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tiff" ContentType="image/tiff"/>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2.xml" ContentType="application/vnd.openxmlformats-officedocument.theme+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3.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755" r:id="rId1"/>
    <p:sldMasterId id="2147483799" r:id="rId2"/>
    <p:sldMasterId id="2147483772" r:id="rId3"/>
    <p:sldMasterId id="2147483826" r:id="rId4"/>
  </p:sldMasterIdLst>
  <p:notesMasterIdLst>
    <p:notesMasterId r:id="rId39"/>
  </p:notesMasterIdLst>
  <p:handoutMasterIdLst>
    <p:handoutMasterId r:id="rId40"/>
  </p:handoutMasterIdLst>
  <p:sldIdLst>
    <p:sldId id="820" r:id="rId5"/>
    <p:sldId id="873" r:id="rId6"/>
    <p:sldId id="867" r:id="rId7"/>
    <p:sldId id="879" r:id="rId8"/>
    <p:sldId id="878" r:id="rId9"/>
    <p:sldId id="881" r:id="rId10"/>
    <p:sldId id="882" r:id="rId11"/>
    <p:sldId id="883" r:id="rId12"/>
    <p:sldId id="893" r:id="rId13"/>
    <p:sldId id="874" r:id="rId14"/>
    <p:sldId id="876" r:id="rId15"/>
    <p:sldId id="875" r:id="rId16"/>
    <p:sldId id="884" r:id="rId17"/>
    <p:sldId id="885" r:id="rId18"/>
    <p:sldId id="886" r:id="rId19"/>
    <p:sldId id="870" r:id="rId20"/>
    <p:sldId id="860" r:id="rId21"/>
    <p:sldId id="847" r:id="rId22"/>
    <p:sldId id="849" r:id="rId23"/>
    <p:sldId id="857" r:id="rId24"/>
    <p:sldId id="850" r:id="rId25"/>
    <p:sldId id="851" r:id="rId26"/>
    <p:sldId id="853" r:id="rId27"/>
    <p:sldId id="889" r:id="rId28"/>
    <p:sldId id="854" r:id="rId29"/>
    <p:sldId id="848" r:id="rId30"/>
    <p:sldId id="858" r:id="rId31"/>
    <p:sldId id="890" r:id="rId32"/>
    <p:sldId id="894" r:id="rId33"/>
    <p:sldId id="895" r:id="rId34"/>
    <p:sldId id="856" r:id="rId35"/>
    <p:sldId id="863" r:id="rId36"/>
    <p:sldId id="865" r:id="rId37"/>
    <p:sldId id="891" r:id="rId38"/>
  </p:sldIdLst>
  <p:sldSz cx="9144000" cy="6858000" type="screen4x3"/>
  <p:notesSz cx="7010400" cy="9296400"/>
  <p:defaultTextStyle>
    <a:defPPr>
      <a:defRPr lang="en-US"/>
    </a:defPPr>
    <a:lvl1pPr algn="l" defTabSz="457200" rtl="0" fontAlgn="base">
      <a:spcBef>
        <a:spcPct val="0"/>
      </a:spcBef>
      <a:spcAft>
        <a:spcPct val="0"/>
      </a:spcAft>
      <a:defRPr sz="2400" kern="1200">
        <a:solidFill>
          <a:schemeClr val="tx1"/>
        </a:solidFill>
        <a:latin typeface="Arial" charset="0"/>
        <a:ea typeface="ＭＳ Ｐゴシック" charset="-128"/>
        <a:cs typeface="ＭＳ Ｐゴシック" charset="-128"/>
      </a:defRPr>
    </a:lvl1pPr>
    <a:lvl2pPr marL="457200" algn="l" defTabSz="457200" rtl="0" fontAlgn="base">
      <a:spcBef>
        <a:spcPct val="0"/>
      </a:spcBef>
      <a:spcAft>
        <a:spcPct val="0"/>
      </a:spcAft>
      <a:defRPr sz="2400" kern="1200">
        <a:solidFill>
          <a:schemeClr val="tx1"/>
        </a:solidFill>
        <a:latin typeface="Arial" charset="0"/>
        <a:ea typeface="ＭＳ Ｐゴシック" charset="-128"/>
        <a:cs typeface="ＭＳ Ｐゴシック" charset="-128"/>
      </a:defRPr>
    </a:lvl2pPr>
    <a:lvl3pPr marL="914400" algn="l" defTabSz="457200" rtl="0" fontAlgn="base">
      <a:spcBef>
        <a:spcPct val="0"/>
      </a:spcBef>
      <a:spcAft>
        <a:spcPct val="0"/>
      </a:spcAft>
      <a:defRPr sz="2400" kern="1200">
        <a:solidFill>
          <a:schemeClr val="tx1"/>
        </a:solidFill>
        <a:latin typeface="Arial" charset="0"/>
        <a:ea typeface="ＭＳ Ｐゴシック" charset="-128"/>
        <a:cs typeface="ＭＳ Ｐゴシック" charset="-128"/>
      </a:defRPr>
    </a:lvl3pPr>
    <a:lvl4pPr marL="1371600" algn="l" defTabSz="457200" rtl="0" fontAlgn="base">
      <a:spcBef>
        <a:spcPct val="0"/>
      </a:spcBef>
      <a:spcAft>
        <a:spcPct val="0"/>
      </a:spcAft>
      <a:defRPr sz="2400" kern="1200">
        <a:solidFill>
          <a:schemeClr val="tx1"/>
        </a:solidFill>
        <a:latin typeface="Arial" charset="0"/>
        <a:ea typeface="ＭＳ Ｐゴシック" charset="-128"/>
        <a:cs typeface="ＭＳ Ｐゴシック" charset="-128"/>
      </a:defRPr>
    </a:lvl4pPr>
    <a:lvl5pPr marL="1828800" algn="l" defTabSz="457200" rtl="0" fontAlgn="base">
      <a:spcBef>
        <a:spcPct val="0"/>
      </a:spcBef>
      <a:spcAft>
        <a:spcPct val="0"/>
      </a:spcAft>
      <a:defRPr sz="2400" kern="1200">
        <a:solidFill>
          <a:schemeClr val="tx1"/>
        </a:solidFill>
        <a:latin typeface="Arial" charset="0"/>
        <a:ea typeface="ＭＳ Ｐゴシック" charset="-128"/>
        <a:cs typeface="ＭＳ Ｐゴシック" charset="-128"/>
      </a:defRPr>
    </a:lvl5pPr>
    <a:lvl6pPr marL="2286000" algn="l" defTabSz="457200" rtl="0" eaLnBrk="1" latinLnBrk="0" hangingPunct="1">
      <a:defRPr sz="2400" kern="1200">
        <a:solidFill>
          <a:schemeClr val="tx1"/>
        </a:solidFill>
        <a:latin typeface="Arial" charset="0"/>
        <a:ea typeface="ＭＳ Ｐゴシック" charset="-128"/>
        <a:cs typeface="ＭＳ Ｐゴシック" charset="-128"/>
      </a:defRPr>
    </a:lvl6pPr>
    <a:lvl7pPr marL="2743200" algn="l" defTabSz="457200" rtl="0" eaLnBrk="1" latinLnBrk="0" hangingPunct="1">
      <a:defRPr sz="2400" kern="1200">
        <a:solidFill>
          <a:schemeClr val="tx1"/>
        </a:solidFill>
        <a:latin typeface="Arial" charset="0"/>
        <a:ea typeface="ＭＳ Ｐゴシック" charset="-128"/>
        <a:cs typeface="ＭＳ Ｐゴシック" charset="-128"/>
      </a:defRPr>
    </a:lvl7pPr>
    <a:lvl8pPr marL="3200400" algn="l" defTabSz="457200" rtl="0" eaLnBrk="1" latinLnBrk="0" hangingPunct="1">
      <a:defRPr sz="2400" kern="1200">
        <a:solidFill>
          <a:schemeClr val="tx1"/>
        </a:solidFill>
        <a:latin typeface="Arial" charset="0"/>
        <a:ea typeface="ＭＳ Ｐゴシック" charset="-128"/>
        <a:cs typeface="ＭＳ Ｐゴシック" charset="-128"/>
      </a:defRPr>
    </a:lvl8pPr>
    <a:lvl9pPr marL="3657600" algn="l" defTabSz="457200" rtl="0" eaLnBrk="1" latinLnBrk="0" hangingPunct="1">
      <a:defRPr sz="2400" kern="1200">
        <a:solidFill>
          <a:schemeClr val="tx1"/>
        </a:solidFill>
        <a:latin typeface="Arial" charset="0"/>
        <a:ea typeface="ＭＳ Ｐゴシック" charset="-128"/>
        <a:cs typeface="ＭＳ Ｐゴシック" charset="-128"/>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hris Munk" initials="CM" lastIdx="1" clrIdx="0"/>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091625"/>
    <a:srgbClr val="CC0000"/>
    <a:srgbClr val="66CCFF"/>
    <a:srgbClr val="FFCC66"/>
    <a:srgbClr val="00FF80"/>
    <a:srgbClr val="D2FBFC"/>
    <a:srgbClr val="F1FFFF"/>
    <a:srgbClr val="EDEDED"/>
    <a:srgbClr val="F0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050" autoAdjust="0"/>
    <p:restoredTop sz="96395" autoAdjust="0"/>
  </p:normalViewPr>
  <p:slideViewPr>
    <p:cSldViewPr snapToGrid="0">
      <p:cViewPr varScale="1">
        <p:scale>
          <a:sx n="70" d="100"/>
          <a:sy n="70" d="100"/>
        </p:scale>
        <p:origin x="360" y="5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handoutMaster" Target="handoutMasters/handoutMaster1.xml"/><Relationship Id="rId45"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2" tIns="46587" rIns="93172" bIns="46587" rtlCol="0"/>
          <a:lstStyle>
            <a:lvl1pPr algn="l">
              <a:defRPr sz="1200">
                <a:ea typeface="+mn-ea"/>
                <a:cs typeface="+mn-cs"/>
              </a:defRPr>
            </a:lvl1pPr>
          </a:lstStyle>
          <a:p>
            <a:pPr>
              <a:defRPr/>
            </a:pPr>
            <a:endParaRPr lang="en-US" dirty="0"/>
          </a:p>
        </p:txBody>
      </p:sp>
      <p:sp>
        <p:nvSpPr>
          <p:cNvPr id="3" name="Date Placeholder 2"/>
          <p:cNvSpPr>
            <a:spLocks noGrp="1"/>
          </p:cNvSpPr>
          <p:nvPr>
            <p:ph type="dt" sz="quarter" idx="1"/>
          </p:nvPr>
        </p:nvSpPr>
        <p:spPr>
          <a:xfrm>
            <a:off x="3970938" y="0"/>
            <a:ext cx="3037840" cy="464820"/>
          </a:xfrm>
          <a:prstGeom prst="rect">
            <a:avLst/>
          </a:prstGeom>
        </p:spPr>
        <p:txBody>
          <a:bodyPr vert="horz" lIns="93172" tIns="46587" rIns="93172" bIns="46587" rtlCol="0"/>
          <a:lstStyle>
            <a:lvl1pPr algn="r">
              <a:defRPr sz="1200">
                <a:ea typeface="+mn-ea"/>
                <a:cs typeface="+mn-cs"/>
              </a:defRPr>
            </a:lvl1pPr>
          </a:lstStyle>
          <a:p>
            <a:pPr>
              <a:defRPr/>
            </a:pPr>
            <a:fld id="{6A2C5926-0C82-427D-B456-BB01069F60A4}" type="datetimeFigureOut">
              <a:rPr lang="en-US"/>
              <a:pPr>
                <a:defRPr/>
              </a:pPr>
              <a:t>3/13/2019</a:t>
            </a:fld>
            <a:endParaRPr lang="en-US" dirty="0"/>
          </a:p>
        </p:txBody>
      </p:sp>
      <p:sp>
        <p:nvSpPr>
          <p:cNvPr id="4" name="Footer Placeholder 3"/>
          <p:cNvSpPr>
            <a:spLocks noGrp="1"/>
          </p:cNvSpPr>
          <p:nvPr>
            <p:ph type="ftr" sz="quarter" idx="2"/>
          </p:nvPr>
        </p:nvSpPr>
        <p:spPr>
          <a:xfrm>
            <a:off x="0" y="8829967"/>
            <a:ext cx="3037840" cy="464820"/>
          </a:xfrm>
          <a:prstGeom prst="rect">
            <a:avLst/>
          </a:prstGeom>
        </p:spPr>
        <p:txBody>
          <a:bodyPr vert="horz" lIns="93172" tIns="46587" rIns="93172" bIns="46587" rtlCol="0" anchor="b"/>
          <a:lstStyle>
            <a:lvl1pPr algn="l">
              <a:defRPr sz="1200">
                <a:ea typeface="+mn-ea"/>
                <a:cs typeface="+mn-cs"/>
              </a:defRPr>
            </a:lvl1pPr>
          </a:lstStyle>
          <a:p>
            <a:pPr>
              <a:defRPr/>
            </a:pPr>
            <a:endParaRPr lang="en-US" dirty="0"/>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2" tIns="46587" rIns="93172" bIns="46587" rtlCol="0" anchor="b"/>
          <a:lstStyle>
            <a:lvl1pPr algn="r">
              <a:defRPr sz="1200">
                <a:ea typeface="+mn-ea"/>
                <a:cs typeface="+mn-cs"/>
              </a:defRPr>
            </a:lvl1pPr>
          </a:lstStyle>
          <a:p>
            <a:pPr>
              <a:defRPr/>
            </a:pPr>
            <a:fld id="{57AED693-18B7-48F9-A765-0905F01B8D80}" type="slidenum">
              <a:rPr lang="en-US"/>
              <a:pPr>
                <a:defRPr/>
              </a:pPr>
              <a:t>‹#›</a:t>
            </a:fld>
            <a:endParaRPr lang="en-US" dirty="0"/>
          </a:p>
        </p:txBody>
      </p:sp>
    </p:spTree>
    <p:extLst>
      <p:ext uri="{BB962C8B-B14F-4D97-AF65-F5344CB8AC3E}">
        <p14:creationId xmlns:p14="http://schemas.microsoft.com/office/powerpoint/2010/main" val="146960599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2" tIns="46587" rIns="93172" bIns="46587" rtlCol="0"/>
          <a:lstStyle>
            <a:lvl1pPr algn="l">
              <a:defRPr sz="1200">
                <a:ea typeface="+mn-ea"/>
                <a:cs typeface="+mn-cs"/>
              </a:defRPr>
            </a:lvl1pPr>
          </a:lstStyle>
          <a:p>
            <a:pPr>
              <a:defRPr/>
            </a:pPr>
            <a:endParaRPr lang="en-US" dirty="0"/>
          </a:p>
        </p:txBody>
      </p:sp>
      <p:sp>
        <p:nvSpPr>
          <p:cNvPr id="3" name="Date Placeholder 2"/>
          <p:cNvSpPr>
            <a:spLocks noGrp="1"/>
          </p:cNvSpPr>
          <p:nvPr>
            <p:ph type="dt" idx="1"/>
          </p:nvPr>
        </p:nvSpPr>
        <p:spPr>
          <a:xfrm>
            <a:off x="3970938" y="0"/>
            <a:ext cx="3037840" cy="464820"/>
          </a:xfrm>
          <a:prstGeom prst="rect">
            <a:avLst/>
          </a:prstGeom>
        </p:spPr>
        <p:txBody>
          <a:bodyPr vert="horz" lIns="93172" tIns="46587" rIns="93172" bIns="46587" rtlCol="0"/>
          <a:lstStyle>
            <a:lvl1pPr algn="r">
              <a:defRPr sz="1200">
                <a:ea typeface="+mn-ea"/>
                <a:cs typeface="+mn-cs"/>
              </a:defRPr>
            </a:lvl1pPr>
          </a:lstStyle>
          <a:p>
            <a:pPr>
              <a:defRPr/>
            </a:pPr>
            <a:fld id="{0AFDD62D-92C1-4CC1-9697-E390715F3A31}" type="datetimeFigureOut">
              <a:rPr lang="en-US"/>
              <a:pPr>
                <a:defRPr/>
              </a:pPr>
              <a:t>3/13/2019</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2" tIns="46587" rIns="93172" bIns="46587" rtlCol="0" anchor="ctr"/>
          <a:lstStyle/>
          <a:p>
            <a:pPr lvl="0"/>
            <a:endParaRPr lang="en-US" noProof="0" dirty="0"/>
          </a:p>
        </p:txBody>
      </p:sp>
      <p:sp>
        <p:nvSpPr>
          <p:cNvPr id="5" name="Notes Placeholder 4"/>
          <p:cNvSpPr>
            <a:spLocks noGrp="1"/>
          </p:cNvSpPr>
          <p:nvPr>
            <p:ph type="body" sz="quarter" idx="3"/>
          </p:nvPr>
        </p:nvSpPr>
        <p:spPr>
          <a:xfrm>
            <a:off x="701040" y="4415790"/>
            <a:ext cx="5608320" cy="4183380"/>
          </a:xfrm>
          <a:prstGeom prst="rect">
            <a:avLst/>
          </a:prstGeom>
        </p:spPr>
        <p:txBody>
          <a:bodyPr vert="horz" wrap="square" lIns="93172" tIns="46587" rIns="93172" bIns="46587" numCol="1" anchor="t" anchorCtr="0" compatLnSpc="1">
            <a:prstTxWarp prst="textNoShape">
              <a:avLst/>
            </a:prstTxWarp>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2" tIns="46587" rIns="93172" bIns="46587" rtlCol="0" anchor="b"/>
          <a:lstStyle>
            <a:lvl1pPr algn="l">
              <a:defRPr sz="1200">
                <a:ea typeface="+mn-ea"/>
                <a:cs typeface="+mn-cs"/>
              </a:defRPr>
            </a:lvl1pPr>
          </a:lstStyle>
          <a:p>
            <a:pPr>
              <a:defRPr/>
            </a:pPr>
            <a:endParaRPr lang="en-US"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2" tIns="46587" rIns="93172" bIns="46587" rtlCol="0" anchor="b"/>
          <a:lstStyle>
            <a:lvl1pPr algn="r">
              <a:defRPr sz="1200">
                <a:ea typeface="+mn-ea"/>
                <a:cs typeface="+mn-cs"/>
              </a:defRPr>
            </a:lvl1pPr>
          </a:lstStyle>
          <a:p>
            <a:pPr>
              <a:defRPr/>
            </a:pPr>
            <a:fld id="{9271965F-9DF4-4BB4-A7DA-E7D5B682BED6}" type="slidenum">
              <a:rPr lang="en-US"/>
              <a:pPr>
                <a:defRPr/>
              </a:pPr>
              <a:t>‹#›</a:t>
            </a:fld>
            <a:endParaRPr lang="en-US" dirty="0"/>
          </a:p>
        </p:txBody>
      </p:sp>
    </p:spTree>
    <p:extLst>
      <p:ext uri="{BB962C8B-B14F-4D97-AF65-F5344CB8AC3E}">
        <p14:creationId xmlns:p14="http://schemas.microsoft.com/office/powerpoint/2010/main" val="970978690"/>
      </p:ext>
    </p:extLst>
  </p:cSld>
  <p:clrMap bg1="lt1" tx1="dk1" bg2="lt2" tx2="dk2" accent1="accent1" accent2="accent2" accent3="accent3" accent4="accent4" accent5="accent5" accent6="accent6" hlink="hlink" folHlink="folHlink"/>
  <p:hf hdr="0" ftr="0" dt="0"/>
  <p:notesStyle>
    <a:lvl1pPr algn="l" defTabSz="457200" rtl="0" eaLnBrk="0" fontAlgn="base" hangingPunct="0">
      <a:spcBef>
        <a:spcPct val="30000"/>
      </a:spcBef>
      <a:spcAft>
        <a:spcPct val="0"/>
      </a:spcAft>
      <a:defRPr sz="1200" kern="1200">
        <a:solidFill>
          <a:schemeClr val="tx1"/>
        </a:solidFill>
        <a:latin typeface="+mn-lt"/>
        <a:ea typeface="ＭＳ Ｐゴシック" charset="-128"/>
        <a:cs typeface="ＭＳ Ｐゴシック" charset="-128"/>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www.nasa.gov/exploration/systems/sls/multimedia/infographics.html" TargetMode="External"/><Relationship Id="rId2" Type="http://schemas.openxmlformats.org/officeDocument/2006/relationships/slide" Target="../slides/slide8.xml"/><Relationship Id="rId1" Type="http://schemas.openxmlformats.org/officeDocument/2006/relationships/notesMaster" Target="../notesMasters/notesMaster1.xml"/><Relationship Id="rId4" Type="http://schemas.openxmlformats.org/officeDocument/2006/relationships/hyperlink" Target="https://www.nasa.gov/sites/default/files/atoms/files/sls_core_stage_fact_sheet_01072016.pdf" TargetMode="Externa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271965F-9DF4-4BB4-A7DA-E7D5B682BED6}" type="slidenum">
              <a:rPr lang="en-US" smtClean="0"/>
              <a:pPr>
                <a:defRPr/>
              </a:pPr>
              <a:t>1</a:t>
            </a:fld>
            <a:endParaRPr lang="en-US" dirty="0"/>
          </a:p>
        </p:txBody>
      </p:sp>
    </p:spTree>
    <p:extLst>
      <p:ext uri="{BB962C8B-B14F-4D97-AF65-F5344CB8AC3E}">
        <p14:creationId xmlns:p14="http://schemas.microsoft.com/office/powerpoint/2010/main" val="14861886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33638" y="211138"/>
            <a:ext cx="2143125" cy="1608137"/>
          </a:xfrm>
        </p:spPr>
      </p:sp>
      <p:sp>
        <p:nvSpPr>
          <p:cNvPr id="3" name="Notes Placeholder 2"/>
          <p:cNvSpPr>
            <a:spLocks noGrp="1"/>
          </p:cNvSpPr>
          <p:nvPr>
            <p:ph type="body" idx="1"/>
          </p:nvPr>
        </p:nvSpPr>
        <p:spPr>
          <a:xfrm>
            <a:off x="375920" y="1940561"/>
            <a:ext cx="6187440" cy="6289040"/>
          </a:xfrm>
        </p:spPr>
        <p:txBody>
          <a:bodyPr numCol="1"/>
          <a:lstStyle/>
          <a:p>
            <a:pPr marL="284163" marR="0" lvl="0" indent="-169863" algn="l" defTabSz="609365"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 new 8.4m</a:t>
            </a:r>
            <a:r>
              <a:rPr lang="en-US" sz="1200" b="1" kern="1200" baseline="0" dirty="0">
                <a:solidFill>
                  <a:schemeClr val="tx1"/>
                </a:solidFill>
                <a:effectLst/>
                <a:latin typeface="+mn-lt"/>
                <a:ea typeface="+mn-ea"/>
                <a:cs typeface="+mn-cs"/>
              </a:rPr>
              <a:t> fairing on Block 2)</a:t>
            </a:r>
          </a:p>
          <a:p>
            <a:pPr marL="284163" marR="0" lvl="0" indent="-169863" algn="l" defTabSz="609365" rtl="0" eaLnBrk="1" fontAlgn="auto" latinLnBrk="0" hangingPunct="1">
              <a:lnSpc>
                <a:spcPct val="100000"/>
              </a:lnSpc>
              <a:spcBef>
                <a:spcPts val="0"/>
              </a:spcBef>
              <a:spcAft>
                <a:spcPts val="0"/>
              </a:spcAft>
              <a:buClrTx/>
              <a:buSzTx/>
              <a:buFontTx/>
              <a:buNone/>
              <a:tabLst/>
              <a:defRPr/>
            </a:pPr>
            <a:endParaRPr lang="en-US" sz="1200" kern="1200" baseline="0" dirty="0">
              <a:solidFill>
                <a:schemeClr val="tx1"/>
              </a:solidFill>
              <a:effectLst/>
              <a:latin typeface="+mn-lt"/>
              <a:ea typeface="+mn-ea"/>
              <a:cs typeface="+mn-cs"/>
            </a:endParaRPr>
          </a:p>
          <a:p>
            <a:pPr marL="400050" marR="0" lvl="0" indent="-285750" algn="l" defTabSz="609365"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Block</a:t>
            </a:r>
            <a:r>
              <a:rPr lang="en-US" sz="1200" kern="1200" baseline="0" dirty="0">
                <a:solidFill>
                  <a:schemeClr val="tx1"/>
                </a:solidFill>
                <a:effectLst/>
                <a:latin typeface="+mn-lt"/>
                <a:ea typeface="+mn-ea"/>
                <a:cs typeface="+mn-cs"/>
              </a:rPr>
              <a:t> 1 and EM-1 will be a great early test of SLS, Orion and ground systems, but it’s just the beginning.</a:t>
            </a:r>
          </a:p>
          <a:p>
            <a:pPr marL="114300" marR="0" lvl="0" indent="0" algn="l" defTabSz="609365"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kern="1200" baseline="0" dirty="0">
              <a:solidFill>
                <a:schemeClr val="tx1"/>
              </a:solidFill>
              <a:effectLst/>
              <a:latin typeface="+mn-lt"/>
              <a:ea typeface="+mn-ea"/>
              <a:cs typeface="+mn-cs"/>
            </a:endParaRPr>
          </a:p>
          <a:p>
            <a:pPr marL="400050" marR="0" lvl="0" indent="-285750" algn="l" defTabSz="609365"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baseline="0" dirty="0">
                <a:solidFill>
                  <a:schemeClr val="tx1"/>
                </a:solidFill>
                <a:effectLst/>
                <a:latin typeface="+mn-lt"/>
                <a:ea typeface="+mn-ea"/>
                <a:cs typeface="+mn-cs"/>
              </a:rPr>
              <a:t>The basic SLS design has room to grow and we are working on that already with the Block 1B design that will be our workhorse for lunar missions – EUS, RS-25, USA, etc.</a:t>
            </a:r>
          </a:p>
          <a:p>
            <a:pPr marL="400050" marR="0" lvl="0" indent="-285750" algn="l" defTabSz="609365"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kern="1200" baseline="0" dirty="0">
              <a:solidFill>
                <a:schemeClr val="tx1"/>
              </a:solidFill>
              <a:effectLst/>
              <a:latin typeface="+mn-lt"/>
              <a:ea typeface="+mn-ea"/>
              <a:cs typeface="+mn-cs"/>
            </a:endParaRPr>
          </a:p>
          <a:p>
            <a:pPr marL="400050" marR="0" lvl="0" indent="-285750" algn="l" defTabSz="609365"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baseline="0" dirty="0">
                <a:solidFill>
                  <a:schemeClr val="tx1"/>
                </a:solidFill>
                <a:effectLst/>
                <a:latin typeface="+mn-lt"/>
                <a:ea typeface="+mn-ea"/>
                <a:cs typeface="+mn-cs"/>
              </a:rPr>
              <a:t>We’re not a low Earth orbit rocket. We’re a deep space transportation system. Block 1 will have more than </a:t>
            </a:r>
            <a:r>
              <a:rPr lang="en-US" sz="1200" u="sng" kern="1200" baseline="0" dirty="0">
                <a:solidFill>
                  <a:schemeClr val="tx1"/>
                </a:solidFill>
                <a:effectLst/>
                <a:latin typeface="+mn-lt"/>
                <a:ea typeface="+mn-ea"/>
                <a:cs typeface="+mn-cs"/>
              </a:rPr>
              <a:t>26 metric tons (57,320 </a:t>
            </a:r>
            <a:r>
              <a:rPr lang="en-US" sz="1200" u="sng" kern="1200" baseline="0" dirty="0" err="1">
                <a:solidFill>
                  <a:schemeClr val="tx1"/>
                </a:solidFill>
                <a:effectLst/>
                <a:latin typeface="+mn-lt"/>
                <a:ea typeface="+mn-ea"/>
                <a:cs typeface="+mn-cs"/>
              </a:rPr>
              <a:t>lb</a:t>
            </a:r>
            <a:r>
              <a:rPr lang="en-US" sz="1200" u="sng" kern="1200" baseline="0" dirty="0">
                <a:solidFill>
                  <a:schemeClr val="tx1"/>
                </a:solidFill>
                <a:effectLst/>
                <a:latin typeface="+mn-lt"/>
                <a:ea typeface="+mn-ea"/>
                <a:cs typeface="+mn-cs"/>
              </a:rPr>
              <a:t>) of payload to the Moon. Block 1B will have 34 to 40 metric tons (74,957 – 88,185 </a:t>
            </a:r>
            <a:r>
              <a:rPr lang="en-US" sz="1200" u="sng" kern="1200" baseline="0" dirty="0" err="1">
                <a:solidFill>
                  <a:schemeClr val="tx1"/>
                </a:solidFill>
                <a:effectLst/>
                <a:latin typeface="+mn-lt"/>
                <a:ea typeface="+mn-ea"/>
                <a:cs typeface="+mn-cs"/>
              </a:rPr>
              <a:t>lb</a:t>
            </a:r>
            <a:r>
              <a:rPr lang="en-US" sz="1200" u="sng" kern="1200" baseline="0" dirty="0">
                <a:solidFill>
                  <a:schemeClr val="tx1"/>
                </a:solidFill>
                <a:effectLst/>
                <a:latin typeface="+mn-lt"/>
                <a:ea typeface="+mn-ea"/>
                <a:cs typeface="+mn-cs"/>
              </a:rPr>
              <a:t>) to the Moon, depending on whether its crew or cargo configuration. Block 2 cargo will have more than 45 metric tons (99,208 </a:t>
            </a:r>
            <a:r>
              <a:rPr lang="en-US" sz="1200" u="sng" kern="1200" baseline="0" dirty="0" err="1">
                <a:solidFill>
                  <a:schemeClr val="tx1"/>
                </a:solidFill>
                <a:effectLst/>
                <a:latin typeface="+mn-lt"/>
                <a:ea typeface="+mn-ea"/>
                <a:cs typeface="+mn-cs"/>
              </a:rPr>
              <a:t>lb</a:t>
            </a:r>
            <a:r>
              <a:rPr lang="en-US" sz="1200" u="sng" kern="1200" baseline="0" dirty="0">
                <a:solidFill>
                  <a:schemeClr val="tx1"/>
                </a:solidFill>
                <a:effectLst/>
                <a:latin typeface="+mn-lt"/>
                <a:ea typeface="+mn-ea"/>
                <a:cs typeface="+mn-cs"/>
              </a:rPr>
              <a:t>) payload to the Moon. </a:t>
            </a:r>
            <a:r>
              <a:rPr lang="en-US" sz="1200" kern="1200" baseline="0" dirty="0">
                <a:solidFill>
                  <a:schemeClr val="tx1"/>
                </a:solidFill>
                <a:effectLst/>
                <a:latin typeface="+mn-lt"/>
                <a:ea typeface="+mn-ea"/>
                <a:cs typeface="+mn-cs"/>
              </a:rPr>
              <a:t>That is by far more capability than any existing rocket. </a:t>
            </a:r>
          </a:p>
          <a:p>
            <a:pPr marL="400050" marR="0" lvl="0" indent="-285750" algn="l" defTabSz="609365"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kern="1200" baseline="0" dirty="0">
              <a:solidFill>
                <a:schemeClr val="tx1"/>
              </a:solidFill>
              <a:effectLst/>
              <a:latin typeface="+mn-lt"/>
              <a:ea typeface="+mn-ea"/>
              <a:cs typeface="+mn-cs"/>
            </a:endParaRPr>
          </a:p>
          <a:p>
            <a:pPr marL="400050" marR="0" lvl="0" indent="-285750" algn="l" defTabSz="609365"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baseline="0" dirty="0">
                <a:solidFill>
                  <a:schemeClr val="tx1"/>
                </a:solidFill>
                <a:effectLst/>
                <a:latin typeface="+mn-lt"/>
                <a:ea typeface="+mn-ea"/>
                <a:cs typeface="+mn-cs"/>
              </a:rPr>
              <a:t>The benefits of heavy lift are obvious for something as challenging as space exploration. The ability to transport large payloads reduces payload complexity and operational complexity from the ground all the way to space. It saves time and money and increases our chances for mission success.</a:t>
            </a:r>
          </a:p>
        </p:txBody>
      </p:sp>
      <p:sp>
        <p:nvSpPr>
          <p:cNvPr id="4" name="Slide Number Placeholder 3"/>
          <p:cNvSpPr>
            <a:spLocks noGrp="1"/>
          </p:cNvSpPr>
          <p:nvPr>
            <p:ph type="sldNum" sz="quarter" idx="10"/>
          </p:nvPr>
        </p:nvSpPr>
        <p:spPr/>
        <p:txBody>
          <a:bodyPr/>
          <a:lstStyle/>
          <a:p>
            <a:pPr marL="0" marR="0" lvl="0" indent="0" algn="r" defTabSz="1218731" rtl="0" eaLnBrk="1" fontAlgn="auto" latinLnBrk="0" hangingPunct="1">
              <a:lnSpc>
                <a:spcPct val="100000"/>
              </a:lnSpc>
              <a:spcBef>
                <a:spcPts val="0"/>
              </a:spcBef>
              <a:spcAft>
                <a:spcPts val="0"/>
              </a:spcAft>
              <a:buClrTx/>
              <a:buSzTx/>
              <a:buFontTx/>
              <a:buNone/>
              <a:tabLst/>
              <a:defRPr/>
            </a:pPr>
            <a:fld id="{406953A5-29E5-BC44-8932-1EFF91B36C2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1218731"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891694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16138" y="192088"/>
            <a:ext cx="2981325" cy="2236787"/>
          </a:xfrm>
        </p:spPr>
      </p:sp>
      <p:sp>
        <p:nvSpPr>
          <p:cNvPr id="3" name="Notes Placeholder 2"/>
          <p:cNvSpPr>
            <a:spLocks noGrp="1"/>
          </p:cNvSpPr>
          <p:nvPr>
            <p:ph type="body" idx="1"/>
          </p:nvPr>
        </p:nvSpPr>
        <p:spPr>
          <a:xfrm>
            <a:off x="546537" y="2620152"/>
            <a:ext cx="5938345" cy="5666787"/>
          </a:xfrm>
        </p:spPr>
        <p:txBody>
          <a:bodyPr>
            <a:normAutofit fontScale="92500" lnSpcReduction="10000"/>
          </a:bodyPr>
          <a:lstStyle/>
          <a:p>
            <a:r>
              <a:rPr lang="en-US" sz="1200" b="1" kern="1200" dirty="0">
                <a:solidFill>
                  <a:schemeClr val="tx1"/>
                </a:solidFill>
                <a:effectLst/>
              </a:rPr>
              <a:t>These three areas are the primary “unique capabilities” of SLS which enable or enhance exploration class missions in ways other vehicles cannot.</a:t>
            </a:r>
            <a:endParaRPr lang="en-US" sz="1200" kern="1200" dirty="0">
              <a:solidFill>
                <a:schemeClr val="tx1"/>
              </a:solidFill>
              <a:effectLst/>
            </a:endParaRPr>
          </a:p>
          <a:p>
            <a:pPr marL="0" indent="0">
              <a:buNone/>
            </a:pPr>
            <a:endParaRPr lang="en-US" sz="1200" b="1" dirty="0"/>
          </a:p>
          <a:p>
            <a:r>
              <a:rPr lang="en-US" sz="1200" b="1" kern="1200" dirty="0">
                <a:solidFill>
                  <a:schemeClr val="tx1"/>
                </a:solidFill>
                <a:effectLst/>
              </a:rPr>
              <a:t>VOLUME</a:t>
            </a:r>
            <a:endParaRPr lang="en-US" sz="1200" kern="1200" dirty="0">
              <a:solidFill>
                <a:schemeClr val="tx1"/>
              </a:solidFill>
              <a:effectLst/>
            </a:endParaRPr>
          </a:p>
          <a:p>
            <a:r>
              <a:rPr lang="en-US" sz="1200" kern="1200" dirty="0">
                <a:solidFill>
                  <a:schemeClr val="tx1"/>
                </a:solidFill>
                <a:effectLst/>
              </a:rPr>
              <a:t>•Space Launch System will be able to offer payload accommodations with nearly four times more volume than any contemporary launch vehicle enabling large habitats,</a:t>
            </a:r>
            <a:r>
              <a:rPr lang="en-US" sz="1200" kern="1200" baseline="0" dirty="0">
                <a:solidFill>
                  <a:schemeClr val="tx1"/>
                </a:solidFill>
                <a:effectLst/>
              </a:rPr>
              <a:t> telescopes, and other payloads not previously possible*</a:t>
            </a:r>
            <a:endParaRPr lang="en-US" sz="1200" kern="1200" dirty="0">
              <a:solidFill>
                <a:schemeClr val="tx1"/>
              </a:solidFill>
              <a:effectLst/>
            </a:endParaRPr>
          </a:p>
          <a:p>
            <a:endParaRPr lang="en-US" sz="1200" kern="1200" dirty="0">
              <a:solidFill>
                <a:schemeClr val="tx1"/>
              </a:solidFill>
              <a:effectLst/>
            </a:endParaRPr>
          </a:p>
          <a:p>
            <a:r>
              <a:rPr lang="en-US" sz="1200" b="1" kern="1200" dirty="0">
                <a:solidFill>
                  <a:schemeClr val="tx1"/>
                </a:solidFill>
                <a:effectLst/>
              </a:rPr>
              <a:t>MASS</a:t>
            </a:r>
            <a:endParaRPr lang="en-US" sz="1200" kern="1200" dirty="0">
              <a:solidFill>
                <a:schemeClr val="tx1"/>
              </a:solidFill>
              <a:effectLst/>
            </a:endParaRPr>
          </a:p>
          <a:p>
            <a:r>
              <a:rPr lang="en-US" sz="1200" kern="1200" dirty="0">
                <a:solidFill>
                  <a:schemeClr val="tx1"/>
                </a:solidFill>
                <a:effectLst/>
              </a:rPr>
              <a:t>•Space Launch System will offer an initial capability of greater than 26 metric tons (57,320 </a:t>
            </a:r>
            <a:r>
              <a:rPr lang="en-US" sz="1200" kern="1200" dirty="0" err="1">
                <a:solidFill>
                  <a:schemeClr val="tx1"/>
                </a:solidFill>
                <a:effectLst/>
              </a:rPr>
              <a:t>lb</a:t>
            </a:r>
            <a:r>
              <a:rPr lang="en-US" sz="1200" kern="1200" dirty="0">
                <a:solidFill>
                  <a:schemeClr val="tx1"/>
                </a:solidFill>
                <a:effectLst/>
              </a:rPr>
              <a:t>) to Trans-Lunar Injection; current U.S. launch vehicle maximum is ~20 t**</a:t>
            </a:r>
          </a:p>
          <a:p>
            <a:r>
              <a:rPr lang="en-US" sz="1200" kern="1200" dirty="0">
                <a:solidFill>
                  <a:schemeClr val="tx1"/>
                </a:solidFill>
                <a:effectLst/>
              </a:rPr>
              <a:t>•Evolved version of SLS will offer Mars-enabling capability of greater than 45 metric tons </a:t>
            </a:r>
            <a:r>
              <a:rPr lang="en-US" sz="1200" strike="noStrike" kern="1200" dirty="0">
                <a:solidFill>
                  <a:schemeClr val="tx1"/>
                </a:solidFill>
                <a:effectLst/>
              </a:rPr>
              <a:t>(99,208 </a:t>
            </a:r>
            <a:r>
              <a:rPr lang="en-US" sz="1200" strike="noStrike" kern="1200" dirty="0" err="1">
                <a:solidFill>
                  <a:schemeClr val="tx1"/>
                </a:solidFill>
                <a:effectLst/>
              </a:rPr>
              <a:t>lb</a:t>
            </a:r>
            <a:r>
              <a:rPr lang="en-US" sz="1200" strike="noStrike" kern="1200" dirty="0">
                <a:solidFill>
                  <a:schemeClr val="tx1"/>
                </a:solidFill>
                <a:effectLst/>
              </a:rPr>
              <a:t>) </a:t>
            </a:r>
            <a:r>
              <a:rPr lang="en-US" sz="1200" kern="1200" dirty="0">
                <a:solidFill>
                  <a:schemeClr val="tx1"/>
                </a:solidFill>
                <a:effectLst/>
              </a:rPr>
              <a:t>to TLI</a:t>
            </a:r>
          </a:p>
          <a:p>
            <a:r>
              <a:rPr lang="en-US" sz="1200" kern="1200" dirty="0">
                <a:solidFill>
                  <a:schemeClr val="tx1"/>
                </a:solidFill>
                <a:effectLst/>
              </a:rPr>
              <a:t> </a:t>
            </a:r>
          </a:p>
          <a:p>
            <a:r>
              <a:rPr lang="en-US" sz="1200" b="1" kern="1200" dirty="0">
                <a:solidFill>
                  <a:schemeClr val="tx1"/>
                </a:solidFill>
                <a:effectLst/>
              </a:rPr>
              <a:t>ENERGY</a:t>
            </a:r>
            <a:endParaRPr lang="en-US" sz="1200" kern="1200" dirty="0">
              <a:solidFill>
                <a:schemeClr val="tx1"/>
              </a:solidFill>
              <a:effectLst/>
            </a:endParaRPr>
          </a:p>
          <a:p>
            <a:r>
              <a:rPr lang="en-US" sz="1200" kern="1200" dirty="0">
                <a:solidFill>
                  <a:schemeClr val="tx1"/>
                </a:solidFill>
                <a:effectLst/>
              </a:rPr>
              <a:t>•SLS offers reduced transit times to the outer solar system by half or greater (2-3 years for Europa instead of 7-8)</a:t>
            </a:r>
          </a:p>
          <a:p>
            <a:r>
              <a:rPr lang="en-US" sz="1200" kern="1200" dirty="0">
                <a:solidFill>
                  <a:schemeClr val="tx1"/>
                </a:solidFill>
                <a:effectLst/>
              </a:rPr>
              <a:t>•SLS enables larger payloads to deep space destinations</a:t>
            </a:r>
          </a:p>
          <a:p>
            <a:r>
              <a:rPr lang="en-US" sz="1200" kern="1200" dirty="0">
                <a:solidFill>
                  <a:schemeClr val="tx1"/>
                </a:solidFill>
                <a:effectLst/>
              </a:rPr>
              <a:t> </a:t>
            </a:r>
          </a:p>
          <a:p>
            <a:pPr lvl="0"/>
            <a:r>
              <a:rPr lang="en-US" sz="1200" b="1" kern="1200" dirty="0">
                <a:solidFill>
                  <a:schemeClr val="tx1"/>
                </a:solidFill>
                <a:effectLst/>
              </a:rPr>
              <a:t>MORE THAN MEETS THE EYE</a:t>
            </a:r>
          </a:p>
          <a:p>
            <a:pPr lvl="0"/>
            <a:r>
              <a:rPr lang="en-US" sz="1200" kern="1200" dirty="0">
                <a:solidFill>
                  <a:schemeClr val="tx1"/>
                </a:solidFill>
                <a:effectLst/>
              </a:rPr>
              <a:t>All rockets are not created equal, and there’s even more to SLS advantages than volume, mass and departure energy. </a:t>
            </a:r>
          </a:p>
          <a:p>
            <a:pPr lvl="0"/>
            <a:r>
              <a:rPr lang="en-US" sz="1200" kern="1200" dirty="0">
                <a:solidFill>
                  <a:schemeClr val="tx1"/>
                </a:solidFill>
                <a:effectLst/>
              </a:rPr>
              <a:t>Its unmatched capability will reduce the complexity, cost, and risk associated with payload design, ground infrastructure, and in-space operations and provide the best opportunity for mission success.</a:t>
            </a:r>
          </a:p>
          <a:p>
            <a:pPr lvl="0"/>
            <a:endParaRPr lang="en-US" sz="1200" kern="1200" dirty="0">
              <a:solidFill>
                <a:schemeClr val="tx1"/>
              </a:solidFill>
              <a:effectLst/>
            </a:endParaRPr>
          </a:p>
          <a:p>
            <a:pPr marL="0" marR="0" lvl="0" indent="0" algn="l" defTabSz="609365" rtl="0" eaLnBrk="1" fontAlgn="auto" latinLnBrk="0" hangingPunct="1">
              <a:lnSpc>
                <a:spcPct val="100000"/>
              </a:lnSpc>
              <a:spcBef>
                <a:spcPts val="0"/>
              </a:spcBef>
              <a:spcAft>
                <a:spcPts val="0"/>
              </a:spcAft>
              <a:buClrTx/>
              <a:buSzTx/>
              <a:buFontTx/>
              <a:buNone/>
              <a:tabLst/>
              <a:defRPr/>
            </a:pPr>
            <a:r>
              <a:rPr lang="en-US" sz="1200" i="1" kern="1200" baseline="0" dirty="0">
                <a:solidFill>
                  <a:schemeClr val="tx1"/>
                </a:solidFill>
                <a:effectLst/>
              </a:rPr>
              <a:t>*Based on 255 m</a:t>
            </a:r>
            <a:r>
              <a:rPr lang="en-US" sz="1200" i="1" kern="1200" baseline="30000" dirty="0">
                <a:solidFill>
                  <a:schemeClr val="tx1"/>
                </a:solidFill>
                <a:effectLst/>
              </a:rPr>
              <a:t>3</a:t>
            </a:r>
            <a:r>
              <a:rPr lang="en-US" sz="1200" i="1" kern="1200" baseline="0" dirty="0">
                <a:solidFill>
                  <a:schemeClr val="tx1"/>
                </a:solidFill>
                <a:effectLst/>
              </a:rPr>
              <a:t> for standard 5-meter Delta IV vs. SLS 8.4 m wide 27m long-fairing at 988 m</a:t>
            </a:r>
            <a:r>
              <a:rPr lang="en-US" sz="1200" i="1" kern="1200" baseline="30000" dirty="0">
                <a:solidFill>
                  <a:schemeClr val="tx1"/>
                </a:solidFill>
                <a:effectLst/>
              </a:rPr>
              <a:t>3</a:t>
            </a:r>
          </a:p>
          <a:p>
            <a:pPr lvl="0"/>
            <a:r>
              <a:rPr lang="en-US" sz="1200" i="1" kern="1200" dirty="0">
                <a:solidFill>
                  <a:schemeClr val="tx1"/>
                </a:solidFill>
                <a:effectLst/>
              </a:rPr>
              <a:t>**Citing an</a:t>
            </a:r>
            <a:r>
              <a:rPr lang="en-US" sz="1200" i="1" kern="1200" baseline="0" dirty="0">
                <a:solidFill>
                  <a:schemeClr val="tx1"/>
                </a:solidFill>
                <a:effectLst/>
              </a:rPr>
              <a:t> average of several sources on Falcon Heavy including ACO estimates at 19.4, the “Rocket Garden” chart from August 2018 which shows 22.2 t. SpaceX does not show TLI for FH on their website.</a:t>
            </a:r>
          </a:p>
          <a:p>
            <a:endParaRPr lang="en-US" sz="1200" kern="1200" dirty="0">
              <a:solidFill>
                <a:schemeClr val="tx1"/>
              </a:solidFill>
              <a:effectLst/>
            </a:endParaRPr>
          </a:p>
        </p:txBody>
      </p:sp>
      <p:sp>
        <p:nvSpPr>
          <p:cNvPr id="4" name="Slide Number Placeholder 3"/>
          <p:cNvSpPr>
            <a:spLocks noGrp="1"/>
          </p:cNvSpPr>
          <p:nvPr>
            <p:ph type="sldNum" sz="quarter" idx="10"/>
          </p:nvPr>
        </p:nvSpPr>
        <p:spPr/>
        <p:txBody>
          <a:bodyPr/>
          <a:lstStyle/>
          <a:p>
            <a:pPr marL="0" marR="0" lvl="0" indent="0" algn="r" defTabSz="1218731" rtl="0" eaLnBrk="1" fontAlgn="auto" latinLnBrk="0" hangingPunct="1">
              <a:lnSpc>
                <a:spcPct val="100000"/>
              </a:lnSpc>
              <a:spcBef>
                <a:spcPts val="0"/>
              </a:spcBef>
              <a:spcAft>
                <a:spcPts val="0"/>
              </a:spcAft>
              <a:buClrTx/>
              <a:buSzTx/>
              <a:buFontTx/>
              <a:buNone/>
              <a:tabLst/>
              <a:defRPr/>
            </a:pPr>
            <a:fld id="{406953A5-29E5-BC44-8932-1EFF91B36C2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1218731"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882097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63763" y="244475"/>
            <a:ext cx="2428875" cy="1820863"/>
          </a:xfrm>
        </p:spPr>
      </p:sp>
      <p:sp>
        <p:nvSpPr>
          <p:cNvPr id="3" name="Notes Placeholder 2"/>
          <p:cNvSpPr>
            <a:spLocks noGrp="1"/>
          </p:cNvSpPr>
          <p:nvPr>
            <p:ph type="body" idx="1"/>
          </p:nvPr>
        </p:nvSpPr>
        <p:spPr>
          <a:xfrm>
            <a:off x="262760" y="2065338"/>
            <a:ext cx="6463862" cy="6764629"/>
          </a:xfrm>
        </p:spPr>
        <p:txBody>
          <a:bodyPr>
            <a:normAutofit fontScale="92500" lnSpcReduction="20000"/>
          </a:bodyPr>
          <a:lstStyle/>
          <a:p>
            <a:r>
              <a:rPr lang="en-US" sz="1200" b="1" dirty="0">
                <a:cs typeface="Arial" panose="020B0604020202020204" pitchFamily="34" charset="0"/>
              </a:rPr>
              <a:t>Large image:</a:t>
            </a:r>
          </a:p>
          <a:p>
            <a:r>
              <a:rPr lang="en-US" sz="1200" u="sng" dirty="0"/>
              <a:t>Qualification Motor </a:t>
            </a:r>
            <a:r>
              <a:rPr lang="en-US" sz="1200" dirty="0"/>
              <a:t>QM-2 test in Promontory,</a:t>
            </a:r>
            <a:r>
              <a:rPr lang="en-US" sz="1200" baseline="0" dirty="0"/>
              <a:t> Utah at Northrop Grumman’s facility in June of 2016.</a:t>
            </a:r>
          </a:p>
          <a:p>
            <a:endParaRPr lang="en-US" sz="1200" dirty="0"/>
          </a:p>
          <a:p>
            <a:r>
              <a:rPr lang="en-US" sz="1200" b="1" dirty="0"/>
              <a:t>Top Inset image:</a:t>
            </a:r>
          </a:p>
          <a:p>
            <a:r>
              <a:rPr lang="en-US" sz="1200" dirty="0"/>
              <a:t>Booster production continues at prime contractor Northrop Grumman’s facilities, where technicians are applying photogrammetric markings on completed segments for the five-segment solid rocket booster motors for the first integrated mission of SLS and Orion.</a:t>
            </a:r>
          </a:p>
          <a:p>
            <a:endParaRPr lang="en-US" sz="1200" dirty="0">
              <a:cs typeface="Arial" panose="020B0604020202020204" pitchFamily="34" charset="0"/>
            </a:endParaRPr>
          </a:p>
          <a:p>
            <a:r>
              <a:rPr lang="en-US" sz="1200" b="1" dirty="0">
                <a:cs typeface="Arial" panose="020B0604020202020204" pitchFamily="34" charset="0"/>
              </a:rPr>
              <a:t>Bottom inset image:</a:t>
            </a:r>
          </a:p>
          <a:p>
            <a:r>
              <a:rPr lang="en-US" sz="1200" b="0" dirty="0">
                <a:cs typeface="Arial" panose="020B0604020202020204" pitchFamily="34" charset="0"/>
              </a:rPr>
              <a:t>Moving a completed booster segment </a:t>
            </a:r>
            <a:r>
              <a:rPr lang="en-US" sz="1200" b="0" baseline="0" dirty="0">
                <a:cs typeface="Arial" panose="020B0604020202020204" pitchFamily="34" charset="0"/>
              </a:rPr>
              <a:t>at Northrop Grumman in UT where it awaits completion of remaining segments to ship to Kennedy Space Center.</a:t>
            </a:r>
            <a:endParaRPr lang="en-US" sz="1200" b="0" dirty="0">
              <a:cs typeface="Arial" panose="020B0604020202020204" pitchFamily="34" charset="0"/>
            </a:endParaRPr>
          </a:p>
          <a:p>
            <a:endParaRPr lang="en-US" sz="1200" dirty="0">
              <a:cs typeface="Arial" panose="020B0604020202020204" pitchFamily="34" charset="0"/>
            </a:endParaRPr>
          </a:p>
          <a:p>
            <a:r>
              <a:rPr lang="en-US" sz="1200" b="1" dirty="0">
                <a:cs typeface="Arial" panose="020B0604020202020204" pitchFamily="34" charset="0"/>
              </a:rPr>
              <a:t>Status:</a:t>
            </a:r>
          </a:p>
          <a:p>
            <a:pPr marL="285750" lvl="0" indent="-285750">
              <a:buFont typeface="Arial" panose="020B0604020202020204" pitchFamily="34" charset="0"/>
              <a:buChar char="•"/>
            </a:pPr>
            <a:r>
              <a:rPr lang="en-US" sz="1200" kern="1200" dirty="0">
                <a:solidFill>
                  <a:schemeClr val="tx1"/>
                </a:solidFill>
                <a:effectLst/>
              </a:rPr>
              <a:t>Two full-scale static hot-fire tests have been conducted and are paving the way for qualification.</a:t>
            </a:r>
          </a:p>
          <a:p>
            <a:pPr marL="517525" lvl="1" indent="-285750">
              <a:buFont typeface="Arial" panose="020B0604020202020204" pitchFamily="34" charset="0"/>
              <a:buChar char="•"/>
            </a:pPr>
            <a:r>
              <a:rPr lang="en-US" sz="1200" kern="1200" dirty="0">
                <a:solidFill>
                  <a:schemeClr val="tx1"/>
                </a:solidFill>
                <a:effectLst/>
              </a:rPr>
              <a:t>The first test (March 2015) tested the propellant at a temperature of about 90 degrees.</a:t>
            </a:r>
          </a:p>
          <a:p>
            <a:pPr marL="517525" lvl="1" indent="-285750">
              <a:buFont typeface="Arial" panose="020B0604020202020204" pitchFamily="34" charset="0"/>
              <a:buChar char="•"/>
            </a:pPr>
            <a:r>
              <a:rPr lang="en-US" sz="1200" kern="1200" dirty="0">
                <a:solidFill>
                  <a:schemeClr val="tx1"/>
                </a:solidFill>
                <a:effectLst/>
              </a:rPr>
              <a:t>The second test (June 2016) tested the propellant at about 40 degrees </a:t>
            </a:r>
          </a:p>
          <a:p>
            <a:pPr marL="285750" indent="-285750">
              <a:buFont typeface="Arial" panose="020B0604020202020204" pitchFamily="34" charset="0"/>
              <a:buChar char="•"/>
            </a:pPr>
            <a:r>
              <a:rPr lang="en-US" sz="1200" dirty="0"/>
              <a:t>At Northrop</a:t>
            </a:r>
            <a:r>
              <a:rPr lang="en-US" sz="1200" baseline="0" dirty="0"/>
              <a:t> Grumman </a:t>
            </a:r>
            <a:r>
              <a:rPr lang="en-US" sz="1200" dirty="0"/>
              <a:t>in Utah, all 10 EM-1 motor segments have been cast with propellant and several are completely painted, finished and are awaiting shipment to Kennedy Space Center. </a:t>
            </a:r>
          </a:p>
          <a:p>
            <a:pPr marL="285750" lvl="0" indent="-285750">
              <a:buFont typeface="Arial" panose="020B0604020202020204" pitchFamily="34" charset="0"/>
              <a:buChar char="•"/>
            </a:pPr>
            <a:r>
              <a:rPr lang="en-US" sz="1200" kern="1200" dirty="0">
                <a:solidFill>
                  <a:schemeClr val="tx1"/>
                </a:solidFill>
                <a:effectLst/>
              </a:rPr>
              <a:t>Both nozzles are finished at Northrop Grumman facilities in UT.</a:t>
            </a:r>
          </a:p>
          <a:p>
            <a:pPr marL="285750" lvl="0" indent="-285750">
              <a:buFont typeface="Arial" panose="020B0604020202020204" pitchFamily="34" charset="0"/>
              <a:buChar char="•"/>
            </a:pPr>
            <a:r>
              <a:rPr lang="en-US" sz="1200" kern="1200" dirty="0">
                <a:solidFill>
                  <a:schemeClr val="tx1"/>
                </a:solidFill>
                <a:effectLst/>
              </a:rPr>
              <a:t>At Kennedy, the forward and aft skirts are being refurbished and outfitted for flight. TVC</a:t>
            </a:r>
            <a:r>
              <a:rPr lang="en-US" sz="1200" kern="1200" baseline="0" dirty="0">
                <a:solidFill>
                  <a:schemeClr val="tx1"/>
                </a:solidFill>
                <a:effectLst/>
              </a:rPr>
              <a:t> has been installed in the left-hand aft skirt and teams recently completed a hot fire test on an aft skirt pathfinder in preparation for final assembly and checkout.</a:t>
            </a:r>
          </a:p>
          <a:p>
            <a:pPr marL="285750" lvl="0" indent="-285750">
              <a:buFont typeface="Arial" panose="020B0604020202020204" pitchFamily="34" charset="0"/>
              <a:buChar char="•"/>
            </a:pPr>
            <a:r>
              <a:rPr lang="en-US" sz="1200" kern="1200" dirty="0">
                <a:solidFill>
                  <a:schemeClr val="tx1"/>
                </a:solidFill>
                <a:effectLst/>
              </a:rPr>
              <a:t>Upper and </a:t>
            </a:r>
            <a:r>
              <a:rPr lang="en-US" sz="1200" dirty="0"/>
              <a:t>lower TVC frames have been installed in the right-hand aft skirt. </a:t>
            </a:r>
          </a:p>
          <a:p>
            <a:pPr marL="285750" lvl="0" indent="-285750">
              <a:buFont typeface="Arial" panose="020B0604020202020204" pitchFamily="34" charset="0"/>
              <a:buChar char="•"/>
            </a:pPr>
            <a:r>
              <a:rPr lang="en-US" sz="1200" dirty="0"/>
              <a:t>Booster separation motors is complete on the left-hand aft skirt.</a:t>
            </a:r>
          </a:p>
          <a:p>
            <a:pPr marL="285750" lvl="0" indent="-285750">
              <a:buFont typeface="Arial" panose="020B0604020202020204" pitchFamily="34" charset="0"/>
              <a:buChar char="•"/>
            </a:pPr>
            <a:r>
              <a:rPr lang="en-US" sz="1200" dirty="0"/>
              <a:t>At Marshall, the avionics recently finished qualification testing and will be tested with vehicle avionics later this year.</a:t>
            </a:r>
          </a:p>
          <a:p>
            <a:pPr marL="285750" lvl="0" indent="-285750">
              <a:buFont typeface="Arial" panose="020B0604020202020204" pitchFamily="34" charset="0"/>
              <a:buChar char="•"/>
            </a:pPr>
            <a:r>
              <a:rPr lang="en-US" sz="1200" dirty="0"/>
              <a:t>Booster segments </a:t>
            </a:r>
            <a:r>
              <a:rPr lang="en-US" sz="1200" kern="1200" dirty="0">
                <a:solidFill>
                  <a:schemeClr val="tx1"/>
                </a:solidFill>
                <a:effectLst/>
              </a:rPr>
              <a:t>are now being cast for EM-2.</a:t>
            </a:r>
          </a:p>
          <a:p>
            <a:endParaRPr lang="en-US" sz="1200" b="1" kern="1200" dirty="0">
              <a:solidFill>
                <a:schemeClr val="tx1"/>
              </a:solidFill>
              <a:effectLst/>
            </a:endParaRPr>
          </a:p>
          <a:p>
            <a:r>
              <a:rPr lang="en-US" sz="1200" b="1" u="sng" kern="1200" dirty="0">
                <a:solidFill>
                  <a:schemeClr val="tx1"/>
                </a:solidFill>
                <a:effectLst/>
              </a:rPr>
              <a:t>Booster fun facts:</a:t>
            </a:r>
          </a:p>
          <a:p>
            <a:pPr lvl="0"/>
            <a:r>
              <a:rPr lang="en-US" sz="1200" kern="1200" dirty="0">
                <a:solidFill>
                  <a:schemeClr val="tx1"/>
                </a:solidFill>
                <a:effectLst/>
              </a:rPr>
              <a:t>- Each 177 feet or 17 stories tall – taller than the Statue of Liberty</a:t>
            </a:r>
          </a:p>
          <a:p>
            <a:pPr lvl="0"/>
            <a:r>
              <a:rPr lang="en-US" sz="1200" kern="1200" dirty="0">
                <a:solidFill>
                  <a:schemeClr val="tx1"/>
                </a:solidFill>
                <a:effectLst/>
              </a:rPr>
              <a:t>- Each is 12 feet in diameter.</a:t>
            </a:r>
          </a:p>
          <a:p>
            <a:pPr lvl="0"/>
            <a:r>
              <a:rPr lang="en-US" sz="1200" kern="1200" dirty="0">
                <a:solidFill>
                  <a:schemeClr val="tx1"/>
                </a:solidFill>
                <a:effectLst/>
              </a:rPr>
              <a:t>- Each booster burns through 1,385,000 pounds of propellant in two minutes – that’s an average of 5.5 tons of propellant every second.</a:t>
            </a:r>
          </a:p>
          <a:p>
            <a:pPr lvl="0"/>
            <a:r>
              <a:rPr lang="en-US" sz="1200" kern="1200" dirty="0">
                <a:solidFill>
                  <a:schemeClr val="tx1"/>
                </a:solidFill>
                <a:effectLst/>
              </a:rPr>
              <a:t>- Each booster’s thrust is greater than 14 four-engine Boeing 747s at full take-off power.</a:t>
            </a:r>
          </a:p>
          <a:p>
            <a:pPr lvl="0"/>
            <a:r>
              <a:rPr lang="en-US" sz="1200" kern="1200" dirty="0">
                <a:solidFill>
                  <a:schemeClr val="tx1"/>
                </a:solidFill>
                <a:effectLst/>
              </a:rPr>
              <a:t>- During flight, the temperature of the motor chamber gases reach more than 5,000°F – hot enough to boil steel!</a:t>
            </a:r>
          </a:p>
          <a:p>
            <a:r>
              <a:rPr lang="en-US" sz="1200" baseline="0" dirty="0"/>
              <a:t/>
            </a:r>
            <a:br>
              <a:rPr lang="en-US" sz="1200" baseline="0" dirty="0"/>
            </a:br>
            <a:endParaRPr lang="en-US" sz="1200" baseline="0" dirty="0"/>
          </a:p>
        </p:txBody>
      </p:sp>
      <p:sp>
        <p:nvSpPr>
          <p:cNvPr id="4" name="Slide Number Placeholder 3"/>
          <p:cNvSpPr>
            <a:spLocks noGrp="1"/>
          </p:cNvSpPr>
          <p:nvPr>
            <p:ph type="sldNum" sz="quarter" idx="10"/>
          </p:nvPr>
        </p:nvSpPr>
        <p:spPr/>
        <p:txBody>
          <a:bodyPr/>
          <a:lstStyle/>
          <a:p>
            <a:pPr marL="0" marR="0" lvl="0" indent="0" algn="r" defTabSz="1218731" rtl="0" eaLnBrk="1" fontAlgn="auto" latinLnBrk="0" hangingPunct="1">
              <a:lnSpc>
                <a:spcPct val="100000"/>
              </a:lnSpc>
              <a:spcBef>
                <a:spcPts val="0"/>
              </a:spcBef>
              <a:spcAft>
                <a:spcPts val="0"/>
              </a:spcAft>
              <a:buClrTx/>
              <a:buSzTx/>
              <a:buFontTx/>
              <a:buNone/>
              <a:tabLst/>
              <a:defRPr/>
            </a:pPr>
            <a:fld id="{406953A5-29E5-BC44-8932-1EFF91B36C2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1218731"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793405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17675" y="352425"/>
            <a:ext cx="3575050" cy="2011363"/>
          </a:xfrm>
        </p:spPr>
      </p:sp>
      <p:sp>
        <p:nvSpPr>
          <p:cNvPr id="3" name="Notes Placeholder 2"/>
          <p:cNvSpPr>
            <a:spLocks noGrp="1"/>
          </p:cNvSpPr>
          <p:nvPr>
            <p:ph type="body" idx="1"/>
          </p:nvPr>
        </p:nvSpPr>
        <p:spPr>
          <a:xfrm>
            <a:off x="430925" y="2469931"/>
            <a:ext cx="6358758" cy="6526924"/>
          </a:xfrm>
        </p:spPr>
        <p:txBody>
          <a:bodyPr/>
          <a:lstStyle/>
          <a:p>
            <a:r>
              <a:rPr lang="en-US" sz="1200" b="1" dirty="0"/>
              <a:t>Images: RS-25 testing at SSC</a:t>
            </a:r>
            <a:r>
              <a:rPr lang="en-US" sz="1200" b="1" baseline="0" dirty="0"/>
              <a:t> (large), EM-1 engine processing complete (top), development engine with 3-D printed Pogo accumulator (bottom)</a:t>
            </a:r>
          </a:p>
          <a:p>
            <a:endParaRPr lang="en-US" sz="1200" b="1" baseline="0" dirty="0"/>
          </a:p>
          <a:p>
            <a:r>
              <a:rPr lang="en-US" sz="1200" b="1" baseline="0" dirty="0"/>
              <a:t>Basics: </a:t>
            </a:r>
            <a:r>
              <a:rPr lang="en-US" sz="1200" b="0" baseline="0" dirty="0"/>
              <a:t>4 RS-25 engines vs 3 for shuttle, 109% thrust vs 104.5%, new controller and software and nozzle insulation, more than 500,000 </a:t>
            </a:r>
            <a:r>
              <a:rPr lang="en-US" sz="1200" b="0" baseline="0" dirty="0" err="1"/>
              <a:t>lbs</a:t>
            </a:r>
            <a:r>
              <a:rPr lang="en-US" sz="1200" b="0" baseline="0" dirty="0"/>
              <a:t> thrust each, more than 1 million seconds total ground and flight time.</a:t>
            </a:r>
          </a:p>
          <a:p>
            <a:endParaRPr lang="en-US" sz="1200" b="0" baseline="0" dirty="0"/>
          </a:p>
          <a:p>
            <a:pPr marL="171450" indent="-171450">
              <a:buFont typeface="Arial" panose="020B0604020202020204" pitchFamily="34" charset="0"/>
              <a:buChar char="•"/>
            </a:pPr>
            <a:r>
              <a:rPr lang="en-US" sz="1200" b="0" baseline="0" dirty="0"/>
              <a:t>Program starts with 14 flown engines and 2 new serial number engines built from spares.</a:t>
            </a:r>
          </a:p>
          <a:p>
            <a:pPr marL="171450" indent="-171450">
              <a:buFont typeface="Arial" panose="020B0604020202020204" pitchFamily="34" charset="0"/>
              <a:buChar char="•"/>
            </a:pPr>
            <a:endParaRPr lang="en-US" sz="1200" b="0" baseline="0" dirty="0"/>
          </a:p>
          <a:p>
            <a:pPr marL="0" indent="0">
              <a:buFont typeface="Arial" panose="020B0604020202020204" pitchFamily="34" charset="0"/>
              <a:buNone/>
            </a:pPr>
            <a:r>
              <a:rPr lang="en-US" sz="1200" b="1" baseline="0" dirty="0"/>
              <a:t>STATUS</a:t>
            </a:r>
          </a:p>
          <a:p>
            <a:pPr marL="171450" marR="0" lvl="0" indent="-171450" algn="l" defTabSz="609365"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baseline="0" dirty="0"/>
              <a:t>P</a:t>
            </a:r>
            <a:r>
              <a:rPr lang="en-US" sz="1200" b="0" dirty="0"/>
              <a:t>rogram has been hot-fire testing the RS-25 engines since 2015 to ensure the engines can perform under the different SLS pre-launch conditions, higher heating environment, and flight thrust profiles, and also to qualify the new EM-1 controllers.  More than 20 </a:t>
            </a:r>
            <a:r>
              <a:rPr lang="en-US" sz="1200" b="0" baseline="0" dirty="0"/>
              <a:t>tests, more than 10,000 seconds hot fire time as of March 2018.</a:t>
            </a:r>
          </a:p>
          <a:p>
            <a:pPr marL="171450" indent="-171450">
              <a:buFont typeface="Arial" panose="020B0604020202020204" pitchFamily="34" charset="0"/>
              <a:buChar char="•"/>
            </a:pPr>
            <a:r>
              <a:rPr lang="en-US" sz="1200" b="0" baseline="0" dirty="0"/>
              <a:t>All 4 EM-1 engines processing complete. All 4 EM-1 controllers and all 4 EM-2 controllers green run tested. Processing of EM-2 engines has started.</a:t>
            </a:r>
          </a:p>
          <a:p>
            <a:pPr marL="171450" indent="-171450">
              <a:buFont typeface="Arial" panose="020B0604020202020204" pitchFamily="34" charset="0"/>
              <a:buChar char="•"/>
            </a:pPr>
            <a:r>
              <a:rPr lang="en-US" sz="1200" b="0" dirty="0">
                <a:cs typeface="Arial" panose="020B0604020202020204" pitchFamily="34" charset="0"/>
              </a:rPr>
              <a:t>Most recent test (2/21/18) took the RS-25 to 113% thrust,</a:t>
            </a:r>
            <a:r>
              <a:rPr lang="en-US" sz="1200" b="0" baseline="0" dirty="0">
                <a:cs typeface="Arial" panose="020B0604020202020204" pitchFamily="34" charset="0"/>
              </a:rPr>
              <a:t> the highest ever, and it continued to function nominally (with no issues).</a:t>
            </a:r>
            <a:endParaRPr lang="en-US" sz="1200" b="0" dirty="0"/>
          </a:p>
          <a:p>
            <a:pPr marL="171432" indent="-171432">
              <a:buFont typeface="Arial" panose="020B0604020202020204" pitchFamily="34" charset="0"/>
              <a:buChar char="•"/>
            </a:pPr>
            <a:r>
              <a:rPr lang="en-US" sz="1200" b="0" dirty="0"/>
              <a:t>Concurrent work is under way on developing a new more affordable, expendable variant of the RS-25 that costs at least 30 percent less and operates at 111% (521,000</a:t>
            </a:r>
            <a:r>
              <a:rPr lang="en-US" sz="1200" b="0" baseline="0" dirty="0"/>
              <a:t> </a:t>
            </a:r>
            <a:r>
              <a:rPr lang="en-US" sz="1200" b="0" baseline="0" dirty="0" err="1"/>
              <a:t>lb</a:t>
            </a:r>
            <a:r>
              <a:rPr lang="en-US" sz="1200" b="0" baseline="0" dirty="0"/>
              <a:t>) thrust. </a:t>
            </a:r>
            <a:r>
              <a:rPr lang="en-US" sz="1200" b="0" dirty="0"/>
              <a:t>It incorporates new materials and new manufacturing processes, as well as new technology like 3D printing. First test was late 2017 and again in early 2018 of a 3D printed pogo accumulator on a ground</a:t>
            </a:r>
            <a:r>
              <a:rPr lang="en-US" sz="1200" b="0" baseline="0" dirty="0"/>
              <a:t> test engine.</a:t>
            </a:r>
          </a:p>
          <a:p>
            <a:pPr marL="171432" indent="-171432">
              <a:buFont typeface="Arial" panose="020B0604020202020204" pitchFamily="34" charset="0"/>
              <a:buChar char="•"/>
            </a:pPr>
            <a:r>
              <a:rPr lang="en-US" sz="1200" b="0" baseline="0" dirty="0"/>
              <a:t>New test series to begin in August that will include the pogo accumulator plus </a:t>
            </a:r>
            <a:r>
              <a:rPr lang="en-US" sz="1200" b="0" u="none" baseline="0" dirty="0"/>
              <a:t>a new HIP (Hot Isostatic Pressure) – Bonded main combustion chamber that reduces production time and cost.</a:t>
            </a:r>
            <a:endParaRPr lang="en-US" sz="1200" b="0" u="none" dirty="0"/>
          </a:p>
        </p:txBody>
      </p:sp>
      <p:sp>
        <p:nvSpPr>
          <p:cNvPr id="4" name="Slide Number Placeholder 3"/>
          <p:cNvSpPr>
            <a:spLocks noGrp="1"/>
          </p:cNvSpPr>
          <p:nvPr>
            <p:ph type="sldNum" sz="quarter" idx="10"/>
          </p:nvPr>
        </p:nvSpPr>
        <p:spPr/>
        <p:txBody>
          <a:bodyPr/>
          <a:lstStyle/>
          <a:p>
            <a:pPr marL="0" marR="0" lvl="0" indent="0" algn="r" defTabSz="1218731" rtl="0" eaLnBrk="1" fontAlgn="auto" latinLnBrk="0" hangingPunct="1">
              <a:lnSpc>
                <a:spcPct val="100000"/>
              </a:lnSpc>
              <a:spcBef>
                <a:spcPts val="0"/>
              </a:spcBef>
              <a:spcAft>
                <a:spcPts val="0"/>
              </a:spcAft>
              <a:buClrTx/>
              <a:buSzTx/>
              <a:buFontTx/>
              <a:buNone/>
              <a:tabLst/>
              <a:defRPr/>
            </a:pPr>
            <a:fld id="{406953A5-29E5-BC44-8932-1EFF91B36C2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1218731"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611660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98738" y="315913"/>
            <a:ext cx="2092325" cy="1570037"/>
          </a:xfrm>
        </p:spPr>
      </p:sp>
      <p:sp>
        <p:nvSpPr>
          <p:cNvPr id="3" name="Notes Placeholder 2"/>
          <p:cNvSpPr>
            <a:spLocks noGrp="1"/>
          </p:cNvSpPr>
          <p:nvPr>
            <p:ph type="body" idx="1"/>
          </p:nvPr>
        </p:nvSpPr>
        <p:spPr>
          <a:xfrm>
            <a:off x="147145" y="1885722"/>
            <a:ext cx="6684579" cy="7258278"/>
          </a:xfrm>
        </p:spPr>
        <p:txBody>
          <a:bodyPr>
            <a:normAutofit fontScale="92500" lnSpcReduction="10000"/>
          </a:bodyPr>
          <a:lstStyle/>
          <a:p>
            <a:r>
              <a:rPr lang="en-US" sz="1050" b="1" u="sng" dirty="0">
                <a:cs typeface="Arial" panose="020B0604020202020204" pitchFamily="34" charset="0"/>
              </a:rPr>
              <a:t>NASA’s Michoud rocket factory that built the Apollo rockets and Space Shuttle tanks is once again a land of giants.</a:t>
            </a:r>
          </a:p>
          <a:p>
            <a:endParaRPr lang="en-US" sz="1050" b="1" u="sng" dirty="0">
              <a:cs typeface="Arial" panose="020B0604020202020204" pitchFamily="34" charset="0"/>
            </a:endParaRPr>
          </a:p>
          <a:p>
            <a:r>
              <a:rPr lang="en-US" sz="1050" b="1" dirty="0">
                <a:cs typeface="Arial" panose="020B0604020202020204" pitchFamily="34" charset="0"/>
              </a:rPr>
              <a:t>Top Left: </a:t>
            </a:r>
          </a:p>
          <a:p>
            <a:r>
              <a:rPr lang="en-US" sz="1050" dirty="0">
                <a:cs typeface="Arial" panose="020B0604020202020204" pitchFamily="34" charset="0"/>
              </a:rPr>
              <a:t>Rocket tanks experience extreme temperatures from cold propellants and friction created as NASA's deep space rocket, the Space Launch System, soars through Earth’s atmosphere to space. An innovative robotic system sprayed thermal protection foam on the tank, shown here, that will hold the cryogenic liquid oxygen propellant for Exploration Mission-1 (EM-1), the first integrated flight of SLS and the Orion spacecraft. Now that its thermal protection system application is complete, engineers recently moved the tank to install sensors and prepare it to be vertically stacked with the intertank and forward skirt. Once stacked, these three pieces will form half of the 212-foot-tall rocket core stage, which has four RS-25 engines that produce two million pounds of thrust.</a:t>
            </a:r>
            <a:r>
              <a:rPr lang="en-US" sz="1050" b="0" dirty="0">
                <a:cs typeface="Arial" panose="020B0604020202020204" pitchFamily="34" charset="0"/>
              </a:rPr>
              <a:t> </a:t>
            </a:r>
          </a:p>
          <a:p>
            <a:endParaRPr lang="en-US" sz="1050" b="1" dirty="0">
              <a:cs typeface="Arial" panose="020B0604020202020204" pitchFamily="34" charset="0"/>
            </a:endParaRPr>
          </a:p>
          <a:p>
            <a:r>
              <a:rPr lang="en-US" sz="1050" b="1" dirty="0">
                <a:cs typeface="Arial" panose="020B0604020202020204" pitchFamily="34" charset="0"/>
              </a:rPr>
              <a:t>Bottom left:</a:t>
            </a:r>
          </a:p>
          <a:p>
            <a:r>
              <a:rPr lang="en-US" sz="1050" b="0" i="0" kern="1200" dirty="0">
                <a:effectLst/>
              </a:rPr>
              <a:t>Engineers installed intertank SLS structural test hardware into a test stand at Marshall Space Flight Center where testing recently began. The test version of the SLS </a:t>
            </a:r>
            <a:r>
              <a:rPr lang="en-US" sz="1050" b="0" i="0" kern="1200" dirty="0" err="1">
                <a:effectLst/>
              </a:rPr>
              <a:t>intertank</a:t>
            </a:r>
            <a:r>
              <a:rPr lang="en-US" sz="1050" b="0" i="0" kern="1200" dirty="0">
                <a:effectLst/>
              </a:rPr>
              <a:t> is being </a:t>
            </a:r>
            <a:r>
              <a:rPr lang="en-US" sz="1050" b="0" i="0" u="none" strike="noStrike" kern="1200" dirty="0">
                <a:effectLst/>
                <a:hlinkClick r:id="rId3"/>
              </a:rPr>
              <a:t>pushed, pulled and bent</a:t>
            </a:r>
            <a:r>
              <a:rPr lang="en-US" sz="1050" b="0" i="0" kern="1200" dirty="0">
                <a:effectLst/>
              </a:rPr>
              <a:t> with millions of pounds of force to ensure it can withstand the forces of launch and ascent. The test hardware is structurally identical to the flight version of the </a:t>
            </a:r>
            <a:r>
              <a:rPr lang="en-US" sz="1050" b="0" i="0" kern="1200" dirty="0" err="1">
                <a:effectLst/>
              </a:rPr>
              <a:t>intertank</a:t>
            </a:r>
            <a:r>
              <a:rPr lang="en-US" sz="1050" b="0" i="0" kern="1200" dirty="0">
                <a:effectLst/>
              </a:rPr>
              <a:t> that will connect the </a:t>
            </a:r>
            <a:r>
              <a:rPr lang="en-US" sz="1050" b="0" i="0" u="none" strike="noStrike" kern="1200" dirty="0">
                <a:effectLst/>
                <a:hlinkClick r:id="rId4"/>
              </a:rPr>
              <a:t>core stage's</a:t>
            </a:r>
            <a:r>
              <a:rPr lang="en-US" sz="1050" b="0" i="0" kern="1200" dirty="0">
                <a:effectLst/>
              </a:rPr>
              <a:t> two colossal fuel tanks, serve as the upper-connection point for the two solid rocket boosters and house critical avionics and electronics. </a:t>
            </a:r>
          </a:p>
          <a:p>
            <a:endParaRPr lang="en-US" sz="1050" b="1" dirty="0">
              <a:cs typeface="Arial" panose="020B0604020202020204" pitchFamily="34" charset="0"/>
            </a:endParaRPr>
          </a:p>
          <a:p>
            <a:r>
              <a:rPr lang="en-US" sz="1050" b="1" dirty="0">
                <a:cs typeface="Arial" panose="020B0604020202020204" pitchFamily="34" charset="0"/>
              </a:rPr>
              <a:t>Right:</a:t>
            </a:r>
          </a:p>
          <a:p>
            <a:r>
              <a:rPr lang="en-US" sz="1050" b="0" dirty="0">
                <a:cs typeface="Arial" panose="020B0604020202020204" pitchFamily="34" charset="0"/>
              </a:rPr>
              <a:t>Liquid</a:t>
            </a:r>
            <a:r>
              <a:rPr lang="en-US" sz="1050" b="0" baseline="0" dirty="0">
                <a:cs typeface="Arial" panose="020B0604020202020204" pitchFamily="34" charset="0"/>
              </a:rPr>
              <a:t> Hydrogen tank preparing to be primed before thermal protection system application (foam insulation.)</a:t>
            </a:r>
          </a:p>
          <a:p>
            <a:endParaRPr lang="en-US" sz="1050" b="0" baseline="0" dirty="0">
              <a:cs typeface="Arial" panose="020B0604020202020204" pitchFamily="34" charset="0"/>
            </a:endParaRPr>
          </a:p>
          <a:p>
            <a:pPr lvl="0"/>
            <a:r>
              <a:rPr lang="en-US" sz="1050" b="1" dirty="0"/>
              <a:t>Hardware Status:</a:t>
            </a:r>
          </a:p>
          <a:p>
            <a:pPr marL="285750" marR="0" lvl="0" indent="-285750" algn="l" defTabSz="609365"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50" b="0" i="0" kern="1200" dirty="0">
                <a:effectLst/>
              </a:rPr>
              <a:t>Boeing has completed manufacturing of the engine section and </a:t>
            </a:r>
            <a:r>
              <a:rPr lang="en-US" sz="1050" b="0" i="0" kern="1200" dirty="0" err="1">
                <a:effectLst/>
              </a:rPr>
              <a:t>intertank</a:t>
            </a:r>
            <a:r>
              <a:rPr lang="en-US" sz="1050" b="0" i="0" kern="1200" dirty="0">
                <a:effectLst/>
              </a:rPr>
              <a:t> test articles. Engine section testing was completed in early 2018. </a:t>
            </a:r>
            <a:r>
              <a:rPr lang="en-US" sz="1050" b="0" i="0" kern="1200" dirty="0" err="1">
                <a:effectLst/>
              </a:rPr>
              <a:t>Intertank</a:t>
            </a:r>
            <a:r>
              <a:rPr lang="en-US" sz="1050" b="0" i="0" kern="1200" dirty="0">
                <a:effectLst/>
              </a:rPr>
              <a:t> testing began summer 2018.</a:t>
            </a:r>
          </a:p>
          <a:p>
            <a:pPr marL="285750" marR="0" lvl="0" indent="-285750" algn="l" defTabSz="609365"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50" b="0" i="0" kern="1200" dirty="0">
                <a:effectLst/>
              </a:rPr>
              <a:t>Boeing is finishing the LH and LOX tank test articles for shipment in 2018 and 2019.</a:t>
            </a:r>
          </a:p>
          <a:p>
            <a:pPr marL="285750" marR="0" lvl="0" indent="-285750" algn="l" defTabSz="609365"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50" b="0" i="0" kern="1200" dirty="0">
                <a:effectLst/>
              </a:rPr>
              <a:t>Structural work is complete on the engine section, LH tank, </a:t>
            </a:r>
            <a:r>
              <a:rPr lang="en-US" sz="1050" b="0" i="0" kern="1200" dirty="0" err="1">
                <a:effectLst/>
              </a:rPr>
              <a:t>intertank</a:t>
            </a:r>
            <a:r>
              <a:rPr lang="en-US" sz="1050" b="0" i="0" kern="1200" dirty="0">
                <a:effectLst/>
              </a:rPr>
              <a:t>, LOX tank and forward skirt for the 212-foot EM-1 core stage, and all are being outfitted with internal hardware and instrumentation for flight.</a:t>
            </a:r>
          </a:p>
          <a:p>
            <a:pPr marL="285750" lvl="0" indent="-285750">
              <a:buFont typeface="Arial" panose="020B0604020202020204" pitchFamily="34" charset="0"/>
              <a:buChar char="•"/>
            </a:pPr>
            <a:r>
              <a:rPr lang="en-US" sz="1050" dirty="0"/>
              <a:t>SITF-Q completed software testing as part of intertank functional tests in 2018, and forward skirt testing was completed summer 2018 to demonstrate avionics system harnesses</a:t>
            </a:r>
            <a:r>
              <a:rPr lang="en-US" sz="1050" baseline="0" dirty="0"/>
              <a:t> – first major core stage component ready for flight.</a:t>
            </a:r>
            <a:endParaRPr lang="en-US" sz="1050" dirty="0"/>
          </a:p>
          <a:p>
            <a:pPr marL="285750" lvl="0" indent="-285750">
              <a:buFont typeface="Arial" panose="020B0604020202020204" pitchFamily="34" charset="0"/>
              <a:buChar char="•"/>
            </a:pPr>
            <a:r>
              <a:rPr lang="en-US" sz="1050" dirty="0"/>
              <a:t>Core Stage Pathfinder built in 2017 and barged to Michoud to begin practice operations. Test moves with core stage GSE set for fall/winter 2018.</a:t>
            </a:r>
          </a:p>
          <a:p>
            <a:pPr marL="285750" lvl="0" indent="-285750">
              <a:buFont typeface="Arial" panose="020B0604020202020204" pitchFamily="34" charset="0"/>
              <a:buChar char="•"/>
            </a:pPr>
            <a:r>
              <a:rPr lang="en-US" sz="1050" dirty="0"/>
              <a:t>B-2 test stand at Stennis Space Center continuing to get ready for core stage green run.</a:t>
            </a:r>
          </a:p>
          <a:p>
            <a:pPr marL="285750" lvl="0" indent="-285750">
              <a:buFont typeface="Arial" panose="020B0604020202020204" pitchFamily="34" charset="0"/>
              <a:buChar char="•"/>
            </a:pPr>
            <a:r>
              <a:rPr lang="en-US" sz="1050" dirty="0"/>
              <a:t>Ground support equipment in testing.</a:t>
            </a:r>
          </a:p>
          <a:p>
            <a:endParaRPr lang="en-US" sz="1050" b="0" dirty="0">
              <a:cs typeface="Arial" panose="020B0604020202020204" pitchFamily="34" charset="0"/>
            </a:endParaRPr>
          </a:p>
          <a:p>
            <a:r>
              <a:rPr lang="en-US" sz="1050" b="1" dirty="0">
                <a:cs typeface="Arial" panose="020B0604020202020204" pitchFamily="34" charset="0"/>
              </a:rPr>
              <a:t>Basics:</a:t>
            </a:r>
          </a:p>
          <a:p>
            <a:pPr marL="229605" marR="0" lvl="0" indent="-229605" algn="l" defTabSz="609365" rtl="0" eaLnBrk="1" fontAlgn="auto" latinLnBrk="0" hangingPunct="1">
              <a:lnSpc>
                <a:spcPct val="100000"/>
              </a:lnSpc>
              <a:spcBef>
                <a:spcPts val="0"/>
              </a:spcBef>
              <a:spcAft>
                <a:spcPts val="0"/>
              </a:spcAft>
              <a:buClrTx/>
              <a:buSzTx/>
              <a:buFontTx/>
              <a:buAutoNum type="arabicParenR"/>
              <a:tabLst/>
              <a:defRPr/>
            </a:pPr>
            <a:r>
              <a:rPr lang="en-US" sz="1050" b="0" dirty="0">
                <a:cs typeface="Arial" panose="020B0604020202020204" pitchFamily="34" charset="0"/>
              </a:rPr>
              <a:t>The SLS Core</a:t>
            </a:r>
            <a:r>
              <a:rPr lang="en-US" sz="1050" b="0" baseline="0" dirty="0">
                <a:cs typeface="Arial" panose="020B0604020202020204" pitchFamily="34" charset="0"/>
              </a:rPr>
              <a:t> Stage will be the tallest rocket stage ever flown. </a:t>
            </a:r>
            <a:r>
              <a:rPr lang="en-US" sz="1050" b="0" baseline="0" dirty="0"/>
              <a:t>When completed, the Core Stage will be 212 feet tall (64.6 m) and 27.6 ft. (8.4 m) in diameter.</a:t>
            </a:r>
            <a:endParaRPr lang="en-US" sz="1050" b="0" baseline="0" dirty="0">
              <a:cs typeface="Arial" panose="020B0604020202020204" pitchFamily="34" charset="0"/>
            </a:endParaRPr>
          </a:p>
          <a:p>
            <a:pPr marL="229605" marR="0" lvl="0" indent="-229605" algn="l" defTabSz="609365" rtl="0" eaLnBrk="1" fontAlgn="auto" latinLnBrk="0" hangingPunct="1">
              <a:lnSpc>
                <a:spcPct val="100000"/>
              </a:lnSpc>
              <a:spcBef>
                <a:spcPts val="0"/>
              </a:spcBef>
              <a:spcAft>
                <a:spcPts val="0"/>
              </a:spcAft>
              <a:buClrTx/>
              <a:buSzTx/>
              <a:buFontTx/>
              <a:buAutoNum type="arabicParenR"/>
              <a:tabLst/>
              <a:defRPr/>
            </a:pPr>
            <a:r>
              <a:rPr lang="en-US" sz="1050" b="0" baseline="0" dirty="0"/>
              <a:t>It will weigh 2.3 million pounds when fueled</a:t>
            </a:r>
          </a:p>
          <a:p>
            <a:pPr marL="229605" indent="-229605">
              <a:buFontTx/>
              <a:buAutoNum type="arabicParenR"/>
            </a:pPr>
            <a:r>
              <a:rPr lang="en-US" sz="1050" dirty="0"/>
              <a:t>The liquid hydrogen tank measures more than 130 feet tall, comprises almost two-thirds of the core stage and holds 537,000 gallons of liquid hydrogen cooled to minus 423 degrees Fahrenheit.</a:t>
            </a:r>
            <a:endParaRPr lang="en-US" sz="1050" dirty="0">
              <a:cs typeface="Arial" panose="020B0604020202020204" pitchFamily="34" charset="0"/>
            </a:endParaRPr>
          </a:p>
          <a:p>
            <a:pPr marL="229605" indent="-229605">
              <a:buAutoNum type="arabicParenR"/>
            </a:pPr>
            <a:r>
              <a:rPr lang="en-US" sz="1050" b="0" baseline="0" dirty="0">
                <a:cs typeface="Arial" panose="020B0604020202020204" pitchFamily="34" charset="0"/>
              </a:rPr>
              <a:t>The Core Stage is being built by prime contractor Boeing at Michoud Assembly Facility outside New Orleans, LA, using state-of-the-art manufacturing tools, including the world’s largest friction-stir welding tool, the Vertical Assembly Center.</a:t>
            </a:r>
          </a:p>
          <a:p>
            <a:endParaRPr lang="en-US" sz="1050" b="0" dirty="0">
              <a:cs typeface="Arial" panose="020B0604020202020204" pitchFamily="34" charset="0"/>
            </a:endParaRPr>
          </a:p>
          <a:p>
            <a:pPr marL="0" indent="0">
              <a:buFont typeface="Arial" panose="020B0604020202020204" pitchFamily="34" charset="0"/>
              <a:buNone/>
            </a:pPr>
            <a:endParaRPr lang="en-US" sz="1050" b="0" baseline="0" dirty="0"/>
          </a:p>
        </p:txBody>
      </p:sp>
      <p:sp>
        <p:nvSpPr>
          <p:cNvPr id="4" name="Slide Number Placeholder 3"/>
          <p:cNvSpPr>
            <a:spLocks noGrp="1"/>
          </p:cNvSpPr>
          <p:nvPr>
            <p:ph type="sldNum" sz="quarter" idx="10"/>
          </p:nvPr>
        </p:nvSpPr>
        <p:spPr/>
        <p:txBody>
          <a:bodyPr/>
          <a:lstStyle/>
          <a:p>
            <a:pPr marL="0" marR="0" lvl="0" indent="0" algn="r" defTabSz="1218731" rtl="0" eaLnBrk="1" fontAlgn="auto" latinLnBrk="0" hangingPunct="1">
              <a:lnSpc>
                <a:spcPct val="100000"/>
              </a:lnSpc>
              <a:spcBef>
                <a:spcPts val="0"/>
              </a:spcBef>
              <a:spcAft>
                <a:spcPts val="0"/>
              </a:spcAft>
              <a:buClrTx/>
              <a:buSzTx/>
              <a:buFontTx/>
              <a:buNone/>
              <a:tabLst/>
              <a:defRPr/>
            </a:pPr>
            <a:fld id="{406953A5-29E5-BC44-8932-1EFF91B36C2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1218731"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63193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3AEBCAE-0345-1F4B-AF5B-AFC84B023E8C}" type="slidenum">
              <a:rPr lang="en-US" altLang="x-none" smtClean="0"/>
              <a:pPr>
                <a:defRPr/>
              </a:pPr>
              <a:t>24</a:t>
            </a:fld>
            <a:endParaRPr lang="en-US" altLang="x-none" dirty="0"/>
          </a:p>
        </p:txBody>
      </p:sp>
    </p:spTree>
    <p:extLst>
      <p:ext uri="{BB962C8B-B14F-4D97-AF65-F5344CB8AC3E}">
        <p14:creationId xmlns:p14="http://schemas.microsoft.com/office/powerpoint/2010/main" val="76719460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1_Title Slide">
    <p:bg>
      <p:bgPr>
        <a:blipFill rotWithShape="1">
          <a:blip r:embed="rId2" cstate="email">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66727" y="4343400"/>
            <a:ext cx="5015336" cy="1967340"/>
          </a:xfrm>
          <a:ln>
            <a:noFill/>
          </a:ln>
        </p:spPr>
        <p:txBody>
          <a:bodyPr anchor="t">
            <a:normAutofit/>
          </a:bodyPr>
          <a:lstStyle>
            <a:lvl1pPr algn="l">
              <a:defRPr sz="2000" b="0">
                <a:solidFill>
                  <a:srgbClr val="FFFFFF"/>
                </a:solidFill>
                <a:latin typeface="Arial"/>
                <a:cs typeface="Arial"/>
              </a:defRPr>
            </a:lvl1pPr>
          </a:lstStyle>
          <a:p>
            <a:r>
              <a:rPr lang="en-US"/>
              <a:t>Click to edit Master title style</a:t>
            </a:r>
            <a:endParaRPr lang="en-US" dirty="0"/>
          </a:p>
        </p:txBody>
      </p:sp>
      <p:sp>
        <p:nvSpPr>
          <p:cNvPr id="3" name="Title 1"/>
          <p:cNvSpPr txBox="1">
            <a:spLocks/>
          </p:cNvSpPr>
          <p:nvPr userDrawn="1"/>
        </p:nvSpPr>
        <p:spPr bwMode="auto">
          <a:xfrm>
            <a:off x="424368" y="1496657"/>
            <a:ext cx="8399368" cy="425824"/>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rmAutofit fontScale="97500"/>
          </a:bodyPr>
          <a:lstStyle/>
          <a:p>
            <a:pPr algn="ctr"/>
            <a:endParaRPr lang="en-US" sz="2000" b="0" dirty="0">
              <a:solidFill>
                <a:schemeClr val="bg1"/>
              </a:solidFill>
            </a:endParaRPr>
          </a:p>
        </p:txBody>
      </p:sp>
      <p:sp>
        <p:nvSpPr>
          <p:cNvPr id="4" name="Rectangle 3"/>
          <p:cNvSpPr/>
          <p:nvPr userDrawn="1"/>
        </p:nvSpPr>
        <p:spPr>
          <a:xfrm>
            <a:off x="222421" y="1628503"/>
            <a:ext cx="8676976" cy="2543115"/>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userDrawn="1"/>
        </p:nvSpPr>
        <p:spPr>
          <a:xfrm>
            <a:off x="168724" y="315187"/>
            <a:ext cx="45719" cy="6224950"/>
          </a:xfrm>
          <a:prstGeom prst="rect">
            <a:avLst/>
          </a:prstGeom>
          <a:solidFill>
            <a:schemeClr val="bg1"/>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userDrawn="1"/>
        </p:nvSpPr>
        <p:spPr>
          <a:xfrm>
            <a:off x="8909660" y="0"/>
            <a:ext cx="234340" cy="6783977"/>
          </a:xfrm>
          <a:prstGeom prst="rect">
            <a:avLst/>
          </a:prstGeom>
          <a:solidFill>
            <a:schemeClr val="bg1"/>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890203" y="350052"/>
            <a:ext cx="976495" cy="808352"/>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udio Visual Check">
    <p:spTree>
      <p:nvGrpSpPr>
        <p:cNvPr id="1" name=""/>
        <p:cNvGrpSpPr/>
        <p:nvPr/>
      </p:nvGrpSpPr>
      <p:grpSpPr>
        <a:xfrm>
          <a:off x="0" y="0"/>
          <a:ext cx="0" cy="0"/>
          <a:chOff x="0" y="0"/>
          <a:chExt cx="0" cy="0"/>
        </a:xfrm>
      </p:grpSpPr>
      <p:sp>
        <p:nvSpPr>
          <p:cNvPr id="5" name="Text Placeholder 4"/>
          <p:cNvSpPr>
            <a:spLocks noGrp="1"/>
          </p:cNvSpPr>
          <p:nvPr>
            <p:ph type="body" sz="quarter" idx="10"/>
          </p:nvPr>
        </p:nvSpPr>
        <p:spPr>
          <a:xfrm>
            <a:off x="1600200" y="5410200"/>
            <a:ext cx="6096000" cy="732508"/>
          </a:xfrm>
        </p:spPr>
        <p:txBody>
          <a:bodyPr>
            <a:spAutoFit/>
          </a:bodyPr>
          <a:lstStyle>
            <a:lvl1pPr marL="0" indent="0">
              <a:buNone/>
              <a:defRPr sz="2000" b="1"/>
            </a:lvl1pPr>
            <a:lvl2pPr>
              <a:defRPr sz="1800" b="1"/>
            </a:lvl2pPr>
          </a:lstStyle>
          <a:p>
            <a:pPr lvl="0"/>
            <a:r>
              <a:rPr lang="en-US" dirty="0"/>
              <a:t>Click to edit Master text styles</a:t>
            </a:r>
          </a:p>
          <a:p>
            <a:pPr lvl="1"/>
            <a:r>
              <a:rPr lang="en-US" dirty="0"/>
              <a:t>Second level</a:t>
            </a:r>
          </a:p>
        </p:txBody>
      </p:sp>
      <p:sp>
        <p:nvSpPr>
          <p:cNvPr id="7" name="Media Placeholder 6"/>
          <p:cNvSpPr>
            <a:spLocks noGrp="1"/>
          </p:cNvSpPr>
          <p:nvPr>
            <p:ph type="media" sz="quarter" idx="11"/>
          </p:nvPr>
        </p:nvSpPr>
        <p:spPr>
          <a:xfrm>
            <a:off x="1600200" y="1295400"/>
            <a:ext cx="6019800" cy="3505200"/>
          </a:xfrm>
        </p:spPr>
        <p:txBody>
          <a:bodyPr/>
          <a:lstStyle/>
          <a:p>
            <a:endParaRPr lang="en-US" dirty="0"/>
          </a:p>
        </p:txBody>
      </p:sp>
      <p:sp>
        <p:nvSpPr>
          <p:cNvPr id="9" name="TextBox 8"/>
          <p:cNvSpPr txBox="1"/>
          <p:nvPr userDrawn="1"/>
        </p:nvSpPr>
        <p:spPr>
          <a:xfrm>
            <a:off x="2667000" y="152400"/>
            <a:ext cx="3505200" cy="461665"/>
          </a:xfrm>
          <a:prstGeom prst="rect">
            <a:avLst/>
          </a:prstGeom>
          <a:noFill/>
        </p:spPr>
        <p:txBody>
          <a:bodyPr wrap="square" rtlCol="0">
            <a:spAutoFit/>
          </a:bodyPr>
          <a:lstStyle/>
          <a:p>
            <a:pPr algn="ctr"/>
            <a:r>
              <a:rPr lang="en-US" sz="2400" b="1" dirty="0">
                <a:solidFill>
                  <a:schemeClr val="bg1"/>
                </a:solidFill>
              </a:rPr>
              <a:t>Audio Visual Check</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nchor="ctr"/>
          <a:lstStyle>
            <a:lvl1pPr>
              <a:defRPr sz="1200"/>
            </a:lvl1pPr>
          </a:lstStyle>
          <a:p>
            <a:fld id="{EC651FB6-1ABF-4325-8736-F47572B4F3E3}" type="datetime1">
              <a:rPr lang="en-US" smtClean="0"/>
              <a:t>3/13/2019</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nchor="ctr"/>
          <a:lstStyle>
            <a:lvl1pPr>
              <a:defRPr sz="1200"/>
            </a:lvl1pPr>
          </a:lstStyle>
          <a:p>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nchor="ctr"/>
          <a:lstStyle>
            <a:lvl1pPr algn="r">
              <a:defRPr sz="1200"/>
            </a:lvl1pPr>
          </a:lstStyle>
          <a:p>
            <a:fld id="{4336D8BB-1FBA-4ECE-B83B-DC345E7EB0EF}"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518160" y="6356350"/>
            <a:ext cx="2133600" cy="365125"/>
          </a:xfrm>
          <a:prstGeom prst="rect">
            <a:avLst/>
          </a:prstGeom>
        </p:spPr>
        <p:txBody>
          <a:bodyPr anchor="ctr"/>
          <a:lstStyle>
            <a:lvl1pPr>
              <a:defRPr sz="1200"/>
            </a:lvl1pPr>
          </a:lstStyle>
          <a:p>
            <a:fld id="{A6305451-1E0F-4798-9D3A-386559D085F3}" type="datetime1">
              <a:rPr lang="en-US" smtClean="0"/>
              <a:t>3/13/2019</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nchor="ctr"/>
          <a:lstStyle>
            <a:lvl1pPr>
              <a:defRPr sz="1200"/>
            </a:lvl1pPr>
          </a:lstStyle>
          <a:p>
            <a:endParaRPr lang="en-US" dirty="0"/>
          </a:p>
        </p:txBody>
      </p:sp>
      <p:sp>
        <p:nvSpPr>
          <p:cNvPr id="6" name="Slide Number Placeholder 5"/>
          <p:cNvSpPr>
            <a:spLocks noGrp="1"/>
          </p:cNvSpPr>
          <p:nvPr>
            <p:ph type="sldNum" sz="quarter" idx="12"/>
          </p:nvPr>
        </p:nvSpPr>
        <p:spPr>
          <a:xfrm>
            <a:off x="6553200" y="6455206"/>
            <a:ext cx="2133600" cy="365125"/>
          </a:xfrm>
          <a:prstGeom prst="rect">
            <a:avLst/>
          </a:prstGeom>
        </p:spPr>
        <p:txBody>
          <a:bodyPr anchor="ctr"/>
          <a:lstStyle>
            <a:lvl1pPr algn="r">
              <a:defRPr sz="1200"/>
            </a:lvl1pPr>
          </a:lstStyle>
          <a:p>
            <a:fld id="{4336D8BB-1FBA-4ECE-B83B-DC345E7EB0EF}" type="slidenum">
              <a:rPr lang="en-US" smtClean="0"/>
              <a:pPr/>
              <a:t>‹#›</a:t>
            </a:fld>
            <a:endParaRPr lang="en-US" dirty="0"/>
          </a:p>
        </p:txBody>
      </p:sp>
      <p:sp>
        <p:nvSpPr>
          <p:cNvPr id="8" name="Text Box 1036"/>
          <p:cNvSpPr txBox="1">
            <a:spLocks noChangeArrowheads="1"/>
          </p:cNvSpPr>
          <p:nvPr userDrawn="1"/>
        </p:nvSpPr>
        <p:spPr bwMode="auto">
          <a:xfrm>
            <a:off x="750888" y="6339989"/>
            <a:ext cx="184150" cy="276999"/>
          </a:xfrm>
          <a:prstGeom prst="rect">
            <a:avLst/>
          </a:prstGeom>
          <a:noFill/>
          <a:ln w="9525">
            <a:noFill/>
            <a:miter lim="800000"/>
            <a:headEnd/>
            <a:tailEnd/>
          </a:ln>
        </p:spPr>
        <p:txBody>
          <a:bodyPr anchor="ctr">
            <a:prstTxWarp prst="textNoShape">
              <a:avLst/>
            </a:prstTxWarp>
            <a:spAutoFit/>
          </a:bodyPr>
          <a:lstStyle/>
          <a:p>
            <a:pPr>
              <a:spcBef>
                <a:spcPct val="50000"/>
              </a:spcBef>
              <a:defRPr/>
            </a:pPr>
            <a:endParaRPr lang="en-US" sz="1200" dirty="0">
              <a:ea typeface="+mn-ea"/>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nchor="ctr"/>
          <a:lstStyle>
            <a:lvl1pPr>
              <a:defRPr sz="1200"/>
            </a:lvl1pPr>
          </a:lstStyle>
          <a:p>
            <a:fld id="{D275E4AD-D660-4435-AC7B-7DB5024AAA04}" type="datetime1">
              <a:rPr lang="en-US" smtClean="0"/>
              <a:t>3/13/2019</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nchor="ctr"/>
          <a:lstStyle>
            <a:lvl1pPr>
              <a:defRPr sz="1200"/>
            </a:lvl1pPr>
          </a:lstStyle>
          <a:p>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nchor="ctr"/>
          <a:lstStyle>
            <a:lvl1pPr algn="r">
              <a:defRPr sz="1200"/>
            </a:lvl1pPr>
          </a:lstStyle>
          <a:p>
            <a:fld id="{4336D8BB-1FBA-4ECE-B83B-DC345E7EB0EF}"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ent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AutoShape 2"/>
          <p:cNvSpPr>
            <a:spLocks noChangeAspect="1" noChangeArrowheads="1"/>
          </p:cNvSpPr>
          <p:nvPr userDrawn="1"/>
        </p:nvSpPr>
        <p:spPr bwMode="auto">
          <a:xfrm>
            <a:off x="7635049" y="3797402"/>
            <a:ext cx="615950" cy="363537"/>
          </a:xfrm>
          <a:prstGeom prst="downArrow">
            <a:avLst>
              <a:gd name="adj1" fmla="val 53611"/>
              <a:gd name="adj2" fmla="val 53773"/>
            </a:avLst>
          </a:prstGeom>
          <a:ln>
            <a:headEnd/>
            <a:tailEnd/>
          </a:ln>
        </p:spPr>
        <p:style>
          <a:lnRef idx="1">
            <a:schemeClr val="accent1"/>
          </a:lnRef>
          <a:fillRef idx="3">
            <a:schemeClr val="accent1"/>
          </a:fillRef>
          <a:effectRef idx="2">
            <a:schemeClr val="accent1"/>
          </a:effectRef>
          <a:fontRef idx="minor">
            <a:schemeClr val="lt1"/>
          </a:fontRef>
        </p:style>
        <p:txBody>
          <a:bodyPr wrap="none" anchor="ctr">
            <a:prstTxWarp prst="textNoShape">
              <a:avLst/>
            </a:prstTxWarp>
          </a:bodyPr>
          <a:lstStyle/>
          <a:p>
            <a:pPr algn="ctr" defTabSz="457200" rtl="0" eaLnBrk="1" fontAlgn="base" hangingPunct="1">
              <a:spcBef>
                <a:spcPct val="0"/>
              </a:spcBef>
              <a:spcAft>
                <a:spcPct val="0"/>
              </a:spcAft>
            </a:pPr>
            <a:endParaRPr lang="en-US" sz="700" b="1" kern="1200" dirty="0">
              <a:solidFill>
                <a:srgbClr val="952B1D"/>
              </a:solidFill>
              <a:latin typeface="Century Gothic" charset="0"/>
              <a:ea typeface="+mn-ea"/>
              <a:cs typeface="+mn-cs"/>
            </a:endParaRPr>
          </a:p>
        </p:txBody>
      </p:sp>
      <p:sp>
        <p:nvSpPr>
          <p:cNvPr id="4" name="AutoShape 3"/>
          <p:cNvSpPr>
            <a:spLocks noChangeArrowheads="1"/>
          </p:cNvSpPr>
          <p:nvPr userDrawn="1"/>
        </p:nvSpPr>
        <p:spPr bwMode="auto">
          <a:xfrm>
            <a:off x="6828522" y="1225415"/>
            <a:ext cx="2221358" cy="2497500"/>
          </a:xfrm>
          <a:prstGeom prst="roundRect">
            <a:avLst>
              <a:gd name="adj" fmla="val 11111"/>
            </a:avLst>
          </a:prstGeom>
          <a:ln>
            <a:headEnd/>
            <a:tailEnd/>
          </a:ln>
        </p:spPr>
        <p:style>
          <a:lnRef idx="1">
            <a:schemeClr val="accent5"/>
          </a:lnRef>
          <a:fillRef idx="2">
            <a:schemeClr val="accent5"/>
          </a:fillRef>
          <a:effectRef idx="1">
            <a:schemeClr val="accent5"/>
          </a:effectRef>
          <a:fontRef idx="minor">
            <a:schemeClr val="dk1"/>
          </a:fontRef>
        </p:style>
        <p:txBody>
          <a:bodyPr lIns="100584" tIns="73152" rIns="64008" bIns="82296" anchor="b">
            <a:prstTxWarp prst="textNoShape">
              <a:avLst/>
            </a:prstTxWarp>
          </a:bodyPr>
          <a:lstStyle/>
          <a:p>
            <a:pPr marL="114300" indent="-114300" algn="l" defTabSz="457200" rtl="0" fontAlgn="base">
              <a:lnSpc>
                <a:spcPct val="90000"/>
              </a:lnSpc>
              <a:spcBef>
                <a:spcPct val="35000"/>
              </a:spcBef>
              <a:spcAft>
                <a:spcPct val="0"/>
              </a:spcAft>
              <a:buFont typeface="Arial" pitchFamily="-107" charset="0"/>
              <a:buChar char="•"/>
            </a:pPr>
            <a:endParaRPr kumimoji="1" lang="en-US" sz="1000" i="1" kern="1200" dirty="0">
              <a:solidFill>
                <a:schemeClr val="dk1"/>
              </a:solidFill>
              <a:latin typeface="Arial" pitchFamily="-107" charset="0"/>
              <a:ea typeface="+mn-ea"/>
              <a:cs typeface="+mn-cs"/>
            </a:endParaRPr>
          </a:p>
          <a:p>
            <a:pPr marL="114300" indent="-114300" algn="l" defTabSz="457200" rtl="0" fontAlgn="base">
              <a:lnSpc>
                <a:spcPct val="90000"/>
              </a:lnSpc>
              <a:spcBef>
                <a:spcPct val="35000"/>
              </a:spcBef>
              <a:spcAft>
                <a:spcPct val="0"/>
              </a:spcAft>
              <a:buFont typeface="Arial" pitchFamily="-107" charset="0"/>
              <a:buChar char="•"/>
            </a:pPr>
            <a:endParaRPr kumimoji="1" lang="en-US" sz="1000" i="1" kern="1200" dirty="0">
              <a:solidFill>
                <a:schemeClr val="dk1"/>
              </a:solidFill>
              <a:latin typeface="Arial" pitchFamily="-107" charset="0"/>
              <a:ea typeface="+mn-ea"/>
              <a:cs typeface="+mn-cs"/>
            </a:endParaRPr>
          </a:p>
          <a:p>
            <a:pPr marL="114300" indent="-114300" algn="l" defTabSz="457200" rtl="0" fontAlgn="base">
              <a:lnSpc>
                <a:spcPct val="90000"/>
              </a:lnSpc>
              <a:spcBef>
                <a:spcPct val="35000"/>
              </a:spcBef>
              <a:spcAft>
                <a:spcPct val="0"/>
              </a:spcAft>
              <a:buFont typeface="Arial" pitchFamily="-107" charset="0"/>
              <a:buChar char="•"/>
            </a:pPr>
            <a:endParaRPr kumimoji="1" lang="en-US" sz="1000" i="1" kern="1200" dirty="0">
              <a:solidFill>
                <a:schemeClr val="dk1"/>
              </a:solidFill>
              <a:latin typeface="Arial" pitchFamily="-107" charset="0"/>
              <a:ea typeface="+mn-ea"/>
              <a:cs typeface="+mn-cs"/>
            </a:endParaRPr>
          </a:p>
          <a:p>
            <a:pPr marL="114300" indent="-114300" algn="l" defTabSz="457200" rtl="0" fontAlgn="base">
              <a:lnSpc>
                <a:spcPct val="90000"/>
              </a:lnSpc>
              <a:spcBef>
                <a:spcPct val="35000"/>
              </a:spcBef>
              <a:spcAft>
                <a:spcPct val="0"/>
              </a:spcAft>
              <a:buFont typeface="Arial" pitchFamily="-107" charset="0"/>
              <a:buChar char="•"/>
            </a:pPr>
            <a:endParaRPr kumimoji="1" lang="en-US" sz="1000" i="1" kern="1200" dirty="0">
              <a:solidFill>
                <a:schemeClr val="dk1"/>
              </a:solidFill>
              <a:latin typeface="Arial" pitchFamily="-107" charset="0"/>
              <a:ea typeface="+mn-ea"/>
              <a:cs typeface="+mn-cs"/>
            </a:endParaRPr>
          </a:p>
          <a:p>
            <a:pPr marL="114300" indent="-114300" algn="l" defTabSz="457200" rtl="0" fontAlgn="base">
              <a:lnSpc>
                <a:spcPct val="90000"/>
              </a:lnSpc>
              <a:spcBef>
                <a:spcPct val="35000"/>
              </a:spcBef>
              <a:spcAft>
                <a:spcPct val="0"/>
              </a:spcAft>
              <a:buFont typeface="Arial" pitchFamily="-107" charset="0"/>
              <a:buChar char="•"/>
            </a:pPr>
            <a:endParaRPr kumimoji="1" lang="en-US" sz="1000" i="1" kern="1200" dirty="0">
              <a:solidFill>
                <a:schemeClr val="dk1"/>
              </a:solidFill>
              <a:latin typeface="Arial" pitchFamily="-107" charset="0"/>
              <a:ea typeface="+mn-ea"/>
              <a:cs typeface="+mn-cs"/>
            </a:endParaRPr>
          </a:p>
          <a:p>
            <a:pPr marL="114300" indent="-114300" algn="l" defTabSz="457200" rtl="0" fontAlgn="base">
              <a:lnSpc>
                <a:spcPct val="90000"/>
              </a:lnSpc>
              <a:spcBef>
                <a:spcPct val="35000"/>
              </a:spcBef>
              <a:spcAft>
                <a:spcPct val="0"/>
              </a:spcAft>
              <a:buFont typeface="Arial" pitchFamily="-107" charset="0"/>
              <a:buChar char="•"/>
            </a:pPr>
            <a:endParaRPr kumimoji="1" lang="en-US" sz="1000" i="1" kern="1200" dirty="0">
              <a:solidFill>
                <a:schemeClr val="dk1"/>
              </a:solidFill>
              <a:latin typeface="Arial" pitchFamily="-107" charset="0"/>
              <a:ea typeface="+mn-ea"/>
              <a:cs typeface="+mn-cs"/>
            </a:endParaRPr>
          </a:p>
          <a:p>
            <a:pPr marL="114300" indent="-114300" algn="l" defTabSz="457200" rtl="0" fontAlgn="base">
              <a:lnSpc>
                <a:spcPct val="90000"/>
              </a:lnSpc>
              <a:spcBef>
                <a:spcPct val="35000"/>
              </a:spcBef>
              <a:spcAft>
                <a:spcPct val="0"/>
              </a:spcAft>
              <a:buFont typeface="Arial" pitchFamily="-107" charset="0"/>
              <a:buChar char="•"/>
            </a:pPr>
            <a:endParaRPr kumimoji="1" lang="en-US" sz="1000" i="1" kern="1200" dirty="0">
              <a:solidFill>
                <a:schemeClr val="dk1"/>
              </a:solidFill>
              <a:latin typeface="Arial" pitchFamily="-107" charset="0"/>
              <a:ea typeface="+mn-ea"/>
              <a:cs typeface="+mn-cs"/>
            </a:endParaRPr>
          </a:p>
          <a:p>
            <a:pPr marL="114300" indent="-114300" algn="l" defTabSz="457200" rtl="0" fontAlgn="base">
              <a:lnSpc>
                <a:spcPct val="90000"/>
              </a:lnSpc>
              <a:spcBef>
                <a:spcPct val="35000"/>
              </a:spcBef>
              <a:spcAft>
                <a:spcPct val="0"/>
              </a:spcAft>
              <a:buFont typeface="Arial" pitchFamily="-107" charset="0"/>
              <a:buChar char="•"/>
            </a:pPr>
            <a:endParaRPr kumimoji="1" lang="en-US" sz="1000" i="1" kern="1200" dirty="0">
              <a:solidFill>
                <a:schemeClr val="dk1"/>
              </a:solidFill>
              <a:latin typeface="Arial" pitchFamily="-107" charset="0"/>
              <a:ea typeface="+mn-ea"/>
              <a:cs typeface="+mn-cs"/>
            </a:endParaRPr>
          </a:p>
        </p:txBody>
      </p:sp>
      <p:sp>
        <p:nvSpPr>
          <p:cNvPr id="5" name="AutoShape 4"/>
          <p:cNvSpPr>
            <a:spLocks noChangeArrowheads="1"/>
          </p:cNvSpPr>
          <p:nvPr userDrawn="1"/>
        </p:nvSpPr>
        <p:spPr bwMode="auto">
          <a:xfrm>
            <a:off x="2855717" y="2677887"/>
            <a:ext cx="3549650" cy="4023360"/>
          </a:xfrm>
          <a:prstGeom prst="roundRect">
            <a:avLst>
              <a:gd name="adj" fmla="val 7963"/>
            </a:avLst>
          </a:prstGeom>
          <a:ln>
            <a:solidFill>
              <a:schemeClr val="bg1">
                <a:lumMod val="65000"/>
              </a:schemeClr>
            </a:solidFill>
            <a:headEnd/>
            <a:tailEnd/>
          </a:ln>
        </p:spPr>
        <p:style>
          <a:lnRef idx="1">
            <a:schemeClr val="dk1"/>
          </a:lnRef>
          <a:fillRef idx="2">
            <a:schemeClr val="dk1"/>
          </a:fillRef>
          <a:effectRef idx="1">
            <a:schemeClr val="dk1"/>
          </a:effectRef>
          <a:fontRef idx="minor">
            <a:schemeClr val="dk1"/>
          </a:fontRef>
        </p:style>
        <p:txBody>
          <a:bodyPr tIns="91440" bIns="91440">
            <a:prstTxWarp prst="textNoShape">
              <a:avLst/>
            </a:prstTxWarp>
          </a:bodyPr>
          <a:lstStyle/>
          <a:p>
            <a:pPr marL="114300" indent="-114300"/>
            <a:endParaRPr lang="en-US" sz="1200" u="sng" dirty="0">
              <a:latin typeface="Arial" pitchFamily="-107" charset="0"/>
            </a:endParaRPr>
          </a:p>
        </p:txBody>
      </p:sp>
      <p:sp>
        <p:nvSpPr>
          <p:cNvPr id="6" name="AutoShape 6"/>
          <p:cNvSpPr>
            <a:spLocks noChangeArrowheads="1"/>
          </p:cNvSpPr>
          <p:nvPr userDrawn="1"/>
        </p:nvSpPr>
        <p:spPr bwMode="auto">
          <a:xfrm>
            <a:off x="233997" y="3918858"/>
            <a:ext cx="2217040" cy="2743201"/>
          </a:xfrm>
          <a:prstGeom prst="roundRect">
            <a:avLst>
              <a:gd name="adj" fmla="val 11111"/>
            </a:avLst>
          </a:prstGeom>
          <a:ln>
            <a:headEnd/>
            <a:tailEnd/>
          </a:ln>
        </p:spPr>
        <p:style>
          <a:lnRef idx="1">
            <a:schemeClr val="accent5"/>
          </a:lnRef>
          <a:fillRef idx="2">
            <a:schemeClr val="accent5"/>
          </a:fillRef>
          <a:effectRef idx="1">
            <a:schemeClr val="accent5"/>
          </a:effectRef>
          <a:fontRef idx="minor">
            <a:schemeClr val="dk1"/>
          </a:fontRef>
        </p:style>
        <p:txBody>
          <a:bodyPr lIns="100584" tIns="73152" rIns="64008" bIns="82296" anchor="b">
            <a:prstTxWarp prst="textNoShape">
              <a:avLst/>
            </a:prstTxWarp>
          </a:bodyPr>
          <a:lstStyle/>
          <a:p>
            <a:pPr marL="114300" indent="-114300">
              <a:lnSpc>
                <a:spcPct val="90000"/>
              </a:lnSpc>
              <a:spcBef>
                <a:spcPct val="35000"/>
              </a:spcBef>
              <a:buFont typeface="Arial" pitchFamily="-107" charset="0"/>
              <a:buChar char="•"/>
            </a:pPr>
            <a:endParaRPr kumimoji="1" lang="en-US" sz="1000" i="1" dirty="0">
              <a:latin typeface="Arial" pitchFamily="-107" charset="0"/>
            </a:endParaRPr>
          </a:p>
        </p:txBody>
      </p:sp>
      <p:sp>
        <p:nvSpPr>
          <p:cNvPr id="8" name="AutoShape 9"/>
          <p:cNvSpPr>
            <a:spLocks noChangeAspect="1" noChangeArrowheads="1"/>
          </p:cNvSpPr>
          <p:nvPr userDrawn="1"/>
        </p:nvSpPr>
        <p:spPr bwMode="auto">
          <a:xfrm rot="-5400000">
            <a:off x="2369419" y="4306776"/>
            <a:ext cx="615950" cy="363538"/>
          </a:xfrm>
          <a:prstGeom prst="downArrow">
            <a:avLst>
              <a:gd name="adj1" fmla="val 53611"/>
              <a:gd name="adj2" fmla="val 53773"/>
            </a:avLst>
          </a:prstGeom>
          <a:ln>
            <a:headEnd/>
            <a:tailEnd/>
          </a:ln>
        </p:spPr>
        <p:style>
          <a:lnRef idx="1">
            <a:schemeClr val="accent1"/>
          </a:lnRef>
          <a:fillRef idx="3">
            <a:schemeClr val="accent1"/>
          </a:fillRef>
          <a:effectRef idx="2">
            <a:schemeClr val="accent1"/>
          </a:effectRef>
          <a:fontRef idx="minor">
            <a:schemeClr val="lt1"/>
          </a:fontRef>
        </p:style>
        <p:txBody>
          <a:bodyPr wrap="none" anchor="ctr">
            <a:prstTxWarp prst="textNoShape">
              <a:avLst/>
            </a:prstTxWarp>
          </a:bodyPr>
          <a:lstStyle/>
          <a:p>
            <a:pPr algn="ctr" defTabSz="457200" rtl="0" eaLnBrk="1" fontAlgn="base" hangingPunct="1">
              <a:spcBef>
                <a:spcPct val="0"/>
              </a:spcBef>
              <a:spcAft>
                <a:spcPct val="0"/>
              </a:spcAft>
            </a:pPr>
            <a:endParaRPr lang="en-US" sz="700" b="1" kern="1200" dirty="0">
              <a:solidFill>
                <a:srgbClr val="952B1D"/>
              </a:solidFill>
              <a:latin typeface="Century Gothic" charset="0"/>
              <a:ea typeface="+mn-ea"/>
              <a:cs typeface="+mn-cs"/>
            </a:endParaRPr>
          </a:p>
        </p:txBody>
      </p:sp>
      <p:sp>
        <p:nvSpPr>
          <p:cNvPr id="9" name="AutoShape 10"/>
          <p:cNvSpPr>
            <a:spLocks noChangeAspect="1" noChangeArrowheads="1"/>
          </p:cNvSpPr>
          <p:nvPr userDrawn="1"/>
        </p:nvSpPr>
        <p:spPr bwMode="auto">
          <a:xfrm rot="-5400000">
            <a:off x="6324700" y="3211843"/>
            <a:ext cx="615950" cy="363537"/>
          </a:xfrm>
          <a:prstGeom prst="downArrow">
            <a:avLst>
              <a:gd name="adj1" fmla="val 53611"/>
              <a:gd name="adj2" fmla="val 53773"/>
            </a:avLst>
          </a:prstGeom>
          <a:ln>
            <a:headEnd/>
            <a:tailEnd/>
          </a:ln>
        </p:spPr>
        <p:style>
          <a:lnRef idx="1">
            <a:schemeClr val="accent1"/>
          </a:lnRef>
          <a:fillRef idx="3">
            <a:schemeClr val="accent1"/>
          </a:fillRef>
          <a:effectRef idx="2">
            <a:schemeClr val="accent1"/>
          </a:effectRef>
          <a:fontRef idx="minor">
            <a:schemeClr val="lt1"/>
          </a:fontRef>
        </p:style>
        <p:txBody>
          <a:bodyPr wrap="none" anchor="ctr">
            <a:prstTxWarp prst="textNoShape">
              <a:avLst/>
            </a:prstTxWarp>
          </a:bodyPr>
          <a:lstStyle/>
          <a:p>
            <a:pPr algn="ctr" defTabSz="457200" rtl="0" eaLnBrk="1" fontAlgn="base" hangingPunct="1">
              <a:spcBef>
                <a:spcPct val="0"/>
              </a:spcBef>
              <a:spcAft>
                <a:spcPct val="0"/>
              </a:spcAft>
            </a:pPr>
            <a:endParaRPr lang="en-US" sz="700" b="1" kern="1200" dirty="0">
              <a:solidFill>
                <a:srgbClr val="952B1D"/>
              </a:solidFill>
              <a:latin typeface="Century Gothic" charset="0"/>
              <a:ea typeface="+mn-ea"/>
              <a:cs typeface="+mn-cs"/>
            </a:endParaRPr>
          </a:p>
        </p:txBody>
      </p:sp>
      <p:sp>
        <p:nvSpPr>
          <p:cNvPr id="13" name="Text Box 22"/>
          <p:cNvSpPr txBox="1">
            <a:spLocks noChangeArrowheads="1"/>
          </p:cNvSpPr>
          <p:nvPr userDrawn="1"/>
        </p:nvSpPr>
        <p:spPr bwMode="auto">
          <a:xfrm rot="-5400000">
            <a:off x="5840125" y="2047008"/>
            <a:ext cx="1821680" cy="173935"/>
          </a:xfrm>
          <a:prstGeom prst="rect">
            <a:avLst/>
          </a:prstGeom>
          <a:noFill/>
          <a:ln w="12700">
            <a:noFill/>
            <a:miter lim="800000"/>
            <a:headEnd/>
            <a:tailEnd/>
          </a:ln>
        </p:spPr>
        <p:txBody>
          <a:bodyPr wrap="square" lIns="0" tIns="0" rIns="0" bIns="0" anchor="ctr">
            <a:prstTxWarp prst="textNoShape">
              <a:avLst/>
            </a:prstTxWarp>
            <a:spAutoFit/>
          </a:bodyPr>
          <a:lstStyle/>
          <a:p>
            <a:pPr algn="l">
              <a:lnSpc>
                <a:spcPct val="80000"/>
              </a:lnSpc>
              <a:spcBef>
                <a:spcPct val="0"/>
              </a:spcBef>
            </a:pPr>
            <a:r>
              <a:rPr lang="en-US" sz="1400" b="1" dirty="0">
                <a:solidFill>
                  <a:srgbClr val="C00000"/>
                </a:solidFill>
                <a:latin typeface="+mj-lt"/>
              </a:rPr>
              <a:t>QUANTITATIVE IMPACT</a:t>
            </a:r>
          </a:p>
        </p:txBody>
      </p:sp>
      <p:sp>
        <p:nvSpPr>
          <p:cNvPr id="14" name="Text Box 23"/>
          <p:cNvSpPr txBox="1">
            <a:spLocks noChangeArrowheads="1"/>
          </p:cNvSpPr>
          <p:nvPr userDrawn="1"/>
        </p:nvSpPr>
        <p:spPr bwMode="auto">
          <a:xfrm rot="-5400000">
            <a:off x="5910865" y="4960412"/>
            <a:ext cx="1669045" cy="176651"/>
          </a:xfrm>
          <a:prstGeom prst="rect">
            <a:avLst/>
          </a:prstGeom>
          <a:noFill/>
          <a:ln w="12700">
            <a:noFill/>
            <a:miter lim="800000"/>
            <a:headEnd/>
            <a:tailEnd/>
          </a:ln>
        </p:spPr>
        <p:txBody>
          <a:bodyPr wrap="square" lIns="0" tIns="0" rIns="0" bIns="0" anchor="ctr">
            <a:prstTxWarp prst="textNoShape">
              <a:avLst/>
            </a:prstTxWarp>
            <a:spAutoFit/>
          </a:bodyPr>
          <a:lstStyle/>
          <a:p>
            <a:pPr algn="r">
              <a:lnSpc>
                <a:spcPct val="80000"/>
              </a:lnSpc>
              <a:spcBef>
                <a:spcPct val="0"/>
              </a:spcBef>
            </a:pPr>
            <a:r>
              <a:rPr lang="en-US" sz="1400" b="1" dirty="0">
                <a:solidFill>
                  <a:srgbClr val="C00000"/>
                </a:solidFill>
                <a:latin typeface="+mj-lt"/>
              </a:rPr>
              <a:t>PROJECT GOAL</a:t>
            </a:r>
          </a:p>
        </p:txBody>
      </p:sp>
      <p:sp>
        <p:nvSpPr>
          <p:cNvPr id="15" name="Text Box 25"/>
          <p:cNvSpPr txBox="1">
            <a:spLocks noChangeArrowheads="1"/>
          </p:cNvSpPr>
          <p:nvPr userDrawn="1"/>
        </p:nvSpPr>
        <p:spPr bwMode="auto">
          <a:xfrm rot="-5400000">
            <a:off x="-375308" y="2115737"/>
            <a:ext cx="1135062" cy="176651"/>
          </a:xfrm>
          <a:prstGeom prst="rect">
            <a:avLst/>
          </a:prstGeom>
          <a:noFill/>
          <a:ln w="12700">
            <a:noFill/>
            <a:miter lim="800000"/>
            <a:headEnd/>
            <a:tailEnd/>
          </a:ln>
        </p:spPr>
        <p:txBody>
          <a:bodyPr lIns="0" tIns="0" rIns="0" bIns="0" anchor="ctr">
            <a:prstTxWarp prst="textNoShape">
              <a:avLst/>
            </a:prstTxWarp>
            <a:spAutoFit/>
          </a:bodyPr>
          <a:lstStyle/>
          <a:p>
            <a:pPr>
              <a:lnSpc>
                <a:spcPct val="80000"/>
              </a:lnSpc>
              <a:spcBef>
                <a:spcPct val="0"/>
              </a:spcBef>
            </a:pPr>
            <a:r>
              <a:rPr lang="en-US" sz="1400" b="1" dirty="0">
                <a:solidFill>
                  <a:srgbClr val="C00000"/>
                </a:solidFill>
                <a:latin typeface="+mj-lt"/>
              </a:rPr>
              <a:t>STATUS QUO</a:t>
            </a:r>
          </a:p>
        </p:txBody>
      </p:sp>
      <p:sp>
        <p:nvSpPr>
          <p:cNvPr id="16" name="Text Box 26"/>
          <p:cNvSpPr txBox="1">
            <a:spLocks noChangeArrowheads="1"/>
          </p:cNvSpPr>
          <p:nvPr userDrawn="1"/>
        </p:nvSpPr>
        <p:spPr bwMode="auto">
          <a:xfrm rot="-5400000">
            <a:off x="-668498" y="4840608"/>
            <a:ext cx="1643063" cy="176651"/>
          </a:xfrm>
          <a:prstGeom prst="rect">
            <a:avLst/>
          </a:prstGeom>
          <a:noFill/>
          <a:ln w="12700">
            <a:noFill/>
            <a:miter lim="800000"/>
            <a:headEnd/>
            <a:tailEnd/>
          </a:ln>
        </p:spPr>
        <p:txBody>
          <a:bodyPr lIns="0" tIns="0" rIns="0" bIns="0" anchor="ctr">
            <a:prstTxWarp prst="textNoShape">
              <a:avLst/>
            </a:prstTxWarp>
            <a:spAutoFit/>
          </a:bodyPr>
          <a:lstStyle/>
          <a:p>
            <a:pPr algn="r">
              <a:lnSpc>
                <a:spcPct val="80000"/>
              </a:lnSpc>
              <a:spcBef>
                <a:spcPct val="0"/>
              </a:spcBef>
              <a:tabLst>
                <a:tab pos="1827213" algn="l"/>
              </a:tabLst>
            </a:pPr>
            <a:r>
              <a:rPr lang="en-US" sz="1400" b="1" dirty="0">
                <a:solidFill>
                  <a:srgbClr val="C00000"/>
                </a:solidFill>
                <a:latin typeface="+mj-lt"/>
              </a:rPr>
              <a:t>NEW </a:t>
            </a:r>
            <a:r>
              <a:rPr lang="en-US" sz="1400" b="1" kern="1200" dirty="0">
                <a:solidFill>
                  <a:srgbClr val="C00000"/>
                </a:solidFill>
                <a:latin typeface="+mj-lt"/>
                <a:ea typeface="ＭＳ Ｐゴシック" charset="-128"/>
                <a:cs typeface="ＭＳ Ｐゴシック" charset="-128"/>
              </a:rPr>
              <a:t>INSIGHTS</a:t>
            </a:r>
          </a:p>
        </p:txBody>
      </p:sp>
      <p:sp>
        <p:nvSpPr>
          <p:cNvPr id="18" name="Text Placeholder 17"/>
          <p:cNvSpPr>
            <a:spLocks noGrp="1"/>
          </p:cNvSpPr>
          <p:nvPr userDrawn="1">
            <p:ph type="body" sz="quarter" idx="10"/>
          </p:nvPr>
        </p:nvSpPr>
        <p:spPr>
          <a:xfrm>
            <a:off x="323066" y="1178524"/>
            <a:ext cx="2040673" cy="2270069"/>
          </a:xfrm>
        </p:spPr>
        <p:txBody>
          <a:bodyPr lIns="0" tIns="0" rIns="0" bIns="0">
            <a:noAutofit/>
          </a:bodyPr>
          <a:lstStyle>
            <a:lvl1pPr marL="111125" indent="-111125">
              <a:defRPr sz="1400"/>
            </a:lvl1pPr>
            <a:lvl2pPr marL="111125" indent="-111125">
              <a:defRPr sz="1200"/>
            </a:lvl2pPr>
            <a:lvl3pPr marL="234950" indent="-111125">
              <a:buFont typeface="Calibri" pitchFamily="34" charset="0"/>
              <a:buChar char="–"/>
              <a:defRPr sz="1100"/>
            </a:lvl3pPr>
            <a:lvl4pPr>
              <a:defRPr sz="1050"/>
            </a:lvl4pPr>
            <a:lvl5pPr>
              <a:defRPr sz="1050"/>
            </a:lvl5pPr>
          </a:lstStyle>
          <a:p>
            <a:pPr lvl="0"/>
            <a:r>
              <a:rPr lang="en-US" dirty="0"/>
              <a:t>Click to edit Master text styles</a:t>
            </a:r>
          </a:p>
          <a:p>
            <a:pPr lvl="2"/>
            <a:r>
              <a:rPr lang="en-US" dirty="0"/>
              <a:t>Second level</a:t>
            </a:r>
          </a:p>
        </p:txBody>
      </p:sp>
      <p:sp>
        <p:nvSpPr>
          <p:cNvPr id="19" name="Snip Diagonal Corner Rectangle 18"/>
          <p:cNvSpPr/>
          <p:nvPr userDrawn="1"/>
        </p:nvSpPr>
        <p:spPr>
          <a:xfrm>
            <a:off x="2795452" y="1356945"/>
            <a:ext cx="3531116" cy="929056"/>
          </a:xfrm>
          <a:prstGeom prst="snip2Diag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dirty="0"/>
          </a:p>
        </p:txBody>
      </p:sp>
      <p:sp>
        <p:nvSpPr>
          <p:cNvPr id="20" name="TextBox 19"/>
          <p:cNvSpPr txBox="1"/>
          <p:nvPr userDrawn="1"/>
        </p:nvSpPr>
        <p:spPr>
          <a:xfrm>
            <a:off x="2953346" y="1022408"/>
            <a:ext cx="3322577" cy="338554"/>
          </a:xfrm>
          <a:prstGeom prst="rect">
            <a:avLst/>
          </a:prstGeom>
          <a:noFill/>
        </p:spPr>
        <p:txBody>
          <a:bodyPr wrap="none" rtlCol="0">
            <a:spAutoFit/>
          </a:bodyPr>
          <a:lstStyle/>
          <a:p>
            <a:pPr algn="ctr"/>
            <a:r>
              <a:rPr lang="en-US" sz="1600" b="1" u="sng" dirty="0">
                <a:solidFill>
                  <a:srgbClr val="C00000"/>
                </a:solidFill>
                <a:latin typeface="+mj-lt"/>
              </a:rPr>
              <a:t>PROBLEM</a:t>
            </a:r>
            <a:r>
              <a:rPr lang="en-US" sz="1600" b="1" u="sng" baseline="0" dirty="0">
                <a:solidFill>
                  <a:srgbClr val="C00000"/>
                </a:solidFill>
                <a:latin typeface="+mj-lt"/>
              </a:rPr>
              <a:t> / NEED BEING ADDRESSED</a:t>
            </a:r>
            <a:endParaRPr lang="en-US" sz="1600" b="1" u="sng" dirty="0">
              <a:solidFill>
                <a:srgbClr val="C00000"/>
              </a:solidFill>
              <a:latin typeface="+mj-lt"/>
            </a:endParaRPr>
          </a:p>
        </p:txBody>
      </p:sp>
      <p:sp>
        <p:nvSpPr>
          <p:cNvPr id="29" name="Text Placeholder 17"/>
          <p:cNvSpPr>
            <a:spLocks noGrp="1"/>
          </p:cNvSpPr>
          <p:nvPr>
            <p:ph type="body" sz="quarter" idx="14"/>
          </p:nvPr>
        </p:nvSpPr>
        <p:spPr>
          <a:xfrm>
            <a:off x="317438" y="3997235"/>
            <a:ext cx="2040673" cy="2586447"/>
          </a:xfrm>
        </p:spPr>
        <p:txBody>
          <a:bodyPr lIns="0" tIns="0" rIns="0" bIns="0">
            <a:noAutofit/>
          </a:bodyPr>
          <a:lstStyle>
            <a:lvl1pPr marL="111125" indent="-111125">
              <a:defRPr sz="1400"/>
            </a:lvl1pPr>
            <a:lvl2pPr marL="111125" indent="-111125">
              <a:defRPr sz="1200"/>
            </a:lvl2pPr>
            <a:lvl3pPr marL="234950" indent="-111125">
              <a:buFont typeface="Calibri" pitchFamily="34" charset="0"/>
              <a:buChar char="–"/>
              <a:defRPr sz="1100"/>
            </a:lvl3pPr>
            <a:lvl4pPr>
              <a:defRPr sz="1050"/>
            </a:lvl4pPr>
            <a:lvl5pPr>
              <a:defRPr sz="1050"/>
            </a:lvl5pPr>
          </a:lstStyle>
          <a:p>
            <a:pPr lvl="0"/>
            <a:r>
              <a:rPr lang="en-US" dirty="0"/>
              <a:t>Click to edit Master text styles</a:t>
            </a:r>
          </a:p>
          <a:p>
            <a:pPr lvl="2"/>
            <a:r>
              <a:rPr lang="en-US" dirty="0"/>
              <a:t>Second level</a:t>
            </a:r>
          </a:p>
        </p:txBody>
      </p:sp>
      <p:sp>
        <p:nvSpPr>
          <p:cNvPr id="30" name="Text Placeholder 17"/>
          <p:cNvSpPr>
            <a:spLocks noGrp="1"/>
          </p:cNvSpPr>
          <p:nvPr>
            <p:ph type="body" sz="quarter" idx="15"/>
          </p:nvPr>
        </p:nvSpPr>
        <p:spPr>
          <a:xfrm>
            <a:off x="6908555" y="1316056"/>
            <a:ext cx="2040673" cy="2302355"/>
          </a:xfrm>
        </p:spPr>
        <p:txBody>
          <a:bodyPr lIns="0" tIns="0" rIns="0" bIns="0">
            <a:noAutofit/>
          </a:bodyPr>
          <a:lstStyle>
            <a:lvl1pPr marL="111125" indent="-111125">
              <a:defRPr sz="1400"/>
            </a:lvl1pPr>
            <a:lvl2pPr marL="111125" indent="-111125">
              <a:defRPr sz="1200"/>
            </a:lvl2pPr>
            <a:lvl3pPr marL="234950" indent="-111125">
              <a:buFont typeface="Calibri" pitchFamily="34" charset="0"/>
              <a:buChar char="–"/>
              <a:defRPr sz="1100"/>
            </a:lvl3pPr>
            <a:lvl4pPr>
              <a:defRPr sz="1050"/>
            </a:lvl4pPr>
            <a:lvl5pPr>
              <a:defRPr sz="1050"/>
            </a:lvl5pPr>
          </a:lstStyle>
          <a:p>
            <a:pPr lvl="0"/>
            <a:r>
              <a:rPr lang="en-US" dirty="0"/>
              <a:t>Click to edit Master text styles</a:t>
            </a:r>
          </a:p>
          <a:p>
            <a:pPr lvl="2"/>
            <a:r>
              <a:rPr lang="en-US" dirty="0"/>
              <a:t>Second level</a:t>
            </a:r>
          </a:p>
        </p:txBody>
      </p:sp>
      <p:sp>
        <p:nvSpPr>
          <p:cNvPr id="31" name="Text Placeholder 17"/>
          <p:cNvSpPr>
            <a:spLocks noGrp="1"/>
          </p:cNvSpPr>
          <p:nvPr>
            <p:ph type="body" sz="quarter" idx="16"/>
          </p:nvPr>
        </p:nvSpPr>
        <p:spPr>
          <a:xfrm>
            <a:off x="6904841" y="4203006"/>
            <a:ext cx="2040673" cy="2406802"/>
          </a:xfrm>
        </p:spPr>
        <p:txBody>
          <a:bodyPr lIns="0" tIns="0" rIns="0" bIns="0">
            <a:noAutofit/>
          </a:bodyPr>
          <a:lstStyle>
            <a:lvl1pPr marL="111125" indent="-111125">
              <a:defRPr sz="1400"/>
            </a:lvl1pPr>
            <a:lvl2pPr marL="111125" indent="-111125">
              <a:defRPr sz="1200"/>
            </a:lvl2pPr>
            <a:lvl3pPr marL="234950" indent="-111125">
              <a:buFont typeface="Calibri" pitchFamily="34" charset="0"/>
              <a:buChar char="–"/>
              <a:defRPr sz="1100"/>
            </a:lvl3pPr>
            <a:lvl4pPr>
              <a:defRPr sz="1050"/>
            </a:lvl4pPr>
            <a:lvl5pPr>
              <a:defRPr sz="1050"/>
            </a:lvl5pPr>
          </a:lstStyle>
          <a:p>
            <a:pPr lvl="0"/>
            <a:r>
              <a:rPr lang="en-US" dirty="0"/>
              <a:t>Click to edit Master text styles</a:t>
            </a:r>
          </a:p>
          <a:p>
            <a:pPr lvl="2"/>
            <a:r>
              <a:rPr lang="en-US" dirty="0"/>
              <a:t>Second level</a:t>
            </a:r>
          </a:p>
        </p:txBody>
      </p:sp>
      <p:sp>
        <p:nvSpPr>
          <p:cNvPr id="34" name="Text Placeholder 33"/>
          <p:cNvSpPr>
            <a:spLocks noGrp="1"/>
          </p:cNvSpPr>
          <p:nvPr>
            <p:ph type="body" sz="quarter" idx="17"/>
          </p:nvPr>
        </p:nvSpPr>
        <p:spPr>
          <a:xfrm>
            <a:off x="2795452" y="1384826"/>
            <a:ext cx="3531114" cy="940363"/>
          </a:xfrm>
        </p:spPr>
        <p:txBody>
          <a:bodyPr>
            <a:normAutofit/>
          </a:bodyPr>
          <a:lstStyle>
            <a:lvl1pPr marL="0" indent="0">
              <a:buNone/>
              <a:defRPr sz="1600"/>
            </a:lvl1pPr>
          </a:lstStyle>
          <a:p>
            <a:pPr lvl="0"/>
            <a:r>
              <a:rPr lang="en-US" dirty="0"/>
              <a:t>Click to edit Master text styles</a:t>
            </a:r>
          </a:p>
        </p:txBody>
      </p:sp>
      <p:sp>
        <p:nvSpPr>
          <p:cNvPr id="37" name="Text Placeholder 36"/>
          <p:cNvSpPr>
            <a:spLocks noGrp="1"/>
          </p:cNvSpPr>
          <p:nvPr>
            <p:ph type="body" sz="quarter" idx="18"/>
          </p:nvPr>
        </p:nvSpPr>
        <p:spPr>
          <a:xfrm>
            <a:off x="2953482" y="2690951"/>
            <a:ext cx="3378818" cy="4010298"/>
          </a:xfrm>
        </p:spPr>
        <p:txBody>
          <a:bodyPr>
            <a:normAutofit/>
          </a:bodyPr>
          <a:lstStyle>
            <a:lvl1pPr marL="111125" indent="-111125">
              <a:defRPr sz="1600"/>
            </a:lvl1pPr>
            <a:lvl2pPr marL="234950" indent="-111125">
              <a:defRPr sz="1400"/>
            </a:lvl2pPr>
          </a:lstStyle>
          <a:p>
            <a:pPr lvl="0"/>
            <a:r>
              <a:rPr lang="en-US" dirty="0"/>
              <a:t>Click to edit Master text styles</a:t>
            </a:r>
          </a:p>
          <a:p>
            <a:pPr lvl="1"/>
            <a:r>
              <a:rPr lang="en-US" dirty="0"/>
              <a:t>Second level</a:t>
            </a:r>
          </a:p>
        </p:txBody>
      </p:sp>
      <p:sp>
        <p:nvSpPr>
          <p:cNvPr id="26" name="AutoShape 2"/>
          <p:cNvSpPr>
            <a:spLocks noChangeAspect="1" noChangeArrowheads="1"/>
          </p:cNvSpPr>
          <p:nvPr userDrawn="1"/>
        </p:nvSpPr>
        <p:spPr bwMode="auto">
          <a:xfrm>
            <a:off x="1007824" y="3518727"/>
            <a:ext cx="615950" cy="363537"/>
          </a:xfrm>
          <a:prstGeom prst="downArrow">
            <a:avLst>
              <a:gd name="adj1" fmla="val 53611"/>
              <a:gd name="adj2" fmla="val 53773"/>
            </a:avLst>
          </a:prstGeom>
          <a:ln>
            <a:headEnd/>
            <a:tailEnd/>
          </a:ln>
        </p:spPr>
        <p:style>
          <a:lnRef idx="1">
            <a:schemeClr val="accent1"/>
          </a:lnRef>
          <a:fillRef idx="3">
            <a:schemeClr val="accent1"/>
          </a:fillRef>
          <a:effectRef idx="2">
            <a:schemeClr val="accent1"/>
          </a:effectRef>
          <a:fontRef idx="minor">
            <a:schemeClr val="lt1"/>
          </a:fontRef>
        </p:style>
        <p:txBody>
          <a:bodyPr wrap="none" anchor="ctr">
            <a:prstTxWarp prst="textNoShape">
              <a:avLst/>
            </a:prstTxWarp>
          </a:bodyPr>
          <a:lstStyle/>
          <a:p>
            <a:pPr algn="ctr" eaLnBrk="1" hangingPunct="1">
              <a:spcBef>
                <a:spcPct val="0"/>
              </a:spcBef>
            </a:pPr>
            <a:endParaRPr lang="en-US" sz="700" b="1" dirty="0">
              <a:solidFill>
                <a:srgbClr val="952B1D"/>
              </a:solidFill>
              <a:latin typeface="Century Gothic" charset="0"/>
            </a:endParaRPr>
          </a:p>
        </p:txBody>
      </p:sp>
      <p:sp>
        <p:nvSpPr>
          <p:cNvPr id="27" name="TextBox 26"/>
          <p:cNvSpPr txBox="1"/>
          <p:nvPr userDrawn="1"/>
        </p:nvSpPr>
        <p:spPr>
          <a:xfrm>
            <a:off x="2965270" y="2364376"/>
            <a:ext cx="3213462" cy="307777"/>
          </a:xfrm>
          <a:prstGeom prst="rect">
            <a:avLst/>
          </a:prstGeom>
          <a:noFill/>
        </p:spPr>
        <p:txBody>
          <a:bodyPr wrap="square" rtlCol="0">
            <a:spAutoFit/>
          </a:bodyPr>
          <a:lstStyle/>
          <a:p>
            <a:pPr marL="0" marR="0" indent="0" algn="ctr" defTabSz="457200" rtl="0" eaLnBrk="1" fontAlgn="base" latinLnBrk="0" hangingPunct="1">
              <a:lnSpc>
                <a:spcPct val="100000"/>
              </a:lnSpc>
              <a:spcBef>
                <a:spcPct val="0"/>
              </a:spcBef>
              <a:spcAft>
                <a:spcPct val="0"/>
              </a:spcAft>
              <a:buClrTx/>
              <a:buSzTx/>
              <a:buFontTx/>
              <a:buNone/>
              <a:tabLst/>
              <a:defRPr/>
            </a:pPr>
            <a:r>
              <a:rPr lang="en-US" sz="1400" b="1" kern="1200" dirty="0">
                <a:solidFill>
                  <a:srgbClr val="C00000"/>
                </a:solidFill>
                <a:latin typeface="+mj-lt"/>
                <a:ea typeface="ＭＳ Ｐゴシック" charset="-128"/>
                <a:cs typeface="ＭＳ Ｐゴシック" charset="-128"/>
              </a:rPr>
              <a:t>PROJECT DESCRIPTION/APPROACH</a:t>
            </a:r>
          </a:p>
        </p:txBody>
      </p:sp>
      <p:sp>
        <p:nvSpPr>
          <p:cNvPr id="28" name="Rectangle 27"/>
          <p:cNvSpPr/>
          <p:nvPr userDrawn="1"/>
        </p:nvSpPr>
        <p:spPr>
          <a:xfrm>
            <a:off x="8164286" y="705394"/>
            <a:ext cx="979714" cy="24819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Quad Char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cxnSp>
        <p:nvCxnSpPr>
          <p:cNvPr id="4" name="Straight Connector 3"/>
          <p:cNvCxnSpPr/>
          <p:nvPr userDrawn="1"/>
        </p:nvCxnSpPr>
        <p:spPr>
          <a:xfrm rot="5400000">
            <a:off x="1756318" y="3897351"/>
            <a:ext cx="5609063"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userDrawn="1"/>
        </p:nvCxnSpPr>
        <p:spPr>
          <a:xfrm>
            <a:off x="468351" y="3744958"/>
            <a:ext cx="8251903"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p:cNvSpPr txBox="1"/>
          <p:nvPr userDrawn="1"/>
        </p:nvSpPr>
        <p:spPr>
          <a:xfrm>
            <a:off x="379142" y="970157"/>
            <a:ext cx="2182842" cy="307777"/>
          </a:xfrm>
          <a:prstGeom prst="rect">
            <a:avLst/>
          </a:prstGeom>
          <a:noFill/>
        </p:spPr>
        <p:txBody>
          <a:bodyPr wrap="none" rtlCol="0">
            <a:spAutoFit/>
          </a:bodyPr>
          <a:lstStyle/>
          <a:p>
            <a:r>
              <a:rPr lang="en-US" sz="1400" b="1" dirty="0">
                <a:solidFill>
                  <a:schemeClr val="accent2">
                    <a:lumMod val="75000"/>
                  </a:schemeClr>
                </a:solidFill>
                <a:latin typeface="+mj-lt"/>
              </a:rPr>
              <a:t>Description and Objectives</a:t>
            </a:r>
          </a:p>
        </p:txBody>
      </p:sp>
      <p:sp>
        <p:nvSpPr>
          <p:cNvPr id="11" name="TextBox 10"/>
          <p:cNvSpPr txBox="1"/>
          <p:nvPr userDrawn="1"/>
        </p:nvSpPr>
        <p:spPr>
          <a:xfrm>
            <a:off x="386572" y="3754247"/>
            <a:ext cx="1939378" cy="307777"/>
          </a:xfrm>
          <a:prstGeom prst="rect">
            <a:avLst/>
          </a:prstGeom>
          <a:noFill/>
        </p:spPr>
        <p:txBody>
          <a:bodyPr wrap="none" rtlCol="0">
            <a:spAutoFit/>
          </a:bodyPr>
          <a:lstStyle/>
          <a:p>
            <a:r>
              <a:rPr lang="en-US" sz="1400" b="1" dirty="0">
                <a:solidFill>
                  <a:schemeClr val="accent2">
                    <a:lumMod val="75000"/>
                  </a:schemeClr>
                </a:solidFill>
                <a:latin typeface="+mj-lt"/>
              </a:rPr>
              <a:t>Alignment</a:t>
            </a:r>
            <a:r>
              <a:rPr lang="en-US" sz="1400" b="1" baseline="0" dirty="0">
                <a:solidFill>
                  <a:schemeClr val="accent2">
                    <a:lumMod val="75000"/>
                  </a:schemeClr>
                </a:solidFill>
                <a:latin typeface="+mj-lt"/>
              </a:rPr>
              <a:t> and Infusion</a:t>
            </a:r>
            <a:endParaRPr lang="en-US" sz="1400" b="1" dirty="0">
              <a:solidFill>
                <a:schemeClr val="accent2">
                  <a:lumMod val="75000"/>
                </a:schemeClr>
              </a:solidFill>
              <a:latin typeface="+mj-lt"/>
            </a:endParaRPr>
          </a:p>
        </p:txBody>
      </p:sp>
      <p:sp>
        <p:nvSpPr>
          <p:cNvPr id="14" name="TextBox 13"/>
          <p:cNvSpPr txBox="1"/>
          <p:nvPr userDrawn="1"/>
        </p:nvSpPr>
        <p:spPr>
          <a:xfrm>
            <a:off x="4568283" y="3754245"/>
            <a:ext cx="1546442" cy="307777"/>
          </a:xfrm>
          <a:prstGeom prst="rect">
            <a:avLst/>
          </a:prstGeom>
          <a:noFill/>
        </p:spPr>
        <p:txBody>
          <a:bodyPr wrap="none" rtlCol="0">
            <a:spAutoFit/>
          </a:bodyPr>
          <a:lstStyle/>
          <a:p>
            <a:r>
              <a:rPr lang="en-US" sz="1400" b="1" dirty="0">
                <a:solidFill>
                  <a:schemeClr val="accent2">
                    <a:lumMod val="75000"/>
                  </a:schemeClr>
                </a:solidFill>
                <a:latin typeface="+mj-lt"/>
              </a:rPr>
              <a:t>Cost</a:t>
            </a:r>
            <a:r>
              <a:rPr lang="en-US" sz="1400" b="1" baseline="0" dirty="0">
                <a:solidFill>
                  <a:schemeClr val="accent2">
                    <a:lumMod val="75000"/>
                  </a:schemeClr>
                </a:solidFill>
                <a:latin typeface="+mj-lt"/>
              </a:rPr>
              <a:t> and </a:t>
            </a:r>
            <a:r>
              <a:rPr lang="en-US" sz="1400" b="1" dirty="0">
                <a:solidFill>
                  <a:schemeClr val="accent2">
                    <a:lumMod val="75000"/>
                  </a:schemeClr>
                </a:solidFill>
                <a:latin typeface="+mj-lt"/>
              </a:rPr>
              <a:t>Schedule</a:t>
            </a:r>
          </a:p>
        </p:txBody>
      </p:sp>
      <p:sp>
        <p:nvSpPr>
          <p:cNvPr id="16" name="Text Placeholder 15"/>
          <p:cNvSpPr>
            <a:spLocks noGrp="1"/>
          </p:cNvSpPr>
          <p:nvPr>
            <p:ph type="body" sz="quarter" idx="10" hasCustomPrompt="1"/>
          </p:nvPr>
        </p:nvSpPr>
        <p:spPr>
          <a:xfrm>
            <a:off x="4738688" y="1058863"/>
            <a:ext cx="3970337" cy="257175"/>
          </a:xfrm>
        </p:spPr>
        <p:txBody>
          <a:bodyPr anchor="ctr">
            <a:noAutofit/>
          </a:bodyPr>
          <a:lstStyle>
            <a:lvl1pPr>
              <a:buNone/>
              <a:defRPr sz="1400" b="1">
                <a:solidFill>
                  <a:schemeClr val="accent2">
                    <a:lumMod val="75000"/>
                  </a:schemeClr>
                </a:solidFill>
              </a:defRPr>
            </a:lvl1pPr>
          </a:lstStyle>
          <a:p>
            <a:pPr lvl="0"/>
            <a:r>
              <a:rPr lang="en-US" dirty="0"/>
              <a:t>Proposed Technology Approach</a:t>
            </a:r>
          </a:p>
        </p:txBody>
      </p:sp>
      <p:sp>
        <p:nvSpPr>
          <p:cNvPr id="18" name="Text Placeholder 17"/>
          <p:cNvSpPr>
            <a:spLocks noGrp="1"/>
          </p:cNvSpPr>
          <p:nvPr>
            <p:ph type="body" sz="quarter" idx="11"/>
          </p:nvPr>
        </p:nvSpPr>
        <p:spPr>
          <a:xfrm>
            <a:off x="468313" y="1349375"/>
            <a:ext cx="3981450" cy="2286000"/>
          </a:xfrm>
        </p:spPr>
        <p:txBody>
          <a:bodyPr>
            <a:normAutofit/>
          </a:bodyPr>
          <a:lstStyle>
            <a:lvl1pPr marL="111125" indent="-111125">
              <a:defRPr sz="1600"/>
            </a:lvl1pPr>
            <a:lvl2pPr marL="234950" indent="-111125">
              <a:defRPr sz="1400"/>
            </a:lvl2pPr>
            <a:lvl3pPr marL="346075" indent="-111125">
              <a:defRPr sz="12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p:txBody>
      </p:sp>
      <p:sp>
        <p:nvSpPr>
          <p:cNvPr id="19" name="Text Placeholder 17"/>
          <p:cNvSpPr>
            <a:spLocks noGrp="1"/>
          </p:cNvSpPr>
          <p:nvPr>
            <p:ph type="body" sz="quarter" idx="12"/>
          </p:nvPr>
        </p:nvSpPr>
        <p:spPr>
          <a:xfrm>
            <a:off x="464596" y="4111160"/>
            <a:ext cx="3981450" cy="2286000"/>
          </a:xfrm>
        </p:spPr>
        <p:txBody>
          <a:bodyPr>
            <a:normAutofit/>
          </a:bodyPr>
          <a:lstStyle>
            <a:lvl1pPr marL="111125" indent="-111125">
              <a:defRPr sz="1600"/>
            </a:lvl1pPr>
            <a:lvl2pPr marL="234950" indent="-111125">
              <a:defRPr sz="1400"/>
            </a:lvl2pPr>
            <a:lvl3pPr marL="346075" indent="-111125">
              <a:defRPr sz="12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p:txBody>
      </p:sp>
      <p:sp>
        <p:nvSpPr>
          <p:cNvPr id="22" name="Content Placeholder 21"/>
          <p:cNvSpPr>
            <a:spLocks noGrp="1"/>
          </p:cNvSpPr>
          <p:nvPr>
            <p:ph sz="quarter" idx="14"/>
          </p:nvPr>
        </p:nvSpPr>
        <p:spPr>
          <a:xfrm>
            <a:off x="4820549" y="4130886"/>
            <a:ext cx="3857625" cy="2263775"/>
          </a:xfrm>
        </p:spPr>
        <p:txBody>
          <a:bodyPr>
            <a:normAutofit/>
          </a:bodyPr>
          <a:lstStyle>
            <a:lvl1pPr marL="111125" indent="-111125">
              <a:defRPr sz="1600"/>
            </a:lvl1pPr>
            <a:lvl2pPr marL="234950" indent="-111125">
              <a:defRPr sz="1400"/>
            </a:lvl2pPr>
            <a:lvl3pPr marL="346075" indent="-111125">
              <a:defRPr sz="1200"/>
            </a:lvl3pPr>
          </a:lstStyle>
          <a:p>
            <a:pPr lvl="0"/>
            <a:r>
              <a:rPr lang="en-US" dirty="0"/>
              <a:t>Click to edit Master text styles</a:t>
            </a:r>
          </a:p>
          <a:p>
            <a:pPr lvl="1"/>
            <a:r>
              <a:rPr lang="en-US" dirty="0"/>
              <a:t>Second level</a:t>
            </a:r>
          </a:p>
          <a:p>
            <a:pPr lvl="2"/>
            <a:r>
              <a:rPr lang="en-US" dirty="0"/>
              <a:t>Third level</a:t>
            </a:r>
          </a:p>
        </p:txBody>
      </p:sp>
      <p:sp>
        <p:nvSpPr>
          <p:cNvPr id="23" name="Content Placeholder 21"/>
          <p:cNvSpPr>
            <a:spLocks noGrp="1"/>
          </p:cNvSpPr>
          <p:nvPr>
            <p:ph sz="quarter" idx="15"/>
          </p:nvPr>
        </p:nvSpPr>
        <p:spPr>
          <a:xfrm>
            <a:off x="4794529" y="1372817"/>
            <a:ext cx="3857625" cy="2263775"/>
          </a:xfrm>
        </p:spPr>
        <p:txBody>
          <a:bodyPr>
            <a:normAutofit/>
          </a:bodyPr>
          <a:lstStyle>
            <a:lvl1pPr marL="111125" indent="-111125">
              <a:defRPr sz="1600"/>
            </a:lvl1pPr>
            <a:lvl2pPr marL="234950" indent="-111125">
              <a:defRPr sz="1400"/>
            </a:lvl2pPr>
            <a:lvl3pPr marL="346075" indent="-111125">
              <a:defRPr sz="1200"/>
            </a:lvl3pPr>
          </a:lstStyle>
          <a:p>
            <a:pPr lvl="0"/>
            <a:r>
              <a:rPr lang="en-US" dirty="0"/>
              <a:t>Click to edit Master text styles</a:t>
            </a:r>
          </a:p>
          <a:p>
            <a:pPr lvl="1"/>
            <a:r>
              <a:rPr lang="en-US" dirty="0"/>
              <a:t>Second level</a:t>
            </a:r>
          </a:p>
          <a:p>
            <a:pPr lvl="2"/>
            <a:r>
              <a:rPr lang="en-US" dirty="0"/>
              <a:t>Third level</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ntroduction Pag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9" name="Picture Placeholder 8"/>
          <p:cNvSpPr>
            <a:spLocks noGrp="1"/>
          </p:cNvSpPr>
          <p:nvPr>
            <p:ph type="pic" sz="quarter" idx="11"/>
          </p:nvPr>
        </p:nvSpPr>
        <p:spPr>
          <a:xfrm>
            <a:off x="3459852" y="1095107"/>
            <a:ext cx="2190750" cy="1630362"/>
          </a:xfrm>
        </p:spPr>
        <p:txBody>
          <a:bodyPr/>
          <a:lstStyle>
            <a:lvl1pPr>
              <a:buNone/>
              <a:defRPr/>
            </a:lvl1pPr>
          </a:lstStyle>
          <a:p>
            <a:endParaRPr lang="en-US" dirty="0"/>
          </a:p>
        </p:txBody>
      </p:sp>
      <p:sp>
        <p:nvSpPr>
          <p:cNvPr id="12" name="Rectangle 11"/>
          <p:cNvSpPr/>
          <p:nvPr userDrawn="1"/>
        </p:nvSpPr>
        <p:spPr>
          <a:xfrm>
            <a:off x="889000" y="2856765"/>
            <a:ext cx="7404100" cy="2083535"/>
          </a:xfrm>
          <a:prstGeom prst="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ext Placeholder 13"/>
          <p:cNvSpPr>
            <a:spLocks noGrp="1"/>
          </p:cNvSpPr>
          <p:nvPr>
            <p:ph type="body" sz="quarter" idx="13" hasCustomPrompt="1"/>
          </p:nvPr>
        </p:nvSpPr>
        <p:spPr>
          <a:xfrm>
            <a:off x="2164748" y="2858416"/>
            <a:ext cx="6081625" cy="534626"/>
          </a:xfrm>
        </p:spPr>
        <p:txBody>
          <a:bodyPr lIns="0" tIns="0" bIns="0">
            <a:noAutofit/>
          </a:bodyPr>
          <a:lstStyle>
            <a:lvl1pPr marL="0" indent="0">
              <a:buNone/>
              <a:defRPr sz="1200" b="1" u="none" baseline="0"/>
            </a:lvl1pPr>
          </a:lstStyle>
          <a:p>
            <a:pPr lvl="0"/>
            <a:r>
              <a:rPr lang="en-US" dirty="0"/>
              <a:t>Idea	Click to edit Master text styles</a:t>
            </a:r>
          </a:p>
        </p:txBody>
      </p:sp>
      <p:sp>
        <p:nvSpPr>
          <p:cNvPr id="15" name="TextBox 14"/>
          <p:cNvSpPr txBox="1"/>
          <p:nvPr userDrawn="1"/>
        </p:nvSpPr>
        <p:spPr>
          <a:xfrm>
            <a:off x="939808" y="2865425"/>
            <a:ext cx="1216317" cy="1661993"/>
          </a:xfrm>
          <a:prstGeom prst="rect">
            <a:avLst/>
          </a:prstGeom>
          <a:noFill/>
          <a:ln>
            <a:noFill/>
          </a:ln>
        </p:spPr>
        <p:txBody>
          <a:bodyPr wrap="square" rtlCol="0">
            <a:spAutoFit/>
          </a:bodyPr>
          <a:lstStyle/>
          <a:p>
            <a:pPr>
              <a:lnSpc>
                <a:spcPct val="100000"/>
              </a:lnSpc>
            </a:pPr>
            <a:r>
              <a:rPr lang="en-US" sz="1200" b="1" i="1" u="sng" dirty="0">
                <a:latin typeface="+mj-lt"/>
              </a:rPr>
              <a:t>Idea:</a:t>
            </a:r>
          </a:p>
          <a:p>
            <a:pPr>
              <a:lnSpc>
                <a:spcPct val="100000"/>
              </a:lnSpc>
            </a:pPr>
            <a:endParaRPr lang="en-US" sz="1200" b="1" i="1" u="sng" dirty="0">
              <a:latin typeface="+mj-lt"/>
            </a:endParaRPr>
          </a:p>
          <a:p>
            <a:pPr>
              <a:lnSpc>
                <a:spcPct val="100000"/>
              </a:lnSpc>
            </a:pPr>
            <a:r>
              <a:rPr lang="en-US" sz="1200" b="1" i="1" u="sng" dirty="0">
                <a:latin typeface="+mj-lt"/>
              </a:rPr>
              <a:t>Approach:</a:t>
            </a:r>
          </a:p>
          <a:p>
            <a:pPr>
              <a:lnSpc>
                <a:spcPct val="100000"/>
              </a:lnSpc>
            </a:pPr>
            <a:endParaRPr lang="en-US" sz="1200" b="1" i="1" u="sng" dirty="0">
              <a:latin typeface="+mj-lt"/>
            </a:endParaRPr>
          </a:p>
          <a:p>
            <a:pPr>
              <a:lnSpc>
                <a:spcPct val="100000"/>
              </a:lnSpc>
            </a:pPr>
            <a:r>
              <a:rPr lang="en-US" sz="1200" b="1" i="1" u="sng" dirty="0">
                <a:latin typeface="+mj-lt"/>
              </a:rPr>
              <a:t>Concept:</a:t>
            </a:r>
          </a:p>
          <a:p>
            <a:pPr>
              <a:lnSpc>
                <a:spcPct val="100000"/>
              </a:lnSpc>
            </a:pPr>
            <a:endParaRPr lang="en-US" sz="1200" b="1" i="1" u="sng" dirty="0">
              <a:latin typeface="+mj-lt"/>
            </a:endParaRPr>
          </a:p>
          <a:p>
            <a:pPr>
              <a:lnSpc>
                <a:spcPct val="100000"/>
              </a:lnSpc>
            </a:pPr>
            <a:r>
              <a:rPr lang="en-US" sz="1200" b="1" i="1" u="sng" dirty="0">
                <a:latin typeface="+mj-lt"/>
              </a:rPr>
              <a:t>Goal:</a:t>
            </a:r>
          </a:p>
          <a:p>
            <a:pPr>
              <a:lnSpc>
                <a:spcPct val="100000"/>
              </a:lnSpc>
            </a:pPr>
            <a:endParaRPr lang="en-US" sz="1800" b="1" i="1" u="sng" dirty="0">
              <a:latin typeface="+mj-lt"/>
            </a:endParaRPr>
          </a:p>
        </p:txBody>
      </p:sp>
      <p:sp>
        <p:nvSpPr>
          <p:cNvPr id="16" name="Text Placeholder 13"/>
          <p:cNvSpPr>
            <a:spLocks noGrp="1"/>
          </p:cNvSpPr>
          <p:nvPr>
            <p:ph type="body" sz="quarter" idx="14" hasCustomPrompt="1"/>
          </p:nvPr>
        </p:nvSpPr>
        <p:spPr>
          <a:xfrm>
            <a:off x="2174575" y="3411699"/>
            <a:ext cx="6067246" cy="554760"/>
          </a:xfrm>
        </p:spPr>
        <p:txBody>
          <a:bodyPr lIns="0" tIns="0" rIns="91440" bIns="0">
            <a:noAutofit/>
          </a:bodyPr>
          <a:lstStyle>
            <a:lvl1pPr marL="914400" indent="-914400">
              <a:buNone/>
              <a:defRPr sz="1200" b="1" u="none"/>
            </a:lvl1pPr>
          </a:lstStyle>
          <a:p>
            <a:pPr lvl="0"/>
            <a:r>
              <a:rPr lang="en-US" dirty="0"/>
              <a:t>Approach:	Click to edit Master text styles</a:t>
            </a:r>
          </a:p>
        </p:txBody>
      </p:sp>
      <p:sp>
        <p:nvSpPr>
          <p:cNvPr id="17" name="Text Placeholder 13"/>
          <p:cNvSpPr>
            <a:spLocks noGrp="1"/>
          </p:cNvSpPr>
          <p:nvPr>
            <p:ph type="body" sz="quarter" idx="15" hasCustomPrompt="1"/>
          </p:nvPr>
        </p:nvSpPr>
        <p:spPr>
          <a:xfrm>
            <a:off x="2159000" y="3982240"/>
            <a:ext cx="6067246" cy="557636"/>
          </a:xfrm>
        </p:spPr>
        <p:txBody>
          <a:bodyPr lIns="0" tIns="0" rIns="91440" bIns="0">
            <a:noAutofit/>
          </a:bodyPr>
          <a:lstStyle>
            <a:lvl1pPr marL="914400" indent="-914400">
              <a:buNone/>
              <a:defRPr sz="1200" b="1" u="none"/>
            </a:lvl1pPr>
          </a:lstStyle>
          <a:p>
            <a:pPr lvl="0"/>
            <a:r>
              <a:rPr lang="en-US" dirty="0"/>
              <a:t>Concept:	Click to edit Master text styles</a:t>
            </a:r>
          </a:p>
        </p:txBody>
      </p:sp>
      <p:sp>
        <p:nvSpPr>
          <p:cNvPr id="18" name="Text Placeholder 13"/>
          <p:cNvSpPr>
            <a:spLocks noGrp="1"/>
          </p:cNvSpPr>
          <p:nvPr>
            <p:ph type="body" sz="quarter" idx="16" hasCustomPrompt="1"/>
          </p:nvPr>
        </p:nvSpPr>
        <p:spPr>
          <a:xfrm>
            <a:off x="2160198" y="4565480"/>
            <a:ext cx="6120202" cy="362120"/>
          </a:xfrm>
        </p:spPr>
        <p:txBody>
          <a:bodyPr lIns="0" tIns="0" rIns="91440" bIns="0">
            <a:noAutofit/>
          </a:bodyPr>
          <a:lstStyle>
            <a:lvl1pPr marL="914400" indent="-914400">
              <a:buNone/>
              <a:defRPr sz="1200" b="1" u="none"/>
            </a:lvl1pPr>
          </a:lstStyle>
          <a:p>
            <a:pPr lvl="0"/>
            <a:r>
              <a:rPr lang="en-US" dirty="0"/>
              <a:t>Goal:	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46048" y="1566747"/>
            <a:ext cx="4038600" cy="4525963"/>
          </a:xfrm>
        </p:spPr>
        <p:txBody>
          <a:bodyPr>
            <a:normAutofit/>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566747"/>
            <a:ext cx="4038600" cy="4525963"/>
          </a:xfrm>
        </p:spPr>
        <p:txBody>
          <a:bodyPr>
            <a:normAutofit/>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nchor="ctr"/>
          <a:lstStyle>
            <a:lvl1pPr>
              <a:defRPr sz="1200"/>
            </a:lvl1pPr>
          </a:lstStyle>
          <a:p>
            <a:fld id="{B2577CE3-7E8B-440C-8A44-D55F07B99A33}" type="datetime1">
              <a:rPr lang="en-US" smtClean="0"/>
              <a:t>3/13/2019</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nchor="ctr"/>
          <a:lstStyle>
            <a:lvl1pPr>
              <a:defRPr sz="1200"/>
            </a:lvl1pPr>
          </a:lstStyle>
          <a:p>
            <a:endParaRPr lang="en-US" dirty="0"/>
          </a:p>
        </p:txBody>
      </p:sp>
      <p:sp>
        <p:nvSpPr>
          <p:cNvPr id="7" name="Slide Number Placeholder 6"/>
          <p:cNvSpPr>
            <a:spLocks noGrp="1"/>
          </p:cNvSpPr>
          <p:nvPr>
            <p:ph type="sldNum" sz="quarter" idx="12"/>
          </p:nvPr>
        </p:nvSpPr>
        <p:spPr>
          <a:xfrm>
            <a:off x="6530898" y="6345198"/>
            <a:ext cx="2133600" cy="365125"/>
          </a:xfrm>
          <a:prstGeom prst="rect">
            <a:avLst/>
          </a:prstGeom>
        </p:spPr>
        <p:txBody>
          <a:bodyPr anchor="ctr"/>
          <a:lstStyle>
            <a:lvl1pPr algn="r">
              <a:defRPr sz="1200"/>
            </a:lvl1pPr>
          </a:lstStyle>
          <a:p>
            <a:fld id="{4336D8BB-1FBA-4ECE-B83B-DC345E7EB0EF}"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nchor="ctr"/>
          <a:lstStyle>
            <a:lvl1pPr>
              <a:defRPr sz="1200"/>
            </a:lvl1pPr>
          </a:lstStyle>
          <a:p>
            <a:fld id="{05FEC28C-D519-429B-9242-880DA0625AC8}" type="datetime1">
              <a:rPr lang="en-US" smtClean="0"/>
              <a:t>3/13/2019</a:t>
            </a:fld>
            <a:endParaRPr lang="en-US" dirty="0"/>
          </a:p>
        </p:txBody>
      </p:sp>
      <p:sp>
        <p:nvSpPr>
          <p:cNvPr id="8" name="Footer Placeholder 7"/>
          <p:cNvSpPr>
            <a:spLocks noGrp="1"/>
          </p:cNvSpPr>
          <p:nvPr>
            <p:ph type="ftr" sz="quarter" idx="11"/>
          </p:nvPr>
        </p:nvSpPr>
        <p:spPr>
          <a:xfrm>
            <a:off x="3124200" y="6356350"/>
            <a:ext cx="2895600" cy="365125"/>
          </a:xfrm>
          <a:prstGeom prst="rect">
            <a:avLst/>
          </a:prstGeom>
        </p:spPr>
        <p:txBody>
          <a:bodyPr anchor="ctr"/>
          <a:lstStyle>
            <a:lvl1pPr>
              <a:defRPr sz="1200"/>
            </a:lvl1pPr>
          </a:lstStyle>
          <a:p>
            <a:endParaRPr lang="en-US" dirty="0"/>
          </a:p>
        </p:txBody>
      </p:sp>
      <p:sp>
        <p:nvSpPr>
          <p:cNvPr id="9" name="Slide Number Placeholder 8"/>
          <p:cNvSpPr>
            <a:spLocks noGrp="1"/>
          </p:cNvSpPr>
          <p:nvPr>
            <p:ph type="sldNum" sz="quarter" idx="12"/>
          </p:nvPr>
        </p:nvSpPr>
        <p:spPr>
          <a:xfrm>
            <a:off x="6553200" y="6356350"/>
            <a:ext cx="2133600" cy="365125"/>
          </a:xfrm>
          <a:prstGeom prst="rect">
            <a:avLst/>
          </a:prstGeom>
        </p:spPr>
        <p:txBody>
          <a:bodyPr anchor="ctr"/>
          <a:lstStyle>
            <a:lvl1pPr algn="r">
              <a:defRPr sz="1200"/>
            </a:lvl1pPr>
          </a:lstStyle>
          <a:p>
            <a:fld id="{4336D8BB-1FBA-4ECE-B83B-DC345E7EB0EF}"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nchor="ctr"/>
          <a:lstStyle>
            <a:lvl1pPr>
              <a:defRPr sz="1200"/>
            </a:lvl1pPr>
          </a:lstStyle>
          <a:p>
            <a:fld id="{F703A593-0EEA-48CC-9D7C-39E1B8E7B656}" type="datetime1">
              <a:rPr lang="en-US" smtClean="0"/>
              <a:t>3/13/2019</a:t>
            </a:fld>
            <a:endParaRPr lang="en-US" dirty="0"/>
          </a:p>
        </p:txBody>
      </p:sp>
      <p:sp>
        <p:nvSpPr>
          <p:cNvPr id="4" name="Footer Placeholder 3"/>
          <p:cNvSpPr>
            <a:spLocks noGrp="1"/>
          </p:cNvSpPr>
          <p:nvPr>
            <p:ph type="ftr" sz="quarter" idx="11"/>
          </p:nvPr>
        </p:nvSpPr>
        <p:spPr>
          <a:xfrm>
            <a:off x="3124200" y="6356350"/>
            <a:ext cx="2895600" cy="365125"/>
          </a:xfrm>
          <a:prstGeom prst="rect">
            <a:avLst/>
          </a:prstGeom>
        </p:spPr>
        <p:txBody>
          <a:bodyPr anchor="ctr"/>
          <a:lstStyle>
            <a:lvl1pPr>
              <a:defRPr sz="1200"/>
            </a:lvl1pPr>
          </a:lstStyle>
          <a:p>
            <a:endParaRPr lang="en-US" dirty="0"/>
          </a:p>
        </p:txBody>
      </p:sp>
      <p:sp>
        <p:nvSpPr>
          <p:cNvPr id="5" name="Slide Number Placeholder 4"/>
          <p:cNvSpPr>
            <a:spLocks noGrp="1"/>
          </p:cNvSpPr>
          <p:nvPr>
            <p:ph type="sldNum" sz="quarter" idx="12"/>
          </p:nvPr>
        </p:nvSpPr>
        <p:spPr>
          <a:xfrm>
            <a:off x="6553200" y="6356350"/>
            <a:ext cx="2133600" cy="365125"/>
          </a:xfrm>
          <a:prstGeom prst="rect">
            <a:avLst/>
          </a:prstGeom>
        </p:spPr>
        <p:txBody>
          <a:bodyPr anchor="ctr"/>
          <a:lstStyle>
            <a:lvl1pPr algn="r">
              <a:defRPr sz="1200"/>
            </a:lvl1pPr>
          </a:lstStyle>
          <a:p>
            <a:fld id="{4336D8BB-1FBA-4ECE-B83B-DC345E7EB0EF}" type="slidenum">
              <a:rPr lang="en-US" smtClean="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nchor="ctr"/>
          <a:lstStyle>
            <a:lvl1pPr>
              <a:defRPr sz="1200"/>
            </a:lvl1pPr>
          </a:lstStyle>
          <a:p>
            <a:fld id="{5C703E84-5432-4CE1-AC6E-88F8CACAE43D}" type="datetime1">
              <a:rPr lang="en-US" smtClean="0"/>
              <a:t>3/13/2019</a:t>
            </a:fld>
            <a:endParaRPr lang="en-US" dirty="0"/>
          </a:p>
        </p:txBody>
      </p:sp>
      <p:sp>
        <p:nvSpPr>
          <p:cNvPr id="3" name="Footer Placeholder 2"/>
          <p:cNvSpPr>
            <a:spLocks noGrp="1"/>
          </p:cNvSpPr>
          <p:nvPr>
            <p:ph type="ftr" sz="quarter" idx="11"/>
          </p:nvPr>
        </p:nvSpPr>
        <p:spPr>
          <a:xfrm>
            <a:off x="3124200" y="6356350"/>
            <a:ext cx="2895600" cy="365125"/>
          </a:xfrm>
          <a:prstGeom prst="rect">
            <a:avLst/>
          </a:prstGeom>
        </p:spPr>
        <p:txBody>
          <a:bodyPr anchor="ctr"/>
          <a:lstStyle>
            <a:lvl1pPr>
              <a:defRPr sz="1200"/>
            </a:lvl1pPr>
          </a:lstStyle>
          <a:p>
            <a:endParaRPr lang="en-US" dirty="0"/>
          </a:p>
        </p:txBody>
      </p:sp>
      <p:sp>
        <p:nvSpPr>
          <p:cNvPr id="4" name="Slide Number Placeholder 3"/>
          <p:cNvSpPr>
            <a:spLocks noGrp="1"/>
          </p:cNvSpPr>
          <p:nvPr>
            <p:ph type="sldNum" sz="quarter" idx="12"/>
          </p:nvPr>
        </p:nvSpPr>
        <p:spPr>
          <a:xfrm>
            <a:off x="6553200" y="6356350"/>
            <a:ext cx="2133600" cy="365125"/>
          </a:xfrm>
          <a:prstGeom prst="rect">
            <a:avLst/>
          </a:prstGeom>
        </p:spPr>
        <p:txBody>
          <a:bodyPr anchor="ctr"/>
          <a:lstStyle>
            <a:lvl1pPr algn="r">
              <a:defRPr sz="1200"/>
            </a:lvl1pPr>
          </a:lstStyle>
          <a:p>
            <a:fld id="{4336D8BB-1FBA-4ECE-B83B-DC345E7EB0EF}" type="slidenum">
              <a:rPr lang="en-US" smtClean="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332416"/>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1338146"/>
            <a:ext cx="5111750" cy="4788017"/>
          </a:xfrm>
        </p:spPr>
        <p:txBody>
          <a:bodyPr>
            <a:normAutofit/>
          </a:bodyPr>
          <a:lstStyle>
            <a:lvl1pPr>
              <a:defRPr sz="24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2509024"/>
            <a:ext cx="3008313" cy="361713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nchor="ctr"/>
          <a:lstStyle>
            <a:lvl1pPr>
              <a:defRPr sz="1200"/>
            </a:lvl1pPr>
          </a:lstStyle>
          <a:p>
            <a:fld id="{9BA6224C-81F3-4C71-B083-2EC98453E19C}" type="datetime1">
              <a:rPr lang="en-US" smtClean="0"/>
              <a:t>3/13/2019</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nchor="ctr"/>
          <a:lstStyle>
            <a:lvl1pPr>
              <a:defRPr sz="1200"/>
            </a:lvl1pPr>
          </a:lstStyle>
          <a:p>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nchor="ctr"/>
          <a:lstStyle>
            <a:lvl1pPr algn="r">
              <a:defRPr sz="1200"/>
            </a:lvl1pPr>
          </a:lstStyle>
          <a:p>
            <a:fld id="{4336D8BB-1FBA-4ECE-B83B-DC345E7EB0EF}" type="slidenum">
              <a:rPr lang="en-US" smtClean="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1092819"/>
            <a:ext cx="5486400" cy="363475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nchor="ctr"/>
          <a:lstStyle>
            <a:lvl1pPr>
              <a:defRPr sz="1200"/>
            </a:lvl1pPr>
          </a:lstStyle>
          <a:p>
            <a:fld id="{A824311E-09DE-430F-8AAF-AB655EB2DFB7}" type="datetime1">
              <a:rPr lang="en-US" smtClean="0"/>
              <a:t>3/13/2019</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nchor="ctr"/>
          <a:lstStyle>
            <a:lvl1pPr>
              <a:defRPr sz="1200"/>
            </a:lvl1pPr>
          </a:lstStyle>
          <a:p>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nchor="ctr"/>
          <a:lstStyle>
            <a:lvl1pPr algn="r">
              <a:defRPr sz="1200"/>
            </a:lvl1pPr>
          </a:lstStyle>
          <a:p>
            <a:fld id="{4336D8BB-1FBA-4ECE-B83B-DC345E7EB0EF}" type="slidenum">
              <a:rPr lang="en-US" smtClean="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nchor="ctr"/>
          <a:lstStyle>
            <a:lvl1pPr>
              <a:defRPr sz="1200"/>
            </a:lvl1pPr>
          </a:lstStyle>
          <a:p>
            <a:fld id="{24E638E5-F3FA-4C29-8CF3-C2810AED6E82}" type="datetime1">
              <a:rPr lang="en-US" smtClean="0"/>
              <a:t>3/13/2019</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nchor="ctr"/>
          <a:lstStyle>
            <a:lvl1pPr>
              <a:defRPr sz="1200"/>
            </a:lvl1pPr>
          </a:lstStyle>
          <a:p>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nchor="ctr"/>
          <a:lstStyle>
            <a:lvl1pPr algn="r">
              <a:defRPr sz="1200"/>
            </a:lvl1pPr>
          </a:lstStyle>
          <a:p>
            <a:fld id="{4336D8BB-1FBA-4ECE-B83B-DC345E7EB0EF}" type="slidenum">
              <a:rPr lang="en-US" smtClean="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193180"/>
            <a:ext cx="2057400" cy="4932983"/>
          </a:xfrm>
        </p:spPr>
        <p:txBody>
          <a:bodyPr vert="eaVert"/>
          <a:lstStyle>
            <a:lvl1pPr>
              <a:defRPr>
                <a:solidFill>
                  <a:schemeClr val="tx1"/>
                </a:solidFill>
              </a:defRPr>
            </a:lvl1pPr>
          </a:lstStyle>
          <a:p>
            <a:r>
              <a:rPr lang="en-US" dirty="0"/>
              <a:t>Click to edit Master title style</a:t>
            </a:r>
          </a:p>
        </p:txBody>
      </p:sp>
      <p:sp>
        <p:nvSpPr>
          <p:cNvPr id="3" name="Vertical Text Placeholder 2"/>
          <p:cNvSpPr>
            <a:spLocks noGrp="1"/>
          </p:cNvSpPr>
          <p:nvPr>
            <p:ph type="body" orient="vert" idx="1"/>
          </p:nvPr>
        </p:nvSpPr>
        <p:spPr>
          <a:xfrm>
            <a:off x="457200" y="1182029"/>
            <a:ext cx="6019800" cy="4944134"/>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nchor="ctr"/>
          <a:lstStyle>
            <a:lvl1pPr>
              <a:defRPr sz="1200"/>
            </a:lvl1pPr>
          </a:lstStyle>
          <a:p>
            <a:fld id="{E42195E8-453E-46FA-842C-DED4EC9CB904}" type="datetime1">
              <a:rPr lang="en-US" smtClean="0"/>
              <a:t>3/13/2019</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nchor="ctr"/>
          <a:lstStyle>
            <a:lvl1pPr>
              <a:defRPr sz="1200"/>
            </a:lvl1pPr>
          </a:lstStyle>
          <a:p>
            <a:endParaRPr lang="en-US" dirty="0"/>
          </a:p>
        </p:txBody>
      </p:sp>
      <p:sp>
        <p:nvSpPr>
          <p:cNvPr id="6" name="Slide Number Placeholder 5"/>
          <p:cNvSpPr>
            <a:spLocks noGrp="1"/>
          </p:cNvSpPr>
          <p:nvPr>
            <p:ph type="sldNum" sz="quarter" idx="12"/>
          </p:nvPr>
        </p:nvSpPr>
        <p:spPr>
          <a:xfrm>
            <a:off x="6519747" y="6334047"/>
            <a:ext cx="2133600" cy="365125"/>
          </a:xfrm>
          <a:prstGeom prst="rect">
            <a:avLst/>
          </a:prstGeom>
        </p:spPr>
        <p:txBody>
          <a:bodyPr anchor="ctr"/>
          <a:lstStyle>
            <a:lvl1pPr algn="r">
              <a:defRPr sz="1200"/>
            </a:lvl1pPr>
          </a:lstStyle>
          <a:p>
            <a:fld id="{4336D8BB-1FBA-4ECE-B83B-DC345E7EB0EF}" type="slidenum">
              <a:rPr lang="en-US" smtClean="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pPr defTabSz="457200" fontAlgn="base">
              <a:spcBef>
                <a:spcPct val="0"/>
              </a:spcBef>
              <a:spcAft>
                <a:spcPct val="0"/>
              </a:spcAft>
            </a:pPr>
            <a:fld id="{AC4F95CA-4C55-4722-9A9A-18FA3245DD78}" type="datetime1">
              <a:rPr lang="en-US" smtClean="0">
                <a:solidFill>
                  <a:prstClr val="black"/>
                </a:solidFill>
                <a:latin typeface="Arial" pitchFamily="34" charset="0"/>
                <a:ea typeface="ＭＳ Ｐゴシック" pitchFamily="34" charset="-128"/>
              </a:rPr>
              <a:t>3/13/2019</a:t>
            </a:fld>
            <a:endParaRPr lang="en-US">
              <a:solidFill>
                <a:prstClr val="black"/>
              </a:solidFill>
              <a:latin typeface="Arial" pitchFamily="34" charset="0"/>
              <a:ea typeface="ＭＳ Ｐゴシック" pitchFamily="34" charset="-128"/>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latin typeface="Arial" charset="0"/>
                <a:ea typeface="ＭＳ Ｐゴシック" charset="-128"/>
                <a:cs typeface="ＭＳ Ｐゴシック" charset="-128"/>
              </a:defRPr>
            </a:lvl1pPr>
          </a:lstStyle>
          <a:p>
            <a:pPr defTabSz="457200" fontAlgn="base">
              <a:spcBef>
                <a:spcPct val="0"/>
              </a:spcBef>
              <a:spcAft>
                <a:spcPct val="0"/>
              </a:spcAft>
              <a:defRPr/>
            </a:pPr>
            <a:endParaRPr lang="en-US">
              <a:solidFill>
                <a:prstClr val="black"/>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pPr defTabSz="457200" fontAlgn="base">
              <a:spcBef>
                <a:spcPct val="0"/>
              </a:spcBef>
              <a:spcAft>
                <a:spcPct val="0"/>
              </a:spcAft>
            </a:pPr>
            <a:fld id="{03B832E3-8C39-492D-B877-0E7BABDD06E0}" type="slidenum">
              <a:rPr lang="en-US" smtClean="0">
                <a:solidFill>
                  <a:prstClr val="black"/>
                </a:solidFill>
                <a:latin typeface="Arial" pitchFamily="34" charset="0"/>
                <a:ea typeface="ＭＳ Ｐゴシック" pitchFamily="34" charset="-128"/>
              </a:rPr>
              <a:pPr defTabSz="457200" fontAlgn="base">
                <a:spcBef>
                  <a:spcPct val="0"/>
                </a:spcBef>
                <a:spcAft>
                  <a:spcPct val="0"/>
                </a:spcAft>
              </a:pPr>
              <a:t>‹#›</a:t>
            </a:fld>
            <a:endParaRPr lang="en-US">
              <a:solidFill>
                <a:prstClr val="black"/>
              </a:solidFill>
              <a:latin typeface="Arial" pitchFamily="34" charset="0"/>
              <a:ea typeface="ＭＳ Ｐゴシック" pitchFamily="34" charset="-128"/>
            </a:endParaRPr>
          </a:p>
        </p:txBody>
      </p:sp>
    </p:spTree>
    <p:extLst>
      <p:ext uri="{BB962C8B-B14F-4D97-AF65-F5344CB8AC3E}">
        <p14:creationId xmlns:p14="http://schemas.microsoft.com/office/powerpoint/2010/main" val="2748479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676400" y="76200"/>
            <a:ext cx="6553200" cy="914400"/>
          </a:xfrm>
          <a:prstGeom prst="rect">
            <a:avLst/>
          </a:prstGeom>
        </p:spPr>
        <p:txBody>
          <a:bodyPr anchor="ctr"/>
          <a:lstStyle>
            <a:lvl1pPr>
              <a:defRPr sz="2800">
                <a:solidFill>
                  <a:schemeClr val="bg1"/>
                </a:solidFill>
                <a:latin typeface="Arial" pitchFamily="34" charset="0"/>
                <a:cs typeface="Arial" pitchFamily="34" charset="0"/>
              </a:defRPr>
            </a:lvl1pPr>
          </a:lstStyle>
          <a:p>
            <a:r>
              <a:rPr lang="en-US" dirty="0"/>
              <a:t>Click to edit Master title style</a:t>
            </a:r>
          </a:p>
        </p:txBody>
      </p:sp>
      <p:sp>
        <p:nvSpPr>
          <p:cNvPr id="3" name="Content Placeholder 2"/>
          <p:cNvSpPr>
            <a:spLocks noGrp="1"/>
          </p:cNvSpPr>
          <p:nvPr>
            <p:ph idx="1"/>
          </p:nvPr>
        </p:nvSpPr>
        <p:spPr>
          <a:xfrm>
            <a:off x="304800" y="1295400"/>
            <a:ext cx="8610600" cy="4953000"/>
          </a:xfrm>
          <a:prstGeom prst="rect">
            <a:avLst/>
          </a:prstGeom>
        </p:spPr>
        <p:txBody>
          <a:bodyPr/>
          <a:lstStyle>
            <a:lvl1pPr>
              <a:defRPr sz="2000" b="1">
                <a:latin typeface="Arial" pitchFamily="34" charset="0"/>
                <a:cs typeface="Arial" pitchFamily="34" charset="0"/>
              </a:defRPr>
            </a:lvl1pPr>
            <a:lvl2pPr marL="742950" indent="-285750">
              <a:buFont typeface="Wingdings" pitchFamily="2" charset="2"/>
              <a:buChar char="§"/>
              <a:defRPr sz="1800">
                <a:latin typeface="Arial" pitchFamily="34" charset="0"/>
                <a:cs typeface="Arial" pitchFamily="34" charset="0"/>
              </a:defRPr>
            </a:lvl2pPr>
            <a:lvl3pPr marL="1143000" indent="-228600">
              <a:buFont typeface="Wingdings" pitchFamily="2" charset="2"/>
              <a:buChar char="Ø"/>
              <a:defRPr sz="1600">
                <a:latin typeface="Arial" pitchFamily="34" charset="0"/>
                <a:cs typeface="Arial" pitchFamily="34" charset="0"/>
              </a:defRPr>
            </a:lvl3pPr>
            <a:lvl4pPr marL="1600200" indent="-228600">
              <a:buFont typeface="Wingdings" pitchFamily="2" charset="2"/>
              <a:buChar char="v"/>
              <a:defRPr sz="1400">
                <a:latin typeface="Arial" pitchFamily="34" charset="0"/>
                <a:cs typeface="Arial" pitchFamily="34" charset="0"/>
              </a:defRPr>
            </a:lvl4pPr>
            <a:lvl5pPr>
              <a:defRPr>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8" name="Slide Number Placeholder 5"/>
          <p:cNvSpPr>
            <a:spLocks noGrp="1"/>
          </p:cNvSpPr>
          <p:nvPr>
            <p:ph type="sldNum" sz="quarter" idx="4"/>
          </p:nvPr>
        </p:nvSpPr>
        <p:spPr>
          <a:xfrm>
            <a:off x="8433706" y="6547757"/>
            <a:ext cx="710293" cy="310243"/>
          </a:xfrm>
          <a:prstGeom prst="rect">
            <a:avLst/>
          </a:prstGeom>
        </p:spPr>
        <p:txBody>
          <a:bodyPr anchor="ctr"/>
          <a:lstStyle>
            <a:lvl1pPr algn="r">
              <a:defRPr sz="1000" b="0"/>
            </a:lvl1pPr>
          </a:lstStyle>
          <a:p>
            <a:fld id="{4336D8BB-1FBA-4ECE-B83B-DC345E7EB0EF}" type="slidenum">
              <a:rPr lang="en-US" smtClean="0"/>
              <a:pPr/>
              <a:t>‹#›</a:t>
            </a:fld>
            <a:endParaRPr lang="en-US"/>
          </a:p>
        </p:txBody>
      </p:sp>
    </p:spTree>
    <p:extLst>
      <p:ext uri="{BB962C8B-B14F-4D97-AF65-F5344CB8AC3E}">
        <p14:creationId xmlns:p14="http://schemas.microsoft.com/office/powerpoint/2010/main" val="287670523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1"/>
          <p:cNvSpPr>
            <a:spLocks noGrp="1"/>
          </p:cNvSpPr>
          <p:nvPr>
            <p:ph type="title"/>
          </p:nvPr>
        </p:nvSpPr>
        <p:spPr>
          <a:xfrm>
            <a:off x="1676400" y="76200"/>
            <a:ext cx="6553200" cy="914400"/>
          </a:xfrm>
          <a:prstGeom prst="rect">
            <a:avLst/>
          </a:prstGeom>
        </p:spPr>
        <p:txBody>
          <a:bodyPr anchor="ctr"/>
          <a:lstStyle>
            <a:lvl1pPr>
              <a:defRPr sz="2800">
                <a:solidFill>
                  <a:schemeClr val="bg1"/>
                </a:solidFill>
                <a:latin typeface="Arial" pitchFamily="34" charset="0"/>
                <a:cs typeface="Arial" pitchFamily="34" charset="0"/>
              </a:defRPr>
            </a:lvl1pPr>
          </a:lstStyle>
          <a:p>
            <a:r>
              <a:rPr lang="en-US" dirty="0"/>
              <a:t>Click to edit Master title style</a:t>
            </a:r>
          </a:p>
        </p:txBody>
      </p:sp>
      <p:sp>
        <p:nvSpPr>
          <p:cNvPr id="7" name="Content Placeholder 2"/>
          <p:cNvSpPr>
            <a:spLocks noGrp="1"/>
          </p:cNvSpPr>
          <p:nvPr>
            <p:ph idx="1"/>
          </p:nvPr>
        </p:nvSpPr>
        <p:spPr>
          <a:xfrm>
            <a:off x="304800" y="1295400"/>
            <a:ext cx="8610600" cy="4953000"/>
          </a:xfrm>
          <a:prstGeom prst="rect">
            <a:avLst/>
          </a:prstGeom>
        </p:spPr>
        <p:txBody>
          <a:bodyPr/>
          <a:lstStyle>
            <a:lvl1pPr>
              <a:defRPr sz="2000" b="1">
                <a:latin typeface="Arial" pitchFamily="34" charset="0"/>
                <a:cs typeface="Arial" pitchFamily="34" charset="0"/>
              </a:defRPr>
            </a:lvl1pPr>
            <a:lvl2pPr marL="742950" indent="-285750">
              <a:buFont typeface="Wingdings" pitchFamily="2" charset="2"/>
              <a:buChar char="§"/>
              <a:defRPr sz="1800">
                <a:latin typeface="Arial" pitchFamily="34" charset="0"/>
                <a:cs typeface="Arial" pitchFamily="34" charset="0"/>
              </a:defRPr>
            </a:lvl2pPr>
            <a:lvl3pPr marL="1143000" indent="-228600">
              <a:buFont typeface="Wingdings" pitchFamily="2" charset="2"/>
              <a:buChar char="Ø"/>
              <a:defRPr sz="1600">
                <a:latin typeface="Arial" pitchFamily="34" charset="0"/>
                <a:cs typeface="Arial" pitchFamily="34" charset="0"/>
              </a:defRPr>
            </a:lvl3pPr>
            <a:lvl4pPr marL="1600200" indent="-228600">
              <a:buFont typeface="Wingdings" pitchFamily="2" charset="2"/>
              <a:buChar char="v"/>
              <a:defRPr sz="1400">
                <a:latin typeface="Arial" pitchFamily="34" charset="0"/>
                <a:cs typeface="Arial" pitchFamily="34" charset="0"/>
              </a:defRPr>
            </a:lvl4pPr>
            <a:lvl5pPr>
              <a:defRPr>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8" name="Slide Number Placeholder 5"/>
          <p:cNvSpPr>
            <a:spLocks noGrp="1"/>
          </p:cNvSpPr>
          <p:nvPr>
            <p:ph type="sldNum" sz="quarter" idx="4"/>
          </p:nvPr>
        </p:nvSpPr>
        <p:spPr>
          <a:xfrm>
            <a:off x="8433706" y="6547757"/>
            <a:ext cx="710293" cy="310243"/>
          </a:xfrm>
          <a:prstGeom prst="rect">
            <a:avLst/>
          </a:prstGeom>
        </p:spPr>
        <p:txBody>
          <a:bodyPr anchor="ctr"/>
          <a:lstStyle>
            <a:lvl1pPr algn="r">
              <a:defRPr sz="1000" b="0"/>
            </a:lvl1pPr>
          </a:lstStyle>
          <a:p>
            <a:fld id="{4336D8BB-1FBA-4ECE-B83B-DC345E7EB0EF}" type="slidenum">
              <a:rPr lang="en-US" smtClean="0"/>
              <a:pPr/>
              <a:t>‹#›</a:t>
            </a:fld>
            <a:endParaRPr lang="en-US"/>
          </a:p>
        </p:txBody>
      </p:sp>
    </p:spTree>
    <p:extLst>
      <p:ext uri="{BB962C8B-B14F-4D97-AF65-F5344CB8AC3E}">
        <p14:creationId xmlns:p14="http://schemas.microsoft.com/office/powerpoint/2010/main" val="331330642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5" name="Title 1"/>
          <p:cNvSpPr>
            <a:spLocks noGrp="1"/>
          </p:cNvSpPr>
          <p:nvPr>
            <p:ph type="title"/>
          </p:nvPr>
        </p:nvSpPr>
        <p:spPr>
          <a:xfrm>
            <a:off x="1676400" y="76200"/>
            <a:ext cx="6553200" cy="914400"/>
          </a:xfrm>
          <a:prstGeom prst="rect">
            <a:avLst/>
          </a:prstGeom>
        </p:spPr>
        <p:txBody>
          <a:bodyPr anchor="ctr"/>
          <a:lstStyle>
            <a:lvl1pPr>
              <a:defRPr sz="2800">
                <a:solidFill>
                  <a:schemeClr val="bg1"/>
                </a:solidFill>
                <a:latin typeface="Arial" pitchFamily="34" charset="0"/>
                <a:cs typeface="Arial" pitchFamily="34" charset="0"/>
              </a:defRPr>
            </a:lvl1pPr>
          </a:lstStyle>
          <a:p>
            <a:r>
              <a:rPr lang="en-US" dirty="0"/>
              <a:t>Click to edit Master title style</a:t>
            </a:r>
          </a:p>
        </p:txBody>
      </p:sp>
      <p:sp>
        <p:nvSpPr>
          <p:cNvPr id="6" name="Content Placeholder 2"/>
          <p:cNvSpPr>
            <a:spLocks noGrp="1"/>
          </p:cNvSpPr>
          <p:nvPr>
            <p:ph idx="1"/>
          </p:nvPr>
        </p:nvSpPr>
        <p:spPr>
          <a:xfrm>
            <a:off x="304800" y="1295400"/>
            <a:ext cx="8610600" cy="4953000"/>
          </a:xfrm>
          <a:prstGeom prst="rect">
            <a:avLst/>
          </a:prstGeom>
        </p:spPr>
        <p:txBody>
          <a:bodyPr/>
          <a:lstStyle>
            <a:lvl1pPr>
              <a:defRPr sz="2000" b="1">
                <a:latin typeface="Arial" pitchFamily="34" charset="0"/>
                <a:cs typeface="Arial" pitchFamily="34" charset="0"/>
              </a:defRPr>
            </a:lvl1pPr>
            <a:lvl2pPr marL="742950" indent="-285750">
              <a:buFont typeface="Wingdings" pitchFamily="2" charset="2"/>
              <a:buChar char="§"/>
              <a:defRPr sz="1800">
                <a:latin typeface="Arial" pitchFamily="34" charset="0"/>
                <a:cs typeface="Arial" pitchFamily="34" charset="0"/>
              </a:defRPr>
            </a:lvl2pPr>
            <a:lvl3pPr marL="1143000" indent="-228600">
              <a:buFont typeface="Wingdings" pitchFamily="2" charset="2"/>
              <a:buChar char="Ø"/>
              <a:defRPr sz="1600">
                <a:latin typeface="Arial" pitchFamily="34" charset="0"/>
                <a:cs typeface="Arial" pitchFamily="34" charset="0"/>
              </a:defRPr>
            </a:lvl3pPr>
            <a:lvl4pPr marL="1600200" indent="-228600">
              <a:buFont typeface="Wingdings" pitchFamily="2" charset="2"/>
              <a:buChar char="v"/>
              <a:defRPr sz="1400">
                <a:latin typeface="Arial" pitchFamily="34" charset="0"/>
                <a:cs typeface="Arial" pitchFamily="34" charset="0"/>
              </a:defRPr>
            </a:lvl4pPr>
            <a:lvl5pPr>
              <a:defRPr>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7" name="Slide Number Placeholder 5"/>
          <p:cNvSpPr>
            <a:spLocks noGrp="1"/>
          </p:cNvSpPr>
          <p:nvPr>
            <p:ph type="sldNum" sz="quarter" idx="4"/>
          </p:nvPr>
        </p:nvSpPr>
        <p:spPr>
          <a:xfrm>
            <a:off x="8433706" y="6547757"/>
            <a:ext cx="710293" cy="310243"/>
          </a:xfrm>
          <a:prstGeom prst="rect">
            <a:avLst/>
          </a:prstGeom>
        </p:spPr>
        <p:txBody>
          <a:bodyPr anchor="ctr"/>
          <a:lstStyle>
            <a:lvl1pPr algn="r">
              <a:defRPr sz="1000" b="0"/>
            </a:lvl1pPr>
          </a:lstStyle>
          <a:p>
            <a:fld id="{4336D8BB-1FBA-4ECE-B83B-DC345E7EB0EF}" type="slidenum">
              <a:rPr lang="en-US" smtClean="0"/>
              <a:pPr/>
              <a:t>‹#›</a:t>
            </a:fld>
            <a:endParaRPr lang="en-US"/>
          </a:p>
        </p:txBody>
      </p:sp>
    </p:spTree>
    <p:extLst>
      <p:ext uri="{BB962C8B-B14F-4D97-AF65-F5344CB8AC3E}">
        <p14:creationId xmlns:p14="http://schemas.microsoft.com/office/powerpoint/2010/main" val="39877835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1676400" y="76200"/>
            <a:ext cx="6553200" cy="914400"/>
          </a:xfrm>
          <a:prstGeom prst="rect">
            <a:avLst/>
          </a:prstGeom>
        </p:spPr>
        <p:txBody>
          <a:bodyPr anchor="ctr"/>
          <a:lstStyle>
            <a:lvl1pPr>
              <a:defRPr sz="2800">
                <a:solidFill>
                  <a:schemeClr val="bg1"/>
                </a:solidFill>
                <a:latin typeface="Arial" pitchFamily="34" charset="0"/>
                <a:cs typeface="Arial" pitchFamily="34" charset="0"/>
              </a:defRPr>
            </a:lvl1pPr>
          </a:lstStyle>
          <a:p>
            <a:r>
              <a:rPr lang="en-US" dirty="0"/>
              <a:t>Click to edit Master title style</a:t>
            </a:r>
          </a:p>
        </p:txBody>
      </p:sp>
      <p:sp>
        <p:nvSpPr>
          <p:cNvPr id="9" name="Content Placeholder 2"/>
          <p:cNvSpPr>
            <a:spLocks noGrp="1"/>
          </p:cNvSpPr>
          <p:nvPr>
            <p:ph idx="1"/>
          </p:nvPr>
        </p:nvSpPr>
        <p:spPr>
          <a:xfrm>
            <a:off x="304800" y="1295400"/>
            <a:ext cx="8610600" cy="4953000"/>
          </a:xfrm>
          <a:prstGeom prst="rect">
            <a:avLst/>
          </a:prstGeom>
        </p:spPr>
        <p:txBody>
          <a:bodyPr/>
          <a:lstStyle>
            <a:lvl1pPr>
              <a:defRPr sz="2000" b="1">
                <a:latin typeface="Arial" pitchFamily="34" charset="0"/>
                <a:cs typeface="Arial" pitchFamily="34" charset="0"/>
              </a:defRPr>
            </a:lvl1pPr>
            <a:lvl2pPr marL="742950" indent="-285750">
              <a:buFont typeface="Wingdings" pitchFamily="2" charset="2"/>
              <a:buChar char="§"/>
              <a:defRPr sz="1800">
                <a:latin typeface="Arial" pitchFamily="34" charset="0"/>
                <a:cs typeface="Arial" pitchFamily="34" charset="0"/>
              </a:defRPr>
            </a:lvl2pPr>
            <a:lvl3pPr marL="1143000" indent="-228600">
              <a:buFont typeface="Wingdings" pitchFamily="2" charset="2"/>
              <a:buChar char="Ø"/>
              <a:defRPr sz="1600">
                <a:latin typeface="Arial" pitchFamily="34" charset="0"/>
                <a:cs typeface="Arial" pitchFamily="34" charset="0"/>
              </a:defRPr>
            </a:lvl3pPr>
            <a:lvl4pPr marL="1600200" indent="-228600">
              <a:buFont typeface="Wingdings" pitchFamily="2" charset="2"/>
              <a:buChar char="v"/>
              <a:defRPr sz="1400">
                <a:latin typeface="Arial" pitchFamily="34" charset="0"/>
                <a:cs typeface="Arial" pitchFamily="34" charset="0"/>
              </a:defRPr>
            </a:lvl4pPr>
            <a:lvl5pPr>
              <a:defRPr>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0" name="Slide Number Placeholder 5"/>
          <p:cNvSpPr>
            <a:spLocks noGrp="1"/>
          </p:cNvSpPr>
          <p:nvPr>
            <p:ph type="sldNum" sz="quarter" idx="4"/>
          </p:nvPr>
        </p:nvSpPr>
        <p:spPr>
          <a:xfrm>
            <a:off x="8433706" y="6547757"/>
            <a:ext cx="710293" cy="310243"/>
          </a:xfrm>
          <a:prstGeom prst="rect">
            <a:avLst/>
          </a:prstGeom>
        </p:spPr>
        <p:txBody>
          <a:bodyPr anchor="ctr"/>
          <a:lstStyle>
            <a:lvl1pPr algn="r">
              <a:defRPr sz="1000" b="0"/>
            </a:lvl1pPr>
          </a:lstStyle>
          <a:p>
            <a:fld id="{4336D8BB-1FBA-4ECE-B83B-DC345E7EB0EF}" type="slidenum">
              <a:rPr lang="en-US" smtClean="0"/>
              <a:pPr/>
              <a:t>‹#›</a:t>
            </a:fld>
            <a:endParaRPr lang="en-US"/>
          </a:p>
        </p:txBody>
      </p:sp>
    </p:spTree>
    <p:extLst>
      <p:ext uri="{BB962C8B-B14F-4D97-AF65-F5344CB8AC3E}">
        <p14:creationId xmlns:p14="http://schemas.microsoft.com/office/powerpoint/2010/main" val="284697584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1676400" y="76200"/>
            <a:ext cx="6553200" cy="914400"/>
          </a:xfrm>
          <a:prstGeom prst="rect">
            <a:avLst/>
          </a:prstGeom>
        </p:spPr>
        <p:txBody>
          <a:bodyPr anchor="ctr"/>
          <a:lstStyle>
            <a:lvl1pPr>
              <a:defRPr sz="2800">
                <a:solidFill>
                  <a:schemeClr val="bg1"/>
                </a:solidFill>
                <a:latin typeface="Arial" pitchFamily="34" charset="0"/>
                <a:cs typeface="Arial" pitchFamily="34" charset="0"/>
              </a:defRPr>
            </a:lvl1pPr>
          </a:lstStyle>
          <a:p>
            <a:r>
              <a:rPr lang="en-US" dirty="0"/>
              <a:t>Click to edit Master title style</a:t>
            </a:r>
          </a:p>
        </p:txBody>
      </p:sp>
      <p:sp>
        <p:nvSpPr>
          <p:cNvPr id="9" name="Content Placeholder 2"/>
          <p:cNvSpPr>
            <a:spLocks noGrp="1"/>
          </p:cNvSpPr>
          <p:nvPr>
            <p:ph idx="1"/>
          </p:nvPr>
        </p:nvSpPr>
        <p:spPr>
          <a:xfrm>
            <a:off x="304800" y="1295400"/>
            <a:ext cx="8610600" cy="4953000"/>
          </a:xfrm>
          <a:prstGeom prst="rect">
            <a:avLst/>
          </a:prstGeom>
        </p:spPr>
        <p:txBody>
          <a:bodyPr/>
          <a:lstStyle>
            <a:lvl1pPr>
              <a:defRPr sz="2000" b="1">
                <a:latin typeface="Arial" pitchFamily="34" charset="0"/>
                <a:cs typeface="Arial" pitchFamily="34" charset="0"/>
              </a:defRPr>
            </a:lvl1pPr>
            <a:lvl2pPr marL="742950" indent="-285750">
              <a:buFont typeface="Wingdings" pitchFamily="2" charset="2"/>
              <a:buChar char="§"/>
              <a:defRPr sz="1800">
                <a:latin typeface="Arial" pitchFamily="34" charset="0"/>
                <a:cs typeface="Arial" pitchFamily="34" charset="0"/>
              </a:defRPr>
            </a:lvl2pPr>
            <a:lvl3pPr marL="1143000" indent="-228600">
              <a:buFont typeface="Wingdings" pitchFamily="2" charset="2"/>
              <a:buChar char="Ø"/>
              <a:defRPr sz="1600">
                <a:latin typeface="Arial" pitchFamily="34" charset="0"/>
                <a:cs typeface="Arial" pitchFamily="34" charset="0"/>
              </a:defRPr>
            </a:lvl3pPr>
            <a:lvl4pPr marL="1600200" indent="-228600">
              <a:buFont typeface="Wingdings" pitchFamily="2" charset="2"/>
              <a:buChar char="v"/>
              <a:defRPr sz="1400">
                <a:latin typeface="Arial" pitchFamily="34" charset="0"/>
                <a:cs typeface="Arial" pitchFamily="34" charset="0"/>
              </a:defRPr>
            </a:lvl4pPr>
            <a:lvl5pPr>
              <a:defRPr>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0" name="Slide Number Placeholder 5"/>
          <p:cNvSpPr>
            <a:spLocks noGrp="1"/>
          </p:cNvSpPr>
          <p:nvPr>
            <p:ph type="sldNum" sz="quarter" idx="4"/>
          </p:nvPr>
        </p:nvSpPr>
        <p:spPr>
          <a:xfrm>
            <a:off x="8433706" y="6547757"/>
            <a:ext cx="710293" cy="310243"/>
          </a:xfrm>
          <a:prstGeom prst="rect">
            <a:avLst/>
          </a:prstGeom>
        </p:spPr>
        <p:txBody>
          <a:bodyPr anchor="ctr"/>
          <a:lstStyle>
            <a:lvl1pPr algn="r">
              <a:defRPr sz="1000" b="0"/>
            </a:lvl1pPr>
          </a:lstStyle>
          <a:p>
            <a:fld id="{4336D8BB-1FBA-4ECE-B83B-DC345E7EB0EF}" type="slidenum">
              <a:rPr lang="en-US" smtClean="0"/>
              <a:pPr/>
              <a:t>‹#›</a:t>
            </a:fld>
            <a:endParaRPr lang="en-US"/>
          </a:p>
        </p:txBody>
      </p:sp>
    </p:spTree>
    <p:extLst>
      <p:ext uri="{BB962C8B-B14F-4D97-AF65-F5344CB8AC3E}">
        <p14:creationId xmlns:p14="http://schemas.microsoft.com/office/powerpoint/2010/main" val="399209850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7" name="Title 1"/>
          <p:cNvSpPr>
            <a:spLocks noGrp="1"/>
          </p:cNvSpPr>
          <p:nvPr>
            <p:ph type="title"/>
          </p:nvPr>
        </p:nvSpPr>
        <p:spPr>
          <a:xfrm>
            <a:off x="1676400" y="76200"/>
            <a:ext cx="6553200" cy="914400"/>
          </a:xfrm>
          <a:prstGeom prst="rect">
            <a:avLst/>
          </a:prstGeom>
        </p:spPr>
        <p:txBody>
          <a:bodyPr anchor="ctr"/>
          <a:lstStyle>
            <a:lvl1pPr>
              <a:defRPr sz="2800">
                <a:solidFill>
                  <a:schemeClr val="bg1"/>
                </a:solidFill>
                <a:latin typeface="Arial" pitchFamily="34" charset="0"/>
                <a:cs typeface="Arial" pitchFamily="34" charset="0"/>
              </a:defRPr>
            </a:lvl1pPr>
          </a:lstStyle>
          <a:p>
            <a:r>
              <a:rPr lang="en-US" dirty="0"/>
              <a:t>Click to edit Master title style</a:t>
            </a:r>
          </a:p>
        </p:txBody>
      </p:sp>
      <p:sp>
        <p:nvSpPr>
          <p:cNvPr id="8" name="Content Placeholder 2"/>
          <p:cNvSpPr>
            <a:spLocks noGrp="1"/>
          </p:cNvSpPr>
          <p:nvPr>
            <p:ph idx="1"/>
          </p:nvPr>
        </p:nvSpPr>
        <p:spPr>
          <a:xfrm>
            <a:off x="304800" y="1295400"/>
            <a:ext cx="8610600" cy="4953000"/>
          </a:xfrm>
          <a:prstGeom prst="rect">
            <a:avLst/>
          </a:prstGeom>
        </p:spPr>
        <p:txBody>
          <a:bodyPr/>
          <a:lstStyle>
            <a:lvl1pPr>
              <a:defRPr sz="2000" b="1">
                <a:latin typeface="Arial" pitchFamily="34" charset="0"/>
                <a:cs typeface="Arial" pitchFamily="34" charset="0"/>
              </a:defRPr>
            </a:lvl1pPr>
            <a:lvl2pPr marL="742950" indent="-285750">
              <a:buFont typeface="Wingdings" pitchFamily="2" charset="2"/>
              <a:buChar char="§"/>
              <a:defRPr sz="1800">
                <a:latin typeface="Arial" pitchFamily="34" charset="0"/>
                <a:cs typeface="Arial" pitchFamily="34" charset="0"/>
              </a:defRPr>
            </a:lvl2pPr>
            <a:lvl3pPr marL="1143000" indent="-228600">
              <a:buFont typeface="Wingdings" pitchFamily="2" charset="2"/>
              <a:buChar char="Ø"/>
              <a:defRPr sz="1600">
                <a:latin typeface="Arial" pitchFamily="34" charset="0"/>
                <a:cs typeface="Arial" pitchFamily="34" charset="0"/>
              </a:defRPr>
            </a:lvl3pPr>
            <a:lvl4pPr marL="1600200" indent="-228600">
              <a:buFont typeface="Wingdings" pitchFamily="2" charset="2"/>
              <a:buChar char="v"/>
              <a:defRPr sz="1400">
                <a:latin typeface="Arial" pitchFamily="34" charset="0"/>
                <a:cs typeface="Arial" pitchFamily="34" charset="0"/>
              </a:defRPr>
            </a:lvl4pPr>
            <a:lvl5pPr>
              <a:defRPr>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9" name="Slide Number Placeholder 5"/>
          <p:cNvSpPr>
            <a:spLocks noGrp="1"/>
          </p:cNvSpPr>
          <p:nvPr>
            <p:ph type="sldNum" sz="quarter" idx="4"/>
          </p:nvPr>
        </p:nvSpPr>
        <p:spPr>
          <a:xfrm>
            <a:off x="8433706" y="6547757"/>
            <a:ext cx="710293" cy="310243"/>
          </a:xfrm>
          <a:prstGeom prst="rect">
            <a:avLst/>
          </a:prstGeom>
        </p:spPr>
        <p:txBody>
          <a:bodyPr anchor="ctr"/>
          <a:lstStyle>
            <a:lvl1pPr algn="r">
              <a:defRPr sz="1000" b="0"/>
            </a:lvl1pPr>
          </a:lstStyle>
          <a:p>
            <a:fld id="{4336D8BB-1FBA-4ECE-B83B-DC345E7EB0EF}" type="slidenum">
              <a:rPr lang="en-US" smtClean="0"/>
              <a:pPr/>
              <a:t>‹#›</a:t>
            </a:fld>
            <a:endParaRPr lang="en-US"/>
          </a:p>
        </p:txBody>
      </p:sp>
    </p:spTree>
    <p:extLst>
      <p:ext uri="{BB962C8B-B14F-4D97-AF65-F5344CB8AC3E}">
        <p14:creationId xmlns:p14="http://schemas.microsoft.com/office/powerpoint/2010/main" val="209876092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Title 1"/>
          <p:cNvSpPr>
            <a:spLocks noGrp="1"/>
          </p:cNvSpPr>
          <p:nvPr>
            <p:ph type="title"/>
          </p:nvPr>
        </p:nvSpPr>
        <p:spPr>
          <a:xfrm>
            <a:off x="1676400" y="76200"/>
            <a:ext cx="6553200" cy="914400"/>
          </a:xfrm>
          <a:prstGeom prst="rect">
            <a:avLst/>
          </a:prstGeom>
        </p:spPr>
        <p:txBody>
          <a:bodyPr anchor="ctr"/>
          <a:lstStyle>
            <a:lvl1pPr>
              <a:defRPr sz="2800">
                <a:solidFill>
                  <a:schemeClr val="bg1"/>
                </a:solidFill>
                <a:latin typeface="Arial" pitchFamily="34" charset="0"/>
                <a:cs typeface="Arial" pitchFamily="34" charset="0"/>
              </a:defRPr>
            </a:lvl1pPr>
          </a:lstStyle>
          <a:p>
            <a:r>
              <a:rPr lang="en-US" dirty="0"/>
              <a:t>Click to edit Master title style</a:t>
            </a:r>
          </a:p>
        </p:txBody>
      </p:sp>
      <p:sp>
        <p:nvSpPr>
          <p:cNvPr id="8" name="Content Placeholder 2"/>
          <p:cNvSpPr>
            <a:spLocks noGrp="1"/>
          </p:cNvSpPr>
          <p:nvPr>
            <p:ph idx="1"/>
          </p:nvPr>
        </p:nvSpPr>
        <p:spPr>
          <a:xfrm>
            <a:off x="304800" y="1295400"/>
            <a:ext cx="8610600" cy="4953000"/>
          </a:xfrm>
          <a:prstGeom prst="rect">
            <a:avLst/>
          </a:prstGeom>
        </p:spPr>
        <p:txBody>
          <a:bodyPr/>
          <a:lstStyle>
            <a:lvl1pPr>
              <a:defRPr sz="2000" b="1">
                <a:latin typeface="Arial" pitchFamily="34" charset="0"/>
                <a:cs typeface="Arial" pitchFamily="34" charset="0"/>
              </a:defRPr>
            </a:lvl1pPr>
            <a:lvl2pPr marL="742950" indent="-285750">
              <a:buFont typeface="Wingdings" pitchFamily="2" charset="2"/>
              <a:buChar char="§"/>
              <a:defRPr sz="1800">
                <a:latin typeface="Arial" pitchFamily="34" charset="0"/>
                <a:cs typeface="Arial" pitchFamily="34" charset="0"/>
              </a:defRPr>
            </a:lvl2pPr>
            <a:lvl3pPr marL="1143000" indent="-228600">
              <a:buFont typeface="Wingdings" pitchFamily="2" charset="2"/>
              <a:buChar char="Ø"/>
              <a:defRPr sz="1600">
                <a:latin typeface="Arial" pitchFamily="34" charset="0"/>
                <a:cs typeface="Arial" pitchFamily="34" charset="0"/>
              </a:defRPr>
            </a:lvl3pPr>
            <a:lvl4pPr marL="1600200" indent="-228600">
              <a:buFont typeface="Wingdings" pitchFamily="2" charset="2"/>
              <a:buChar char="v"/>
              <a:defRPr sz="1400">
                <a:latin typeface="Arial" pitchFamily="34" charset="0"/>
                <a:cs typeface="Arial" pitchFamily="34" charset="0"/>
              </a:defRPr>
            </a:lvl4pPr>
            <a:lvl5pPr>
              <a:defRPr>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9" name="Slide Number Placeholder 5"/>
          <p:cNvSpPr>
            <a:spLocks noGrp="1"/>
          </p:cNvSpPr>
          <p:nvPr>
            <p:ph type="sldNum" sz="quarter" idx="4"/>
          </p:nvPr>
        </p:nvSpPr>
        <p:spPr>
          <a:xfrm>
            <a:off x="8433706" y="6547757"/>
            <a:ext cx="710293" cy="310243"/>
          </a:xfrm>
          <a:prstGeom prst="rect">
            <a:avLst/>
          </a:prstGeom>
        </p:spPr>
        <p:txBody>
          <a:bodyPr anchor="ctr"/>
          <a:lstStyle>
            <a:lvl1pPr algn="r">
              <a:defRPr sz="1000" b="0"/>
            </a:lvl1pPr>
          </a:lstStyle>
          <a:p>
            <a:fld id="{4336D8BB-1FBA-4ECE-B83B-DC345E7EB0EF}" type="slidenum">
              <a:rPr lang="en-US" smtClean="0"/>
              <a:pPr/>
              <a:t>‹#›</a:t>
            </a:fld>
            <a:endParaRPr lang="en-US"/>
          </a:p>
        </p:txBody>
      </p:sp>
    </p:spTree>
    <p:extLst>
      <p:ext uri="{BB962C8B-B14F-4D97-AF65-F5344CB8AC3E}">
        <p14:creationId xmlns:p14="http://schemas.microsoft.com/office/powerpoint/2010/main" val="290276940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8" name="Title 1"/>
          <p:cNvSpPr>
            <a:spLocks noGrp="1"/>
          </p:cNvSpPr>
          <p:nvPr>
            <p:ph type="title"/>
          </p:nvPr>
        </p:nvSpPr>
        <p:spPr>
          <a:xfrm>
            <a:off x="1676400" y="76200"/>
            <a:ext cx="6553200" cy="914400"/>
          </a:xfrm>
          <a:prstGeom prst="rect">
            <a:avLst/>
          </a:prstGeom>
        </p:spPr>
        <p:txBody>
          <a:bodyPr anchor="ctr"/>
          <a:lstStyle>
            <a:lvl1pPr>
              <a:defRPr sz="2800">
                <a:solidFill>
                  <a:schemeClr val="bg1"/>
                </a:solidFill>
                <a:latin typeface="Arial" pitchFamily="34" charset="0"/>
                <a:cs typeface="Arial" pitchFamily="34" charset="0"/>
              </a:defRPr>
            </a:lvl1pPr>
          </a:lstStyle>
          <a:p>
            <a:r>
              <a:rPr lang="en-US" dirty="0"/>
              <a:t>Click to edit Master title style</a:t>
            </a:r>
          </a:p>
        </p:txBody>
      </p:sp>
      <p:sp>
        <p:nvSpPr>
          <p:cNvPr id="9" name="Content Placeholder 2"/>
          <p:cNvSpPr>
            <a:spLocks noGrp="1"/>
          </p:cNvSpPr>
          <p:nvPr>
            <p:ph idx="1"/>
          </p:nvPr>
        </p:nvSpPr>
        <p:spPr>
          <a:xfrm>
            <a:off x="304800" y="1295400"/>
            <a:ext cx="8610600" cy="4953000"/>
          </a:xfrm>
          <a:prstGeom prst="rect">
            <a:avLst/>
          </a:prstGeom>
        </p:spPr>
        <p:txBody>
          <a:bodyPr/>
          <a:lstStyle>
            <a:lvl1pPr>
              <a:defRPr sz="2000" b="1">
                <a:latin typeface="Arial" pitchFamily="34" charset="0"/>
                <a:cs typeface="Arial" pitchFamily="34" charset="0"/>
              </a:defRPr>
            </a:lvl1pPr>
            <a:lvl2pPr marL="742950" indent="-285750">
              <a:buFont typeface="Wingdings" pitchFamily="2" charset="2"/>
              <a:buChar char="§"/>
              <a:defRPr sz="1800">
                <a:latin typeface="Arial" pitchFamily="34" charset="0"/>
                <a:cs typeface="Arial" pitchFamily="34" charset="0"/>
              </a:defRPr>
            </a:lvl2pPr>
            <a:lvl3pPr marL="1143000" indent="-228600">
              <a:buFont typeface="Wingdings" pitchFamily="2" charset="2"/>
              <a:buChar char="Ø"/>
              <a:defRPr sz="1600">
                <a:latin typeface="Arial" pitchFamily="34" charset="0"/>
                <a:cs typeface="Arial" pitchFamily="34" charset="0"/>
              </a:defRPr>
            </a:lvl3pPr>
            <a:lvl4pPr marL="1600200" indent="-228600">
              <a:buFont typeface="Wingdings" pitchFamily="2" charset="2"/>
              <a:buChar char="v"/>
              <a:defRPr sz="1400">
                <a:latin typeface="Arial" pitchFamily="34" charset="0"/>
                <a:cs typeface="Arial" pitchFamily="34" charset="0"/>
              </a:defRPr>
            </a:lvl4pPr>
            <a:lvl5pPr>
              <a:defRPr>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0" name="Slide Number Placeholder 5"/>
          <p:cNvSpPr>
            <a:spLocks noGrp="1"/>
          </p:cNvSpPr>
          <p:nvPr>
            <p:ph type="sldNum" sz="quarter" idx="4"/>
          </p:nvPr>
        </p:nvSpPr>
        <p:spPr>
          <a:xfrm>
            <a:off x="8433706" y="6547757"/>
            <a:ext cx="710293" cy="310243"/>
          </a:xfrm>
          <a:prstGeom prst="rect">
            <a:avLst/>
          </a:prstGeom>
        </p:spPr>
        <p:txBody>
          <a:bodyPr anchor="ctr"/>
          <a:lstStyle>
            <a:lvl1pPr algn="r">
              <a:defRPr sz="1000" b="0"/>
            </a:lvl1pPr>
          </a:lstStyle>
          <a:p>
            <a:fld id="{4336D8BB-1FBA-4ECE-B83B-DC345E7EB0EF}" type="slidenum">
              <a:rPr lang="en-US" smtClean="0"/>
              <a:pPr/>
              <a:t>‹#›</a:t>
            </a:fld>
            <a:endParaRPr lang="en-US"/>
          </a:p>
        </p:txBody>
      </p:sp>
    </p:spTree>
    <p:extLst>
      <p:ext uri="{BB962C8B-B14F-4D97-AF65-F5344CB8AC3E}">
        <p14:creationId xmlns:p14="http://schemas.microsoft.com/office/powerpoint/2010/main" val="86128264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8" name="Title 1"/>
          <p:cNvSpPr>
            <a:spLocks noGrp="1"/>
          </p:cNvSpPr>
          <p:nvPr>
            <p:ph type="title"/>
          </p:nvPr>
        </p:nvSpPr>
        <p:spPr>
          <a:xfrm>
            <a:off x="1676400" y="76200"/>
            <a:ext cx="6553200" cy="914400"/>
          </a:xfrm>
          <a:prstGeom prst="rect">
            <a:avLst/>
          </a:prstGeom>
        </p:spPr>
        <p:txBody>
          <a:bodyPr anchor="ctr"/>
          <a:lstStyle>
            <a:lvl1pPr>
              <a:defRPr sz="2800">
                <a:solidFill>
                  <a:schemeClr val="bg1"/>
                </a:solidFill>
                <a:latin typeface="Arial" pitchFamily="34" charset="0"/>
                <a:cs typeface="Arial" pitchFamily="34" charset="0"/>
              </a:defRPr>
            </a:lvl1pPr>
          </a:lstStyle>
          <a:p>
            <a:r>
              <a:rPr lang="en-US" dirty="0"/>
              <a:t>Click to edit Master title style</a:t>
            </a:r>
          </a:p>
        </p:txBody>
      </p:sp>
      <p:sp>
        <p:nvSpPr>
          <p:cNvPr id="9" name="Content Placeholder 2"/>
          <p:cNvSpPr>
            <a:spLocks noGrp="1"/>
          </p:cNvSpPr>
          <p:nvPr>
            <p:ph idx="1"/>
          </p:nvPr>
        </p:nvSpPr>
        <p:spPr>
          <a:xfrm>
            <a:off x="304800" y="1295400"/>
            <a:ext cx="8610600" cy="4953000"/>
          </a:xfrm>
          <a:prstGeom prst="rect">
            <a:avLst/>
          </a:prstGeom>
        </p:spPr>
        <p:txBody>
          <a:bodyPr/>
          <a:lstStyle>
            <a:lvl1pPr>
              <a:defRPr sz="2000" b="1">
                <a:latin typeface="Arial" pitchFamily="34" charset="0"/>
                <a:cs typeface="Arial" pitchFamily="34" charset="0"/>
              </a:defRPr>
            </a:lvl1pPr>
            <a:lvl2pPr marL="742950" indent="-285750">
              <a:buFont typeface="Wingdings" pitchFamily="2" charset="2"/>
              <a:buChar char="§"/>
              <a:defRPr sz="1800">
                <a:latin typeface="Arial" pitchFamily="34" charset="0"/>
                <a:cs typeface="Arial" pitchFamily="34" charset="0"/>
              </a:defRPr>
            </a:lvl2pPr>
            <a:lvl3pPr marL="1143000" indent="-228600">
              <a:buFont typeface="Wingdings" pitchFamily="2" charset="2"/>
              <a:buChar char="Ø"/>
              <a:defRPr sz="1600">
                <a:latin typeface="Arial" pitchFamily="34" charset="0"/>
                <a:cs typeface="Arial" pitchFamily="34" charset="0"/>
              </a:defRPr>
            </a:lvl3pPr>
            <a:lvl4pPr marL="1600200" indent="-228600">
              <a:buFont typeface="Wingdings" pitchFamily="2" charset="2"/>
              <a:buChar char="v"/>
              <a:defRPr sz="1400">
                <a:latin typeface="Arial" pitchFamily="34" charset="0"/>
                <a:cs typeface="Arial" pitchFamily="34" charset="0"/>
              </a:defRPr>
            </a:lvl4pPr>
            <a:lvl5pPr>
              <a:defRPr>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0" name="Slide Number Placeholder 5"/>
          <p:cNvSpPr>
            <a:spLocks noGrp="1"/>
          </p:cNvSpPr>
          <p:nvPr>
            <p:ph type="sldNum" sz="quarter" idx="4"/>
          </p:nvPr>
        </p:nvSpPr>
        <p:spPr>
          <a:xfrm>
            <a:off x="8433706" y="6547757"/>
            <a:ext cx="710293" cy="310243"/>
          </a:xfrm>
          <a:prstGeom prst="rect">
            <a:avLst/>
          </a:prstGeom>
        </p:spPr>
        <p:txBody>
          <a:bodyPr anchor="ctr"/>
          <a:lstStyle>
            <a:lvl1pPr algn="r">
              <a:defRPr sz="1000" b="0"/>
            </a:lvl1pPr>
          </a:lstStyle>
          <a:p>
            <a:fld id="{4336D8BB-1FBA-4ECE-B83B-DC345E7EB0EF}" type="slidenum">
              <a:rPr lang="en-US" smtClean="0"/>
              <a:pPr/>
              <a:t>‹#›</a:t>
            </a:fld>
            <a:endParaRPr lang="en-US"/>
          </a:p>
        </p:txBody>
      </p:sp>
    </p:spTree>
    <p:extLst>
      <p:ext uri="{BB962C8B-B14F-4D97-AF65-F5344CB8AC3E}">
        <p14:creationId xmlns:p14="http://schemas.microsoft.com/office/powerpoint/2010/main" val="265703654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8" name="Title 1"/>
          <p:cNvSpPr>
            <a:spLocks noGrp="1"/>
          </p:cNvSpPr>
          <p:nvPr>
            <p:ph type="title"/>
          </p:nvPr>
        </p:nvSpPr>
        <p:spPr>
          <a:xfrm>
            <a:off x="1676400" y="76200"/>
            <a:ext cx="6553200" cy="914400"/>
          </a:xfrm>
          <a:prstGeom prst="rect">
            <a:avLst/>
          </a:prstGeom>
        </p:spPr>
        <p:txBody>
          <a:bodyPr anchor="ctr"/>
          <a:lstStyle>
            <a:lvl1pPr>
              <a:defRPr sz="2800">
                <a:solidFill>
                  <a:schemeClr val="bg1"/>
                </a:solidFill>
                <a:latin typeface="Arial" pitchFamily="34" charset="0"/>
                <a:cs typeface="Arial" pitchFamily="34" charset="0"/>
              </a:defRPr>
            </a:lvl1pPr>
          </a:lstStyle>
          <a:p>
            <a:r>
              <a:rPr lang="en-US" dirty="0"/>
              <a:t>Click to edit Master title style</a:t>
            </a:r>
          </a:p>
        </p:txBody>
      </p:sp>
      <p:sp>
        <p:nvSpPr>
          <p:cNvPr id="9" name="Content Placeholder 2"/>
          <p:cNvSpPr>
            <a:spLocks noGrp="1"/>
          </p:cNvSpPr>
          <p:nvPr>
            <p:ph idx="1"/>
          </p:nvPr>
        </p:nvSpPr>
        <p:spPr>
          <a:xfrm>
            <a:off x="304800" y="1295400"/>
            <a:ext cx="8610600" cy="4953000"/>
          </a:xfrm>
          <a:prstGeom prst="rect">
            <a:avLst/>
          </a:prstGeom>
        </p:spPr>
        <p:txBody>
          <a:bodyPr/>
          <a:lstStyle>
            <a:lvl1pPr>
              <a:defRPr sz="2000" b="1">
                <a:latin typeface="Arial" pitchFamily="34" charset="0"/>
                <a:cs typeface="Arial" pitchFamily="34" charset="0"/>
              </a:defRPr>
            </a:lvl1pPr>
            <a:lvl2pPr marL="742950" indent="-285750">
              <a:buFont typeface="Wingdings" pitchFamily="2" charset="2"/>
              <a:buChar char="§"/>
              <a:defRPr sz="1800">
                <a:latin typeface="Arial" pitchFamily="34" charset="0"/>
                <a:cs typeface="Arial" pitchFamily="34" charset="0"/>
              </a:defRPr>
            </a:lvl2pPr>
            <a:lvl3pPr marL="1143000" indent="-228600">
              <a:buFont typeface="Wingdings" pitchFamily="2" charset="2"/>
              <a:buChar char="Ø"/>
              <a:defRPr sz="1600">
                <a:latin typeface="Arial" pitchFamily="34" charset="0"/>
                <a:cs typeface="Arial" pitchFamily="34" charset="0"/>
              </a:defRPr>
            </a:lvl3pPr>
            <a:lvl4pPr marL="1600200" indent="-228600">
              <a:buFont typeface="Wingdings" pitchFamily="2" charset="2"/>
              <a:buChar char="v"/>
              <a:defRPr sz="1400">
                <a:latin typeface="Arial" pitchFamily="34" charset="0"/>
                <a:cs typeface="Arial" pitchFamily="34" charset="0"/>
              </a:defRPr>
            </a:lvl4pPr>
            <a:lvl5pPr>
              <a:defRPr>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0" name="Slide Number Placeholder 5"/>
          <p:cNvSpPr>
            <a:spLocks noGrp="1"/>
          </p:cNvSpPr>
          <p:nvPr>
            <p:ph type="sldNum" sz="quarter" idx="4"/>
          </p:nvPr>
        </p:nvSpPr>
        <p:spPr>
          <a:xfrm>
            <a:off x="8433706" y="6547757"/>
            <a:ext cx="710293" cy="310243"/>
          </a:xfrm>
          <a:prstGeom prst="rect">
            <a:avLst/>
          </a:prstGeom>
        </p:spPr>
        <p:txBody>
          <a:bodyPr anchor="ctr"/>
          <a:lstStyle>
            <a:lvl1pPr algn="r">
              <a:defRPr sz="1000" b="0"/>
            </a:lvl1pPr>
          </a:lstStyle>
          <a:p>
            <a:fld id="{4336D8BB-1FBA-4ECE-B83B-DC345E7EB0EF}" type="slidenum">
              <a:rPr lang="en-US" smtClean="0"/>
              <a:pPr/>
              <a:t>‹#›</a:t>
            </a:fld>
            <a:endParaRPr lang="en-US"/>
          </a:p>
        </p:txBody>
      </p:sp>
    </p:spTree>
    <p:extLst>
      <p:ext uri="{BB962C8B-B14F-4D97-AF65-F5344CB8AC3E}">
        <p14:creationId xmlns:p14="http://schemas.microsoft.com/office/powerpoint/2010/main" val="139516308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8" name="Title 1"/>
          <p:cNvSpPr>
            <a:spLocks noGrp="1"/>
          </p:cNvSpPr>
          <p:nvPr>
            <p:ph type="title"/>
          </p:nvPr>
        </p:nvSpPr>
        <p:spPr>
          <a:xfrm>
            <a:off x="1676400" y="76200"/>
            <a:ext cx="6553200" cy="914400"/>
          </a:xfrm>
          <a:prstGeom prst="rect">
            <a:avLst/>
          </a:prstGeom>
        </p:spPr>
        <p:txBody>
          <a:bodyPr anchor="ctr"/>
          <a:lstStyle>
            <a:lvl1pPr>
              <a:defRPr sz="2800">
                <a:solidFill>
                  <a:schemeClr val="bg1"/>
                </a:solidFill>
                <a:latin typeface="Arial" pitchFamily="34" charset="0"/>
                <a:cs typeface="Arial" pitchFamily="34" charset="0"/>
              </a:defRPr>
            </a:lvl1pPr>
          </a:lstStyle>
          <a:p>
            <a:r>
              <a:rPr lang="en-US" dirty="0"/>
              <a:t>Click to edit Master title style</a:t>
            </a:r>
          </a:p>
        </p:txBody>
      </p:sp>
      <p:sp>
        <p:nvSpPr>
          <p:cNvPr id="9" name="Content Placeholder 2"/>
          <p:cNvSpPr>
            <a:spLocks noGrp="1"/>
          </p:cNvSpPr>
          <p:nvPr>
            <p:ph idx="1"/>
          </p:nvPr>
        </p:nvSpPr>
        <p:spPr>
          <a:xfrm>
            <a:off x="304800" y="1295400"/>
            <a:ext cx="8610600" cy="4953000"/>
          </a:xfrm>
          <a:prstGeom prst="rect">
            <a:avLst/>
          </a:prstGeom>
        </p:spPr>
        <p:txBody>
          <a:bodyPr/>
          <a:lstStyle>
            <a:lvl1pPr>
              <a:defRPr sz="2000" b="1">
                <a:latin typeface="Arial" pitchFamily="34" charset="0"/>
                <a:cs typeface="Arial" pitchFamily="34" charset="0"/>
              </a:defRPr>
            </a:lvl1pPr>
            <a:lvl2pPr marL="742950" indent="-285750">
              <a:buFont typeface="Wingdings" pitchFamily="2" charset="2"/>
              <a:buChar char="§"/>
              <a:defRPr sz="1800">
                <a:latin typeface="Arial" pitchFamily="34" charset="0"/>
                <a:cs typeface="Arial" pitchFamily="34" charset="0"/>
              </a:defRPr>
            </a:lvl2pPr>
            <a:lvl3pPr marL="1143000" indent="-228600">
              <a:buFont typeface="Wingdings" pitchFamily="2" charset="2"/>
              <a:buChar char="Ø"/>
              <a:defRPr sz="1600">
                <a:latin typeface="Arial" pitchFamily="34" charset="0"/>
                <a:cs typeface="Arial" pitchFamily="34" charset="0"/>
              </a:defRPr>
            </a:lvl3pPr>
            <a:lvl4pPr marL="1600200" indent="-228600">
              <a:buFont typeface="Wingdings" pitchFamily="2" charset="2"/>
              <a:buChar char="v"/>
              <a:defRPr sz="1400">
                <a:latin typeface="Arial" pitchFamily="34" charset="0"/>
                <a:cs typeface="Arial" pitchFamily="34" charset="0"/>
              </a:defRPr>
            </a:lvl4pPr>
            <a:lvl5pPr>
              <a:defRPr>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0" name="Slide Number Placeholder 5"/>
          <p:cNvSpPr>
            <a:spLocks noGrp="1"/>
          </p:cNvSpPr>
          <p:nvPr>
            <p:ph type="sldNum" sz="quarter" idx="4"/>
          </p:nvPr>
        </p:nvSpPr>
        <p:spPr>
          <a:xfrm>
            <a:off x="8433706" y="6547757"/>
            <a:ext cx="710293" cy="310243"/>
          </a:xfrm>
          <a:prstGeom prst="rect">
            <a:avLst/>
          </a:prstGeom>
        </p:spPr>
        <p:txBody>
          <a:bodyPr anchor="ctr"/>
          <a:lstStyle>
            <a:lvl1pPr algn="r">
              <a:defRPr sz="1000" b="0"/>
            </a:lvl1pPr>
          </a:lstStyle>
          <a:p>
            <a:fld id="{4336D8BB-1FBA-4ECE-B83B-DC345E7EB0EF}" type="slidenum">
              <a:rPr lang="en-US" smtClean="0"/>
              <a:pPr/>
              <a:t>‹#›</a:t>
            </a:fld>
            <a:endParaRPr lang="en-US"/>
          </a:p>
        </p:txBody>
      </p:sp>
    </p:spTree>
    <p:extLst>
      <p:ext uri="{BB962C8B-B14F-4D97-AF65-F5344CB8AC3E}">
        <p14:creationId xmlns:p14="http://schemas.microsoft.com/office/powerpoint/2010/main" val="374746871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57384" y="1"/>
            <a:ext cx="8846915" cy="458787"/>
          </a:xfrm>
          <a:prstGeom prst="rect">
            <a:avLst/>
          </a:prstGeom>
        </p:spPr>
        <p:txBody>
          <a:bodyPr/>
          <a:lstStyle/>
          <a:p>
            <a:r>
              <a:rPr lang="en-US" dirty="0"/>
              <a:t>Click to edit Master title style</a:t>
            </a:r>
          </a:p>
        </p:txBody>
      </p:sp>
      <p:sp>
        <p:nvSpPr>
          <p:cNvPr id="6" name="Slide Number Placeholder 5"/>
          <p:cNvSpPr>
            <a:spLocks noGrp="1" noChangeArrowheads="1"/>
          </p:cNvSpPr>
          <p:nvPr>
            <p:ph type="sldNum" sz="quarter" idx="12"/>
          </p:nvPr>
        </p:nvSpPr>
        <p:spPr>
          <a:xfrm>
            <a:off x="6781800" y="6612469"/>
            <a:ext cx="2133600" cy="244475"/>
          </a:xfrm>
          <a:prstGeom prst="rect">
            <a:avLst/>
          </a:prstGeom>
        </p:spPr>
        <p:txBody>
          <a:bodyPr/>
          <a:lstStyle>
            <a:lvl1pPr>
              <a:defRPr smtClean="0">
                <a:solidFill>
                  <a:srgbClr val="000000"/>
                </a:solidFill>
              </a:defRPr>
            </a:lvl1pPr>
          </a:lstStyle>
          <a:p>
            <a:pPr>
              <a:defRPr/>
            </a:pPr>
            <a:fld id="{C3A6A015-D8BD-4962-994E-6940FF2BE1B2}" type="slidenum">
              <a:rPr lang="en-US"/>
              <a:pPr>
                <a:defRPr/>
              </a:pPr>
              <a:t>‹#›</a:t>
            </a:fld>
            <a:endParaRPr lang="en-US" dirty="0"/>
          </a:p>
        </p:txBody>
      </p:sp>
      <p:sp>
        <p:nvSpPr>
          <p:cNvPr id="5" name="Rectangle 3"/>
          <p:cNvSpPr>
            <a:spLocks noGrp="1" noChangeArrowheads="1"/>
          </p:cNvSpPr>
          <p:nvPr>
            <p:ph idx="1"/>
          </p:nvPr>
        </p:nvSpPr>
        <p:spPr bwMode="auto">
          <a:xfrm>
            <a:off x="152400" y="755650"/>
            <a:ext cx="8775700" cy="579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3pPr marL="292100" indent="-238125">
              <a:defRPr/>
            </a:lvl3pPr>
            <a:lvl4pPr marL="520700" indent="-168275">
              <a:defRPr/>
            </a:lvl4pPr>
            <a:lvl5pPr marL="749300" indent="-168275">
              <a:defRPr/>
            </a:lvl5pPr>
          </a:lstStyle>
          <a:p>
            <a:pPr lvl="0"/>
            <a:r>
              <a:rPr lang="en-US" dirty="0"/>
              <a:t>Click to         </a:t>
            </a:r>
          </a:p>
          <a:p>
            <a:pPr lvl="2"/>
            <a:r>
              <a:rPr lang="en-US" dirty="0"/>
              <a:t>Second level</a:t>
            </a:r>
          </a:p>
          <a:p>
            <a:pPr lvl="3"/>
            <a:r>
              <a:rPr lang="en-US" dirty="0"/>
              <a:t>Third level</a:t>
            </a:r>
          </a:p>
          <a:p>
            <a:pPr lvl="4"/>
            <a:r>
              <a:rPr lang="en-US" dirty="0"/>
              <a:t>Fourth level</a:t>
            </a:r>
          </a:p>
        </p:txBody>
      </p:sp>
    </p:spTree>
    <p:extLst>
      <p:ext uri="{BB962C8B-B14F-4D97-AF65-F5344CB8AC3E}">
        <p14:creationId xmlns:p14="http://schemas.microsoft.com/office/powerpoint/2010/main" val="26480384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57162" y="0"/>
            <a:ext cx="8834437" cy="458788"/>
          </a:xfrm>
          <a:prstGeom prst="rect">
            <a:avLst/>
          </a:prstGeom>
        </p:spPr>
        <p:txBody>
          <a:bodyPr/>
          <a:lstStyle/>
          <a:p>
            <a:r>
              <a:rPr lang="en-US" dirty="0"/>
              <a:t>Click to edit Master title style</a:t>
            </a:r>
          </a:p>
        </p:txBody>
      </p:sp>
      <p:sp>
        <p:nvSpPr>
          <p:cNvPr id="4" name="Content Placeholder 3"/>
          <p:cNvSpPr>
            <a:spLocks noGrp="1"/>
          </p:cNvSpPr>
          <p:nvPr>
            <p:ph sz="half" idx="2"/>
          </p:nvPr>
        </p:nvSpPr>
        <p:spPr>
          <a:xfrm>
            <a:off x="4648200" y="1447800"/>
            <a:ext cx="4038600" cy="4949825"/>
          </a:xfrm>
          <a:prstGeom prst="rect">
            <a:avLst/>
          </a:prstGeom>
        </p:spPr>
        <p:txBody>
          <a:bodyPr/>
          <a:lstStyle>
            <a:lvl1pPr>
              <a:defRPr sz="2000"/>
            </a:lvl1pPr>
            <a:lvl2pPr marL="342900" indent="-228600">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2"/>
            <a:r>
              <a:rPr lang="en-US" dirty="0"/>
              <a:t>Third level</a:t>
            </a:r>
          </a:p>
          <a:p>
            <a:pPr lvl="3"/>
            <a:r>
              <a:rPr lang="en-US" dirty="0"/>
              <a:t>Fourth level</a:t>
            </a:r>
          </a:p>
          <a:p>
            <a:pPr lvl="4"/>
            <a:r>
              <a:rPr lang="en-US" dirty="0"/>
              <a:t>Fifth level</a:t>
            </a:r>
          </a:p>
        </p:txBody>
      </p:sp>
      <p:sp>
        <p:nvSpPr>
          <p:cNvPr id="7" name="Slide Number Placeholder 6"/>
          <p:cNvSpPr>
            <a:spLocks noGrp="1" noChangeArrowheads="1"/>
          </p:cNvSpPr>
          <p:nvPr>
            <p:ph type="sldNum" sz="quarter" idx="12"/>
          </p:nvPr>
        </p:nvSpPr>
        <p:spPr>
          <a:xfrm>
            <a:off x="6781800" y="6612469"/>
            <a:ext cx="2133600" cy="244475"/>
          </a:xfrm>
          <a:prstGeom prst="rect">
            <a:avLst/>
          </a:prstGeom>
        </p:spPr>
        <p:txBody>
          <a:bodyPr/>
          <a:lstStyle>
            <a:lvl1pPr>
              <a:defRPr smtClean="0"/>
            </a:lvl1pPr>
          </a:lstStyle>
          <a:p>
            <a:pPr>
              <a:defRPr/>
            </a:pPr>
            <a:fld id="{1F0895D8-2E3B-4EC3-8F94-B7A4F8CC3C98}" type="slidenum">
              <a:rPr lang="en-US">
                <a:solidFill>
                  <a:srgbClr val="1D528D"/>
                </a:solidFill>
              </a:rPr>
              <a:pPr>
                <a:defRPr/>
              </a:pPr>
              <a:t>‹#›</a:t>
            </a:fld>
            <a:endParaRPr lang="en-US">
              <a:solidFill>
                <a:srgbClr val="1D528D"/>
              </a:solidFill>
            </a:endParaRPr>
          </a:p>
        </p:txBody>
      </p:sp>
    </p:spTree>
    <p:extLst>
      <p:ext uri="{BB962C8B-B14F-4D97-AF65-F5344CB8AC3E}">
        <p14:creationId xmlns:p14="http://schemas.microsoft.com/office/powerpoint/2010/main" val="397290877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Penta">
    <p:spTree>
      <p:nvGrpSpPr>
        <p:cNvPr id="1" name=""/>
        <p:cNvGrpSpPr/>
        <p:nvPr/>
      </p:nvGrpSpPr>
      <p:grpSpPr>
        <a:xfrm>
          <a:off x="0" y="0"/>
          <a:ext cx="0" cy="0"/>
          <a:chOff x="0" y="0"/>
          <a:chExt cx="0" cy="0"/>
        </a:xfrm>
      </p:grpSpPr>
      <p:sp>
        <p:nvSpPr>
          <p:cNvPr id="2" name="Title 1"/>
          <p:cNvSpPr>
            <a:spLocks noGrp="1"/>
          </p:cNvSpPr>
          <p:nvPr>
            <p:ph type="title"/>
          </p:nvPr>
        </p:nvSpPr>
        <p:spPr>
          <a:xfrm>
            <a:off x="157162" y="0"/>
            <a:ext cx="8834437" cy="458788"/>
          </a:xfrm>
          <a:prstGeom prst="rect">
            <a:avLst/>
          </a:prstGeom>
        </p:spPr>
        <p:txBody>
          <a:bodyPr/>
          <a:lstStyle/>
          <a:p>
            <a:r>
              <a:rPr lang="en-US"/>
              <a:t>Click to edit Master title style</a:t>
            </a:r>
          </a:p>
        </p:txBody>
      </p:sp>
      <p:sp>
        <p:nvSpPr>
          <p:cNvPr id="23" name="AutoShape 2"/>
          <p:cNvSpPr>
            <a:spLocks noChangeAspect="1" noChangeArrowheads="1"/>
          </p:cNvSpPr>
          <p:nvPr userDrawn="1"/>
        </p:nvSpPr>
        <p:spPr bwMode="auto">
          <a:xfrm>
            <a:off x="7635049" y="3797402"/>
            <a:ext cx="615950" cy="363537"/>
          </a:xfrm>
          <a:prstGeom prst="downArrow">
            <a:avLst>
              <a:gd name="adj1" fmla="val 53611"/>
              <a:gd name="adj2" fmla="val 53773"/>
            </a:avLst>
          </a:prstGeom>
          <a:ln>
            <a:headEnd/>
            <a:tailEnd/>
          </a:ln>
        </p:spPr>
        <p:style>
          <a:lnRef idx="1">
            <a:schemeClr val="accent1"/>
          </a:lnRef>
          <a:fillRef idx="3">
            <a:schemeClr val="accent1"/>
          </a:fillRef>
          <a:effectRef idx="2">
            <a:schemeClr val="accent1"/>
          </a:effectRef>
          <a:fontRef idx="minor">
            <a:schemeClr val="lt1"/>
          </a:fontRef>
        </p:style>
        <p:txBody>
          <a:bodyPr wrap="none" anchor="ctr">
            <a:prstTxWarp prst="textNoShape">
              <a:avLst/>
            </a:prstTxWarp>
          </a:bodyPr>
          <a:lstStyle/>
          <a:p>
            <a:pPr algn="ctr" defTabSz="457200" fontAlgn="base">
              <a:spcBef>
                <a:spcPct val="0"/>
              </a:spcBef>
              <a:spcAft>
                <a:spcPct val="0"/>
              </a:spcAft>
            </a:pPr>
            <a:endParaRPr lang="en-US" sz="700" b="1">
              <a:solidFill>
                <a:srgbClr val="952B1D"/>
              </a:solidFill>
              <a:latin typeface="Calibri"/>
              <a:cs typeface="Calibri"/>
            </a:endParaRPr>
          </a:p>
        </p:txBody>
      </p:sp>
      <p:sp>
        <p:nvSpPr>
          <p:cNvPr id="24" name="AutoShape 3"/>
          <p:cNvSpPr>
            <a:spLocks noChangeArrowheads="1"/>
          </p:cNvSpPr>
          <p:nvPr userDrawn="1"/>
        </p:nvSpPr>
        <p:spPr bwMode="auto">
          <a:xfrm>
            <a:off x="6828522" y="1225415"/>
            <a:ext cx="2221358" cy="2497500"/>
          </a:xfrm>
          <a:prstGeom prst="roundRect">
            <a:avLst>
              <a:gd name="adj" fmla="val 11111"/>
            </a:avLst>
          </a:prstGeom>
          <a:ln>
            <a:headEnd/>
            <a:tailEnd/>
          </a:ln>
        </p:spPr>
        <p:style>
          <a:lnRef idx="1">
            <a:schemeClr val="accent5"/>
          </a:lnRef>
          <a:fillRef idx="2">
            <a:schemeClr val="accent5"/>
          </a:fillRef>
          <a:effectRef idx="1">
            <a:schemeClr val="accent5"/>
          </a:effectRef>
          <a:fontRef idx="minor">
            <a:schemeClr val="dk1"/>
          </a:fontRef>
        </p:style>
        <p:txBody>
          <a:bodyPr lIns="100584" tIns="73152" rIns="64008" bIns="82296" anchor="b">
            <a:prstTxWarp prst="textNoShape">
              <a:avLst/>
            </a:prstTxWarp>
          </a:bodyPr>
          <a:lstStyle/>
          <a:p>
            <a:pPr marL="114300" indent="-114300" defTabSz="457200" fontAlgn="base">
              <a:lnSpc>
                <a:spcPct val="90000"/>
              </a:lnSpc>
              <a:spcBef>
                <a:spcPct val="35000"/>
              </a:spcBef>
              <a:spcAft>
                <a:spcPct val="0"/>
              </a:spcAft>
              <a:buFont typeface="Arial" pitchFamily="-107" charset="0"/>
              <a:buChar char="•"/>
            </a:pPr>
            <a:endParaRPr kumimoji="1" lang="en-US" sz="1000" i="1" dirty="0">
              <a:solidFill>
                <a:prstClr val="black"/>
              </a:solidFill>
              <a:latin typeface="Calibri"/>
              <a:cs typeface="Calibri"/>
            </a:endParaRPr>
          </a:p>
          <a:p>
            <a:pPr marL="114300" indent="-114300" defTabSz="457200" fontAlgn="base">
              <a:lnSpc>
                <a:spcPct val="90000"/>
              </a:lnSpc>
              <a:spcBef>
                <a:spcPct val="35000"/>
              </a:spcBef>
              <a:spcAft>
                <a:spcPct val="0"/>
              </a:spcAft>
              <a:buFont typeface="Arial" pitchFamily="-107" charset="0"/>
              <a:buChar char="•"/>
            </a:pPr>
            <a:endParaRPr kumimoji="1" lang="en-US" sz="1000" i="1" dirty="0">
              <a:solidFill>
                <a:prstClr val="black"/>
              </a:solidFill>
              <a:latin typeface="Calibri"/>
              <a:cs typeface="Calibri"/>
            </a:endParaRPr>
          </a:p>
          <a:p>
            <a:pPr marL="114300" indent="-114300" defTabSz="457200" fontAlgn="base">
              <a:lnSpc>
                <a:spcPct val="90000"/>
              </a:lnSpc>
              <a:spcBef>
                <a:spcPct val="35000"/>
              </a:spcBef>
              <a:spcAft>
                <a:spcPct val="0"/>
              </a:spcAft>
              <a:buFont typeface="Arial" pitchFamily="-107" charset="0"/>
              <a:buChar char="•"/>
            </a:pPr>
            <a:endParaRPr kumimoji="1" lang="en-US" sz="1000" i="1" dirty="0">
              <a:solidFill>
                <a:prstClr val="black"/>
              </a:solidFill>
              <a:latin typeface="Calibri"/>
              <a:cs typeface="Calibri"/>
            </a:endParaRPr>
          </a:p>
          <a:p>
            <a:pPr marL="114300" indent="-114300" defTabSz="457200" fontAlgn="base">
              <a:lnSpc>
                <a:spcPct val="90000"/>
              </a:lnSpc>
              <a:spcBef>
                <a:spcPct val="35000"/>
              </a:spcBef>
              <a:spcAft>
                <a:spcPct val="0"/>
              </a:spcAft>
              <a:buFont typeface="Arial" pitchFamily="-107" charset="0"/>
              <a:buChar char="•"/>
            </a:pPr>
            <a:endParaRPr kumimoji="1" lang="en-US" sz="1000" i="1" dirty="0">
              <a:solidFill>
                <a:prstClr val="black"/>
              </a:solidFill>
              <a:latin typeface="Calibri"/>
              <a:cs typeface="Calibri"/>
            </a:endParaRPr>
          </a:p>
          <a:p>
            <a:pPr marL="114300" indent="-114300" defTabSz="457200" fontAlgn="base">
              <a:lnSpc>
                <a:spcPct val="90000"/>
              </a:lnSpc>
              <a:spcBef>
                <a:spcPct val="35000"/>
              </a:spcBef>
              <a:spcAft>
                <a:spcPct val="0"/>
              </a:spcAft>
              <a:buFont typeface="Arial" pitchFamily="-107" charset="0"/>
              <a:buChar char="•"/>
            </a:pPr>
            <a:endParaRPr kumimoji="1" lang="en-US" sz="1000" i="1" dirty="0">
              <a:solidFill>
                <a:prstClr val="black"/>
              </a:solidFill>
              <a:latin typeface="Calibri"/>
              <a:cs typeface="Calibri"/>
            </a:endParaRPr>
          </a:p>
          <a:p>
            <a:pPr marL="114300" indent="-114300" defTabSz="457200" fontAlgn="base">
              <a:lnSpc>
                <a:spcPct val="90000"/>
              </a:lnSpc>
              <a:spcBef>
                <a:spcPct val="35000"/>
              </a:spcBef>
              <a:spcAft>
                <a:spcPct val="0"/>
              </a:spcAft>
              <a:buFont typeface="Arial" pitchFamily="-107" charset="0"/>
              <a:buChar char="•"/>
            </a:pPr>
            <a:endParaRPr kumimoji="1" lang="en-US" sz="1000" i="1" dirty="0">
              <a:solidFill>
                <a:prstClr val="black"/>
              </a:solidFill>
              <a:latin typeface="Calibri"/>
              <a:cs typeface="Calibri"/>
            </a:endParaRPr>
          </a:p>
          <a:p>
            <a:pPr marL="114300" indent="-114300" defTabSz="457200" fontAlgn="base">
              <a:lnSpc>
                <a:spcPct val="90000"/>
              </a:lnSpc>
              <a:spcBef>
                <a:spcPct val="35000"/>
              </a:spcBef>
              <a:spcAft>
                <a:spcPct val="0"/>
              </a:spcAft>
              <a:buFont typeface="Arial" pitchFamily="-107" charset="0"/>
              <a:buChar char="•"/>
            </a:pPr>
            <a:endParaRPr kumimoji="1" lang="en-US" sz="1000" i="1" dirty="0">
              <a:solidFill>
                <a:prstClr val="black"/>
              </a:solidFill>
              <a:latin typeface="Calibri"/>
              <a:cs typeface="Calibri"/>
            </a:endParaRPr>
          </a:p>
          <a:p>
            <a:pPr marL="114300" indent="-114300" defTabSz="457200" fontAlgn="base">
              <a:lnSpc>
                <a:spcPct val="90000"/>
              </a:lnSpc>
              <a:spcBef>
                <a:spcPct val="35000"/>
              </a:spcBef>
              <a:spcAft>
                <a:spcPct val="0"/>
              </a:spcAft>
              <a:buFont typeface="Arial" pitchFamily="-107" charset="0"/>
              <a:buChar char="•"/>
            </a:pPr>
            <a:endParaRPr kumimoji="1" lang="en-US" sz="1000" i="1" dirty="0">
              <a:solidFill>
                <a:prstClr val="black"/>
              </a:solidFill>
              <a:latin typeface="Calibri"/>
              <a:cs typeface="Calibri"/>
            </a:endParaRPr>
          </a:p>
        </p:txBody>
      </p:sp>
      <p:sp>
        <p:nvSpPr>
          <p:cNvPr id="25" name="AutoShape 4"/>
          <p:cNvSpPr>
            <a:spLocks noChangeArrowheads="1"/>
          </p:cNvSpPr>
          <p:nvPr userDrawn="1"/>
        </p:nvSpPr>
        <p:spPr bwMode="auto">
          <a:xfrm>
            <a:off x="2851150" y="2677887"/>
            <a:ext cx="3549650" cy="4023360"/>
          </a:xfrm>
          <a:prstGeom prst="roundRect">
            <a:avLst>
              <a:gd name="adj" fmla="val 7963"/>
            </a:avLst>
          </a:prstGeom>
          <a:ln>
            <a:solidFill>
              <a:schemeClr val="bg1">
                <a:lumMod val="65000"/>
              </a:schemeClr>
            </a:solidFill>
            <a:headEnd/>
            <a:tailEnd/>
          </a:ln>
        </p:spPr>
        <p:style>
          <a:lnRef idx="1">
            <a:schemeClr val="dk1"/>
          </a:lnRef>
          <a:fillRef idx="2">
            <a:schemeClr val="dk1"/>
          </a:fillRef>
          <a:effectRef idx="1">
            <a:schemeClr val="dk1"/>
          </a:effectRef>
          <a:fontRef idx="minor">
            <a:schemeClr val="dk1"/>
          </a:fontRef>
        </p:style>
        <p:txBody>
          <a:bodyPr tIns="91440" bIns="91440">
            <a:prstTxWarp prst="textNoShape">
              <a:avLst/>
            </a:prstTxWarp>
          </a:bodyPr>
          <a:lstStyle/>
          <a:p>
            <a:pPr marL="114300" indent="-114300"/>
            <a:endParaRPr lang="en-US" sz="1200" u="sng">
              <a:solidFill>
                <a:prstClr val="black"/>
              </a:solidFill>
              <a:latin typeface="Calibri"/>
              <a:cs typeface="Calibri"/>
            </a:endParaRPr>
          </a:p>
        </p:txBody>
      </p:sp>
      <p:sp>
        <p:nvSpPr>
          <p:cNvPr id="28" name="AutoShape 6"/>
          <p:cNvSpPr>
            <a:spLocks noChangeArrowheads="1"/>
          </p:cNvSpPr>
          <p:nvPr userDrawn="1"/>
        </p:nvSpPr>
        <p:spPr bwMode="auto">
          <a:xfrm>
            <a:off x="233997" y="3918858"/>
            <a:ext cx="2217040" cy="2743201"/>
          </a:xfrm>
          <a:prstGeom prst="roundRect">
            <a:avLst>
              <a:gd name="adj" fmla="val 11111"/>
            </a:avLst>
          </a:prstGeom>
          <a:ln>
            <a:headEnd/>
            <a:tailEnd/>
          </a:ln>
        </p:spPr>
        <p:style>
          <a:lnRef idx="1">
            <a:schemeClr val="accent5"/>
          </a:lnRef>
          <a:fillRef idx="2">
            <a:schemeClr val="accent5"/>
          </a:fillRef>
          <a:effectRef idx="1">
            <a:schemeClr val="accent5"/>
          </a:effectRef>
          <a:fontRef idx="minor">
            <a:schemeClr val="dk1"/>
          </a:fontRef>
        </p:style>
        <p:txBody>
          <a:bodyPr lIns="100584" tIns="73152" rIns="64008" bIns="82296" anchor="b">
            <a:prstTxWarp prst="textNoShape">
              <a:avLst/>
            </a:prstTxWarp>
          </a:bodyPr>
          <a:lstStyle/>
          <a:p>
            <a:pPr marL="114300" indent="-114300">
              <a:lnSpc>
                <a:spcPct val="90000"/>
              </a:lnSpc>
              <a:spcBef>
                <a:spcPct val="35000"/>
              </a:spcBef>
              <a:buFont typeface="Arial" pitchFamily="-107" charset="0"/>
              <a:buChar char="•"/>
            </a:pPr>
            <a:endParaRPr kumimoji="1" lang="en-US" sz="1000" i="1" dirty="0">
              <a:solidFill>
                <a:prstClr val="black"/>
              </a:solidFill>
              <a:latin typeface="Calibri"/>
              <a:cs typeface="Calibri"/>
            </a:endParaRPr>
          </a:p>
        </p:txBody>
      </p:sp>
      <p:sp>
        <p:nvSpPr>
          <p:cNvPr id="32" name="AutoShape 9"/>
          <p:cNvSpPr>
            <a:spLocks noChangeAspect="1" noChangeArrowheads="1"/>
          </p:cNvSpPr>
          <p:nvPr userDrawn="1"/>
        </p:nvSpPr>
        <p:spPr bwMode="auto">
          <a:xfrm rot="16200000">
            <a:off x="2369419" y="4306776"/>
            <a:ext cx="615950" cy="363538"/>
          </a:xfrm>
          <a:prstGeom prst="downArrow">
            <a:avLst>
              <a:gd name="adj1" fmla="val 53611"/>
              <a:gd name="adj2" fmla="val 53773"/>
            </a:avLst>
          </a:prstGeom>
          <a:ln>
            <a:headEnd/>
            <a:tailEnd/>
          </a:ln>
        </p:spPr>
        <p:style>
          <a:lnRef idx="1">
            <a:schemeClr val="accent1"/>
          </a:lnRef>
          <a:fillRef idx="3">
            <a:schemeClr val="accent1"/>
          </a:fillRef>
          <a:effectRef idx="2">
            <a:schemeClr val="accent1"/>
          </a:effectRef>
          <a:fontRef idx="minor">
            <a:schemeClr val="lt1"/>
          </a:fontRef>
        </p:style>
        <p:txBody>
          <a:bodyPr wrap="none" anchor="ctr">
            <a:prstTxWarp prst="textNoShape">
              <a:avLst/>
            </a:prstTxWarp>
          </a:bodyPr>
          <a:lstStyle/>
          <a:p>
            <a:pPr algn="ctr" defTabSz="457200" fontAlgn="base">
              <a:spcBef>
                <a:spcPct val="0"/>
              </a:spcBef>
              <a:spcAft>
                <a:spcPct val="0"/>
              </a:spcAft>
            </a:pPr>
            <a:endParaRPr lang="en-US" sz="700" b="1">
              <a:solidFill>
                <a:srgbClr val="952B1D"/>
              </a:solidFill>
              <a:latin typeface="Calibri"/>
              <a:cs typeface="Calibri"/>
            </a:endParaRPr>
          </a:p>
        </p:txBody>
      </p:sp>
      <p:sp>
        <p:nvSpPr>
          <p:cNvPr id="33" name="AutoShape 10"/>
          <p:cNvSpPr>
            <a:spLocks noChangeAspect="1" noChangeArrowheads="1"/>
          </p:cNvSpPr>
          <p:nvPr userDrawn="1"/>
        </p:nvSpPr>
        <p:spPr bwMode="auto">
          <a:xfrm rot="16200000">
            <a:off x="6324700" y="3211843"/>
            <a:ext cx="615950" cy="363537"/>
          </a:xfrm>
          <a:prstGeom prst="downArrow">
            <a:avLst>
              <a:gd name="adj1" fmla="val 53611"/>
              <a:gd name="adj2" fmla="val 53773"/>
            </a:avLst>
          </a:prstGeom>
          <a:ln>
            <a:headEnd/>
            <a:tailEnd/>
          </a:ln>
        </p:spPr>
        <p:style>
          <a:lnRef idx="1">
            <a:schemeClr val="accent1"/>
          </a:lnRef>
          <a:fillRef idx="3">
            <a:schemeClr val="accent1"/>
          </a:fillRef>
          <a:effectRef idx="2">
            <a:schemeClr val="accent1"/>
          </a:effectRef>
          <a:fontRef idx="minor">
            <a:schemeClr val="lt1"/>
          </a:fontRef>
        </p:style>
        <p:txBody>
          <a:bodyPr wrap="none" anchor="ctr">
            <a:prstTxWarp prst="textNoShape">
              <a:avLst/>
            </a:prstTxWarp>
          </a:bodyPr>
          <a:lstStyle/>
          <a:p>
            <a:pPr algn="ctr" defTabSz="457200" fontAlgn="base">
              <a:spcBef>
                <a:spcPct val="0"/>
              </a:spcBef>
              <a:spcAft>
                <a:spcPct val="0"/>
              </a:spcAft>
            </a:pPr>
            <a:endParaRPr lang="en-US" sz="700" b="1">
              <a:solidFill>
                <a:srgbClr val="952B1D"/>
              </a:solidFill>
              <a:latin typeface="Calibri"/>
              <a:cs typeface="Calibri"/>
            </a:endParaRPr>
          </a:p>
        </p:txBody>
      </p:sp>
      <p:sp>
        <p:nvSpPr>
          <p:cNvPr id="35" name="Text Box 22"/>
          <p:cNvSpPr txBox="1">
            <a:spLocks noChangeArrowheads="1"/>
          </p:cNvSpPr>
          <p:nvPr userDrawn="1"/>
        </p:nvSpPr>
        <p:spPr bwMode="auto">
          <a:xfrm rot="16200000">
            <a:off x="5840125" y="2044208"/>
            <a:ext cx="1821680" cy="179536"/>
          </a:xfrm>
          <a:prstGeom prst="rect">
            <a:avLst/>
          </a:prstGeom>
          <a:noFill/>
          <a:ln w="12700">
            <a:noFill/>
            <a:miter lim="800000"/>
            <a:headEnd/>
            <a:tailEnd/>
          </a:ln>
        </p:spPr>
        <p:txBody>
          <a:bodyPr wrap="square" lIns="0" tIns="0" rIns="0" bIns="0" anchor="ctr">
            <a:prstTxWarp prst="textNoShape">
              <a:avLst/>
            </a:prstTxWarp>
            <a:spAutoFit/>
          </a:bodyPr>
          <a:lstStyle/>
          <a:p>
            <a:pPr>
              <a:lnSpc>
                <a:spcPct val="80000"/>
              </a:lnSpc>
              <a:spcBef>
                <a:spcPct val="0"/>
              </a:spcBef>
            </a:pPr>
            <a:r>
              <a:rPr lang="en-US" sz="1400" b="1" dirty="0">
                <a:solidFill>
                  <a:srgbClr val="C00000"/>
                </a:solidFill>
                <a:latin typeface="Calibri"/>
                <a:cs typeface="Calibri"/>
              </a:rPr>
              <a:t>QUANTITATIVE IMPACT</a:t>
            </a:r>
          </a:p>
        </p:txBody>
      </p:sp>
      <p:sp>
        <p:nvSpPr>
          <p:cNvPr id="36" name="Text Box 23"/>
          <p:cNvSpPr txBox="1">
            <a:spLocks noChangeArrowheads="1"/>
          </p:cNvSpPr>
          <p:nvPr userDrawn="1"/>
        </p:nvSpPr>
        <p:spPr bwMode="auto">
          <a:xfrm rot="16200000">
            <a:off x="5910865" y="4958970"/>
            <a:ext cx="1669045" cy="179536"/>
          </a:xfrm>
          <a:prstGeom prst="rect">
            <a:avLst/>
          </a:prstGeom>
          <a:noFill/>
          <a:ln w="12700">
            <a:noFill/>
            <a:miter lim="800000"/>
            <a:headEnd/>
            <a:tailEnd/>
          </a:ln>
        </p:spPr>
        <p:txBody>
          <a:bodyPr wrap="square" lIns="0" tIns="0" rIns="0" bIns="0" anchor="ctr">
            <a:prstTxWarp prst="textNoShape">
              <a:avLst/>
            </a:prstTxWarp>
            <a:spAutoFit/>
          </a:bodyPr>
          <a:lstStyle/>
          <a:p>
            <a:pPr algn="r">
              <a:lnSpc>
                <a:spcPct val="80000"/>
              </a:lnSpc>
              <a:spcBef>
                <a:spcPct val="0"/>
              </a:spcBef>
            </a:pPr>
            <a:r>
              <a:rPr lang="en-US" sz="1400" b="1" dirty="0">
                <a:solidFill>
                  <a:srgbClr val="C00000"/>
                </a:solidFill>
                <a:latin typeface="Calibri"/>
                <a:cs typeface="Calibri"/>
              </a:rPr>
              <a:t>PROJECT GOAL</a:t>
            </a:r>
          </a:p>
        </p:txBody>
      </p:sp>
      <p:sp>
        <p:nvSpPr>
          <p:cNvPr id="38" name="Text Box 25"/>
          <p:cNvSpPr txBox="1">
            <a:spLocks noChangeArrowheads="1"/>
          </p:cNvSpPr>
          <p:nvPr userDrawn="1"/>
        </p:nvSpPr>
        <p:spPr bwMode="auto">
          <a:xfrm rot="16200000">
            <a:off x="-375308" y="2114295"/>
            <a:ext cx="1135062" cy="179536"/>
          </a:xfrm>
          <a:prstGeom prst="rect">
            <a:avLst/>
          </a:prstGeom>
          <a:noFill/>
          <a:ln w="12700">
            <a:noFill/>
            <a:miter lim="800000"/>
            <a:headEnd/>
            <a:tailEnd/>
          </a:ln>
        </p:spPr>
        <p:txBody>
          <a:bodyPr lIns="0" tIns="0" rIns="0" bIns="0" anchor="ctr">
            <a:prstTxWarp prst="textNoShape">
              <a:avLst/>
            </a:prstTxWarp>
            <a:spAutoFit/>
          </a:bodyPr>
          <a:lstStyle/>
          <a:p>
            <a:pPr>
              <a:lnSpc>
                <a:spcPct val="80000"/>
              </a:lnSpc>
              <a:spcBef>
                <a:spcPct val="0"/>
              </a:spcBef>
            </a:pPr>
            <a:r>
              <a:rPr lang="en-US" sz="1400" b="1" dirty="0">
                <a:solidFill>
                  <a:srgbClr val="C00000"/>
                </a:solidFill>
                <a:latin typeface="Calibri"/>
                <a:cs typeface="Calibri"/>
              </a:rPr>
              <a:t>STATUS QUO</a:t>
            </a:r>
          </a:p>
        </p:txBody>
      </p:sp>
      <p:sp>
        <p:nvSpPr>
          <p:cNvPr id="39" name="Text Box 26"/>
          <p:cNvSpPr txBox="1">
            <a:spLocks noChangeArrowheads="1"/>
          </p:cNvSpPr>
          <p:nvPr userDrawn="1"/>
        </p:nvSpPr>
        <p:spPr bwMode="auto">
          <a:xfrm rot="16200000">
            <a:off x="-668498" y="4839166"/>
            <a:ext cx="1643063" cy="179536"/>
          </a:xfrm>
          <a:prstGeom prst="rect">
            <a:avLst/>
          </a:prstGeom>
          <a:noFill/>
          <a:ln w="12700">
            <a:noFill/>
            <a:miter lim="800000"/>
            <a:headEnd/>
            <a:tailEnd/>
          </a:ln>
        </p:spPr>
        <p:txBody>
          <a:bodyPr lIns="0" tIns="0" rIns="0" bIns="0" anchor="ctr">
            <a:prstTxWarp prst="textNoShape">
              <a:avLst/>
            </a:prstTxWarp>
            <a:spAutoFit/>
          </a:bodyPr>
          <a:lstStyle/>
          <a:p>
            <a:pPr algn="r">
              <a:lnSpc>
                <a:spcPct val="80000"/>
              </a:lnSpc>
              <a:spcBef>
                <a:spcPct val="0"/>
              </a:spcBef>
              <a:tabLst>
                <a:tab pos="1827213" algn="l"/>
              </a:tabLst>
            </a:pPr>
            <a:r>
              <a:rPr lang="en-US" sz="1400" b="1" dirty="0">
                <a:solidFill>
                  <a:srgbClr val="C00000"/>
                </a:solidFill>
                <a:latin typeface="Calibri"/>
                <a:cs typeface="Calibri"/>
              </a:rPr>
              <a:t>NEW </a:t>
            </a:r>
            <a:r>
              <a:rPr lang="en-US" sz="1400" b="1" dirty="0">
                <a:solidFill>
                  <a:srgbClr val="C00000"/>
                </a:solidFill>
                <a:latin typeface="Calibri"/>
                <a:ea typeface="ＭＳ Ｐゴシック" charset="-128"/>
                <a:cs typeface="Calibri"/>
              </a:rPr>
              <a:t>INSIGHTS</a:t>
            </a:r>
          </a:p>
        </p:txBody>
      </p:sp>
      <p:sp>
        <p:nvSpPr>
          <p:cNvPr id="40" name="Text Placeholder 17"/>
          <p:cNvSpPr>
            <a:spLocks noGrp="1"/>
          </p:cNvSpPr>
          <p:nvPr>
            <p:ph type="body" sz="quarter" idx="10"/>
          </p:nvPr>
        </p:nvSpPr>
        <p:spPr>
          <a:xfrm>
            <a:off x="323066" y="1178524"/>
            <a:ext cx="2040673" cy="2270069"/>
          </a:xfrm>
          <a:prstGeom prst="rect">
            <a:avLst/>
          </a:prstGeom>
        </p:spPr>
        <p:txBody>
          <a:bodyPr lIns="0" tIns="0" rIns="0" bIns="0">
            <a:noAutofit/>
          </a:bodyPr>
          <a:lstStyle>
            <a:lvl1pPr marL="114300" indent="-114300">
              <a:buFont typeface="Arial"/>
              <a:buChar char="•"/>
              <a:defRPr lang="en-US" sz="1400" b="0" dirty="0" smtClean="0">
                <a:solidFill>
                  <a:srgbClr val="000000"/>
                </a:solidFill>
                <a:latin typeface="Calibri"/>
                <a:ea typeface="ＭＳ Ｐゴシック" charset="0"/>
                <a:cs typeface="Calibri"/>
              </a:defRPr>
            </a:lvl1pPr>
            <a:lvl2pPr marL="111125" indent="-111125">
              <a:defRPr sz="1200"/>
            </a:lvl2pPr>
            <a:lvl3pPr marL="234950" indent="-111125">
              <a:spcBef>
                <a:spcPts val="264"/>
              </a:spcBef>
              <a:buFont typeface="Calibri" pitchFamily="34" charset="0"/>
              <a:buChar char="–"/>
              <a:defRPr sz="1100">
                <a:solidFill>
                  <a:srgbClr val="000000"/>
                </a:solidFill>
                <a:latin typeface="Calibri"/>
                <a:cs typeface="Calibri"/>
              </a:defRPr>
            </a:lvl3pPr>
            <a:lvl4pPr>
              <a:defRPr sz="1050"/>
            </a:lvl4pPr>
            <a:lvl5pPr>
              <a:defRPr sz="1050"/>
            </a:lvl5pPr>
          </a:lstStyle>
          <a:p>
            <a:pPr lvl="0"/>
            <a:r>
              <a:rPr lang="en-US" dirty="0"/>
              <a:t>Click to edit Master text styles</a:t>
            </a:r>
          </a:p>
          <a:p>
            <a:pPr lvl="2"/>
            <a:r>
              <a:rPr lang="en-US" dirty="0"/>
              <a:t>Second level</a:t>
            </a:r>
          </a:p>
        </p:txBody>
      </p:sp>
      <p:sp>
        <p:nvSpPr>
          <p:cNvPr id="41" name="Snip Diagonal Corner Rectangle 40"/>
          <p:cNvSpPr/>
          <p:nvPr userDrawn="1"/>
        </p:nvSpPr>
        <p:spPr>
          <a:xfrm>
            <a:off x="2860417" y="1356945"/>
            <a:ext cx="3531116" cy="929056"/>
          </a:xfrm>
          <a:prstGeom prst="snip2Diag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solidFill>
                <a:prstClr val="black"/>
              </a:solidFill>
              <a:latin typeface="Calibri"/>
              <a:cs typeface="Calibri"/>
            </a:endParaRPr>
          </a:p>
        </p:txBody>
      </p:sp>
      <p:sp>
        <p:nvSpPr>
          <p:cNvPr id="42" name="TextBox 41"/>
          <p:cNvSpPr txBox="1"/>
          <p:nvPr userDrawn="1"/>
        </p:nvSpPr>
        <p:spPr>
          <a:xfrm>
            <a:off x="2964687" y="1022408"/>
            <a:ext cx="3322577" cy="338554"/>
          </a:xfrm>
          <a:prstGeom prst="rect">
            <a:avLst/>
          </a:prstGeom>
          <a:noFill/>
        </p:spPr>
        <p:txBody>
          <a:bodyPr wrap="none" rtlCol="0">
            <a:spAutoFit/>
          </a:bodyPr>
          <a:lstStyle/>
          <a:p>
            <a:pPr algn="ctr"/>
            <a:r>
              <a:rPr lang="en-US" sz="1600" b="1" u="sng" dirty="0">
                <a:solidFill>
                  <a:srgbClr val="C00000"/>
                </a:solidFill>
                <a:latin typeface="Calibri"/>
                <a:cs typeface="Calibri"/>
              </a:rPr>
              <a:t>PROBLEM / NEED BEING ADDRESSED</a:t>
            </a:r>
          </a:p>
        </p:txBody>
      </p:sp>
      <p:sp>
        <p:nvSpPr>
          <p:cNvPr id="43" name="Text Placeholder 17"/>
          <p:cNvSpPr>
            <a:spLocks noGrp="1"/>
          </p:cNvSpPr>
          <p:nvPr>
            <p:ph type="body" sz="quarter" idx="14"/>
          </p:nvPr>
        </p:nvSpPr>
        <p:spPr>
          <a:xfrm>
            <a:off x="317438" y="3997235"/>
            <a:ext cx="2040673" cy="2586447"/>
          </a:xfrm>
          <a:prstGeom prst="rect">
            <a:avLst/>
          </a:prstGeom>
        </p:spPr>
        <p:txBody>
          <a:bodyPr lIns="0" tIns="0" rIns="0" bIns="0">
            <a:noAutofit/>
          </a:bodyPr>
          <a:lstStyle>
            <a:lvl1pPr marL="409575" indent="-285750">
              <a:defRPr lang="en-US" sz="1400" b="0" dirty="0" smtClean="0">
                <a:solidFill>
                  <a:srgbClr val="000000"/>
                </a:solidFill>
                <a:latin typeface="Calibri"/>
                <a:ea typeface="ＭＳ Ｐゴシック" charset="0"/>
                <a:cs typeface="Calibri"/>
              </a:defRPr>
            </a:lvl1pPr>
            <a:lvl2pPr marL="111125" indent="-111125">
              <a:defRPr sz="1200"/>
            </a:lvl2pPr>
            <a:lvl3pPr marL="171450" indent="-171450">
              <a:buFont typeface="Calibri" pitchFamily="34" charset="0"/>
              <a:buChar char="–"/>
              <a:defRPr lang="en-US" sz="1100" dirty="0" smtClean="0">
                <a:solidFill>
                  <a:srgbClr val="000000"/>
                </a:solidFill>
                <a:latin typeface="Calibri"/>
                <a:ea typeface="ＭＳ Ｐゴシック" charset="0"/>
                <a:cs typeface="Calibri"/>
              </a:defRPr>
            </a:lvl3pPr>
            <a:lvl4pPr>
              <a:defRPr sz="1050"/>
            </a:lvl4pPr>
            <a:lvl5pPr>
              <a:defRPr sz="1050"/>
            </a:lvl5pPr>
          </a:lstStyle>
          <a:p>
            <a:pPr marL="114300" lvl="0" indent="-114300" algn="l" rtl="0" eaLnBrk="0" fontAlgn="base" hangingPunct="0">
              <a:spcBef>
                <a:spcPts val="1800"/>
              </a:spcBef>
              <a:spcAft>
                <a:spcPct val="0"/>
              </a:spcAft>
              <a:buFont typeface="Arial"/>
              <a:buChar char="•"/>
            </a:pPr>
            <a:r>
              <a:rPr lang="en-US" dirty="0"/>
              <a:t>Click to edit Master text styles</a:t>
            </a:r>
          </a:p>
          <a:p>
            <a:pPr marL="234950" lvl="2" indent="-111125" algn="l" rtl="0" eaLnBrk="0" fontAlgn="base" hangingPunct="0">
              <a:spcBef>
                <a:spcPts val="264"/>
              </a:spcBef>
              <a:spcAft>
                <a:spcPct val="0"/>
              </a:spcAft>
              <a:buSzPct val="90000"/>
              <a:buFont typeface="Calibri" pitchFamily="34" charset="0"/>
              <a:buChar char="–"/>
            </a:pPr>
            <a:r>
              <a:rPr lang="en-US" dirty="0"/>
              <a:t>Second level</a:t>
            </a:r>
          </a:p>
        </p:txBody>
      </p:sp>
      <p:sp>
        <p:nvSpPr>
          <p:cNvPr id="44" name="Text Placeholder 17"/>
          <p:cNvSpPr>
            <a:spLocks noGrp="1"/>
          </p:cNvSpPr>
          <p:nvPr>
            <p:ph type="body" sz="quarter" idx="15"/>
          </p:nvPr>
        </p:nvSpPr>
        <p:spPr>
          <a:xfrm>
            <a:off x="6908555" y="1316056"/>
            <a:ext cx="2040673" cy="2302355"/>
          </a:xfrm>
          <a:prstGeom prst="rect">
            <a:avLst/>
          </a:prstGeom>
        </p:spPr>
        <p:txBody>
          <a:bodyPr lIns="0" tIns="0" rIns="0" bIns="0">
            <a:noAutofit/>
          </a:bodyPr>
          <a:lstStyle>
            <a:lvl1pPr marL="285750" indent="-285750">
              <a:defRPr lang="en-US" sz="1400" b="0" dirty="0" smtClean="0">
                <a:solidFill>
                  <a:srgbClr val="000000"/>
                </a:solidFill>
                <a:latin typeface="Calibri"/>
                <a:ea typeface="ＭＳ Ｐゴシック" charset="0"/>
                <a:cs typeface="Calibri"/>
              </a:defRPr>
            </a:lvl1pPr>
            <a:lvl2pPr marL="111125" indent="-111125">
              <a:defRPr sz="1200"/>
            </a:lvl2pPr>
            <a:lvl3pPr marL="234950" indent="-111125">
              <a:buFont typeface="Calibri" pitchFamily="34" charset="0"/>
              <a:buChar char="–"/>
              <a:defRPr lang="en-US" sz="1100" dirty="0" smtClean="0">
                <a:solidFill>
                  <a:srgbClr val="000000"/>
                </a:solidFill>
                <a:latin typeface="Calibri"/>
                <a:ea typeface="ＭＳ Ｐゴシック" charset="0"/>
                <a:cs typeface="Calibri"/>
              </a:defRPr>
            </a:lvl3pPr>
            <a:lvl4pPr>
              <a:defRPr sz="1050"/>
            </a:lvl4pPr>
            <a:lvl5pPr>
              <a:defRPr sz="1050"/>
            </a:lvl5pPr>
          </a:lstStyle>
          <a:p>
            <a:pPr marL="114300" lvl="0" indent="-114300" algn="l" rtl="0" eaLnBrk="0" fontAlgn="base" hangingPunct="0">
              <a:spcBef>
                <a:spcPts val="1800"/>
              </a:spcBef>
              <a:spcAft>
                <a:spcPct val="0"/>
              </a:spcAft>
              <a:buFont typeface="Arial"/>
              <a:buChar char="•"/>
            </a:pPr>
            <a:r>
              <a:rPr lang="en-US" dirty="0"/>
              <a:t>Click to edit Master text styles</a:t>
            </a:r>
          </a:p>
          <a:p>
            <a:pPr marL="234950" lvl="2" indent="-111125" algn="l" rtl="0" eaLnBrk="0" fontAlgn="base" hangingPunct="0">
              <a:spcBef>
                <a:spcPts val="264"/>
              </a:spcBef>
              <a:spcAft>
                <a:spcPct val="0"/>
              </a:spcAft>
              <a:buSzPct val="90000"/>
              <a:buFont typeface="Calibri" pitchFamily="34" charset="0"/>
              <a:buChar char="–"/>
            </a:pPr>
            <a:r>
              <a:rPr lang="en-US" dirty="0"/>
              <a:t>Second level</a:t>
            </a:r>
          </a:p>
        </p:txBody>
      </p:sp>
      <p:sp>
        <p:nvSpPr>
          <p:cNvPr id="45" name="Text Placeholder 17"/>
          <p:cNvSpPr>
            <a:spLocks noGrp="1"/>
          </p:cNvSpPr>
          <p:nvPr>
            <p:ph type="body" sz="quarter" idx="16"/>
          </p:nvPr>
        </p:nvSpPr>
        <p:spPr>
          <a:xfrm>
            <a:off x="6904841" y="4203006"/>
            <a:ext cx="2040673" cy="2406802"/>
          </a:xfrm>
          <a:prstGeom prst="rect">
            <a:avLst/>
          </a:prstGeom>
        </p:spPr>
        <p:txBody>
          <a:bodyPr lIns="0" tIns="0" rIns="0" bIns="0">
            <a:noAutofit/>
          </a:bodyPr>
          <a:lstStyle>
            <a:lvl1pPr marL="285750" indent="-285750">
              <a:defRPr lang="en-US" sz="1400" b="0" dirty="0" smtClean="0">
                <a:solidFill>
                  <a:srgbClr val="000000"/>
                </a:solidFill>
                <a:latin typeface="Calibri"/>
                <a:ea typeface="ＭＳ Ｐゴシック" charset="0"/>
                <a:cs typeface="Calibri"/>
              </a:defRPr>
            </a:lvl1pPr>
            <a:lvl2pPr marL="111125" indent="-111125">
              <a:defRPr sz="1200"/>
            </a:lvl2pPr>
            <a:lvl3pPr marL="234950" indent="-111125">
              <a:buFont typeface="Calibri" pitchFamily="34" charset="0"/>
              <a:buChar char="–"/>
              <a:defRPr lang="en-US" sz="1100" dirty="0" smtClean="0">
                <a:solidFill>
                  <a:srgbClr val="000000"/>
                </a:solidFill>
                <a:latin typeface="Calibri"/>
                <a:ea typeface="ＭＳ Ｐゴシック" charset="0"/>
                <a:cs typeface="Calibri"/>
              </a:defRPr>
            </a:lvl3pPr>
            <a:lvl4pPr>
              <a:defRPr sz="1050"/>
            </a:lvl4pPr>
            <a:lvl5pPr>
              <a:defRPr sz="1050"/>
            </a:lvl5pPr>
          </a:lstStyle>
          <a:p>
            <a:pPr marL="114300" lvl="0" indent="-114300" algn="l" rtl="0" eaLnBrk="0" fontAlgn="base" hangingPunct="0">
              <a:spcBef>
                <a:spcPts val="1800"/>
              </a:spcBef>
              <a:spcAft>
                <a:spcPct val="0"/>
              </a:spcAft>
              <a:buFont typeface="Arial"/>
              <a:buChar char="•"/>
            </a:pPr>
            <a:r>
              <a:rPr lang="en-US" dirty="0"/>
              <a:t>Click to edit Master text styles</a:t>
            </a:r>
          </a:p>
          <a:p>
            <a:pPr marL="234950" lvl="2" indent="-111125" algn="l" rtl="0" eaLnBrk="0" fontAlgn="base" hangingPunct="0">
              <a:spcBef>
                <a:spcPts val="264"/>
              </a:spcBef>
              <a:spcAft>
                <a:spcPct val="0"/>
              </a:spcAft>
              <a:buSzPct val="90000"/>
              <a:buFont typeface="Calibri" pitchFamily="34" charset="0"/>
              <a:buChar char="–"/>
            </a:pPr>
            <a:r>
              <a:rPr lang="en-US" dirty="0"/>
              <a:t>Second level</a:t>
            </a:r>
          </a:p>
        </p:txBody>
      </p:sp>
      <p:sp>
        <p:nvSpPr>
          <p:cNvPr id="46" name="Text Placeholder 33"/>
          <p:cNvSpPr>
            <a:spLocks noGrp="1"/>
          </p:cNvSpPr>
          <p:nvPr>
            <p:ph type="body" sz="quarter" idx="17"/>
          </p:nvPr>
        </p:nvSpPr>
        <p:spPr>
          <a:xfrm>
            <a:off x="2860418" y="1384826"/>
            <a:ext cx="3531114" cy="940363"/>
          </a:xfrm>
          <a:prstGeom prst="rect">
            <a:avLst/>
          </a:prstGeom>
        </p:spPr>
        <p:txBody>
          <a:bodyPr lIns="91440">
            <a:normAutofit/>
          </a:bodyPr>
          <a:lstStyle>
            <a:lvl1pPr marL="0" indent="0">
              <a:buNone/>
              <a:defRPr sz="1600" b="0">
                <a:solidFill>
                  <a:srgbClr val="000000"/>
                </a:solidFill>
                <a:latin typeface="Calibri"/>
                <a:cs typeface="Calibri"/>
              </a:defRPr>
            </a:lvl1pPr>
          </a:lstStyle>
          <a:p>
            <a:pPr lvl="0"/>
            <a:r>
              <a:rPr lang="en-US" dirty="0"/>
              <a:t>Click to edit Master text styles</a:t>
            </a:r>
          </a:p>
        </p:txBody>
      </p:sp>
      <p:sp>
        <p:nvSpPr>
          <p:cNvPr id="47" name="Text Placeholder 36"/>
          <p:cNvSpPr>
            <a:spLocks noGrp="1"/>
          </p:cNvSpPr>
          <p:nvPr>
            <p:ph type="body" sz="quarter" idx="18"/>
          </p:nvPr>
        </p:nvSpPr>
        <p:spPr>
          <a:xfrm>
            <a:off x="2936566" y="2690951"/>
            <a:ext cx="3378818" cy="4010298"/>
          </a:xfrm>
          <a:prstGeom prst="rect">
            <a:avLst/>
          </a:prstGeom>
        </p:spPr>
        <p:txBody>
          <a:bodyPr lIns="91440">
            <a:normAutofit/>
          </a:bodyPr>
          <a:lstStyle>
            <a:lvl1pPr marL="114300" indent="-114300">
              <a:buFont typeface="Arial"/>
              <a:buChar char="•"/>
              <a:defRPr lang="en-US" sz="1600" b="0" dirty="0" smtClean="0">
                <a:solidFill>
                  <a:srgbClr val="000000"/>
                </a:solidFill>
                <a:latin typeface="Calibri"/>
                <a:ea typeface="ＭＳ Ｐゴシック" charset="0"/>
                <a:cs typeface="Calibri"/>
              </a:defRPr>
            </a:lvl1pPr>
            <a:lvl2pPr marL="409575" indent="-285750">
              <a:defRPr lang="en-US" sz="1400" b="0" dirty="0" smtClean="0">
                <a:solidFill>
                  <a:srgbClr val="000000"/>
                </a:solidFill>
                <a:latin typeface="Calibri"/>
                <a:ea typeface="ＭＳ Ｐゴシック" charset="0"/>
                <a:cs typeface="Calibri"/>
              </a:defRPr>
            </a:lvl2pPr>
            <a:lvl3pPr>
              <a:spcBef>
                <a:spcPts val="336"/>
              </a:spcBef>
              <a:defRPr lang="en-US" sz="1400" dirty="0" smtClean="0">
                <a:solidFill>
                  <a:srgbClr val="000000"/>
                </a:solidFill>
                <a:latin typeface="Calibri"/>
                <a:ea typeface="ＭＳ Ｐゴシック" charset="0"/>
                <a:cs typeface="Calibri"/>
              </a:defRPr>
            </a:lvl3pPr>
          </a:lstStyle>
          <a:p>
            <a:pPr lvl="0"/>
            <a:r>
              <a:rPr lang="en-US" dirty="0"/>
              <a:t>Click to edit Master text styles</a:t>
            </a:r>
          </a:p>
          <a:p>
            <a:pPr marL="234950" lvl="2" indent="-111125" algn="l" rtl="0" eaLnBrk="0" fontAlgn="base" hangingPunct="0">
              <a:spcBef>
                <a:spcPts val="264"/>
              </a:spcBef>
              <a:spcAft>
                <a:spcPct val="0"/>
              </a:spcAft>
              <a:buSzPct val="90000"/>
              <a:buFont typeface="Calibri" pitchFamily="34" charset="0"/>
              <a:buChar char="–"/>
            </a:pPr>
            <a:r>
              <a:rPr lang="en-US" dirty="0"/>
              <a:t>Second level</a:t>
            </a:r>
          </a:p>
        </p:txBody>
      </p:sp>
      <p:sp>
        <p:nvSpPr>
          <p:cNvPr id="48" name="AutoShape 2"/>
          <p:cNvSpPr>
            <a:spLocks noChangeAspect="1" noChangeArrowheads="1"/>
          </p:cNvSpPr>
          <p:nvPr userDrawn="1"/>
        </p:nvSpPr>
        <p:spPr bwMode="auto">
          <a:xfrm>
            <a:off x="1007824" y="3518727"/>
            <a:ext cx="615950" cy="363537"/>
          </a:xfrm>
          <a:prstGeom prst="downArrow">
            <a:avLst>
              <a:gd name="adj1" fmla="val 53611"/>
              <a:gd name="adj2" fmla="val 53773"/>
            </a:avLst>
          </a:prstGeom>
          <a:ln>
            <a:headEnd/>
            <a:tailEnd/>
          </a:ln>
        </p:spPr>
        <p:style>
          <a:lnRef idx="1">
            <a:schemeClr val="accent1"/>
          </a:lnRef>
          <a:fillRef idx="3">
            <a:schemeClr val="accent1"/>
          </a:fillRef>
          <a:effectRef idx="2">
            <a:schemeClr val="accent1"/>
          </a:effectRef>
          <a:fontRef idx="minor">
            <a:schemeClr val="lt1"/>
          </a:fontRef>
        </p:style>
        <p:txBody>
          <a:bodyPr wrap="none" anchor="ctr">
            <a:prstTxWarp prst="textNoShape">
              <a:avLst/>
            </a:prstTxWarp>
          </a:bodyPr>
          <a:lstStyle/>
          <a:p>
            <a:pPr algn="ctr">
              <a:spcBef>
                <a:spcPct val="0"/>
              </a:spcBef>
            </a:pPr>
            <a:endParaRPr lang="en-US" sz="700" b="1">
              <a:solidFill>
                <a:srgbClr val="952B1D"/>
              </a:solidFill>
              <a:latin typeface="Calibri"/>
              <a:cs typeface="Calibri"/>
            </a:endParaRPr>
          </a:p>
        </p:txBody>
      </p:sp>
      <p:sp>
        <p:nvSpPr>
          <p:cNvPr id="49" name="TextBox 48"/>
          <p:cNvSpPr txBox="1"/>
          <p:nvPr userDrawn="1"/>
        </p:nvSpPr>
        <p:spPr>
          <a:xfrm>
            <a:off x="3019244" y="2364376"/>
            <a:ext cx="3213462" cy="307777"/>
          </a:xfrm>
          <a:prstGeom prst="rect">
            <a:avLst/>
          </a:prstGeom>
          <a:noFill/>
        </p:spPr>
        <p:txBody>
          <a:bodyPr wrap="square" rtlCol="0">
            <a:spAutoFit/>
          </a:bodyPr>
          <a:lstStyle/>
          <a:p>
            <a:pPr algn="ctr" defTabSz="457200" fontAlgn="base">
              <a:spcBef>
                <a:spcPct val="0"/>
              </a:spcBef>
              <a:spcAft>
                <a:spcPct val="0"/>
              </a:spcAft>
              <a:defRPr/>
            </a:pPr>
            <a:r>
              <a:rPr lang="en-US" sz="1400" b="1" dirty="0">
                <a:solidFill>
                  <a:srgbClr val="C00000"/>
                </a:solidFill>
                <a:latin typeface="Calibri"/>
                <a:ea typeface="ＭＳ Ｐゴシック" charset="-128"/>
                <a:cs typeface="Calibri"/>
              </a:rPr>
              <a:t>PROJECT DESCRIPTION/APPROACH</a:t>
            </a:r>
          </a:p>
        </p:txBody>
      </p:sp>
    </p:spTree>
    <p:extLst>
      <p:ext uri="{BB962C8B-B14F-4D97-AF65-F5344CB8AC3E}">
        <p14:creationId xmlns:p14="http://schemas.microsoft.com/office/powerpoint/2010/main" val="198865333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Title 1"/>
          <p:cNvSpPr>
            <a:spLocks noGrp="1"/>
          </p:cNvSpPr>
          <p:nvPr>
            <p:ph type="title"/>
          </p:nvPr>
        </p:nvSpPr>
        <p:spPr>
          <a:xfrm>
            <a:off x="1676400" y="76200"/>
            <a:ext cx="6553200" cy="914400"/>
          </a:xfrm>
          <a:prstGeom prst="rect">
            <a:avLst/>
          </a:prstGeom>
        </p:spPr>
        <p:txBody>
          <a:bodyPr anchor="ctr"/>
          <a:lstStyle>
            <a:lvl1pPr>
              <a:defRPr sz="2800">
                <a:solidFill>
                  <a:schemeClr val="bg1"/>
                </a:solidFill>
                <a:latin typeface="Arial" pitchFamily="34" charset="0"/>
                <a:cs typeface="Arial" pitchFamily="34" charset="0"/>
              </a:defRPr>
            </a:lvl1pPr>
          </a:lstStyle>
          <a:p>
            <a:r>
              <a:rPr lang="en-US" dirty="0"/>
              <a:t>Click to edit Master title style</a:t>
            </a:r>
          </a:p>
        </p:txBody>
      </p:sp>
      <p:sp>
        <p:nvSpPr>
          <p:cNvPr id="7" name="Content Placeholder 2"/>
          <p:cNvSpPr>
            <a:spLocks noGrp="1"/>
          </p:cNvSpPr>
          <p:nvPr>
            <p:ph idx="1"/>
          </p:nvPr>
        </p:nvSpPr>
        <p:spPr>
          <a:xfrm>
            <a:off x="304800" y="1295400"/>
            <a:ext cx="8610600" cy="4953000"/>
          </a:xfrm>
          <a:prstGeom prst="rect">
            <a:avLst/>
          </a:prstGeom>
        </p:spPr>
        <p:txBody>
          <a:bodyPr/>
          <a:lstStyle>
            <a:lvl1pPr>
              <a:defRPr sz="2000" b="1">
                <a:latin typeface="Arial" pitchFamily="34" charset="0"/>
                <a:cs typeface="Arial" pitchFamily="34" charset="0"/>
              </a:defRPr>
            </a:lvl1pPr>
            <a:lvl2pPr marL="742950" indent="-285750">
              <a:buFont typeface="Wingdings" pitchFamily="2" charset="2"/>
              <a:buChar char="§"/>
              <a:defRPr sz="1800">
                <a:latin typeface="Arial" pitchFamily="34" charset="0"/>
                <a:cs typeface="Arial" pitchFamily="34" charset="0"/>
              </a:defRPr>
            </a:lvl2pPr>
            <a:lvl3pPr marL="1143000" indent="-228600">
              <a:buFont typeface="Wingdings" pitchFamily="2" charset="2"/>
              <a:buChar char="Ø"/>
              <a:defRPr sz="1600">
                <a:latin typeface="Arial" pitchFamily="34" charset="0"/>
                <a:cs typeface="Arial" pitchFamily="34" charset="0"/>
              </a:defRPr>
            </a:lvl3pPr>
            <a:lvl4pPr marL="1600200" indent="-228600">
              <a:buFont typeface="Wingdings" pitchFamily="2" charset="2"/>
              <a:buChar char="v"/>
              <a:defRPr sz="1400">
                <a:latin typeface="Arial" pitchFamily="34" charset="0"/>
                <a:cs typeface="Arial" pitchFamily="34" charset="0"/>
              </a:defRPr>
            </a:lvl4pPr>
            <a:lvl5pPr>
              <a:defRPr>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5" name="Rectangle 4"/>
          <p:cNvSpPr/>
          <p:nvPr userDrawn="1"/>
        </p:nvSpPr>
        <p:spPr>
          <a:xfrm>
            <a:off x="0" y="6534615"/>
            <a:ext cx="2263698" cy="323385"/>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211441553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5" name="Title 1"/>
          <p:cNvSpPr>
            <a:spLocks noGrp="1"/>
          </p:cNvSpPr>
          <p:nvPr>
            <p:ph type="title"/>
          </p:nvPr>
        </p:nvSpPr>
        <p:spPr>
          <a:xfrm>
            <a:off x="1676400" y="76200"/>
            <a:ext cx="6553200" cy="914400"/>
          </a:xfrm>
          <a:prstGeom prst="rect">
            <a:avLst/>
          </a:prstGeom>
        </p:spPr>
        <p:txBody>
          <a:bodyPr anchor="ctr"/>
          <a:lstStyle>
            <a:lvl1pPr>
              <a:defRPr sz="2800">
                <a:solidFill>
                  <a:schemeClr val="bg1"/>
                </a:solidFill>
                <a:latin typeface="Arial" pitchFamily="34" charset="0"/>
                <a:cs typeface="Arial" pitchFamily="34" charset="0"/>
              </a:defRPr>
            </a:lvl1pPr>
          </a:lstStyle>
          <a:p>
            <a:r>
              <a:rPr lang="en-US" dirty="0"/>
              <a:t>Click to edit Master title style</a:t>
            </a:r>
          </a:p>
        </p:txBody>
      </p:sp>
      <p:sp>
        <p:nvSpPr>
          <p:cNvPr id="6" name="Content Placeholder 2"/>
          <p:cNvSpPr>
            <a:spLocks noGrp="1"/>
          </p:cNvSpPr>
          <p:nvPr>
            <p:ph idx="1"/>
          </p:nvPr>
        </p:nvSpPr>
        <p:spPr>
          <a:xfrm>
            <a:off x="304800" y="1295400"/>
            <a:ext cx="8610600" cy="4953000"/>
          </a:xfrm>
          <a:prstGeom prst="rect">
            <a:avLst/>
          </a:prstGeom>
        </p:spPr>
        <p:txBody>
          <a:bodyPr/>
          <a:lstStyle>
            <a:lvl1pPr>
              <a:defRPr sz="2000" b="1">
                <a:latin typeface="Arial" pitchFamily="34" charset="0"/>
                <a:cs typeface="Arial" pitchFamily="34" charset="0"/>
              </a:defRPr>
            </a:lvl1pPr>
            <a:lvl2pPr marL="742950" indent="-285750">
              <a:buFont typeface="Wingdings" pitchFamily="2" charset="2"/>
              <a:buChar char="§"/>
              <a:defRPr sz="1800">
                <a:latin typeface="Arial" pitchFamily="34" charset="0"/>
                <a:cs typeface="Arial" pitchFamily="34" charset="0"/>
              </a:defRPr>
            </a:lvl2pPr>
            <a:lvl3pPr marL="1143000" indent="-228600">
              <a:buFont typeface="Wingdings" pitchFamily="2" charset="2"/>
              <a:buChar char="Ø"/>
              <a:defRPr sz="1600">
                <a:latin typeface="Arial" pitchFamily="34" charset="0"/>
                <a:cs typeface="Arial" pitchFamily="34" charset="0"/>
              </a:defRPr>
            </a:lvl3pPr>
            <a:lvl4pPr marL="1600200" indent="-228600">
              <a:buFont typeface="Wingdings" pitchFamily="2" charset="2"/>
              <a:buChar char="v"/>
              <a:defRPr sz="1400">
                <a:latin typeface="Arial" pitchFamily="34" charset="0"/>
                <a:cs typeface="Arial" pitchFamily="34" charset="0"/>
              </a:defRPr>
            </a:lvl4pPr>
            <a:lvl5pPr>
              <a:defRPr>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8" name="Rectangle 7"/>
          <p:cNvSpPr/>
          <p:nvPr userDrawn="1"/>
        </p:nvSpPr>
        <p:spPr>
          <a:xfrm>
            <a:off x="0" y="6534615"/>
            <a:ext cx="2263698" cy="323385"/>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23518705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1676400" y="76200"/>
            <a:ext cx="6553200" cy="914400"/>
          </a:xfrm>
          <a:prstGeom prst="rect">
            <a:avLst/>
          </a:prstGeom>
        </p:spPr>
        <p:txBody>
          <a:bodyPr anchor="ctr"/>
          <a:lstStyle>
            <a:lvl1pPr>
              <a:defRPr sz="2800">
                <a:solidFill>
                  <a:schemeClr val="bg1"/>
                </a:solidFill>
                <a:latin typeface="Arial" pitchFamily="34" charset="0"/>
                <a:cs typeface="Arial" pitchFamily="34" charset="0"/>
              </a:defRPr>
            </a:lvl1pPr>
          </a:lstStyle>
          <a:p>
            <a:r>
              <a:rPr lang="en-US" dirty="0"/>
              <a:t>Click to edit Master title style</a:t>
            </a:r>
          </a:p>
        </p:txBody>
      </p:sp>
      <p:sp>
        <p:nvSpPr>
          <p:cNvPr id="9" name="Content Placeholder 2"/>
          <p:cNvSpPr>
            <a:spLocks noGrp="1"/>
          </p:cNvSpPr>
          <p:nvPr>
            <p:ph idx="1"/>
          </p:nvPr>
        </p:nvSpPr>
        <p:spPr>
          <a:xfrm>
            <a:off x="304800" y="1295400"/>
            <a:ext cx="8610600" cy="4953000"/>
          </a:xfrm>
          <a:prstGeom prst="rect">
            <a:avLst/>
          </a:prstGeom>
        </p:spPr>
        <p:txBody>
          <a:bodyPr/>
          <a:lstStyle>
            <a:lvl1pPr>
              <a:defRPr sz="2000" b="1">
                <a:latin typeface="Arial" pitchFamily="34" charset="0"/>
                <a:cs typeface="Arial" pitchFamily="34" charset="0"/>
              </a:defRPr>
            </a:lvl1pPr>
            <a:lvl2pPr marL="742950" indent="-285750">
              <a:buFont typeface="Wingdings" pitchFamily="2" charset="2"/>
              <a:buChar char="§"/>
              <a:defRPr sz="1800">
                <a:latin typeface="Arial" pitchFamily="34" charset="0"/>
                <a:cs typeface="Arial" pitchFamily="34" charset="0"/>
              </a:defRPr>
            </a:lvl2pPr>
            <a:lvl3pPr marL="1143000" indent="-228600">
              <a:buFont typeface="Wingdings" pitchFamily="2" charset="2"/>
              <a:buChar char="Ø"/>
              <a:defRPr sz="1600">
                <a:latin typeface="Arial" pitchFamily="34" charset="0"/>
                <a:cs typeface="Arial" pitchFamily="34" charset="0"/>
              </a:defRPr>
            </a:lvl3pPr>
            <a:lvl4pPr marL="1600200" indent="-228600">
              <a:buFont typeface="Wingdings" pitchFamily="2" charset="2"/>
              <a:buChar char="v"/>
              <a:defRPr sz="1400">
                <a:latin typeface="Arial" pitchFamily="34" charset="0"/>
                <a:cs typeface="Arial" pitchFamily="34" charset="0"/>
              </a:defRPr>
            </a:lvl4pPr>
            <a:lvl5pPr>
              <a:defRPr>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5" name="Rectangle 4"/>
          <p:cNvSpPr/>
          <p:nvPr userDrawn="1"/>
        </p:nvSpPr>
        <p:spPr>
          <a:xfrm>
            <a:off x="0" y="6534615"/>
            <a:ext cx="2263698" cy="323385"/>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422864857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1676400" y="76200"/>
            <a:ext cx="6553200" cy="914400"/>
          </a:xfrm>
          <a:prstGeom prst="rect">
            <a:avLst/>
          </a:prstGeom>
        </p:spPr>
        <p:txBody>
          <a:bodyPr anchor="ctr"/>
          <a:lstStyle>
            <a:lvl1pPr>
              <a:defRPr sz="2800">
                <a:solidFill>
                  <a:schemeClr val="bg1"/>
                </a:solidFill>
                <a:latin typeface="Arial" pitchFamily="34" charset="0"/>
                <a:cs typeface="Arial" pitchFamily="34" charset="0"/>
              </a:defRPr>
            </a:lvl1pPr>
          </a:lstStyle>
          <a:p>
            <a:r>
              <a:rPr lang="en-US" dirty="0"/>
              <a:t>Click to edit Master title style</a:t>
            </a:r>
          </a:p>
        </p:txBody>
      </p:sp>
      <p:sp>
        <p:nvSpPr>
          <p:cNvPr id="9" name="Content Placeholder 2"/>
          <p:cNvSpPr>
            <a:spLocks noGrp="1"/>
          </p:cNvSpPr>
          <p:nvPr>
            <p:ph idx="1"/>
          </p:nvPr>
        </p:nvSpPr>
        <p:spPr>
          <a:xfrm>
            <a:off x="304800" y="1295400"/>
            <a:ext cx="8610600" cy="4953000"/>
          </a:xfrm>
          <a:prstGeom prst="rect">
            <a:avLst/>
          </a:prstGeom>
        </p:spPr>
        <p:txBody>
          <a:bodyPr/>
          <a:lstStyle>
            <a:lvl1pPr>
              <a:defRPr sz="2000" b="1">
                <a:latin typeface="Arial" pitchFamily="34" charset="0"/>
                <a:cs typeface="Arial" pitchFamily="34" charset="0"/>
              </a:defRPr>
            </a:lvl1pPr>
            <a:lvl2pPr marL="742950" indent="-285750">
              <a:buFont typeface="Wingdings" pitchFamily="2" charset="2"/>
              <a:buChar char="§"/>
              <a:defRPr sz="1800">
                <a:latin typeface="Arial" pitchFamily="34" charset="0"/>
                <a:cs typeface="Arial" pitchFamily="34" charset="0"/>
              </a:defRPr>
            </a:lvl2pPr>
            <a:lvl3pPr marL="1143000" indent="-228600">
              <a:buFont typeface="Wingdings" pitchFamily="2" charset="2"/>
              <a:buChar char="Ø"/>
              <a:defRPr sz="1600">
                <a:latin typeface="Arial" pitchFamily="34" charset="0"/>
                <a:cs typeface="Arial" pitchFamily="34" charset="0"/>
              </a:defRPr>
            </a:lvl3pPr>
            <a:lvl4pPr marL="1600200" indent="-228600">
              <a:buFont typeface="Wingdings" pitchFamily="2" charset="2"/>
              <a:buChar char="v"/>
              <a:defRPr sz="1400">
                <a:latin typeface="Arial" pitchFamily="34" charset="0"/>
                <a:cs typeface="Arial" pitchFamily="34" charset="0"/>
              </a:defRPr>
            </a:lvl4pPr>
            <a:lvl5pPr>
              <a:defRPr>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5" name="Rectangle 4"/>
          <p:cNvSpPr/>
          <p:nvPr userDrawn="1"/>
        </p:nvSpPr>
        <p:spPr>
          <a:xfrm>
            <a:off x="0" y="6534615"/>
            <a:ext cx="2263698" cy="323385"/>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337277702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Title and Vertical Text">
    <p:spTree>
      <p:nvGrpSpPr>
        <p:cNvPr id="1" name=""/>
        <p:cNvGrpSpPr/>
        <p:nvPr/>
      </p:nvGrpSpPr>
      <p:grpSpPr>
        <a:xfrm>
          <a:off x="0" y="0"/>
          <a:ext cx="0" cy="0"/>
          <a:chOff x="0" y="0"/>
          <a:chExt cx="0" cy="0"/>
        </a:xfrm>
      </p:grpSpPr>
      <p:sp>
        <p:nvSpPr>
          <p:cNvPr id="7" name="Title 1"/>
          <p:cNvSpPr>
            <a:spLocks noGrp="1"/>
          </p:cNvSpPr>
          <p:nvPr>
            <p:ph type="title"/>
          </p:nvPr>
        </p:nvSpPr>
        <p:spPr>
          <a:xfrm>
            <a:off x="1676400" y="76200"/>
            <a:ext cx="6553200" cy="914400"/>
          </a:xfrm>
          <a:prstGeom prst="rect">
            <a:avLst/>
          </a:prstGeom>
        </p:spPr>
        <p:txBody>
          <a:bodyPr anchor="ctr"/>
          <a:lstStyle>
            <a:lvl1pPr>
              <a:defRPr sz="2800">
                <a:solidFill>
                  <a:schemeClr val="bg1"/>
                </a:solidFill>
                <a:latin typeface="Arial" pitchFamily="34" charset="0"/>
                <a:cs typeface="Arial" pitchFamily="34" charset="0"/>
              </a:defRPr>
            </a:lvl1pPr>
          </a:lstStyle>
          <a:p>
            <a:r>
              <a:rPr lang="en-US" dirty="0"/>
              <a:t>Click to edit Master title style</a:t>
            </a:r>
          </a:p>
        </p:txBody>
      </p:sp>
      <p:sp>
        <p:nvSpPr>
          <p:cNvPr id="8" name="Content Placeholder 2"/>
          <p:cNvSpPr>
            <a:spLocks noGrp="1"/>
          </p:cNvSpPr>
          <p:nvPr>
            <p:ph idx="1"/>
          </p:nvPr>
        </p:nvSpPr>
        <p:spPr>
          <a:xfrm>
            <a:off x="304800" y="1295400"/>
            <a:ext cx="8610600" cy="4953000"/>
          </a:xfrm>
          <a:prstGeom prst="rect">
            <a:avLst/>
          </a:prstGeom>
        </p:spPr>
        <p:txBody>
          <a:bodyPr/>
          <a:lstStyle>
            <a:lvl1pPr>
              <a:defRPr sz="2000" b="1">
                <a:latin typeface="Arial" pitchFamily="34" charset="0"/>
                <a:cs typeface="Arial" pitchFamily="34" charset="0"/>
              </a:defRPr>
            </a:lvl1pPr>
            <a:lvl2pPr marL="742950" indent="-285750">
              <a:buFont typeface="Wingdings" pitchFamily="2" charset="2"/>
              <a:buChar char="§"/>
              <a:defRPr sz="1800">
                <a:latin typeface="Arial" pitchFamily="34" charset="0"/>
                <a:cs typeface="Arial" pitchFamily="34" charset="0"/>
              </a:defRPr>
            </a:lvl2pPr>
            <a:lvl3pPr marL="1143000" indent="-228600">
              <a:buFont typeface="Wingdings" pitchFamily="2" charset="2"/>
              <a:buChar char="Ø"/>
              <a:defRPr sz="1600">
                <a:latin typeface="Arial" pitchFamily="34" charset="0"/>
                <a:cs typeface="Arial" pitchFamily="34" charset="0"/>
              </a:defRPr>
            </a:lvl3pPr>
            <a:lvl4pPr marL="1600200" indent="-228600">
              <a:buFont typeface="Wingdings" pitchFamily="2" charset="2"/>
              <a:buChar char="v"/>
              <a:defRPr sz="1400">
                <a:latin typeface="Arial" pitchFamily="34" charset="0"/>
                <a:cs typeface="Arial" pitchFamily="34" charset="0"/>
              </a:defRPr>
            </a:lvl4pPr>
            <a:lvl5pPr>
              <a:defRPr>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5" name="Rectangle 4"/>
          <p:cNvSpPr/>
          <p:nvPr userDrawn="1"/>
        </p:nvSpPr>
        <p:spPr>
          <a:xfrm>
            <a:off x="0" y="6534615"/>
            <a:ext cx="2263698" cy="323385"/>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319311498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_Vertical Title and Text">
    <p:spTree>
      <p:nvGrpSpPr>
        <p:cNvPr id="1" name=""/>
        <p:cNvGrpSpPr/>
        <p:nvPr/>
      </p:nvGrpSpPr>
      <p:grpSpPr>
        <a:xfrm>
          <a:off x="0" y="0"/>
          <a:ext cx="0" cy="0"/>
          <a:chOff x="0" y="0"/>
          <a:chExt cx="0" cy="0"/>
        </a:xfrm>
      </p:grpSpPr>
      <p:sp>
        <p:nvSpPr>
          <p:cNvPr id="7" name="Title 1"/>
          <p:cNvSpPr>
            <a:spLocks noGrp="1"/>
          </p:cNvSpPr>
          <p:nvPr>
            <p:ph type="title"/>
          </p:nvPr>
        </p:nvSpPr>
        <p:spPr>
          <a:xfrm>
            <a:off x="1676400" y="76200"/>
            <a:ext cx="6553200" cy="914400"/>
          </a:xfrm>
          <a:prstGeom prst="rect">
            <a:avLst/>
          </a:prstGeom>
        </p:spPr>
        <p:txBody>
          <a:bodyPr anchor="ctr"/>
          <a:lstStyle>
            <a:lvl1pPr>
              <a:defRPr sz="2800">
                <a:solidFill>
                  <a:schemeClr val="bg1"/>
                </a:solidFill>
                <a:latin typeface="Arial" pitchFamily="34" charset="0"/>
                <a:cs typeface="Arial" pitchFamily="34" charset="0"/>
              </a:defRPr>
            </a:lvl1pPr>
          </a:lstStyle>
          <a:p>
            <a:r>
              <a:rPr lang="en-US" dirty="0"/>
              <a:t>Click to edit Master title style</a:t>
            </a:r>
          </a:p>
        </p:txBody>
      </p:sp>
      <p:sp>
        <p:nvSpPr>
          <p:cNvPr id="8" name="Content Placeholder 2"/>
          <p:cNvSpPr>
            <a:spLocks noGrp="1"/>
          </p:cNvSpPr>
          <p:nvPr>
            <p:ph idx="1"/>
          </p:nvPr>
        </p:nvSpPr>
        <p:spPr>
          <a:xfrm>
            <a:off x="304800" y="1295400"/>
            <a:ext cx="8610600" cy="4953000"/>
          </a:xfrm>
          <a:prstGeom prst="rect">
            <a:avLst/>
          </a:prstGeom>
        </p:spPr>
        <p:txBody>
          <a:bodyPr/>
          <a:lstStyle>
            <a:lvl1pPr>
              <a:defRPr sz="2000" b="1">
                <a:latin typeface="Arial" pitchFamily="34" charset="0"/>
                <a:cs typeface="Arial" pitchFamily="34" charset="0"/>
              </a:defRPr>
            </a:lvl1pPr>
            <a:lvl2pPr marL="742950" indent="-285750">
              <a:buFont typeface="Wingdings" pitchFamily="2" charset="2"/>
              <a:buChar char="§"/>
              <a:defRPr sz="1800">
                <a:latin typeface="Arial" pitchFamily="34" charset="0"/>
                <a:cs typeface="Arial" pitchFamily="34" charset="0"/>
              </a:defRPr>
            </a:lvl2pPr>
            <a:lvl3pPr marL="1143000" indent="-228600">
              <a:buFont typeface="Wingdings" pitchFamily="2" charset="2"/>
              <a:buChar char="Ø"/>
              <a:defRPr sz="1600">
                <a:latin typeface="Arial" pitchFamily="34" charset="0"/>
                <a:cs typeface="Arial" pitchFamily="34" charset="0"/>
              </a:defRPr>
            </a:lvl3pPr>
            <a:lvl4pPr marL="1600200" indent="-228600">
              <a:buFont typeface="Wingdings" pitchFamily="2" charset="2"/>
              <a:buChar char="v"/>
              <a:defRPr sz="1400">
                <a:latin typeface="Arial" pitchFamily="34" charset="0"/>
                <a:cs typeface="Arial" pitchFamily="34" charset="0"/>
              </a:defRPr>
            </a:lvl4pPr>
            <a:lvl5pPr>
              <a:defRPr>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5" name="Rectangle 4"/>
          <p:cNvSpPr/>
          <p:nvPr userDrawn="1"/>
        </p:nvSpPr>
        <p:spPr>
          <a:xfrm>
            <a:off x="0" y="6534615"/>
            <a:ext cx="2263698" cy="323385"/>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36248394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sp>
        <p:nvSpPr>
          <p:cNvPr id="8" name="Title 1"/>
          <p:cNvSpPr>
            <a:spLocks noGrp="1"/>
          </p:cNvSpPr>
          <p:nvPr>
            <p:ph type="title"/>
          </p:nvPr>
        </p:nvSpPr>
        <p:spPr>
          <a:xfrm>
            <a:off x="1676400" y="76200"/>
            <a:ext cx="6553200" cy="914400"/>
          </a:xfrm>
          <a:prstGeom prst="rect">
            <a:avLst/>
          </a:prstGeom>
        </p:spPr>
        <p:txBody>
          <a:bodyPr anchor="ctr"/>
          <a:lstStyle>
            <a:lvl1pPr>
              <a:defRPr sz="2800">
                <a:solidFill>
                  <a:schemeClr val="bg1"/>
                </a:solidFill>
                <a:latin typeface="Arial" pitchFamily="34" charset="0"/>
                <a:cs typeface="Arial" pitchFamily="34" charset="0"/>
              </a:defRPr>
            </a:lvl1pPr>
          </a:lstStyle>
          <a:p>
            <a:r>
              <a:rPr lang="en-US" dirty="0"/>
              <a:t>Click to edit Master title style</a:t>
            </a:r>
          </a:p>
        </p:txBody>
      </p:sp>
      <p:sp>
        <p:nvSpPr>
          <p:cNvPr id="9" name="Content Placeholder 2"/>
          <p:cNvSpPr>
            <a:spLocks noGrp="1"/>
          </p:cNvSpPr>
          <p:nvPr>
            <p:ph idx="1"/>
          </p:nvPr>
        </p:nvSpPr>
        <p:spPr>
          <a:xfrm>
            <a:off x="304800" y="1295400"/>
            <a:ext cx="8610600" cy="4953000"/>
          </a:xfrm>
          <a:prstGeom prst="rect">
            <a:avLst/>
          </a:prstGeom>
        </p:spPr>
        <p:txBody>
          <a:bodyPr/>
          <a:lstStyle>
            <a:lvl1pPr>
              <a:defRPr sz="2000" b="1">
                <a:latin typeface="Arial" pitchFamily="34" charset="0"/>
                <a:cs typeface="Arial" pitchFamily="34" charset="0"/>
              </a:defRPr>
            </a:lvl1pPr>
            <a:lvl2pPr marL="742950" indent="-285750">
              <a:buFont typeface="Wingdings" pitchFamily="2" charset="2"/>
              <a:buChar char="§"/>
              <a:defRPr sz="1800">
                <a:latin typeface="Arial" pitchFamily="34" charset="0"/>
                <a:cs typeface="Arial" pitchFamily="34" charset="0"/>
              </a:defRPr>
            </a:lvl2pPr>
            <a:lvl3pPr marL="1143000" indent="-228600">
              <a:buFont typeface="Wingdings" pitchFamily="2" charset="2"/>
              <a:buChar char="Ø"/>
              <a:defRPr sz="1600">
                <a:latin typeface="Arial" pitchFamily="34" charset="0"/>
                <a:cs typeface="Arial" pitchFamily="34" charset="0"/>
              </a:defRPr>
            </a:lvl3pPr>
            <a:lvl4pPr marL="1600200" indent="-228600">
              <a:buFont typeface="Wingdings" pitchFamily="2" charset="2"/>
              <a:buChar char="v"/>
              <a:defRPr sz="1400">
                <a:latin typeface="Arial" pitchFamily="34" charset="0"/>
                <a:cs typeface="Arial" pitchFamily="34" charset="0"/>
              </a:defRPr>
            </a:lvl4pPr>
            <a:lvl5pPr>
              <a:defRPr>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5" name="Rectangle 4"/>
          <p:cNvSpPr/>
          <p:nvPr userDrawn="1"/>
        </p:nvSpPr>
        <p:spPr>
          <a:xfrm>
            <a:off x="0" y="6534615"/>
            <a:ext cx="2263698" cy="323385"/>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336982981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7_Title and Content">
    <p:spTree>
      <p:nvGrpSpPr>
        <p:cNvPr id="1" name=""/>
        <p:cNvGrpSpPr/>
        <p:nvPr/>
      </p:nvGrpSpPr>
      <p:grpSpPr>
        <a:xfrm>
          <a:off x="0" y="0"/>
          <a:ext cx="0" cy="0"/>
          <a:chOff x="0" y="0"/>
          <a:chExt cx="0" cy="0"/>
        </a:xfrm>
      </p:grpSpPr>
      <p:sp>
        <p:nvSpPr>
          <p:cNvPr id="8" name="Title 1"/>
          <p:cNvSpPr>
            <a:spLocks noGrp="1"/>
          </p:cNvSpPr>
          <p:nvPr>
            <p:ph type="title"/>
          </p:nvPr>
        </p:nvSpPr>
        <p:spPr>
          <a:xfrm>
            <a:off x="1676400" y="76200"/>
            <a:ext cx="6553200" cy="914400"/>
          </a:xfrm>
          <a:prstGeom prst="rect">
            <a:avLst/>
          </a:prstGeom>
        </p:spPr>
        <p:txBody>
          <a:bodyPr anchor="ctr"/>
          <a:lstStyle>
            <a:lvl1pPr>
              <a:defRPr sz="2800">
                <a:solidFill>
                  <a:schemeClr val="bg1"/>
                </a:solidFill>
                <a:latin typeface="Arial" pitchFamily="34" charset="0"/>
                <a:cs typeface="Arial" pitchFamily="34" charset="0"/>
              </a:defRPr>
            </a:lvl1pPr>
          </a:lstStyle>
          <a:p>
            <a:r>
              <a:rPr lang="en-US" dirty="0"/>
              <a:t>Click to edit Master title style</a:t>
            </a:r>
          </a:p>
        </p:txBody>
      </p:sp>
      <p:sp>
        <p:nvSpPr>
          <p:cNvPr id="9" name="Content Placeholder 2"/>
          <p:cNvSpPr>
            <a:spLocks noGrp="1"/>
          </p:cNvSpPr>
          <p:nvPr>
            <p:ph idx="1"/>
          </p:nvPr>
        </p:nvSpPr>
        <p:spPr>
          <a:xfrm>
            <a:off x="304800" y="1295400"/>
            <a:ext cx="8610600" cy="4953000"/>
          </a:xfrm>
          <a:prstGeom prst="rect">
            <a:avLst/>
          </a:prstGeom>
        </p:spPr>
        <p:txBody>
          <a:bodyPr/>
          <a:lstStyle>
            <a:lvl1pPr>
              <a:defRPr sz="2000" b="1">
                <a:latin typeface="Arial" pitchFamily="34" charset="0"/>
                <a:cs typeface="Arial" pitchFamily="34" charset="0"/>
              </a:defRPr>
            </a:lvl1pPr>
            <a:lvl2pPr marL="742950" indent="-285750">
              <a:buFont typeface="Wingdings" pitchFamily="2" charset="2"/>
              <a:buChar char="§"/>
              <a:defRPr sz="1800">
                <a:latin typeface="Arial" pitchFamily="34" charset="0"/>
                <a:cs typeface="Arial" pitchFamily="34" charset="0"/>
              </a:defRPr>
            </a:lvl2pPr>
            <a:lvl3pPr marL="1143000" indent="-228600">
              <a:buFont typeface="Wingdings" pitchFamily="2" charset="2"/>
              <a:buChar char="Ø"/>
              <a:defRPr sz="1600">
                <a:latin typeface="Arial" pitchFamily="34" charset="0"/>
                <a:cs typeface="Arial" pitchFamily="34" charset="0"/>
              </a:defRPr>
            </a:lvl3pPr>
            <a:lvl4pPr marL="1600200" indent="-228600">
              <a:buFont typeface="Wingdings" pitchFamily="2" charset="2"/>
              <a:buChar char="v"/>
              <a:defRPr sz="1400">
                <a:latin typeface="Arial" pitchFamily="34" charset="0"/>
                <a:cs typeface="Arial" pitchFamily="34" charset="0"/>
              </a:defRPr>
            </a:lvl4pPr>
            <a:lvl5pPr>
              <a:defRPr>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5" name="Rectangle 4"/>
          <p:cNvSpPr/>
          <p:nvPr userDrawn="1"/>
        </p:nvSpPr>
        <p:spPr>
          <a:xfrm>
            <a:off x="0" y="6534615"/>
            <a:ext cx="2263698" cy="323385"/>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316153351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8_Title and Content">
    <p:spTree>
      <p:nvGrpSpPr>
        <p:cNvPr id="1" name=""/>
        <p:cNvGrpSpPr/>
        <p:nvPr/>
      </p:nvGrpSpPr>
      <p:grpSpPr>
        <a:xfrm>
          <a:off x="0" y="0"/>
          <a:ext cx="0" cy="0"/>
          <a:chOff x="0" y="0"/>
          <a:chExt cx="0" cy="0"/>
        </a:xfrm>
      </p:grpSpPr>
      <p:sp>
        <p:nvSpPr>
          <p:cNvPr id="8" name="Title 1"/>
          <p:cNvSpPr>
            <a:spLocks noGrp="1"/>
          </p:cNvSpPr>
          <p:nvPr>
            <p:ph type="title"/>
          </p:nvPr>
        </p:nvSpPr>
        <p:spPr>
          <a:xfrm>
            <a:off x="1676400" y="76200"/>
            <a:ext cx="6553200" cy="914400"/>
          </a:xfrm>
          <a:prstGeom prst="rect">
            <a:avLst/>
          </a:prstGeom>
        </p:spPr>
        <p:txBody>
          <a:bodyPr anchor="ctr"/>
          <a:lstStyle>
            <a:lvl1pPr>
              <a:defRPr sz="2800">
                <a:solidFill>
                  <a:schemeClr val="bg1"/>
                </a:solidFill>
                <a:latin typeface="Arial" pitchFamily="34" charset="0"/>
                <a:cs typeface="Arial" pitchFamily="34" charset="0"/>
              </a:defRPr>
            </a:lvl1pPr>
          </a:lstStyle>
          <a:p>
            <a:r>
              <a:rPr lang="en-US" dirty="0"/>
              <a:t>Click to edit Master title style</a:t>
            </a:r>
          </a:p>
        </p:txBody>
      </p:sp>
      <p:sp>
        <p:nvSpPr>
          <p:cNvPr id="9" name="Content Placeholder 2"/>
          <p:cNvSpPr>
            <a:spLocks noGrp="1"/>
          </p:cNvSpPr>
          <p:nvPr>
            <p:ph idx="1"/>
          </p:nvPr>
        </p:nvSpPr>
        <p:spPr>
          <a:xfrm>
            <a:off x="304800" y="1295400"/>
            <a:ext cx="8610600" cy="4953000"/>
          </a:xfrm>
          <a:prstGeom prst="rect">
            <a:avLst/>
          </a:prstGeom>
        </p:spPr>
        <p:txBody>
          <a:bodyPr/>
          <a:lstStyle>
            <a:lvl1pPr>
              <a:defRPr sz="2000" b="1">
                <a:latin typeface="Arial" pitchFamily="34" charset="0"/>
                <a:cs typeface="Arial" pitchFamily="34" charset="0"/>
              </a:defRPr>
            </a:lvl1pPr>
            <a:lvl2pPr marL="742950" indent="-285750">
              <a:buFont typeface="Wingdings" pitchFamily="2" charset="2"/>
              <a:buChar char="§"/>
              <a:defRPr sz="1800">
                <a:latin typeface="Arial" pitchFamily="34" charset="0"/>
                <a:cs typeface="Arial" pitchFamily="34" charset="0"/>
              </a:defRPr>
            </a:lvl2pPr>
            <a:lvl3pPr marL="1143000" indent="-228600">
              <a:buFont typeface="Wingdings" pitchFamily="2" charset="2"/>
              <a:buChar char="Ø"/>
              <a:defRPr sz="1600">
                <a:latin typeface="Arial" pitchFamily="34" charset="0"/>
                <a:cs typeface="Arial" pitchFamily="34" charset="0"/>
              </a:defRPr>
            </a:lvl3pPr>
            <a:lvl4pPr marL="1600200" indent="-228600">
              <a:buFont typeface="Wingdings" pitchFamily="2" charset="2"/>
              <a:buChar char="v"/>
              <a:defRPr sz="1400">
                <a:latin typeface="Arial" pitchFamily="34" charset="0"/>
                <a:cs typeface="Arial" pitchFamily="34" charset="0"/>
              </a:defRPr>
            </a:lvl4pPr>
            <a:lvl5pPr>
              <a:defRPr>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5" name="Rectangle 4"/>
          <p:cNvSpPr/>
          <p:nvPr userDrawn="1"/>
        </p:nvSpPr>
        <p:spPr>
          <a:xfrm>
            <a:off x="0" y="6534615"/>
            <a:ext cx="2263698" cy="323385"/>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48203162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9_Title and Content">
    <p:spTree>
      <p:nvGrpSpPr>
        <p:cNvPr id="1" name=""/>
        <p:cNvGrpSpPr/>
        <p:nvPr/>
      </p:nvGrpSpPr>
      <p:grpSpPr>
        <a:xfrm>
          <a:off x="0" y="0"/>
          <a:ext cx="0" cy="0"/>
          <a:chOff x="0" y="0"/>
          <a:chExt cx="0" cy="0"/>
        </a:xfrm>
      </p:grpSpPr>
      <p:sp>
        <p:nvSpPr>
          <p:cNvPr id="8" name="Title 1"/>
          <p:cNvSpPr>
            <a:spLocks noGrp="1"/>
          </p:cNvSpPr>
          <p:nvPr>
            <p:ph type="title"/>
          </p:nvPr>
        </p:nvSpPr>
        <p:spPr>
          <a:xfrm>
            <a:off x="1676400" y="76200"/>
            <a:ext cx="6553200" cy="914400"/>
          </a:xfrm>
          <a:prstGeom prst="rect">
            <a:avLst/>
          </a:prstGeom>
        </p:spPr>
        <p:txBody>
          <a:bodyPr anchor="ctr"/>
          <a:lstStyle>
            <a:lvl1pPr>
              <a:defRPr sz="2800">
                <a:solidFill>
                  <a:schemeClr val="bg1"/>
                </a:solidFill>
                <a:latin typeface="Arial" pitchFamily="34" charset="0"/>
                <a:cs typeface="Arial" pitchFamily="34" charset="0"/>
              </a:defRPr>
            </a:lvl1pPr>
          </a:lstStyle>
          <a:p>
            <a:r>
              <a:rPr lang="en-US" dirty="0"/>
              <a:t>Click to edit Master title style</a:t>
            </a:r>
          </a:p>
        </p:txBody>
      </p:sp>
      <p:sp>
        <p:nvSpPr>
          <p:cNvPr id="9" name="Content Placeholder 2"/>
          <p:cNvSpPr>
            <a:spLocks noGrp="1"/>
          </p:cNvSpPr>
          <p:nvPr>
            <p:ph idx="1"/>
          </p:nvPr>
        </p:nvSpPr>
        <p:spPr>
          <a:xfrm>
            <a:off x="304800" y="1295400"/>
            <a:ext cx="8610600" cy="4953000"/>
          </a:xfrm>
          <a:prstGeom prst="rect">
            <a:avLst/>
          </a:prstGeom>
        </p:spPr>
        <p:txBody>
          <a:bodyPr/>
          <a:lstStyle>
            <a:lvl1pPr>
              <a:defRPr sz="2000" b="1">
                <a:latin typeface="Arial" pitchFamily="34" charset="0"/>
                <a:cs typeface="Arial" pitchFamily="34" charset="0"/>
              </a:defRPr>
            </a:lvl1pPr>
            <a:lvl2pPr marL="742950" indent="-285750">
              <a:buFont typeface="Wingdings" pitchFamily="2" charset="2"/>
              <a:buChar char="§"/>
              <a:defRPr sz="1800">
                <a:latin typeface="Arial" pitchFamily="34" charset="0"/>
                <a:cs typeface="Arial" pitchFamily="34" charset="0"/>
              </a:defRPr>
            </a:lvl2pPr>
            <a:lvl3pPr marL="1143000" indent="-228600">
              <a:buFont typeface="Wingdings" pitchFamily="2" charset="2"/>
              <a:buChar char="Ø"/>
              <a:defRPr sz="1600">
                <a:latin typeface="Arial" pitchFamily="34" charset="0"/>
                <a:cs typeface="Arial" pitchFamily="34" charset="0"/>
              </a:defRPr>
            </a:lvl3pPr>
            <a:lvl4pPr marL="1600200" indent="-228600">
              <a:buFont typeface="Wingdings" pitchFamily="2" charset="2"/>
              <a:buChar char="v"/>
              <a:defRPr sz="1400">
                <a:latin typeface="Arial" pitchFamily="34" charset="0"/>
                <a:cs typeface="Arial" pitchFamily="34" charset="0"/>
              </a:defRPr>
            </a:lvl4pPr>
            <a:lvl5pPr>
              <a:defRPr>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5" name="Rectangle 4"/>
          <p:cNvSpPr/>
          <p:nvPr userDrawn="1"/>
        </p:nvSpPr>
        <p:spPr>
          <a:xfrm>
            <a:off x="0" y="6534615"/>
            <a:ext cx="2263698" cy="323385"/>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324173407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Date Placeholder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pPr defTabSz="457200" fontAlgn="base">
              <a:spcBef>
                <a:spcPct val="0"/>
              </a:spcBef>
              <a:spcAft>
                <a:spcPct val="0"/>
              </a:spcAft>
            </a:pPr>
            <a:fld id="{07DAB7B1-6C1C-4524-BE7D-AC1A7DD5546F}" type="datetime1">
              <a:rPr lang="en-US" smtClean="0">
                <a:solidFill>
                  <a:prstClr val="black"/>
                </a:solidFill>
                <a:latin typeface="Arial" pitchFamily="34" charset="0"/>
                <a:ea typeface="ＭＳ Ｐゴシック" pitchFamily="34" charset="-128"/>
              </a:rPr>
              <a:t>3/13/2019</a:t>
            </a:fld>
            <a:endParaRPr lang="en-US">
              <a:solidFill>
                <a:prstClr val="black"/>
              </a:solidFill>
              <a:latin typeface="Arial" pitchFamily="34" charset="0"/>
              <a:ea typeface="ＭＳ Ｐゴシック" pitchFamily="34" charset="-128"/>
            </a:endParaRPr>
          </a:p>
        </p:txBody>
      </p:sp>
      <p:sp>
        <p:nvSpPr>
          <p:cNvPr id="4" name="Footer Placeholder 4"/>
          <p:cNvSpPr>
            <a:spLocks noGrp="1"/>
          </p:cNvSpPr>
          <p:nvPr>
            <p:ph type="ftr" sz="quarter" idx="11"/>
          </p:nvPr>
        </p:nvSpPr>
        <p:spPr>
          <a:xfrm>
            <a:off x="3124200" y="6356350"/>
            <a:ext cx="2895600" cy="365125"/>
          </a:xfrm>
          <a:prstGeom prst="rect">
            <a:avLst/>
          </a:prstGeom>
        </p:spPr>
        <p:txBody>
          <a:bodyPr/>
          <a:lstStyle>
            <a:lvl1pPr>
              <a:defRPr>
                <a:latin typeface="Arial" charset="0"/>
                <a:ea typeface="ＭＳ Ｐゴシック" charset="-128"/>
                <a:cs typeface="ＭＳ Ｐゴシック" charset="-128"/>
              </a:defRPr>
            </a:lvl1pPr>
          </a:lstStyle>
          <a:p>
            <a:pPr defTabSz="457200" fontAlgn="base">
              <a:spcBef>
                <a:spcPct val="0"/>
              </a:spcBef>
              <a:spcAft>
                <a:spcPct val="0"/>
              </a:spcAft>
              <a:defRPr/>
            </a:pPr>
            <a:endParaRPr lang="en-US">
              <a:solidFill>
                <a:prstClr val="black"/>
              </a:solidFill>
            </a:endParaRPr>
          </a:p>
        </p:txBody>
      </p:sp>
      <p:sp>
        <p:nvSpPr>
          <p:cNvPr id="5" name="Slide Number Placeholder 5"/>
          <p:cNvSpPr>
            <a:spLocks noGrp="1"/>
          </p:cNvSpPr>
          <p:nvPr>
            <p:ph type="sldNum" sz="quarter" idx="12"/>
          </p:nvPr>
        </p:nvSpPr>
        <p:spPr>
          <a:xfrm>
            <a:off x="7010400" y="6559062"/>
            <a:ext cx="2133600" cy="298938"/>
          </a:xfrm>
          <a:prstGeom prst="rect">
            <a:avLst/>
          </a:prstGeom>
        </p:spPr>
        <p:txBody>
          <a:bodyPr vert="horz" wrap="square" lIns="91440" tIns="45720" rIns="91440" bIns="45720" numCol="1" anchor="t" anchorCtr="0" compatLnSpc="1">
            <a:prstTxWarp prst="textNoShape">
              <a:avLst/>
            </a:prstTxWarp>
          </a:bodyPr>
          <a:lstStyle>
            <a:lvl1pPr algn="r">
              <a:defRPr sz="1400"/>
            </a:lvl1pPr>
          </a:lstStyle>
          <a:p>
            <a:fld id="{825014FC-AF85-43E9-A329-4B1E18B41162}" type="slidenum">
              <a:rPr lang="en-US" smtClean="0">
                <a:solidFill>
                  <a:prstClr val="black"/>
                </a:solidFill>
                <a:latin typeface="Arial" pitchFamily="34" charset="0"/>
                <a:ea typeface="ＭＳ Ｐゴシック" pitchFamily="34" charset="-128"/>
              </a:rPr>
              <a:pPr/>
              <a:t>‹#›</a:t>
            </a:fld>
            <a:endParaRPr lang="en-US">
              <a:solidFill>
                <a:prstClr val="black"/>
              </a:solidFill>
              <a:latin typeface="Arial" pitchFamily="34" charset="0"/>
              <a:ea typeface="ＭＳ Ｐゴシック" pitchFamily="34" charset="-128"/>
            </a:endParaRPr>
          </a:p>
        </p:txBody>
      </p:sp>
    </p:spTree>
    <p:extLst>
      <p:ext uri="{BB962C8B-B14F-4D97-AF65-F5344CB8AC3E}">
        <p14:creationId xmlns:p14="http://schemas.microsoft.com/office/powerpoint/2010/main" val="316793933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pPr defTabSz="457200" fontAlgn="base">
              <a:spcBef>
                <a:spcPct val="0"/>
              </a:spcBef>
              <a:spcAft>
                <a:spcPct val="0"/>
              </a:spcAft>
            </a:pPr>
            <a:fld id="{104F4DE3-450F-4899-A2E7-6E4B643670A9}" type="datetime1">
              <a:rPr lang="en-US" smtClean="0">
                <a:solidFill>
                  <a:prstClr val="black"/>
                </a:solidFill>
                <a:latin typeface="Arial" pitchFamily="34" charset="0"/>
                <a:ea typeface="ＭＳ Ｐゴシック" pitchFamily="34" charset="-128"/>
              </a:rPr>
              <a:t>3/13/2019</a:t>
            </a:fld>
            <a:endParaRPr lang="en-US">
              <a:solidFill>
                <a:prstClr val="black"/>
              </a:solidFill>
              <a:latin typeface="Arial" pitchFamily="34" charset="0"/>
              <a:ea typeface="ＭＳ Ｐゴシック" pitchFamily="34" charset="-128"/>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latin typeface="Arial" charset="0"/>
                <a:ea typeface="ＭＳ Ｐゴシック" charset="-128"/>
                <a:cs typeface="ＭＳ Ｐゴシック" charset="-128"/>
              </a:defRPr>
            </a:lvl1pPr>
          </a:lstStyle>
          <a:p>
            <a:pPr defTabSz="457200" fontAlgn="base">
              <a:spcBef>
                <a:spcPct val="0"/>
              </a:spcBef>
              <a:spcAft>
                <a:spcPct val="0"/>
              </a:spcAft>
              <a:defRPr/>
            </a:pPr>
            <a:endParaRPr lang="en-US">
              <a:solidFill>
                <a:prstClr val="black"/>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pPr defTabSz="457200" fontAlgn="base">
              <a:spcBef>
                <a:spcPct val="0"/>
              </a:spcBef>
              <a:spcAft>
                <a:spcPct val="0"/>
              </a:spcAft>
            </a:pPr>
            <a:fld id="{03B832E3-8C39-492D-B877-0E7BABDD06E0}" type="slidenum">
              <a:rPr lang="en-US" smtClean="0">
                <a:solidFill>
                  <a:prstClr val="black"/>
                </a:solidFill>
                <a:latin typeface="Arial" pitchFamily="34" charset="0"/>
                <a:ea typeface="ＭＳ Ｐゴシック" pitchFamily="34" charset="-128"/>
              </a:rPr>
              <a:pPr defTabSz="457200" fontAlgn="base">
                <a:spcBef>
                  <a:spcPct val="0"/>
                </a:spcBef>
                <a:spcAft>
                  <a:spcPct val="0"/>
                </a:spcAft>
              </a:pPr>
              <a:t>‹#›</a:t>
            </a:fld>
            <a:endParaRPr lang="en-US">
              <a:solidFill>
                <a:prstClr val="black"/>
              </a:solidFill>
              <a:latin typeface="Arial" pitchFamily="34" charset="0"/>
              <a:ea typeface="ＭＳ Ｐゴシック" pitchFamily="34" charset="-128"/>
            </a:endParaRPr>
          </a:p>
        </p:txBody>
      </p:sp>
    </p:spTree>
    <p:extLst>
      <p:ext uri="{BB962C8B-B14F-4D97-AF65-F5344CB8AC3E}">
        <p14:creationId xmlns:p14="http://schemas.microsoft.com/office/powerpoint/2010/main" val="28885561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676400" y="76200"/>
            <a:ext cx="6553200" cy="914400"/>
          </a:xfrm>
          <a:prstGeom prst="rect">
            <a:avLst/>
          </a:prstGeom>
        </p:spPr>
        <p:txBody>
          <a:bodyPr anchor="ctr"/>
          <a:lstStyle>
            <a:lvl1pPr>
              <a:defRPr sz="2800">
                <a:solidFill>
                  <a:schemeClr val="bg1"/>
                </a:solidFill>
                <a:latin typeface="Arial" pitchFamily="34" charset="0"/>
                <a:cs typeface="Arial" pitchFamily="34" charset="0"/>
              </a:defRPr>
            </a:lvl1pPr>
          </a:lstStyle>
          <a:p>
            <a:r>
              <a:rPr lang="en-US" dirty="0"/>
              <a:t>Click to edit Master title style</a:t>
            </a:r>
          </a:p>
        </p:txBody>
      </p:sp>
      <p:sp>
        <p:nvSpPr>
          <p:cNvPr id="3" name="Content Placeholder 2"/>
          <p:cNvSpPr>
            <a:spLocks noGrp="1"/>
          </p:cNvSpPr>
          <p:nvPr>
            <p:ph idx="1"/>
          </p:nvPr>
        </p:nvSpPr>
        <p:spPr>
          <a:xfrm>
            <a:off x="304800" y="1295400"/>
            <a:ext cx="8610600" cy="4953000"/>
          </a:xfrm>
          <a:prstGeom prst="rect">
            <a:avLst/>
          </a:prstGeom>
        </p:spPr>
        <p:txBody>
          <a:bodyPr/>
          <a:lstStyle>
            <a:lvl1pPr>
              <a:defRPr sz="2000" b="1">
                <a:latin typeface="Arial" pitchFamily="34" charset="0"/>
                <a:cs typeface="Arial" pitchFamily="34" charset="0"/>
              </a:defRPr>
            </a:lvl1pPr>
            <a:lvl2pPr marL="742950" indent="-285750">
              <a:buFont typeface="Wingdings" pitchFamily="2" charset="2"/>
              <a:buChar char="§"/>
              <a:defRPr sz="1800">
                <a:latin typeface="Arial" pitchFamily="34" charset="0"/>
                <a:cs typeface="Arial" pitchFamily="34" charset="0"/>
              </a:defRPr>
            </a:lvl2pPr>
            <a:lvl3pPr marL="1143000" indent="-228600">
              <a:buFont typeface="Wingdings" pitchFamily="2" charset="2"/>
              <a:buChar char="Ø"/>
              <a:defRPr sz="1600">
                <a:latin typeface="Arial" pitchFamily="34" charset="0"/>
                <a:cs typeface="Arial" pitchFamily="34" charset="0"/>
              </a:defRPr>
            </a:lvl3pPr>
            <a:lvl4pPr marL="1600200" indent="-228600">
              <a:buFont typeface="Wingdings" pitchFamily="2" charset="2"/>
              <a:buChar char="v"/>
              <a:defRPr sz="1400">
                <a:latin typeface="Arial" pitchFamily="34" charset="0"/>
                <a:cs typeface="Arial" pitchFamily="34" charset="0"/>
              </a:defRPr>
            </a:lvl4pPr>
            <a:lvl5pPr>
              <a:defRPr>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8" name="Slide Number Placeholder 5"/>
          <p:cNvSpPr>
            <a:spLocks noGrp="1"/>
          </p:cNvSpPr>
          <p:nvPr>
            <p:ph type="sldNum" sz="quarter" idx="4"/>
          </p:nvPr>
        </p:nvSpPr>
        <p:spPr>
          <a:xfrm>
            <a:off x="8433706" y="6547757"/>
            <a:ext cx="710293" cy="310243"/>
          </a:xfrm>
          <a:prstGeom prst="rect">
            <a:avLst/>
          </a:prstGeom>
        </p:spPr>
        <p:txBody>
          <a:bodyPr anchor="ctr"/>
          <a:lstStyle>
            <a:lvl1pPr algn="r">
              <a:defRPr sz="1000" b="0"/>
            </a:lvl1pPr>
          </a:lstStyle>
          <a:p>
            <a:fld id="{4336D8BB-1FBA-4ECE-B83B-DC345E7EB0EF}" type="slidenum">
              <a:rPr lang="en-US" smtClean="0"/>
              <a:pPr/>
              <a:t>‹#›</a:t>
            </a:fld>
            <a:endParaRPr lang="en-US"/>
          </a:p>
        </p:txBody>
      </p:sp>
      <p:sp>
        <p:nvSpPr>
          <p:cNvPr id="5" name="TextBox 4"/>
          <p:cNvSpPr txBox="1"/>
          <p:nvPr userDrawn="1"/>
        </p:nvSpPr>
        <p:spPr>
          <a:xfrm>
            <a:off x="1719897" y="688861"/>
            <a:ext cx="2978829" cy="338554"/>
          </a:xfrm>
          <a:prstGeom prst="rect">
            <a:avLst/>
          </a:prstGeom>
          <a:noFill/>
        </p:spPr>
        <p:txBody>
          <a:bodyPr wrap="none" rtlCol="0">
            <a:spAutoFit/>
          </a:bodyPr>
          <a:lstStyle/>
          <a:p>
            <a:r>
              <a:rPr lang="en-US" sz="1600" dirty="0">
                <a:solidFill>
                  <a:srgbClr val="FF0000"/>
                </a:solidFill>
              </a:rPr>
              <a:t>DRAFT – Internal NASA ONLY</a:t>
            </a:r>
          </a:p>
        </p:txBody>
      </p:sp>
    </p:spTree>
    <p:extLst>
      <p:ext uri="{BB962C8B-B14F-4D97-AF65-F5344CB8AC3E}">
        <p14:creationId xmlns:p14="http://schemas.microsoft.com/office/powerpoint/2010/main" val="108762397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1"/>
          <p:cNvSpPr>
            <a:spLocks noGrp="1"/>
          </p:cNvSpPr>
          <p:nvPr>
            <p:ph type="title"/>
          </p:nvPr>
        </p:nvSpPr>
        <p:spPr>
          <a:xfrm>
            <a:off x="1676400" y="76200"/>
            <a:ext cx="6553200" cy="914400"/>
          </a:xfrm>
          <a:prstGeom prst="rect">
            <a:avLst/>
          </a:prstGeom>
        </p:spPr>
        <p:txBody>
          <a:bodyPr anchor="ctr"/>
          <a:lstStyle>
            <a:lvl1pPr>
              <a:defRPr sz="2800">
                <a:solidFill>
                  <a:schemeClr val="bg1"/>
                </a:solidFill>
                <a:latin typeface="Arial" pitchFamily="34" charset="0"/>
                <a:cs typeface="Arial" pitchFamily="34" charset="0"/>
              </a:defRPr>
            </a:lvl1pPr>
          </a:lstStyle>
          <a:p>
            <a:r>
              <a:rPr lang="en-US" dirty="0"/>
              <a:t>Click to edit Master title style</a:t>
            </a:r>
          </a:p>
        </p:txBody>
      </p:sp>
      <p:sp>
        <p:nvSpPr>
          <p:cNvPr id="7" name="Content Placeholder 2"/>
          <p:cNvSpPr>
            <a:spLocks noGrp="1"/>
          </p:cNvSpPr>
          <p:nvPr>
            <p:ph idx="1"/>
          </p:nvPr>
        </p:nvSpPr>
        <p:spPr>
          <a:xfrm>
            <a:off x="304800" y="1295400"/>
            <a:ext cx="8610600" cy="4953000"/>
          </a:xfrm>
          <a:prstGeom prst="rect">
            <a:avLst/>
          </a:prstGeom>
        </p:spPr>
        <p:txBody>
          <a:bodyPr/>
          <a:lstStyle>
            <a:lvl1pPr>
              <a:defRPr sz="2000" b="1">
                <a:latin typeface="Arial" pitchFamily="34" charset="0"/>
                <a:cs typeface="Arial" pitchFamily="34" charset="0"/>
              </a:defRPr>
            </a:lvl1pPr>
            <a:lvl2pPr marL="742950" indent="-285750">
              <a:buFont typeface="Wingdings" pitchFamily="2" charset="2"/>
              <a:buChar char="§"/>
              <a:defRPr sz="1800">
                <a:latin typeface="Arial" pitchFamily="34" charset="0"/>
                <a:cs typeface="Arial" pitchFamily="34" charset="0"/>
              </a:defRPr>
            </a:lvl2pPr>
            <a:lvl3pPr marL="1143000" indent="-228600">
              <a:buFont typeface="Wingdings" pitchFamily="2" charset="2"/>
              <a:buChar char="Ø"/>
              <a:defRPr sz="1600">
                <a:latin typeface="Arial" pitchFamily="34" charset="0"/>
                <a:cs typeface="Arial" pitchFamily="34" charset="0"/>
              </a:defRPr>
            </a:lvl3pPr>
            <a:lvl4pPr marL="1600200" indent="-228600">
              <a:buFont typeface="Wingdings" pitchFamily="2" charset="2"/>
              <a:buChar char="v"/>
              <a:defRPr sz="1400">
                <a:latin typeface="Arial" pitchFamily="34" charset="0"/>
                <a:cs typeface="Arial" pitchFamily="34" charset="0"/>
              </a:defRPr>
            </a:lvl4pPr>
            <a:lvl5pPr>
              <a:defRPr>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8" name="Slide Number Placeholder 5"/>
          <p:cNvSpPr>
            <a:spLocks noGrp="1"/>
          </p:cNvSpPr>
          <p:nvPr>
            <p:ph type="sldNum" sz="quarter" idx="4"/>
          </p:nvPr>
        </p:nvSpPr>
        <p:spPr>
          <a:xfrm>
            <a:off x="8433706" y="6547757"/>
            <a:ext cx="710293" cy="310243"/>
          </a:xfrm>
          <a:prstGeom prst="rect">
            <a:avLst/>
          </a:prstGeom>
        </p:spPr>
        <p:txBody>
          <a:bodyPr anchor="ctr"/>
          <a:lstStyle>
            <a:lvl1pPr algn="r">
              <a:defRPr sz="1000" b="0"/>
            </a:lvl1pPr>
          </a:lstStyle>
          <a:p>
            <a:fld id="{4336D8BB-1FBA-4ECE-B83B-DC345E7EB0EF}" type="slidenum">
              <a:rPr lang="en-US" smtClean="0"/>
              <a:pPr/>
              <a:t>‹#›</a:t>
            </a:fld>
            <a:endParaRPr lang="en-US"/>
          </a:p>
        </p:txBody>
      </p:sp>
    </p:spTree>
    <p:extLst>
      <p:ext uri="{BB962C8B-B14F-4D97-AF65-F5344CB8AC3E}">
        <p14:creationId xmlns:p14="http://schemas.microsoft.com/office/powerpoint/2010/main" val="176220651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5" name="Title 1"/>
          <p:cNvSpPr>
            <a:spLocks noGrp="1"/>
          </p:cNvSpPr>
          <p:nvPr>
            <p:ph type="title"/>
          </p:nvPr>
        </p:nvSpPr>
        <p:spPr>
          <a:xfrm>
            <a:off x="1676400" y="76200"/>
            <a:ext cx="6553200" cy="914400"/>
          </a:xfrm>
          <a:prstGeom prst="rect">
            <a:avLst/>
          </a:prstGeom>
        </p:spPr>
        <p:txBody>
          <a:bodyPr anchor="ctr"/>
          <a:lstStyle>
            <a:lvl1pPr>
              <a:defRPr sz="2800">
                <a:solidFill>
                  <a:schemeClr val="bg1"/>
                </a:solidFill>
                <a:latin typeface="Arial" pitchFamily="34" charset="0"/>
                <a:cs typeface="Arial" pitchFamily="34" charset="0"/>
              </a:defRPr>
            </a:lvl1pPr>
          </a:lstStyle>
          <a:p>
            <a:r>
              <a:rPr lang="en-US" dirty="0"/>
              <a:t>Click to edit Master title style</a:t>
            </a:r>
          </a:p>
        </p:txBody>
      </p:sp>
      <p:sp>
        <p:nvSpPr>
          <p:cNvPr id="6" name="Content Placeholder 2"/>
          <p:cNvSpPr>
            <a:spLocks noGrp="1"/>
          </p:cNvSpPr>
          <p:nvPr>
            <p:ph idx="1"/>
          </p:nvPr>
        </p:nvSpPr>
        <p:spPr>
          <a:xfrm>
            <a:off x="304800" y="1295400"/>
            <a:ext cx="8610600" cy="4953000"/>
          </a:xfrm>
          <a:prstGeom prst="rect">
            <a:avLst/>
          </a:prstGeom>
        </p:spPr>
        <p:txBody>
          <a:bodyPr/>
          <a:lstStyle>
            <a:lvl1pPr>
              <a:defRPr sz="2000" b="1">
                <a:latin typeface="Arial" pitchFamily="34" charset="0"/>
                <a:cs typeface="Arial" pitchFamily="34" charset="0"/>
              </a:defRPr>
            </a:lvl1pPr>
            <a:lvl2pPr marL="742950" indent="-285750">
              <a:buFont typeface="Wingdings" pitchFamily="2" charset="2"/>
              <a:buChar char="§"/>
              <a:defRPr sz="1800">
                <a:latin typeface="Arial" pitchFamily="34" charset="0"/>
                <a:cs typeface="Arial" pitchFamily="34" charset="0"/>
              </a:defRPr>
            </a:lvl2pPr>
            <a:lvl3pPr marL="1143000" indent="-228600">
              <a:buFont typeface="Wingdings" pitchFamily="2" charset="2"/>
              <a:buChar char="Ø"/>
              <a:defRPr sz="1600">
                <a:latin typeface="Arial" pitchFamily="34" charset="0"/>
                <a:cs typeface="Arial" pitchFamily="34" charset="0"/>
              </a:defRPr>
            </a:lvl3pPr>
            <a:lvl4pPr marL="1600200" indent="-228600">
              <a:buFont typeface="Wingdings" pitchFamily="2" charset="2"/>
              <a:buChar char="v"/>
              <a:defRPr sz="1400">
                <a:latin typeface="Arial" pitchFamily="34" charset="0"/>
                <a:cs typeface="Arial" pitchFamily="34" charset="0"/>
              </a:defRPr>
            </a:lvl4pPr>
            <a:lvl5pPr>
              <a:defRPr>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7" name="Slide Number Placeholder 5"/>
          <p:cNvSpPr>
            <a:spLocks noGrp="1"/>
          </p:cNvSpPr>
          <p:nvPr>
            <p:ph type="sldNum" sz="quarter" idx="4"/>
          </p:nvPr>
        </p:nvSpPr>
        <p:spPr>
          <a:xfrm>
            <a:off x="8433706" y="6547757"/>
            <a:ext cx="710293" cy="310243"/>
          </a:xfrm>
          <a:prstGeom prst="rect">
            <a:avLst/>
          </a:prstGeom>
        </p:spPr>
        <p:txBody>
          <a:bodyPr anchor="ctr"/>
          <a:lstStyle>
            <a:lvl1pPr algn="r">
              <a:defRPr sz="1000" b="0"/>
            </a:lvl1pPr>
          </a:lstStyle>
          <a:p>
            <a:fld id="{4336D8BB-1FBA-4ECE-B83B-DC345E7EB0EF}" type="slidenum">
              <a:rPr lang="en-US" smtClean="0"/>
              <a:pPr/>
              <a:t>‹#›</a:t>
            </a:fld>
            <a:endParaRPr lang="en-US"/>
          </a:p>
        </p:txBody>
      </p:sp>
    </p:spTree>
    <p:extLst>
      <p:ext uri="{BB962C8B-B14F-4D97-AF65-F5344CB8AC3E}">
        <p14:creationId xmlns:p14="http://schemas.microsoft.com/office/powerpoint/2010/main" val="133114319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1676400" y="76200"/>
            <a:ext cx="6553200" cy="914400"/>
          </a:xfrm>
          <a:prstGeom prst="rect">
            <a:avLst/>
          </a:prstGeom>
        </p:spPr>
        <p:txBody>
          <a:bodyPr anchor="ctr"/>
          <a:lstStyle>
            <a:lvl1pPr>
              <a:defRPr sz="2800">
                <a:solidFill>
                  <a:schemeClr val="bg1"/>
                </a:solidFill>
                <a:latin typeface="Arial" pitchFamily="34" charset="0"/>
                <a:cs typeface="Arial" pitchFamily="34" charset="0"/>
              </a:defRPr>
            </a:lvl1pPr>
          </a:lstStyle>
          <a:p>
            <a:r>
              <a:rPr lang="en-US" dirty="0"/>
              <a:t>Click to edit Master title style</a:t>
            </a:r>
          </a:p>
        </p:txBody>
      </p:sp>
      <p:sp>
        <p:nvSpPr>
          <p:cNvPr id="9" name="Content Placeholder 2"/>
          <p:cNvSpPr>
            <a:spLocks noGrp="1"/>
          </p:cNvSpPr>
          <p:nvPr>
            <p:ph idx="1"/>
          </p:nvPr>
        </p:nvSpPr>
        <p:spPr>
          <a:xfrm>
            <a:off x="304800" y="1295400"/>
            <a:ext cx="8610600" cy="4953000"/>
          </a:xfrm>
          <a:prstGeom prst="rect">
            <a:avLst/>
          </a:prstGeom>
        </p:spPr>
        <p:txBody>
          <a:bodyPr/>
          <a:lstStyle>
            <a:lvl1pPr>
              <a:defRPr sz="2000" b="1">
                <a:latin typeface="Arial" pitchFamily="34" charset="0"/>
                <a:cs typeface="Arial" pitchFamily="34" charset="0"/>
              </a:defRPr>
            </a:lvl1pPr>
            <a:lvl2pPr marL="742950" indent="-285750">
              <a:buFont typeface="Wingdings" pitchFamily="2" charset="2"/>
              <a:buChar char="§"/>
              <a:defRPr sz="1800">
                <a:latin typeface="Arial" pitchFamily="34" charset="0"/>
                <a:cs typeface="Arial" pitchFamily="34" charset="0"/>
              </a:defRPr>
            </a:lvl2pPr>
            <a:lvl3pPr marL="1143000" indent="-228600">
              <a:buFont typeface="Wingdings" pitchFamily="2" charset="2"/>
              <a:buChar char="Ø"/>
              <a:defRPr sz="1600">
                <a:latin typeface="Arial" pitchFamily="34" charset="0"/>
                <a:cs typeface="Arial" pitchFamily="34" charset="0"/>
              </a:defRPr>
            </a:lvl3pPr>
            <a:lvl4pPr marL="1600200" indent="-228600">
              <a:buFont typeface="Wingdings" pitchFamily="2" charset="2"/>
              <a:buChar char="v"/>
              <a:defRPr sz="1400">
                <a:latin typeface="Arial" pitchFamily="34" charset="0"/>
                <a:cs typeface="Arial" pitchFamily="34" charset="0"/>
              </a:defRPr>
            </a:lvl4pPr>
            <a:lvl5pPr>
              <a:defRPr>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0" name="Slide Number Placeholder 5"/>
          <p:cNvSpPr>
            <a:spLocks noGrp="1"/>
          </p:cNvSpPr>
          <p:nvPr>
            <p:ph type="sldNum" sz="quarter" idx="4"/>
          </p:nvPr>
        </p:nvSpPr>
        <p:spPr>
          <a:xfrm>
            <a:off x="8433706" y="6547757"/>
            <a:ext cx="710293" cy="310243"/>
          </a:xfrm>
          <a:prstGeom prst="rect">
            <a:avLst/>
          </a:prstGeom>
        </p:spPr>
        <p:txBody>
          <a:bodyPr anchor="ctr"/>
          <a:lstStyle>
            <a:lvl1pPr algn="r">
              <a:defRPr sz="1000" b="0"/>
            </a:lvl1pPr>
          </a:lstStyle>
          <a:p>
            <a:fld id="{4336D8BB-1FBA-4ECE-B83B-DC345E7EB0EF}" type="slidenum">
              <a:rPr lang="en-US" smtClean="0"/>
              <a:pPr/>
              <a:t>‹#›</a:t>
            </a:fld>
            <a:endParaRPr lang="en-US"/>
          </a:p>
        </p:txBody>
      </p:sp>
    </p:spTree>
    <p:extLst>
      <p:ext uri="{BB962C8B-B14F-4D97-AF65-F5344CB8AC3E}">
        <p14:creationId xmlns:p14="http://schemas.microsoft.com/office/powerpoint/2010/main" val="387338837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1676400" y="76200"/>
            <a:ext cx="6553200" cy="914400"/>
          </a:xfrm>
          <a:prstGeom prst="rect">
            <a:avLst/>
          </a:prstGeom>
        </p:spPr>
        <p:txBody>
          <a:bodyPr anchor="ctr"/>
          <a:lstStyle>
            <a:lvl1pPr>
              <a:defRPr sz="2800">
                <a:solidFill>
                  <a:schemeClr val="bg1"/>
                </a:solidFill>
                <a:latin typeface="Arial" pitchFamily="34" charset="0"/>
                <a:cs typeface="Arial" pitchFamily="34" charset="0"/>
              </a:defRPr>
            </a:lvl1pPr>
          </a:lstStyle>
          <a:p>
            <a:r>
              <a:rPr lang="en-US" dirty="0"/>
              <a:t>Click to edit Master title style</a:t>
            </a:r>
          </a:p>
        </p:txBody>
      </p:sp>
      <p:sp>
        <p:nvSpPr>
          <p:cNvPr id="9" name="Content Placeholder 2"/>
          <p:cNvSpPr>
            <a:spLocks noGrp="1"/>
          </p:cNvSpPr>
          <p:nvPr>
            <p:ph idx="1"/>
          </p:nvPr>
        </p:nvSpPr>
        <p:spPr>
          <a:xfrm>
            <a:off x="304800" y="1295400"/>
            <a:ext cx="8610600" cy="4953000"/>
          </a:xfrm>
          <a:prstGeom prst="rect">
            <a:avLst/>
          </a:prstGeom>
        </p:spPr>
        <p:txBody>
          <a:bodyPr/>
          <a:lstStyle>
            <a:lvl1pPr>
              <a:defRPr sz="2000" b="1">
                <a:latin typeface="Arial" pitchFamily="34" charset="0"/>
                <a:cs typeface="Arial" pitchFamily="34" charset="0"/>
              </a:defRPr>
            </a:lvl1pPr>
            <a:lvl2pPr marL="742950" indent="-285750">
              <a:buFont typeface="Wingdings" pitchFamily="2" charset="2"/>
              <a:buChar char="§"/>
              <a:defRPr sz="1800">
                <a:latin typeface="Arial" pitchFamily="34" charset="0"/>
                <a:cs typeface="Arial" pitchFamily="34" charset="0"/>
              </a:defRPr>
            </a:lvl2pPr>
            <a:lvl3pPr marL="1143000" indent="-228600">
              <a:buFont typeface="Wingdings" pitchFamily="2" charset="2"/>
              <a:buChar char="Ø"/>
              <a:defRPr sz="1600">
                <a:latin typeface="Arial" pitchFamily="34" charset="0"/>
                <a:cs typeface="Arial" pitchFamily="34" charset="0"/>
              </a:defRPr>
            </a:lvl3pPr>
            <a:lvl4pPr marL="1600200" indent="-228600">
              <a:buFont typeface="Wingdings" pitchFamily="2" charset="2"/>
              <a:buChar char="v"/>
              <a:defRPr sz="1400">
                <a:latin typeface="Arial" pitchFamily="34" charset="0"/>
                <a:cs typeface="Arial" pitchFamily="34" charset="0"/>
              </a:defRPr>
            </a:lvl4pPr>
            <a:lvl5pPr>
              <a:defRPr>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0" name="Slide Number Placeholder 5"/>
          <p:cNvSpPr>
            <a:spLocks noGrp="1"/>
          </p:cNvSpPr>
          <p:nvPr>
            <p:ph type="sldNum" sz="quarter" idx="4"/>
          </p:nvPr>
        </p:nvSpPr>
        <p:spPr>
          <a:xfrm>
            <a:off x="8433706" y="6547757"/>
            <a:ext cx="710293" cy="310243"/>
          </a:xfrm>
          <a:prstGeom prst="rect">
            <a:avLst/>
          </a:prstGeom>
        </p:spPr>
        <p:txBody>
          <a:bodyPr anchor="ctr"/>
          <a:lstStyle>
            <a:lvl1pPr algn="r">
              <a:defRPr sz="1000" b="0"/>
            </a:lvl1pPr>
          </a:lstStyle>
          <a:p>
            <a:fld id="{4336D8BB-1FBA-4ECE-B83B-DC345E7EB0EF}" type="slidenum">
              <a:rPr lang="en-US" smtClean="0"/>
              <a:pPr/>
              <a:t>‹#›</a:t>
            </a:fld>
            <a:endParaRPr lang="en-US"/>
          </a:p>
        </p:txBody>
      </p:sp>
    </p:spTree>
    <p:extLst>
      <p:ext uri="{BB962C8B-B14F-4D97-AF65-F5344CB8AC3E}">
        <p14:creationId xmlns:p14="http://schemas.microsoft.com/office/powerpoint/2010/main" val="138640023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7" name="Title 1"/>
          <p:cNvSpPr>
            <a:spLocks noGrp="1"/>
          </p:cNvSpPr>
          <p:nvPr>
            <p:ph type="title"/>
          </p:nvPr>
        </p:nvSpPr>
        <p:spPr>
          <a:xfrm>
            <a:off x="1676400" y="76200"/>
            <a:ext cx="6553200" cy="914400"/>
          </a:xfrm>
          <a:prstGeom prst="rect">
            <a:avLst/>
          </a:prstGeom>
        </p:spPr>
        <p:txBody>
          <a:bodyPr anchor="ctr"/>
          <a:lstStyle>
            <a:lvl1pPr>
              <a:defRPr sz="2800">
                <a:solidFill>
                  <a:schemeClr val="bg1"/>
                </a:solidFill>
                <a:latin typeface="Arial" pitchFamily="34" charset="0"/>
                <a:cs typeface="Arial" pitchFamily="34" charset="0"/>
              </a:defRPr>
            </a:lvl1pPr>
          </a:lstStyle>
          <a:p>
            <a:r>
              <a:rPr lang="en-US" dirty="0"/>
              <a:t>Click to edit Master title style</a:t>
            </a:r>
          </a:p>
        </p:txBody>
      </p:sp>
      <p:sp>
        <p:nvSpPr>
          <p:cNvPr id="8" name="Content Placeholder 2"/>
          <p:cNvSpPr>
            <a:spLocks noGrp="1"/>
          </p:cNvSpPr>
          <p:nvPr>
            <p:ph idx="1"/>
          </p:nvPr>
        </p:nvSpPr>
        <p:spPr>
          <a:xfrm>
            <a:off x="304800" y="1295400"/>
            <a:ext cx="8610600" cy="4953000"/>
          </a:xfrm>
          <a:prstGeom prst="rect">
            <a:avLst/>
          </a:prstGeom>
        </p:spPr>
        <p:txBody>
          <a:bodyPr/>
          <a:lstStyle>
            <a:lvl1pPr>
              <a:defRPr sz="2000" b="1">
                <a:latin typeface="Arial" pitchFamily="34" charset="0"/>
                <a:cs typeface="Arial" pitchFamily="34" charset="0"/>
              </a:defRPr>
            </a:lvl1pPr>
            <a:lvl2pPr marL="742950" indent="-285750">
              <a:buFont typeface="Wingdings" pitchFamily="2" charset="2"/>
              <a:buChar char="§"/>
              <a:defRPr sz="1800">
                <a:latin typeface="Arial" pitchFamily="34" charset="0"/>
                <a:cs typeface="Arial" pitchFamily="34" charset="0"/>
              </a:defRPr>
            </a:lvl2pPr>
            <a:lvl3pPr marL="1143000" indent="-228600">
              <a:buFont typeface="Wingdings" pitchFamily="2" charset="2"/>
              <a:buChar char="Ø"/>
              <a:defRPr sz="1600">
                <a:latin typeface="Arial" pitchFamily="34" charset="0"/>
                <a:cs typeface="Arial" pitchFamily="34" charset="0"/>
              </a:defRPr>
            </a:lvl3pPr>
            <a:lvl4pPr marL="1600200" indent="-228600">
              <a:buFont typeface="Wingdings" pitchFamily="2" charset="2"/>
              <a:buChar char="v"/>
              <a:defRPr sz="1400">
                <a:latin typeface="Arial" pitchFamily="34" charset="0"/>
                <a:cs typeface="Arial" pitchFamily="34" charset="0"/>
              </a:defRPr>
            </a:lvl4pPr>
            <a:lvl5pPr>
              <a:defRPr>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9" name="Slide Number Placeholder 5"/>
          <p:cNvSpPr>
            <a:spLocks noGrp="1"/>
          </p:cNvSpPr>
          <p:nvPr>
            <p:ph type="sldNum" sz="quarter" idx="4"/>
          </p:nvPr>
        </p:nvSpPr>
        <p:spPr>
          <a:xfrm>
            <a:off x="8433706" y="6547757"/>
            <a:ext cx="710293" cy="310243"/>
          </a:xfrm>
          <a:prstGeom prst="rect">
            <a:avLst/>
          </a:prstGeom>
        </p:spPr>
        <p:txBody>
          <a:bodyPr anchor="ctr"/>
          <a:lstStyle>
            <a:lvl1pPr algn="r">
              <a:defRPr sz="1000" b="0"/>
            </a:lvl1pPr>
          </a:lstStyle>
          <a:p>
            <a:fld id="{4336D8BB-1FBA-4ECE-B83B-DC345E7EB0EF}" type="slidenum">
              <a:rPr lang="en-US" smtClean="0"/>
              <a:pPr/>
              <a:t>‹#›</a:t>
            </a:fld>
            <a:endParaRPr lang="en-US"/>
          </a:p>
        </p:txBody>
      </p:sp>
    </p:spTree>
    <p:extLst>
      <p:ext uri="{BB962C8B-B14F-4D97-AF65-F5344CB8AC3E}">
        <p14:creationId xmlns:p14="http://schemas.microsoft.com/office/powerpoint/2010/main" val="323347313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Title 1"/>
          <p:cNvSpPr>
            <a:spLocks noGrp="1"/>
          </p:cNvSpPr>
          <p:nvPr>
            <p:ph type="title"/>
          </p:nvPr>
        </p:nvSpPr>
        <p:spPr>
          <a:xfrm>
            <a:off x="1676400" y="76200"/>
            <a:ext cx="6553200" cy="914400"/>
          </a:xfrm>
          <a:prstGeom prst="rect">
            <a:avLst/>
          </a:prstGeom>
        </p:spPr>
        <p:txBody>
          <a:bodyPr anchor="ctr"/>
          <a:lstStyle>
            <a:lvl1pPr>
              <a:defRPr sz="2800">
                <a:solidFill>
                  <a:schemeClr val="bg1"/>
                </a:solidFill>
                <a:latin typeface="Arial" pitchFamily="34" charset="0"/>
                <a:cs typeface="Arial" pitchFamily="34" charset="0"/>
              </a:defRPr>
            </a:lvl1pPr>
          </a:lstStyle>
          <a:p>
            <a:r>
              <a:rPr lang="en-US" dirty="0"/>
              <a:t>Click to edit Master title style</a:t>
            </a:r>
          </a:p>
        </p:txBody>
      </p:sp>
      <p:sp>
        <p:nvSpPr>
          <p:cNvPr id="8" name="Content Placeholder 2"/>
          <p:cNvSpPr>
            <a:spLocks noGrp="1"/>
          </p:cNvSpPr>
          <p:nvPr>
            <p:ph idx="1"/>
          </p:nvPr>
        </p:nvSpPr>
        <p:spPr>
          <a:xfrm>
            <a:off x="304800" y="1295400"/>
            <a:ext cx="8610600" cy="4953000"/>
          </a:xfrm>
          <a:prstGeom prst="rect">
            <a:avLst/>
          </a:prstGeom>
        </p:spPr>
        <p:txBody>
          <a:bodyPr/>
          <a:lstStyle>
            <a:lvl1pPr>
              <a:defRPr sz="2000" b="1">
                <a:latin typeface="Arial" pitchFamily="34" charset="0"/>
                <a:cs typeface="Arial" pitchFamily="34" charset="0"/>
              </a:defRPr>
            </a:lvl1pPr>
            <a:lvl2pPr marL="742950" indent="-285750">
              <a:buFont typeface="Wingdings" pitchFamily="2" charset="2"/>
              <a:buChar char="§"/>
              <a:defRPr sz="1800">
                <a:latin typeface="Arial" pitchFamily="34" charset="0"/>
                <a:cs typeface="Arial" pitchFamily="34" charset="0"/>
              </a:defRPr>
            </a:lvl2pPr>
            <a:lvl3pPr marL="1143000" indent="-228600">
              <a:buFont typeface="Wingdings" pitchFamily="2" charset="2"/>
              <a:buChar char="Ø"/>
              <a:defRPr sz="1600">
                <a:latin typeface="Arial" pitchFamily="34" charset="0"/>
                <a:cs typeface="Arial" pitchFamily="34" charset="0"/>
              </a:defRPr>
            </a:lvl3pPr>
            <a:lvl4pPr marL="1600200" indent="-228600">
              <a:buFont typeface="Wingdings" pitchFamily="2" charset="2"/>
              <a:buChar char="v"/>
              <a:defRPr sz="1400">
                <a:latin typeface="Arial" pitchFamily="34" charset="0"/>
                <a:cs typeface="Arial" pitchFamily="34" charset="0"/>
              </a:defRPr>
            </a:lvl4pPr>
            <a:lvl5pPr>
              <a:defRPr>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9" name="Slide Number Placeholder 5"/>
          <p:cNvSpPr>
            <a:spLocks noGrp="1"/>
          </p:cNvSpPr>
          <p:nvPr>
            <p:ph type="sldNum" sz="quarter" idx="4"/>
          </p:nvPr>
        </p:nvSpPr>
        <p:spPr>
          <a:xfrm>
            <a:off x="8433706" y="6547757"/>
            <a:ext cx="710293" cy="310243"/>
          </a:xfrm>
          <a:prstGeom prst="rect">
            <a:avLst/>
          </a:prstGeom>
        </p:spPr>
        <p:txBody>
          <a:bodyPr anchor="ctr"/>
          <a:lstStyle>
            <a:lvl1pPr algn="r">
              <a:defRPr sz="1000" b="0"/>
            </a:lvl1pPr>
          </a:lstStyle>
          <a:p>
            <a:fld id="{4336D8BB-1FBA-4ECE-B83B-DC345E7EB0EF}" type="slidenum">
              <a:rPr lang="en-US" smtClean="0"/>
              <a:pPr/>
              <a:t>‹#›</a:t>
            </a:fld>
            <a:endParaRPr lang="en-US"/>
          </a:p>
        </p:txBody>
      </p:sp>
    </p:spTree>
    <p:extLst>
      <p:ext uri="{BB962C8B-B14F-4D97-AF65-F5344CB8AC3E}">
        <p14:creationId xmlns:p14="http://schemas.microsoft.com/office/powerpoint/2010/main" val="244542789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8" name="Title 1"/>
          <p:cNvSpPr>
            <a:spLocks noGrp="1"/>
          </p:cNvSpPr>
          <p:nvPr>
            <p:ph type="title"/>
          </p:nvPr>
        </p:nvSpPr>
        <p:spPr>
          <a:xfrm>
            <a:off x="1676400" y="76200"/>
            <a:ext cx="6553200" cy="914400"/>
          </a:xfrm>
          <a:prstGeom prst="rect">
            <a:avLst/>
          </a:prstGeom>
        </p:spPr>
        <p:txBody>
          <a:bodyPr anchor="ctr"/>
          <a:lstStyle>
            <a:lvl1pPr>
              <a:defRPr sz="2800">
                <a:solidFill>
                  <a:schemeClr val="bg1"/>
                </a:solidFill>
                <a:latin typeface="Arial" pitchFamily="34" charset="0"/>
                <a:cs typeface="Arial" pitchFamily="34" charset="0"/>
              </a:defRPr>
            </a:lvl1pPr>
          </a:lstStyle>
          <a:p>
            <a:r>
              <a:rPr lang="en-US" dirty="0"/>
              <a:t>Click to edit Master title style</a:t>
            </a:r>
          </a:p>
        </p:txBody>
      </p:sp>
      <p:sp>
        <p:nvSpPr>
          <p:cNvPr id="9" name="Content Placeholder 2"/>
          <p:cNvSpPr>
            <a:spLocks noGrp="1"/>
          </p:cNvSpPr>
          <p:nvPr>
            <p:ph idx="1"/>
          </p:nvPr>
        </p:nvSpPr>
        <p:spPr>
          <a:xfrm>
            <a:off x="304800" y="1295400"/>
            <a:ext cx="8610600" cy="4953000"/>
          </a:xfrm>
          <a:prstGeom prst="rect">
            <a:avLst/>
          </a:prstGeom>
        </p:spPr>
        <p:txBody>
          <a:bodyPr/>
          <a:lstStyle>
            <a:lvl1pPr>
              <a:defRPr sz="2000" b="1">
                <a:latin typeface="Arial" pitchFamily="34" charset="0"/>
                <a:cs typeface="Arial" pitchFamily="34" charset="0"/>
              </a:defRPr>
            </a:lvl1pPr>
            <a:lvl2pPr marL="742950" indent="-285750">
              <a:buFont typeface="Wingdings" pitchFamily="2" charset="2"/>
              <a:buChar char="§"/>
              <a:defRPr sz="1800">
                <a:latin typeface="Arial" pitchFamily="34" charset="0"/>
                <a:cs typeface="Arial" pitchFamily="34" charset="0"/>
              </a:defRPr>
            </a:lvl2pPr>
            <a:lvl3pPr marL="1143000" indent="-228600">
              <a:buFont typeface="Wingdings" pitchFamily="2" charset="2"/>
              <a:buChar char="Ø"/>
              <a:defRPr sz="1600">
                <a:latin typeface="Arial" pitchFamily="34" charset="0"/>
                <a:cs typeface="Arial" pitchFamily="34" charset="0"/>
              </a:defRPr>
            </a:lvl3pPr>
            <a:lvl4pPr marL="1600200" indent="-228600">
              <a:buFont typeface="Wingdings" pitchFamily="2" charset="2"/>
              <a:buChar char="v"/>
              <a:defRPr sz="1400">
                <a:latin typeface="Arial" pitchFamily="34" charset="0"/>
                <a:cs typeface="Arial" pitchFamily="34" charset="0"/>
              </a:defRPr>
            </a:lvl4pPr>
            <a:lvl5pPr>
              <a:defRPr>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0" name="Slide Number Placeholder 5"/>
          <p:cNvSpPr>
            <a:spLocks noGrp="1"/>
          </p:cNvSpPr>
          <p:nvPr>
            <p:ph type="sldNum" sz="quarter" idx="4"/>
          </p:nvPr>
        </p:nvSpPr>
        <p:spPr>
          <a:xfrm>
            <a:off x="8433706" y="6547757"/>
            <a:ext cx="710293" cy="310243"/>
          </a:xfrm>
          <a:prstGeom prst="rect">
            <a:avLst/>
          </a:prstGeom>
        </p:spPr>
        <p:txBody>
          <a:bodyPr anchor="ctr"/>
          <a:lstStyle>
            <a:lvl1pPr algn="r">
              <a:defRPr sz="1000" b="0"/>
            </a:lvl1pPr>
          </a:lstStyle>
          <a:p>
            <a:fld id="{4336D8BB-1FBA-4ECE-B83B-DC345E7EB0EF}" type="slidenum">
              <a:rPr lang="en-US" smtClean="0"/>
              <a:pPr/>
              <a:t>‹#›</a:t>
            </a:fld>
            <a:endParaRPr lang="en-US"/>
          </a:p>
        </p:txBody>
      </p:sp>
    </p:spTree>
    <p:extLst>
      <p:ext uri="{BB962C8B-B14F-4D97-AF65-F5344CB8AC3E}">
        <p14:creationId xmlns:p14="http://schemas.microsoft.com/office/powerpoint/2010/main" val="5095107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8" name="Title 1"/>
          <p:cNvSpPr>
            <a:spLocks noGrp="1"/>
          </p:cNvSpPr>
          <p:nvPr>
            <p:ph type="title"/>
          </p:nvPr>
        </p:nvSpPr>
        <p:spPr>
          <a:xfrm>
            <a:off x="1676400" y="76200"/>
            <a:ext cx="6553200" cy="914400"/>
          </a:xfrm>
          <a:prstGeom prst="rect">
            <a:avLst/>
          </a:prstGeom>
        </p:spPr>
        <p:txBody>
          <a:bodyPr anchor="ctr"/>
          <a:lstStyle>
            <a:lvl1pPr>
              <a:defRPr sz="2800">
                <a:solidFill>
                  <a:schemeClr val="bg1"/>
                </a:solidFill>
                <a:latin typeface="Arial" pitchFamily="34" charset="0"/>
                <a:cs typeface="Arial" pitchFamily="34" charset="0"/>
              </a:defRPr>
            </a:lvl1pPr>
          </a:lstStyle>
          <a:p>
            <a:r>
              <a:rPr lang="en-US" dirty="0"/>
              <a:t>Click to edit Master title style</a:t>
            </a:r>
          </a:p>
        </p:txBody>
      </p:sp>
      <p:sp>
        <p:nvSpPr>
          <p:cNvPr id="9" name="Content Placeholder 2"/>
          <p:cNvSpPr>
            <a:spLocks noGrp="1"/>
          </p:cNvSpPr>
          <p:nvPr>
            <p:ph idx="1"/>
          </p:nvPr>
        </p:nvSpPr>
        <p:spPr>
          <a:xfrm>
            <a:off x="304800" y="1295400"/>
            <a:ext cx="8610600" cy="4953000"/>
          </a:xfrm>
          <a:prstGeom prst="rect">
            <a:avLst/>
          </a:prstGeom>
        </p:spPr>
        <p:txBody>
          <a:bodyPr/>
          <a:lstStyle>
            <a:lvl1pPr>
              <a:defRPr sz="2000" b="1">
                <a:latin typeface="Arial" pitchFamily="34" charset="0"/>
                <a:cs typeface="Arial" pitchFamily="34" charset="0"/>
              </a:defRPr>
            </a:lvl1pPr>
            <a:lvl2pPr marL="742950" indent="-285750">
              <a:buFont typeface="Wingdings" pitchFamily="2" charset="2"/>
              <a:buChar char="§"/>
              <a:defRPr sz="1800">
                <a:latin typeface="Arial" pitchFamily="34" charset="0"/>
                <a:cs typeface="Arial" pitchFamily="34" charset="0"/>
              </a:defRPr>
            </a:lvl2pPr>
            <a:lvl3pPr marL="1143000" indent="-228600">
              <a:buFont typeface="Wingdings" pitchFamily="2" charset="2"/>
              <a:buChar char="Ø"/>
              <a:defRPr sz="1600">
                <a:latin typeface="Arial" pitchFamily="34" charset="0"/>
                <a:cs typeface="Arial" pitchFamily="34" charset="0"/>
              </a:defRPr>
            </a:lvl3pPr>
            <a:lvl4pPr marL="1600200" indent="-228600">
              <a:buFont typeface="Wingdings" pitchFamily="2" charset="2"/>
              <a:buChar char="v"/>
              <a:defRPr sz="1400">
                <a:latin typeface="Arial" pitchFamily="34" charset="0"/>
                <a:cs typeface="Arial" pitchFamily="34" charset="0"/>
              </a:defRPr>
            </a:lvl4pPr>
            <a:lvl5pPr>
              <a:defRPr>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0" name="Slide Number Placeholder 5"/>
          <p:cNvSpPr>
            <a:spLocks noGrp="1"/>
          </p:cNvSpPr>
          <p:nvPr>
            <p:ph type="sldNum" sz="quarter" idx="4"/>
          </p:nvPr>
        </p:nvSpPr>
        <p:spPr>
          <a:xfrm>
            <a:off x="8433706" y="6547757"/>
            <a:ext cx="710293" cy="310243"/>
          </a:xfrm>
          <a:prstGeom prst="rect">
            <a:avLst/>
          </a:prstGeom>
        </p:spPr>
        <p:txBody>
          <a:bodyPr anchor="ctr"/>
          <a:lstStyle>
            <a:lvl1pPr algn="r">
              <a:defRPr sz="1000" b="0"/>
            </a:lvl1pPr>
          </a:lstStyle>
          <a:p>
            <a:fld id="{4336D8BB-1FBA-4ECE-B83B-DC345E7EB0EF}" type="slidenum">
              <a:rPr lang="en-US" smtClean="0"/>
              <a:pPr/>
              <a:t>‹#›</a:t>
            </a:fld>
            <a:endParaRPr lang="en-US"/>
          </a:p>
        </p:txBody>
      </p:sp>
    </p:spTree>
    <p:extLst>
      <p:ext uri="{BB962C8B-B14F-4D97-AF65-F5344CB8AC3E}">
        <p14:creationId xmlns:p14="http://schemas.microsoft.com/office/powerpoint/2010/main" val="306337393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8" name="Title 1"/>
          <p:cNvSpPr>
            <a:spLocks noGrp="1"/>
          </p:cNvSpPr>
          <p:nvPr>
            <p:ph type="title"/>
          </p:nvPr>
        </p:nvSpPr>
        <p:spPr>
          <a:xfrm>
            <a:off x="1676400" y="76200"/>
            <a:ext cx="6553200" cy="914400"/>
          </a:xfrm>
          <a:prstGeom prst="rect">
            <a:avLst/>
          </a:prstGeom>
        </p:spPr>
        <p:txBody>
          <a:bodyPr anchor="ctr"/>
          <a:lstStyle>
            <a:lvl1pPr>
              <a:defRPr sz="2800">
                <a:solidFill>
                  <a:schemeClr val="bg1"/>
                </a:solidFill>
                <a:latin typeface="Arial" pitchFamily="34" charset="0"/>
                <a:cs typeface="Arial" pitchFamily="34" charset="0"/>
              </a:defRPr>
            </a:lvl1pPr>
          </a:lstStyle>
          <a:p>
            <a:r>
              <a:rPr lang="en-US" dirty="0"/>
              <a:t>Click to edit Master title style</a:t>
            </a:r>
          </a:p>
        </p:txBody>
      </p:sp>
      <p:sp>
        <p:nvSpPr>
          <p:cNvPr id="9" name="Content Placeholder 2"/>
          <p:cNvSpPr>
            <a:spLocks noGrp="1"/>
          </p:cNvSpPr>
          <p:nvPr>
            <p:ph idx="1"/>
          </p:nvPr>
        </p:nvSpPr>
        <p:spPr>
          <a:xfrm>
            <a:off x="304800" y="1295400"/>
            <a:ext cx="8610600" cy="4953000"/>
          </a:xfrm>
          <a:prstGeom prst="rect">
            <a:avLst/>
          </a:prstGeom>
        </p:spPr>
        <p:txBody>
          <a:bodyPr/>
          <a:lstStyle>
            <a:lvl1pPr>
              <a:defRPr sz="2000" b="1">
                <a:latin typeface="Arial" pitchFamily="34" charset="0"/>
                <a:cs typeface="Arial" pitchFamily="34" charset="0"/>
              </a:defRPr>
            </a:lvl1pPr>
            <a:lvl2pPr marL="742950" indent="-285750">
              <a:buFont typeface="Wingdings" pitchFamily="2" charset="2"/>
              <a:buChar char="§"/>
              <a:defRPr sz="1800">
                <a:latin typeface="Arial" pitchFamily="34" charset="0"/>
                <a:cs typeface="Arial" pitchFamily="34" charset="0"/>
              </a:defRPr>
            </a:lvl2pPr>
            <a:lvl3pPr marL="1143000" indent="-228600">
              <a:buFont typeface="Wingdings" pitchFamily="2" charset="2"/>
              <a:buChar char="Ø"/>
              <a:defRPr sz="1600">
                <a:latin typeface="Arial" pitchFamily="34" charset="0"/>
                <a:cs typeface="Arial" pitchFamily="34" charset="0"/>
              </a:defRPr>
            </a:lvl3pPr>
            <a:lvl4pPr marL="1600200" indent="-228600">
              <a:buFont typeface="Wingdings" pitchFamily="2" charset="2"/>
              <a:buChar char="v"/>
              <a:defRPr sz="1400">
                <a:latin typeface="Arial" pitchFamily="34" charset="0"/>
                <a:cs typeface="Arial" pitchFamily="34" charset="0"/>
              </a:defRPr>
            </a:lvl4pPr>
            <a:lvl5pPr>
              <a:defRPr>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0" name="Slide Number Placeholder 5"/>
          <p:cNvSpPr>
            <a:spLocks noGrp="1"/>
          </p:cNvSpPr>
          <p:nvPr>
            <p:ph type="sldNum" sz="quarter" idx="4"/>
          </p:nvPr>
        </p:nvSpPr>
        <p:spPr>
          <a:xfrm>
            <a:off x="8433706" y="6547757"/>
            <a:ext cx="710293" cy="310243"/>
          </a:xfrm>
          <a:prstGeom prst="rect">
            <a:avLst/>
          </a:prstGeom>
        </p:spPr>
        <p:txBody>
          <a:bodyPr anchor="ctr"/>
          <a:lstStyle>
            <a:lvl1pPr algn="r">
              <a:defRPr sz="1000" b="0"/>
            </a:lvl1pPr>
          </a:lstStyle>
          <a:p>
            <a:fld id="{4336D8BB-1FBA-4ECE-B83B-DC345E7EB0EF}" type="slidenum">
              <a:rPr lang="en-US" smtClean="0"/>
              <a:pPr/>
              <a:t>‹#›</a:t>
            </a:fld>
            <a:endParaRPr lang="en-US"/>
          </a:p>
        </p:txBody>
      </p:sp>
    </p:spTree>
    <p:extLst>
      <p:ext uri="{BB962C8B-B14F-4D97-AF65-F5344CB8AC3E}">
        <p14:creationId xmlns:p14="http://schemas.microsoft.com/office/powerpoint/2010/main" val="156267972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8" name="Title 1"/>
          <p:cNvSpPr>
            <a:spLocks noGrp="1"/>
          </p:cNvSpPr>
          <p:nvPr>
            <p:ph type="title"/>
          </p:nvPr>
        </p:nvSpPr>
        <p:spPr>
          <a:xfrm>
            <a:off x="1676400" y="76200"/>
            <a:ext cx="6553200" cy="914400"/>
          </a:xfrm>
          <a:prstGeom prst="rect">
            <a:avLst/>
          </a:prstGeom>
        </p:spPr>
        <p:txBody>
          <a:bodyPr anchor="ctr"/>
          <a:lstStyle>
            <a:lvl1pPr>
              <a:defRPr sz="2800">
                <a:solidFill>
                  <a:schemeClr val="bg1"/>
                </a:solidFill>
                <a:latin typeface="Arial" pitchFamily="34" charset="0"/>
                <a:cs typeface="Arial" pitchFamily="34" charset="0"/>
              </a:defRPr>
            </a:lvl1pPr>
          </a:lstStyle>
          <a:p>
            <a:r>
              <a:rPr lang="en-US" dirty="0"/>
              <a:t>Click to edit Master title style</a:t>
            </a:r>
          </a:p>
        </p:txBody>
      </p:sp>
      <p:sp>
        <p:nvSpPr>
          <p:cNvPr id="9" name="Content Placeholder 2"/>
          <p:cNvSpPr>
            <a:spLocks noGrp="1"/>
          </p:cNvSpPr>
          <p:nvPr>
            <p:ph idx="1"/>
          </p:nvPr>
        </p:nvSpPr>
        <p:spPr>
          <a:xfrm>
            <a:off x="304800" y="1295400"/>
            <a:ext cx="8610600" cy="4953000"/>
          </a:xfrm>
          <a:prstGeom prst="rect">
            <a:avLst/>
          </a:prstGeom>
        </p:spPr>
        <p:txBody>
          <a:bodyPr/>
          <a:lstStyle>
            <a:lvl1pPr>
              <a:defRPr sz="2000" b="1">
                <a:latin typeface="Arial" pitchFamily="34" charset="0"/>
                <a:cs typeface="Arial" pitchFamily="34" charset="0"/>
              </a:defRPr>
            </a:lvl1pPr>
            <a:lvl2pPr marL="742950" indent="-285750">
              <a:buFont typeface="Wingdings" pitchFamily="2" charset="2"/>
              <a:buChar char="§"/>
              <a:defRPr sz="1800">
                <a:latin typeface="Arial" pitchFamily="34" charset="0"/>
                <a:cs typeface="Arial" pitchFamily="34" charset="0"/>
              </a:defRPr>
            </a:lvl2pPr>
            <a:lvl3pPr marL="1143000" indent="-228600">
              <a:buFont typeface="Wingdings" pitchFamily="2" charset="2"/>
              <a:buChar char="Ø"/>
              <a:defRPr sz="1600">
                <a:latin typeface="Arial" pitchFamily="34" charset="0"/>
                <a:cs typeface="Arial" pitchFamily="34" charset="0"/>
              </a:defRPr>
            </a:lvl3pPr>
            <a:lvl4pPr marL="1600200" indent="-228600">
              <a:buFont typeface="Wingdings" pitchFamily="2" charset="2"/>
              <a:buChar char="v"/>
              <a:defRPr sz="1400">
                <a:latin typeface="Arial" pitchFamily="34" charset="0"/>
                <a:cs typeface="Arial" pitchFamily="34" charset="0"/>
              </a:defRPr>
            </a:lvl4pPr>
            <a:lvl5pPr>
              <a:defRPr>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0" name="Slide Number Placeholder 5"/>
          <p:cNvSpPr>
            <a:spLocks noGrp="1"/>
          </p:cNvSpPr>
          <p:nvPr>
            <p:ph type="sldNum" sz="quarter" idx="4"/>
          </p:nvPr>
        </p:nvSpPr>
        <p:spPr>
          <a:xfrm>
            <a:off x="8433706" y="6547757"/>
            <a:ext cx="710293" cy="310243"/>
          </a:xfrm>
          <a:prstGeom prst="rect">
            <a:avLst/>
          </a:prstGeom>
        </p:spPr>
        <p:txBody>
          <a:bodyPr anchor="ctr"/>
          <a:lstStyle>
            <a:lvl1pPr algn="r">
              <a:defRPr sz="1000" b="0"/>
            </a:lvl1pPr>
          </a:lstStyle>
          <a:p>
            <a:fld id="{4336D8BB-1FBA-4ECE-B83B-DC345E7EB0EF}" type="slidenum">
              <a:rPr lang="en-US" smtClean="0"/>
              <a:pPr/>
              <a:t>‹#›</a:t>
            </a:fld>
            <a:endParaRPr lang="en-US"/>
          </a:p>
        </p:txBody>
      </p:sp>
    </p:spTree>
    <p:extLst>
      <p:ext uri="{BB962C8B-B14F-4D97-AF65-F5344CB8AC3E}">
        <p14:creationId xmlns:p14="http://schemas.microsoft.com/office/powerpoint/2010/main" val="78345033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57384" y="1"/>
            <a:ext cx="8846915" cy="458787"/>
          </a:xfrm>
          <a:prstGeom prst="rect">
            <a:avLst/>
          </a:prstGeom>
        </p:spPr>
        <p:txBody>
          <a:bodyPr/>
          <a:lstStyle/>
          <a:p>
            <a:r>
              <a:rPr lang="en-US" dirty="0"/>
              <a:t>Click to edit Master title style</a:t>
            </a:r>
          </a:p>
        </p:txBody>
      </p:sp>
      <p:sp>
        <p:nvSpPr>
          <p:cNvPr id="6" name="Slide Number Placeholder 5"/>
          <p:cNvSpPr>
            <a:spLocks noGrp="1" noChangeArrowheads="1"/>
          </p:cNvSpPr>
          <p:nvPr>
            <p:ph type="sldNum" sz="quarter" idx="12"/>
          </p:nvPr>
        </p:nvSpPr>
        <p:spPr>
          <a:xfrm>
            <a:off x="6781800" y="6612469"/>
            <a:ext cx="2133600" cy="244475"/>
          </a:xfrm>
          <a:prstGeom prst="rect">
            <a:avLst/>
          </a:prstGeom>
        </p:spPr>
        <p:txBody>
          <a:bodyPr/>
          <a:lstStyle>
            <a:lvl1pPr>
              <a:defRPr smtClean="0">
                <a:solidFill>
                  <a:srgbClr val="000000"/>
                </a:solidFill>
              </a:defRPr>
            </a:lvl1pPr>
          </a:lstStyle>
          <a:p>
            <a:pPr>
              <a:defRPr/>
            </a:pPr>
            <a:fld id="{C3A6A015-D8BD-4962-994E-6940FF2BE1B2}" type="slidenum">
              <a:rPr lang="en-US"/>
              <a:pPr>
                <a:defRPr/>
              </a:pPr>
              <a:t>‹#›</a:t>
            </a:fld>
            <a:endParaRPr lang="en-US" dirty="0"/>
          </a:p>
        </p:txBody>
      </p:sp>
      <p:sp>
        <p:nvSpPr>
          <p:cNvPr id="5" name="Rectangle 3"/>
          <p:cNvSpPr>
            <a:spLocks noGrp="1" noChangeArrowheads="1"/>
          </p:cNvSpPr>
          <p:nvPr>
            <p:ph idx="1"/>
          </p:nvPr>
        </p:nvSpPr>
        <p:spPr bwMode="auto">
          <a:xfrm>
            <a:off x="152400" y="755650"/>
            <a:ext cx="8775700" cy="579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3pPr marL="292100" indent="-238125">
              <a:defRPr/>
            </a:lvl3pPr>
            <a:lvl4pPr marL="520700" indent="-168275">
              <a:defRPr/>
            </a:lvl4pPr>
            <a:lvl5pPr marL="749300" indent="-168275">
              <a:defRPr/>
            </a:lvl5pPr>
          </a:lstStyle>
          <a:p>
            <a:pPr lvl="0"/>
            <a:r>
              <a:rPr lang="en-US" dirty="0"/>
              <a:t>Click to         </a:t>
            </a:r>
          </a:p>
          <a:p>
            <a:pPr lvl="2"/>
            <a:r>
              <a:rPr lang="en-US" dirty="0"/>
              <a:t>Second level</a:t>
            </a:r>
          </a:p>
          <a:p>
            <a:pPr lvl="3"/>
            <a:r>
              <a:rPr lang="en-US" dirty="0"/>
              <a:t>Third level</a:t>
            </a:r>
          </a:p>
          <a:p>
            <a:pPr lvl="4"/>
            <a:r>
              <a:rPr lang="en-US" dirty="0"/>
              <a:t>Fourth level</a:t>
            </a:r>
          </a:p>
        </p:txBody>
      </p:sp>
    </p:spTree>
    <p:extLst>
      <p:ext uri="{BB962C8B-B14F-4D97-AF65-F5344CB8AC3E}">
        <p14:creationId xmlns:p14="http://schemas.microsoft.com/office/powerpoint/2010/main" val="224038622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57162" y="0"/>
            <a:ext cx="8834437" cy="458788"/>
          </a:xfrm>
          <a:prstGeom prst="rect">
            <a:avLst/>
          </a:prstGeom>
        </p:spPr>
        <p:txBody>
          <a:bodyPr/>
          <a:lstStyle/>
          <a:p>
            <a:r>
              <a:rPr lang="en-US" dirty="0"/>
              <a:t>Click to edit Master title style</a:t>
            </a:r>
          </a:p>
        </p:txBody>
      </p:sp>
      <p:sp>
        <p:nvSpPr>
          <p:cNvPr id="4" name="Content Placeholder 3"/>
          <p:cNvSpPr>
            <a:spLocks noGrp="1"/>
          </p:cNvSpPr>
          <p:nvPr>
            <p:ph sz="half" idx="2"/>
          </p:nvPr>
        </p:nvSpPr>
        <p:spPr>
          <a:xfrm>
            <a:off x="4648200" y="1447800"/>
            <a:ext cx="4038600" cy="4949825"/>
          </a:xfrm>
          <a:prstGeom prst="rect">
            <a:avLst/>
          </a:prstGeom>
        </p:spPr>
        <p:txBody>
          <a:bodyPr/>
          <a:lstStyle>
            <a:lvl1pPr>
              <a:defRPr sz="2000"/>
            </a:lvl1pPr>
            <a:lvl2pPr marL="342900" indent="-228600">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2"/>
            <a:r>
              <a:rPr lang="en-US" dirty="0"/>
              <a:t>Third level</a:t>
            </a:r>
          </a:p>
          <a:p>
            <a:pPr lvl="3"/>
            <a:r>
              <a:rPr lang="en-US" dirty="0"/>
              <a:t>Fourth level</a:t>
            </a:r>
          </a:p>
          <a:p>
            <a:pPr lvl="4"/>
            <a:r>
              <a:rPr lang="en-US" dirty="0"/>
              <a:t>Fifth level</a:t>
            </a:r>
          </a:p>
        </p:txBody>
      </p:sp>
      <p:sp>
        <p:nvSpPr>
          <p:cNvPr id="7" name="Slide Number Placeholder 6"/>
          <p:cNvSpPr>
            <a:spLocks noGrp="1" noChangeArrowheads="1"/>
          </p:cNvSpPr>
          <p:nvPr>
            <p:ph type="sldNum" sz="quarter" idx="12"/>
          </p:nvPr>
        </p:nvSpPr>
        <p:spPr>
          <a:xfrm>
            <a:off x="6781800" y="6612469"/>
            <a:ext cx="2133600" cy="244475"/>
          </a:xfrm>
          <a:prstGeom prst="rect">
            <a:avLst/>
          </a:prstGeom>
        </p:spPr>
        <p:txBody>
          <a:bodyPr/>
          <a:lstStyle>
            <a:lvl1pPr>
              <a:defRPr smtClean="0"/>
            </a:lvl1pPr>
          </a:lstStyle>
          <a:p>
            <a:pPr>
              <a:defRPr/>
            </a:pPr>
            <a:fld id="{1F0895D8-2E3B-4EC3-8F94-B7A4F8CC3C98}" type="slidenum">
              <a:rPr lang="en-US">
                <a:solidFill>
                  <a:srgbClr val="1D528D"/>
                </a:solidFill>
              </a:rPr>
              <a:pPr>
                <a:defRPr/>
              </a:pPr>
              <a:t>‹#›</a:t>
            </a:fld>
            <a:endParaRPr lang="en-US">
              <a:solidFill>
                <a:srgbClr val="1D528D"/>
              </a:solidFill>
            </a:endParaRPr>
          </a:p>
        </p:txBody>
      </p:sp>
    </p:spTree>
    <p:extLst>
      <p:ext uri="{BB962C8B-B14F-4D97-AF65-F5344CB8AC3E}">
        <p14:creationId xmlns:p14="http://schemas.microsoft.com/office/powerpoint/2010/main" val="26936538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Penta">
    <p:spTree>
      <p:nvGrpSpPr>
        <p:cNvPr id="1" name=""/>
        <p:cNvGrpSpPr/>
        <p:nvPr/>
      </p:nvGrpSpPr>
      <p:grpSpPr>
        <a:xfrm>
          <a:off x="0" y="0"/>
          <a:ext cx="0" cy="0"/>
          <a:chOff x="0" y="0"/>
          <a:chExt cx="0" cy="0"/>
        </a:xfrm>
      </p:grpSpPr>
      <p:sp>
        <p:nvSpPr>
          <p:cNvPr id="2" name="Title 1"/>
          <p:cNvSpPr>
            <a:spLocks noGrp="1"/>
          </p:cNvSpPr>
          <p:nvPr>
            <p:ph type="title"/>
          </p:nvPr>
        </p:nvSpPr>
        <p:spPr>
          <a:xfrm>
            <a:off x="157162" y="0"/>
            <a:ext cx="8834437" cy="458788"/>
          </a:xfrm>
          <a:prstGeom prst="rect">
            <a:avLst/>
          </a:prstGeom>
        </p:spPr>
        <p:txBody>
          <a:bodyPr/>
          <a:lstStyle/>
          <a:p>
            <a:r>
              <a:rPr lang="en-US"/>
              <a:t>Click to edit Master title style</a:t>
            </a:r>
          </a:p>
        </p:txBody>
      </p:sp>
      <p:sp>
        <p:nvSpPr>
          <p:cNvPr id="23" name="AutoShape 2"/>
          <p:cNvSpPr>
            <a:spLocks noChangeAspect="1" noChangeArrowheads="1"/>
          </p:cNvSpPr>
          <p:nvPr userDrawn="1"/>
        </p:nvSpPr>
        <p:spPr bwMode="auto">
          <a:xfrm>
            <a:off x="7635049" y="3797402"/>
            <a:ext cx="615950" cy="363537"/>
          </a:xfrm>
          <a:prstGeom prst="downArrow">
            <a:avLst>
              <a:gd name="adj1" fmla="val 53611"/>
              <a:gd name="adj2" fmla="val 53773"/>
            </a:avLst>
          </a:prstGeom>
          <a:ln>
            <a:headEnd/>
            <a:tailEnd/>
          </a:ln>
        </p:spPr>
        <p:style>
          <a:lnRef idx="1">
            <a:schemeClr val="accent1"/>
          </a:lnRef>
          <a:fillRef idx="3">
            <a:schemeClr val="accent1"/>
          </a:fillRef>
          <a:effectRef idx="2">
            <a:schemeClr val="accent1"/>
          </a:effectRef>
          <a:fontRef idx="minor">
            <a:schemeClr val="lt1"/>
          </a:fontRef>
        </p:style>
        <p:txBody>
          <a:bodyPr wrap="none" anchor="ctr">
            <a:prstTxWarp prst="textNoShape">
              <a:avLst/>
            </a:prstTxWarp>
          </a:bodyPr>
          <a:lstStyle/>
          <a:p>
            <a:pPr algn="ctr" defTabSz="457200" fontAlgn="base">
              <a:spcBef>
                <a:spcPct val="0"/>
              </a:spcBef>
              <a:spcAft>
                <a:spcPct val="0"/>
              </a:spcAft>
            </a:pPr>
            <a:endParaRPr lang="en-US" sz="700" b="1">
              <a:solidFill>
                <a:srgbClr val="952B1D"/>
              </a:solidFill>
              <a:latin typeface="Calibri"/>
              <a:cs typeface="Calibri"/>
            </a:endParaRPr>
          </a:p>
        </p:txBody>
      </p:sp>
      <p:sp>
        <p:nvSpPr>
          <p:cNvPr id="24" name="AutoShape 3"/>
          <p:cNvSpPr>
            <a:spLocks noChangeArrowheads="1"/>
          </p:cNvSpPr>
          <p:nvPr userDrawn="1"/>
        </p:nvSpPr>
        <p:spPr bwMode="auto">
          <a:xfrm>
            <a:off x="6828522" y="1225415"/>
            <a:ext cx="2221358" cy="2497500"/>
          </a:xfrm>
          <a:prstGeom prst="roundRect">
            <a:avLst>
              <a:gd name="adj" fmla="val 11111"/>
            </a:avLst>
          </a:prstGeom>
          <a:ln>
            <a:headEnd/>
            <a:tailEnd/>
          </a:ln>
        </p:spPr>
        <p:style>
          <a:lnRef idx="1">
            <a:schemeClr val="accent5"/>
          </a:lnRef>
          <a:fillRef idx="2">
            <a:schemeClr val="accent5"/>
          </a:fillRef>
          <a:effectRef idx="1">
            <a:schemeClr val="accent5"/>
          </a:effectRef>
          <a:fontRef idx="minor">
            <a:schemeClr val="dk1"/>
          </a:fontRef>
        </p:style>
        <p:txBody>
          <a:bodyPr lIns="100584" tIns="73152" rIns="64008" bIns="82296" anchor="b">
            <a:prstTxWarp prst="textNoShape">
              <a:avLst/>
            </a:prstTxWarp>
          </a:bodyPr>
          <a:lstStyle/>
          <a:p>
            <a:pPr marL="114300" indent="-114300" defTabSz="457200" fontAlgn="base">
              <a:lnSpc>
                <a:spcPct val="90000"/>
              </a:lnSpc>
              <a:spcBef>
                <a:spcPct val="35000"/>
              </a:spcBef>
              <a:spcAft>
                <a:spcPct val="0"/>
              </a:spcAft>
              <a:buFont typeface="Arial" pitchFamily="-107" charset="0"/>
              <a:buChar char="•"/>
            </a:pPr>
            <a:endParaRPr kumimoji="1" lang="en-US" sz="1000" i="1" dirty="0">
              <a:solidFill>
                <a:prstClr val="black"/>
              </a:solidFill>
              <a:latin typeface="Calibri"/>
              <a:cs typeface="Calibri"/>
            </a:endParaRPr>
          </a:p>
          <a:p>
            <a:pPr marL="114300" indent="-114300" defTabSz="457200" fontAlgn="base">
              <a:lnSpc>
                <a:spcPct val="90000"/>
              </a:lnSpc>
              <a:spcBef>
                <a:spcPct val="35000"/>
              </a:spcBef>
              <a:spcAft>
                <a:spcPct val="0"/>
              </a:spcAft>
              <a:buFont typeface="Arial" pitchFamily="-107" charset="0"/>
              <a:buChar char="•"/>
            </a:pPr>
            <a:endParaRPr kumimoji="1" lang="en-US" sz="1000" i="1" dirty="0">
              <a:solidFill>
                <a:prstClr val="black"/>
              </a:solidFill>
              <a:latin typeface="Calibri"/>
              <a:cs typeface="Calibri"/>
            </a:endParaRPr>
          </a:p>
          <a:p>
            <a:pPr marL="114300" indent="-114300" defTabSz="457200" fontAlgn="base">
              <a:lnSpc>
                <a:spcPct val="90000"/>
              </a:lnSpc>
              <a:spcBef>
                <a:spcPct val="35000"/>
              </a:spcBef>
              <a:spcAft>
                <a:spcPct val="0"/>
              </a:spcAft>
              <a:buFont typeface="Arial" pitchFamily="-107" charset="0"/>
              <a:buChar char="•"/>
            </a:pPr>
            <a:endParaRPr kumimoji="1" lang="en-US" sz="1000" i="1" dirty="0">
              <a:solidFill>
                <a:prstClr val="black"/>
              </a:solidFill>
              <a:latin typeface="Calibri"/>
              <a:cs typeface="Calibri"/>
            </a:endParaRPr>
          </a:p>
          <a:p>
            <a:pPr marL="114300" indent="-114300" defTabSz="457200" fontAlgn="base">
              <a:lnSpc>
                <a:spcPct val="90000"/>
              </a:lnSpc>
              <a:spcBef>
                <a:spcPct val="35000"/>
              </a:spcBef>
              <a:spcAft>
                <a:spcPct val="0"/>
              </a:spcAft>
              <a:buFont typeface="Arial" pitchFamily="-107" charset="0"/>
              <a:buChar char="•"/>
            </a:pPr>
            <a:endParaRPr kumimoji="1" lang="en-US" sz="1000" i="1" dirty="0">
              <a:solidFill>
                <a:prstClr val="black"/>
              </a:solidFill>
              <a:latin typeface="Calibri"/>
              <a:cs typeface="Calibri"/>
            </a:endParaRPr>
          </a:p>
          <a:p>
            <a:pPr marL="114300" indent="-114300" defTabSz="457200" fontAlgn="base">
              <a:lnSpc>
                <a:spcPct val="90000"/>
              </a:lnSpc>
              <a:spcBef>
                <a:spcPct val="35000"/>
              </a:spcBef>
              <a:spcAft>
                <a:spcPct val="0"/>
              </a:spcAft>
              <a:buFont typeface="Arial" pitchFamily="-107" charset="0"/>
              <a:buChar char="•"/>
            </a:pPr>
            <a:endParaRPr kumimoji="1" lang="en-US" sz="1000" i="1" dirty="0">
              <a:solidFill>
                <a:prstClr val="black"/>
              </a:solidFill>
              <a:latin typeface="Calibri"/>
              <a:cs typeface="Calibri"/>
            </a:endParaRPr>
          </a:p>
          <a:p>
            <a:pPr marL="114300" indent="-114300" defTabSz="457200" fontAlgn="base">
              <a:lnSpc>
                <a:spcPct val="90000"/>
              </a:lnSpc>
              <a:spcBef>
                <a:spcPct val="35000"/>
              </a:spcBef>
              <a:spcAft>
                <a:spcPct val="0"/>
              </a:spcAft>
              <a:buFont typeface="Arial" pitchFamily="-107" charset="0"/>
              <a:buChar char="•"/>
            </a:pPr>
            <a:endParaRPr kumimoji="1" lang="en-US" sz="1000" i="1" dirty="0">
              <a:solidFill>
                <a:prstClr val="black"/>
              </a:solidFill>
              <a:latin typeface="Calibri"/>
              <a:cs typeface="Calibri"/>
            </a:endParaRPr>
          </a:p>
          <a:p>
            <a:pPr marL="114300" indent="-114300" defTabSz="457200" fontAlgn="base">
              <a:lnSpc>
                <a:spcPct val="90000"/>
              </a:lnSpc>
              <a:spcBef>
                <a:spcPct val="35000"/>
              </a:spcBef>
              <a:spcAft>
                <a:spcPct val="0"/>
              </a:spcAft>
              <a:buFont typeface="Arial" pitchFamily="-107" charset="0"/>
              <a:buChar char="•"/>
            </a:pPr>
            <a:endParaRPr kumimoji="1" lang="en-US" sz="1000" i="1" dirty="0">
              <a:solidFill>
                <a:prstClr val="black"/>
              </a:solidFill>
              <a:latin typeface="Calibri"/>
              <a:cs typeface="Calibri"/>
            </a:endParaRPr>
          </a:p>
          <a:p>
            <a:pPr marL="114300" indent="-114300" defTabSz="457200" fontAlgn="base">
              <a:lnSpc>
                <a:spcPct val="90000"/>
              </a:lnSpc>
              <a:spcBef>
                <a:spcPct val="35000"/>
              </a:spcBef>
              <a:spcAft>
                <a:spcPct val="0"/>
              </a:spcAft>
              <a:buFont typeface="Arial" pitchFamily="-107" charset="0"/>
              <a:buChar char="•"/>
            </a:pPr>
            <a:endParaRPr kumimoji="1" lang="en-US" sz="1000" i="1" dirty="0">
              <a:solidFill>
                <a:prstClr val="black"/>
              </a:solidFill>
              <a:latin typeface="Calibri"/>
              <a:cs typeface="Calibri"/>
            </a:endParaRPr>
          </a:p>
        </p:txBody>
      </p:sp>
      <p:sp>
        <p:nvSpPr>
          <p:cNvPr id="25" name="AutoShape 4"/>
          <p:cNvSpPr>
            <a:spLocks noChangeArrowheads="1"/>
          </p:cNvSpPr>
          <p:nvPr userDrawn="1"/>
        </p:nvSpPr>
        <p:spPr bwMode="auto">
          <a:xfrm>
            <a:off x="2851150" y="2677887"/>
            <a:ext cx="3549650" cy="4023360"/>
          </a:xfrm>
          <a:prstGeom prst="roundRect">
            <a:avLst>
              <a:gd name="adj" fmla="val 7963"/>
            </a:avLst>
          </a:prstGeom>
          <a:ln>
            <a:solidFill>
              <a:schemeClr val="bg1">
                <a:lumMod val="65000"/>
              </a:schemeClr>
            </a:solidFill>
            <a:headEnd/>
            <a:tailEnd/>
          </a:ln>
        </p:spPr>
        <p:style>
          <a:lnRef idx="1">
            <a:schemeClr val="dk1"/>
          </a:lnRef>
          <a:fillRef idx="2">
            <a:schemeClr val="dk1"/>
          </a:fillRef>
          <a:effectRef idx="1">
            <a:schemeClr val="dk1"/>
          </a:effectRef>
          <a:fontRef idx="minor">
            <a:schemeClr val="dk1"/>
          </a:fontRef>
        </p:style>
        <p:txBody>
          <a:bodyPr tIns="91440" bIns="91440">
            <a:prstTxWarp prst="textNoShape">
              <a:avLst/>
            </a:prstTxWarp>
          </a:bodyPr>
          <a:lstStyle/>
          <a:p>
            <a:pPr marL="114300" indent="-114300"/>
            <a:endParaRPr lang="en-US" sz="1200" u="sng">
              <a:solidFill>
                <a:prstClr val="black"/>
              </a:solidFill>
              <a:latin typeface="Calibri"/>
              <a:cs typeface="Calibri"/>
            </a:endParaRPr>
          </a:p>
        </p:txBody>
      </p:sp>
      <p:sp>
        <p:nvSpPr>
          <p:cNvPr id="28" name="AutoShape 6"/>
          <p:cNvSpPr>
            <a:spLocks noChangeArrowheads="1"/>
          </p:cNvSpPr>
          <p:nvPr userDrawn="1"/>
        </p:nvSpPr>
        <p:spPr bwMode="auto">
          <a:xfrm>
            <a:off x="233997" y="3918858"/>
            <a:ext cx="2217040" cy="2743201"/>
          </a:xfrm>
          <a:prstGeom prst="roundRect">
            <a:avLst>
              <a:gd name="adj" fmla="val 11111"/>
            </a:avLst>
          </a:prstGeom>
          <a:ln>
            <a:headEnd/>
            <a:tailEnd/>
          </a:ln>
        </p:spPr>
        <p:style>
          <a:lnRef idx="1">
            <a:schemeClr val="accent5"/>
          </a:lnRef>
          <a:fillRef idx="2">
            <a:schemeClr val="accent5"/>
          </a:fillRef>
          <a:effectRef idx="1">
            <a:schemeClr val="accent5"/>
          </a:effectRef>
          <a:fontRef idx="minor">
            <a:schemeClr val="dk1"/>
          </a:fontRef>
        </p:style>
        <p:txBody>
          <a:bodyPr lIns="100584" tIns="73152" rIns="64008" bIns="82296" anchor="b">
            <a:prstTxWarp prst="textNoShape">
              <a:avLst/>
            </a:prstTxWarp>
          </a:bodyPr>
          <a:lstStyle/>
          <a:p>
            <a:pPr marL="114300" indent="-114300">
              <a:lnSpc>
                <a:spcPct val="90000"/>
              </a:lnSpc>
              <a:spcBef>
                <a:spcPct val="35000"/>
              </a:spcBef>
              <a:buFont typeface="Arial" pitchFamily="-107" charset="0"/>
              <a:buChar char="•"/>
            </a:pPr>
            <a:endParaRPr kumimoji="1" lang="en-US" sz="1000" i="1" dirty="0">
              <a:solidFill>
                <a:prstClr val="black"/>
              </a:solidFill>
              <a:latin typeface="Calibri"/>
              <a:cs typeface="Calibri"/>
            </a:endParaRPr>
          </a:p>
        </p:txBody>
      </p:sp>
      <p:sp>
        <p:nvSpPr>
          <p:cNvPr id="32" name="AutoShape 9"/>
          <p:cNvSpPr>
            <a:spLocks noChangeAspect="1" noChangeArrowheads="1"/>
          </p:cNvSpPr>
          <p:nvPr userDrawn="1"/>
        </p:nvSpPr>
        <p:spPr bwMode="auto">
          <a:xfrm rot="16200000">
            <a:off x="2369419" y="4306776"/>
            <a:ext cx="615950" cy="363538"/>
          </a:xfrm>
          <a:prstGeom prst="downArrow">
            <a:avLst>
              <a:gd name="adj1" fmla="val 53611"/>
              <a:gd name="adj2" fmla="val 53773"/>
            </a:avLst>
          </a:prstGeom>
          <a:ln>
            <a:headEnd/>
            <a:tailEnd/>
          </a:ln>
        </p:spPr>
        <p:style>
          <a:lnRef idx="1">
            <a:schemeClr val="accent1"/>
          </a:lnRef>
          <a:fillRef idx="3">
            <a:schemeClr val="accent1"/>
          </a:fillRef>
          <a:effectRef idx="2">
            <a:schemeClr val="accent1"/>
          </a:effectRef>
          <a:fontRef idx="minor">
            <a:schemeClr val="lt1"/>
          </a:fontRef>
        </p:style>
        <p:txBody>
          <a:bodyPr wrap="none" anchor="ctr">
            <a:prstTxWarp prst="textNoShape">
              <a:avLst/>
            </a:prstTxWarp>
          </a:bodyPr>
          <a:lstStyle/>
          <a:p>
            <a:pPr algn="ctr" defTabSz="457200" fontAlgn="base">
              <a:spcBef>
                <a:spcPct val="0"/>
              </a:spcBef>
              <a:spcAft>
                <a:spcPct val="0"/>
              </a:spcAft>
            </a:pPr>
            <a:endParaRPr lang="en-US" sz="700" b="1">
              <a:solidFill>
                <a:srgbClr val="952B1D"/>
              </a:solidFill>
              <a:latin typeface="Calibri"/>
              <a:cs typeface="Calibri"/>
            </a:endParaRPr>
          </a:p>
        </p:txBody>
      </p:sp>
      <p:sp>
        <p:nvSpPr>
          <p:cNvPr id="33" name="AutoShape 10"/>
          <p:cNvSpPr>
            <a:spLocks noChangeAspect="1" noChangeArrowheads="1"/>
          </p:cNvSpPr>
          <p:nvPr userDrawn="1"/>
        </p:nvSpPr>
        <p:spPr bwMode="auto">
          <a:xfrm rot="16200000">
            <a:off x="6324700" y="3211843"/>
            <a:ext cx="615950" cy="363537"/>
          </a:xfrm>
          <a:prstGeom prst="downArrow">
            <a:avLst>
              <a:gd name="adj1" fmla="val 53611"/>
              <a:gd name="adj2" fmla="val 53773"/>
            </a:avLst>
          </a:prstGeom>
          <a:ln>
            <a:headEnd/>
            <a:tailEnd/>
          </a:ln>
        </p:spPr>
        <p:style>
          <a:lnRef idx="1">
            <a:schemeClr val="accent1"/>
          </a:lnRef>
          <a:fillRef idx="3">
            <a:schemeClr val="accent1"/>
          </a:fillRef>
          <a:effectRef idx="2">
            <a:schemeClr val="accent1"/>
          </a:effectRef>
          <a:fontRef idx="minor">
            <a:schemeClr val="lt1"/>
          </a:fontRef>
        </p:style>
        <p:txBody>
          <a:bodyPr wrap="none" anchor="ctr">
            <a:prstTxWarp prst="textNoShape">
              <a:avLst/>
            </a:prstTxWarp>
          </a:bodyPr>
          <a:lstStyle/>
          <a:p>
            <a:pPr algn="ctr" defTabSz="457200" fontAlgn="base">
              <a:spcBef>
                <a:spcPct val="0"/>
              </a:spcBef>
              <a:spcAft>
                <a:spcPct val="0"/>
              </a:spcAft>
            </a:pPr>
            <a:endParaRPr lang="en-US" sz="700" b="1">
              <a:solidFill>
                <a:srgbClr val="952B1D"/>
              </a:solidFill>
              <a:latin typeface="Calibri"/>
              <a:cs typeface="Calibri"/>
            </a:endParaRPr>
          </a:p>
        </p:txBody>
      </p:sp>
      <p:sp>
        <p:nvSpPr>
          <p:cNvPr id="35" name="Text Box 22"/>
          <p:cNvSpPr txBox="1">
            <a:spLocks noChangeArrowheads="1"/>
          </p:cNvSpPr>
          <p:nvPr userDrawn="1"/>
        </p:nvSpPr>
        <p:spPr bwMode="auto">
          <a:xfrm rot="16200000">
            <a:off x="5840125" y="2044208"/>
            <a:ext cx="1821680" cy="179536"/>
          </a:xfrm>
          <a:prstGeom prst="rect">
            <a:avLst/>
          </a:prstGeom>
          <a:noFill/>
          <a:ln w="12700">
            <a:noFill/>
            <a:miter lim="800000"/>
            <a:headEnd/>
            <a:tailEnd/>
          </a:ln>
        </p:spPr>
        <p:txBody>
          <a:bodyPr wrap="square" lIns="0" tIns="0" rIns="0" bIns="0" anchor="ctr">
            <a:prstTxWarp prst="textNoShape">
              <a:avLst/>
            </a:prstTxWarp>
            <a:spAutoFit/>
          </a:bodyPr>
          <a:lstStyle/>
          <a:p>
            <a:pPr>
              <a:lnSpc>
                <a:spcPct val="80000"/>
              </a:lnSpc>
              <a:spcBef>
                <a:spcPct val="0"/>
              </a:spcBef>
            </a:pPr>
            <a:r>
              <a:rPr lang="en-US" sz="1400" b="1" dirty="0">
                <a:solidFill>
                  <a:srgbClr val="C00000"/>
                </a:solidFill>
                <a:latin typeface="Calibri"/>
                <a:cs typeface="Calibri"/>
              </a:rPr>
              <a:t>QUANTITATIVE IMPACT</a:t>
            </a:r>
          </a:p>
        </p:txBody>
      </p:sp>
      <p:sp>
        <p:nvSpPr>
          <p:cNvPr id="36" name="Text Box 23"/>
          <p:cNvSpPr txBox="1">
            <a:spLocks noChangeArrowheads="1"/>
          </p:cNvSpPr>
          <p:nvPr userDrawn="1"/>
        </p:nvSpPr>
        <p:spPr bwMode="auto">
          <a:xfrm rot="16200000">
            <a:off x="5910865" y="4958970"/>
            <a:ext cx="1669045" cy="179536"/>
          </a:xfrm>
          <a:prstGeom prst="rect">
            <a:avLst/>
          </a:prstGeom>
          <a:noFill/>
          <a:ln w="12700">
            <a:noFill/>
            <a:miter lim="800000"/>
            <a:headEnd/>
            <a:tailEnd/>
          </a:ln>
        </p:spPr>
        <p:txBody>
          <a:bodyPr wrap="square" lIns="0" tIns="0" rIns="0" bIns="0" anchor="ctr">
            <a:prstTxWarp prst="textNoShape">
              <a:avLst/>
            </a:prstTxWarp>
            <a:spAutoFit/>
          </a:bodyPr>
          <a:lstStyle/>
          <a:p>
            <a:pPr algn="r">
              <a:lnSpc>
                <a:spcPct val="80000"/>
              </a:lnSpc>
              <a:spcBef>
                <a:spcPct val="0"/>
              </a:spcBef>
            </a:pPr>
            <a:r>
              <a:rPr lang="en-US" sz="1400" b="1" dirty="0">
                <a:solidFill>
                  <a:srgbClr val="C00000"/>
                </a:solidFill>
                <a:latin typeface="Calibri"/>
                <a:cs typeface="Calibri"/>
              </a:rPr>
              <a:t>PROJECT GOAL</a:t>
            </a:r>
          </a:p>
        </p:txBody>
      </p:sp>
      <p:sp>
        <p:nvSpPr>
          <p:cNvPr id="38" name="Text Box 25"/>
          <p:cNvSpPr txBox="1">
            <a:spLocks noChangeArrowheads="1"/>
          </p:cNvSpPr>
          <p:nvPr userDrawn="1"/>
        </p:nvSpPr>
        <p:spPr bwMode="auto">
          <a:xfrm rot="16200000">
            <a:off x="-375308" y="2114295"/>
            <a:ext cx="1135062" cy="179536"/>
          </a:xfrm>
          <a:prstGeom prst="rect">
            <a:avLst/>
          </a:prstGeom>
          <a:noFill/>
          <a:ln w="12700">
            <a:noFill/>
            <a:miter lim="800000"/>
            <a:headEnd/>
            <a:tailEnd/>
          </a:ln>
        </p:spPr>
        <p:txBody>
          <a:bodyPr lIns="0" tIns="0" rIns="0" bIns="0" anchor="ctr">
            <a:prstTxWarp prst="textNoShape">
              <a:avLst/>
            </a:prstTxWarp>
            <a:spAutoFit/>
          </a:bodyPr>
          <a:lstStyle/>
          <a:p>
            <a:pPr>
              <a:lnSpc>
                <a:spcPct val="80000"/>
              </a:lnSpc>
              <a:spcBef>
                <a:spcPct val="0"/>
              </a:spcBef>
            </a:pPr>
            <a:r>
              <a:rPr lang="en-US" sz="1400" b="1" dirty="0">
                <a:solidFill>
                  <a:srgbClr val="C00000"/>
                </a:solidFill>
                <a:latin typeface="Calibri"/>
                <a:cs typeface="Calibri"/>
              </a:rPr>
              <a:t>STATUS QUO</a:t>
            </a:r>
          </a:p>
        </p:txBody>
      </p:sp>
      <p:sp>
        <p:nvSpPr>
          <p:cNvPr id="39" name="Text Box 26"/>
          <p:cNvSpPr txBox="1">
            <a:spLocks noChangeArrowheads="1"/>
          </p:cNvSpPr>
          <p:nvPr userDrawn="1"/>
        </p:nvSpPr>
        <p:spPr bwMode="auto">
          <a:xfrm rot="16200000">
            <a:off x="-668498" y="4839166"/>
            <a:ext cx="1643063" cy="179536"/>
          </a:xfrm>
          <a:prstGeom prst="rect">
            <a:avLst/>
          </a:prstGeom>
          <a:noFill/>
          <a:ln w="12700">
            <a:noFill/>
            <a:miter lim="800000"/>
            <a:headEnd/>
            <a:tailEnd/>
          </a:ln>
        </p:spPr>
        <p:txBody>
          <a:bodyPr lIns="0" tIns="0" rIns="0" bIns="0" anchor="ctr">
            <a:prstTxWarp prst="textNoShape">
              <a:avLst/>
            </a:prstTxWarp>
            <a:spAutoFit/>
          </a:bodyPr>
          <a:lstStyle/>
          <a:p>
            <a:pPr algn="r">
              <a:lnSpc>
                <a:spcPct val="80000"/>
              </a:lnSpc>
              <a:spcBef>
                <a:spcPct val="0"/>
              </a:spcBef>
              <a:tabLst>
                <a:tab pos="1827213" algn="l"/>
              </a:tabLst>
            </a:pPr>
            <a:r>
              <a:rPr lang="en-US" sz="1400" b="1" dirty="0">
                <a:solidFill>
                  <a:srgbClr val="C00000"/>
                </a:solidFill>
                <a:latin typeface="Calibri"/>
                <a:cs typeface="Calibri"/>
              </a:rPr>
              <a:t>NEW </a:t>
            </a:r>
            <a:r>
              <a:rPr lang="en-US" sz="1400" b="1" dirty="0">
                <a:solidFill>
                  <a:srgbClr val="C00000"/>
                </a:solidFill>
                <a:latin typeface="Calibri"/>
                <a:ea typeface="ＭＳ Ｐゴシック" charset="-128"/>
                <a:cs typeface="Calibri"/>
              </a:rPr>
              <a:t>INSIGHTS</a:t>
            </a:r>
          </a:p>
        </p:txBody>
      </p:sp>
      <p:sp>
        <p:nvSpPr>
          <p:cNvPr id="40" name="Text Placeholder 17"/>
          <p:cNvSpPr>
            <a:spLocks noGrp="1"/>
          </p:cNvSpPr>
          <p:nvPr>
            <p:ph type="body" sz="quarter" idx="10"/>
          </p:nvPr>
        </p:nvSpPr>
        <p:spPr>
          <a:xfrm>
            <a:off x="323066" y="1178524"/>
            <a:ext cx="2040673" cy="2270069"/>
          </a:xfrm>
          <a:prstGeom prst="rect">
            <a:avLst/>
          </a:prstGeom>
        </p:spPr>
        <p:txBody>
          <a:bodyPr lIns="0" tIns="0" rIns="0" bIns="0">
            <a:noAutofit/>
          </a:bodyPr>
          <a:lstStyle>
            <a:lvl1pPr marL="114300" indent="-114300">
              <a:buFont typeface="Arial"/>
              <a:buChar char="•"/>
              <a:defRPr lang="en-US" sz="1400" b="0" dirty="0" smtClean="0">
                <a:solidFill>
                  <a:srgbClr val="000000"/>
                </a:solidFill>
                <a:latin typeface="Calibri"/>
                <a:ea typeface="ＭＳ Ｐゴシック" charset="0"/>
                <a:cs typeface="Calibri"/>
              </a:defRPr>
            </a:lvl1pPr>
            <a:lvl2pPr marL="111125" indent="-111125">
              <a:defRPr sz="1200"/>
            </a:lvl2pPr>
            <a:lvl3pPr marL="234950" indent="-111125">
              <a:spcBef>
                <a:spcPts val="264"/>
              </a:spcBef>
              <a:buFont typeface="Calibri" pitchFamily="34" charset="0"/>
              <a:buChar char="–"/>
              <a:defRPr sz="1100">
                <a:solidFill>
                  <a:srgbClr val="000000"/>
                </a:solidFill>
                <a:latin typeface="Calibri"/>
                <a:cs typeface="Calibri"/>
              </a:defRPr>
            </a:lvl3pPr>
            <a:lvl4pPr>
              <a:defRPr sz="1050"/>
            </a:lvl4pPr>
            <a:lvl5pPr>
              <a:defRPr sz="1050"/>
            </a:lvl5pPr>
          </a:lstStyle>
          <a:p>
            <a:pPr lvl="0"/>
            <a:r>
              <a:rPr lang="en-US" dirty="0"/>
              <a:t>Click to edit Master text styles</a:t>
            </a:r>
          </a:p>
          <a:p>
            <a:pPr lvl="2"/>
            <a:r>
              <a:rPr lang="en-US" dirty="0"/>
              <a:t>Second level</a:t>
            </a:r>
          </a:p>
        </p:txBody>
      </p:sp>
      <p:sp>
        <p:nvSpPr>
          <p:cNvPr id="41" name="Snip Diagonal Corner Rectangle 40"/>
          <p:cNvSpPr/>
          <p:nvPr userDrawn="1"/>
        </p:nvSpPr>
        <p:spPr>
          <a:xfrm>
            <a:off x="2860417" y="1356945"/>
            <a:ext cx="3531116" cy="929056"/>
          </a:xfrm>
          <a:prstGeom prst="snip2Diag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solidFill>
                <a:prstClr val="black"/>
              </a:solidFill>
              <a:latin typeface="Calibri"/>
              <a:cs typeface="Calibri"/>
            </a:endParaRPr>
          </a:p>
        </p:txBody>
      </p:sp>
      <p:sp>
        <p:nvSpPr>
          <p:cNvPr id="42" name="TextBox 41"/>
          <p:cNvSpPr txBox="1"/>
          <p:nvPr userDrawn="1"/>
        </p:nvSpPr>
        <p:spPr>
          <a:xfrm>
            <a:off x="2964687" y="1022408"/>
            <a:ext cx="3322577" cy="338554"/>
          </a:xfrm>
          <a:prstGeom prst="rect">
            <a:avLst/>
          </a:prstGeom>
          <a:noFill/>
        </p:spPr>
        <p:txBody>
          <a:bodyPr wrap="none" rtlCol="0">
            <a:spAutoFit/>
          </a:bodyPr>
          <a:lstStyle/>
          <a:p>
            <a:pPr algn="ctr"/>
            <a:r>
              <a:rPr lang="en-US" sz="1600" b="1" u="sng" dirty="0">
                <a:solidFill>
                  <a:srgbClr val="C00000"/>
                </a:solidFill>
                <a:latin typeface="Calibri"/>
                <a:cs typeface="Calibri"/>
              </a:rPr>
              <a:t>PROBLEM / NEED BEING ADDRESSED</a:t>
            </a:r>
          </a:p>
        </p:txBody>
      </p:sp>
      <p:sp>
        <p:nvSpPr>
          <p:cNvPr id="43" name="Text Placeholder 17"/>
          <p:cNvSpPr>
            <a:spLocks noGrp="1"/>
          </p:cNvSpPr>
          <p:nvPr>
            <p:ph type="body" sz="quarter" idx="14"/>
          </p:nvPr>
        </p:nvSpPr>
        <p:spPr>
          <a:xfrm>
            <a:off x="317438" y="3997235"/>
            <a:ext cx="2040673" cy="2586447"/>
          </a:xfrm>
          <a:prstGeom prst="rect">
            <a:avLst/>
          </a:prstGeom>
        </p:spPr>
        <p:txBody>
          <a:bodyPr lIns="0" tIns="0" rIns="0" bIns="0">
            <a:noAutofit/>
          </a:bodyPr>
          <a:lstStyle>
            <a:lvl1pPr marL="409575" indent="-285750">
              <a:defRPr lang="en-US" sz="1400" b="0" dirty="0" smtClean="0">
                <a:solidFill>
                  <a:srgbClr val="000000"/>
                </a:solidFill>
                <a:latin typeface="Calibri"/>
                <a:ea typeface="ＭＳ Ｐゴシック" charset="0"/>
                <a:cs typeface="Calibri"/>
              </a:defRPr>
            </a:lvl1pPr>
            <a:lvl2pPr marL="111125" indent="-111125">
              <a:defRPr sz="1200"/>
            </a:lvl2pPr>
            <a:lvl3pPr marL="171450" indent="-171450">
              <a:buFont typeface="Calibri" pitchFamily="34" charset="0"/>
              <a:buChar char="–"/>
              <a:defRPr lang="en-US" sz="1100" dirty="0" smtClean="0">
                <a:solidFill>
                  <a:srgbClr val="000000"/>
                </a:solidFill>
                <a:latin typeface="Calibri"/>
                <a:ea typeface="ＭＳ Ｐゴシック" charset="0"/>
                <a:cs typeface="Calibri"/>
              </a:defRPr>
            </a:lvl3pPr>
            <a:lvl4pPr>
              <a:defRPr sz="1050"/>
            </a:lvl4pPr>
            <a:lvl5pPr>
              <a:defRPr sz="1050"/>
            </a:lvl5pPr>
          </a:lstStyle>
          <a:p>
            <a:pPr marL="114300" lvl="0" indent="-114300" algn="l" rtl="0" eaLnBrk="0" fontAlgn="base" hangingPunct="0">
              <a:spcBef>
                <a:spcPts val="1800"/>
              </a:spcBef>
              <a:spcAft>
                <a:spcPct val="0"/>
              </a:spcAft>
              <a:buFont typeface="Arial"/>
              <a:buChar char="•"/>
            </a:pPr>
            <a:r>
              <a:rPr lang="en-US" dirty="0"/>
              <a:t>Click to edit Master text styles</a:t>
            </a:r>
          </a:p>
          <a:p>
            <a:pPr marL="234950" lvl="2" indent="-111125" algn="l" rtl="0" eaLnBrk="0" fontAlgn="base" hangingPunct="0">
              <a:spcBef>
                <a:spcPts val="264"/>
              </a:spcBef>
              <a:spcAft>
                <a:spcPct val="0"/>
              </a:spcAft>
              <a:buSzPct val="90000"/>
              <a:buFont typeface="Calibri" pitchFamily="34" charset="0"/>
              <a:buChar char="–"/>
            </a:pPr>
            <a:r>
              <a:rPr lang="en-US" dirty="0"/>
              <a:t>Second level</a:t>
            </a:r>
          </a:p>
        </p:txBody>
      </p:sp>
      <p:sp>
        <p:nvSpPr>
          <p:cNvPr id="44" name="Text Placeholder 17"/>
          <p:cNvSpPr>
            <a:spLocks noGrp="1"/>
          </p:cNvSpPr>
          <p:nvPr>
            <p:ph type="body" sz="quarter" idx="15"/>
          </p:nvPr>
        </p:nvSpPr>
        <p:spPr>
          <a:xfrm>
            <a:off x="6908555" y="1316056"/>
            <a:ext cx="2040673" cy="2302355"/>
          </a:xfrm>
          <a:prstGeom prst="rect">
            <a:avLst/>
          </a:prstGeom>
        </p:spPr>
        <p:txBody>
          <a:bodyPr lIns="0" tIns="0" rIns="0" bIns="0">
            <a:noAutofit/>
          </a:bodyPr>
          <a:lstStyle>
            <a:lvl1pPr marL="285750" indent="-285750">
              <a:defRPr lang="en-US" sz="1400" b="0" dirty="0" smtClean="0">
                <a:solidFill>
                  <a:srgbClr val="000000"/>
                </a:solidFill>
                <a:latin typeface="Calibri"/>
                <a:ea typeface="ＭＳ Ｐゴシック" charset="0"/>
                <a:cs typeface="Calibri"/>
              </a:defRPr>
            </a:lvl1pPr>
            <a:lvl2pPr marL="111125" indent="-111125">
              <a:defRPr sz="1200"/>
            </a:lvl2pPr>
            <a:lvl3pPr marL="234950" indent="-111125">
              <a:buFont typeface="Calibri" pitchFamily="34" charset="0"/>
              <a:buChar char="–"/>
              <a:defRPr lang="en-US" sz="1100" dirty="0" smtClean="0">
                <a:solidFill>
                  <a:srgbClr val="000000"/>
                </a:solidFill>
                <a:latin typeface="Calibri"/>
                <a:ea typeface="ＭＳ Ｐゴシック" charset="0"/>
                <a:cs typeface="Calibri"/>
              </a:defRPr>
            </a:lvl3pPr>
            <a:lvl4pPr>
              <a:defRPr sz="1050"/>
            </a:lvl4pPr>
            <a:lvl5pPr>
              <a:defRPr sz="1050"/>
            </a:lvl5pPr>
          </a:lstStyle>
          <a:p>
            <a:pPr marL="114300" lvl="0" indent="-114300" algn="l" rtl="0" eaLnBrk="0" fontAlgn="base" hangingPunct="0">
              <a:spcBef>
                <a:spcPts val="1800"/>
              </a:spcBef>
              <a:spcAft>
                <a:spcPct val="0"/>
              </a:spcAft>
              <a:buFont typeface="Arial"/>
              <a:buChar char="•"/>
            </a:pPr>
            <a:r>
              <a:rPr lang="en-US" dirty="0"/>
              <a:t>Click to edit Master text styles</a:t>
            </a:r>
          </a:p>
          <a:p>
            <a:pPr marL="234950" lvl="2" indent="-111125" algn="l" rtl="0" eaLnBrk="0" fontAlgn="base" hangingPunct="0">
              <a:spcBef>
                <a:spcPts val="264"/>
              </a:spcBef>
              <a:spcAft>
                <a:spcPct val="0"/>
              </a:spcAft>
              <a:buSzPct val="90000"/>
              <a:buFont typeface="Calibri" pitchFamily="34" charset="0"/>
              <a:buChar char="–"/>
            </a:pPr>
            <a:r>
              <a:rPr lang="en-US" dirty="0"/>
              <a:t>Second level</a:t>
            </a:r>
          </a:p>
        </p:txBody>
      </p:sp>
      <p:sp>
        <p:nvSpPr>
          <p:cNvPr id="45" name="Text Placeholder 17"/>
          <p:cNvSpPr>
            <a:spLocks noGrp="1"/>
          </p:cNvSpPr>
          <p:nvPr>
            <p:ph type="body" sz="quarter" idx="16"/>
          </p:nvPr>
        </p:nvSpPr>
        <p:spPr>
          <a:xfrm>
            <a:off x="6904841" y="4203006"/>
            <a:ext cx="2040673" cy="2406802"/>
          </a:xfrm>
          <a:prstGeom prst="rect">
            <a:avLst/>
          </a:prstGeom>
        </p:spPr>
        <p:txBody>
          <a:bodyPr lIns="0" tIns="0" rIns="0" bIns="0">
            <a:noAutofit/>
          </a:bodyPr>
          <a:lstStyle>
            <a:lvl1pPr marL="285750" indent="-285750">
              <a:defRPr lang="en-US" sz="1400" b="0" dirty="0" smtClean="0">
                <a:solidFill>
                  <a:srgbClr val="000000"/>
                </a:solidFill>
                <a:latin typeface="Calibri"/>
                <a:ea typeface="ＭＳ Ｐゴシック" charset="0"/>
                <a:cs typeface="Calibri"/>
              </a:defRPr>
            </a:lvl1pPr>
            <a:lvl2pPr marL="111125" indent="-111125">
              <a:defRPr sz="1200"/>
            </a:lvl2pPr>
            <a:lvl3pPr marL="234950" indent="-111125">
              <a:buFont typeface="Calibri" pitchFamily="34" charset="0"/>
              <a:buChar char="–"/>
              <a:defRPr lang="en-US" sz="1100" dirty="0" smtClean="0">
                <a:solidFill>
                  <a:srgbClr val="000000"/>
                </a:solidFill>
                <a:latin typeface="Calibri"/>
                <a:ea typeface="ＭＳ Ｐゴシック" charset="0"/>
                <a:cs typeface="Calibri"/>
              </a:defRPr>
            </a:lvl3pPr>
            <a:lvl4pPr>
              <a:defRPr sz="1050"/>
            </a:lvl4pPr>
            <a:lvl5pPr>
              <a:defRPr sz="1050"/>
            </a:lvl5pPr>
          </a:lstStyle>
          <a:p>
            <a:pPr marL="114300" lvl="0" indent="-114300" algn="l" rtl="0" eaLnBrk="0" fontAlgn="base" hangingPunct="0">
              <a:spcBef>
                <a:spcPts val="1800"/>
              </a:spcBef>
              <a:spcAft>
                <a:spcPct val="0"/>
              </a:spcAft>
              <a:buFont typeface="Arial"/>
              <a:buChar char="•"/>
            </a:pPr>
            <a:r>
              <a:rPr lang="en-US" dirty="0"/>
              <a:t>Click to edit Master text styles</a:t>
            </a:r>
          </a:p>
          <a:p>
            <a:pPr marL="234950" lvl="2" indent="-111125" algn="l" rtl="0" eaLnBrk="0" fontAlgn="base" hangingPunct="0">
              <a:spcBef>
                <a:spcPts val="264"/>
              </a:spcBef>
              <a:spcAft>
                <a:spcPct val="0"/>
              </a:spcAft>
              <a:buSzPct val="90000"/>
              <a:buFont typeface="Calibri" pitchFamily="34" charset="0"/>
              <a:buChar char="–"/>
            </a:pPr>
            <a:r>
              <a:rPr lang="en-US" dirty="0"/>
              <a:t>Second level</a:t>
            </a:r>
          </a:p>
        </p:txBody>
      </p:sp>
      <p:sp>
        <p:nvSpPr>
          <p:cNvPr id="46" name="Text Placeholder 33"/>
          <p:cNvSpPr>
            <a:spLocks noGrp="1"/>
          </p:cNvSpPr>
          <p:nvPr>
            <p:ph type="body" sz="quarter" idx="17"/>
          </p:nvPr>
        </p:nvSpPr>
        <p:spPr>
          <a:xfrm>
            <a:off x="2860418" y="1384826"/>
            <a:ext cx="3531114" cy="940363"/>
          </a:xfrm>
          <a:prstGeom prst="rect">
            <a:avLst/>
          </a:prstGeom>
        </p:spPr>
        <p:txBody>
          <a:bodyPr lIns="91440">
            <a:normAutofit/>
          </a:bodyPr>
          <a:lstStyle>
            <a:lvl1pPr marL="0" indent="0">
              <a:buNone/>
              <a:defRPr sz="1600" b="0">
                <a:solidFill>
                  <a:srgbClr val="000000"/>
                </a:solidFill>
                <a:latin typeface="Calibri"/>
                <a:cs typeface="Calibri"/>
              </a:defRPr>
            </a:lvl1pPr>
          </a:lstStyle>
          <a:p>
            <a:pPr lvl="0"/>
            <a:r>
              <a:rPr lang="en-US" dirty="0"/>
              <a:t>Click to edit Master text styles</a:t>
            </a:r>
          </a:p>
        </p:txBody>
      </p:sp>
      <p:sp>
        <p:nvSpPr>
          <p:cNvPr id="47" name="Text Placeholder 36"/>
          <p:cNvSpPr>
            <a:spLocks noGrp="1"/>
          </p:cNvSpPr>
          <p:nvPr>
            <p:ph type="body" sz="quarter" idx="18"/>
          </p:nvPr>
        </p:nvSpPr>
        <p:spPr>
          <a:xfrm>
            <a:off x="2936566" y="2690951"/>
            <a:ext cx="3378818" cy="4010298"/>
          </a:xfrm>
          <a:prstGeom prst="rect">
            <a:avLst/>
          </a:prstGeom>
        </p:spPr>
        <p:txBody>
          <a:bodyPr lIns="91440">
            <a:normAutofit/>
          </a:bodyPr>
          <a:lstStyle>
            <a:lvl1pPr marL="114300" indent="-114300">
              <a:buFont typeface="Arial"/>
              <a:buChar char="•"/>
              <a:defRPr lang="en-US" sz="1600" b="0" dirty="0" smtClean="0">
                <a:solidFill>
                  <a:srgbClr val="000000"/>
                </a:solidFill>
                <a:latin typeface="Calibri"/>
                <a:ea typeface="ＭＳ Ｐゴシック" charset="0"/>
                <a:cs typeface="Calibri"/>
              </a:defRPr>
            </a:lvl1pPr>
            <a:lvl2pPr marL="409575" indent="-285750">
              <a:defRPr lang="en-US" sz="1400" b="0" dirty="0" smtClean="0">
                <a:solidFill>
                  <a:srgbClr val="000000"/>
                </a:solidFill>
                <a:latin typeface="Calibri"/>
                <a:ea typeface="ＭＳ Ｐゴシック" charset="0"/>
                <a:cs typeface="Calibri"/>
              </a:defRPr>
            </a:lvl2pPr>
            <a:lvl3pPr>
              <a:spcBef>
                <a:spcPts val="336"/>
              </a:spcBef>
              <a:defRPr lang="en-US" sz="1400" dirty="0" smtClean="0">
                <a:solidFill>
                  <a:srgbClr val="000000"/>
                </a:solidFill>
                <a:latin typeface="Calibri"/>
                <a:ea typeface="ＭＳ Ｐゴシック" charset="0"/>
                <a:cs typeface="Calibri"/>
              </a:defRPr>
            </a:lvl3pPr>
          </a:lstStyle>
          <a:p>
            <a:pPr lvl="0"/>
            <a:r>
              <a:rPr lang="en-US" dirty="0"/>
              <a:t>Click to edit Master text styles</a:t>
            </a:r>
          </a:p>
          <a:p>
            <a:pPr marL="234950" lvl="2" indent="-111125" algn="l" rtl="0" eaLnBrk="0" fontAlgn="base" hangingPunct="0">
              <a:spcBef>
                <a:spcPts val="264"/>
              </a:spcBef>
              <a:spcAft>
                <a:spcPct val="0"/>
              </a:spcAft>
              <a:buSzPct val="90000"/>
              <a:buFont typeface="Calibri" pitchFamily="34" charset="0"/>
              <a:buChar char="–"/>
            </a:pPr>
            <a:r>
              <a:rPr lang="en-US" dirty="0"/>
              <a:t>Second level</a:t>
            </a:r>
          </a:p>
        </p:txBody>
      </p:sp>
      <p:sp>
        <p:nvSpPr>
          <p:cNvPr id="48" name="AutoShape 2"/>
          <p:cNvSpPr>
            <a:spLocks noChangeAspect="1" noChangeArrowheads="1"/>
          </p:cNvSpPr>
          <p:nvPr userDrawn="1"/>
        </p:nvSpPr>
        <p:spPr bwMode="auto">
          <a:xfrm>
            <a:off x="1007824" y="3518727"/>
            <a:ext cx="615950" cy="363537"/>
          </a:xfrm>
          <a:prstGeom prst="downArrow">
            <a:avLst>
              <a:gd name="adj1" fmla="val 53611"/>
              <a:gd name="adj2" fmla="val 53773"/>
            </a:avLst>
          </a:prstGeom>
          <a:ln>
            <a:headEnd/>
            <a:tailEnd/>
          </a:ln>
        </p:spPr>
        <p:style>
          <a:lnRef idx="1">
            <a:schemeClr val="accent1"/>
          </a:lnRef>
          <a:fillRef idx="3">
            <a:schemeClr val="accent1"/>
          </a:fillRef>
          <a:effectRef idx="2">
            <a:schemeClr val="accent1"/>
          </a:effectRef>
          <a:fontRef idx="minor">
            <a:schemeClr val="lt1"/>
          </a:fontRef>
        </p:style>
        <p:txBody>
          <a:bodyPr wrap="none" anchor="ctr">
            <a:prstTxWarp prst="textNoShape">
              <a:avLst/>
            </a:prstTxWarp>
          </a:bodyPr>
          <a:lstStyle/>
          <a:p>
            <a:pPr algn="ctr">
              <a:spcBef>
                <a:spcPct val="0"/>
              </a:spcBef>
            </a:pPr>
            <a:endParaRPr lang="en-US" sz="700" b="1">
              <a:solidFill>
                <a:srgbClr val="952B1D"/>
              </a:solidFill>
              <a:latin typeface="Calibri"/>
              <a:cs typeface="Calibri"/>
            </a:endParaRPr>
          </a:p>
        </p:txBody>
      </p:sp>
      <p:sp>
        <p:nvSpPr>
          <p:cNvPr id="49" name="TextBox 48"/>
          <p:cNvSpPr txBox="1"/>
          <p:nvPr userDrawn="1"/>
        </p:nvSpPr>
        <p:spPr>
          <a:xfrm>
            <a:off x="3019244" y="2364376"/>
            <a:ext cx="3213462" cy="307777"/>
          </a:xfrm>
          <a:prstGeom prst="rect">
            <a:avLst/>
          </a:prstGeom>
          <a:noFill/>
        </p:spPr>
        <p:txBody>
          <a:bodyPr wrap="square" rtlCol="0">
            <a:spAutoFit/>
          </a:bodyPr>
          <a:lstStyle/>
          <a:p>
            <a:pPr algn="ctr" defTabSz="457200" fontAlgn="base">
              <a:spcBef>
                <a:spcPct val="0"/>
              </a:spcBef>
              <a:spcAft>
                <a:spcPct val="0"/>
              </a:spcAft>
              <a:defRPr/>
            </a:pPr>
            <a:r>
              <a:rPr lang="en-US" sz="1400" b="1" dirty="0">
                <a:solidFill>
                  <a:srgbClr val="C00000"/>
                </a:solidFill>
                <a:latin typeface="Calibri"/>
                <a:ea typeface="ＭＳ Ｐゴシック" charset="-128"/>
                <a:cs typeface="Calibri"/>
              </a:rPr>
              <a:t>PROJECT DESCRIPTION/APPROACH</a:t>
            </a:r>
          </a:p>
        </p:txBody>
      </p:sp>
    </p:spTree>
    <p:extLst>
      <p:ext uri="{BB962C8B-B14F-4D97-AF65-F5344CB8AC3E}">
        <p14:creationId xmlns:p14="http://schemas.microsoft.com/office/powerpoint/2010/main" val="111472224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Title 1"/>
          <p:cNvSpPr>
            <a:spLocks noGrp="1"/>
          </p:cNvSpPr>
          <p:nvPr>
            <p:ph type="title"/>
          </p:nvPr>
        </p:nvSpPr>
        <p:spPr>
          <a:xfrm>
            <a:off x="1676400" y="76200"/>
            <a:ext cx="6553200" cy="914400"/>
          </a:xfrm>
          <a:prstGeom prst="rect">
            <a:avLst/>
          </a:prstGeom>
        </p:spPr>
        <p:txBody>
          <a:bodyPr anchor="ctr"/>
          <a:lstStyle>
            <a:lvl1pPr>
              <a:defRPr sz="2800">
                <a:solidFill>
                  <a:schemeClr val="bg1"/>
                </a:solidFill>
                <a:latin typeface="Arial" pitchFamily="34" charset="0"/>
                <a:cs typeface="Arial" pitchFamily="34" charset="0"/>
              </a:defRPr>
            </a:lvl1pPr>
          </a:lstStyle>
          <a:p>
            <a:r>
              <a:rPr lang="en-US" dirty="0"/>
              <a:t>Click to edit Master title style</a:t>
            </a:r>
          </a:p>
        </p:txBody>
      </p:sp>
      <p:sp>
        <p:nvSpPr>
          <p:cNvPr id="7" name="Content Placeholder 2"/>
          <p:cNvSpPr>
            <a:spLocks noGrp="1"/>
          </p:cNvSpPr>
          <p:nvPr>
            <p:ph idx="1"/>
          </p:nvPr>
        </p:nvSpPr>
        <p:spPr>
          <a:xfrm>
            <a:off x="304800" y="1295400"/>
            <a:ext cx="8610600" cy="4953000"/>
          </a:xfrm>
          <a:prstGeom prst="rect">
            <a:avLst/>
          </a:prstGeom>
        </p:spPr>
        <p:txBody>
          <a:bodyPr/>
          <a:lstStyle>
            <a:lvl1pPr>
              <a:defRPr sz="2000" b="1">
                <a:latin typeface="Arial" pitchFamily="34" charset="0"/>
                <a:cs typeface="Arial" pitchFamily="34" charset="0"/>
              </a:defRPr>
            </a:lvl1pPr>
            <a:lvl2pPr marL="742950" indent="-285750">
              <a:buFont typeface="Wingdings" pitchFamily="2" charset="2"/>
              <a:buChar char="§"/>
              <a:defRPr sz="1800">
                <a:latin typeface="Arial" pitchFamily="34" charset="0"/>
                <a:cs typeface="Arial" pitchFamily="34" charset="0"/>
              </a:defRPr>
            </a:lvl2pPr>
            <a:lvl3pPr marL="1143000" indent="-228600">
              <a:buFont typeface="Wingdings" pitchFamily="2" charset="2"/>
              <a:buChar char="Ø"/>
              <a:defRPr sz="1600">
                <a:latin typeface="Arial" pitchFamily="34" charset="0"/>
                <a:cs typeface="Arial" pitchFamily="34" charset="0"/>
              </a:defRPr>
            </a:lvl3pPr>
            <a:lvl4pPr marL="1600200" indent="-228600">
              <a:buFont typeface="Wingdings" pitchFamily="2" charset="2"/>
              <a:buChar char="v"/>
              <a:defRPr sz="1400">
                <a:latin typeface="Arial" pitchFamily="34" charset="0"/>
                <a:cs typeface="Arial" pitchFamily="34" charset="0"/>
              </a:defRPr>
            </a:lvl4pPr>
            <a:lvl5pPr>
              <a:defRPr>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5" name="Rectangle 4"/>
          <p:cNvSpPr/>
          <p:nvPr userDrawn="1"/>
        </p:nvSpPr>
        <p:spPr>
          <a:xfrm>
            <a:off x="0" y="6534615"/>
            <a:ext cx="2263698" cy="323385"/>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317220824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5" name="Title 1"/>
          <p:cNvSpPr>
            <a:spLocks noGrp="1"/>
          </p:cNvSpPr>
          <p:nvPr>
            <p:ph type="title"/>
          </p:nvPr>
        </p:nvSpPr>
        <p:spPr>
          <a:xfrm>
            <a:off x="1676400" y="76200"/>
            <a:ext cx="6553200" cy="914400"/>
          </a:xfrm>
          <a:prstGeom prst="rect">
            <a:avLst/>
          </a:prstGeom>
        </p:spPr>
        <p:txBody>
          <a:bodyPr anchor="ctr"/>
          <a:lstStyle>
            <a:lvl1pPr>
              <a:defRPr sz="2800">
                <a:solidFill>
                  <a:schemeClr val="bg1"/>
                </a:solidFill>
                <a:latin typeface="Arial" pitchFamily="34" charset="0"/>
                <a:cs typeface="Arial" pitchFamily="34" charset="0"/>
              </a:defRPr>
            </a:lvl1pPr>
          </a:lstStyle>
          <a:p>
            <a:r>
              <a:rPr lang="en-US" dirty="0"/>
              <a:t>Click to edit Master title style</a:t>
            </a:r>
          </a:p>
        </p:txBody>
      </p:sp>
      <p:sp>
        <p:nvSpPr>
          <p:cNvPr id="6" name="Content Placeholder 2"/>
          <p:cNvSpPr>
            <a:spLocks noGrp="1"/>
          </p:cNvSpPr>
          <p:nvPr>
            <p:ph idx="1"/>
          </p:nvPr>
        </p:nvSpPr>
        <p:spPr>
          <a:xfrm>
            <a:off x="304800" y="1295400"/>
            <a:ext cx="8610600" cy="4953000"/>
          </a:xfrm>
          <a:prstGeom prst="rect">
            <a:avLst/>
          </a:prstGeom>
        </p:spPr>
        <p:txBody>
          <a:bodyPr/>
          <a:lstStyle>
            <a:lvl1pPr>
              <a:defRPr sz="2000" b="1">
                <a:latin typeface="Arial" pitchFamily="34" charset="0"/>
                <a:cs typeface="Arial" pitchFamily="34" charset="0"/>
              </a:defRPr>
            </a:lvl1pPr>
            <a:lvl2pPr marL="742950" indent="-285750">
              <a:buFont typeface="Wingdings" pitchFamily="2" charset="2"/>
              <a:buChar char="§"/>
              <a:defRPr sz="1800">
                <a:latin typeface="Arial" pitchFamily="34" charset="0"/>
                <a:cs typeface="Arial" pitchFamily="34" charset="0"/>
              </a:defRPr>
            </a:lvl2pPr>
            <a:lvl3pPr marL="1143000" indent="-228600">
              <a:buFont typeface="Wingdings" pitchFamily="2" charset="2"/>
              <a:buChar char="Ø"/>
              <a:defRPr sz="1600">
                <a:latin typeface="Arial" pitchFamily="34" charset="0"/>
                <a:cs typeface="Arial" pitchFamily="34" charset="0"/>
              </a:defRPr>
            </a:lvl3pPr>
            <a:lvl4pPr marL="1600200" indent="-228600">
              <a:buFont typeface="Wingdings" pitchFamily="2" charset="2"/>
              <a:buChar char="v"/>
              <a:defRPr sz="1400">
                <a:latin typeface="Arial" pitchFamily="34" charset="0"/>
                <a:cs typeface="Arial" pitchFamily="34" charset="0"/>
              </a:defRPr>
            </a:lvl4pPr>
            <a:lvl5pPr>
              <a:defRPr>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8" name="Rectangle 7"/>
          <p:cNvSpPr/>
          <p:nvPr userDrawn="1"/>
        </p:nvSpPr>
        <p:spPr>
          <a:xfrm>
            <a:off x="0" y="6534615"/>
            <a:ext cx="2263698" cy="323385"/>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417586610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1676400" y="76200"/>
            <a:ext cx="6553200" cy="914400"/>
          </a:xfrm>
          <a:prstGeom prst="rect">
            <a:avLst/>
          </a:prstGeom>
        </p:spPr>
        <p:txBody>
          <a:bodyPr anchor="ctr"/>
          <a:lstStyle>
            <a:lvl1pPr>
              <a:defRPr sz="2800">
                <a:solidFill>
                  <a:schemeClr val="bg1"/>
                </a:solidFill>
                <a:latin typeface="Arial" pitchFamily="34" charset="0"/>
                <a:cs typeface="Arial" pitchFamily="34" charset="0"/>
              </a:defRPr>
            </a:lvl1pPr>
          </a:lstStyle>
          <a:p>
            <a:r>
              <a:rPr lang="en-US" dirty="0"/>
              <a:t>Click to edit Master title style</a:t>
            </a:r>
          </a:p>
        </p:txBody>
      </p:sp>
      <p:sp>
        <p:nvSpPr>
          <p:cNvPr id="9" name="Content Placeholder 2"/>
          <p:cNvSpPr>
            <a:spLocks noGrp="1"/>
          </p:cNvSpPr>
          <p:nvPr>
            <p:ph idx="1"/>
          </p:nvPr>
        </p:nvSpPr>
        <p:spPr>
          <a:xfrm>
            <a:off x="304800" y="1295400"/>
            <a:ext cx="8610600" cy="4953000"/>
          </a:xfrm>
          <a:prstGeom prst="rect">
            <a:avLst/>
          </a:prstGeom>
        </p:spPr>
        <p:txBody>
          <a:bodyPr/>
          <a:lstStyle>
            <a:lvl1pPr>
              <a:defRPr sz="2000" b="1">
                <a:latin typeface="Arial" pitchFamily="34" charset="0"/>
                <a:cs typeface="Arial" pitchFamily="34" charset="0"/>
              </a:defRPr>
            </a:lvl1pPr>
            <a:lvl2pPr marL="742950" indent="-285750">
              <a:buFont typeface="Wingdings" pitchFamily="2" charset="2"/>
              <a:buChar char="§"/>
              <a:defRPr sz="1800">
                <a:latin typeface="Arial" pitchFamily="34" charset="0"/>
                <a:cs typeface="Arial" pitchFamily="34" charset="0"/>
              </a:defRPr>
            </a:lvl2pPr>
            <a:lvl3pPr marL="1143000" indent="-228600">
              <a:buFont typeface="Wingdings" pitchFamily="2" charset="2"/>
              <a:buChar char="Ø"/>
              <a:defRPr sz="1600">
                <a:latin typeface="Arial" pitchFamily="34" charset="0"/>
                <a:cs typeface="Arial" pitchFamily="34" charset="0"/>
              </a:defRPr>
            </a:lvl3pPr>
            <a:lvl4pPr marL="1600200" indent="-228600">
              <a:buFont typeface="Wingdings" pitchFamily="2" charset="2"/>
              <a:buChar char="v"/>
              <a:defRPr sz="1400">
                <a:latin typeface="Arial" pitchFamily="34" charset="0"/>
                <a:cs typeface="Arial" pitchFamily="34" charset="0"/>
              </a:defRPr>
            </a:lvl4pPr>
            <a:lvl5pPr>
              <a:defRPr>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5" name="Rectangle 4"/>
          <p:cNvSpPr/>
          <p:nvPr userDrawn="1"/>
        </p:nvSpPr>
        <p:spPr>
          <a:xfrm>
            <a:off x="0" y="6534615"/>
            <a:ext cx="2263698" cy="323385"/>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150038222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1676400" y="76200"/>
            <a:ext cx="6553200" cy="914400"/>
          </a:xfrm>
          <a:prstGeom prst="rect">
            <a:avLst/>
          </a:prstGeom>
        </p:spPr>
        <p:txBody>
          <a:bodyPr anchor="ctr"/>
          <a:lstStyle>
            <a:lvl1pPr>
              <a:defRPr sz="2800">
                <a:solidFill>
                  <a:schemeClr val="bg1"/>
                </a:solidFill>
                <a:latin typeface="Arial" pitchFamily="34" charset="0"/>
                <a:cs typeface="Arial" pitchFamily="34" charset="0"/>
              </a:defRPr>
            </a:lvl1pPr>
          </a:lstStyle>
          <a:p>
            <a:r>
              <a:rPr lang="en-US" dirty="0"/>
              <a:t>Click to edit Master title style</a:t>
            </a:r>
          </a:p>
        </p:txBody>
      </p:sp>
      <p:sp>
        <p:nvSpPr>
          <p:cNvPr id="9" name="Content Placeholder 2"/>
          <p:cNvSpPr>
            <a:spLocks noGrp="1"/>
          </p:cNvSpPr>
          <p:nvPr>
            <p:ph idx="1"/>
          </p:nvPr>
        </p:nvSpPr>
        <p:spPr>
          <a:xfrm>
            <a:off x="304800" y="1295400"/>
            <a:ext cx="8610600" cy="4953000"/>
          </a:xfrm>
          <a:prstGeom prst="rect">
            <a:avLst/>
          </a:prstGeom>
        </p:spPr>
        <p:txBody>
          <a:bodyPr/>
          <a:lstStyle>
            <a:lvl1pPr>
              <a:defRPr sz="2000" b="1">
                <a:latin typeface="Arial" pitchFamily="34" charset="0"/>
                <a:cs typeface="Arial" pitchFamily="34" charset="0"/>
              </a:defRPr>
            </a:lvl1pPr>
            <a:lvl2pPr marL="742950" indent="-285750">
              <a:buFont typeface="Wingdings" pitchFamily="2" charset="2"/>
              <a:buChar char="§"/>
              <a:defRPr sz="1800">
                <a:latin typeface="Arial" pitchFamily="34" charset="0"/>
                <a:cs typeface="Arial" pitchFamily="34" charset="0"/>
              </a:defRPr>
            </a:lvl2pPr>
            <a:lvl3pPr marL="1143000" indent="-228600">
              <a:buFont typeface="Wingdings" pitchFamily="2" charset="2"/>
              <a:buChar char="Ø"/>
              <a:defRPr sz="1600">
                <a:latin typeface="Arial" pitchFamily="34" charset="0"/>
                <a:cs typeface="Arial" pitchFamily="34" charset="0"/>
              </a:defRPr>
            </a:lvl3pPr>
            <a:lvl4pPr marL="1600200" indent="-228600">
              <a:buFont typeface="Wingdings" pitchFamily="2" charset="2"/>
              <a:buChar char="v"/>
              <a:defRPr sz="1400">
                <a:latin typeface="Arial" pitchFamily="34" charset="0"/>
                <a:cs typeface="Arial" pitchFamily="34" charset="0"/>
              </a:defRPr>
            </a:lvl4pPr>
            <a:lvl5pPr>
              <a:defRPr>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5" name="Rectangle 4"/>
          <p:cNvSpPr/>
          <p:nvPr userDrawn="1"/>
        </p:nvSpPr>
        <p:spPr>
          <a:xfrm>
            <a:off x="0" y="6534615"/>
            <a:ext cx="2263698" cy="323385"/>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411852757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1_Title and Vertical Text">
    <p:spTree>
      <p:nvGrpSpPr>
        <p:cNvPr id="1" name=""/>
        <p:cNvGrpSpPr/>
        <p:nvPr/>
      </p:nvGrpSpPr>
      <p:grpSpPr>
        <a:xfrm>
          <a:off x="0" y="0"/>
          <a:ext cx="0" cy="0"/>
          <a:chOff x="0" y="0"/>
          <a:chExt cx="0" cy="0"/>
        </a:xfrm>
      </p:grpSpPr>
      <p:sp>
        <p:nvSpPr>
          <p:cNvPr id="7" name="Title 1"/>
          <p:cNvSpPr>
            <a:spLocks noGrp="1"/>
          </p:cNvSpPr>
          <p:nvPr>
            <p:ph type="title"/>
          </p:nvPr>
        </p:nvSpPr>
        <p:spPr>
          <a:xfrm>
            <a:off x="1676400" y="76200"/>
            <a:ext cx="6553200" cy="914400"/>
          </a:xfrm>
          <a:prstGeom prst="rect">
            <a:avLst/>
          </a:prstGeom>
        </p:spPr>
        <p:txBody>
          <a:bodyPr anchor="ctr"/>
          <a:lstStyle>
            <a:lvl1pPr>
              <a:defRPr sz="2800">
                <a:solidFill>
                  <a:schemeClr val="bg1"/>
                </a:solidFill>
                <a:latin typeface="Arial" pitchFamily="34" charset="0"/>
                <a:cs typeface="Arial" pitchFamily="34" charset="0"/>
              </a:defRPr>
            </a:lvl1pPr>
          </a:lstStyle>
          <a:p>
            <a:r>
              <a:rPr lang="en-US" dirty="0"/>
              <a:t>Click to edit Master title style</a:t>
            </a:r>
          </a:p>
        </p:txBody>
      </p:sp>
      <p:sp>
        <p:nvSpPr>
          <p:cNvPr id="8" name="Content Placeholder 2"/>
          <p:cNvSpPr>
            <a:spLocks noGrp="1"/>
          </p:cNvSpPr>
          <p:nvPr>
            <p:ph idx="1"/>
          </p:nvPr>
        </p:nvSpPr>
        <p:spPr>
          <a:xfrm>
            <a:off x="304800" y="1295400"/>
            <a:ext cx="8610600" cy="4953000"/>
          </a:xfrm>
          <a:prstGeom prst="rect">
            <a:avLst/>
          </a:prstGeom>
        </p:spPr>
        <p:txBody>
          <a:bodyPr/>
          <a:lstStyle>
            <a:lvl1pPr>
              <a:defRPr sz="2000" b="1">
                <a:latin typeface="Arial" pitchFamily="34" charset="0"/>
                <a:cs typeface="Arial" pitchFamily="34" charset="0"/>
              </a:defRPr>
            </a:lvl1pPr>
            <a:lvl2pPr marL="742950" indent="-285750">
              <a:buFont typeface="Wingdings" pitchFamily="2" charset="2"/>
              <a:buChar char="§"/>
              <a:defRPr sz="1800">
                <a:latin typeface="Arial" pitchFamily="34" charset="0"/>
                <a:cs typeface="Arial" pitchFamily="34" charset="0"/>
              </a:defRPr>
            </a:lvl2pPr>
            <a:lvl3pPr marL="1143000" indent="-228600">
              <a:buFont typeface="Wingdings" pitchFamily="2" charset="2"/>
              <a:buChar char="Ø"/>
              <a:defRPr sz="1600">
                <a:latin typeface="Arial" pitchFamily="34" charset="0"/>
                <a:cs typeface="Arial" pitchFamily="34" charset="0"/>
              </a:defRPr>
            </a:lvl3pPr>
            <a:lvl4pPr marL="1600200" indent="-228600">
              <a:buFont typeface="Wingdings" pitchFamily="2" charset="2"/>
              <a:buChar char="v"/>
              <a:defRPr sz="1400">
                <a:latin typeface="Arial" pitchFamily="34" charset="0"/>
                <a:cs typeface="Arial" pitchFamily="34" charset="0"/>
              </a:defRPr>
            </a:lvl4pPr>
            <a:lvl5pPr>
              <a:defRPr>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5" name="Rectangle 4"/>
          <p:cNvSpPr/>
          <p:nvPr userDrawn="1"/>
        </p:nvSpPr>
        <p:spPr>
          <a:xfrm>
            <a:off x="0" y="6534615"/>
            <a:ext cx="2263698" cy="323385"/>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110652514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1_Vertical Title and Text">
    <p:spTree>
      <p:nvGrpSpPr>
        <p:cNvPr id="1" name=""/>
        <p:cNvGrpSpPr/>
        <p:nvPr/>
      </p:nvGrpSpPr>
      <p:grpSpPr>
        <a:xfrm>
          <a:off x="0" y="0"/>
          <a:ext cx="0" cy="0"/>
          <a:chOff x="0" y="0"/>
          <a:chExt cx="0" cy="0"/>
        </a:xfrm>
      </p:grpSpPr>
      <p:sp>
        <p:nvSpPr>
          <p:cNvPr id="7" name="Title 1"/>
          <p:cNvSpPr>
            <a:spLocks noGrp="1"/>
          </p:cNvSpPr>
          <p:nvPr>
            <p:ph type="title"/>
          </p:nvPr>
        </p:nvSpPr>
        <p:spPr>
          <a:xfrm>
            <a:off x="1676400" y="76200"/>
            <a:ext cx="6553200" cy="914400"/>
          </a:xfrm>
          <a:prstGeom prst="rect">
            <a:avLst/>
          </a:prstGeom>
        </p:spPr>
        <p:txBody>
          <a:bodyPr anchor="ctr"/>
          <a:lstStyle>
            <a:lvl1pPr>
              <a:defRPr sz="2800">
                <a:solidFill>
                  <a:schemeClr val="bg1"/>
                </a:solidFill>
                <a:latin typeface="Arial" pitchFamily="34" charset="0"/>
                <a:cs typeface="Arial" pitchFamily="34" charset="0"/>
              </a:defRPr>
            </a:lvl1pPr>
          </a:lstStyle>
          <a:p>
            <a:r>
              <a:rPr lang="en-US" dirty="0"/>
              <a:t>Click to edit Master title style</a:t>
            </a:r>
          </a:p>
        </p:txBody>
      </p:sp>
      <p:sp>
        <p:nvSpPr>
          <p:cNvPr id="8" name="Content Placeholder 2"/>
          <p:cNvSpPr>
            <a:spLocks noGrp="1"/>
          </p:cNvSpPr>
          <p:nvPr>
            <p:ph idx="1"/>
          </p:nvPr>
        </p:nvSpPr>
        <p:spPr>
          <a:xfrm>
            <a:off x="304800" y="1295400"/>
            <a:ext cx="8610600" cy="4953000"/>
          </a:xfrm>
          <a:prstGeom prst="rect">
            <a:avLst/>
          </a:prstGeom>
        </p:spPr>
        <p:txBody>
          <a:bodyPr/>
          <a:lstStyle>
            <a:lvl1pPr>
              <a:defRPr sz="2000" b="1">
                <a:latin typeface="Arial" pitchFamily="34" charset="0"/>
                <a:cs typeface="Arial" pitchFamily="34" charset="0"/>
              </a:defRPr>
            </a:lvl1pPr>
            <a:lvl2pPr marL="742950" indent="-285750">
              <a:buFont typeface="Wingdings" pitchFamily="2" charset="2"/>
              <a:buChar char="§"/>
              <a:defRPr sz="1800">
                <a:latin typeface="Arial" pitchFamily="34" charset="0"/>
                <a:cs typeface="Arial" pitchFamily="34" charset="0"/>
              </a:defRPr>
            </a:lvl2pPr>
            <a:lvl3pPr marL="1143000" indent="-228600">
              <a:buFont typeface="Wingdings" pitchFamily="2" charset="2"/>
              <a:buChar char="Ø"/>
              <a:defRPr sz="1600">
                <a:latin typeface="Arial" pitchFamily="34" charset="0"/>
                <a:cs typeface="Arial" pitchFamily="34" charset="0"/>
              </a:defRPr>
            </a:lvl3pPr>
            <a:lvl4pPr marL="1600200" indent="-228600">
              <a:buFont typeface="Wingdings" pitchFamily="2" charset="2"/>
              <a:buChar char="v"/>
              <a:defRPr sz="1400">
                <a:latin typeface="Arial" pitchFamily="34" charset="0"/>
                <a:cs typeface="Arial" pitchFamily="34" charset="0"/>
              </a:defRPr>
            </a:lvl4pPr>
            <a:lvl5pPr>
              <a:defRPr>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5" name="Rectangle 4"/>
          <p:cNvSpPr/>
          <p:nvPr userDrawn="1"/>
        </p:nvSpPr>
        <p:spPr>
          <a:xfrm>
            <a:off x="0" y="6534615"/>
            <a:ext cx="2263698" cy="323385"/>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90520028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sp>
        <p:nvSpPr>
          <p:cNvPr id="8" name="Title 1"/>
          <p:cNvSpPr>
            <a:spLocks noGrp="1"/>
          </p:cNvSpPr>
          <p:nvPr>
            <p:ph type="title"/>
          </p:nvPr>
        </p:nvSpPr>
        <p:spPr>
          <a:xfrm>
            <a:off x="1676400" y="76200"/>
            <a:ext cx="6553200" cy="914400"/>
          </a:xfrm>
          <a:prstGeom prst="rect">
            <a:avLst/>
          </a:prstGeom>
        </p:spPr>
        <p:txBody>
          <a:bodyPr anchor="ctr"/>
          <a:lstStyle>
            <a:lvl1pPr>
              <a:defRPr sz="2800">
                <a:solidFill>
                  <a:schemeClr val="bg1"/>
                </a:solidFill>
                <a:latin typeface="Arial" pitchFamily="34" charset="0"/>
                <a:cs typeface="Arial" pitchFamily="34" charset="0"/>
              </a:defRPr>
            </a:lvl1pPr>
          </a:lstStyle>
          <a:p>
            <a:r>
              <a:rPr lang="en-US" dirty="0"/>
              <a:t>Click to edit Master title style</a:t>
            </a:r>
          </a:p>
        </p:txBody>
      </p:sp>
      <p:sp>
        <p:nvSpPr>
          <p:cNvPr id="9" name="Content Placeholder 2"/>
          <p:cNvSpPr>
            <a:spLocks noGrp="1"/>
          </p:cNvSpPr>
          <p:nvPr>
            <p:ph idx="1"/>
          </p:nvPr>
        </p:nvSpPr>
        <p:spPr>
          <a:xfrm>
            <a:off x="304800" y="1295400"/>
            <a:ext cx="8610600" cy="4953000"/>
          </a:xfrm>
          <a:prstGeom prst="rect">
            <a:avLst/>
          </a:prstGeom>
        </p:spPr>
        <p:txBody>
          <a:bodyPr/>
          <a:lstStyle>
            <a:lvl1pPr>
              <a:defRPr sz="2000" b="1">
                <a:latin typeface="Arial" pitchFamily="34" charset="0"/>
                <a:cs typeface="Arial" pitchFamily="34" charset="0"/>
              </a:defRPr>
            </a:lvl1pPr>
            <a:lvl2pPr marL="742950" indent="-285750">
              <a:buFont typeface="Wingdings" pitchFamily="2" charset="2"/>
              <a:buChar char="§"/>
              <a:defRPr sz="1800">
                <a:latin typeface="Arial" pitchFamily="34" charset="0"/>
                <a:cs typeface="Arial" pitchFamily="34" charset="0"/>
              </a:defRPr>
            </a:lvl2pPr>
            <a:lvl3pPr marL="1143000" indent="-228600">
              <a:buFont typeface="Wingdings" pitchFamily="2" charset="2"/>
              <a:buChar char="Ø"/>
              <a:defRPr sz="1600">
                <a:latin typeface="Arial" pitchFamily="34" charset="0"/>
                <a:cs typeface="Arial" pitchFamily="34" charset="0"/>
              </a:defRPr>
            </a:lvl3pPr>
            <a:lvl4pPr marL="1600200" indent="-228600">
              <a:buFont typeface="Wingdings" pitchFamily="2" charset="2"/>
              <a:buChar char="v"/>
              <a:defRPr sz="1400">
                <a:latin typeface="Arial" pitchFamily="34" charset="0"/>
                <a:cs typeface="Arial" pitchFamily="34" charset="0"/>
              </a:defRPr>
            </a:lvl4pPr>
            <a:lvl5pPr>
              <a:defRPr>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5" name="Rectangle 4"/>
          <p:cNvSpPr/>
          <p:nvPr userDrawn="1"/>
        </p:nvSpPr>
        <p:spPr>
          <a:xfrm>
            <a:off x="0" y="6534615"/>
            <a:ext cx="2263698" cy="323385"/>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4056622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7_Title and Content">
    <p:spTree>
      <p:nvGrpSpPr>
        <p:cNvPr id="1" name=""/>
        <p:cNvGrpSpPr/>
        <p:nvPr/>
      </p:nvGrpSpPr>
      <p:grpSpPr>
        <a:xfrm>
          <a:off x="0" y="0"/>
          <a:ext cx="0" cy="0"/>
          <a:chOff x="0" y="0"/>
          <a:chExt cx="0" cy="0"/>
        </a:xfrm>
      </p:grpSpPr>
      <p:sp>
        <p:nvSpPr>
          <p:cNvPr id="8" name="Title 1"/>
          <p:cNvSpPr>
            <a:spLocks noGrp="1"/>
          </p:cNvSpPr>
          <p:nvPr>
            <p:ph type="title"/>
          </p:nvPr>
        </p:nvSpPr>
        <p:spPr>
          <a:xfrm>
            <a:off x="1676400" y="76200"/>
            <a:ext cx="6553200" cy="914400"/>
          </a:xfrm>
          <a:prstGeom prst="rect">
            <a:avLst/>
          </a:prstGeom>
        </p:spPr>
        <p:txBody>
          <a:bodyPr anchor="ctr"/>
          <a:lstStyle>
            <a:lvl1pPr>
              <a:defRPr sz="2800">
                <a:solidFill>
                  <a:schemeClr val="bg1"/>
                </a:solidFill>
                <a:latin typeface="Arial" pitchFamily="34" charset="0"/>
                <a:cs typeface="Arial" pitchFamily="34" charset="0"/>
              </a:defRPr>
            </a:lvl1pPr>
          </a:lstStyle>
          <a:p>
            <a:r>
              <a:rPr lang="en-US" dirty="0"/>
              <a:t>Click to edit Master title style</a:t>
            </a:r>
          </a:p>
        </p:txBody>
      </p:sp>
      <p:sp>
        <p:nvSpPr>
          <p:cNvPr id="9" name="Content Placeholder 2"/>
          <p:cNvSpPr>
            <a:spLocks noGrp="1"/>
          </p:cNvSpPr>
          <p:nvPr>
            <p:ph idx="1"/>
          </p:nvPr>
        </p:nvSpPr>
        <p:spPr>
          <a:xfrm>
            <a:off x="304800" y="1295400"/>
            <a:ext cx="8610600" cy="4953000"/>
          </a:xfrm>
          <a:prstGeom prst="rect">
            <a:avLst/>
          </a:prstGeom>
        </p:spPr>
        <p:txBody>
          <a:bodyPr/>
          <a:lstStyle>
            <a:lvl1pPr>
              <a:defRPr sz="2000" b="1">
                <a:latin typeface="Arial" pitchFamily="34" charset="0"/>
                <a:cs typeface="Arial" pitchFamily="34" charset="0"/>
              </a:defRPr>
            </a:lvl1pPr>
            <a:lvl2pPr marL="742950" indent="-285750">
              <a:buFont typeface="Wingdings" pitchFamily="2" charset="2"/>
              <a:buChar char="§"/>
              <a:defRPr sz="1800">
                <a:latin typeface="Arial" pitchFamily="34" charset="0"/>
                <a:cs typeface="Arial" pitchFamily="34" charset="0"/>
              </a:defRPr>
            </a:lvl2pPr>
            <a:lvl3pPr marL="1143000" indent="-228600">
              <a:buFont typeface="Wingdings" pitchFamily="2" charset="2"/>
              <a:buChar char="Ø"/>
              <a:defRPr sz="1600">
                <a:latin typeface="Arial" pitchFamily="34" charset="0"/>
                <a:cs typeface="Arial" pitchFamily="34" charset="0"/>
              </a:defRPr>
            </a:lvl3pPr>
            <a:lvl4pPr marL="1600200" indent="-228600">
              <a:buFont typeface="Wingdings" pitchFamily="2" charset="2"/>
              <a:buChar char="v"/>
              <a:defRPr sz="1400">
                <a:latin typeface="Arial" pitchFamily="34" charset="0"/>
                <a:cs typeface="Arial" pitchFamily="34" charset="0"/>
              </a:defRPr>
            </a:lvl4pPr>
            <a:lvl5pPr>
              <a:defRPr>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5" name="Rectangle 4"/>
          <p:cNvSpPr/>
          <p:nvPr userDrawn="1"/>
        </p:nvSpPr>
        <p:spPr>
          <a:xfrm>
            <a:off x="0" y="6534615"/>
            <a:ext cx="2263698" cy="323385"/>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1138469273"/>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8_Title and Content">
    <p:spTree>
      <p:nvGrpSpPr>
        <p:cNvPr id="1" name=""/>
        <p:cNvGrpSpPr/>
        <p:nvPr/>
      </p:nvGrpSpPr>
      <p:grpSpPr>
        <a:xfrm>
          <a:off x="0" y="0"/>
          <a:ext cx="0" cy="0"/>
          <a:chOff x="0" y="0"/>
          <a:chExt cx="0" cy="0"/>
        </a:xfrm>
      </p:grpSpPr>
      <p:sp>
        <p:nvSpPr>
          <p:cNvPr id="8" name="Title 1"/>
          <p:cNvSpPr>
            <a:spLocks noGrp="1"/>
          </p:cNvSpPr>
          <p:nvPr>
            <p:ph type="title"/>
          </p:nvPr>
        </p:nvSpPr>
        <p:spPr>
          <a:xfrm>
            <a:off x="1676400" y="76200"/>
            <a:ext cx="6553200" cy="914400"/>
          </a:xfrm>
          <a:prstGeom prst="rect">
            <a:avLst/>
          </a:prstGeom>
        </p:spPr>
        <p:txBody>
          <a:bodyPr anchor="ctr"/>
          <a:lstStyle>
            <a:lvl1pPr>
              <a:defRPr sz="2800">
                <a:solidFill>
                  <a:schemeClr val="bg1"/>
                </a:solidFill>
                <a:latin typeface="Arial" pitchFamily="34" charset="0"/>
                <a:cs typeface="Arial" pitchFamily="34" charset="0"/>
              </a:defRPr>
            </a:lvl1pPr>
          </a:lstStyle>
          <a:p>
            <a:r>
              <a:rPr lang="en-US" dirty="0"/>
              <a:t>Click to edit Master title style</a:t>
            </a:r>
          </a:p>
        </p:txBody>
      </p:sp>
      <p:sp>
        <p:nvSpPr>
          <p:cNvPr id="9" name="Content Placeholder 2"/>
          <p:cNvSpPr>
            <a:spLocks noGrp="1"/>
          </p:cNvSpPr>
          <p:nvPr>
            <p:ph idx="1"/>
          </p:nvPr>
        </p:nvSpPr>
        <p:spPr>
          <a:xfrm>
            <a:off x="304800" y="1295400"/>
            <a:ext cx="8610600" cy="4953000"/>
          </a:xfrm>
          <a:prstGeom prst="rect">
            <a:avLst/>
          </a:prstGeom>
        </p:spPr>
        <p:txBody>
          <a:bodyPr/>
          <a:lstStyle>
            <a:lvl1pPr>
              <a:defRPr sz="2000" b="1">
                <a:latin typeface="Arial" pitchFamily="34" charset="0"/>
                <a:cs typeface="Arial" pitchFamily="34" charset="0"/>
              </a:defRPr>
            </a:lvl1pPr>
            <a:lvl2pPr marL="742950" indent="-285750">
              <a:buFont typeface="Wingdings" pitchFamily="2" charset="2"/>
              <a:buChar char="§"/>
              <a:defRPr sz="1800">
                <a:latin typeface="Arial" pitchFamily="34" charset="0"/>
                <a:cs typeface="Arial" pitchFamily="34" charset="0"/>
              </a:defRPr>
            </a:lvl2pPr>
            <a:lvl3pPr marL="1143000" indent="-228600">
              <a:buFont typeface="Wingdings" pitchFamily="2" charset="2"/>
              <a:buChar char="Ø"/>
              <a:defRPr sz="1600">
                <a:latin typeface="Arial" pitchFamily="34" charset="0"/>
                <a:cs typeface="Arial" pitchFamily="34" charset="0"/>
              </a:defRPr>
            </a:lvl3pPr>
            <a:lvl4pPr marL="1600200" indent="-228600">
              <a:buFont typeface="Wingdings" pitchFamily="2" charset="2"/>
              <a:buChar char="v"/>
              <a:defRPr sz="1400">
                <a:latin typeface="Arial" pitchFamily="34" charset="0"/>
                <a:cs typeface="Arial" pitchFamily="34" charset="0"/>
              </a:defRPr>
            </a:lvl4pPr>
            <a:lvl5pPr>
              <a:defRPr>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5" name="Rectangle 4"/>
          <p:cNvSpPr/>
          <p:nvPr userDrawn="1"/>
        </p:nvSpPr>
        <p:spPr>
          <a:xfrm>
            <a:off x="0" y="6534615"/>
            <a:ext cx="2263698" cy="323385"/>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253739460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9_Title and Content">
    <p:spTree>
      <p:nvGrpSpPr>
        <p:cNvPr id="1" name=""/>
        <p:cNvGrpSpPr/>
        <p:nvPr/>
      </p:nvGrpSpPr>
      <p:grpSpPr>
        <a:xfrm>
          <a:off x="0" y="0"/>
          <a:ext cx="0" cy="0"/>
          <a:chOff x="0" y="0"/>
          <a:chExt cx="0" cy="0"/>
        </a:xfrm>
      </p:grpSpPr>
      <p:sp>
        <p:nvSpPr>
          <p:cNvPr id="8" name="Title 1"/>
          <p:cNvSpPr>
            <a:spLocks noGrp="1"/>
          </p:cNvSpPr>
          <p:nvPr>
            <p:ph type="title"/>
          </p:nvPr>
        </p:nvSpPr>
        <p:spPr>
          <a:xfrm>
            <a:off x="1676400" y="76200"/>
            <a:ext cx="6553200" cy="914400"/>
          </a:xfrm>
          <a:prstGeom prst="rect">
            <a:avLst/>
          </a:prstGeom>
        </p:spPr>
        <p:txBody>
          <a:bodyPr anchor="ctr"/>
          <a:lstStyle>
            <a:lvl1pPr>
              <a:defRPr sz="2800">
                <a:solidFill>
                  <a:schemeClr val="bg1"/>
                </a:solidFill>
                <a:latin typeface="Arial" pitchFamily="34" charset="0"/>
                <a:cs typeface="Arial" pitchFamily="34" charset="0"/>
              </a:defRPr>
            </a:lvl1pPr>
          </a:lstStyle>
          <a:p>
            <a:r>
              <a:rPr lang="en-US" dirty="0"/>
              <a:t>Click to edit Master title style</a:t>
            </a:r>
          </a:p>
        </p:txBody>
      </p:sp>
      <p:sp>
        <p:nvSpPr>
          <p:cNvPr id="9" name="Content Placeholder 2"/>
          <p:cNvSpPr>
            <a:spLocks noGrp="1"/>
          </p:cNvSpPr>
          <p:nvPr>
            <p:ph idx="1"/>
          </p:nvPr>
        </p:nvSpPr>
        <p:spPr>
          <a:xfrm>
            <a:off x="304800" y="1295400"/>
            <a:ext cx="8610600" cy="4953000"/>
          </a:xfrm>
          <a:prstGeom prst="rect">
            <a:avLst/>
          </a:prstGeom>
        </p:spPr>
        <p:txBody>
          <a:bodyPr/>
          <a:lstStyle>
            <a:lvl1pPr>
              <a:defRPr sz="2000" b="1">
                <a:latin typeface="Arial" pitchFamily="34" charset="0"/>
                <a:cs typeface="Arial" pitchFamily="34" charset="0"/>
              </a:defRPr>
            </a:lvl1pPr>
            <a:lvl2pPr marL="742950" indent="-285750">
              <a:buFont typeface="Wingdings" pitchFamily="2" charset="2"/>
              <a:buChar char="§"/>
              <a:defRPr sz="1800">
                <a:latin typeface="Arial" pitchFamily="34" charset="0"/>
                <a:cs typeface="Arial" pitchFamily="34" charset="0"/>
              </a:defRPr>
            </a:lvl2pPr>
            <a:lvl3pPr marL="1143000" indent="-228600">
              <a:buFont typeface="Wingdings" pitchFamily="2" charset="2"/>
              <a:buChar char="Ø"/>
              <a:defRPr sz="1600">
                <a:latin typeface="Arial" pitchFamily="34" charset="0"/>
                <a:cs typeface="Arial" pitchFamily="34" charset="0"/>
              </a:defRPr>
            </a:lvl3pPr>
            <a:lvl4pPr marL="1600200" indent="-228600">
              <a:buFont typeface="Wingdings" pitchFamily="2" charset="2"/>
              <a:buChar char="v"/>
              <a:defRPr sz="1400">
                <a:latin typeface="Arial" pitchFamily="34" charset="0"/>
                <a:cs typeface="Arial" pitchFamily="34" charset="0"/>
              </a:defRPr>
            </a:lvl4pPr>
            <a:lvl5pPr>
              <a:defRPr>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5" name="Rectangle 4"/>
          <p:cNvSpPr/>
          <p:nvPr userDrawn="1"/>
        </p:nvSpPr>
        <p:spPr>
          <a:xfrm>
            <a:off x="0" y="6534615"/>
            <a:ext cx="2263698" cy="323385"/>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131535646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Date Placeholder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pPr defTabSz="457200" fontAlgn="base">
              <a:spcBef>
                <a:spcPct val="0"/>
              </a:spcBef>
              <a:spcAft>
                <a:spcPct val="0"/>
              </a:spcAft>
            </a:pPr>
            <a:fld id="{1D71D3BF-1A1E-481A-87CF-EF0227DF74F9}" type="datetime1">
              <a:rPr lang="en-US" smtClean="0">
                <a:solidFill>
                  <a:prstClr val="black"/>
                </a:solidFill>
                <a:latin typeface="Arial" pitchFamily="34" charset="0"/>
                <a:ea typeface="ＭＳ Ｐゴシック" pitchFamily="34" charset="-128"/>
              </a:rPr>
              <a:t>3/13/2019</a:t>
            </a:fld>
            <a:endParaRPr lang="en-US">
              <a:solidFill>
                <a:prstClr val="black"/>
              </a:solidFill>
              <a:latin typeface="Arial" pitchFamily="34" charset="0"/>
              <a:ea typeface="ＭＳ Ｐゴシック" pitchFamily="34" charset="-128"/>
            </a:endParaRPr>
          </a:p>
        </p:txBody>
      </p:sp>
      <p:sp>
        <p:nvSpPr>
          <p:cNvPr id="4" name="Footer Placeholder 4"/>
          <p:cNvSpPr>
            <a:spLocks noGrp="1"/>
          </p:cNvSpPr>
          <p:nvPr>
            <p:ph type="ftr" sz="quarter" idx="11"/>
          </p:nvPr>
        </p:nvSpPr>
        <p:spPr>
          <a:xfrm>
            <a:off x="3124200" y="6356350"/>
            <a:ext cx="2895600" cy="365125"/>
          </a:xfrm>
          <a:prstGeom prst="rect">
            <a:avLst/>
          </a:prstGeom>
        </p:spPr>
        <p:txBody>
          <a:bodyPr/>
          <a:lstStyle>
            <a:lvl1pPr>
              <a:defRPr>
                <a:latin typeface="Arial" charset="0"/>
                <a:ea typeface="ＭＳ Ｐゴシック" charset="-128"/>
                <a:cs typeface="ＭＳ Ｐゴシック" charset="-128"/>
              </a:defRPr>
            </a:lvl1pPr>
          </a:lstStyle>
          <a:p>
            <a:pPr defTabSz="457200" fontAlgn="base">
              <a:spcBef>
                <a:spcPct val="0"/>
              </a:spcBef>
              <a:spcAft>
                <a:spcPct val="0"/>
              </a:spcAft>
              <a:defRPr/>
            </a:pPr>
            <a:endParaRPr lang="en-US">
              <a:solidFill>
                <a:prstClr val="black"/>
              </a:solidFill>
            </a:endParaRPr>
          </a:p>
        </p:txBody>
      </p:sp>
      <p:sp>
        <p:nvSpPr>
          <p:cNvPr id="5" name="Slide Number Placeholder 5"/>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pPr defTabSz="457200" fontAlgn="base">
              <a:spcBef>
                <a:spcPct val="0"/>
              </a:spcBef>
              <a:spcAft>
                <a:spcPct val="0"/>
              </a:spcAft>
            </a:pPr>
            <a:fld id="{825014FC-AF85-43E9-A329-4B1E18B41162}" type="slidenum">
              <a:rPr lang="en-US" smtClean="0">
                <a:solidFill>
                  <a:prstClr val="black"/>
                </a:solidFill>
                <a:latin typeface="Arial" pitchFamily="34" charset="0"/>
                <a:ea typeface="ＭＳ Ｐゴシック" pitchFamily="34" charset="-128"/>
              </a:rPr>
              <a:pPr defTabSz="457200" fontAlgn="base">
                <a:spcBef>
                  <a:spcPct val="0"/>
                </a:spcBef>
                <a:spcAft>
                  <a:spcPct val="0"/>
                </a:spcAft>
              </a:pPr>
              <a:t>‹#›</a:t>
            </a:fld>
            <a:endParaRPr lang="en-US">
              <a:solidFill>
                <a:prstClr val="black"/>
              </a:solidFill>
              <a:latin typeface="Arial" pitchFamily="34" charset="0"/>
              <a:ea typeface="ＭＳ Ｐゴシック" pitchFamily="34" charset="-128"/>
            </a:endParaRPr>
          </a:p>
        </p:txBody>
      </p:sp>
    </p:spTree>
    <p:extLst>
      <p:ext uri="{BB962C8B-B14F-4D97-AF65-F5344CB8AC3E}">
        <p14:creationId xmlns:p14="http://schemas.microsoft.com/office/powerpoint/2010/main" val="3137450247"/>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SLS Title Slide">
    <p:spTree>
      <p:nvGrpSpPr>
        <p:cNvPr id="1" name=""/>
        <p:cNvGrpSpPr/>
        <p:nvPr/>
      </p:nvGrpSpPr>
      <p:grpSpPr>
        <a:xfrm>
          <a:off x="0" y="0"/>
          <a:ext cx="0" cy="0"/>
          <a:chOff x="0" y="0"/>
          <a:chExt cx="0" cy="0"/>
        </a:xfrm>
      </p:grpSpPr>
      <p:sp>
        <p:nvSpPr>
          <p:cNvPr id="4" name="Title 1"/>
          <p:cNvSpPr>
            <a:spLocks noGrp="1"/>
          </p:cNvSpPr>
          <p:nvPr>
            <p:ph type="title"/>
          </p:nvPr>
        </p:nvSpPr>
        <p:spPr>
          <a:xfrm>
            <a:off x="1504761" y="225716"/>
            <a:ext cx="6880304" cy="743643"/>
          </a:xfrm>
          <a:prstGeom prst="rect">
            <a:avLst/>
          </a:prstGeom>
        </p:spPr>
        <p:txBody>
          <a:bodyPr lIns="182880" bIns="0" anchor="ctr" anchorCtr="0"/>
          <a:lstStyle>
            <a:lvl1pPr marL="5954" indent="0">
              <a:tabLst/>
              <a:defRPr sz="2400" b="0" i="0" cap="all" spc="150" baseline="0">
                <a:latin typeface="Century Gothic" charset="0"/>
                <a:ea typeface="Century Gothic" charset="0"/>
                <a:cs typeface="Century Gothic" charset="0"/>
              </a:defRPr>
            </a:lvl1pPr>
          </a:lstStyle>
          <a:p>
            <a:r>
              <a:rPr lang="en-US" dirty="0"/>
              <a:t>Click to edit Master title style</a:t>
            </a:r>
          </a:p>
        </p:txBody>
      </p:sp>
      <p:sp>
        <p:nvSpPr>
          <p:cNvPr id="5" name="Slide Number Placeholder 12">
            <a:extLst>
              <a:ext uri="{FF2B5EF4-FFF2-40B4-BE49-F238E27FC236}">
                <a16:creationId xmlns:a16="http://schemas.microsoft.com/office/drawing/2014/main" id="{7C3FBB06-42D5-E743-824A-8EC495DD087F}"/>
              </a:ext>
            </a:extLst>
          </p:cNvPr>
          <p:cNvSpPr>
            <a:spLocks noGrp="1"/>
          </p:cNvSpPr>
          <p:nvPr>
            <p:ph type="sldNum" sz="quarter" idx="4"/>
          </p:nvPr>
        </p:nvSpPr>
        <p:spPr>
          <a:xfrm>
            <a:off x="8872538" y="6742772"/>
            <a:ext cx="271462" cy="115229"/>
          </a:xfrm>
          <a:prstGeom prst="rect">
            <a:avLst/>
          </a:prstGeom>
        </p:spPr>
        <p:txBody>
          <a:bodyPr vert="horz" lIns="91440" tIns="45720" rIns="91440" bIns="0" rtlCol="0" anchor="b"/>
          <a:lstStyle>
            <a:lvl1pPr algn="r">
              <a:defRPr sz="450">
                <a:solidFill>
                  <a:schemeClr val="tx1">
                    <a:tint val="75000"/>
                  </a:schemeClr>
                </a:solidFill>
                <a:latin typeface="Arial" charset="0"/>
                <a:ea typeface="Arial" charset="0"/>
                <a:cs typeface="Arial" charset="0"/>
              </a:defRPr>
            </a:lvl1pPr>
          </a:lstStyle>
          <a:p>
            <a:r>
              <a:rPr lang="en-US" dirty="0"/>
              <a:t>0495</a:t>
            </a:r>
          </a:p>
        </p:txBody>
      </p:sp>
    </p:spTree>
    <p:extLst>
      <p:ext uri="{BB962C8B-B14F-4D97-AF65-F5344CB8AC3E}">
        <p14:creationId xmlns:p14="http://schemas.microsoft.com/office/powerpoint/2010/main" val="2169190606"/>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p:cSld name="Black Background SLS Slide Master Oct 2015 Color">
    <p:bg>
      <p:bgPr>
        <a:solidFill>
          <a:schemeClr val="tx1"/>
        </a:solidFill>
        <a:effectLst/>
      </p:bgPr>
    </p:bg>
    <p:spTree>
      <p:nvGrpSpPr>
        <p:cNvPr id="1" name=""/>
        <p:cNvGrpSpPr/>
        <p:nvPr/>
      </p:nvGrpSpPr>
      <p:grpSpPr>
        <a:xfrm>
          <a:off x="0" y="0"/>
          <a:ext cx="0" cy="0"/>
          <a:chOff x="0" y="0"/>
          <a:chExt cx="0" cy="0"/>
        </a:xfrm>
      </p:grpSpPr>
      <p:sp>
        <p:nvSpPr>
          <p:cNvPr id="3" name="Slide Number Placeholder 12">
            <a:extLst>
              <a:ext uri="{FF2B5EF4-FFF2-40B4-BE49-F238E27FC236}">
                <a16:creationId xmlns:a16="http://schemas.microsoft.com/office/drawing/2014/main" id="{2E7A423B-753A-D14D-91EC-EF51FDAAC9BF}"/>
              </a:ext>
            </a:extLst>
          </p:cNvPr>
          <p:cNvSpPr>
            <a:spLocks noGrp="1"/>
          </p:cNvSpPr>
          <p:nvPr>
            <p:ph type="sldNum" sz="quarter" idx="4"/>
          </p:nvPr>
        </p:nvSpPr>
        <p:spPr>
          <a:xfrm>
            <a:off x="8872538" y="6742772"/>
            <a:ext cx="271462" cy="115229"/>
          </a:xfrm>
          <a:prstGeom prst="rect">
            <a:avLst/>
          </a:prstGeom>
        </p:spPr>
        <p:txBody>
          <a:bodyPr vert="horz" lIns="91440" tIns="45720" rIns="91440" bIns="0" rtlCol="0" anchor="b"/>
          <a:lstStyle>
            <a:lvl1pPr algn="r">
              <a:defRPr sz="450">
                <a:solidFill>
                  <a:schemeClr val="tx1">
                    <a:tint val="75000"/>
                  </a:schemeClr>
                </a:solidFill>
                <a:latin typeface="Arial" charset="0"/>
                <a:ea typeface="Arial" charset="0"/>
                <a:cs typeface="Arial" charset="0"/>
              </a:defRPr>
            </a:lvl1pPr>
          </a:lstStyle>
          <a:p>
            <a:r>
              <a:rPr lang="en-US" dirty="0"/>
              <a:t>0495</a:t>
            </a:r>
          </a:p>
        </p:txBody>
      </p:sp>
    </p:spTree>
    <p:extLst>
      <p:ext uri="{BB962C8B-B14F-4D97-AF65-F5344CB8AC3E}">
        <p14:creationId xmlns:p14="http://schemas.microsoft.com/office/powerpoint/2010/main" val="53422891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1_SLS Title Slide">
    <p:spTree>
      <p:nvGrpSpPr>
        <p:cNvPr id="1" name=""/>
        <p:cNvGrpSpPr/>
        <p:nvPr/>
      </p:nvGrpSpPr>
      <p:grpSpPr>
        <a:xfrm>
          <a:off x="0" y="0"/>
          <a:ext cx="0" cy="0"/>
          <a:chOff x="0" y="0"/>
          <a:chExt cx="0" cy="0"/>
        </a:xfrm>
      </p:grpSpPr>
      <p:sp>
        <p:nvSpPr>
          <p:cNvPr id="4" name="Title 1"/>
          <p:cNvSpPr>
            <a:spLocks noGrp="1"/>
          </p:cNvSpPr>
          <p:nvPr>
            <p:ph type="title"/>
          </p:nvPr>
        </p:nvSpPr>
        <p:spPr>
          <a:xfrm>
            <a:off x="1506070" y="224109"/>
            <a:ext cx="7637930" cy="743643"/>
          </a:xfrm>
          <a:prstGeom prst="rect">
            <a:avLst/>
          </a:prstGeom>
        </p:spPr>
        <p:txBody>
          <a:bodyPr lIns="182880" bIns="0" anchor="ctr" anchorCtr="0"/>
          <a:lstStyle>
            <a:lvl1pPr marL="5954" indent="0">
              <a:tabLst/>
              <a:defRPr sz="2400" b="0" i="0" cap="all" spc="150" baseline="0">
                <a:latin typeface="Century Gothic" charset="0"/>
                <a:ea typeface="Century Gothic" charset="0"/>
                <a:cs typeface="Century Gothic" charset="0"/>
              </a:defRPr>
            </a:lvl1pPr>
          </a:lstStyle>
          <a:p>
            <a:r>
              <a:rPr lang="en-US" dirty="0"/>
              <a:t>Click to edit Master title style</a:t>
            </a:r>
          </a:p>
        </p:txBody>
      </p:sp>
      <p:sp>
        <p:nvSpPr>
          <p:cNvPr id="6" name="Slide Number Placeholder 12">
            <a:extLst>
              <a:ext uri="{FF2B5EF4-FFF2-40B4-BE49-F238E27FC236}">
                <a16:creationId xmlns:a16="http://schemas.microsoft.com/office/drawing/2014/main" id="{E5F0122D-7DD0-EB4F-943A-F5505ECFB5D3}"/>
              </a:ext>
            </a:extLst>
          </p:cNvPr>
          <p:cNvSpPr>
            <a:spLocks noGrp="1"/>
          </p:cNvSpPr>
          <p:nvPr>
            <p:ph type="sldNum" sz="quarter" idx="4"/>
          </p:nvPr>
        </p:nvSpPr>
        <p:spPr>
          <a:xfrm>
            <a:off x="8872538" y="6742772"/>
            <a:ext cx="271462" cy="115229"/>
          </a:xfrm>
          <a:prstGeom prst="rect">
            <a:avLst/>
          </a:prstGeom>
        </p:spPr>
        <p:txBody>
          <a:bodyPr vert="horz" lIns="91440" tIns="45720" rIns="91440" bIns="0" rtlCol="0" anchor="b"/>
          <a:lstStyle>
            <a:lvl1pPr algn="r">
              <a:defRPr sz="450">
                <a:solidFill>
                  <a:schemeClr val="tx1">
                    <a:tint val="75000"/>
                  </a:schemeClr>
                </a:solidFill>
                <a:latin typeface="Arial" charset="0"/>
                <a:ea typeface="Arial" charset="0"/>
                <a:cs typeface="Arial" charset="0"/>
              </a:defRPr>
            </a:lvl1pPr>
          </a:lstStyle>
          <a:p>
            <a:r>
              <a:rPr lang="en-US" dirty="0"/>
              <a:t>0495</a:t>
            </a:r>
          </a:p>
        </p:txBody>
      </p:sp>
    </p:spTree>
    <p:extLst>
      <p:ext uri="{BB962C8B-B14F-4D97-AF65-F5344CB8AC3E}">
        <p14:creationId xmlns:p14="http://schemas.microsoft.com/office/powerpoint/2010/main" val="78854368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519311" y="189913"/>
            <a:ext cx="7624690" cy="863942"/>
          </a:xfrm>
          <a:prstGeom prst="rect">
            <a:avLst/>
          </a:prstGeom>
        </p:spPr>
        <p:txBody>
          <a:bodyPr anchor="ctr">
            <a:normAutofit/>
          </a:bodyPr>
          <a:lstStyle>
            <a:lvl1pPr>
              <a:defRPr sz="2400" b="0" i="0">
                <a:latin typeface="Century Gothic" panose="020B0502020202020204" pitchFamily="34" charset="0"/>
              </a:defRPr>
            </a:lvl1pPr>
          </a:lstStyle>
          <a:p>
            <a:r>
              <a:rPr lang="en-US" dirty="0"/>
              <a:t>CLICK TO EDIT MASTER TITLE STYLE</a:t>
            </a:r>
          </a:p>
        </p:txBody>
      </p:sp>
      <p:sp>
        <p:nvSpPr>
          <p:cNvPr id="5" name="Slide Number Placeholder 12">
            <a:extLst>
              <a:ext uri="{FF2B5EF4-FFF2-40B4-BE49-F238E27FC236}">
                <a16:creationId xmlns:a16="http://schemas.microsoft.com/office/drawing/2014/main" id="{2BA1956B-6DC6-B642-8416-A76EC1768127}"/>
              </a:ext>
            </a:extLst>
          </p:cNvPr>
          <p:cNvSpPr>
            <a:spLocks noGrp="1"/>
          </p:cNvSpPr>
          <p:nvPr>
            <p:ph type="sldNum" sz="quarter" idx="4"/>
          </p:nvPr>
        </p:nvSpPr>
        <p:spPr>
          <a:xfrm>
            <a:off x="8872538" y="6742772"/>
            <a:ext cx="271462" cy="115229"/>
          </a:xfrm>
          <a:prstGeom prst="rect">
            <a:avLst/>
          </a:prstGeom>
        </p:spPr>
        <p:txBody>
          <a:bodyPr vert="horz" lIns="91440" tIns="45720" rIns="91440" bIns="0" rtlCol="0" anchor="b"/>
          <a:lstStyle>
            <a:lvl1pPr algn="r">
              <a:defRPr sz="450">
                <a:solidFill>
                  <a:schemeClr val="tx1">
                    <a:tint val="75000"/>
                  </a:schemeClr>
                </a:solidFill>
                <a:latin typeface="Arial" charset="0"/>
                <a:ea typeface="Arial" charset="0"/>
                <a:cs typeface="Arial" charset="0"/>
              </a:defRPr>
            </a:lvl1pPr>
          </a:lstStyle>
          <a:p>
            <a:r>
              <a:rPr lang="en-US" dirty="0"/>
              <a:t>0495</a:t>
            </a:r>
          </a:p>
        </p:txBody>
      </p:sp>
    </p:spTree>
    <p:extLst>
      <p:ext uri="{BB962C8B-B14F-4D97-AF65-F5344CB8AC3E}">
        <p14:creationId xmlns:p14="http://schemas.microsoft.com/office/powerpoint/2010/main" val="1174856666"/>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xmlns:p14="http://schemas.microsoft.com/office/powerpoint/2010/main" spd="slow" advClick="0" advTm="0"/>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F89DA25-D471-4E3B-B9ED-2FB9860A3E94}"/>
              </a:ext>
            </a:extLst>
          </p:cNvPr>
          <p:cNvSpPr>
            <a:spLocks noGrp="1"/>
          </p:cNvSpPr>
          <p:nvPr>
            <p:ph type="dt" sz="half" idx="10"/>
          </p:nvPr>
        </p:nvSpPr>
        <p:spPr/>
        <p:txBody>
          <a:bodyPr/>
          <a:lstStyle/>
          <a:p>
            <a:fld id="{84560578-D007-314D-9B5C-D92B0F87D7FE}" type="datetime1">
              <a:rPr lang="en-US" smtClean="0"/>
              <a:t>3/13/2019</a:t>
            </a:fld>
            <a:endParaRPr lang="en-US"/>
          </a:p>
        </p:txBody>
      </p:sp>
      <p:sp>
        <p:nvSpPr>
          <p:cNvPr id="3" name="Footer Placeholder 2">
            <a:extLst>
              <a:ext uri="{FF2B5EF4-FFF2-40B4-BE49-F238E27FC236}">
                <a16:creationId xmlns:a16="http://schemas.microsoft.com/office/drawing/2014/main" id="{111E8E53-29F3-42A0-84CF-2F58CE3F1032}"/>
              </a:ext>
            </a:extLst>
          </p:cNvPr>
          <p:cNvSpPr>
            <a:spLocks noGrp="1"/>
          </p:cNvSpPr>
          <p:nvPr>
            <p:ph type="ftr" sz="quarter" idx="11"/>
          </p:nvPr>
        </p:nvSpPr>
        <p:spPr/>
        <p:txBody>
          <a:bodyPr/>
          <a:lstStyle/>
          <a:p>
            <a:endParaRPr lang="en-US"/>
          </a:p>
        </p:txBody>
      </p:sp>
      <p:sp>
        <p:nvSpPr>
          <p:cNvPr id="5" name="Slide Number Placeholder 12">
            <a:extLst>
              <a:ext uri="{FF2B5EF4-FFF2-40B4-BE49-F238E27FC236}">
                <a16:creationId xmlns:a16="http://schemas.microsoft.com/office/drawing/2014/main" id="{98319C00-BA2D-E640-AD45-A1D2F020F827}"/>
              </a:ext>
            </a:extLst>
          </p:cNvPr>
          <p:cNvSpPr>
            <a:spLocks noGrp="1"/>
          </p:cNvSpPr>
          <p:nvPr>
            <p:ph type="sldNum" sz="quarter" idx="4"/>
          </p:nvPr>
        </p:nvSpPr>
        <p:spPr>
          <a:xfrm>
            <a:off x="8872538" y="6742772"/>
            <a:ext cx="271462" cy="115229"/>
          </a:xfrm>
          <a:prstGeom prst="rect">
            <a:avLst/>
          </a:prstGeom>
        </p:spPr>
        <p:txBody>
          <a:bodyPr vert="horz" lIns="91440" tIns="45720" rIns="91440" bIns="0" rtlCol="0" anchor="b"/>
          <a:lstStyle>
            <a:lvl1pPr algn="r">
              <a:defRPr sz="450">
                <a:solidFill>
                  <a:schemeClr val="tx1">
                    <a:tint val="75000"/>
                  </a:schemeClr>
                </a:solidFill>
                <a:latin typeface="Arial" charset="0"/>
                <a:ea typeface="Arial" charset="0"/>
                <a:cs typeface="Arial" charset="0"/>
              </a:defRPr>
            </a:lvl1pPr>
          </a:lstStyle>
          <a:p>
            <a:r>
              <a:rPr lang="en-US" dirty="0"/>
              <a:t>0495</a:t>
            </a:r>
          </a:p>
        </p:txBody>
      </p:sp>
    </p:spTree>
    <p:extLst>
      <p:ext uri="{BB962C8B-B14F-4D97-AF65-F5344CB8AC3E}">
        <p14:creationId xmlns:p14="http://schemas.microsoft.com/office/powerpoint/2010/main" val="41635368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18" Type="http://schemas.openxmlformats.org/officeDocument/2006/relationships/slideLayout" Target="../slideLayouts/slideLayout34.xml"/><Relationship Id="rId26" Type="http://schemas.openxmlformats.org/officeDocument/2006/relationships/slideLayout" Target="../slideLayouts/slideLayout42.xml"/><Relationship Id="rId3" Type="http://schemas.openxmlformats.org/officeDocument/2006/relationships/slideLayout" Target="../slideLayouts/slideLayout19.xml"/><Relationship Id="rId21" Type="http://schemas.openxmlformats.org/officeDocument/2006/relationships/slideLayout" Target="../slideLayouts/slideLayout37.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17" Type="http://schemas.openxmlformats.org/officeDocument/2006/relationships/slideLayout" Target="../slideLayouts/slideLayout33.xml"/><Relationship Id="rId25" Type="http://schemas.openxmlformats.org/officeDocument/2006/relationships/slideLayout" Target="../slideLayouts/slideLayout41.xml"/><Relationship Id="rId2" Type="http://schemas.openxmlformats.org/officeDocument/2006/relationships/slideLayout" Target="../slideLayouts/slideLayout18.xml"/><Relationship Id="rId16" Type="http://schemas.openxmlformats.org/officeDocument/2006/relationships/slideLayout" Target="../slideLayouts/slideLayout32.xml"/><Relationship Id="rId20" Type="http://schemas.openxmlformats.org/officeDocument/2006/relationships/slideLayout" Target="../slideLayouts/slideLayout36.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24" Type="http://schemas.openxmlformats.org/officeDocument/2006/relationships/slideLayout" Target="../slideLayouts/slideLayout40.xml"/><Relationship Id="rId5" Type="http://schemas.openxmlformats.org/officeDocument/2006/relationships/slideLayout" Target="../slideLayouts/slideLayout21.xml"/><Relationship Id="rId15" Type="http://schemas.openxmlformats.org/officeDocument/2006/relationships/slideLayout" Target="../slideLayouts/slideLayout31.xml"/><Relationship Id="rId23" Type="http://schemas.openxmlformats.org/officeDocument/2006/relationships/slideLayout" Target="../slideLayouts/slideLayout39.xml"/><Relationship Id="rId28" Type="http://schemas.openxmlformats.org/officeDocument/2006/relationships/image" Target="../media/image1.jpeg"/><Relationship Id="rId10" Type="http://schemas.openxmlformats.org/officeDocument/2006/relationships/slideLayout" Target="../slideLayouts/slideLayout26.xml"/><Relationship Id="rId19" Type="http://schemas.openxmlformats.org/officeDocument/2006/relationships/slideLayout" Target="../slideLayouts/slideLayout35.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 Id="rId22" Type="http://schemas.openxmlformats.org/officeDocument/2006/relationships/slideLayout" Target="../slideLayouts/slideLayout38.xml"/><Relationship Id="rId27"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0.xml"/><Relationship Id="rId13" Type="http://schemas.openxmlformats.org/officeDocument/2006/relationships/slideLayout" Target="../slideLayouts/slideLayout55.xml"/><Relationship Id="rId18" Type="http://schemas.openxmlformats.org/officeDocument/2006/relationships/slideLayout" Target="../slideLayouts/slideLayout60.xml"/><Relationship Id="rId26" Type="http://schemas.openxmlformats.org/officeDocument/2006/relationships/slideLayout" Target="../slideLayouts/slideLayout68.xml"/><Relationship Id="rId3" Type="http://schemas.openxmlformats.org/officeDocument/2006/relationships/slideLayout" Target="../slideLayouts/slideLayout45.xml"/><Relationship Id="rId21" Type="http://schemas.openxmlformats.org/officeDocument/2006/relationships/slideLayout" Target="../slideLayouts/slideLayout63.xml"/><Relationship Id="rId7" Type="http://schemas.openxmlformats.org/officeDocument/2006/relationships/slideLayout" Target="../slideLayouts/slideLayout49.xml"/><Relationship Id="rId12" Type="http://schemas.openxmlformats.org/officeDocument/2006/relationships/slideLayout" Target="../slideLayouts/slideLayout54.xml"/><Relationship Id="rId17" Type="http://schemas.openxmlformats.org/officeDocument/2006/relationships/slideLayout" Target="../slideLayouts/slideLayout59.xml"/><Relationship Id="rId25" Type="http://schemas.openxmlformats.org/officeDocument/2006/relationships/slideLayout" Target="../slideLayouts/slideLayout67.xml"/><Relationship Id="rId2" Type="http://schemas.openxmlformats.org/officeDocument/2006/relationships/slideLayout" Target="../slideLayouts/slideLayout44.xml"/><Relationship Id="rId16" Type="http://schemas.openxmlformats.org/officeDocument/2006/relationships/slideLayout" Target="../slideLayouts/slideLayout58.xml"/><Relationship Id="rId20" Type="http://schemas.openxmlformats.org/officeDocument/2006/relationships/slideLayout" Target="../slideLayouts/slideLayout62.xml"/><Relationship Id="rId1" Type="http://schemas.openxmlformats.org/officeDocument/2006/relationships/slideLayout" Target="../slideLayouts/slideLayout43.xml"/><Relationship Id="rId6" Type="http://schemas.openxmlformats.org/officeDocument/2006/relationships/slideLayout" Target="../slideLayouts/slideLayout48.xml"/><Relationship Id="rId11" Type="http://schemas.openxmlformats.org/officeDocument/2006/relationships/slideLayout" Target="../slideLayouts/slideLayout53.xml"/><Relationship Id="rId24" Type="http://schemas.openxmlformats.org/officeDocument/2006/relationships/slideLayout" Target="../slideLayouts/slideLayout66.xml"/><Relationship Id="rId5" Type="http://schemas.openxmlformats.org/officeDocument/2006/relationships/slideLayout" Target="../slideLayouts/slideLayout47.xml"/><Relationship Id="rId15" Type="http://schemas.openxmlformats.org/officeDocument/2006/relationships/slideLayout" Target="../slideLayouts/slideLayout57.xml"/><Relationship Id="rId23" Type="http://schemas.openxmlformats.org/officeDocument/2006/relationships/slideLayout" Target="../slideLayouts/slideLayout65.xml"/><Relationship Id="rId28" Type="http://schemas.openxmlformats.org/officeDocument/2006/relationships/image" Target="../media/image4.jpeg"/><Relationship Id="rId10" Type="http://schemas.openxmlformats.org/officeDocument/2006/relationships/slideLayout" Target="../slideLayouts/slideLayout52.xml"/><Relationship Id="rId19" Type="http://schemas.openxmlformats.org/officeDocument/2006/relationships/slideLayout" Target="../slideLayouts/slideLayout61.xml"/><Relationship Id="rId4" Type="http://schemas.openxmlformats.org/officeDocument/2006/relationships/slideLayout" Target="../slideLayouts/slideLayout46.xml"/><Relationship Id="rId9" Type="http://schemas.openxmlformats.org/officeDocument/2006/relationships/slideLayout" Target="../slideLayouts/slideLayout51.xml"/><Relationship Id="rId14" Type="http://schemas.openxmlformats.org/officeDocument/2006/relationships/slideLayout" Target="../slideLayouts/slideLayout56.xml"/><Relationship Id="rId22" Type="http://schemas.openxmlformats.org/officeDocument/2006/relationships/slideLayout" Target="../slideLayouts/slideLayout64.xml"/><Relationship Id="rId27"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71.xml"/><Relationship Id="rId7" Type="http://schemas.openxmlformats.org/officeDocument/2006/relationships/image" Target="../media/image5.png"/><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theme" Target="../theme/theme4.xml"/><Relationship Id="rId5" Type="http://schemas.openxmlformats.org/officeDocument/2006/relationships/slideLayout" Target="../slideLayouts/slideLayout73.xml"/><Relationship Id="rId4" Type="http://schemas.openxmlformats.org/officeDocument/2006/relationships/slideLayout" Target="../slideLayouts/slideLayout7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6" name="Picture 2" descr="Banner OCT template.jpg"/>
          <p:cNvPicPr>
            <a:picLocks noChangeAspect="1"/>
          </p:cNvPicPr>
          <p:nvPr userDrawn="1"/>
        </p:nvPicPr>
        <p:blipFill>
          <a:blip r:embed="rId18" cstate="email">
            <a:extLst>
              <a:ext uri="{28A0092B-C50C-407E-A947-70E740481C1C}">
                <a14:useLocalDpi xmlns:a14="http://schemas.microsoft.com/office/drawing/2010/main"/>
              </a:ext>
            </a:extLst>
          </a:blip>
          <a:srcRect/>
          <a:stretch>
            <a:fillRect/>
          </a:stretch>
        </p:blipFill>
        <p:spPr bwMode="auto">
          <a:xfrm>
            <a:off x="0" y="0"/>
            <a:ext cx="9144000" cy="9142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Placeholder 1"/>
          <p:cNvSpPr>
            <a:spLocks noGrp="1"/>
          </p:cNvSpPr>
          <p:nvPr>
            <p:ph type="title"/>
          </p:nvPr>
        </p:nvSpPr>
        <p:spPr>
          <a:xfrm>
            <a:off x="1193181" y="0"/>
            <a:ext cx="6690732" cy="970156"/>
          </a:xfrm>
          <a:prstGeom prst="rect">
            <a:avLst/>
          </a:prstGeom>
        </p:spPr>
        <p:txBody>
          <a:bodyPr vert="horz" lIns="91440" tIns="45720" rIns="91440" bIns="45720" rtlCol="0" anchor="ctr" anchorCtr="1">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3"/>
          <p:cNvSpPr/>
          <p:nvPr userDrawn="1"/>
        </p:nvSpPr>
        <p:spPr>
          <a:xfrm>
            <a:off x="0" y="6611779"/>
            <a:ext cx="9144000" cy="246221"/>
          </a:xfrm>
          <a:prstGeom prst="rect">
            <a:avLst/>
          </a:prstGeom>
        </p:spPr>
        <p:txBody>
          <a:bodyPr wrap="square">
            <a:spAutoFit/>
          </a:bodyPr>
          <a:lstStyle/>
          <a:p>
            <a:pPr algn="ctr"/>
            <a:r>
              <a:rPr lang="en-US" sz="1000" i="0" dirty="0" smtClean="0">
                <a:latin typeface="Calibri Light" panose="020F0302020204030204" pitchFamily="34" charset="0"/>
                <a:cs typeface="Calibri Light" panose="020F0302020204030204" pitchFamily="34" charset="0"/>
              </a:rPr>
              <a:t>It is a Great Time to Be A Rocket Engineer    2019 Southwest Emerging Technologies Symposium</a:t>
            </a:r>
            <a:r>
              <a:rPr lang="en-US" sz="1000" i="0" baseline="0" dirty="0" smtClean="0">
                <a:latin typeface="Calibri Light" panose="020F0302020204030204" pitchFamily="34" charset="0"/>
                <a:cs typeface="Calibri Light" panose="020F0302020204030204" pitchFamily="34" charset="0"/>
              </a:rPr>
              <a:t> </a:t>
            </a:r>
            <a:endParaRPr lang="en-US" sz="1000" i="0" dirty="0">
              <a:latin typeface="Calibri Light" panose="020F0302020204030204" pitchFamily="34" charset="0"/>
              <a:cs typeface="Calibri Light" panose="020F0302020204030204" pitchFamily="34" charset="0"/>
            </a:endParaRPr>
          </a:p>
        </p:txBody>
      </p:sp>
      <p:sp>
        <p:nvSpPr>
          <p:cNvPr id="7" name="Rectangle 6"/>
          <p:cNvSpPr/>
          <p:nvPr userDrawn="1"/>
        </p:nvSpPr>
        <p:spPr>
          <a:xfrm>
            <a:off x="8111836" y="62345"/>
            <a:ext cx="900546" cy="685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p:cNvPicPr>
            <a:picLocks noChangeAspect="1"/>
          </p:cNvPicPr>
          <p:nvPr userDrawn="1"/>
        </p:nvPicPr>
        <p:blipFill>
          <a:blip r:embed="rId19">
            <a:extLst>
              <a:ext uri="{28A0092B-C50C-407E-A947-70E740481C1C}">
                <a14:useLocalDpi xmlns:a14="http://schemas.microsoft.com/office/drawing/2010/main" val="0"/>
              </a:ext>
            </a:extLst>
          </a:blip>
          <a:stretch>
            <a:fillRect/>
          </a:stretch>
        </p:blipFill>
        <p:spPr>
          <a:xfrm>
            <a:off x="8181355" y="131279"/>
            <a:ext cx="761507" cy="630382"/>
          </a:xfrm>
          <a:prstGeom prst="rect">
            <a:avLst/>
          </a:prstGeom>
        </p:spPr>
      </p:pic>
    </p:spTree>
  </p:cSld>
  <p:clrMap bg1="lt1" tx1="dk1" bg2="lt2" tx2="dk2" accent1="accent1" accent2="accent2" accent3="accent3" accent4="accent4" accent5="accent5" accent6="accent6" hlink="hlink" folHlink="folHlink"/>
  <p:sldLayoutIdLst>
    <p:sldLayoutId id="2147483770" r:id="rId1"/>
    <p:sldLayoutId id="2147483771" r:id="rId2"/>
    <p:sldLayoutId id="2147483756" r:id="rId3"/>
    <p:sldLayoutId id="2147483757" r:id="rId4"/>
    <p:sldLayoutId id="2147483758" r:id="rId5"/>
    <p:sldLayoutId id="2147483767" r:id="rId6"/>
    <p:sldLayoutId id="2147483768" r:id="rId7"/>
    <p:sldLayoutId id="2147483769" r:id="rId8"/>
    <p:sldLayoutId id="2147483759" r:id="rId9"/>
    <p:sldLayoutId id="2147483760" r:id="rId10"/>
    <p:sldLayoutId id="2147483761" r:id="rId11"/>
    <p:sldLayoutId id="2147483762" r:id="rId12"/>
    <p:sldLayoutId id="2147483763" r:id="rId13"/>
    <p:sldLayoutId id="2147483764" r:id="rId14"/>
    <p:sldLayoutId id="2147483765" r:id="rId15"/>
    <p:sldLayoutId id="2147483766" r:id="rId16"/>
  </p:sldLayoutIdLst>
  <p:hf hdr="0" ftr="0" dt="0"/>
  <p:txStyles>
    <p:titleStyle>
      <a:lvl1pPr algn="ctr" defTabSz="914400" rtl="0" eaLnBrk="1" latinLnBrk="0" hangingPunct="1">
        <a:spcBef>
          <a:spcPct val="0"/>
        </a:spcBef>
        <a:buNone/>
        <a:defRPr sz="3200" kern="1200">
          <a:solidFill>
            <a:schemeClr val="bg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26" name="Picture 2" descr="Banner OCT template.jpg"/>
          <p:cNvPicPr>
            <a:picLocks noChangeAspect="1"/>
          </p:cNvPicPr>
          <p:nvPr/>
        </p:nvPicPr>
        <p:blipFill>
          <a:blip r:embed="rId28" cstate="email">
            <a:extLst>
              <a:ext uri="{28A0092B-C50C-407E-A947-70E740481C1C}">
                <a14:useLocalDpi xmlns:a14="http://schemas.microsoft.com/office/drawing/2010/main"/>
              </a:ext>
            </a:extLst>
          </a:blip>
          <a:srcRect/>
          <a:stretch>
            <a:fillRect/>
          </a:stretch>
        </p:blipFill>
        <p:spPr bwMode="auto">
          <a:xfrm>
            <a:off x="0" y="0"/>
            <a:ext cx="9144000" cy="9142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36394767"/>
      </p:ext>
    </p:extLst>
  </p:cSld>
  <p:clrMap bg1="lt1" tx1="dk1" bg2="lt2" tx2="dk2" accent1="accent1" accent2="accent2" accent3="accent3" accent4="accent4" accent5="accent5" accent6="accent6" hlink="hlink" folHlink="folHlink"/>
  <p:sldLayoutIdLst>
    <p:sldLayoutId id="2147483800" r:id="rId1"/>
    <p:sldLayoutId id="2147483801" r:id="rId2"/>
    <p:sldLayoutId id="2147483802" r:id="rId3"/>
    <p:sldLayoutId id="2147483803" r:id="rId4"/>
    <p:sldLayoutId id="2147483804" r:id="rId5"/>
    <p:sldLayoutId id="2147483805" r:id="rId6"/>
    <p:sldLayoutId id="2147483806" r:id="rId7"/>
    <p:sldLayoutId id="2147483807" r:id="rId8"/>
    <p:sldLayoutId id="2147483808" r:id="rId9"/>
    <p:sldLayoutId id="2147483809" r:id="rId10"/>
    <p:sldLayoutId id="2147483810" r:id="rId11"/>
    <p:sldLayoutId id="2147483811" r:id="rId12"/>
    <p:sldLayoutId id="2147483812" r:id="rId13"/>
    <p:sldLayoutId id="2147483813" r:id="rId14"/>
    <p:sldLayoutId id="2147483814" r:id="rId15"/>
    <p:sldLayoutId id="2147483815" r:id="rId16"/>
    <p:sldLayoutId id="2147483816" r:id="rId17"/>
    <p:sldLayoutId id="2147483817" r:id="rId18"/>
    <p:sldLayoutId id="2147483818" r:id="rId19"/>
    <p:sldLayoutId id="2147483819" r:id="rId20"/>
    <p:sldLayoutId id="2147483820" r:id="rId21"/>
    <p:sldLayoutId id="2147483821" r:id="rId22"/>
    <p:sldLayoutId id="2147483822" r:id="rId23"/>
    <p:sldLayoutId id="2147483823" r:id="rId24"/>
    <p:sldLayoutId id="2147483824" r:id="rId25"/>
    <p:sldLayoutId id="2147483825" r:id="rId26"/>
  </p:sldLayoutIdLst>
  <p:hf hdr="0" ftr="0" dt="0"/>
  <p:txStyles>
    <p:titleStyle>
      <a:lvl1pPr algn="ctr" defTabSz="457200" rtl="0" eaLnBrk="0" fontAlgn="base" hangingPunct="0">
        <a:spcBef>
          <a:spcPct val="0"/>
        </a:spcBef>
        <a:spcAft>
          <a:spcPct val="0"/>
        </a:spcAft>
        <a:defRPr sz="4400" kern="1200">
          <a:solidFill>
            <a:schemeClr val="tx1"/>
          </a:solidFill>
          <a:latin typeface="+mj-lt"/>
          <a:ea typeface="ＭＳ Ｐゴシック" charset="-128"/>
          <a:cs typeface="ＭＳ Ｐゴシック" charset="-128"/>
        </a:defRPr>
      </a:lvl1pPr>
      <a:lvl2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2pPr>
      <a:lvl3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3pPr>
      <a:lvl4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4pPr>
      <a:lvl5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5pPr>
      <a:lvl6pPr marL="4572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9pPr>
    </p:titleStyle>
    <p:bodyStyle>
      <a:lvl1pPr marL="342900" indent="-342900" algn="l" defTabSz="457200" rtl="0" eaLnBrk="0" fontAlgn="base" hangingPunct="0">
        <a:spcBef>
          <a:spcPct val="20000"/>
        </a:spcBef>
        <a:spcAft>
          <a:spcPct val="0"/>
        </a:spcAft>
        <a:buFont typeface="Arial" pitchFamily="34"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pitchFamily="34"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pitchFamily="34"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pitchFamily="34"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pitchFamily="34"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26" name="Picture 2" descr="Banner OCT template.jpg"/>
          <p:cNvPicPr>
            <a:picLocks noChangeAspect="1"/>
          </p:cNvPicPr>
          <p:nvPr/>
        </p:nvPicPr>
        <p:blipFill>
          <a:blip r:embed="rId28" cstate="email">
            <a:extLst>
              <a:ext uri="{28A0092B-C50C-407E-A947-70E740481C1C}">
                <a14:useLocalDpi xmlns:a14="http://schemas.microsoft.com/office/drawing/2010/main"/>
              </a:ext>
            </a:extLst>
          </a:blip>
          <a:srcRect/>
          <a:stretch>
            <a:fillRect/>
          </a:stretch>
        </p:blipFill>
        <p:spPr bwMode="auto">
          <a:xfrm>
            <a:off x="0" y="0"/>
            <a:ext cx="9144000" cy="1127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60353857"/>
      </p:ext>
    </p:extLst>
  </p:cSld>
  <p:clrMap bg1="lt1" tx1="dk1" bg2="lt2" tx2="dk2" accent1="accent1" accent2="accent2" accent3="accent3" accent4="accent4" accent5="accent5" accent6="accent6" hlink="hlink" folHlink="folHlink"/>
  <p:sldLayoutIdLst>
    <p:sldLayoutId id="2147483773" r:id="rId1"/>
    <p:sldLayoutId id="2147483774" r:id="rId2"/>
    <p:sldLayoutId id="2147483775" r:id="rId3"/>
    <p:sldLayoutId id="2147483776" r:id="rId4"/>
    <p:sldLayoutId id="2147483777" r:id="rId5"/>
    <p:sldLayoutId id="2147483778" r:id="rId6"/>
    <p:sldLayoutId id="2147483779" r:id="rId7"/>
    <p:sldLayoutId id="2147483780" r:id="rId8"/>
    <p:sldLayoutId id="2147483781" r:id="rId9"/>
    <p:sldLayoutId id="2147483782" r:id="rId10"/>
    <p:sldLayoutId id="2147483783" r:id="rId11"/>
    <p:sldLayoutId id="2147483784" r:id="rId12"/>
    <p:sldLayoutId id="2147483785" r:id="rId13"/>
    <p:sldLayoutId id="2147483786" r:id="rId14"/>
    <p:sldLayoutId id="2147483787" r:id="rId15"/>
    <p:sldLayoutId id="2147483788" r:id="rId16"/>
    <p:sldLayoutId id="2147483789" r:id="rId17"/>
    <p:sldLayoutId id="2147483790" r:id="rId18"/>
    <p:sldLayoutId id="2147483791" r:id="rId19"/>
    <p:sldLayoutId id="2147483792" r:id="rId20"/>
    <p:sldLayoutId id="2147483793" r:id="rId21"/>
    <p:sldLayoutId id="2147483794" r:id="rId22"/>
    <p:sldLayoutId id="2147483795" r:id="rId23"/>
    <p:sldLayoutId id="2147483796" r:id="rId24"/>
    <p:sldLayoutId id="2147483797" r:id="rId25"/>
    <p:sldLayoutId id="2147483798" r:id="rId26"/>
  </p:sldLayoutIdLst>
  <p:hf hdr="0" ftr="0" dt="0"/>
  <p:txStyles>
    <p:titleStyle>
      <a:lvl1pPr algn="ctr" defTabSz="457200" rtl="0" eaLnBrk="0" fontAlgn="base" hangingPunct="0">
        <a:spcBef>
          <a:spcPct val="0"/>
        </a:spcBef>
        <a:spcAft>
          <a:spcPct val="0"/>
        </a:spcAft>
        <a:defRPr sz="4400" kern="1200">
          <a:solidFill>
            <a:schemeClr val="tx1"/>
          </a:solidFill>
          <a:latin typeface="+mj-lt"/>
          <a:ea typeface="ＭＳ Ｐゴシック" charset="-128"/>
          <a:cs typeface="ＭＳ Ｐゴシック" charset="-128"/>
        </a:defRPr>
      </a:lvl1pPr>
      <a:lvl2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2pPr>
      <a:lvl3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3pPr>
      <a:lvl4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4pPr>
      <a:lvl5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5pPr>
      <a:lvl6pPr marL="4572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9pPr>
    </p:titleStyle>
    <p:bodyStyle>
      <a:lvl1pPr marL="342900" indent="-342900" algn="l" defTabSz="457200" rtl="0" eaLnBrk="0" fontAlgn="base" hangingPunct="0">
        <a:spcBef>
          <a:spcPct val="20000"/>
        </a:spcBef>
        <a:spcAft>
          <a:spcPct val="0"/>
        </a:spcAft>
        <a:buFont typeface="Arial" pitchFamily="34"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pitchFamily="34"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pitchFamily="34"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pitchFamily="34"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pitchFamily="34"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DC6016"/>
        </a:solidFill>
        <a:effectLst/>
      </p:bgPr>
    </p:bg>
    <p:spTree>
      <p:nvGrpSpPr>
        <p:cNvPr id="1" name=""/>
        <p:cNvGrpSpPr/>
        <p:nvPr/>
      </p:nvGrpSpPr>
      <p:grpSpPr>
        <a:xfrm>
          <a:off x="0" y="0"/>
          <a:ext cx="0" cy="0"/>
          <a:chOff x="0" y="0"/>
          <a:chExt cx="0" cy="0"/>
        </a:xfrm>
      </p:grpSpPr>
      <p:pic>
        <p:nvPicPr>
          <p:cNvPr id="20" name="Picture 1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354514" y="225426"/>
            <a:ext cx="668766" cy="747973"/>
          </a:xfrm>
          <a:prstGeom prst="rect">
            <a:avLst/>
          </a:prstGeom>
        </p:spPr>
      </p:pic>
      <p:sp>
        <p:nvSpPr>
          <p:cNvPr id="9" name="Rectangle 8"/>
          <p:cNvSpPr/>
          <p:nvPr userDrawn="1"/>
        </p:nvSpPr>
        <p:spPr>
          <a:xfrm>
            <a:off x="1502620" y="1202068"/>
            <a:ext cx="7641380" cy="5655932"/>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12" name="Rectangle 11"/>
          <p:cNvSpPr/>
          <p:nvPr userDrawn="1"/>
        </p:nvSpPr>
        <p:spPr>
          <a:xfrm rot="16200000">
            <a:off x="-2684657" y="2684656"/>
            <a:ext cx="6858003" cy="1488688"/>
          </a:xfrm>
          <a:prstGeom prst="rect">
            <a:avLst/>
          </a:prstGeom>
          <a:solidFill>
            <a:schemeClr val="tx1">
              <a:lumMod val="75000"/>
              <a:lumOff val="2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effectLst/>
            </a:endParaRPr>
          </a:p>
        </p:txBody>
      </p:sp>
      <p:cxnSp>
        <p:nvCxnSpPr>
          <p:cNvPr id="14" name="Straight Connector 13"/>
          <p:cNvCxnSpPr/>
          <p:nvPr userDrawn="1"/>
        </p:nvCxnSpPr>
        <p:spPr>
          <a:xfrm>
            <a:off x="1495655" y="0"/>
            <a:ext cx="0" cy="6858000"/>
          </a:xfrm>
          <a:prstGeom prst="line">
            <a:avLst/>
          </a:prstGeom>
          <a:ln w="285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3" name="Slide Number Placeholder 12"/>
          <p:cNvSpPr>
            <a:spLocks noGrp="1"/>
          </p:cNvSpPr>
          <p:nvPr>
            <p:ph type="sldNum" sz="quarter" idx="4"/>
          </p:nvPr>
        </p:nvSpPr>
        <p:spPr>
          <a:xfrm>
            <a:off x="8872538" y="6742772"/>
            <a:ext cx="271462" cy="115229"/>
          </a:xfrm>
          <a:prstGeom prst="rect">
            <a:avLst/>
          </a:prstGeom>
        </p:spPr>
        <p:txBody>
          <a:bodyPr vert="horz" lIns="91440" tIns="45720" rIns="91440" bIns="0" rtlCol="0" anchor="b"/>
          <a:lstStyle>
            <a:lvl1pPr algn="r">
              <a:defRPr sz="450">
                <a:solidFill>
                  <a:schemeClr val="tx1">
                    <a:tint val="75000"/>
                  </a:schemeClr>
                </a:solidFill>
                <a:latin typeface="Arial" charset="0"/>
                <a:ea typeface="Arial" charset="0"/>
                <a:cs typeface="Arial" charset="0"/>
              </a:defRPr>
            </a:lvl1pPr>
          </a:lstStyle>
          <a:p>
            <a:r>
              <a:rPr lang="en-US" dirty="0"/>
              <a:t>0495</a:t>
            </a:r>
          </a:p>
        </p:txBody>
      </p:sp>
    </p:spTree>
    <p:extLst>
      <p:ext uri="{BB962C8B-B14F-4D97-AF65-F5344CB8AC3E}">
        <p14:creationId xmlns:p14="http://schemas.microsoft.com/office/powerpoint/2010/main" val="2860121090"/>
      </p:ext>
    </p:extLst>
  </p:cSld>
  <p:clrMap bg1="lt1" tx1="dk1" bg2="lt2" tx2="dk2" accent1="accent1" accent2="accent2" accent3="accent3" accent4="accent4" accent5="accent5" accent6="accent6" hlink="hlink" folHlink="folHlink"/>
  <p:sldLayoutIdLst>
    <p:sldLayoutId id="2147483827" r:id="rId1"/>
    <p:sldLayoutId id="2147483828" r:id="rId2"/>
    <p:sldLayoutId id="2147483829" r:id="rId3"/>
    <p:sldLayoutId id="2147483830" r:id="rId4"/>
    <p:sldLayoutId id="2147483831" r:id="rId5"/>
  </p:sldLayoutIdLst>
  <p:hf hdr="0" ftr="0" dt="0"/>
  <p:txStyles>
    <p:titleStyle>
      <a:lvl1pPr algn="l" defTabSz="342892" rtl="0" eaLnBrk="1" fontAlgn="base" hangingPunct="1">
        <a:spcBef>
          <a:spcPct val="0"/>
        </a:spcBef>
        <a:spcAft>
          <a:spcPct val="0"/>
        </a:spcAft>
        <a:defRPr sz="1800" b="1" kern="1200">
          <a:solidFill>
            <a:schemeClr val="bg1"/>
          </a:solidFill>
          <a:latin typeface="Arial"/>
          <a:ea typeface="ヒラギノ角ゴ Pro W3" charset="-128"/>
          <a:cs typeface="Arial"/>
        </a:defRPr>
      </a:lvl1pPr>
      <a:lvl2pPr algn="l" defTabSz="342892" rtl="0" eaLnBrk="1" fontAlgn="base" hangingPunct="1">
        <a:spcBef>
          <a:spcPct val="0"/>
        </a:spcBef>
        <a:spcAft>
          <a:spcPct val="0"/>
        </a:spcAft>
        <a:defRPr sz="1800" b="1">
          <a:solidFill>
            <a:schemeClr val="bg1"/>
          </a:solidFill>
          <a:latin typeface="Arial" charset="0"/>
          <a:ea typeface="ヒラギノ角ゴ Pro W3" charset="-128"/>
          <a:cs typeface="ヒラギノ角ゴ Pro W3" charset="-128"/>
        </a:defRPr>
      </a:lvl2pPr>
      <a:lvl3pPr algn="l" defTabSz="342892" rtl="0" eaLnBrk="1" fontAlgn="base" hangingPunct="1">
        <a:spcBef>
          <a:spcPct val="0"/>
        </a:spcBef>
        <a:spcAft>
          <a:spcPct val="0"/>
        </a:spcAft>
        <a:defRPr sz="1800" b="1">
          <a:solidFill>
            <a:schemeClr val="bg1"/>
          </a:solidFill>
          <a:latin typeface="Arial" charset="0"/>
          <a:ea typeface="ヒラギノ角ゴ Pro W3" charset="-128"/>
          <a:cs typeface="ヒラギノ角ゴ Pro W3" charset="-128"/>
        </a:defRPr>
      </a:lvl3pPr>
      <a:lvl4pPr algn="l" defTabSz="342892" rtl="0" eaLnBrk="1" fontAlgn="base" hangingPunct="1">
        <a:spcBef>
          <a:spcPct val="0"/>
        </a:spcBef>
        <a:spcAft>
          <a:spcPct val="0"/>
        </a:spcAft>
        <a:defRPr sz="1800" b="1">
          <a:solidFill>
            <a:schemeClr val="bg1"/>
          </a:solidFill>
          <a:latin typeface="Arial" charset="0"/>
          <a:ea typeface="ヒラギノ角ゴ Pro W3" charset="-128"/>
          <a:cs typeface="ヒラギノ角ゴ Pro W3" charset="-128"/>
        </a:defRPr>
      </a:lvl4pPr>
      <a:lvl5pPr algn="l" defTabSz="342892" rtl="0" eaLnBrk="1" fontAlgn="base" hangingPunct="1">
        <a:spcBef>
          <a:spcPct val="0"/>
        </a:spcBef>
        <a:spcAft>
          <a:spcPct val="0"/>
        </a:spcAft>
        <a:defRPr sz="1800" b="1">
          <a:solidFill>
            <a:schemeClr val="bg1"/>
          </a:solidFill>
          <a:latin typeface="Arial" charset="0"/>
          <a:ea typeface="ヒラギノ角ゴ Pro W3" charset="-128"/>
          <a:cs typeface="ヒラギノ角ゴ Pro W3" charset="-128"/>
        </a:defRPr>
      </a:lvl5pPr>
      <a:lvl6pPr marL="342892" algn="ctr" defTabSz="342892" rtl="0" eaLnBrk="1" fontAlgn="base" hangingPunct="1">
        <a:spcBef>
          <a:spcPct val="0"/>
        </a:spcBef>
        <a:spcAft>
          <a:spcPct val="0"/>
        </a:spcAft>
        <a:defRPr sz="3300">
          <a:solidFill>
            <a:schemeClr val="tx1"/>
          </a:solidFill>
          <a:latin typeface="Calibri" charset="0"/>
          <a:ea typeface="ヒラギノ角ゴ Pro W3" charset="-128"/>
          <a:cs typeface="ヒラギノ角ゴ Pro W3" charset="-128"/>
        </a:defRPr>
      </a:lvl6pPr>
      <a:lvl7pPr marL="685783" algn="ctr" defTabSz="342892" rtl="0" eaLnBrk="1" fontAlgn="base" hangingPunct="1">
        <a:spcBef>
          <a:spcPct val="0"/>
        </a:spcBef>
        <a:spcAft>
          <a:spcPct val="0"/>
        </a:spcAft>
        <a:defRPr sz="3300">
          <a:solidFill>
            <a:schemeClr val="tx1"/>
          </a:solidFill>
          <a:latin typeface="Calibri" charset="0"/>
          <a:ea typeface="ヒラギノ角ゴ Pro W3" charset="-128"/>
          <a:cs typeface="ヒラギノ角ゴ Pro W3" charset="-128"/>
        </a:defRPr>
      </a:lvl7pPr>
      <a:lvl8pPr marL="1028675" algn="ctr" defTabSz="342892" rtl="0" eaLnBrk="1" fontAlgn="base" hangingPunct="1">
        <a:spcBef>
          <a:spcPct val="0"/>
        </a:spcBef>
        <a:spcAft>
          <a:spcPct val="0"/>
        </a:spcAft>
        <a:defRPr sz="3300">
          <a:solidFill>
            <a:schemeClr val="tx1"/>
          </a:solidFill>
          <a:latin typeface="Calibri" charset="0"/>
          <a:ea typeface="ヒラギノ角ゴ Pro W3" charset="-128"/>
          <a:cs typeface="ヒラギノ角ゴ Pro W3" charset="-128"/>
        </a:defRPr>
      </a:lvl8pPr>
      <a:lvl9pPr marL="1371566" algn="ctr" defTabSz="342892" rtl="0" eaLnBrk="1" fontAlgn="base" hangingPunct="1">
        <a:spcBef>
          <a:spcPct val="0"/>
        </a:spcBef>
        <a:spcAft>
          <a:spcPct val="0"/>
        </a:spcAft>
        <a:defRPr sz="3300">
          <a:solidFill>
            <a:schemeClr val="tx1"/>
          </a:solidFill>
          <a:latin typeface="Calibri" charset="0"/>
          <a:ea typeface="ヒラギノ角ゴ Pro W3" charset="-128"/>
          <a:cs typeface="ヒラギノ角ゴ Pro W3" charset="-128"/>
        </a:defRPr>
      </a:lvl9pPr>
    </p:titleStyle>
    <p:bodyStyle>
      <a:lvl1pPr marL="133347" indent="-133347" algn="l" defTabSz="342892" rtl="0" eaLnBrk="1" fontAlgn="base" hangingPunct="1">
        <a:spcBef>
          <a:spcPct val="20000"/>
        </a:spcBef>
        <a:spcAft>
          <a:spcPct val="0"/>
        </a:spcAft>
        <a:buFont typeface="Arial" panose="020B0604020202020204" pitchFamily="34" charset="0"/>
        <a:buChar char="•"/>
        <a:defRPr b="1" kern="1200">
          <a:solidFill>
            <a:schemeClr val="tx1"/>
          </a:solidFill>
          <a:latin typeface="Arial"/>
          <a:ea typeface="ヒラギノ角ゴ Pro W3" charset="-128"/>
          <a:cs typeface="Arial"/>
        </a:defRPr>
      </a:lvl1pPr>
      <a:lvl2pPr marL="514337" indent="-171446" algn="l" defTabSz="342892" rtl="0" eaLnBrk="1" fontAlgn="base" hangingPunct="1">
        <a:spcBef>
          <a:spcPct val="20000"/>
        </a:spcBef>
        <a:spcAft>
          <a:spcPct val="0"/>
        </a:spcAft>
        <a:buFont typeface="Arial" panose="020B0604020202020204" pitchFamily="34" charset="0"/>
        <a:buChar char="–"/>
        <a:defRPr kern="1200">
          <a:solidFill>
            <a:schemeClr val="tx1"/>
          </a:solidFill>
          <a:latin typeface="Arial"/>
          <a:ea typeface="ヒラギノ角ゴ Pro W3" charset="-128"/>
          <a:cs typeface="Arial"/>
        </a:defRPr>
      </a:lvl2pPr>
      <a:lvl3pPr marL="857228" indent="-171446" algn="l" defTabSz="342892" rtl="0" eaLnBrk="1" fontAlgn="base" hangingPunct="1">
        <a:spcBef>
          <a:spcPct val="20000"/>
        </a:spcBef>
        <a:spcAft>
          <a:spcPct val="0"/>
        </a:spcAft>
        <a:buFont typeface="Arial" panose="020B0604020202020204" pitchFamily="34" charset="0"/>
        <a:buChar char="•"/>
        <a:defRPr kern="1200">
          <a:solidFill>
            <a:schemeClr val="tx1"/>
          </a:solidFill>
          <a:latin typeface="Arial"/>
          <a:ea typeface="ヒラギノ角ゴ Pro W3" charset="-128"/>
          <a:cs typeface="Arial"/>
        </a:defRPr>
      </a:lvl3pPr>
      <a:lvl4pPr marL="1200120" indent="-171446" algn="l" defTabSz="342892" rtl="0" eaLnBrk="1" fontAlgn="base" hangingPunct="1">
        <a:spcBef>
          <a:spcPct val="20000"/>
        </a:spcBef>
        <a:spcAft>
          <a:spcPct val="0"/>
        </a:spcAft>
        <a:buFont typeface="Arial" panose="020B0604020202020204" pitchFamily="34" charset="0"/>
        <a:buChar char="–"/>
        <a:defRPr kern="1200">
          <a:solidFill>
            <a:schemeClr val="tx1"/>
          </a:solidFill>
          <a:latin typeface="Arial"/>
          <a:ea typeface="ヒラギノ角ゴ Pro W3" charset="-128"/>
          <a:cs typeface="Arial"/>
        </a:defRPr>
      </a:lvl4pPr>
      <a:lvl5pPr marL="1543012" indent="-171446" algn="l" defTabSz="342892" rtl="0" eaLnBrk="1" fontAlgn="base" hangingPunct="1">
        <a:spcBef>
          <a:spcPct val="20000"/>
        </a:spcBef>
        <a:spcAft>
          <a:spcPct val="0"/>
        </a:spcAft>
        <a:buFont typeface="Arial" panose="020B0604020202020204" pitchFamily="34" charset="0"/>
        <a:buChar char="»"/>
        <a:defRPr kern="1200">
          <a:solidFill>
            <a:schemeClr val="tx1"/>
          </a:solidFill>
          <a:latin typeface="Arial"/>
          <a:ea typeface="ヒラギノ角ゴ Pro W3" charset="-128"/>
          <a:cs typeface="Arial"/>
        </a:defRPr>
      </a:lvl5pPr>
      <a:lvl6pPr marL="1885903" indent="-171446" algn="l" defTabSz="342892" rtl="0" eaLnBrk="1" latinLnBrk="0" hangingPunct="1">
        <a:spcBef>
          <a:spcPct val="20000"/>
        </a:spcBef>
        <a:buFont typeface="Arial"/>
        <a:buChar char="•"/>
        <a:defRPr sz="1500" kern="1200">
          <a:solidFill>
            <a:schemeClr val="tx1"/>
          </a:solidFill>
          <a:latin typeface="+mn-lt"/>
          <a:ea typeface="+mn-ea"/>
          <a:cs typeface="+mn-cs"/>
        </a:defRPr>
      </a:lvl6pPr>
      <a:lvl7pPr marL="2228795" indent="-171446" algn="l" defTabSz="342892" rtl="0" eaLnBrk="1" latinLnBrk="0" hangingPunct="1">
        <a:spcBef>
          <a:spcPct val="20000"/>
        </a:spcBef>
        <a:buFont typeface="Arial"/>
        <a:buChar char="•"/>
        <a:defRPr sz="1500" kern="1200">
          <a:solidFill>
            <a:schemeClr val="tx1"/>
          </a:solidFill>
          <a:latin typeface="+mn-lt"/>
          <a:ea typeface="+mn-ea"/>
          <a:cs typeface="+mn-cs"/>
        </a:defRPr>
      </a:lvl7pPr>
      <a:lvl8pPr marL="2571686" indent="-171446" algn="l" defTabSz="342892" rtl="0" eaLnBrk="1" latinLnBrk="0" hangingPunct="1">
        <a:spcBef>
          <a:spcPct val="20000"/>
        </a:spcBef>
        <a:buFont typeface="Arial"/>
        <a:buChar char="•"/>
        <a:defRPr sz="1500" kern="1200">
          <a:solidFill>
            <a:schemeClr val="tx1"/>
          </a:solidFill>
          <a:latin typeface="+mn-lt"/>
          <a:ea typeface="+mn-ea"/>
          <a:cs typeface="+mn-cs"/>
        </a:defRPr>
      </a:lvl8pPr>
      <a:lvl9pPr marL="2914577" indent="-171446" algn="l" defTabSz="342892"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892" rtl="0" eaLnBrk="1" latinLnBrk="0" hangingPunct="1">
        <a:defRPr sz="1350" kern="1200">
          <a:solidFill>
            <a:schemeClr val="tx1"/>
          </a:solidFill>
          <a:latin typeface="+mn-lt"/>
          <a:ea typeface="+mn-ea"/>
          <a:cs typeface="+mn-cs"/>
        </a:defRPr>
      </a:lvl1pPr>
      <a:lvl2pPr marL="342892" algn="l" defTabSz="342892" rtl="0" eaLnBrk="1" latinLnBrk="0" hangingPunct="1">
        <a:defRPr sz="1350" kern="1200">
          <a:solidFill>
            <a:schemeClr val="tx1"/>
          </a:solidFill>
          <a:latin typeface="+mn-lt"/>
          <a:ea typeface="+mn-ea"/>
          <a:cs typeface="+mn-cs"/>
        </a:defRPr>
      </a:lvl2pPr>
      <a:lvl3pPr marL="685783" algn="l" defTabSz="342892" rtl="0" eaLnBrk="1" latinLnBrk="0" hangingPunct="1">
        <a:defRPr sz="1350" kern="1200">
          <a:solidFill>
            <a:schemeClr val="tx1"/>
          </a:solidFill>
          <a:latin typeface="+mn-lt"/>
          <a:ea typeface="+mn-ea"/>
          <a:cs typeface="+mn-cs"/>
        </a:defRPr>
      </a:lvl3pPr>
      <a:lvl4pPr marL="1028675" algn="l" defTabSz="342892" rtl="0" eaLnBrk="1" latinLnBrk="0" hangingPunct="1">
        <a:defRPr sz="1350" kern="1200">
          <a:solidFill>
            <a:schemeClr val="tx1"/>
          </a:solidFill>
          <a:latin typeface="+mn-lt"/>
          <a:ea typeface="+mn-ea"/>
          <a:cs typeface="+mn-cs"/>
        </a:defRPr>
      </a:lvl4pPr>
      <a:lvl5pPr marL="1371566" algn="l" defTabSz="342892" rtl="0" eaLnBrk="1" latinLnBrk="0" hangingPunct="1">
        <a:defRPr sz="1350" kern="1200">
          <a:solidFill>
            <a:schemeClr val="tx1"/>
          </a:solidFill>
          <a:latin typeface="+mn-lt"/>
          <a:ea typeface="+mn-ea"/>
          <a:cs typeface="+mn-cs"/>
        </a:defRPr>
      </a:lvl5pPr>
      <a:lvl6pPr marL="1714457" algn="l" defTabSz="342892" rtl="0" eaLnBrk="1" latinLnBrk="0" hangingPunct="1">
        <a:defRPr sz="1350" kern="1200">
          <a:solidFill>
            <a:schemeClr val="tx1"/>
          </a:solidFill>
          <a:latin typeface="+mn-lt"/>
          <a:ea typeface="+mn-ea"/>
          <a:cs typeface="+mn-cs"/>
        </a:defRPr>
      </a:lvl6pPr>
      <a:lvl7pPr marL="2057348" algn="l" defTabSz="342892" rtl="0" eaLnBrk="1" latinLnBrk="0" hangingPunct="1">
        <a:defRPr sz="1350" kern="1200">
          <a:solidFill>
            <a:schemeClr val="tx1"/>
          </a:solidFill>
          <a:latin typeface="+mn-lt"/>
          <a:ea typeface="+mn-ea"/>
          <a:cs typeface="+mn-cs"/>
        </a:defRPr>
      </a:lvl7pPr>
      <a:lvl8pPr marL="2400240" algn="l" defTabSz="342892" rtl="0" eaLnBrk="1" latinLnBrk="0" hangingPunct="1">
        <a:defRPr sz="1350" kern="1200">
          <a:solidFill>
            <a:schemeClr val="tx1"/>
          </a:solidFill>
          <a:latin typeface="+mn-lt"/>
          <a:ea typeface="+mn-ea"/>
          <a:cs typeface="+mn-cs"/>
        </a:defRPr>
      </a:lvl8pPr>
      <a:lvl9pPr marL="2743132" algn="l" defTabSz="342892" rtl="0" eaLnBrk="1" latinLnBrk="0" hangingPunct="1">
        <a:defRPr sz="135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11.emf"/><Relationship Id="rId13" Type="http://schemas.openxmlformats.org/officeDocument/2006/relationships/image" Target="../media/image16.jpg"/><Relationship Id="rId3" Type="http://schemas.openxmlformats.org/officeDocument/2006/relationships/image" Target="../media/image6.jpeg"/><Relationship Id="rId7" Type="http://schemas.openxmlformats.org/officeDocument/2006/relationships/image" Target="../media/image10.jpeg"/><Relationship Id="rId12" Type="http://schemas.openxmlformats.org/officeDocument/2006/relationships/image" Target="../media/image15.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9.jpeg"/><Relationship Id="rId11" Type="http://schemas.openxmlformats.org/officeDocument/2006/relationships/image" Target="../media/image14.jpeg"/><Relationship Id="rId5" Type="http://schemas.openxmlformats.org/officeDocument/2006/relationships/image" Target="../media/image8.jpeg"/><Relationship Id="rId10" Type="http://schemas.openxmlformats.org/officeDocument/2006/relationships/image" Target="../media/image13.jpeg"/><Relationship Id="rId4" Type="http://schemas.openxmlformats.org/officeDocument/2006/relationships/image" Target="../media/image7.jpeg"/><Relationship Id="rId9" Type="http://schemas.openxmlformats.org/officeDocument/2006/relationships/image" Target="../media/image12.png"/></Relationships>
</file>

<file path=ppt/slides/_rels/slide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Layout" Target="../slideLayouts/slideLayout4.xml"/><Relationship Id="rId4" Type="http://schemas.openxmlformats.org/officeDocument/2006/relationships/image" Target="../media/image19.jpeg"/></Relationships>
</file>

<file path=ppt/slides/_rels/slide3.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image" Target="../media/image20.png"/><Relationship Id="rId1" Type="http://schemas.openxmlformats.org/officeDocument/2006/relationships/slideLayout" Target="../slideLayouts/slideLayout4.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 Id="rId9" Type="http://schemas.openxmlformats.org/officeDocument/2006/relationships/image" Target="../media/image27.png"/></Relationships>
</file>

<file path=ppt/slides/_rels/slide4.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notesSlide" Target="../notesSlides/notesSlide2.xml"/><Relationship Id="rId1" Type="http://schemas.openxmlformats.org/officeDocument/2006/relationships/slideLayout" Target="../slideLayouts/slideLayout71.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5.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34.png"/><Relationship Id="rId7" Type="http://schemas.openxmlformats.org/officeDocument/2006/relationships/image" Target="../media/image38.png"/><Relationship Id="rId2" Type="http://schemas.openxmlformats.org/officeDocument/2006/relationships/notesSlide" Target="../notesSlides/notesSlide3.xml"/><Relationship Id="rId1" Type="http://schemas.openxmlformats.org/officeDocument/2006/relationships/slideLayout" Target="../slideLayouts/slideLayout71.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 Id="rId9" Type="http://schemas.openxmlformats.org/officeDocument/2006/relationships/image" Target="../media/image40.png"/></Relationships>
</file>

<file path=ppt/slides/_rels/slide6.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xml"/><Relationship Id="rId1" Type="http://schemas.openxmlformats.org/officeDocument/2006/relationships/slideLayout" Target="../slideLayouts/slideLayout69.xml"/><Relationship Id="rId6" Type="http://schemas.openxmlformats.org/officeDocument/2006/relationships/image" Target="../media/image44.jpeg"/><Relationship Id="rId5" Type="http://schemas.openxmlformats.org/officeDocument/2006/relationships/image" Target="../media/image43.png"/><Relationship Id="rId4" Type="http://schemas.openxmlformats.org/officeDocument/2006/relationships/image" Target="../media/image42.jpeg"/></Relationships>
</file>

<file path=ppt/slides/_rels/slide7.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5.xml"/><Relationship Id="rId1" Type="http://schemas.openxmlformats.org/officeDocument/2006/relationships/slideLayout" Target="../slideLayouts/slideLayout69.xml"/><Relationship Id="rId6" Type="http://schemas.openxmlformats.org/officeDocument/2006/relationships/image" Target="../media/image48.jpeg"/><Relationship Id="rId5" Type="http://schemas.openxmlformats.org/officeDocument/2006/relationships/image" Target="../media/image47.png"/><Relationship Id="rId4" Type="http://schemas.openxmlformats.org/officeDocument/2006/relationships/image" Target="../media/image46.jpeg"/></Relationships>
</file>

<file path=ppt/slides/_rels/slide8.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6.xml"/><Relationship Id="rId1" Type="http://schemas.openxmlformats.org/officeDocument/2006/relationships/slideLayout" Target="../slideLayouts/slideLayout71.xml"/><Relationship Id="rId6" Type="http://schemas.openxmlformats.org/officeDocument/2006/relationships/image" Target="../media/image52.jpeg"/><Relationship Id="rId5" Type="http://schemas.openxmlformats.org/officeDocument/2006/relationships/image" Target="../media/image51.png"/><Relationship Id="rId4" Type="http://schemas.openxmlformats.org/officeDocument/2006/relationships/image" Target="../media/image50.jpeg"/></Relationships>
</file>

<file path=ppt/slides/_rels/slide9.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4.xml"/><Relationship Id="rId4" Type="http://schemas.openxmlformats.org/officeDocument/2006/relationships/image" Target="../media/image55.png"/></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56.png"/><Relationship Id="rId1" Type="http://schemas.openxmlformats.org/officeDocument/2006/relationships/slideLayout" Target="../slideLayouts/slideLayout4.xml"/><Relationship Id="rId5" Type="http://schemas.openxmlformats.org/officeDocument/2006/relationships/image" Target="../media/image58.png"/><Relationship Id="rId4" Type="http://schemas.openxmlformats.org/officeDocument/2006/relationships/image" Target="../media/image57.png"/></Relationships>
</file>

<file path=ppt/slides/_rels/slide11.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image" Target="../media/image59.jpg"/><Relationship Id="rId1" Type="http://schemas.openxmlformats.org/officeDocument/2006/relationships/slideLayout" Target="../slideLayouts/slideLayout4.xml"/><Relationship Id="rId4" Type="http://schemas.openxmlformats.org/officeDocument/2006/relationships/image" Target="../media/image61.jpg"/></Relationships>
</file>

<file path=ppt/slides/_rels/slide12.xml.rels><?xml version="1.0" encoding="UTF-8" standalone="yes"?>
<Relationships xmlns="http://schemas.openxmlformats.org/package/2006/relationships"><Relationship Id="rId2" Type="http://schemas.openxmlformats.org/officeDocument/2006/relationships/image" Target="../media/image62.emf"/><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63.emf"/><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64.emf"/><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65.emf"/><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4.xml"/><Relationship Id="rId4" Type="http://schemas.openxmlformats.org/officeDocument/2006/relationships/image" Target="../media/image68.jpeg"/></Relationships>
</file>

<file path=ppt/slides/_rels/slide17.xml.rels><?xml version="1.0" encoding="UTF-8" standalone="yes"?>
<Relationships xmlns="http://schemas.openxmlformats.org/package/2006/relationships"><Relationship Id="rId8" Type="http://schemas.openxmlformats.org/officeDocument/2006/relationships/image" Target="../media/image75.jpeg"/><Relationship Id="rId3" Type="http://schemas.openxmlformats.org/officeDocument/2006/relationships/image" Target="../media/image70.jpeg"/><Relationship Id="rId7" Type="http://schemas.openxmlformats.org/officeDocument/2006/relationships/image" Target="../media/image74.jpeg"/><Relationship Id="rId12" Type="http://schemas.openxmlformats.org/officeDocument/2006/relationships/image" Target="../media/image79.png"/><Relationship Id="rId2" Type="http://schemas.openxmlformats.org/officeDocument/2006/relationships/image" Target="../media/image69.jpeg"/><Relationship Id="rId1" Type="http://schemas.openxmlformats.org/officeDocument/2006/relationships/slideLayout" Target="../slideLayouts/slideLayout4.xml"/><Relationship Id="rId6" Type="http://schemas.openxmlformats.org/officeDocument/2006/relationships/image" Target="../media/image73.jpeg"/><Relationship Id="rId11" Type="http://schemas.openxmlformats.org/officeDocument/2006/relationships/image" Target="../media/image78.png"/><Relationship Id="rId5" Type="http://schemas.openxmlformats.org/officeDocument/2006/relationships/image" Target="../media/image72.jpeg"/><Relationship Id="rId10" Type="http://schemas.openxmlformats.org/officeDocument/2006/relationships/image" Target="../media/image77.png"/><Relationship Id="rId4" Type="http://schemas.openxmlformats.org/officeDocument/2006/relationships/image" Target="../media/image71.emf"/><Relationship Id="rId9" Type="http://schemas.openxmlformats.org/officeDocument/2006/relationships/image" Target="../media/image76.jpe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81.png"/><Relationship Id="rId4" Type="http://schemas.openxmlformats.org/officeDocument/2006/relationships/image" Target="../media/image80.png"/></Relationships>
</file>

<file path=ppt/slides/_rels/slide19.xml.rels><?xml version="1.0" encoding="UTF-8" standalone="yes"?>
<Relationships xmlns="http://schemas.openxmlformats.org/package/2006/relationships"><Relationship Id="rId3" Type="http://schemas.openxmlformats.org/officeDocument/2006/relationships/image" Target="../media/image83.png"/><Relationship Id="rId7" Type="http://schemas.openxmlformats.org/officeDocument/2006/relationships/image" Target="../media/image87.png"/><Relationship Id="rId2" Type="http://schemas.openxmlformats.org/officeDocument/2006/relationships/image" Target="../media/image82.png"/><Relationship Id="rId1" Type="http://schemas.openxmlformats.org/officeDocument/2006/relationships/slideLayout" Target="../slideLayouts/slideLayout4.xml"/><Relationship Id="rId6" Type="http://schemas.openxmlformats.org/officeDocument/2006/relationships/image" Target="../media/image86.png"/><Relationship Id="rId5" Type="http://schemas.openxmlformats.org/officeDocument/2006/relationships/image" Target="../media/image85.png"/><Relationship Id="rId4" Type="http://schemas.openxmlformats.org/officeDocument/2006/relationships/image" Target="../media/image84.png"/></Relationships>
</file>

<file path=ppt/slides/_rels/slide20.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image" Target="../media/image88.jpeg"/><Relationship Id="rId1" Type="http://schemas.openxmlformats.org/officeDocument/2006/relationships/slideLayout" Target="../slideLayouts/slideLayout4.xml"/><Relationship Id="rId4" Type="http://schemas.openxmlformats.org/officeDocument/2006/relationships/image" Target="../media/image90.emf"/></Relationships>
</file>

<file path=ppt/slides/_rels/slide21.xml.rels><?xml version="1.0" encoding="UTF-8" standalone="yes"?>
<Relationships xmlns="http://schemas.openxmlformats.org/package/2006/relationships"><Relationship Id="rId8" Type="http://schemas.openxmlformats.org/officeDocument/2006/relationships/image" Target="../media/image97.png"/><Relationship Id="rId13" Type="http://schemas.openxmlformats.org/officeDocument/2006/relationships/image" Target="../media/image102.png"/><Relationship Id="rId3" Type="http://schemas.openxmlformats.org/officeDocument/2006/relationships/image" Target="../media/image92.png"/><Relationship Id="rId7" Type="http://schemas.openxmlformats.org/officeDocument/2006/relationships/image" Target="../media/image96.png"/><Relationship Id="rId12" Type="http://schemas.openxmlformats.org/officeDocument/2006/relationships/image" Target="../media/image101.tiff"/><Relationship Id="rId2" Type="http://schemas.openxmlformats.org/officeDocument/2006/relationships/image" Target="../media/image91.png"/><Relationship Id="rId16" Type="http://schemas.openxmlformats.org/officeDocument/2006/relationships/image" Target="../media/image105.png"/><Relationship Id="rId1" Type="http://schemas.openxmlformats.org/officeDocument/2006/relationships/slideLayout" Target="../slideLayouts/slideLayout4.xml"/><Relationship Id="rId6" Type="http://schemas.openxmlformats.org/officeDocument/2006/relationships/image" Target="../media/image95.jpeg"/><Relationship Id="rId11" Type="http://schemas.openxmlformats.org/officeDocument/2006/relationships/image" Target="../media/image100.png"/><Relationship Id="rId5" Type="http://schemas.openxmlformats.org/officeDocument/2006/relationships/image" Target="../media/image94.png"/><Relationship Id="rId15" Type="http://schemas.openxmlformats.org/officeDocument/2006/relationships/image" Target="../media/image104.emf"/><Relationship Id="rId10" Type="http://schemas.openxmlformats.org/officeDocument/2006/relationships/image" Target="../media/image99.png"/><Relationship Id="rId4" Type="http://schemas.openxmlformats.org/officeDocument/2006/relationships/image" Target="../media/image93.jpeg"/><Relationship Id="rId9" Type="http://schemas.openxmlformats.org/officeDocument/2006/relationships/image" Target="../media/image98.png"/><Relationship Id="rId14" Type="http://schemas.openxmlformats.org/officeDocument/2006/relationships/image" Target="../media/image103.png"/></Relationships>
</file>

<file path=ppt/slides/_rels/slide22.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image" Target="../media/image106.jpeg"/><Relationship Id="rId1" Type="http://schemas.openxmlformats.org/officeDocument/2006/relationships/slideLayout" Target="../slideLayouts/slideLayout4.xml"/><Relationship Id="rId6" Type="http://schemas.openxmlformats.org/officeDocument/2006/relationships/image" Target="../media/image110.png"/><Relationship Id="rId5" Type="http://schemas.openxmlformats.org/officeDocument/2006/relationships/image" Target="../media/image109.jpeg"/><Relationship Id="rId4" Type="http://schemas.openxmlformats.org/officeDocument/2006/relationships/image" Target="../media/image108.jpeg"/></Relationships>
</file>

<file path=ppt/slides/_rels/slide23.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image" Target="../media/image111.jpg"/><Relationship Id="rId1" Type="http://schemas.openxmlformats.org/officeDocument/2006/relationships/slideLayout" Target="../slideLayouts/slideLayout4.xml"/><Relationship Id="rId4" Type="http://schemas.openxmlformats.org/officeDocument/2006/relationships/image" Target="../media/image113.jpe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114.png"/><Relationship Id="rId4" Type="http://schemas.openxmlformats.org/officeDocument/2006/relationships/notesSlide" Target="../notesSlides/notesSlide7.xml"/></Relationships>
</file>

<file path=ppt/slides/_rels/slide25.xml.rels><?xml version="1.0" encoding="UTF-8" standalone="yes"?>
<Relationships xmlns="http://schemas.openxmlformats.org/package/2006/relationships"><Relationship Id="rId2" Type="http://schemas.openxmlformats.org/officeDocument/2006/relationships/image" Target="../media/image115.emf"/><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8" Type="http://schemas.openxmlformats.org/officeDocument/2006/relationships/image" Target="../media/image122.png"/><Relationship Id="rId13" Type="http://schemas.openxmlformats.org/officeDocument/2006/relationships/image" Target="../media/image127.jpeg"/><Relationship Id="rId3" Type="http://schemas.openxmlformats.org/officeDocument/2006/relationships/image" Target="../media/image117.jpeg"/><Relationship Id="rId7" Type="http://schemas.openxmlformats.org/officeDocument/2006/relationships/image" Target="../media/image121.emf"/><Relationship Id="rId12" Type="http://schemas.openxmlformats.org/officeDocument/2006/relationships/image" Target="../media/image126.jpg"/><Relationship Id="rId2" Type="http://schemas.openxmlformats.org/officeDocument/2006/relationships/image" Target="../media/image116.jpeg"/><Relationship Id="rId1" Type="http://schemas.openxmlformats.org/officeDocument/2006/relationships/slideLayout" Target="../slideLayouts/slideLayout4.xml"/><Relationship Id="rId6" Type="http://schemas.openxmlformats.org/officeDocument/2006/relationships/image" Target="../media/image120.png"/><Relationship Id="rId11" Type="http://schemas.openxmlformats.org/officeDocument/2006/relationships/image" Target="../media/image125.png"/><Relationship Id="rId5" Type="http://schemas.openxmlformats.org/officeDocument/2006/relationships/image" Target="../media/image119.png"/><Relationship Id="rId10" Type="http://schemas.openxmlformats.org/officeDocument/2006/relationships/image" Target="../media/image124.png"/><Relationship Id="rId4" Type="http://schemas.openxmlformats.org/officeDocument/2006/relationships/image" Target="../media/image118.png"/><Relationship Id="rId9" Type="http://schemas.openxmlformats.org/officeDocument/2006/relationships/image" Target="../media/image123.png"/><Relationship Id="rId14" Type="http://schemas.openxmlformats.org/officeDocument/2006/relationships/image" Target="../media/image128.jpeg"/></Relationships>
</file>

<file path=ppt/slides/_rels/slide27.xml.rels><?xml version="1.0" encoding="UTF-8" standalone="yes"?>
<Relationships xmlns="http://schemas.openxmlformats.org/package/2006/relationships"><Relationship Id="rId3" Type="http://schemas.openxmlformats.org/officeDocument/2006/relationships/image" Target="../media/image130.jpeg"/><Relationship Id="rId2" Type="http://schemas.openxmlformats.org/officeDocument/2006/relationships/image" Target="../media/image129.emf"/><Relationship Id="rId1" Type="http://schemas.openxmlformats.org/officeDocument/2006/relationships/slideLayout" Target="../slideLayouts/slideLayout4.xml"/><Relationship Id="rId4" Type="http://schemas.openxmlformats.org/officeDocument/2006/relationships/image" Target="../media/image131.jpeg"/></Relationships>
</file>

<file path=ppt/slides/_rels/slide28.xml.rels><?xml version="1.0" encoding="UTF-8" standalone="yes"?>
<Relationships xmlns="http://schemas.openxmlformats.org/package/2006/relationships"><Relationship Id="rId3" Type="http://schemas.openxmlformats.org/officeDocument/2006/relationships/image" Target="../media/image133.JPG"/><Relationship Id="rId2" Type="http://schemas.openxmlformats.org/officeDocument/2006/relationships/image" Target="../media/image132.JPG"/><Relationship Id="rId1" Type="http://schemas.openxmlformats.org/officeDocument/2006/relationships/slideLayout" Target="../slideLayouts/slideLayout4.xml"/><Relationship Id="rId4" Type="http://schemas.openxmlformats.org/officeDocument/2006/relationships/image" Target="../media/image134.JPG"/></Relationships>
</file>

<file path=ppt/slides/_rels/slide29.xml.rels><?xml version="1.0" encoding="UTF-8" standalone="yes"?>
<Relationships xmlns="http://schemas.openxmlformats.org/package/2006/relationships"><Relationship Id="rId2" Type="http://schemas.openxmlformats.org/officeDocument/2006/relationships/image" Target="../media/image135.jpe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136.emf"/><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138.jpg"/><Relationship Id="rId2" Type="http://schemas.openxmlformats.org/officeDocument/2006/relationships/image" Target="../media/image137.pn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140.png"/><Relationship Id="rId2" Type="http://schemas.openxmlformats.org/officeDocument/2006/relationships/image" Target="../media/image139.pn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hyperlink" Target="https://www.nasa.gov/sites/default/files/atoms/files/cislunar-update-gerstenmaier-crusan-v5a.pdf" TargetMode="External"/><Relationship Id="rId2" Type="http://schemas.openxmlformats.org/officeDocument/2006/relationships/hyperlink" Target="https://www.nasa.gov/specials/ccp-press-kit/main.html" TargetMode="Externa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7248385" y="2269463"/>
            <a:ext cx="1658989" cy="1110751"/>
          </a:xfrm>
          <a:prstGeom prst="rect">
            <a:avLst/>
          </a:prstGeom>
          <a:ln>
            <a:noFill/>
          </a:ln>
          <a:effectLst>
            <a:outerShdw blurRad="292100" dist="139700" dir="2700000" algn="tl" rotWithShape="0">
              <a:srgbClr val="333333">
                <a:alpha val="65000"/>
              </a:srgbClr>
            </a:outerShdw>
          </a:effectLst>
        </p:spPr>
      </p:pic>
      <p:pic>
        <p:nvPicPr>
          <p:cNvPr id="11" name="Picture 10" descr="IMG_0004.jp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06465" y="1321443"/>
            <a:ext cx="897186" cy="845599"/>
          </a:xfrm>
          <a:prstGeom prst="rect">
            <a:avLst/>
          </a:prstGeom>
          <a:ln>
            <a:noFill/>
          </a:ln>
          <a:effectLst>
            <a:outerShdw blurRad="292100" dist="139700" dir="2700000" algn="tl" rotWithShape="0">
              <a:srgbClr val="333333">
                <a:alpha val="65000"/>
              </a:srgbClr>
            </a:outerShdw>
          </a:effectLst>
        </p:spPr>
      </p:pic>
      <p:pic>
        <p:nvPicPr>
          <p:cNvPr id="14" name="Picture 2" descr="http://metalworkingnews.info/wp-content/uploads/2014/05/Int-News-LASERTEC-65-AM-2.jpg"/>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a:stretch/>
        </p:blipFill>
        <p:spPr bwMode="auto">
          <a:xfrm>
            <a:off x="3265108" y="1316227"/>
            <a:ext cx="1140601" cy="1056486"/>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a:extLst>
              <a:ext uri="{FF2B5EF4-FFF2-40B4-BE49-F238E27FC236}">
                <a16:creationId xmlns:a16="http://schemas.microsoft.com/office/drawing/2014/main" id="{09A379D4-36A4-4A26-A414-A33B62CE05D1}"/>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4404755" y="1317521"/>
            <a:ext cx="1638558" cy="1399116"/>
          </a:xfrm>
          <a:prstGeom prst="rect">
            <a:avLst/>
          </a:prstGeom>
          <a:ln>
            <a:noFill/>
          </a:ln>
          <a:effectLst>
            <a:outerShdw blurRad="292100" dist="139700" dir="2700000" algn="tl" rotWithShape="0">
              <a:srgbClr val="333333">
                <a:alpha val="65000"/>
              </a:srgbClr>
            </a:outerShdw>
          </a:effectLst>
        </p:spPr>
      </p:pic>
      <p:pic>
        <p:nvPicPr>
          <p:cNvPr id="16" name="Picture 15"/>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7326819" y="1321443"/>
            <a:ext cx="1580555" cy="1051269"/>
          </a:xfrm>
          <a:prstGeom prst="rect">
            <a:avLst/>
          </a:prstGeom>
          <a:ln>
            <a:noFill/>
          </a:ln>
          <a:effectLst>
            <a:outerShdw blurRad="292100" dist="139700" dir="2700000" algn="tl" rotWithShape="0">
              <a:srgbClr val="333333">
                <a:alpha val="65000"/>
              </a:srgbClr>
            </a:outerShdw>
          </a:effectLst>
        </p:spPr>
      </p:pic>
      <p:pic>
        <p:nvPicPr>
          <p:cNvPr id="17" name="Picture 16"/>
          <p:cNvPicPr/>
          <p:nvPr/>
        </p:nvPicPr>
        <p:blipFill>
          <a:blip r:embed="rId8" cstate="email">
            <a:extLst>
              <a:ext uri="{28A0092B-C50C-407E-A947-70E740481C1C}">
                <a14:useLocalDpi xmlns:a14="http://schemas.microsoft.com/office/drawing/2010/main"/>
              </a:ext>
            </a:extLst>
          </a:blip>
          <a:srcRect/>
          <a:stretch>
            <a:fillRect/>
          </a:stretch>
        </p:blipFill>
        <p:spPr bwMode="auto">
          <a:xfrm>
            <a:off x="4404755" y="2709342"/>
            <a:ext cx="1618239" cy="682822"/>
          </a:xfrm>
          <a:prstGeom prst="rect">
            <a:avLst/>
          </a:prstGeom>
          <a:ln>
            <a:noFill/>
          </a:ln>
          <a:effectLst>
            <a:outerShdw blurRad="292100" dist="139700" dir="2700000" algn="tl" rotWithShape="0">
              <a:srgbClr val="333333">
                <a:alpha val="65000"/>
              </a:srgbClr>
            </a:outerShdw>
          </a:effectLst>
        </p:spPr>
      </p:pic>
      <p:pic>
        <p:nvPicPr>
          <p:cNvPr id="18" name="Picture 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008501" y="1319180"/>
            <a:ext cx="1254321" cy="2063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1100974" y="1321443"/>
            <a:ext cx="914695" cy="845599"/>
          </a:xfrm>
          <a:prstGeom prst="rect">
            <a:avLst/>
          </a:prstGeom>
          <a:ln>
            <a:noFill/>
          </a:ln>
          <a:effectLst>
            <a:outerShdw blurRad="292100" dist="139700" dir="2700000" algn="tl" rotWithShape="0">
              <a:srgbClr val="333333">
                <a:alpha val="65000"/>
              </a:srgbClr>
            </a:outerShdw>
          </a:effectLst>
        </p:spPr>
      </p:pic>
      <p:pic>
        <p:nvPicPr>
          <p:cNvPr id="13" name="Picture 12"/>
          <p:cNvPicPr>
            <a:picLocks noChangeAspect="1"/>
          </p:cNvPicPr>
          <p:nvPr/>
        </p:nvPicPr>
        <p:blipFill rotWithShape="1">
          <a:blip r:embed="rId11" cstate="email">
            <a:extLst>
              <a:ext uri="{28A0092B-C50C-407E-A947-70E740481C1C}">
                <a14:useLocalDpi xmlns:a14="http://schemas.microsoft.com/office/drawing/2010/main"/>
              </a:ext>
            </a:extLst>
          </a:blip>
          <a:srcRect/>
          <a:stretch/>
        </p:blipFill>
        <p:spPr>
          <a:xfrm>
            <a:off x="6022994" y="1316227"/>
            <a:ext cx="1524793" cy="2087951"/>
          </a:xfrm>
          <a:prstGeom prst="rect">
            <a:avLst/>
          </a:prstGeom>
        </p:spPr>
      </p:pic>
      <p:pic>
        <p:nvPicPr>
          <p:cNvPr id="20" name="Picture 19"/>
          <p:cNvPicPr>
            <a:picLocks noChangeAspect="1"/>
          </p:cNvPicPr>
          <p:nvPr/>
        </p:nvPicPr>
        <p:blipFill rotWithShape="1">
          <a:blip r:embed="rId12" cstate="email">
            <a:extLst>
              <a:ext uri="{28A0092B-C50C-407E-A947-70E740481C1C}">
                <a14:useLocalDpi xmlns:a14="http://schemas.microsoft.com/office/drawing/2010/main"/>
              </a:ext>
            </a:extLst>
          </a:blip>
          <a:srcRect/>
          <a:stretch/>
        </p:blipFill>
        <p:spPr>
          <a:xfrm>
            <a:off x="3262822" y="2365418"/>
            <a:ext cx="1141933" cy="1018656"/>
          </a:xfrm>
          <a:prstGeom prst="rect">
            <a:avLst/>
          </a:prstGeom>
        </p:spPr>
      </p:pic>
      <p:pic>
        <p:nvPicPr>
          <p:cNvPr id="23" name="Picture 22"/>
          <p:cNvPicPr>
            <a:picLocks noChangeAspect="1"/>
          </p:cNvPicPr>
          <p:nvPr/>
        </p:nvPicPr>
        <p:blipFill rotWithShape="1">
          <a:blip r:embed="rId13">
            <a:extLst>
              <a:ext uri="{28A0092B-C50C-407E-A947-70E740481C1C}">
                <a14:useLocalDpi xmlns:a14="http://schemas.microsoft.com/office/drawing/2010/main" val="0"/>
              </a:ext>
            </a:extLst>
          </a:blip>
          <a:srcRect l="2880" t="6704" r="12039" b="7354"/>
          <a:stretch/>
        </p:blipFill>
        <p:spPr>
          <a:xfrm>
            <a:off x="211442" y="2167042"/>
            <a:ext cx="1804227" cy="1213172"/>
          </a:xfrm>
          <a:prstGeom prst="rect">
            <a:avLst/>
          </a:prstGeom>
        </p:spPr>
      </p:pic>
      <p:sp>
        <p:nvSpPr>
          <p:cNvPr id="24" name="Rectangle 23"/>
          <p:cNvSpPr/>
          <p:nvPr/>
        </p:nvSpPr>
        <p:spPr>
          <a:xfrm>
            <a:off x="206465" y="1316227"/>
            <a:ext cx="8700909" cy="2075937"/>
          </a:xfrm>
          <a:prstGeom prst="rect">
            <a:avLst/>
          </a:prstGeom>
          <a:noFill/>
          <a:ln w="381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p:cNvSpPr txBox="1">
            <a:spLocks/>
          </p:cNvSpPr>
          <p:nvPr/>
        </p:nvSpPr>
        <p:spPr>
          <a:xfrm>
            <a:off x="0" y="3684804"/>
            <a:ext cx="9143999" cy="1654413"/>
          </a:xfrm>
          <a:prstGeom prst="rect">
            <a:avLst/>
          </a:prstGeom>
          <a:ln>
            <a:noFill/>
          </a:ln>
        </p:spPr>
        <p:txBody>
          <a:bodyPr vert="horz" lIns="91440" tIns="45720" rIns="91440" bIns="45720" rtlCol="0" anchor="t" anchorCtr="1">
            <a:normAutofit fontScale="97500"/>
          </a:bodyPr>
          <a:lstStyle>
            <a:lvl1pPr algn="l" defTabSz="914400" rtl="0" eaLnBrk="1" latinLnBrk="0" hangingPunct="1">
              <a:spcBef>
                <a:spcPct val="0"/>
              </a:spcBef>
              <a:buNone/>
              <a:defRPr sz="2000" b="0" kern="1200">
                <a:solidFill>
                  <a:srgbClr val="FFFFFF"/>
                </a:solidFill>
                <a:latin typeface="Arial"/>
                <a:ea typeface="+mj-ea"/>
                <a:cs typeface="Arial"/>
              </a:defRPr>
            </a:lvl1pPr>
          </a:lstStyle>
          <a:p>
            <a:pPr algn="ctr" fontAlgn="auto">
              <a:spcAft>
                <a:spcPts val="0"/>
              </a:spcAft>
            </a:pPr>
            <a:r>
              <a:rPr lang="en-US" sz="2800" b="1" dirty="0" smtClean="0">
                <a:solidFill>
                  <a:srgbClr val="FF0000"/>
                </a:solidFill>
              </a:rPr>
              <a:t>It is a Great Time to Be a Rocket Engineer</a:t>
            </a:r>
            <a:r>
              <a:rPr lang="en-US" b="1" dirty="0"/>
              <a:t/>
            </a:r>
            <a:br>
              <a:rPr lang="en-US" b="1" dirty="0"/>
            </a:br>
            <a:r>
              <a:rPr lang="en-US" b="1" dirty="0"/>
              <a:t/>
            </a:r>
            <a:br>
              <a:rPr lang="en-US" b="1" dirty="0"/>
            </a:br>
            <a:endParaRPr lang="en-US" dirty="0">
              <a:solidFill>
                <a:srgbClr val="0000FF"/>
              </a:solidFill>
            </a:endParaRPr>
          </a:p>
        </p:txBody>
      </p:sp>
      <p:sp>
        <p:nvSpPr>
          <p:cNvPr id="5" name="Title 1"/>
          <p:cNvSpPr txBox="1">
            <a:spLocks/>
          </p:cNvSpPr>
          <p:nvPr/>
        </p:nvSpPr>
        <p:spPr>
          <a:xfrm>
            <a:off x="0" y="4890959"/>
            <a:ext cx="9143999" cy="2414168"/>
          </a:xfrm>
          <a:prstGeom prst="rect">
            <a:avLst/>
          </a:prstGeom>
          <a:ln>
            <a:noFill/>
          </a:ln>
        </p:spPr>
        <p:txBody>
          <a:bodyPr vert="horz" lIns="91440" tIns="45720" rIns="91440" bIns="45720" rtlCol="0" anchor="t" anchorCtr="1">
            <a:normAutofit fontScale="97500"/>
          </a:bodyPr>
          <a:lstStyle>
            <a:lvl1pPr algn="l" defTabSz="914400" rtl="0" eaLnBrk="1" latinLnBrk="0" hangingPunct="1">
              <a:spcBef>
                <a:spcPct val="0"/>
              </a:spcBef>
              <a:buNone/>
              <a:defRPr sz="2000" b="0" kern="1200">
                <a:solidFill>
                  <a:srgbClr val="FFFFFF"/>
                </a:solidFill>
                <a:latin typeface="Arial"/>
                <a:ea typeface="+mj-ea"/>
                <a:cs typeface="Arial"/>
              </a:defRPr>
            </a:lvl1pPr>
          </a:lstStyle>
          <a:p>
            <a:pPr algn="ctr" fontAlgn="auto">
              <a:spcAft>
                <a:spcPts val="0"/>
              </a:spcAft>
            </a:pPr>
            <a:r>
              <a:rPr lang="en-US" sz="1300" i="1" dirty="0" smtClean="0"/>
              <a:t>Gregg Jones </a:t>
            </a:r>
          </a:p>
          <a:p>
            <a:pPr algn="ctr" fontAlgn="auto">
              <a:spcAft>
                <a:spcPts val="0"/>
              </a:spcAft>
            </a:pPr>
            <a:r>
              <a:rPr lang="en-US" sz="1400" b="1" i="1" dirty="0" smtClean="0"/>
              <a:t>NASA </a:t>
            </a:r>
            <a:r>
              <a:rPr lang="en-US" sz="1400" b="1" i="1" dirty="0"/>
              <a:t>Marshall Space Flight Center (MSFC)</a:t>
            </a:r>
            <a:r>
              <a:rPr lang="en-US" sz="1400" dirty="0"/>
              <a:t/>
            </a:r>
            <a:br>
              <a:rPr lang="en-US" sz="1400" dirty="0"/>
            </a:br>
            <a:endParaRPr lang="en-US" sz="1400" dirty="0"/>
          </a:p>
          <a:p>
            <a:pPr algn="ctr" fontAlgn="auto">
              <a:spcAft>
                <a:spcPts val="0"/>
              </a:spcAft>
            </a:pPr>
            <a:endParaRPr lang="en-US" sz="1400" dirty="0"/>
          </a:p>
          <a:p>
            <a:pPr algn="ctr" fontAlgn="auto">
              <a:spcAft>
                <a:spcPts val="0"/>
              </a:spcAft>
            </a:pPr>
            <a:r>
              <a:rPr lang="en-US" sz="1400" dirty="0"/>
              <a:t/>
            </a:r>
            <a:br>
              <a:rPr lang="en-US" sz="1400" dirty="0"/>
            </a:br>
            <a:endParaRPr lang="en-US" sz="1400" dirty="0"/>
          </a:p>
          <a:p>
            <a:pPr algn="ctr" fontAlgn="auto">
              <a:spcAft>
                <a:spcPts val="0"/>
              </a:spcAft>
            </a:pPr>
            <a:r>
              <a:rPr lang="en-US" sz="1400" b="1" dirty="0" smtClean="0"/>
              <a:t>March 26-27, 2019</a:t>
            </a:r>
            <a:endParaRPr lang="en-US" dirty="0">
              <a:solidFill>
                <a:srgbClr val="0000FF"/>
              </a:solidFill>
            </a:endParaRPr>
          </a:p>
        </p:txBody>
      </p:sp>
    </p:spTree>
    <p:extLst>
      <p:ext uri="{BB962C8B-B14F-4D97-AF65-F5344CB8AC3E}">
        <p14:creationId xmlns:p14="http://schemas.microsoft.com/office/powerpoint/2010/main" val="15794395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When I graduated</a:t>
            </a:r>
            <a:endParaRPr lang="en-US" dirty="0"/>
          </a:p>
        </p:txBody>
      </p:sp>
      <p:sp>
        <p:nvSpPr>
          <p:cNvPr id="3" name="Content Placeholder 2"/>
          <p:cNvSpPr>
            <a:spLocks noGrp="1"/>
          </p:cNvSpPr>
          <p:nvPr>
            <p:ph idx="1"/>
          </p:nvPr>
        </p:nvSpPr>
        <p:spPr>
          <a:xfrm>
            <a:off x="589005" y="1040027"/>
            <a:ext cx="8229600" cy="4525963"/>
          </a:xfrm>
        </p:spPr>
        <p:txBody>
          <a:bodyPr/>
          <a:lstStyle/>
          <a:p>
            <a:r>
              <a:rPr lang="en-US" dirty="0" smtClean="0"/>
              <a:t>Lockheed Martin and Boeing</a:t>
            </a:r>
          </a:p>
          <a:p>
            <a:r>
              <a:rPr lang="en-US" dirty="0" smtClean="0"/>
              <a:t>Aerojet, Rocketdyne, Pratt &amp; Whitney</a:t>
            </a:r>
          </a:p>
          <a:p>
            <a:r>
              <a:rPr lang="en-US" dirty="0" smtClean="0"/>
              <a:t>European Space Agency</a:t>
            </a:r>
          </a:p>
          <a:p>
            <a:r>
              <a:rPr lang="en-US" dirty="0" smtClean="0"/>
              <a:t>Russian Space Agency</a:t>
            </a:r>
          </a:p>
        </p:txBody>
      </p:sp>
      <p:sp>
        <p:nvSpPr>
          <p:cNvPr id="4" name="Slide Number Placeholder 3"/>
          <p:cNvSpPr>
            <a:spLocks noGrp="1"/>
          </p:cNvSpPr>
          <p:nvPr>
            <p:ph type="sldNum" sz="quarter" idx="12"/>
          </p:nvPr>
        </p:nvSpPr>
        <p:spPr/>
        <p:txBody>
          <a:bodyPr/>
          <a:lstStyle/>
          <a:p>
            <a:fld id="{4336D8BB-1FBA-4ECE-B83B-DC345E7EB0EF}" type="slidenum">
              <a:rPr lang="en-US" smtClean="0"/>
              <a:pPr/>
              <a:t>2</a:t>
            </a:fld>
            <a:endParaRPr lang="en-US" dirty="0"/>
          </a:p>
        </p:txBody>
      </p:sp>
      <p:pic>
        <p:nvPicPr>
          <p:cNvPr id="1026" name="Picture 2" descr="Image result for atlas centau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6584" y="2973861"/>
            <a:ext cx="1987831" cy="2488471"/>
          </a:xfrm>
          <a:prstGeom prst="rect">
            <a:avLst/>
          </a:prstGeom>
          <a:noFill/>
          <a:extLst>
            <a:ext uri="{909E8E84-426E-40DD-AFC4-6F175D3DCCD1}">
              <a14:hiddenFill xmlns:a14="http://schemas.microsoft.com/office/drawing/2010/main">
                <a:solidFill>
                  <a:srgbClr val="FFFFFF"/>
                </a:solidFill>
              </a14:hiddenFill>
            </a:ext>
          </a:extLst>
        </p:spPr>
      </p:pic>
      <p:sp>
        <p:nvSpPr>
          <p:cNvPr id="5" name="AutoShape 4" descr="Image result for Delta 2"/>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7" name="Picture 6"/>
          <p:cNvPicPr>
            <a:picLocks noChangeAspect="1"/>
          </p:cNvPicPr>
          <p:nvPr/>
        </p:nvPicPr>
        <p:blipFill>
          <a:blip r:embed="rId3"/>
          <a:stretch>
            <a:fillRect/>
          </a:stretch>
        </p:blipFill>
        <p:spPr>
          <a:xfrm>
            <a:off x="3358077" y="3036996"/>
            <a:ext cx="1933575" cy="2362200"/>
          </a:xfrm>
          <a:prstGeom prst="rect">
            <a:avLst/>
          </a:prstGeom>
        </p:spPr>
      </p:pic>
      <p:pic>
        <p:nvPicPr>
          <p:cNvPr id="1032" name="Picture 8" descr="Image result for Space Shuttl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79566" y="3036996"/>
            <a:ext cx="1572551" cy="2362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279651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Commercial Space Today</a:t>
            </a:r>
            <a:endParaRPr lang="en-US" dirty="0"/>
          </a:p>
        </p:txBody>
      </p:sp>
      <p:sp>
        <p:nvSpPr>
          <p:cNvPr id="3" name="Content Placeholder 2"/>
          <p:cNvSpPr>
            <a:spLocks noGrp="1"/>
          </p:cNvSpPr>
          <p:nvPr>
            <p:ph idx="1"/>
          </p:nvPr>
        </p:nvSpPr>
        <p:spPr>
          <a:xfrm>
            <a:off x="457200" y="1600201"/>
            <a:ext cx="8505568" cy="1456038"/>
          </a:xfrm>
        </p:spPr>
        <p:txBody>
          <a:bodyPr>
            <a:normAutofit lnSpcReduction="10000"/>
          </a:bodyPr>
          <a:lstStyle/>
          <a:p>
            <a:r>
              <a:rPr lang="en-US" dirty="0" smtClean="0"/>
              <a:t>Over 75 New Space companies on the Wikipedia</a:t>
            </a:r>
          </a:p>
          <a:p>
            <a:pPr lvl="1"/>
            <a:r>
              <a:rPr lang="en-US" dirty="0"/>
              <a:t>Does not include Boeing, Lockheed, United Launch Alliance, Aerojet Rocketdyne and Northrop </a:t>
            </a:r>
            <a:r>
              <a:rPr lang="en-US" dirty="0" smtClean="0"/>
              <a:t>Grumman </a:t>
            </a:r>
          </a:p>
          <a:p>
            <a:r>
              <a:rPr lang="en-US" dirty="0" smtClean="0"/>
              <a:t>Very active and working with NASA</a:t>
            </a:r>
          </a:p>
          <a:p>
            <a:pPr marL="0" indent="0">
              <a:buNone/>
            </a:pPr>
            <a:endParaRPr lang="en-US" dirty="0"/>
          </a:p>
        </p:txBody>
      </p:sp>
      <p:sp>
        <p:nvSpPr>
          <p:cNvPr id="4" name="Slide Number Placeholder 3"/>
          <p:cNvSpPr>
            <a:spLocks noGrp="1"/>
          </p:cNvSpPr>
          <p:nvPr>
            <p:ph type="sldNum" sz="quarter" idx="12"/>
          </p:nvPr>
        </p:nvSpPr>
        <p:spPr/>
        <p:txBody>
          <a:bodyPr/>
          <a:lstStyle/>
          <a:p>
            <a:fld id="{4336D8BB-1FBA-4ECE-B83B-DC345E7EB0EF}" type="slidenum">
              <a:rPr lang="en-US" smtClean="0"/>
              <a:pPr/>
              <a:t>3</a:t>
            </a:fld>
            <a:endParaRPr lang="en-US" dirty="0"/>
          </a:p>
        </p:txBody>
      </p:sp>
      <p:pic>
        <p:nvPicPr>
          <p:cNvPr id="5" name="Picture 4"/>
          <p:cNvPicPr>
            <a:picLocks noChangeAspect="1"/>
          </p:cNvPicPr>
          <p:nvPr/>
        </p:nvPicPr>
        <p:blipFill rotWithShape="1">
          <a:blip r:embed="rId2"/>
          <a:srcRect t="38629" b="40539"/>
          <a:stretch/>
        </p:blipFill>
        <p:spPr>
          <a:xfrm>
            <a:off x="1330926" y="3657599"/>
            <a:ext cx="1754613" cy="288759"/>
          </a:xfrm>
          <a:prstGeom prst="rect">
            <a:avLst/>
          </a:prstGeom>
        </p:spPr>
      </p:pic>
      <p:sp>
        <p:nvSpPr>
          <p:cNvPr id="7" name="AutoShape 2" descr="Image result for blue origin  log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8" name="Picture 7"/>
          <p:cNvPicPr>
            <a:picLocks noChangeAspect="1"/>
          </p:cNvPicPr>
          <p:nvPr/>
        </p:nvPicPr>
        <p:blipFill rotWithShape="1">
          <a:blip r:embed="rId3"/>
          <a:srcRect t="36793" b="38591"/>
          <a:stretch/>
        </p:blipFill>
        <p:spPr>
          <a:xfrm>
            <a:off x="3217344" y="4122821"/>
            <a:ext cx="1857375" cy="457200"/>
          </a:xfrm>
          <a:prstGeom prst="rect">
            <a:avLst/>
          </a:prstGeom>
        </p:spPr>
      </p:pic>
      <p:pic>
        <p:nvPicPr>
          <p:cNvPr id="9" name="Picture 8"/>
          <p:cNvPicPr>
            <a:picLocks noChangeAspect="1"/>
          </p:cNvPicPr>
          <p:nvPr/>
        </p:nvPicPr>
        <p:blipFill rotWithShape="1">
          <a:blip r:embed="rId4"/>
          <a:srcRect l="31476" t="17921" r="29668" b="16415"/>
          <a:stretch/>
        </p:blipFill>
        <p:spPr>
          <a:xfrm>
            <a:off x="5976549" y="3272588"/>
            <a:ext cx="689810" cy="770022"/>
          </a:xfrm>
          <a:prstGeom prst="rect">
            <a:avLst/>
          </a:prstGeom>
        </p:spPr>
      </p:pic>
      <p:pic>
        <p:nvPicPr>
          <p:cNvPr id="10" name="Picture 9"/>
          <p:cNvPicPr>
            <a:picLocks noChangeAspect="1"/>
          </p:cNvPicPr>
          <p:nvPr/>
        </p:nvPicPr>
        <p:blipFill>
          <a:blip r:embed="rId5"/>
          <a:stretch>
            <a:fillRect/>
          </a:stretch>
        </p:blipFill>
        <p:spPr>
          <a:xfrm>
            <a:off x="7330741" y="3875804"/>
            <a:ext cx="768517" cy="835192"/>
          </a:xfrm>
          <a:prstGeom prst="rect">
            <a:avLst/>
          </a:prstGeom>
        </p:spPr>
      </p:pic>
      <p:pic>
        <p:nvPicPr>
          <p:cNvPr id="11" name="Picture 10"/>
          <p:cNvPicPr>
            <a:picLocks noChangeAspect="1"/>
          </p:cNvPicPr>
          <p:nvPr/>
        </p:nvPicPr>
        <p:blipFill>
          <a:blip r:embed="rId6"/>
          <a:stretch>
            <a:fillRect/>
          </a:stretch>
        </p:blipFill>
        <p:spPr>
          <a:xfrm>
            <a:off x="1427747" y="4937959"/>
            <a:ext cx="1443789" cy="491791"/>
          </a:xfrm>
          <a:prstGeom prst="rect">
            <a:avLst/>
          </a:prstGeom>
        </p:spPr>
      </p:pic>
      <p:pic>
        <p:nvPicPr>
          <p:cNvPr id="12" name="Picture 11"/>
          <p:cNvPicPr>
            <a:picLocks noChangeAspect="1"/>
          </p:cNvPicPr>
          <p:nvPr/>
        </p:nvPicPr>
        <p:blipFill>
          <a:blip r:embed="rId7"/>
          <a:stretch>
            <a:fillRect/>
          </a:stretch>
        </p:blipFill>
        <p:spPr>
          <a:xfrm>
            <a:off x="2985158" y="5277439"/>
            <a:ext cx="1553389" cy="866666"/>
          </a:xfrm>
          <a:prstGeom prst="rect">
            <a:avLst/>
          </a:prstGeom>
        </p:spPr>
      </p:pic>
      <p:pic>
        <p:nvPicPr>
          <p:cNvPr id="13" name="Picture 12"/>
          <p:cNvPicPr>
            <a:picLocks noChangeAspect="1"/>
          </p:cNvPicPr>
          <p:nvPr/>
        </p:nvPicPr>
        <p:blipFill>
          <a:blip r:embed="rId8"/>
          <a:stretch>
            <a:fillRect/>
          </a:stretch>
        </p:blipFill>
        <p:spPr>
          <a:xfrm>
            <a:off x="4709984" y="4822026"/>
            <a:ext cx="1266565" cy="872290"/>
          </a:xfrm>
          <a:prstGeom prst="rect">
            <a:avLst/>
          </a:prstGeom>
        </p:spPr>
      </p:pic>
      <p:pic>
        <p:nvPicPr>
          <p:cNvPr id="14" name="Picture 13"/>
          <p:cNvPicPr>
            <a:picLocks noChangeAspect="1"/>
          </p:cNvPicPr>
          <p:nvPr/>
        </p:nvPicPr>
        <p:blipFill>
          <a:blip r:embed="rId9"/>
          <a:stretch>
            <a:fillRect/>
          </a:stretch>
        </p:blipFill>
        <p:spPr>
          <a:xfrm>
            <a:off x="6789821" y="5103877"/>
            <a:ext cx="1211179" cy="1211179"/>
          </a:xfrm>
          <a:prstGeom prst="rect">
            <a:avLst/>
          </a:prstGeom>
        </p:spPr>
      </p:pic>
    </p:spTree>
    <p:extLst>
      <p:ext uri="{BB962C8B-B14F-4D97-AF65-F5344CB8AC3E}">
        <p14:creationId xmlns:p14="http://schemas.microsoft.com/office/powerpoint/2010/main" val="364684036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SLS LIFT CAPABILITIES</a:t>
            </a:r>
          </a:p>
        </p:txBody>
      </p:sp>
      <p:sp>
        <p:nvSpPr>
          <p:cNvPr id="2" name="TextBox 1"/>
          <p:cNvSpPr txBox="1"/>
          <p:nvPr/>
        </p:nvSpPr>
        <p:spPr>
          <a:xfrm>
            <a:off x="31035" y="2700868"/>
            <a:ext cx="1472117" cy="1754326"/>
          </a:xfrm>
          <a:prstGeom prst="rect">
            <a:avLst/>
          </a:prstGeom>
          <a:noFill/>
        </p:spPr>
        <p:txBody>
          <a:bodyPr wrap="square" rtlCol="0">
            <a:spAutoFit/>
          </a:bodyPr>
          <a:lstStyle/>
          <a:p>
            <a:pPr algn="ctr" defTabSz="914048" fontAlgn="auto">
              <a:spcBef>
                <a:spcPts val="0"/>
              </a:spcBef>
              <a:spcAft>
                <a:spcPts val="0"/>
              </a:spcAft>
            </a:pPr>
            <a:r>
              <a:rPr lang="en-US" sz="1800" b="1" dirty="0">
                <a:solidFill>
                  <a:prstClr val="white"/>
                </a:solidFill>
                <a:latin typeface="Century Gothic" panose="020B0502020202020204" pitchFamily="34" charset="0"/>
                <a:ea typeface="+mn-ea"/>
                <a:cs typeface="+mn-cs"/>
              </a:rPr>
              <a:t>Foundation for a generation of deep space exploration</a:t>
            </a:r>
          </a:p>
        </p:txBody>
      </p:sp>
      <p:pic>
        <p:nvPicPr>
          <p:cNvPr id="49" name="Picture 48" descr="Space Launch System Block 2 Cargo vehicle" title="SLS Block 2 Cargo vehicle">
            <a:extLst>
              <a:ext uri="{FF2B5EF4-FFF2-40B4-BE49-F238E27FC236}">
                <a16:creationId xmlns:a16="http://schemas.microsoft.com/office/drawing/2014/main" id="{2BDC1016-734D-3D4D-8E6F-8E39805643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30385" y="2753724"/>
            <a:ext cx="446303" cy="2576768"/>
          </a:xfrm>
          <a:prstGeom prst="rect">
            <a:avLst/>
          </a:prstGeom>
        </p:spPr>
      </p:pic>
      <p:pic>
        <p:nvPicPr>
          <p:cNvPr id="50" name="Picture 49" descr="Space Launch System Block 1 Cargo Launch vehicle" title="SLS Block 1 Cargo Launch vehicle">
            <a:extLst>
              <a:ext uri="{FF2B5EF4-FFF2-40B4-BE49-F238E27FC236}">
                <a16:creationId xmlns:a16="http://schemas.microsoft.com/office/drawing/2014/main" id="{15E0A1D8-55BE-2141-9191-42D82381D3E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30519" y="3179506"/>
            <a:ext cx="421565" cy="2134170"/>
          </a:xfrm>
          <a:prstGeom prst="rect">
            <a:avLst/>
          </a:prstGeom>
        </p:spPr>
      </p:pic>
      <p:pic>
        <p:nvPicPr>
          <p:cNvPr id="51" name="Picture 50" descr="Space Launch System Block 1 Crew Launch vehicle" title="SLS Block 1 Crew Launch vehicle">
            <a:extLst>
              <a:ext uri="{FF2B5EF4-FFF2-40B4-BE49-F238E27FC236}">
                <a16:creationId xmlns:a16="http://schemas.microsoft.com/office/drawing/2014/main" id="{DC762307-38E6-F34C-9C78-4FF71B378FE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37641" y="2997662"/>
            <a:ext cx="421040" cy="2315723"/>
          </a:xfrm>
          <a:prstGeom prst="rect">
            <a:avLst/>
          </a:prstGeom>
        </p:spPr>
      </p:pic>
      <p:pic>
        <p:nvPicPr>
          <p:cNvPr id="52" name="Picture 51" descr="Space Launch System Block 2 Crew vehicle" title="SLS Block 2 Crew vehicle">
            <a:extLst>
              <a:ext uri="{FF2B5EF4-FFF2-40B4-BE49-F238E27FC236}">
                <a16:creationId xmlns:a16="http://schemas.microsoft.com/office/drawing/2014/main" id="{664D8CE3-0BCE-884E-A7E1-D532ED34788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408053" y="2687031"/>
            <a:ext cx="450493" cy="2643461"/>
          </a:xfrm>
          <a:prstGeom prst="rect">
            <a:avLst/>
          </a:prstGeom>
        </p:spPr>
      </p:pic>
      <p:pic>
        <p:nvPicPr>
          <p:cNvPr id="53" name="Picture 52" descr="Space Launch System Block 1B Cargo vehicle" title="SLS Block 1B Cargo vehicle">
            <a:extLst>
              <a:ext uri="{FF2B5EF4-FFF2-40B4-BE49-F238E27FC236}">
                <a16:creationId xmlns:a16="http://schemas.microsoft.com/office/drawing/2014/main" id="{99C795FF-89BE-CA44-B944-A4A5ED42AC4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416803" y="2973073"/>
            <a:ext cx="419411" cy="2340311"/>
          </a:xfrm>
          <a:prstGeom prst="rect">
            <a:avLst/>
          </a:prstGeom>
        </p:spPr>
      </p:pic>
      <p:pic>
        <p:nvPicPr>
          <p:cNvPr id="86" name="Picture 85" descr="Space Launch System Block 1B Crew vehicle" title="SLS Block 1B Crew vehicle">
            <a:extLst>
              <a:ext uri="{FF2B5EF4-FFF2-40B4-BE49-F238E27FC236}">
                <a16:creationId xmlns:a16="http://schemas.microsoft.com/office/drawing/2014/main" id="{47587732-D8C5-ED45-9C22-BC245706973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423923" y="2694513"/>
            <a:ext cx="421040" cy="2618872"/>
          </a:xfrm>
          <a:prstGeom prst="rect">
            <a:avLst/>
          </a:prstGeom>
        </p:spPr>
      </p:pic>
      <p:sp>
        <p:nvSpPr>
          <p:cNvPr id="87" name="Rounded Rectangle 86" descr="Maximum thrust described in pounds of force per vehicle" title="Maximum Thrust">
            <a:extLst>
              <a:ext uri="{FF2B5EF4-FFF2-40B4-BE49-F238E27FC236}">
                <a16:creationId xmlns:a16="http://schemas.microsoft.com/office/drawing/2014/main" id="{FC429DD1-1523-1D4B-9A03-A08024F35A83}"/>
              </a:ext>
            </a:extLst>
          </p:cNvPr>
          <p:cNvSpPr/>
          <p:nvPr/>
        </p:nvSpPr>
        <p:spPr bwMode="auto">
          <a:xfrm>
            <a:off x="1620270" y="5633972"/>
            <a:ext cx="7425017" cy="175197"/>
          </a:xfrm>
          <a:prstGeom prst="roundRect">
            <a:avLst/>
          </a:prstGeom>
          <a:solidFill>
            <a:srgbClr val="CE4B1C"/>
          </a:solidFill>
          <a:ln w="9525" cap="flat" cmpd="sng" algn="ctr">
            <a:noFill/>
            <a:prstDash val="solid"/>
            <a:round/>
            <a:headEnd type="none" w="med" len="med"/>
            <a:tailEnd type="none" w="med" len="med"/>
          </a:ln>
          <a:effectLst/>
        </p:spPr>
        <p:txBody>
          <a:bodyPr vert="horz" wrap="square" lIns="82296" tIns="41148" rIns="82296" bIns="41148" numCol="1" rtlCol="0" anchor="ctr" anchorCtr="0" compatLnSpc="1">
            <a:prstTxWarp prst="textNoShape">
              <a:avLst/>
            </a:prstTxWarp>
          </a:bodyPr>
          <a:lstStyle/>
          <a:p>
            <a:pPr defTabSz="822960" eaLnBrk="0" fontAlgn="auto" hangingPunct="0">
              <a:spcBef>
                <a:spcPts val="0"/>
              </a:spcBef>
              <a:spcAft>
                <a:spcPts val="0"/>
              </a:spcAft>
            </a:pPr>
            <a:r>
              <a:rPr lang="en-US" sz="750" b="1" dirty="0">
                <a:solidFill>
                  <a:prstClr val="white"/>
                </a:solidFill>
                <a:ea typeface="Arial" charset="0"/>
                <a:cs typeface="Arial" charset="0"/>
              </a:rPr>
              <a:t>Maximum Thrust</a:t>
            </a:r>
          </a:p>
        </p:txBody>
      </p:sp>
      <p:sp>
        <p:nvSpPr>
          <p:cNvPr id="88" name="TextBox 87" descr="11.9M lbs" title="SLS Block 2 Cargo Maximum Thrust">
            <a:extLst>
              <a:ext uri="{FF2B5EF4-FFF2-40B4-BE49-F238E27FC236}">
                <a16:creationId xmlns:a16="http://schemas.microsoft.com/office/drawing/2014/main" id="{7916D69E-68D9-6741-BE3B-5FCA735E17C8}"/>
              </a:ext>
            </a:extLst>
          </p:cNvPr>
          <p:cNvSpPr txBox="1"/>
          <p:nvPr/>
        </p:nvSpPr>
        <p:spPr>
          <a:xfrm>
            <a:off x="8303885" y="5629239"/>
            <a:ext cx="699303" cy="207749"/>
          </a:xfrm>
          <a:prstGeom prst="rect">
            <a:avLst/>
          </a:prstGeom>
          <a:noFill/>
        </p:spPr>
        <p:txBody>
          <a:bodyPr wrap="square" rtlCol="0">
            <a:spAutoFit/>
          </a:bodyPr>
          <a:lstStyle/>
          <a:p>
            <a:pPr algn="ctr" defTabSz="914048" fontAlgn="auto">
              <a:spcBef>
                <a:spcPts val="0"/>
              </a:spcBef>
              <a:spcAft>
                <a:spcPts val="0"/>
              </a:spcAft>
            </a:pPr>
            <a:r>
              <a:rPr lang="en-US" sz="750" b="1" dirty="0">
                <a:solidFill>
                  <a:prstClr val="white"/>
                </a:solidFill>
                <a:ea typeface="Arial" charset="0"/>
                <a:cs typeface="Arial" charset="0"/>
              </a:rPr>
              <a:t>11.9M </a:t>
            </a:r>
            <a:r>
              <a:rPr lang="en-US" sz="750" b="1" dirty="0" err="1">
                <a:solidFill>
                  <a:prstClr val="white"/>
                </a:solidFill>
                <a:ea typeface="Arial" charset="0"/>
                <a:cs typeface="Arial" charset="0"/>
              </a:rPr>
              <a:t>lbs</a:t>
            </a:r>
            <a:endParaRPr lang="en-US" sz="750" b="1" dirty="0">
              <a:solidFill>
                <a:prstClr val="white"/>
              </a:solidFill>
              <a:ea typeface="Arial" charset="0"/>
              <a:cs typeface="Arial" charset="0"/>
            </a:endParaRPr>
          </a:p>
        </p:txBody>
      </p:sp>
      <p:sp>
        <p:nvSpPr>
          <p:cNvPr id="89" name="TextBox 88" descr="8.8M lbs" title="SLS Block 1B Cargo Maximum Thrust">
            <a:extLst>
              <a:ext uri="{FF2B5EF4-FFF2-40B4-BE49-F238E27FC236}">
                <a16:creationId xmlns:a16="http://schemas.microsoft.com/office/drawing/2014/main" id="{67BF8FEF-86C8-824D-82A8-024538758FD2}"/>
              </a:ext>
            </a:extLst>
          </p:cNvPr>
          <p:cNvSpPr txBox="1"/>
          <p:nvPr/>
        </p:nvSpPr>
        <p:spPr>
          <a:xfrm>
            <a:off x="6280133" y="5629239"/>
            <a:ext cx="699303" cy="207749"/>
          </a:xfrm>
          <a:prstGeom prst="rect">
            <a:avLst/>
          </a:prstGeom>
          <a:noFill/>
        </p:spPr>
        <p:txBody>
          <a:bodyPr wrap="square" rtlCol="0">
            <a:spAutoFit/>
          </a:bodyPr>
          <a:lstStyle/>
          <a:p>
            <a:pPr algn="ctr" defTabSz="914048" fontAlgn="auto">
              <a:spcBef>
                <a:spcPts val="0"/>
              </a:spcBef>
              <a:spcAft>
                <a:spcPts val="0"/>
              </a:spcAft>
            </a:pPr>
            <a:r>
              <a:rPr lang="en-US" sz="750" b="1" dirty="0">
                <a:solidFill>
                  <a:prstClr val="white"/>
                </a:solidFill>
                <a:ea typeface="Arial" charset="0"/>
                <a:cs typeface="Arial" charset="0"/>
              </a:rPr>
              <a:t>8.8M </a:t>
            </a:r>
            <a:r>
              <a:rPr lang="en-US" sz="750" b="1" dirty="0" err="1">
                <a:solidFill>
                  <a:prstClr val="white"/>
                </a:solidFill>
                <a:ea typeface="Arial" charset="0"/>
                <a:cs typeface="Arial" charset="0"/>
              </a:rPr>
              <a:t>lbs</a:t>
            </a:r>
            <a:endParaRPr lang="en-US" sz="750" b="1" dirty="0">
              <a:solidFill>
                <a:prstClr val="white"/>
              </a:solidFill>
              <a:ea typeface="Arial" charset="0"/>
              <a:cs typeface="Arial" charset="0"/>
            </a:endParaRPr>
          </a:p>
        </p:txBody>
      </p:sp>
      <p:sp>
        <p:nvSpPr>
          <p:cNvPr id="90" name="TextBox 89" descr="8.8M lbs" title="SLS Block 1B Crew Maximum Thrust">
            <a:extLst>
              <a:ext uri="{FF2B5EF4-FFF2-40B4-BE49-F238E27FC236}">
                <a16:creationId xmlns:a16="http://schemas.microsoft.com/office/drawing/2014/main" id="{6E6053CE-9F81-644A-A8B5-78EC5AC68CB6}"/>
              </a:ext>
            </a:extLst>
          </p:cNvPr>
          <p:cNvSpPr txBox="1"/>
          <p:nvPr/>
        </p:nvSpPr>
        <p:spPr>
          <a:xfrm>
            <a:off x="5289142" y="5629239"/>
            <a:ext cx="699303" cy="207749"/>
          </a:xfrm>
          <a:prstGeom prst="rect">
            <a:avLst/>
          </a:prstGeom>
          <a:noFill/>
        </p:spPr>
        <p:txBody>
          <a:bodyPr wrap="square" rtlCol="0">
            <a:spAutoFit/>
          </a:bodyPr>
          <a:lstStyle/>
          <a:p>
            <a:pPr algn="ctr" defTabSz="914048" fontAlgn="auto">
              <a:spcBef>
                <a:spcPts val="0"/>
              </a:spcBef>
              <a:spcAft>
                <a:spcPts val="0"/>
              </a:spcAft>
            </a:pPr>
            <a:r>
              <a:rPr lang="en-US" sz="750" b="1" dirty="0">
                <a:solidFill>
                  <a:prstClr val="white"/>
                </a:solidFill>
                <a:ea typeface="Arial" charset="0"/>
                <a:cs typeface="Arial" charset="0"/>
              </a:rPr>
              <a:t>8.8M </a:t>
            </a:r>
            <a:r>
              <a:rPr lang="en-US" sz="750" b="1" dirty="0" err="1">
                <a:solidFill>
                  <a:prstClr val="white"/>
                </a:solidFill>
                <a:ea typeface="Arial" charset="0"/>
                <a:cs typeface="Arial" charset="0"/>
              </a:rPr>
              <a:t>lbs</a:t>
            </a:r>
            <a:endParaRPr lang="en-US" sz="750" b="1" dirty="0">
              <a:solidFill>
                <a:prstClr val="white"/>
              </a:solidFill>
              <a:ea typeface="Arial" charset="0"/>
              <a:cs typeface="Arial" charset="0"/>
            </a:endParaRPr>
          </a:p>
        </p:txBody>
      </p:sp>
      <p:sp>
        <p:nvSpPr>
          <p:cNvPr id="91" name="TextBox 90" descr="8.8M lbs" title="SLS Block 1 Maximum Thrust">
            <a:extLst>
              <a:ext uri="{FF2B5EF4-FFF2-40B4-BE49-F238E27FC236}">
                <a16:creationId xmlns:a16="http://schemas.microsoft.com/office/drawing/2014/main" id="{0AF5C4B3-872C-8644-B5B8-D54AC3D50AF1}"/>
              </a:ext>
            </a:extLst>
          </p:cNvPr>
          <p:cNvSpPr txBox="1"/>
          <p:nvPr/>
        </p:nvSpPr>
        <p:spPr>
          <a:xfrm>
            <a:off x="3291079" y="5629239"/>
            <a:ext cx="699303" cy="207749"/>
          </a:xfrm>
          <a:prstGeom prst="rect">
            <a:avLst/>
          </a:prstGeom>
          <a:noFill/>
        </p:spPr>
        <p:txBody>
          <a:bodyPr wrap="square" rtlCol="0">
            <a:spAutoFit/>
          </a:bodyPr>
          <a:lstStyle/>
          <a:p>
            <a:pPr algn="ctr" defTabSz="914048" fontAlgn="auto">
              <a:spcBef>
                <a:spcPts val="0"/>
              </a:spcBef>
              <a:spcAft>
                <a:spcPts val="0"/>
              </a:spcAft>
            </a:pPr>
            <a:r>
              <a:rPr lang="en-US" sz="750" b="1" dirty="0">
                <a:solidFill>
                  <a:prstClr val="white"/>
                </a:solidFill>
                <a:ea typeface="Arial" charset="0"/>
                <a:cs typeface="Arial" charset="0"/>
              </a:rPr>
              <a:t>8.8M </a:t>
            </a:r>
            <a:r>
              <a:rPr lang="en-US" sz="750" b="1" dirty="0" err="1">
                <a:solidFill>
                  <a:prstClr val="white"/>
                </a:solidFill>
                <a:ea typeface="Arial" charset="0"/>
                <a:cs typeface="Arial" charset="0"/>
              </a:rPr>
              <a:t>lbs</a:t>
            </a:r>
            <a:endParaRPr lang="en-US" sz="750" b="1" dirty="0">
              <a:solidFill>
                <a:prstClr val="white"/>
              </a:solidFill>
              <a:ea typeface="Arial" charset="0"/>
              <a:cs typeface="Arial" charset="0"/>
            </a:endParaRPr>
          </a:p>
        </p:txBody>
      </p:sp>
      <p:sp>
        <p:nvSpPr>
          <p:cNvPr id="92" name="TextBox 91">
            <a:extLst>
              <a:ext uri="{FF2B5EF4-FFF2-40B4-BE49-F238E27FC236}">
                <a16:creationId xmlns:a16="http://schemas.microsoft.com/office/drawing/2014/main" id="{AEF5E3D9-008E-4A42-B1FC-95B90D33C602}"/>
              </a:ext>
            </a:extLst>
          </p:cNvPr>
          <p:cNvSpPr txBox="1"/>
          <p:nvPr/>
        </p:nvSpPr>
        <p:spPr>
          <a:xfrm>
            <a:off x="1556996" y="5329677"/>
            <a:ext cx="1427148" cy="276999"/>
          </a:xfrm>
          <a:prstGeom prst="rect">
            <a:avLst/>
          </a:prstGeom>
          <a:noFill/>
        </p:spPr>
        <p:txBody>
          <a:bodyPr wrap="square" rtlCol="0">
            <a:spAutoFit/>
          </a:bodyPr>
          <a:lstStyle/>
          <a:p>
            <a:pPr defTabSz="914048" fontAlgn="auto">
              <a:spcBef>
                <a:spcPts val="0"/>
              </a:spcBef>
              <a:spcAft>
                <a:spcPts val="0"/>
              </a:spcAft>
            </a:pPr>
            <a:r>
              <a:rPr lang="en-US" sz="600" dirty="0">
                <a:solidFill>
                  <a:prstClr val="white"/>
                </a:solidFill>
                <a:ea typeface="Arial" charset="0"/>
                <a:cs typeface="Arial" charset="0"/>
              </a:rPr>
              <a:t>** Not including Orion/Service</a:t>
            </a:r>
            <a:br>
              <a:rPr lang="en-US" sz="600" dirty="0">
                <a:solidFill>
                  <a:prstClr val="white"/>
                </a:solidFill>
                <a:ea typeface="Arial" charset="0"/>
                <a:cs typeface="Arial" charset="0"/>
              </a:rPr>
            </a:br>
            <a:r>
              <a:rPr lang="en-US" sz="600" dirty="0">
                <a:solidFill>
                  <a:prstClr val="white"/>
                </a:solidFill>
                <a:ea typeface="Arial" charset="0"/>
                <a:cs typeface="Arial" charset="0"/>
              </a:rPr>
              <a:t>    Module volume</a:t>
            </a:r>
          </a:p>
        </p:txBody>
      </p:sp>
      <p:sp>
        <p:nvSpPr>
          <p:cNvPr id="93" name="Rounded Rectangle 92" descr="Payload volume per vehicle to Trans-Lunar Injection" title="Payload Volume">
            <a:extLst>
              <a:ext uri="{FF2B5EF4-FFF2-40B4-BE49-F238E27FC236}">
                <a16:creationId xmlns:a16="http://schemas.microsoft.com/office/drawing/2014/main" id="{1ECCFF07-32B3-BA4B-9DE5-D3DEC471DC3B}"/>
              </a:ext>
            </a:extLst>
          </p:cNvPr>
          <p:cNvSpPr/>
          <p:nvPr/>
        </p:nvSpPr>
        <p:spPr bwMode="auto">
          <a:xfrm>
            <a:off x="1620271" y="2381324"/>
            <a:ext cx="7425016" cy="175197"/>
          </a:xfrm>
          <a:prstGeom prst="roundRect">
            <a:avLst/>
          </a:prstGeom>
          <a:solidFill>
            <a:srgbClr val="CE4B1C"/>
          </a:solidFill>
          <a:ln w="9525" cap="flat" cmpd="sng" algn="ctr">
            <a:noFill/>
            <a:prstDash val="solid"/>
            <a:round/>
            <a:headEnd type="none" w="med" len="med"/>
            <a:tailEnd type="none" w="med" len="med"/>
          </a:ln>
          <a:effectLst/>
        </p:spPr>
        <p:txBody>
          <a:bodyPr vert="horz" wrap="square" lIns="82296" tIns="41148" rIns="82296" bIns="41148" numCol="1" rtlCol="0" anchor="ctr" anchorCtr="0" compatLnSpc="1">
            <a:prstTxWarp prst="textNoShape">
              <a:avLst/>
            </a:prstTxWarp>
          </a:bodyPr>
          <a:lstStyle/>
          <a:p>
            <a:pPr defTabSz="822960" eaLnBrk="0" fontAlgn="auto" hangingPunct="0">
              <a:spcBef>
                <a:spcPts val="0"/>
              </a:spcBef>
              <a:spcAft>
                <a:spcPts val="0"/>
              </a:spcAft>
            </a:pPr>
            <a:r>
              <a:rPr lang="en-US" sz="750" b="1" dirty="0">
                <a:solidFill>
                  <a:prstClr val="white"/>
                </a:solidFill>
                <a:ea typeface="Arial" charset="0"/>
                <a:cs typeface="Arial" charset="0"/>
              </a:rPr>
              <a:t>Payload Volume</a:t>
            </a:r>
          </a:p>
        </p:txBody>
      </p:sp>
      <p:sp>
        <p:nvSpPr>
          <p:cNvPr id="94" name="TextBox 93" descr="905 cubic meters/31,950 cubic feet" title="SLS Block 2 Cargo payload volume">
            <a:extLst>
              <a:ext uri="{FF2B5EF4-FFF2-40B4-BE49-F238E27FC236}">
                <a16:creationId xmlns:a16="http://schemas.microsoft.com/office/drawing/2014/main" id="{38C2CC50-5F88-1F40-B9BA-CCDEA7E66117}"/>
              </a:ext>
            </a:extLst>
          </p:cNvPr>
          <p:cNvSpPr txBox="1"/>
          <p:nvPr/>
        </p:nvSpPr>
        <p:spPr>
          <a:xfrm>
            <a:off x="8226393" y="2388130"/>
            <a:ext cx="857701" cy="184666"/>
          </a:xfrm>
          <a:prstGeom prst="rect">
            <a:avLst/>
          </a:prstGeom>
          <a:noFill/>
        </p:spPr>
        <p:txBody>
          <a:bodyPr wrap="square" rtlCol="0">
            <a:spAutoFit/>
          </a:bodyPr>
          <a:lstStyle/>
          <a:p>
            <a:pPr algn="ctr" defTabSz="914048" fontAlgn="auto">
              <a:spcBef>
                <a:spcPts val="0"/>
              </a:spcBef>
              <a:spcAft>
                <a:spcPts val="0"/>
              </a:spcAft>
            </a:pPr>
            <a:r>
              <a:rPr lang="en-US" sz="600" b="1" dirty="0">
                <a:solidFill>
                  <a:prstClr val="white"/>
                </a:solidFill>
                <a:ea typeface="Arial" charset="0"/>
                <a:cs typeface="Arial" charset="0"/>
              </a:rPr>
              <a:t>34,910 ft</a:t>
            </a:r>
            <a:r>
              <a:rPr lang="en-US" sz="600" b="1" baseline="30000" dirty="0">
                <a:solidFill>
                  <a:prstClr val="white"/>
                </a:solidFill>
                <a:ea typeface="Arial" charset="0"/>
                <a:cs typeface="Arial" charset="0"/>
              </a:rPr>
              <a:t>3</a:t>
            </a:r>
            <a:r>
              <a:rPr lang="en-US" sz="600" b="1" dirty="0">
                <a:solidFill>
                  <a:prstClr val="white"/>
                </a:solidFill>
                <a:ea typeface="Arial" charset="0"/>
                <a:cs typeface="Arial" charset="0"/>
              </a:rPr>
              <a:t> (988 m</a:t>
            </a:r>
            <a:r>
              <a:rPr lang="en-US" sz="600" b="1" baseline="30000" dirty="0">
                <a:solidFill>
                  <a:prstClr val="white"/>
                </a:solidFill>
                <a:ea typeface="Arial" charset="0"/>
                <a:cs typeface="Arial" charset="0"/>
              </a:rPr>
              <a:t>3</a:t>
            </a:r>
            <a:r>
              <a:rPr lang="en-US" sz="600" b="1" dirty="0">
                <a:solidFill>
                  <a:prstClr val="white"/>
                </a:solidFill>
                <a:ea typeface="Arial" charset="0"/>
                <a:cs typeface="Arial" charset="0"/>
              </a:rPr>
              <a:t>)</a:t>
            </a:r>
            <a:endParaRPr lang="en-US" sz="600" b="1" baseline="30000" dirty="0">
              <a:solidFill>
                <a:prstClr val="white"/>
              </a:solidFill>
              <a:ea typeface="Arial" charset="0"/>
              <a:cs typeface="Arial" charset="0"/>
            </a:endParaRPr>
          </a:p>
        </p:txBody>
      </p:sp>
      <p:sp>
        <p:nvSpPr>
          <p:cNvPr id="95" name="TextBox 94" descr="618 cubic meters/21,824 cubic feet&#10;" title="SLS Block 1B Cargo Payload Volume">
            <a:extLst>
              <a:ext uri="{FF2B5EF4-FFF2-40B4-BE49-F238E27FC236}">
                <a16:creationId xmlns:a16="http://schemas.microsoft.com/office/drawing/2014/main" id="{1BF6E7C0-F1A8-2A4D-9399-0DBD30DBCA4C}"/>
              </a:ext>
            </a:extLst>
          </p:cNvPr>
          <p:cNvSpPr txBox="1"/>
          <p:nvPr/>
        </p:nvSpPr>
        <p:spPr>
          <a:xfrm>
            <a:off x="6214914" y="2388130"/>
            <a:ext cx="928640" cy="184666"/>
          </a:xfrm>
          <a:prstGeom prst="rect">
            <a:avLst/>
          </a:prstGeom>
          <a:noFill/>
        </p:spPr>
        <p:txBody>
          <a:bodyPr wrap="square" rtlCol="0">
            <a:spAutoFit/>
          </a:bodyPr>
          <a:lstStyle/>
          <a:p>
            <a:pPr algn="ctr" defTabSz="914048" fontAlgn="auto">
              <a:spcBef>
                <a:spcPts val="0"/>
              </a:spcBef>
              <a:spcAft>
                <a:spcPts val="0"/>
              </a:spcAft>
            </a:pPr>
            <a:r>
              <a:rPr lang="en-US" sz="600" b="1" dirty="0">
                <a:solidFill>
                  <a:prstClr val="white"/>
                </a:solidFill>
                <a:ea typeface="Arial" charset="0"/>
                <a:cs typeface="Arial" charset="0"/>
              </a:rPr>
              <a:t>18,970 ft</a:t>
            </a:r>
            <a:r>
              <a:rPr lang="en-US" sz="600" b="1" baseline="30000" dirty="0">
                <a:solidFill>
                  <a:prstClr val="white"/>
                </a:solidFill>
                <a:ea typeface="Arial" charset="0"/>
                <a:cs typeface="Arial" charset="0"/>
              </a:rPr>
              <a:t>3</a:t>
            </a:r>
            <a:r>
              <a:rPr lang="en-US" sz="600" b="1" dirty="0">
                <a:solidFill>
                  <a:prstClr val="white"/>
                </a:solidFill>
                <a:ea typeface="Arial" charset="0"/>
                <a:cs typeface="Arial" charset="0"/>
              </a:rPr>
              <a:t> (537 m</a:t>
            </a:r>
            <a:r>
              <a:rPr lang="en-US" sz="600" b="1" baseline="30000" dirty="0">
                <a:solidFill>
                  <a:prstClr val="white"/>
                </a:solidFill>
                <a:ea typeface="Arial" charset="0"/>
                <a:cs typeface="Arial" charset="0"/>
              </a:rPr>
              <a:t>3</a:t>
            </a:r>
            <a:r>
              <a:rPr lang="en-US" sz="600" b="1" dirty="0">
                <a:solidFill>
                  <a:prstClr val="white"/>
                </a:solidFill>
                <a:ea typeface="Arial" charset="0"/>
                <a:cs typeface="Arial" charset="0"/>
              </a:rPr>
              <a:t>)</a:t>
            </a:r>
            <a:endParaRPr lang="en-US" sz="600" b="1" baseline="30000" dirty="0">
              <a:solidFill>
                <a:prstClr val="white"/>
              </a:solidFill>
              <a:ea typeface="Arial" charset="0"/>
              <a:cs typeface="Arial" charset="0"/>
            </a:endParaRPr>
          </a:p>
        </p:txBody>
      </p:sp>
      <p:sp>
        <p:nvSpPr>
          <p:cNvPr id="96" name="TextBox 95" descr="356 cubic meters/12,572 cubic feet&#10;" title="SLS Block 1B Crew Payload Volume">
            <a:extLst>
              <a:ext uri="{FF2B5EF4-FFF2-40B4-BE49-F238E27FC236}">
                <a16:creationId xmlns:a16="http://schemas.microsoft.com/office/drawing/2014/main" id="{ADBBFBC4-6B5F-DE43-B27F-23396C7D9A39}"/>
              </a:ext>
            </a:extLst>
          </p:cNvPr>
          <p:cNvSpPr txBox="1"/>
          <p:nvPr/>
        </p:nvSpPr>
        <p:spPr>
          <a:xfrm>
            <a:off x="5204510" y="2338826"/>
            <a:ext cx="868565" cy="276999"/>
          </a:xfrm>
          <a:prstGeom prst="rect">
            <a:avLst/>
          </a:prstGeom>
          <a:noFill/>
        </p:spPr>
        <p:txBody>
          <a:bodyPr wrap="square" rtlCol="0">
            <a:spAutoFit/>
          </a:bodyPr>
          <a:lstStyle/>
          <a:p>
            <a:pPr algn="ctr" defTabSz="914048" fontAlgn="auto">
              <a:spcBef>
                <a:spcPts val="0"/>
              </a:spcBef>
              <a:spcAft>
                <a:spcPts val="0"/>
              </a:spcAft>
            </a:pPr>
            <a:r>
              <a:rPr lang="en-US" sz="600" b="1" dirty="0">
                <a:solidFill>
                  <a:prstClr val="white"/>
                </a:solidFill>
                <a:ea typeface="Arial" charset="0"/>
                <a:cs typeface="Arial" charset="0"/>
              </a:rPr>
              <a:t>10,100 ft</a:t>
            </a:r>
            <a:r>
              <a:rPr lang="en-US" sz="600" b="1" baseline="30000" dirty="0">
                <a:solidFill>
                  <a:prstClr val="white"/>
                </a:solidFill>
                <a:ea typeface="Arial" charset="0"/>
                <a:cs typeface="Arial" charset="0"/>
              </a:rPr>
              <a:t>3</a:t>
            </a:r>
            <a:r>
              <a:rPr lang="en-US" sz="600" b="1" dirty="0">
                <a:solidFill>
                  <a:prstClr val="white"/>
                </a:solidFill>
                <a:ea typeface="Arial" charset="0"/>
                <a:cs typeface="Arial" charset="0"/>
              </a:rPr>
              <a:t> (286m</a:t>
            </a:r>
            <a:r>
              <a:rPr lang="en-US" sz="600" b="1" baseline="30000" dirty="0">
                <a:solidFill>
                  <a:prstClr val="white"/>
                </a:solidFill>
                <a:ea typeface="Arial" charset="0"/>
                <a:cs typeface="Arial" charset="0"/>
              </a:rPr>
              <a:t>3</a:t>
            </a:r>
            <a:r>
              <a:rPr lang="en-US" sz="600" b="1" dirty="0">
                <a:solidFill>
                  <a:prstClr val="white"/>
                </a:solidFill>
                <a:ea typeface="Arial" charset="0"/>
                <a:cs typeface="Arial" charset="0"/>
              </a:rPr>
              <a:t>)**</a:t>
            </a:r>
            <a:endParaRPr lang="en-US" sz="600" b="1" baseline="30000" dirty="0">
              <a:solidFill>
                <a:prstClr val="white"/>
              </a:solidFill>
              <a:ea typeface="Arial" charset="0"/>
              <a:cs typeface="Arial" charset="0"/>
            </a:endParaRPr>
          </a:p>
        </p:txBody>
      </p:sp>
      <p:sp>
        <p:nvSpPr>
          <p:cNvPr id="97" name="TextBox 96" descr="N/A**" title="SLS Block 1 Payload Volume">
            <a:extLst>
              <a:ext uri="{FF2B5EF4-FFF2-40B4-BE49-F238E27FC236}">
                <a16:creationId xmlns:a16="http://schemas.microsoft.com/office/drawing/2014/main" id="{4E703BA2-A7A1-3444-9CF6-1FABD2916C6A}"/>
              </a:ext>
            </a:extLst>
          </p:cNvPr>
          <p:cNvSpPr txBox="1"/>
          <p:nvPr/>
        </p:nvSpPr>
        <p:spPr>
          <a:xfrm>
            <a:off x="3485355" y="2295797"/>
            <a:ext cx="402130" cy="276999"/>
          </a:xfrm>
          <a:prstGeom prst="rect">
            <a:avLst/>
          </a:prstGeom>
          <a:noFill/>
        </p:spPr>
        <p:txBody>
          <a:bodyPr wrap="square" rtlCol="0">
            <a:spAutoFit/>
          </a:bodyPr>
          <a:lstStyle/>
          <a:p>
            <a:pPr algn="ctr" defTabSz="914048" fontAlgn="auto">
              <a:spcBef>
                <a:spcPts val="0"/>
              </a:spcBef>
              <a:spcAft>
                <a:spcPts val="0"/>
              </a:spcAft>
            </a:pPr>
            <a:r>
              <a:rPr lang="en-US" sz="600" b="1" dirty="0">
                <a:solidFill>
                  <a:prstClr val="white"/>
                </a:solidFill>
                <a:ea typeface="Arial" charset="0"/>
                <a:cs typeface="Arial" charset="0"/>
              </a:rPr>
              <a:t>   N/A</a:t>
            </a:r>
            <a:r>
              <a:rPr lang="en-US" sz="600" dirty="0">
                <a:solidFill>
                  <a:prstClr val="white"/>
                </a:solidFill>
                <a:ea typeface="Arial" charset="0"/>
                <a:cs typeface="Arial" charset="0"/>
              </a:rPr>
              <a:t>**</a:t>
            </a:r>
            <a:endParaRPr lang="en-US" sz="600" b="1" dirty="0">
              <a:solidFill>
                <a:prstClr val="white"/>
              </a:solidFill>
              <a:ea typeface="Arial" charset="0"/>
              <a:cs typeface="Arial" charset="0"/>
            </a:endParaRPr>
          </a:p>
        </p:txBody>
      </p:sp>
      <p:sp>
        <p:nvSpPr>
          <p:cNvPr id="98" name="Rounded Rectangle 97" descr="Payload capability in weight per vehicle to Trans-Lunar Injection" title="Payload to TLI">
            <a:extLst>
              <a:ext uri="{FF2B5EF4-FFF2-40B4-BE49-F238E27FC236}">
                <a16:creationId xmlns:a16="http://schemas.microsoft.com/office/drawing/2014/main" id="{9FBDA8C3-C7F4-3D48-B932-1ACA70E7DAD4}"/>
              </a:ext>
            </a:extLst>
          </p:cNvPr>
          <p:cNvSpPr/>
          <p:nvPr/>
        </p:nvSpPr>
        <p:spPr bwMode="auto">
          <a:xfrm>
            <a:off x="1659078" y="2124777"/>
            <a:ext cx="7425016" cy="172375"/>
          </a:xfrm>
          <a:prstGeom prst="roundRect">
            <a:avLst/>
          </a:prstGeom>
          <a:solidFill>
            <a:srgbClr val="6C6C6C"/>
          </a:solidFill>
          <a:ln w="9525" cap="flat" cmpd="sng" algn="ctr">
            <a:solidFill>
              <a:schemeClr val="tx1"/>
            </a:solidFill>
            <a:prstDash val="solid"/>
            <a:round/>
            <a:headEnd type="none" w="med" len="med"/>
            <a:tailEnd type="none" w="med" len="med"/>
          </a:ln>
          <a:effectLst/>
        </p:spPr>
        <p:txBody>
          <a:bodyPr rot="0" spcFirstLastPara="0" vertOverflow="overflow" horzOverflow="overflow" vert="horz" wrap="square" lIns="82296" tIns="41148" rIns="82296" bIns="41148" numCol="1" spcCol="0" rtlCol="0" fromWordArt="0" anchor="ctr" anchorCtr="0" forceAA="0" compatLnSpc="1">
            <a:prstTxWarp prst="textNoShape">
              <a:avLst/>
            </a:prstTxWarp>
            <a:noAutofit/>
          </a:bodyPr>
          <a:lstStyle/>
          <a:p>
            <a:pPr defTabSz="822960" eaLnBrk="0" fontAlgn="auto" hangingPunct="0">
              <a:spcBef>
                <a:spcPts val="0"/>
              </a:spcBef>
              <a:spcAft>
                <a:spcPts val="0"/>
              </a:spcAft>
            </a:pPr>
            <a:r>
              <a:rPr lang="en-US" sz="750" b="1" dirty="0">
                <a:solidFill>
                  <a:prstClr val="white"/>
                </a:solidFill>
                <a:ea typeface="Arial" charset="0"/>
                <a:cs typeface="Arial" charset="0"/>
              </a:rPr>
              <a:t>Payload to TL</a:t>
            </a:r>
            <a:r>
              <a:rPr lang="en-US" sz="750" b="1" dirty="0">
                <a:solidFill>
                  <a:prstClr val="white"/>
                </a:solidFill>
                <a:latin typeface="Helvetica Neue" charset="0"/>
                <a:ea typeface="Helvetica Neue" charset="0"/>
                <a:cs typeface="Helvetica Neue" charset="0"/>
              </a:rPr>
              <a:t>I/Moon</a:t>
            </a:r>
          </a:p>
        </p:txBody>
      </p:sp>
      <p:sp>
        <p:nvSpPr>
          <p:cNvPr id="99" name="TextBox 98" descr="&gt; 45 t (99,208 lbs)" title="SLS Block 2 Cargo Payload to TLI">
            <a:extLst>
              <a:ext uri="{FF2B5EF4-FFF2-40B4-BE49-F238E27FC236}">
                <a16:creationId xmlns:a16="http://schemas.microsoft.com/office/drawing/2014/main" id="{C8801F09-615A-E540-B74C-0A8AFCD005C7}"/>
              </a:ext>
            </a:extLst>
          </p:cNvPr>
          <p:cNvSpPr txBox="1"/>
          <p:nvPr/>
        </p:nvSpPr>
        <p:spPr>
          <a:xfrm>
            <a:off x="8078746" y="2159256"/>
            <a:ext cx="950001" cy="184666"/>
          </a:xfrm>
          <a:prstGeom prst="rect">
            <a:avLst/>
          </a:prstGeom>
          <a:noFill/>
        </p:spPr>
        <p:txBody>
          <a:bodyPr wrap="square" rtlCol="0">
            <a:spAutoFit/>
          </a:bodyPr>
          <a:lstStyle/>
          <a:p>
            <a:pPr algn="ctr" defTabSz="914048" fontAlgn="auto">
              <a:spcBef>
                <a:spcPts val="0"/>
              </a:spcBef>
              <a:spcAft>
                <a:spcPts val="0"/>
              </a:spcAft>
            </a:pPr>
            <a:r>
              <a:rPr lang="en-US" sz="600" b="1" dirty="0">
                <a:solidFill>
                  <a:prstClr val="white"/>
                </a:solidFill>
                <a:ea typeface="Arial" charset="0"/>
                <a:cs typeface="Arial" charset="0"/>
              </a:rPr>
              <a:t> &gt;  45 t (99k </a:t>
            </a:r>
            <a:r>
              <a:rPr lang="en-US" sz="600" b="1" dirty="0" err="1">
                <a:solidFill>
                  <a:prstClr val="white"/>
                </a:solidFill>
                <a:ea typeface="Arial" charset="0"/>
                <a:cs typeface="Arial" charset="0"/>
              </a:rPr>
              <a:t>lbs</a:t>
            </a:r>
            <a:r>
              <a:rPr lang="en-US" sz="600" b="1" dirty="0">
                <a:solidFill>
                  <a:prstClr val="white"/>
                </a:solidFill>
                <a:ea typeface="Arial" charset="0"/>
                <a:cs typeface="Arial" charset="0"/>
              </a:rPr>
              <a:t>) </a:t>
            </a:r>
          </a:p>
        </p:txBody>
      </p:sp>
      <p:sp>
        <p:nvSpPr>
          <p:cNvPr id="100" name="TextBox 99" descr="&gt;37–40 t (88,184 lbs)" title="SLS Block 1B Cargo Payload to TLI">
            <a:extLst>
              <a:ext uri="{FF2B5EF4-FFF2-40B4-BE49-F238E27FC236}">
                <a16:creationId xmlns:a16="http://schemas.microsoft.com/office/drawing/2014/main" id="{0EFCF509-9DC5-044C-9CA1-3C1239EE1234}"/>
              </a:ext>
            </a:extLst>
          </p:cNvPr>
          <p:cNvSpPr txBox="1"/>
          <p:nvPr/>
        </p:nvSpPr>
        <p:spPr>
          <a:xfrm>
            <a:off x="6154698" y="2159256"/>
            <a:ext cx="1056700" cy="184666"/>
          </a:xfrm>
          <a:prstGeom prst="rect">
            <a:avLst/>
          </a:prstGeom>
          <a:noFill/>
        </p:spPr>
        <p:txBody>
          <a:bodyPr wrap="square" rtlCol="0">
            <a:spAutoFit/>
          </a:bodyPr>
          <a:lstStyle/>
          <a:p>
            <a:pPr algn="ctr" defTabSz="914048" fontAlgn="auto">
              <a:spcBef>
                <a:spcPts val="0"/>
              </a:spcBef>
              <a:spcAft>
                <a:spcPts val="0"/>
              </a:spcAft>
            </a:pPr>
            <a:r>
              <a:rPr lang="en-US" sz="600" b="1" dirty="0">
                <a:solidFill>
                  <a:prstClr val="white"/>
                </a:solidFill>
                <a:ea typeface="Arial" charset="0"/>
                <a:cs typeface="Arial" charset="0"/>
              </a:rPr>
              <a:t>37–40 t (81k–88k </a:t>
            </a:r>
            <a:r>
              <a:rPr lang="en-US" sz="600" b="1" dirty="0" err="1">
                <a:solidFill>
                  <a:prstClr val="white"/>
                </a:solidFill>
                <a:ea typeface="Arial" charset="0"/>
                <a:cs typeface="Arial" charset="0"/>
              </a:rPr>
              <a:t>lbs</a:t>
            </a:r>
            <a:r>
              <a:rPr lang="en-US" sz="600" b="1" dirty="0">
                <a:solidFill>
                  <a:prstClr val="white"/>
                </a:solidFill>
                <a:ea typeface="Arial" charset="0"/>
                <a:cs typeface="Arial" charset="0"/>
              </a:rPr>
              <a:t>)</a:t>
            </a:r>
          </a:p>
        </p:txBody>
      </p:sp>
      <p:sp>
        <p:nvSpPr>
          <p:cNvPr id="101" name="TextBox 100" descr="&gt;34–37 t (81,571 lbs)" title="SLS Block 1B Crew Payload to TLI">
            <a:extLst>
              <a:ext uri="{FF2B5EF4-FFF2-40B4-BE49-F238E27FC236}">
                <a16:creationId xmlns:a16="http://schemas.microsoft.com/office/drawing/2014/main" id="{2CF8DFA1-1175-1B4D-B629-DF74C3EEC0D2}"/>
              </a:ext>
            </a:extLst>
          </p:cNvPr>
          <p:cNvSpPr txBox="1"/>
          <p:nvPr/>
        </p:nvSpPr>
        <p:spPr>
          <a:xfrm>
            <a:off x="5156567" y="2159256"/>
            <a:ext cx="948947" cy="184666"/>
          </a:xfrm>
          <a:prstGeom prst="rect">
            <a:avLst/>
          </a:prstGeom>
          <a:noFill/>
        </p:spPr>
        <p:txBody>
          <a:bodyPr wrap="square" rtlCol="0">
            <a:spAutoFit/>
          </a:bodyPr>
          <a:lstStyle/>
          <a:p>
            <a:pPr algn="ctr" defTabSz="914048" fontAlgn="auto">
              <a:spcBef>
                <a:spcPts val="0"/>
              </a:spcBef>
              <a:spcAft>
                <a:spcPts val="0"/>
              </a:spcAft>
            </a:pPr>
            <a:r>
              <a:rPr lang="en-US" sz="600" b="1" dirty="0">
                <a:solidFill>
                  <a:prstClr val="white"/>
                </a:solidFill>
                <a:ea typeface="Arial" charset="0"/>
                <a:cs typeface="Arial" charset="0"/>
              </a:rPr>
              <a:t>34–37 t (74k–81k </a:t>
            </a:r>
            <a:r>
              <a:rPr lang="en-US" sz="600" b="1" dirty="0" err="1">
                <a:solidFill>
                  <a:prstClr val="white"/>
                </a:solidFill>
                <a:ea typeface="Arial" charset="0"/>
                <a:cs typeface="Arial" charset="0"/>
              </a:rPr>
              <a:t>lbs</a:t>
            </a:r>
            <a:r>
              <a:rPr lang="en-US" sz="600" b="1" dirty="0">
                <a:solidFill>
                  <a:prstClr val="white"/>
                </a:solidFill>
                <a:ea typeface="Arial" charset="0"/>
                <a:cs typeface="Arial" charset="0"/>
              </a:rPr>
              <a:t>)</a:t>
            </a:r>
          </a:p>
        </p:txBody>
      </p:sp>
      <p:sp>
        <p:nvSpPr>
          <p:cNvPr id="102" name="TextBox 101" descr="&gt;26 t (57,320 lbs)" title="SLS Block 1 Payload to TLI&#10;">
            <a:extLst>
              <a:ext uri="{FF2B5EF4-FFF2-40B4-BE49-F238E27FC236}">
                <a16:creationId xmlns:a16="http://schemas.microsoft.com/office/drawing/2014/main" id="{4124F0A3-DF15-1F43-8E27-CA88C0F79B11}"/>
              </a:ext>
            </a:extLst>
          </p:cNvPr>
          <p:cNvSpPr txBox="1"/>
          <p:nvPr/>
        </p:nvSpPr>
        <p:spPr>
          <a:xfrm>
            <a:off x="3274022" y="2159256"/>
            <a:ext cx="860009" cy="184666"/>
          </a:xfrm>
          <a:prstGeom prst="rect">
            <a:avLst/>
          </a:prstGeom>
          <a:noFill/>
        </p:spPr>
        <p:txBody>
          <a:bodyPr wrap="square" rtlCol="0">
            <a:spAutoFit/>
          </a:bodyPr>
          <a:lstStyle/>
          <a:p>
            <a:pPr algn="ctr" defTabSz="914048" fontAlgn="auto">
              <a:spcBef>
                <a:spcPts val="0"/>
              </a:spcBef>
              <a:spcAft>
                <a:spcPts val="0"/>
              </a:spcAft>
            </a:pPr>
            <a:r>
              <a:rPr lang="en-US" sz="600" b="1" dirty="0">
                <a:solidFill>
                  <a:prstClr val="white"/>
                </a:solidFill>
                <a:ea typeface="Arial" charset="0"/>
                <a:cs typeface="Arial" charset="0"/>
              </a:rPr>
              <a:t>  &gt; 26 t (57k </a:t>
            </a:r>
            <a:r>
              <a:rPr lang="en-US" sz="600" b="1" dirty="0" err="1">
                <a:solidFill>
                  <a:prstClr val="white"/>
                </a:solidFill>
                <a:ea typeface="Arial" charset="0"/>
                <a:cs typeface="Arial" charset="0"/>
              </a:rPr>
              <a:t>lbs</a:t>
            </a:r>
            <a:r>
              <a:rPr lang="en-US" sz="600" b="1" dirty="0">
                <a:solidFill>
                  <a:prstClr val="white"/>
                </a:solidFill>
                <a:ea typeface="Arial" charset="0"/>
                <a:cs typeface="Arial" charset="0"/>
              </a:rPr>
              <a:t>)</a:t>
            </a:r>
          </a:p>
        </p:txBody>
      </p:sp>
      <p:sp>
        <p:nvSpPr>
          <p:cNvPr id="103" name="TextBox 102">
            <a:extLst>
              <a:ext uri="{FF2B5EF4-FFF2-40B4-BE49-F238E27FC236}">
                <a16:creationId xmlns:a16="http://schemas.microsoft.com/office/drawing/2014/main" id="{0FF4ED2D-315E-214D-8B30-D0AC077F80BA}"/>
              </a:ext>
            </a:extLst>
          </p:cNvPr>
          <p:cNvSpPr txBox="1"/>
          <p:nvPr/>
        </p:nvSpPr>
        <p:spPr>
          <a:xfrm>
            <a:off x="1620270" y="2628415"/>
            <a:ext cx="1212351" cy="2759858"/>
          </a:xfrm>
          <a:prstGeom prst="rect">
            <a:avLst/>
          </a:prstGeom>
          <a:noFill/>
          <a:effectLst/>
        </p:spPr>
        <p:txBody>
          <a:bodyPr wrap="square" rtlCol="0">
            <a:spAutoFit/>
          </a:bodyPr>
          <a:lstStyle/>
          <a:p>
            <a:pPr defTabSz="914048" fontAlgn="auto">
              <a:spcBef>
                <a:spcPts val="0"/>
              </a:spcBef>
              <a:spcAft>
                <a:spcPts val="0"/>
              </a:spcAft>
            </a:pPr>
            <a:r>
              <a:rPr lang="en-US" sz="788" dirty="0">
                <a:solidFill>
                  <a:prstClr val="white"/>
                </a:solidFill>
                <a:latin typeface="Arial Black" panose="020B0A04020102020204" pitchFamily="34" charset="0"/>
                <a:ea typeface="Arial" charset="0"/>
                <a:cs typeface="Arial" charset="0"/>
              </a:rPr>
              <a:t>Low Earth Orbit </a:t>
            </a:r>
            <a:r>
              <a:rPr lang="en-US" sz="788" b="1" dirty="0">
                <a:solidFill>
                  <a:prstClr val="white"/>
                </a:solidFill>
                <a:latin typeface="Arial Black" panose="020B0A04020102020204" pitchFamily="34" charset="0"/>
                <a:ea typeface="Arial Black" charset="0"/>
                <a:cs typeface="Arial Black" charset="0"/>
              </a:rPr>
              <a:t>(LEO) </a:t>
            </a:r>
            <a:r>
              <a:rPr lang="en-US" sz="788" dirty="0">
                <a:solidFill>
                  <a:prstClr val="white"/>
                </a:solidFill>
                <a:latin typeface="Calibri"/>
                <a:ea typeface="Arial" charset="0"/>
                <a:cs typeface="Arial" panose="020B0604020202020204" pitchFamily="34" charset="0"/>
              </a:rPr>
              <a:t>represents a typical 200 km circular orbit at 28.5 degrees inclination</a:t>
            </a:r>
            <a:endParaRPr lang="en-US" sz="788" dirty="0">
              <a:solidFill>
                <a:prstClr val="white"/>
              </a:solidFill>
              <a:latin typeface="Arial Black" panose="020B0A04020102020204" pitchFamily="34" charset="0"/>
              <a:ea typeface="Arial" charset="0"/>
              <a:cs typeface="Arial" charset="0"/>
            </a:endParaRPr>
          </a:p>
          <a:p>
            <a:pPr defTabSz="914048" fontAlgn="auto">
              <a:spcBef>
                <a:spcPts val="0"/>
              </a:spcBef>
              <a:spcAft>
                <a:spcPts val="0"/>
              </a:spcAft>
            </a:pPr>
            <a:endParaRPr lang="en-US" sz="788" dirty="0">
              <a:solidFill>
                <a:prstClr val="white"/>
              </a:solidFill>
              <a:latin typeface="Arial Black" panose="020B0A04020102020204" pitchFamily="34" charset="0"/>
              <a:ea typeface="Arial" charset="0"/>
              <a:cs typeface="Arial" charset="0"/>
            </a:endParaRPr>
          </a:p>
          <a:p>
            <a:pPr defTabSz="914048" fontAlgn="auto">
              <a:spcBef>
                <a:spcPts val="0"/>
              </a:spcBef>
              <a:spcAft>
                <a:spcPts val="0"/>
              </a:spcAft>
            </a:pPr>
            <a:r>
              <a:rPr lang="en-US" sz="788" dirty="0">
                <a:solidFill>
                  <a:prstClr val="white"/>
                </a:solidFill>
                <a:latin typeface="Arial Black" panose="020B0A04020102020204" pitchFamily="34" charset="0"/>
                <a:ea typeface="Arial" charset="0"/>
                <a:cs typeface="Arial" charset="0"/>
              </a:rPr>
              <a:t>T</a:t>
            </a:r>
            <a:r>
              <a:rPr lang="en-US" sz="788" dirty="0">
                <a:solidFill>
                  <a:prstClr val="white"/>
                </a:solidFill>
                <a:latin typeface="Arial Black" panose="020B0A04020102020204" pitchFamily="34" charset="0"/>
                <a:ea typeface="Arial Black" charset="0"/>
                <a:cs typeface="Arial Black" charset="0"/>
              </a:rPr>
              <a:t>rans-Lunar</a:t>
            </a:r>
            <a:r>
              <a:rPr lang="en-US" sz="788" b="1" dirty="0">
                <a:solidFill>
                  <a:prstClr val="white"/>
                </a:solidFill>
                <a:latin typeface="Arial Black" panose="020B0A04020102020204" pitchFamily="34" charset="0"/>
                <a:ea typeface="Arial Black" charset="0"/>
                <a:cs typeface="Arial Black" charset="0"/>
              </a:rPr>
              <a:t> Injection (TLI) </a:t>
            </a:r>
            <a:r>
              <a:rPr lang="en-US" sz="788" dirty="0">
                <a:solidFill>
                  <a:prstClr val="white"/>
                </a:solidFill>
                <a:latin typeface="Calibri"/>
                <a:ea typeface="Arial" charset="0"/>
                <a:cs typeface="Arial" panose="020B0604020202020204" pitchFamily="34" charset="0"/>
              </a:rPr>
              <a:t>is a propulsive maneuver used to set a spacecraft on a </a:t>
            </a:r>
            <a:r>
              <a:rPr lang="en-US" sz="788" dirty="0">
                <a:solidFill>
                  <a:prstClr val="white"/>
                </a:solidFill>
                <a:ea typeface="Arial" charset="0"/>
                <a:cs typeface="Arial" charset="0"/>
              </a:rPr>
              <a:t>trajectory that will cause it to arrive at the Moon. A spacecraft performs </a:t>
            </a:r>
            <a:r>
              <a:rPr lang="en-US" sz="788" b="1" dirty="0">
                <a:solidFill>
                  <a:prstClr val="white"/>
                </a:solidFill>
                <a:latin typeface="Arial Black" charset="0"/>
                <a:ea typeface="Arial Black" charset="0"/>
                <a:cs typeface="Arial Black" charset="0"/>
              </a:rPr>
              <a:t>TLI</a:t>
            </a:r>
            <a:r>
              <a:rPr lang="en-US" sz="788" dirty="0">
                <a:solidFill>
                  <a:prstClr val="white"/>
                </a:solidFill>
                <a:ea typeface="Arial" charset="0"/>
                <a:cs typeface="Arial" charset="0"/>
              </a:rPr>
              <a:t> to begin a lunar transfer from a low circular parking orbit around Earth. </a:t>
            </a:r>
          </a:p>
          <a:p>
            <a:pPr defTabSz="914048" fontAlgn="auto">
              <a:spcBef>
                <a:spcPts val="0"/>
              </a:spcBef>
              <a:spcAft>
                <a:spcPts val="0"/>
              </a:spcAft>
            </a:pPr>
            <a:endParaRPr lang="en-US" sz="788" dirty="0">
              <a:solidFill>
                <a:prstClr val="white"/>
              </a:solidFill>
              <a:ea typeface="Arial" charset="0"/>
              <a:cs typeface="Arial" charset="0"/>
            </a:endParaRPr>
          </a:p>
          <a:p>
            <a:pPr defTabSz="914048" fontAlgn="auto">
              <a:spcBef>
                <a:spcPts val="0"/>
              </a:spcBef>
              <a:spcAft>
                <a:spcPts val="0"/>
              </a:spcAft>
            </a:pPr>
            <a:r>
              <a:rPr lang="en-US" sz="788" dirty="0">
                <a:solidFill>
                  <a:prstClr val="white"/>
                </a:solidFill>
                <a:ea typeface="Arial" charset="0"/>
                <a:cs typeface="Arial" charset="0"/>
              </a:rPr>
              <a:t>The numbers depicted here indicate the mass capability at the Trans-Lunar Injection point.</a:t>
            </a:r>
          </a:p>
        </p:txBody>
      </p:sp>
      <p:sp>
        <p:nvSpPr>
          <p:cNvPr id="104" name="TextBox 103">
            <a:extLst>
              <a:ext uri="{FF2B5EF4-FFF2-40B4-BE49-F238E27FC236}">
                <a16:creationId xmlns:a16="http://schemas.microsoft.com/office/drawing/2014/main" id="{6792A5CE-7F6D-E74D-AE60-28FC83B29D97}"/>
              </a:ext>
            </a:extLst>
          </p:cNvPr>
          <p:cNvSpPr txBox="1"/>
          <p:nvPr/>
        </p:nvSpPr>
        <p:spPr>
          <a:xfrm>
            <a:off x="8163074" y="5392042"/>
            <a:ext cx="980926" cy="184666"/>
          </a:xfrm>
          <a:prstGeom prst="rect">
            <a:avLst/>
          </a:prstGeom>
          <a:noFill/>
        </p:spPr>
        <p:txBody>
          <a:bodyPr wrap="square" rtlCol="0">
            <a:spAutoFit/>
          </a:bodyPr>
          <a:lstStyle/>
          <a:p>
            <a:pPr algn="ctr" defTabSz="914048" fontAlgn="auto">
              <a:spcBef>
                <a:spcPts val="0"/>
              </a:spcBef>
              <a:spcAft>
                <a:spcPts val="0"/>
              </a:spcAft>
            </a:pPr>
            <a:r>
              <a:rPr lang="en-US" sz="600" b="1" dirty="0">
                <a:solidFill>
                  <a:prstClr val="white"/>
                </a:solidFill>
                <a:ea typeface="Arial" charset="0"/>
                <a:cs typeface="Arial" charset="0"/>
              </a:rPr>
              <a:t>SLS Block 2 Cargo</a:t>
            </a:r>
          </a:p>
        </p:txBody>
      </p:sp>
      <p:sp>
        <p:nvSpPr>
          <p:cNvPr id="105" name="Right Arrow 104" descr="Arrow" title="Arrow">
            <a:extLst>
              <a:ext uri="{FF2B5EF4-FFF2-40B4-BE49-F238E27FC236}">
                <a16:creationId xmlns:a16="http://schemas.microsoft.com/office/drawing/2014/main" id="{CDF45BA1-16E6-3B44-86FF-A5A4C3762CF4}"/>
              </a:ext>
            </a:extLst>
          </p:cNvPr>
          <p:cNvSpPr>
            <a:spLocks noChangeAspect="1"/>
          </p:cNvSpPr>
          <p:nvPr/>
        </p:nvSpPr>
        <p:spPr bwMode="auto">
          <a:xfrm>
            <a:off x="7020613" y="4248533"/>
            <a:ext cx="247771" cy="215322"/>
          </a:xfrm>
          <a:prstGeom prst="rightArrow">
            <a:avLst>
              <a:gd name="adj1" fmla="val 67056"/>
              <a:gd name="adj2" fmla="val 50000"/>
            </a:avLst>
          </a:prstGeom>
          <a:solidFill>
            <a:srgbClr val="CB4B0A"/>
          </a:solidFill>
          <a:ln w="9525" cap="flat" cmpd="sng" algn="ctr">
            <a:noFill/>
            <a:prstDash val="solid"/>
            <a:round/>
            <a:headEnd type="none" w="med" len="med"/>
            <a:tailEnd type="none" w="med" len="med"/>
          </a:ln>
          <a:effectLst/>
        </p:spPr>
        <p:txBody>
          <a:bodyPr vert="horz" wrap="square" lIns="82296" tIns="41148" rIns="82296" bIns="41148" numCol="1" rtlCol="0" anchor="t" anchorCtr="0" compatLnSpc="1">
            <a:prstTxWarp prst="textNoShape">
              <a:avLst/>
            </a:prstTxWarp>
          </a:bodyPr>
          <a:lstStyle/>
          <a:p>
            <a:pPr defTabSz="914048" eaLnBrk="0" hangingPunct="0"/>
            <a:endParaRPr lang="en-US" sz="750" i="1" dirty="0">
              <a:solidFill>
                <a:srgbClr val="666666"/>
              </a:solidFill>
              <a:latin typeface="55 Helvetica Roman" pitchFamily="1" charset="0"/>
            </a:endParaRPr>
          </a:p>
        </p:txBody>
      </p:sp>
      <p:sp>
        <p:nvSpPr>
          <p:cNvPr id="106" name="TextBox 105">
            <a:extLst>
              <a:ext uri="{FF2B5EF4-FFF2-40B4-BE49-F238E27FC236}">
                <a16:creationId xmlns:a16="http://schemas.microsoft.com/office/drawing/2014/main" id="{5260CA4C-6B8A-374D-AA3B-AD47CE643977}"/>
              </a:ext>
            </a:extLst>
          </p:cNvPr>
          <p:cNvSpPr txBox="1"/>
          <p:nvPr/>
        </p:nvSpPr>
        <p:spPr>
          <a:xfrm>
            <a:off x="6125173" y="5392042"/>
            <a:ext cx="1009222" cy="184666"/>
          </a:xfrm>
          <a:prstGeom prst="rect">
            <a:avLst/>
          </a:prstGeom>
          <a:noFill/>
        </p:spPr>
        <p:txBody>
          <a:bodyPr wrap="square" rtlCol="0">
            <a:spAutoFit/>
          </a:bodyPr>
          <a:lstStyle/>
          <a:p>
            <a:pPr algn="ctr" defTabSz="914048" fontAlgn="auto">
              <a:spcBef>
                <a:spcPts val="0"/>
              </a:spcBef>
              <a:spcAft>
                <a:spcPts val="0"/>
              </a:spcAft>
            </a:pPr>
            <a:r>
              <a:rPr lang="en-US" sz="600" b="1" dirty="0">
                <a:solidFill>
                  <a:prstClr val="white"/>
                </a:solidFill>
                <a:ea typeface="Arial" charset="0"/>
                <a:cs typeface="Arial" charset="0"/>
              </a:rPr>
              <a:t>SLS Block 1B Cargo</a:t>
            </a:r>
          </a:p>
        </p:txBody>
      </p:sp>
      <p:sp>
        <p:nvSpPr>
          <p:cNvPr id="107" name="Right Arrow 106" descr="Arrow" title="Arrow">
            <a:extLst>
              <a:ext uri="{FF2B5EF4-FFF2-40B4-BE49-F238E27FC236}">
                <a16:creationId xmlns:a16="http://schemas.microsoft.com/office/drawing/2014/main" id="{6BD036C7-E367-AF4F-A0F5-860CDC279EFF}"/>
              </a:ext>
            </a:extLst>
          </p:cNvPr>
          <p:cNvSpPr>
            <a:spLocks noChangeAspect="1"/>
          </p:cNvSpPr>
          <p:nvPr/>
        </p:nvSpPr>
        <p:spPr bwMode="auto">
          <a:xfrm>
            <a:off x="6020647" y="4248533"/>
            <a:ext cx="247771" cy="215322"/>
          </a:xfrm>
          <a:prstGeom prst="rightArrow">
            <a:avLst>
              <a:gd name="adj1" fmla="val 67056"/>
              <a:gd name="adj2" fmla="val 50000"/>
            </a:avLst>
          </a:prstGeom>
          <a:solidFill>
            <a:srgbClr val="CB4B0A"/>
          </a:solidFill>
          <a:ln w="9525" cap="flat" cmpd="sng" algn="ctr">
            <a:noFill/>
            <a:prstDash val="solid"/>
            <a:round/>
            <a:headEnd type="none" w="med" len="med"/>
            <a:tailEnd type="none" w="med" len="med"/>
          </a:ln>
          <a:effectLst/>
        </p:spPr>
        <p:txBody>
          <a:bodyPr vert="horz" wrap="square" lIns="82296" tIns="41148" rIns="82296" bIns="41148" numCol="1" rtlCol="0" anchor="t" anchorCtr="0" compatLnSpc="1">
            <a:prstTxWarp prst="textNoShape">
              <a:avLst/>
            </a:prstTxWarp>
          </a:bodyPr>
          <a:lstStyle/>
          <a:p>
            <a:pPr defTabSz="914048" eaLnBrk="0" hangingPunct="0"/>
            <a:endParaRPr lang="en-US" sz="750" i="1" dirty="0">
              <a:solidFill>
                <a:srgbClr val="666666"/>
              </a:solidFill>
              <a:latin typeface="55 Helvetica Roman" pitchFamily="1" charset="0"/>
            </a:endParaRPr>
          </a:p>
        </p:txBody>
      </p:sp>
      <p:sp>
        <p:nvSpPr>
          <p:cNvPr id="108" name="TextBox 107">
            <a:extLst>
              <a:ext uri="{FF2B5EF4-FFF2-40B4-BE49-F238E27FC236}">
                <a16:creationId xmlns:a16="http://schemas.microsoft.com/office/drawing/2014/main" id="{46CEF187-E4DE-0F4D-9C01-9E8740CEF844}"/>
              </a:ext>
            </a:extLst>
          </p:cNvPr>
          <p:cNvSpPr txBox="1"/>
          <p:nvPr/>
        </p:nvSpPr>
        <p:spPr>
          <a:xfrm>
            <a:off x="5116851" y="5391989"/>
            <a:ext cx="1043886" cy="184666"/>
          </a:xfrm>
          <a:prstGeom prst="rect">
            <a:avLst/>
          </a:prstGeom>
          <a:noFill/>
        </p:spPr>
        <p:txBody>
          <a:bodyPr wrap="square" rtlCol="0">
            <a:spAutoFit/>
          </a:bodyPr>
          <a:lstStyle/>
          <a:p>
            <a:pPr algn="ctr" defTabSz="914048" fontAlgn="auto">
              <a:spcBef>
                <a:spcPts val="0"/>
              </a:spcBef>
              <a:spcAft>
                <a:spcPts val="0"/>
              </a:spcAft>
            </a:pPr>
            <a:r>
              <a:rPr lang="en-US" sz="600" b="1" dirty="0">
                <a:solidFill>
                  <a:prstClr val="white"/>
                </a:solidFill>
                <a:ea typeface="Arial" charset="0"/>
                <a:cs typeface="Arial" charset="0"/>
              </a:rPr>
              <a:t>SLS Block 1B Crew</a:t>
            </a:r>
          </a:p>
        </p:txBody>
      </p:sp>
      <p:sp>
        <p:nvSpPr>
          <p:cNvPr id="109" name="Right Arrow 108" descr="Arrow" title="Arrow">
            <a:extLst>
              <a:ext uri="{FF2B5EF4-FFF2-40B4-BE49-F238E27FC236}">
                <a16:creationId xmlns:a16="http://schemas.microsoft.com/office/drawing/2014/main" id="{25D8DEC2-567F-9343-9FDC-8817B3362F99}"/>
              </a:ext>
            </a:extLst>
          </p:cNvPr>
          <p:cNvSpPr>
            <a:spLocks noChangeAspect="1"/>
          </p:cNvSpPr>
          <p:nvPr/>
        </p:nvSpPr>
        <p:spPr bwMode="auto">
          <a:xfrm>
            <a:off x="5020681" y="4248533"/>
            <a:ext cx="247771" cy="215322"/>
          </a:xfrm>
          <a:prstGeom prst="rightArrow">
            <a:avLst>
              <a:gd name="adj1" fmla="val 67056"/>
              <a:gd name="adj2" fmla="val 50000"/>
            </a:avLst>
          </a:prstGeom>
          <a:solidFill>
            <a:srgbClr val="CB4B0A"/>
          </a:solidFill>
          <a:ln w="9525" cap="flat" cmpd="sng" algn="ctr">
            <a:noFill/>
            <a:prstDash val="solid"/>
            <a:round/>
            <a:headEnd type="none" w="med" len="med"/>
            <a:tailEnd type="none" w="med" len="med"/>
          </a:ln>
          <a:effectLst/>
        </p:spPr>
        <p:txBody>
          <a:bodyPr vert="horz" wrap="square" lIns="82296" tIns="41148" rIns="82296" bIns="41148" numCol="1" rtlCol="0" anchor="t" anchorCtr="0" compatLnSpc="1">
            <a:prstTxWarp prst="textNoShape">
              <a:avLst/>
            </a:prstTxWarp>
          </a:bodyPr>
          <a:lstStyle/>
          <a:p>
            <a:pPr defTabSz="914048" eaLnBrk="0" hangingPunct="0"/>
            <a:endParaRPr lang="en-US" sz="750" i="1" dirty="0">
              <a:solidFill>
                <a:srgbClr val="666666"/>
              </a:solidFill>
              <a:latin typeface="55 Helvetica Roman" pitchFamily="1" charset="0"/>
            </a:endParaRPr>
          </a:p>
        </p:txBody>
      </p:sp>
      <p:sp>
        <p:nvSpPr>
          <p:cNvPr id="110" name="TextBox 109">
            <a:extLst>
              <a:ext uri="{FF2B5EF4-FFF2-40B4-BE49-F238E27FC236}">
                <a16:creationId xmlns:a16="http://schemas.microsoft.com/office/drawing/2014/main" id="{CA602068-425B-8A46-8553-885122012970}"/>
              </a:ext>
            </a:extLst>
          </p:cNvPr>
          <p:cNvSpPr txBox="1"/>
          <p:nvPr/>
        </p:nvSpPr>
        <p:spPr>
          <a:xfrm>
            <a:off x="3291079" y="5391989"/>
            <a:ext cx="699303" cy="276999"/>
          </a:xfrm>
          <a:prstGeom prst="rect">
            <a:avLst/>
          </a:prstGeom>
          <a:noFill/>
        </p:spPr>
        <p:txBody>
          <a:bodyPr wrap="square" rtlCol="0">
            <a:spAutoFit/>
          </a:bodyPr>
          <a:lstStyle/>
          <a:p>
            <a:pPr algn="ctr" defTabSz="914048" fontAlgn="auto">
              <a:spcBef>
                <a:spcPts val="0"/>
              </a:spcBef>
              <a:spcAft>
                <a:spcPts val="0"/>
              </a:spcAft>
            </a:pPr>
            <a:r>
              <a:rPr lang="en-US" sz="600" b="1" dirty="0">
                <a:solidFill>
                  <a:prstClr val="white"/>
                </a:solidFill>
                <a:ea typeface="Arial" charset="0"/>
                <a:cs typeface="Arial" charset="0"/>
              </a:rPr>
              <a:t>SLS Block 1 Crew</a:t>
            </a:r>
          </a:p>
        </p:txBody>
      </p:sp>
      <p:sp>
        <p:nvSpPr>
          <p:cNvPr id="111" name="Right Arrow 110" descr="Arrow" title="Arrow">
            <a:extLst>
              <a:ext uri="{FF2B5EF4-FFF2-40B4-BE49-F238E27FC236}">
                <a16:creationId xmlns:a16="http://schemas.microsoft.com/office/drawing/2014/main" id="{CB6BDA41-CFC6-CA43-A86F-85B86EB21CF1}"/>
              </a:ext>
            </a:extLst>
          </p:cNvPr>
          <p:cNvSpPr>
            <a:spLocks noChangeAspect="1"/>
          </p:cNvSpPr>
          <p:nvPr/>
        </p:nvSpPr>
        <p:spPr bwMode="auto">
          <a:xfrm>
            <a:off x="8020580" y="4248533"/>
            <a:ext cx="247771" cy="215322"/>
          </a:xfrm>
          <a:prstGeom prst="rightArrow">
            <a:avLst>
              <a:gd name="adj1" fmla="val 67056"/>
              <a:gd name="adj2" fmla="val 50000"/>
            </a:avLst>
          </a:prstGeom>
          <a:solidFill>
            <a:srgbClr val="CB4B0A"/>
          </a:solidFill>
          <a:ln w="9525" cap="flat" cmpd="sng" algn="ctr">
            <a:noFill/>
            <a:prstDash val="solid"/>
            <a:round/>
            <a:headEnd type="none" w="med" len="med"/>
            <a:tailEnd type="none" w="med" len="med"/>
          </a:ln>
          <a:effectLst/>
        </p:spPr>
        <p:txBody>
          <a:bodyPr vert="horz" wrap="square" lIns="82296" tIns="41148" rIns="82296" bIns="41148" numCol="1" rtlCol="0" anchor="t" anchorCtr="0" compatLnSpc="1">
            <a:prstTxWarp prst="textNoShape">
              <a:avLst/>
            </a:prstTxWarp>
          </a:bodyPr>
          <a:lstStyle/>
          <a:p>
            <a:pPr defTabSz="914048" eaLnBrk="0" hangingPunct="0"/>
            <a:endParaRPr lang="en-US" sz="750" i="1" dirty="0">
              <a:solidFill>
                <a:srgbClr val="666666"/>
              </a:solidFill>
              <a:latin typeface="55 Helvetica Roman" pitchFamily="1" charset="0"/>
            </a:endParaRPr>
          </a:p>
        </p:txBody>
      </p:sp>
      <p:sp>
        <p:nvSpPr>
          <p:cNvPr id="112" name="TextBox 111">
            <a:extLst>
              <a:ext uri="{FF2B5EF4-FFF2-40B4-BE49-F238E27FC236}">
                <a16:creationId xmlns:a16="http://schemas.microsoft.com/office/drawing/2014/main" id="{7179AD87-E45C-1F43-849C-ACCCDE6B211E}"/>
              </a:ext>
            </a:extLst>
          </p:cNvPr>
          <p:cNvSpPr txBox="1"/>
          <p:nvPr/>
        </p:nvSpPr>
        <p:spPr>
          <a:xfrm>
            <a:off x="7149374" y="5392042"/>
            <a:ext cx="980926" cy="184666"/>
          </a:xfrm>
          <a:prstGeom prst="rect">
            <a:avLst/>
          </a:prstGeom>
          <a:noFill/>
        </p:spPr>
        <p:txBody>
          <a:bodyPr wrap="square" rtlCol="0">
            <a:spAutoFit/>
          </a:bodyPr>
          <a:lstStyle/>
          <a:p>
            <a:pPr algn="ctr" defTabSz="914048" fontAlgn="auto">
              <a:spcBef>
                <a:spcPts val="0"/>
              </a:spcBef>
              <a:spcAft>
                <a:spcPts val="0"/>
              </a:spcAft>
            </a:pPr>
            <a:r>
              <a:rPr lang="en-US" sz="600" b="1" dirty="0">
                <a:solidFill>
                  <a:prstClr val="white"/>
                </a:solidFill>
                <a:ea typeface="Arial" charset="0"/>
                <a:cs typeface="Arial" charset="0"/>
              </a:rPr>
              <a:t>SLS Block 2 Crew</a:t>
            </a:r>
          </a:p>
        </p:txBody>
      </p:sp>
      <p:sp>
        <p:nvSpPr>
          <p:cNvPr id="113" name="TextBox 112" descr="905 cubic meters/31,950 cubic feet" title="SLS Block 2 Cargo payload volume">
            <a:extLst>
              <a:ext uri="{FF2B5EF4-FFF2-40B4-BE49-F238E27FC236}">
                <a16:creationId xmlns:a16="http://schemas.microsoft.com/office/drawing/2014/main" id="{16F5EC6D-E4B7-0D48-AA33-12597C2D1A0F}"/>
              </a:ext>
            </a:extLst>
          </p:cNvPr>
          <p:cNvSpPr txBox="1"/>
          <p:nvPr/>
        </p:nvSpPr>
        <p:spPr>
          <a:xfrm>
            <a:off x="7143555" y="2388130"/>
            <a:ext cx="929040" cy="184666"/>
          </a:xfrm>
          <a:prstGeom prst="rect">
            <a:avLst/>
          </a:prstGeom>
          <a:noFill/>
        </p:spPr>
        <p:txBody>
          <a:bodyPr wrap="square" rtlCol="0">
            <a:spAutoFit/>
          </a:bodyPr>
          <a:lstStyle/>
          <a:p>
            <a:pPr algn="ctr" defTabSz="914048" fontAlgn="auto">
              <a:spcBef>
                <a:spcPts val="0"/>
              </a:spcBef>
              <a:spcAft>
                <a:spcPts val="0"/>
              </a:spcAft>
            </a:pPr>
            <a:r>
              <a:rPr lang="en-US" sz="600" b="1" dirty="0">
                <a:solidFill>
                  <a:prstClr val="white"/>
                </a:solidFill>
                <a:ea typeface="Arial" charset="0"/>
                <a:cs typeface="Arial" charset="0"/>
              </a:rPr>
              <a:t>10,100 ft</a:t>
            </a:r>
            <a:r>
              <a:rPr lang="en-US" sz="600" b="1" baseline="30000" dirty="0">
                <a:solidFill>
                  <a:prstClr val="white"/>
                </a:solidFill>
                <a:ea typeface="Arial" charset="0"/>
                <a:cs typeface="Arial" charset="0"/>
              </a:rPr>
              <a:t>3</a:t>
            </a:r>
            <a:r>
              <a:rPr lang="en-US" sz="600" b="1" dirty="0">
                <a:solidFill>
                  <a:prstClr val="white"/>
                </a:solidFill>
                <a:ea typeface="Arial" charset="0"/>
                <a:cs typeface="Arial" charset="0"/>
              </a:rPr>
              <a:t> (286m</a:t>
            </a:r>
            <a:r>
              <a:rPr lang="en-US" sz="600" b="1" baseline="30000" dirty="0">
                <a:solidFill>
                  <a:prstClr val="white"/>
                </a:solidFill>
                <a:ea typeface="Arial" charset="0"/>
                <a:cs typeface="Arial" charset="0"/>
              </a:rPr>
              <a:t>3</a:t>
            </a:r>
            <a:r>
              <a:rPr lang="en-US" sz="600" b="1" dirty="0">
                <a:solidFill>
                  <a:prstClr val="white"/>
                </a:solidFill>
                <a:ea typeface="Arial" charset="0"/>
                <a:cs typeface="Arial" charset="0"/>
              </a:rPr>
              <a:t>)**</a:t>
            </a:r>
            <a:endParaRPr lang="en-US" sz="600" b="1" baseline="30000" dirty="0">
              <a:solidFill>
                <a:prstClr val="white"/>
              </a:solidFill>
              <a:ea typeface="Arial" charset="0"/>
              <a:cs typeface="Arial" charset="0"/>
            </a:endParaRPr>
          </a:p>
        </p:txBody>
      </p:sp>
      <p:sp>
        <p:nvSpPr>
          <p:cNvPr id="114" name="TextBox 113" descr="&gt; 45 t (99,208 lbs)" title="SLS Block 2 Cargo Payload to TLI">
            <a:extLst>
              <a:ext uri="{FF2B5EF4-FFF2-40B4-BE49-F238E27FC236}">
                <a16:creationId xmlns:a16="http://schemas.microsoft.com/office/drawing/2014/main" id="{35A218D5-039D-6E44-B112-5BB8FDDC7411}"/>
              </a:ext>
            </a:extLst>
          </p:cNvPr>
          <p:cNvSpPr txBox="1"/>
          <p:nvPr/>
        </p:nvSpPr>
        <p:spPr>
          <a:xfrm>
            <a:off x="7189869" y="2159256"/>
            <a:ext cx="818152" cy="184666"/>
          </a:xfrm>
          <a:prstGeom prst="rect">
            <a:avLst/>
          </a:prstGeom>
          <a:noFill/>
        </p:spPr>
        <p:txBody>
          <a:bodyPr wrap="square" rtlCol="0">
            <a:spAutoFit/>
          </a:bodyPr>
          <a:lstStyle/>
          <a:p>
            <a:pPr algn="ctr" defTabSz="914048" fontAlgn="auto">
              <a:spcBef>
                <a:spcPts val="0"/>
              </a:spcBef>
              <a:spcAft>
                <a:spcPts val="0"/>
              </a:spcAft>
            </a:pPr>
            <a:r>
              <a:rPr lang="en-US" sz="600" b="1" dirty="0">
                <a:solidFill>
                  <a:prstClr val="white"/>
                </a:solidFill>
                <a:ea typeface="Arial" charset="0"/>
                <a:cs typeface="Arial" charset="0"/>
              </a:rPr>
              <a:t> &gt;  45 t (99k </a:t>
            </a:r>
            <a:r>
              <a:rPr lang="en-US" sz="600" b="1" dirty="0" err="1">
                <a:solidFill>
                  <a:prstClr val="white"/>
                </a:solidFill>
                <a:ea typeface="Arial" charset="0"/>
                <a:cs typeface="Arial" charset="0"/>
              </a:rPr>
              <a:t>lbs</a:t>
            </a:r>
            <a:r>
              <a:rPr lang="en-US" sz="600" b="1" dirty="0">
                <a:solidFill>
                  <a:prstClr val="white"/>
                </a:solidFill>
                <a:ea typeface="Arial" charset="0"/>
                <a:cs typeface="Arial" charset="0"/>
              </a:rPr>
              <a:t>) </a:t>
            </a:r>
          </a:p>
        </p:txBody>
      </p:sp>
      <p:sp>
        <p:nvSpPr>
          <p:cNvPr id="115" name="TextBox 114" descr="11.9M lbs" title="SLS Block 2 Cargo Maximum Thrust">
            <a:extLst>
              <a:ext uri="{FF2B5EF4-FFF2-40B4-BE49-F238E27FC236}">
                <a16:creationId xmlns:a16="http://schemas.microsoft.com/office/drawing/2014/main" id="{943BE19F-CBFD-0742-804F-EADC3BAB3DB7}"/>
              </a:ext>
            </a:extLst>
          </p:cNvPr>
          <p:cNvSpPr txBox="1"/>
          <p:nvPr/>
        </p:nvSpPr>
        <p:spPr>
          <a:xfrm>
            <a:off x="7290185" y="5629239"/>
            <a:ext cx="699303" cy="207749"/>
          </a:xfrm>
          <a:prstGeom prst="rect">
            <a:avLst/>
          </a:prstGeom>
          <a:noFill/>
        </p:spPr>
        <p:txBody>
          <a:bodyPr wrap="square" rtlCol="0">
            <a:spAutoFit/>
          </a:bodyPr>
          <a:lstStyle/>
          <a:p>
            <a:pPr algn="ctr" defTabSz="914048" fontAlgn="auto">
              <a:spcBef>
                <a:spcPts val="0"/>
              </a:spcBef>
              <a:spcAft>
                <a:spcPts val="0"/>
              </a:spcAft>
            </a:pPr>
            <a:r>
              <a:rPr lang="en-US" sz="750" b="1" dirty="0">
                <a:solidFill>
                  <a:prstClr val="white"/>
                </a:solidFill>
                <a:ea typeface="Arial" charset="0"/>
                <a:cs typeface="Arial" charset="0"/>
              </a:rPr>
              <a:t>11.9M </a:t>
            </a:r>
            <a:r>
              <a:rPr lang="en-US" sz="750" b="1" dirty="0" err="1">
                <a:solidFill>
                  <a:prstClr val="white"/>
                </a:solidFill>
                <a:ea typeface="Arial" charset="0"/>
                <a:cs typeface="Arial" charset="0"/>
              </a:rPr>
              <a:t>lbs</a:t>
            </a:r>
            <a:endParaRPr lang="en-US" sz="750" b="1" dirty="0">
              <a:solidFill>
                <a:prstClr val="white"/>
              </a:solidFill>
              <a:ea typeface="Arial" charset="0"/>
              <a:cs typeface="Arial" charset="0"/>
            </a:endParaRPr>
          </a:p>
        </p:txBody>
      </p:sp>
      <p:sp>
        <p:nvSpPr>
          <p:cNvPr id="116" name="Right Arrow 115" descr="Arrow" title="Arrow">
            <a:extLst>
              <a:ext uri="{FF2B5EF4-FFF2-40B4-BE49-F238E27FC236}">
                <a16:creationId xmlns:a16="http://schemas.microsoft.com/office/drawing/2014/main" id="{5C1FC44F-68EB-C14F-9859-CAE44CD726BD}"/>
              </a:ext>
            </a:extLst>
          </p:cNvPr>
          <p:cNvSpPr>
            <a:spLocks noChangeAspect="1"/>
          </p:cNvSpPr>
          <p:nvPr/>
        </p:nvSpPr>
        <p:spPr bwMode="auto">
          <a:xfrm>
            <a:off x="4020715" y="4248533"/>
            <a:ext cx="247771" cy="215322"/>
          </a:xfrm>
          <a:prstGeom prst="rightArrow">
            <a:avLst>
              <a:gd name="adj1" fmla="val 67056"/>
              <a:gd name="adj2" fmla="val 50000"/>
            </a:avLst>
          </a:prstGeom>
          <a:solidFill>
            <a:srgbClr val="CB4B0A"/>
          </a:solidFill>
          <a:ln w="9525" cap="flat" cmpd="sng" algn="ctr">
            <a:noFill/>
            <a:prstDash val="solid"/>
            <a:round/>
            <a:headEnd type="none" w="med" len="med"/>
            <a:tailEnd type="none" w="med" len="med"/>
          </a:ln>
          <a:effectLst/>
        </p:spPr>
        <p:txBody>
          <a:bodyPr vert="horz" wrap="square" lIns="82296" tIns="41148" rIns="82296" bIns="41148" numCol="1" rtlCol="0" anchor="t" anchorCtr="0" compatLnSpc="1">
            <a:prstTxWarp prst="textNoShape">
              <a:avLst/>
            </a:prstTxWarp>
          </a:bodyPr>
          <a:lstStyle/>
          <a:p>
            <a:pPr defTabSz="914048" eaLnBrk="0" hangingPunct="0"/>
            <a:endParaRPr lang="en-US" sz="750" i="1" dirty="0">
              <a:solidFill>
                <a:srgbClr val="666666"/>
              </a:solidFill>
              <a:latin typeface="55 Helvetica Roman" pitchFamily="1" charset="0"/>
            </a:endParaRPr>
          </a:p>
        </p:txBody>
      </p:sp>
      <p:sp>
        <p:nvSpPr>
          <p:cNvPr id="117" name="TextBox 116" descr="&gt;26 t (57,320 lbs)" title="SLS Block 1 Payload to TLI&#10;">
            <a:extLst>
              <a:ext uri="{FF2B5EF4-FFF2-40B4-BE49-F238E27FC236}">
                <a16:creationId xmlns:a16="http://schemas.microsoft.com/office/drawing/2014/main" id="{452EAD72-B3EA-EC4E-BF6C-D2EB8F2F834A}"/>
              </a:ext>
            </a:extLst>
          </p:cNvPr>
          <p:cNvSpPr txBox="1"/>
          <p:nvPr/>
        </p:nvSpPr>
        <p:spPr>
          <a:xfrm>
            <a:off x="4290562" y="2159256"/>
            <a:ext cx="792397" cy="184666"/>
          </a:xfrm>
          <a:prstGeom prst="rect">
            <a:avLst/>
          </a:prstGeom>
          <a:noFill/>
        </p:spPr>
        <p:txBody>
          <a:bodyPr wrap="square" rtlCol="0">
            <a:spAutoFit/>
          </a:bodyPr>
          <a:lstStyle/>
          <a:p>
            <a:pPr algn="ctr" defTabSz="914048" fontAlgn="auto">
              <a:spcBef>
                <a:spcPts val="0"/>
              </a:spcBef>
              <a:spcAft>
                <a:spcPts val="0"/>
              </a:spcAft>
            </a:pPr>
            <a:r>
              <a:rPr lang="en-US" sz="600" b="1" dirty="0">
                <a:solidFill>
                  <a:prstClr val="white"/>
                </a:solidFill>
                <a:ea typeface="Arial" charset="0"/>
                <a:cs typeface="Arial" charset="0"/>
              </a:rPr>
              <a:t>&gt; 26 t (57k </a:t>
            </a:r>
            <a:r>
              <a:rPr lang="en-US" sz="600" b="1" dirty="0" err="1">
                <a:solidFill>
                  <a:prstClr val="white"/>
                </a:solidFill>
                <a:ea typeface="Arial" charset="0"/>
                <a:cs typeface="Arial" charset="0"/>
              </a:rPr>
              <a:t>lbs</a:t>
            </a:r>
            <a:r>
              <a:rPr lang="en-US" sz="600" b="1" dirty="0">
                <a:solidFill>
                  <a:prstClr val="white"/>
                </a:solidFill>
                <a:ea typeface="Arial" charset="0"/>
                <a:cs typeface="Arial" charset="0"/>
              </a:rPr>
              <a:t>)</a:t>
            </a:r>
          </a:p>
        </p:txBody>
      </p:sp>
      <p:sp>
        <p:nvSpPr>
          <p:cNvPr id="118" name="TextBox 117" descr="N/A**" title="SLS Block 1 Payload Volume">
            <a:extLst>
              <a:ext uri="{FF2B5EF4-FFF2-40B4-BE49-F238E27FC236}">
                <a16:creationId xmlns:a16="http://schemas.microsoft.com/office/drawing/2014/main" id="{EC1CBAB2-8956-B349-ADE6-FDE291FEB99C}"/>
              </a:ext>
            </a:extLst>
          </p:cNvPr>
          <p:cNvSpPr txBox="1"/>
          <p:nvPr/>
        </p:nvSpPr>
        <p:spPr>
          <a:xfrm>
            <a:off x="4265183" y="2346666"/>
            <a:ext cx="751404" cy="276999"/>
          </a:xfrm>
          <a:prstGeom prst="rect">
            <a:avLst/>
          </a:prstGeom>
          <a:noFill/>
        </p:spPr>
        <p:txBody>
          <a:bodyPr wrap="square" rtlCol="0">
            <a:spAutoFit/>
          </a:bodyPr>
          <a:lstStyle/>
          <a:p>
            <a:pPr algn="ctr" defTabSz="914048" fontAlgn="auto">
              <a:spcBef>
                <a:spcPts val="0"/>
              </a:spcBef>
              <a:spcAft>
                <a:spcPts val="0"/>
              </a:spcAft>
            </a:pPr>
            <a:r>
              <a:rPr lang="en-US" sz="600" b="1" dirty="0">
                <a:solidFill>
                  <a:prstClr val="white"/>
                </a:solidFill>
                <a:ea typeface="Arial" charset="0"/>
                <a:cs typeface="Arial" charset="0"/>
              </a:rPr>
              <a:t>9,030 ft</a:t>
            </a:r>
            <a:r>
              <a:rPr lang="en-US" sz="600" b="1" baseline="30000" dirty="0">
                <a:solidFill>
                  <a:prstClr val="white"/>
                </a:solidFill>
                <a:ea typeface="Arial" charset="0"/>
                <a:cs typeface="Arial" charset="0"/>
              </a:rPr>
              <a:t>3 </a:t>
            </a:r>
            <a:r>
              <a:rPr lang="en-US" sz="600" b="1" dirty="0">
                <a:solidFill>
                  <a:prstClr val="white"/>
                </a:solidFill>
                <a:ea typeface="Arial" charset="0"/>
                <a:cs typeface="Arial" charset="0"/>
              </a:rPr>
              <a:t>(256m</a:t>
            </a:r>
            <a:r>
              <a:rPr lang="en-US" sz="600" b="1" baseline="30000" dirty="0">
                <a:solidFill>
                  <a:prstClr val="white"/>
                </a:solidFill>
                <a:ea typeface="Arial" charset="0"/>
                <a:cs typeface="Arial" charset="0"/>
              </a:rPr>
              <a:t>3</a:t>
            </a:r>
            <a:r>
              <a:rPr lang="en-US" sz="600" b="1" dirty="0">
                <a:solidFill>
                  <a:prstClr val="white"/>
                </a:solidFill>
                <a:ea typeface="Arial" charset="0"/>
                <a:cs typeface="Arial" charset="0"/>
              </a:rPr>
              <a:t>)</a:t>
            </a:r>
          </a:p>
        </p:txBody>
      </p:sp>
      <p:sp>
        <p:nvSpPr>
          <p:cNvPr id="119" name="TextBox 118" descr="8.8M lbs" title="SLS Block 1 Maximum Thrust">
            <a:extLst>
              <a:ext uri="{FF2B5EF4-FFF2-40B4-BE49-F238E27FC236}">
                <a16:creationId xmlns:a16="http://schemas.microsoft.com/office/drawing/2014/main" id="{67B8D27C-FCB1-E14C-A4AD-0E56973D625E}"/>
              </a:ext>
            </a:extLst>
          </p:cNvPr>
          <p:cNvSpPr txBox="1"/>
          <p:nvPr/>
        </p:nvSpPr>
        <p:spPr>
          <a:xfrm>
            <a:off x="4280102" y="5629239"/>
            <a:ext cx="699303" cy="207749"/>
          </a:xfrm>
          <a:prstGeom prst="rect">
            <a:avLst/>
          </a:prstGeom>
          <a:noFill/>
        </p:spPr>
        <p:txBody>
          <a:bodyPr wrap="square" rtlCol="0">
            <a:spAutoFit/>
          </a:bodyPr>
          <a:lstStyle/>
          <a:p>
            <a:pPr algn="ctr" defTabSz="914048" fontAlgn="auto">
              <a:spcBef>
                <a:spcPts val="0"/>
              </a:spcBef>
              <a:spcAft>
                <a:spcPts val="0"/>
              </a:spcAft>
            </a:pPr>
            <a:r>
              <a:rPr lang="en-US" sz="750" b="1" dirty="0">
                <a:solidFill>
                  <a:prstClr val="white"/>
                </a:solidFill>
                <a:ea typeface="Arial" charset="0"/>
                <a:cs typeface="Arial" charset="0"/>
              </a:rPr>
              <a:t>8.8M </a:t>
            </a:r>
            <a:r>
              <a:rPr lang="en-US" sz="750" b="1" dirty="0" err="1">
                <a:solidFill>
                  <a:prstClr val="white"/>
                </a:solidFill>
                <a:ea typeface="Arial" charset="0"/>
                <a:cs typeface="Arial" charset="0"/>
              </a:rPr>
              <a:t>lbs</a:t>
            </a:r>
            <a:endParaRPr lang="en-US" sz="750" b="1" dirty="0">
              <a:solidFill>
                <a:prstClr val="white"/>
              </a:solidFill>
              <a:ea typeface="Arial" charset="0"/>
              <a:cs typeface="Arial" charset="0"/>
            </a:endParaRPr>
          </a:p>
        </p:txBody>
      </p:sp>
      <p:sp>
        <p:nvSpPr>
          <p:cNvPr id="120" name="TextBox 119">
            <a:extLst>
              <a:ext uri="{FF2B5EF4-FFF2-40B4-BE49-F238E27FC236}">
                <a16:creationId xmlns:a16="http://schemas.microsoft.com/office/drawing/2014/main" id="{A15A0FF6-EA06-EF44-81BD-30F28BAFBC31}"/>
              </a:ext>
            </a:extLst>
          </p:cNvPr>
          <p:cNvSpPr txBox="1"/>
          <p:nvPr/>
        </p:nvSpPr>
        <p:spPr>
          <a:xfrm>
            <a:off x="4265667" y="5391989"/>
            <a:ext cx="728174" cy="276999"/>
          </a:xfrm>
          <a:prstGeom prst="rect">
            <a:avLst/>
          </a:prstGeom>
          <a:noFill/>
        </p:spPr>
        <p:txBody>
          <a:bodyPr wrap="square" rtlCol="0">
            <a:spAutoFit/>
          </a:bodyPr>
          <a:lstStyle/>
          <a:p>
            <a:pPr algn="ctr" defTabSz="914048" fontAlgn="auto">
              <a:spcBef>
                <a:spcPts val="0"/>
              </a:spcBef>
              <a:spcAft>
                <a:spcPts val="0"/>
              </a:spcAft>
            </a:pPr>
            <a:r>
              <a:rPr lang="en-US" sz="600" b="1" dirty="0">
                <a:solidFill>
                  <a:prstClr val="white"/>
                </a:solidFill>
                <a:ea typeface="Arial" charset="0"/>
                <a:cs typeface="Arial" charset="0"/>
              </a:rPr>
              <a:t>SLS Block 1 Cargo</a:t>
            </a:r>
          </a:p>
        </p:txBody>
      </p:sp>
      <p:sp>
        <p:nvSpPr>
          <p:cNvPr id="121" name="Rounded Rectangle 120" descr="Payload capability in weight per vehicle to Trans-Lunar Injection" title="Payload to TLI">
            <a:extLst>
              <a:ext uri="{FF2B5EF4-FFF2-40B4-BE49-F238E27FC236}">
                <a16:creationId xmlns:a16="http://schemas.microsoft.com/office/drawing/2014/main" id="{5E970C64-CA4B-E54E-BB12-2E1FF37B06E9}"/>
              </a:ext>
            </a:extLst>
          </p:cNvPr>
          <p:cNvSpPr/>
          <p:nvPr/>
        </p:nvSpPr>
        <p:spPr bwMode="auto">
          <a:xfrm>
            <a:off x="1620270" y="1937041"/>
            <a:ext cx="7425016" cy="172375"/>
          </a:xfrm>
          <a:prstGeom prst="roundRect">
            <a:avLst/>
          </a:prstGeom>
          <a:solidFill>
            <a:srgbClr val="0432FF"/>
          </a:solidFill>
          <a:ln w="9525" cap="flat" cmpd="sng" algn="ctr">
            <a:solidFill>
              <a:schemeClr val="tx1"/>
            </a:solidFill>
            <a:prstDash val="solid"/>
            <a:round/>
            <a:headEnd type="none" w="med" len="med"/>
            <a:tailEnd type="none" w="med" len="med"/>
          </a:ln>
          <a:effectLst/>
        </p:spPr>
        <p:txBody>
          <a:bodyPr rot="0" spcFirstLastPara="0" vertOverflow="overflow" horzOverflow="overflow" vert="horz" wrap="square" lIns="82296" tIns="41148" rIns="82296" bIns="41148" numCol="1" spcCol="0" rtlCol="0" fromWordArt="0" anchor="ctr" anchorCtr="0" forceAA="0" compatLnSpc="1">
            <a:prstTxWarp prst="textNoShape">
              <a:avLst/>
            </a:prstTxWarp>
            <a:noAutofit/>
          </a:bodyPr>
          <a:lstStyle/>
          <a:p>
            <a:pPr defTabSz="822960" eaLnBrk="0" fontAlgn="auto" hangingPunct="0">
              <a:spcBef>
                <a:spcPts val="0"/>
              </a:spcBef>
              <a:spcAft>
                <a:spcPts val="0"/>
              </a:spcAft>
            </a:pPr>
            <a:r>
              <a:rPr lang="en-US" sz="750" b="1" dirty="0">
                <a:solidFill>
                  <a:prstClr val="white"/>
                </a:solidFill>
                <a:ea typeface="Arial" charset="0"/>
                <a:cs typeface="Arial" charset="0"/>
              </a:rPr>
              <a:t>Payload to LEO</a:t>
            </a:r>
            <a:endParaRPr lang="en-US" sz="750" b="1" dirty="0">
              <a:solidFill>
                <a:prstClr val="white"/>
              </a:solidFill>
              <a:latin typeface="Helvetica Neue" charset="0"/>
              <a:ea typeface="Helvetica Neue" charset="0"/>
              <a:cs typeface="Helvetica Neue" charset="0"/>
            </a:endParaRPr>
          </a:p>
        </p:txBody>
      </p:sp>
      <p:sp>
        <p:nvSpPr>
          <p:cNvPr id="122" name="TextBox 121" descr="&gt; 45 t (99,208 lbs)" title="SLS Block 2 Cargo Payload to TLI">
            <a:extLst>
              <a:ext uri="{FF2B5EF4-FFF2-40B4-BE49-F238E27FC236}">
                <a16:creationId xmlns:a16="http://schemas.microsoft.com/office/drawing/2014/main" id="{DB01E57A-54B1-4042-BA12-721782B96EBC}"/>
              </a:ext>
            </a:extLst>
          </p:cNvPr>
          <p:cNvSpPr txBox="1"/>
          <p:nvPr/>
        </p:nvSpPr>
        <p:spPr>
          <a:xfrm>
            <a:off x="8179054" y="1942436"/>
            <a:ext cx="834316" cy="184666"/>
          </a:xfrm>
          <a:prstGeom prst="rect">
            <a:avLst/>
          </a:prstGeom>
          <a:noFill/>
        </p:spPr>
        <p:txBody>
          <a:bodyPr wrap="square" rtlCol="0">
            <a:spAutoFit/>
          </a:bodyPr>
          <a:lstStyle/>
          <a:p>
            <a:pPr algn="ctr" defTabSz="914048" fontAlgn="auto">
              <a:spcBef>
                <a:spcPts val="0"/>
              </a:spcBef>
              <a:spcAft>
                <a:spcPts val="0"/>
              </a:spcAft>
            </a:pPr>
            <a:r>
              <a:rPr lang="en-US" sz="600" b="1" dirty="0">
                <a:solidFill>
                  <a:prstClr val="white"/>
                </a:solidFill>
                <a:ea typeface="Arial" charset="0"/>
                <a:cs typeface="Arial" charset="0"/>
              </a:rPr>
              <a:t>130 t (287k </a:t>
            </a:r>
            <a:r>
              <a:rPr lang="en-US" sz="600" b="1" dirty="0" err="1">
                <a:solidFill>
                  <a:prstClr val="white"/>
                </a:solidFill>
                <a:ea typeface="Arial" charset="0"/>
                <a:cs typeface="Arial" charset="0"/>
              </a:rPr>
              <a:t>lbs</a:t>
            </a:r>
            <a:r>
              <a:rPr lang="en-US" sz="600" b="1" dirty="0">
                <a:solidFill>
                  <a:prstClr val="white"/>
                </a:solidFill>
                <a:ea typeface="Arial" charset="0"/>
                <a:cs typeface="Arial" charset="0"/>
              </a:rPr>
              <a:t>) </a:t>
            </a:r>
          </a:p>
        </p:txBody>
      </p:sp>
      <p:sp>
        <p:nvSpPr>
          <p:cNvPr id="123" name="TextBox 122" descr="&gt;37–40 t (88,184 lbs)" title="SLS Block 1B Cargo Payload to TLI">
            <a:extLst>
              <a:ext uri="{FF2B5EF4-FFF2-40B4-BE49-F238E27FC236}">
                <a16:creationId xmlns:a16="http://schemas.microsoft.com/office/drawing/2014/main" id="{A5FDEC48-C057-DF47-8E03-1B86F2871FF4}"/>
              </a:ext>
            </a:extLst>
          </p:cNvPr>
          <p:cNvSpPr txBox="1"/>
          <p:nvPr/>
        </p:nvSpPr>
        <p:spPr>
          <a:xfrm>
            <a:off x="6268496" y="1942436"/>
            <a:ext cx="842595" cy="184666"/>
          </a:xfrm>
          <a:prstGeom prst="rect">
            <a:avLst/>
          </a:prstGeom>
          <a:noFill/>
        </p:spPr>
        <p:txBody>
          <a:bodyPr wrap="square" rtlCol="0">
            <a:spAutoFit/>
          </a:bodyPr>
          <a:lstStyle/>
          <a:p>
            <a:pPr algn="ctr" defTabSz="914048" fontAlgn="auto">
              <a:spcBef>
                <a:spcPts val="0"/>
              </a:spcBef>
              <a:spcAft>
                <a:spcPts val="0"/>
              </a:spcAft>
            </a:pPr>
            <a:r>
              <a:rPr lang="en-US" sz="600" b="1" dirty="0">
                <a:solidFill>
                  <a:prstClr val="white"/>
                </a:solidFill>
                <a:ea typeface="Arial" charset="0"/>
                <a:cs typeface="Arial" charset="0"/>
              </a:rPr>
              <a:t>105 t (231k </a:t>
            </a:r>
            <a:r>
              <a:rPr lang="en-US" sz="600" b="1" dirty="0" err="1">
                <a:solidFill>
                  <a:prstClr val="white"/>
                </a:solidFill>
                <a:ea typeface="Arial" charset="0"/>
                <a:cs typeface="Arial" charset="0"/>
              </a:rPr>
              <a:t>lbs</a:t>
            </a:r>
            <a:r>
              <a:rPr lang="en-US" sz="600" b="1" dirty="0">
                <a:solidFill>
                  <a:prstClr val="white"/>
                </a:solidFill>
                <a:ea typeface="Arial" charset="0"/>
                <a:cs typeface="Arial" charset="0"/>
              </a:rPr>
              <a:t>)</a:t>
            </a:r>
          </a:p>
        </p:txBody>
      </p:sp>
      <p:sp>
        <p:nvSpPr>
          <p:cNvPr id="124" name="TextBox 123" descr="&gt;34–37 t (81,571 lbs)" title="SLS Block 1B Crew Payload to TLI">
            <a:extLst>
              <a:ext uri="{FF2B5EF4-FFF2-40B4-BE49-F238E27FC236}">
                <a16:creationId xmlns:a16="http://schemas.microsoft.com/office/drawing/2014/main" id="{7D905FA4-F0E3-0740-95F8-3A5AE6F58871}"/>
              </a:ext>
            </a:extLst>
          </p:cNvPr>
          <p:cNvSpPr txBox="1"/>
          <p:nvPr/>
        </p:nvSpPr>
        <p:spPr>
          <a:xfrm>
            <a:off x="5270366" y="1942436"/>
            <a:ext cx="802709" cy="184666"/>
          </a:xfrm>
          <a:prstGeom prst="rect">
            <a:avLst/>
          </a:prstGeom>
          <a:noFill/>
        </p:spPr>
        <p:txBody>
          <a:bodyPr wrap="square" rtlCol="0">
            <a:spAutoFit/>
          </a:bodyPr>
          <a:lstStyle/>
          <a:p>
            <a:pPr algn="ctr" defTabSz="914048" fontAlgn="auto">
              <a:spcBef>
                <a:spcPts val="0"/>
              </a:spcBef>
              <a:spcAft>
                <a:spcPts val="0"/>
              </a:spcAft>
            </a:pPr>
            <a:r>
              <a:rPr lang="en-US" sz="600" b="1" dirty="0">
                <a:solidFill>
                  <a:prstClr val="white"/>
                </a:solidFill>
                <a:ea typeface="Arial" charset="0"/>
                <a:cs typeface="Arial" charset="0"/>
              </a:rPr>
              <a:t>105 t (231k </a:t>
            </a:r>
            <a:r>
              <a:rPr lang="en-US" sz="600" b="1" dirty="0" err="1">
                <a:solidFill>
                  <a:prstClr val="white"/>
                </a:solidFill>
                <a:ea typeface="Arial" charset="0"/>
                <a:cs typeface="Arial" charset="0"/>
              </a:rPr>
              <a:t>lbs</a:t>
            </a:r>
            <a:r>
              <a:rPr lang="en-US" sz="600" b="1" dirty="0">
                <a:solidFill>
                  <a:prstClr val="white"/>
                </a:solidFill>
                <a:ea typeface="Arial" charset="0"/>
                <a:cs typeface="Arial" charset="0"/>
              </a:rPr>
              <a:t>)</a:t>
            </a:r>
          </a:p>
        </p:txBody>
      </p:sp>
      <p:sp>
        <p:nvSpPr>
          <p:cNvPr id="125" name="TextBox 124" descr="&gt;26 t (57,320 lbs)" title="SLS Block 1 Payload to TLI&#10;">
            <a:extLst>
              <a:ext uri="{FF2B5EF4-FFF2-40B4-BE49-F238E27FC236}">
                <a16:creationId xmlns:a16="http://schemas.microsoft.com/office/drawing/2014/main" id="{59474B3C-238F-054D-A277-A03059C77E85}"/>
              </a:ext>
            </a:extLst>
          </p:cNvPr>
          <p:cNvSpPr txBox="1"/>
          <p:nvPr/>
        </p:nvSpPr>
        <p:spPr>
          <a:xfrm>
            <a:off x="3274023" y="1942436"/>
            <a:ext cx="747190" cy="184666"/>
          </a:xfrm>
          <a:prstGeom prst="rect">
            <a:avLst/>
          </a:prstGeom>
          <a:noFill/>
        </p:spPr>
        <p:txBody>
          <a:bodyPr wrap="square" rtlCol="0">
            <a:spAutoFit/>
          </a:bodyPr>
          <a:lstStyle/>
          <a:p>
            <a:pPr algn="ctr" defTabSz="914048" fontAlgn="auto">
              <a:spcBef>
                <a:spcPts val="0"/>
              </a:spcBef>
              <a:spcAft>
                <a:spcPts val="0"/>
              </a:spcAft>
            </a:pPr>
            <a:r>
              <a:rPr lang="en-US" sz="600" b="1" dirty="0">
                <a:solidFill>
                  <a:prstClr val="white"/>
                </a:solidFill>
                <a:ea typeface="Arial" charset="0"/>
                <a:cs typeface="Arial" charset="0"/>
              </a:rPr>
              <a:t>95 t (209k </a:t>
            </a:r>
            <a:r>
              <a:rPr lang="en-US" sz="600" b="1" dirty="0" err="1">
                <a:solidFill>
                  <a:prstClr val="white"/>
                </a:solidFill>
                <a:ea typeface="Arial" charset="0"/>
                <a:cs typeface="Arial" charset="0"/>
              </a:rPr>
              <a:t>lbs</a:t>
            </a:r>
            <a:r>
              <a:rPr lang="en-US" sz="600" b="1" dirty="0">
                <a:solidFill>
                  <a:prstClr val="white"/>
                </a:solidFill>
                <a:ea typeface="Arial" charset="0"/>
                <a:cs typeface="Arial" charset="0"/>
              </a:rPr>
              <a:t>)</a:t>
            </a:r>
          </a:p>
        </p:txBody>
      </p:sp>
      <p:sp>
        <p:nvSpPr>
          <p:cNvPr id="126" name="TextBox 125" descr="&gt; 45 t (99,208 lbs)" title="SLS Block 2 Cargo Payload to TLI">
            <a:extLst>
              <a:ext uri="{FF2B5EF4-FFF2-40B4-BE49-F238E27FC236}">
                <a16:creationId xmlns:a16="http://schemas.microsoft.com/office/drawing/2014/main" id="{254A2505-528D-2540-A28E-51F54ADFC66A}"/>
              </a:ext>
            </a:extLst>
          </p:cNvPr>
          <p:cNvSpPr txBox="1"/>
          <p:nvPr/>
        </p:nvSpPr>
        <p:spPr>
          <a:xfrm>
            <a:off x="7282123" y="1942436"/>
            <a:ext cx="790472" cy="184666"/>
          </a:xfrm>
          <a:prstGeom prst="rect">
            <a:avLst/>
          </a:prstGeom>
          <a:noFill/>
        </p:spPr>
        <p:txBody>
          <a:bodyPr wrap="square" rtlCol="0">
            <a:spAutoFit/>
          </a:bodyPr>
          <a:lstStyle/>
          <a:p>
            <a:pPr algn="ctr" defTabSz="914048" fontAlgn="auto">
              <a:spcBef>
                <a:spcPts val="0"/>
              </a:spcBef>
              <a:spcAft>
                <a:spcPts val="0"/>
              </a:spcAft>
            </a:pPr>
            <a:r>
              <a:rPr lang="en-US" sz="600" b="1" dirty="0">
                <a:solidFill>
                  <a:prstClr val="white"/>
                </a:solidFill>
                <a:ea typeface="Arial" charset="0"/>
                <a:cs typeface="Arial" charset="0"/>
              </a:rPr>
              <a:t>130 t (287k </a:t>
            </a:r>
            <a:r>
              <a:rPr lang="en-US" sz="600" b="1" dirty="0" err="1">
                <a:solidFill>
                  <a:prstClr val="white"/>
                </a:solidFill>
                <a:ea typeface="Arial" charset="0"/>
                <a:cs typeface="Arial" charset="0"/>
              </a:rPr>
              <a:t>lbs</a:t>
            </a:r>
            <a:r>
              <a:rPr lang="en-US" sz="600" b="1" dirty="0">
                <a:solidFill>
                  <a:prstClr val="white"/>
                </a:solidFill>
                <a:ea typeface="Arial" charset="0"/>
                <a:cs typeface="Arial" charset="0"/>
              </a:rPr>
              <a:t>) </a:t>
            </a:r>
          </a:p>
        </p:txBody>
      </p:sp>
      <p:sp>
        <p:nvSpPr>
          <p:cNvPr id="127" name="TextBox 126" descr="&gt;26 t (57,320 lbs)" title="SLS Block 1 Payload to TLI&#10;">
            <a:extLst>
              <a:ext uri="{FF2B5EF4-FFF2-40B4-BE49-F238E27FC236}">
                <a16:creationId xmlns:a16="http://schemas.microsoft.com/office/drawing/2014/main" id="{8C1E5100-3DEF-BE4A-BA62-C7E325371F08}"/>
              </a:ext>
            </a:extLst>
          </p:cNvPr>
          <p:cNvSpPr txBox="1"/>
          <p:nvPr/>
        </p:nvSpPr>
        <p:spPr>
          <a:xfrm>
            <a:off x="4305063" y="1942436"/>
            <a:ext cx="777896" cy="184666"/>
          </a:xfrm>
          <a:prstGeom prst="rect">
            <a:avLst/>
          </a:prstGeom>
          <a:noFill/>
        </p:spPr>
        <p:txBody>
          <a:bodyPr wrap="square" rtlCol="0">
            <a:spAutoFit/>
          </a:bodyPr>
          <a:lstStyle/>
          <a:p>
            <a:pPr algn="ctr" defTabSz="914048" fontAlgn="auto">
              <a:spcBef>
                <a:spcPts val="0"/>
              </a:spcBef>
              <a:spcAft>
                <a:spcPts val="0"/>
              </a:spcAft>
            </a:pPr>
            <a:r>
              <a:rPr lang="en-US" sz="600" b="1" dirty="0">
                <a:solidFill>
                  <a:prstClr val="white"/>
                </a:solidFill>
                <a:ea typeface="Arial" charset="0"/>
                <a:cs typeface="Arial" charset="0"/>
              </a:rPr>
              <a:t>95 t (209k </a:t>
            </a:r>
            <a:r>
              <a:rPr lang="en-US" sz="600" b="1" dirty="0" err="1">
                <a:solidFill>
                  <a:prstClr val="white"/>
                </a:solidFill>
                <a:ea typeface="Arial" charset="0"/>
                <a:cs typeface="Arial" charset="0"/>
              </a:rPr>
              <a:t>lbs</a:t>
            </a:r>
            <a:r>
              <a:rPr lang="en-US" sz="600" b="1" dirty="0">
                <a:solidFill>
                  <a:prstClr val="white"/>
                </a:solidFill>
                <a:ea typeface="Arial" charset="0"/>
                <a:cs typeface="Arial" charset="0"/>
              </a:rPr>
              <a:t>)</a:t>
            </a:r>
          </a:p>
        </p:txBody>
      </p:sp>
      <p:sp>
        <p:nvSpPr>
          <p:cNvPr id="4" name="Slide Number Placeholder 3">
            <a:extLst>
              <a:ext uri="{FF2B5EF4-FFF2-40B4-BE49-F238E27FC236}">
                <a16:creationId xmlns:a16="http://schemas.microsoft.com/office/drawing/2014/main" id="{674CBF9A-B8A7-B34F-8E8D-143F0297EF97}"/>
              </a:ext>
            </a:extLst>
          </p:cNvPr>
          <p:cNvSpPr>
            <a:spLocks noGrp="1"/>
          </p:cNvSpPr>
          <p:nvPr>
            <p:ph type="sldNum" sz="quarter" idx="4"/>
          </p:nvPr>
        </p:nvSpPr>
        <p:spPr/>
        <p:txBody>
          <a:bodyPr/>
          <a:lstStyle/>
          <a:p>
            <a:pPr defTabSz="914048" fontAlgn="auto">
              <a:spcBef>
                <a:spcPts val="0"/>
              </a:spcBef>
              <a:spcAft>
                <a:spcPts val="0"/>
              </a:spcAft>
            </a:pPr>
            <a:r>
              <a:rPr lang="en-US">
                <a:solidFill>
                  <a:prstClr val="black">
                    <a:tint val="75000"/>
                  </a:prstClr>
                </a:solidFill>
              </a:rPr>
              <a:t>0495</a:t>
            </a:r>
            <a:endParaRPr lang="en-US" dirty="0">
              <a:solidFill>
                <a:prstClr val="black">
                  <a:tint val="75000"/>
                </a:prstClr>
              </a:solidFill>
            </a:endParaRPr>
          </a:p>
        </p:txBody>
      </p:sp>
    </p:spTree>
    <p:extLst>
      <p:ext uri="{BB962C8B-B14F-4D97-AF65-F5344CB8AC3E}">
        <p14:creationId xmlns:p14="http://schemas.microsoft.com/office/powerpoint/2010/main" val="208157597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22"/>
          <p:cNvSpPr/>
          <p:nvPr/>
        </p:nvSpPr>
        <p:spPr>
          <a:xfrm>
            <a:off x="0" y="3307005"/>
            <a:ext cx="9143999" cy="1346582"/>
          </a:xfrm>
          <a:prstGeom prst="rect">
            <a:avLst/>
          </a:prstGeom>
          <a:solidFill>
            <a:schemeClr val="tx1">
              <a:lumMod val="85000"/>
              <a:lumOff val="15000"/>
            </a:schemeClr>
          </a:solidFill>
          <a:ln>
            <a:noFill/>
          </a:ln>
          <a:effectLst/>
        </p:spPr>
        <p:style>
          <a:lnRef idx="1">
            <a:schemeClr val="dk1"/>
          </a:lnRef>
          <a:fillRef idx="3">
            <a:schemeClr val="dk1"/>
          </a:fillRef>
          <a:effectRef idx="2">
            <a:schemeClr val="dk1"/>
          </a:effectRef>
          <a:fontRef idx="minor">
            <a:schemeClr val="lt1"/>
          </a:fontRef>
        </p:style>
        <p:txBody>
          <a:bodyPr rtlCol="0" anchor="ctr"/>
          <a:lstStyle/>
          <a:p>
            <a:pPr algn="ctr" defTabSz="914048" fontAlgn="auto">
              <a:spcBef>
                <a:spcPts val="0"/>
              </a:spcBef>
              <a:spcAft>
                <a:spcPts val="0"/>
              </a:spcAft>
            </a:pPr>
            <a:endParaRPr lang="en-US" sz="1800">
              <a:solidFill>
                <a:prstClr val="white"/>
              </a:solidFill>
              <a:latin typeface="Calibri"/>
            </a:endParaRPr>
          </a:p>
        </p:txBody>
      </p:sp>
      <p:pic>
        <p:nvPicPr>
          <p:cNvPr id="29" name="Picture 28"/>
          <p:cNvPicPr>
            <a:picLocks noChangeAspect="1"/>
          </p:cNvPicPr>
          <p:nvPr/>
        </p:nvPicPr>
        <p:blipFill rotWithShape="1">
          <a:blip r:embed="rId3" cstate="screen">
            <a:extLst>
              <a:ext uri="{28A0092B-C50C-407E-A947-70E740481C1C}">
                <a14:useLocalDpi xmlns:a14="http://schemas.microsoft.com/office/drawing/2010/main"/>
              </a:ext>
            </a:extLst>
          </a:blip>
          <a:srcRect r="9504"/>
          <a:stretch/>
        </p:blipFill>
        <p:spPr>
          <a:xfrm>
            <a:off x="5635122" y="4667289"/>
            <a:ext cx="3489128" cy="1322927"/>
          </a:xfrm>
          <a:prstGeom prst="rect">
            <a:avLst/>
          </a:prstGeom>
        </p:spPr>
      </p:pic>
      <p:sp>
        <p:nvSpPr>
          <p:cNvPr id="26" name="Content Placeholder 1"/>
          <p:cNvSpPr txBox="1">
            <a:spLocks/>
          </p:cNvSpPr>
          <p:nvPr/>
        </p:nvSpPr>
        <p:spPr>
          <a:xfrm>
            <a:off x="206883" y="2326565"/>
            <a:ext cx="1217473" cy="424732"/>
          </a:xfrm>
          <a:prstGeom prst="rect">
            <a:avLst/>
          </a:prstGeom>
          <a:noFill/>
          <a:effectLst/>
        </p:spPr>
        <p:txBody>
          <a:bodyPr wrap="square">
            <a:spAutoFit/>
          </a:bodyPr>
          <a:lstStyle>
            <a:lvl1pPr marL="230188" indent="-230188" algn="l" rtl="0" eaLnBrk="1" fontAlgn="base" hangingPunct="1">
              <a:lnSpc>
                <a:spcPct val="100000"/>
              </a:lnSpc>
              <a:spcBef>
                <a:spcPct val="0"/>
              </a:spcBef>
              <a:spcAft>
                <a:spcPts val="0"/>
              </a:spcAft>
              <a:buClr>
                <a:srgbClr val="F68B00"/>
              </a:buClr>
              <a:buSzPct val="100000"/>
              <a:buFont typeface="Lucida Grande"/>
              <a:buChar char="♦"/>
              <a:tabLst/>
              <a:defRPr sz="2000" b="1">
                <a:solidFill>
                  <a:srgbClr val="FFFFFF"/>
                </a:solidFill>
                <a:latin typeface="+mn-lt"/>
                <a:ea typeface="ＭＳ Ｐゴシック" pitchFamily="-108" charset="-128"/>
                <a:cs typeface="ＭＳ Ｐゴシック" charset="-128"/>
              </a:defRPr>
            </a:lvl1pPr>
            <a:lvl2pPr marL="519113" indent="-115888" algn="l" rtl="0" eaLnBrk="1" fontAlgn="base" hangingPunct="1">
              <a:lnSpc>
                <a:spcPct val="100000"/>
              </a:lnSpc>
              <a:spcBef>
                <a:spcPct val="0"/>
              </a:spcBef>
              <a:spcAft>
                <a:spcPts val="0"/>
              </a:spcAft>
              <a:buClr>
                <a:srgbClr val="F68B00"/>
              </a:buClr>
              <a:buFont typeface="Arial" charset="0"/>
              <a:buChar char="•"/>
              <a:defRPr b="0">
                <a:solidFill>
                  <a:srgbClr val="FFFFFF"/>
                </a:solidFill>
                <a:latin typeface="+mn-lt"/>
                <a:ea typeface="ＭＳ Ｐゴシック" charset="0"/>
                <a:cs typeface="Arial Narrow"/>
              </a:defRPr>
            </a:lvl2pPr>
            <a:lvl3pPr marL="796925" indent="-169863" algn="l" rtl="0" eaLnBrk="1" fontAlgn="base" hangingPunct="1">
              <a:lnSpc>
                <a:spcPct val="100000"/>
              </a:lnSpc>
              <a:spcBef>
                <a:spcPct val="0"/>
              </a:spcBef>
              <a:spcAft>
                <a:spcPts val="0"/>
              </a:spcAft>
              <a:buClr>
                <a:srgbClr val="F68B00"/>
              </a:buClr>
              <a:buSzPct val="90000"/>
              <a:buFont typeface="Lucida Grande"/>
              <a:buChar char="‒"/>
              <a:tabLst/>
              <a:defRPr sz="1600">
                <a:solidFill>
                  <a:srgbClr val="FFFFFF"/>
                </a:solidFill>
                <a:latin typeface="+mn-lt"/>
                <a:ea typeface="Arial Narrow" pitchFamily="-112" charset="0"/>
                <a:cs typeface="Arial Narrow"/>
              </a:defRPr>
            </a:lvl3pPr>
            <a:lvl4pPr marL="969963" indent="-115888" algn="l" rtl="0" eaLnBrk="1" fontAlgn="base" hangingPunct="1">
              <a:lnSpc>
                <a:spcPct val="100000"/>
              </a:lnSpc>
              <a:spcBef>
                <a:spcPct val="0"/>
              </a:spcBef>
              <a:spcAft>
                <a:spcPts val="0"/>
              </a:spcAft>
              <a:buClr>
                <a:srgbClr val="F68B00"/>
              </a:buClr>
              <a:buFont typeface="Arial" charset="0"/>
              <a:buChar char="•"/>
              <a:defRPr sz="1400">
                <a:solidFill>
                  <a:srgbClr val="FFFFFF"/>
                </a:solidFill>
                <a:latin typeface="+mn-lt"/>
                <a:ea typeface="Arial Narrow" pitchFamily="-112" charset="0"/>
                <a:cs typeface="Arial Narrow"/>
              </a:defRPr>
            </a:lvl4pPr>
            <a:lvl5pPr marL="1200150" indent="-173038" algn="l" rtl="0" eaLnBrk="1" fontAlgn="base" hangingPunct="1">
              <a:lnSpc>
                <a:spcPct val="100000"/>
              </a:lnSpc>
              <a:spcBef>
                <a:spcPct val="0"/>
              </a:spcBef>
              <a:spcAft>
                <a:spcPts val="0"/>
              </a:spcAft>
              <a:buClr>
                <a:srgbClr val="F68B00"/>
              </a:buClr>
              <a:buFont typeface="Lucida Grande"/>
              <a:buChar char="‒"/>
              <a:defRPr sz="1200">
                <a:solidFill>
                  <a:srgbClr val="FFFFFF"/>
                </a:solidFill>
                <a:latin typeface="+mn-lt"/>
                <a:ea typeface="Arial Narrow" pitchFamily="-112" charset="0"/>
                <a:cs typeface="Arial Narrow"/>
              </a:defRPr>
            </a:lvl5pPr>
            <a:lvl6pPr marL="2467446" indent="-227940" algn="l" defTabSz="914608" rtl="0" eaLnBrk="1" fontAlgn="base" hangingPunct="1">
              <a:lnSpc>
                <a:spcPts val="2602"/>
              </a:lnSpc>
              <a:spcBef>
                <a:spcPct val="0"/>
              </a:spcBef>
              <a:spcAft>
                <a:spcPts val="595"/>
              </a:spcAft>
              <a:defRPr sz="1300">
                <a:solidFill>
                  <a:srgbClr val="666666"/>
                </a:solidFill>
                <a:latin typeface="+mn-lt"/>
                <a:ea typeface="ＭＳ Ｐゴシック" pitchFamily="-108" charset="-128"/>
              </a:defRPr>
            </a:lvl6pPr>
            <a:lvl7pPr marL="2877737" indent="-227940" algn="l" defTabSz="914608" rtl="0" eaLnBrk="1" fontAlgn="base" hangingPunct="1">
              <a:lnSpc>
                <a:spcPts val="2602"/>
              </a:lnSpc>
              <a:spcBef>
                <a:spcPct val="0"/>
              </a:spcBef>
              <a:spcAft>
                <a:spcPts val="595"/>
              </a:spcAft>
              <a:defRPr sz="1300">
                <a:solidFill>
                  <a:srgbClr val="666666"/>
                </a:solidFill>
                <a:latin typeface="+mn-lt"/>
                <a:ea typeface="ＭＳ Ｐゴシック" pitchFamily="-108" charset="-128"/>
              </a:defRPr>
            </a:lvl7pPr>
            <a:lvl8pPr marL="3288029" indent="-227940" algn="l" defTabSz="914608" rtl="0" eaLnBrk="1" fontAlgn="base" hangingPunct="1">
              <a:lnSpc>
                <a:spcPts val="2602"/>
              </a:lnSpc>
              <a:spcBef>
                <a:spcPct val="0"/>
              </a:spcBef>
              <a:spcAft>
                <a:spcPts val="595"/>
              </a:spcAft>
              <a:defRPr sz="1300">
                <a:solidFill>
                  <a:srgbClr val="666666"/>
                </a:solidFill>
                <a:latin typeface="+mn-lt"/>
                <a:ea typeface="ＭＳ Ｐゴシック" pitchFamily="-108" charset="-128"/>
              </a:defRPr>
            </a:lvl8pPr>
            <a:lvl9pPr marL="3698320" indent="-227940" algn="l" defTabSz="914608" rtl="0" eaLnBrk="1" fontAlgn="base" hangingPunct="1">
              <a:lnSpc>
                <a:spcPts val="2602"/>
              </a:lnSpc>
              <a:spcBef>
                <a:spcPct val="0"/>
              </a:spcBef>
              <a:spcAft>
                <a:spcPts val="595"/>
              </a:spcAft>
              <a:defRPr sz="1300">
                <a:solidFill>
                  <a:srgbClr val="666666"/>
                </a:solidFill>
                <a:latin typeface="+mn-lt"/>
                <a:ea typeface="ＭＳ Ｐゴシック" pitchFamily="-108" charset="-128"/>
              </a:defRPr>
            </a:lvl9pPr>
          </a:lstStyle>
          <a:p>
            <a:pPr marL="0" indent="0" algn="ctr" defTabSz="914048">
              <a:lnSpc>
                <a:spcPct val="120000"/>
              </a:lnSpc>
              <a:buNone/>
            </a:pPr>
            <a:r>
              <a:rPr lang="en-US" sz="1800" cap="all" dirty="0">
                <a:solidFill>
                  <a:srgbClr val="D96709"/>
                </a:solidFill>
                <a:latin typeface="Century Gothic"/>
                <a:cs typeface="Century Gothic"/>
              </a:rPr>
              <a:t>Volume</a:t>
            </a:r>
            <a:r>
              <a:rPr lang="en-US" sz="1800" cap="all" dirty="0">
                <a:latin typeface="Century Gothic"/>
                <a:cs typeface="Century Gothic"/>
              </a:rPr>
              <a:t> </a:t>
            </a:r>
          </a:p>
        </p:txBody>
      </p:sp>
      <p:sp>
        <p:nvSpPr>
          <p:cNvPr id="39" name="Content Placeholder 1"/>
          <p:cNvSpPr txBox="1">
            <a:spLocks/>
          </p:cNvSpPr>
          <p:nvPr/>
        </p:nvSpPr>
        <p:spPr>
          <a:xfrm>
            <a:off x="1606405" y="1966206"/>
            <a:ext cx="4093547" cy="1132361"/>
          </a:xfrm>
          <a:prstGeom prst="rect">
            <a:avLst/>
          </a:prstGeom>
          <a:noFill/>
          <a:effectLst/>
        </p:spPr>
        <p:txBody>
          <a:bodyPr wrap="square">
            <a:spAutoFit/>
          </a:bodyPr>
          <a:lstStyle>
            <a:lvl1pPr marL="230188" indent="-230188" algn="l" rtl="0" eaLnBrk="1" fontAlgn="base" hangingPunct="1">
              <a:lnSpc>
                <a:spcPct val="100000"/>
              </a:lnSpc>
              <a:spcBef>
                <a:spcPct val="0"/>
              </a:spcBef>
              <a:spcAft>
                <a:spcPts val="0"/>
              </a:spcAft>
              <a:buClr>
                <a:srgbClr val="F68B00"/>
              </a:buClr>
              <a:buSzPct val="100000"/>
              <a:buFont typeface="Lucida Grande"/>
              <a:buChar char="♦"/>
              <a:tabLst/>
              <a:defRPr sz="2000" b="1">
                <a:solidFill>
                  <a:srgbClr val="FFFFFF"/>
                </a:solidFill>
                <a:latin typeface="+mn-lt"/>
                <a:ea typeface="ＭＳ Ｐゴシック" pitchFamily="-108" charset="-128"/>
                <a:cs typeface="ＭＳ Ｐゴシック" charset="-128"/>
              </a:defRPr>
            </a:lvl1pPr>
            <a:lvl2pPr marL="519113" indent="-115888" algn="l" rtl="0" eaLnBrk="1" fontAlgn="base" hangingPunct="1">
              <a:lnSpc>
                <a:spcPct val="100000"/>
              </a:lnSpc>
              <a:spcBef>
                <a:spcPct val="0"/>
              </a:spcBef>
              <a:spcAft>
                <a:spcPts val="0"/>
              </a:spcAft>
              <a:buClr>
                <a:srgbClr val="F68B00"/>
              </a:buClr>
              <a:buFont typeface="Arial" charset="0"/>
              <a:buChar char="•"/>
              <a:defRPr b="0">
                <a:solidFill>
                  <a:srgbClr val="FFFFFF"/>
                </a:solidFill>
                <a:latin typeface="+mn-lt"/>
                <a:ea typeface="ＭＳ Ｐゴシック" charset="0"/>
                <a:cs typeface="Arial Narrow"/>
              </a:defRPr>
            </a:lvl2pPr>
            <a:lvl3pPr marL="796925" indent="-169863" algn="l" rtl="0" eaLnBrk="1" fontAlgn="base" hangingPunct="1">
              <a:lnSpc>
                <a:spcPct val="100000"/>
              </a:lnSpc>
              <a:spcBef>
                <a:spcPct val="0"/>
              </a:spcBef>
              <a:spcAft>
                <a:spcPts val="0"/>
              </a:spcAft>
              <a:buClr>
                <a:srgbClr val="F68B00"/>
              </a:buClr>
              <a:buSzPct val="90000"/>
              <a:buFont typeface="Lucida Grande"/>
              <a:buChar char="‒"/>
              <a:tabLst/>
              <a:defRPr sz="1600">
                <a:solidFill>
                  <a:srgbClr val="FFFFFF"/>
                </a:solidFill>
                <a:latin typeface="+mn-lt"/>
                <a:ea typeface="Arial Narrow" pitchFamily="-112" charset="0"/>
                <a:cs typeface="Arial Narrow"/>
              </a:defRPr>
            </a:lvl3pPr>
            <a:lvl4pPr marL="969963" indent="-115888" algn="l" rtl="0" eaLnBrk="1" fontAlgn="base" hangingPunct="1">
              <a:lnSpc>
                <a:spcPct val="100000"/>
              </a:lnSpc>
              <a:spcBef>
                <a:spcPct val="0"/>
              </a:spcBef>
              <a:spcAft>
                <a:spcPts val="0"/>
              </a:spcAft>
              <a:buClr>
                <a:srgbClr val="F68B00"/>
              </a:buClr>
              <a:buFont typeface="Arial" charset="0"/>
              <a:buChar char="•"/>
              <a:defRPr sz="1400">
                <a:solidFill>
                  <a:srgbClr val="FFFFFF"/>
                </a:solidFill>
                <a:latin typeface="+mn-lt"/>
                <a:ea typeface="Arial Narrow" pitchFamily="-112" charset="0"/>
                <a:cs typeface="Arial Narrow"/>
              </a:defRPr>
            </a:lvl4pPr>
            <a:lvl5pPr marL="1200150" indent="-173038" algn="l" rtl="0" eaLnBrk="1" fontAlgn="base" hangingPunct="1">
              <a:lnSpc>
                <a:spcPct val="100000"/>
              </a:lnSpc>
              <a:spcBef>
                <a:spcPct val="0"/>
              </a:spcBef>
              <a:spcAft>
                <a:spcPts val="0"/>
              </a:spcAft>
              <a:buClr>
                <a:srgbClr val="F68B00"/>
              </a:buClr>
              <a:buFont typeface="Lucida Grande"/>
              <a:buChar char="‒"/>
              <a:defRPr sz="1200">
                <a:solidFill>
                  <a:srgbClr val="FFFFFF"/>
                </a:solidFill>
                <a:latin typeface="+mn-lt"/>
                <a:ea typeface="Arial Narrow" pitchFamily="-112" charset="0"/>
                <a:cs typeface="Arial Narrow"/>
              </a:defRPr>
            </a:lvl5pPr>
            <a:lvl6pPr marL="2467446" indent="-227940" algn="l" defTabSz="914608" rtl="0" eaLnBrk="1" fontAlgn="base" hangingPunct="1">
              <a:lnSpc>
                <a:spcPts val="2602"/>
              </a:lnSpc>
              <a:spcBef>
                <a:spcPct val="0"/>
              </a:spcBef>
              <a:spcAft>
                <a:spcPts val="595"/>
              </a:spcAft>
              <a:defRPr sz="1300">
                <a:solidFill>
                  <a:srgbClr val="666666"/>
                </a:solidFill>
                <a:latin typeface="+mn-lt"/>
                <a:ea typeface="ＭＳ Ｐゴシック" pitchFamily="-108" charset="-128"/>
              </a:defRPr>
            </a:lvl6pPr>
            <a:lvl7pPr marL="2877737" indent="-227940" algn="l" defTabSz="914608" rtl="0" eaLnBrk="1" fontAlgn="base" hangingPunct="1">
              <a:lnSpc>
                <a:spcPts val="2602"/>
              </a:lnSpc>
              <a:spcBef>
                <a:spcPct val="0"/>
              </a:spcBef>
              <a:spcAft>
                <a:spcPts val="595"/>
              </a:spcAft>
              <a:defRPr sz="1300">
                <a:solidFill>
                  <a:srgbClr val="666666"/>
                </a:solidFill>
                <a:latin typeface="+mn-lt"/>
                <a:ea typeface="ＭＳ Ｐゴシック" pitchFamily="-108" charset="-128"/>
              </a:defRPr>
            </a:lvl7pPr>
            <a:lvl8pPr marL="3288029" indent="-227940" algn="l" defTabSz="914608" rtl="0" eaLnBrk="1" fontAlgn="base" hangingPunct="1">
              <a:lnSpc>
                <a:spcPts val="2602"/>
              </a:lnSpc>
              <a:spcBef>
                <a:spcPct val="0"/>
              </a:spcBef>
              <a:spcAft>
                <a:spcPts val="595"/>
              </a:spcAft>
              <a:defRPr sz="1300">
                <a:solidFill>
                  <a:srgbClr val="666666"/>
                </a:solidFill>
                <a:latin typeface="+mn-lt"/>
                <a:ea typeface="ＭＳ Ｐゴシック" pitchFamily="-108" charset="-128"/>
              </a:defRPr>
            </a:lvl8pPr>
            <a:lvl9pPr marL="3698320" indent="-227940" algn="l" defTabSz="914608" rtl="0" eaLnBrk="1" fontAlgn="base" hangingPunct="1">
              <a:lnSpc>
                <a:spcPts val="2602"/>
              </a:lnSpc>
              <a:spcBef>
                <a:spcPct val="0"/>
              </a:spcBef>
              <a:spcAft>
                <a:spcPts val="595"/>
              </a:spcAft>
              <a:defRPr sz="1300">
                <a:solidFill>
                  <a:srgbClr val="666666"/>
                </a:solidFill>
                <a:latin typeface="+mn-lt"/>
                <a:ea typeface="ＭＳ Ｐゴシック" pitchFamily="-108" charset="-128"/>
              </a:defRPr>
            </a:lvl9pPr>
          </a:lstStyle>
          <a:p>
            <a:pPr marL="128588" indent="-128588" defTabSz="914048">
              <a:spcBef>
                <a:spcPts val="450"/>
              </a:spcBef>
              <a:buFont typeface="Arial"/>
              <a:buChar char="•"/>
            </a:pPr>
            <a:r>
              <a:rPr lang="en-US" sz="1350" dirty="0">
                <a:latin typeface="Century Gothic"/>
                <a:cs typeface="Century Gothic"/>
              </a:rPr>
              <a:t>Nearly four times more volume </a:t>
            </a:r>
            <a:r>
              <a:rPr lang="en-US" sz="1350" b="0" dirty="0">
                <a:latin typeface="Century Gothic"/>
                <a:cs typeface="Century Gothic"/>
              </a:rPr>
              <a:t>than any contemporary heavy lift vehicle</a:t>
            </a:r>
          </a:p>
          <a:p>
            <a:pPr marL="128588" indent="-128588" defTabSz="914048">
              <a:spcBef>
                <a:spcPts val="450"/>
              </a:spcBef>
              <a:buFont typeface="Arial"/>
              <a:buChar char="•"/>
            </a:pPr>
            <a:endParaRPr lang="en-US" sz="525" b="0" dirty="0">
              <a:latin typeface="Century Gothic"/>
              <a:cs typeface="Century Gothic"/>
            </a:endParaRPr>
          </a:p>
          <a:p>
            <a:pPr marL="128588" indent="-128588" defTabSz="914048">
              <a:spcBef>
                <a:spcPts val="450"/>
              </a:spcBef>
              <a:buFont typeface="Arial"/>
              <a:buChar char="•"/>
            </a:pPr>
            <a:r>
              <a:rPr lang="en-US" sz="1350" dirty="0">
                <a:latin typeface="Century Gothic"/>
                <a:cs typeface="Century Gothic"/>
              </a:rPr>
              <a:t>Only vehicle </a:t>
            </a:r>
            <a:r>
              <a:rPr lang="en-US" sz="1350" b="0" dirty="0">
                <a:latin typeface="Century Gothic"/>
                <a:cs typeface="Century Gothic"/>
              </a:rPr>
              <a:t>that can carry the Orion and a co-manifested payload to the Moon</a:t>
            </a:r>
          </a:p>
        </p:txBody>
      </p:sp>
      <p:sp>
        <p:nvSpPr>
          <p:cNvPr id="8" name="Title 7"/>
          <p:cNvSpPr>
            <a:spLocks noGrp="1"/>
          </p:cNvSpPr>
          <p:nvPr>
            <p:ph type="title"/>
          </p:nvPr>
        </p:nvSpPr>
        <p:spPr/>
        <p:txBody>
          <a:bodyPr/>
          <a:lstStyle/>
          <a:p>
            <a:r>
              <a:rPr lang="en-US" altLang="x-none" dirty="0"/>
              <a:t>SLS – enabling human exploration</a:t>
            </a:r>
            <a:br>
              <a:rPr lang="en-US" altLang="x-none" dirty="0"/>
            </a:br>
            <a:r>
              <a:rPr lang="en-US" altLang="x-none" sz="1350" b="1" dirty="0">
                <a:solidFill>
                  <a:schemeClr val="tx1">
                    <a:lumMod val="95000"/>
                    <a:lumOff val="5000"/>
                  </a:schemeClr>
                </a:solidFill>
              </a:rPr>
              <a:t>exploration class: deep space CAPABILITIES</a:t>
            </a:r>
            <a:endParaRPr lang="en-US" sz="1350" b="1" dirty="0">
              <a:solidFill>
                <a:schemeClr val="tx1">
                  <a:lumMod val="95000"/>
                  <a:lumOff val="5000"/>
                </a:schemeClr>
              </a:solidFill>
            </a:endParaRPr>
          </a:p>
        </p:txBody>
      </p:sp>
      <p:grpSp>
        <p:nvGrpSpPr>
          <p:cNvPr id="66" name="Group 65"/>
          <p:cNvGrpSpPr/>
          <p:nvPr/>
        </p:nvGrpSpPr>
        <p:grpSpPr>
          <a:xfrm>
            <a:off x="6039142" y="1809060"/>
            <a:ext cx="2833395" cy="1569875"/>
            <a:chOff x="8052189" y="1206558"/>
            <a:chExt cx="3777860" cy="2093167"/>
          </a:xfrm>
        </p:grpSpPr>
        <p:sp>
          <p:nvSpPr>
            <p:cNvPr id="27" name="Rectangle 26"/>
            <p:cNvSpPr/>
            <p:nvPr/>
          </p:nvSpPr>
          <p:spPr>
            <a:xfrm flipH="1">
              <a:off x="8520216" y="2099397"/>
              <a:ext cx="952745" cy="984885"/>
            </a:xfrm>
            <a:prstGeom prst="rect">
              <a:avLst/>
            </a:prstGeom>
          </p:spPr>
          <p:txBody>
            <a:bodyPr wrap="square">
              <a:spAutoFit/>
            </a:bodyPr>
            <a:lstStyle/>
            <a:p>
              <a:pPr algn="ctr" defTabSz="685800" fontAlgn="auto">
                <a:spcBef>
                  <a:spcPts val="0"/>
                </a:spcBef>
                <a:spcAft>
                  <a:spcPts val="0"/>
                </a:spcAft>
              </a:pPr>
              <a:r>
                <a:rPr lang="en-US" sz="1050" dirty="0">
                  <a:solidFill>
                    <a:srgbClr val="FFFFFF"/>
                  </a:solidFill>
                  <a:latin typeface="Century Gothic" panose="020B0502020202020204" pitchFamily="34" charset="0"/>
                  <a:ea typeface="+mn-ea"/>
                  <a:cs typeface="Arial Narrow"/>
                </a:rPr>
                <a:t>Orion with Science</a:t>
              </a:r>
            </a:p>
            <a:p>
              <a:pPr algn="ctr" defTabSz="685800" fontAlgn="auto">
                <a:spcBef>
                  <a:spcPts val="0"/>
                </a:spcBef>
                <a:spcAft>
                  <a:spcPts val="0"/>
                </a:spcAft>
              </a:pPr>
              <a:r>
                <a:rPr lang="en-US" sz="1050" dirty="0">
                  <a:solidFill>
                    <a:srgbClr val="FFFFFF"/>
                  </a:solidFill>
                  <a:latin typeface="Century Gothic" panose="020B0502020202020204" pitchFamily="34" charset="0"/>
                  <a:ea typeface="+mn-ea"/>
                  <a:cs typeface="Arial Narrow"/>
                </a:rPr>
                <a:t>Missions</a:t>
              </a:r>
            </a:p>
          </p:txBody>
        </p:sp>
        <p:sp>
          <p:nvSpPr>
            <p:cNvPr id="52" name="Rectangle 51"/>
            <p:cNvSpPr/>
            <p:nvPr/>
          </p:nvSpPr>
          <p:spPr>
            <a:xfrm flipH="1">
              <a:off x="10371298" y="2099397"/>
              <a:ext cx="1458751" cy="1200328"/>
            </a:xfrm>
            <a:prstGeom prst="rect">
              <a:avLst/>
            </a:prstGeom>
          </p:spPr>
          <p:txBody>
            <a:bodyPr wrap="square">
              <a:spAutoFit/>
            </a:bodyPr>
            <a:lstStyle/>
            <a:p>
              <a:pPr algn="ctr" defTabSz="685800" fontAlgn="auto">
                <a:spcBef>
                  <a:spcPts val="0"/>
                </a:spcBef>
                <a:spcAft>
                  <a:spcPts val="0"/>
                </a:spcAft>
              </a:pPr>
              <a:r>
                <a:rPr lang="en-US" sz="1050" dirty="0">
                  <a:solidFill>
                    <a:srgbClr val="FFFFFF"/>
                  </a:solidFill>
                  <a:latin typeface="Century Gothic" panose="020B0502020202020204" pitchFamily="34" charset="0"/>
                  <a:ea typeface="+mn-ea"/>
                  <a:cs typeface="Arial Narrow"/>
                </a:rPr>
                <a:t>8m  x  27m fairing with large aperture telescope</a:t>
              </a:r>
            </a:p>
          </p:txBody>
        </p:sp>
        <p:pic>
          <p:nvPicPr>
            <p:cNvPr id="53" name="Picture 52" descr="SLS_ATLAST_2k1.png"/>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flipH="1">
              <a:off x="9800781" y="1206558"/>
              <a:ext cx="634120" cy="1846945"/>
            </a:xfrm>
            <a:prstGeom prst="rect">
              <a:avLst/>
            </a:prstGeom>
          </p:spPr>
        </p:pic>
        <p:grpSp>
          <p:nvGrpSpPr>
            <p:cNvPr id="13" name="Group 12"/>
            <p:cNvGrpSpPr/>
            <p:nvPr/>
          </p:nvGrpSpPr>
          <p:grpSpPr>
            <a:xfrm>
              <a:off x="8052189" y="1725968"/>
              <a:ext cx="488065" cy="1327535"/>
              <a:chOff x="7311466" y="352569"/>
              <a:chExt cx="375199" cy="1454695"/>
            </a:xfrm>
          </p:grpSpPr>
          <p:grpSp>
            <p:nvGrpSpPr>
              <p:cNvPr id="31" name="Group 30"/>
              <p:cNvGrpSpPr/>
              <p:nvPr/>
            </p:nvGrpSpPr>
            <p:grpSpPr>
              <a:xfrm flipH="1">
                <a:off x="7311466" y="352569"/>
                <a:ext cx="372892" cy="1422631"/>
                <a:chOff x="1710934" y="1686679"/>
                <a:chExt cx="1111531" cy="4240641"/>
              </a:xfrm>
            </p:grpSpPr>
            <p:grpSp>
              <p:nvGrpSpPr>
                <p:cNvPr id="33" name="Group 32"/>
                <p:cNvGrpSpPr/>
                <p:nvPr/>
              </p:nvGrpSpPr>
              <p:grpSpPr>
                <a:xfrm>
                  <a:off x="1710934" y="1686679"/>
                  <a:ext cx="1111531" cy="4240641"/>
                  <a:chOff x="3204669" y="1667062"/>
                  <a:chExt cx="1111531" cy="4240641"/>
                </a:xfrm>
              </p:grpSpPr>
              <p:sp>
                <p:nvSpPr>
                  <p:cNvPr id="36" name="Rectangle 35"/>
                  <p:cNvSpPr/>
                  <p:nvPr/>
                </p:nvSpPr>
                <p:spPr>
                  <a:xfrm>
                    <a:off x="3450704" y="4982920"/>
                    <a:ext cx="608403" cy="651402"/>
                  </a:xfrm>
                  <a:prstGeom prst="rect">
                    <a:avLst/>
                  </a:prstGeom>
                  <a:solidFill>
                    <a:srgbClr val="969696"/>
                  </a:solidFill>
                  <a:ln w="9525" cap="flat" cmpd="sng" algn="ctr">
                    <a:solidFill>
                      <a:srgbClr val="000000"/>
                    </a:solidFill>
                    <a:prstDash val="solid"/>
                  </a:ln>
                  <a:effectLst>
                    <a:outerShdw blurRad="40000" dist="23000" dir="5400000" rotWithShape="0">
                      <a:srgbClr val="000000">
                        <a:alpha val="35000"/>
                      </a:srgbClr>
                    </a:outerShdw>
                  </a:effectLst>
                </p:spPr>
                <p:txBody>
                  <a:bodyPr rtlCol="0" anchor="ctr"/>
                  <a:lstStyle/>
                  <a:p>
                    <a:pPr algn="ctr" defTabSz="685800" fontAlgn="auto">
                      <a:spcBef>
                        <a:spcPts val="0"/>
                      </a:spcBef>
                      <a:spcAft>
                        <a:spcPts val="0"/>
                      </a:spcAft>
                      <a:defRPr/>
                    </a:pPr>
                    <a:endParaRPr lang="en-US" sz="1050" kern="0">
                      <a:solidFill>
                        <a:srgbClr val="FFFFFF"/>
                      </a:solidFill>
                      <a:latin typeface="Century Gothic" panose="020B0502020202020204" pitchFamily="34" charset="0"/>
                      <a:ea typeface="+mn-ea"/>
                      <a:cs typeface="Arial Narrow"/>
                    </a:endParaRPr>
                  </a:p>
                </p:txBody>
              </p:sp>
              <p:pic>
                <p:nvPicPr>
                  <p:cNvPr id="40" name="Picture 39" descr="SLS_EAM_03.png"/>
                  <p:cNvPicPr>
                    <a:picLocks noChangeAspect="1"/>
                  </p:cNvPicPr>
                  <p:nvPr/>
                </p:nvPicPr>
                <p:blipFill rotWithShape="1">
                  <a:blip r:embed="rId5" cstate="screen">
                    <a:extLst>
                      <a:ext uri="{28A0092B-C50C-407E-A947-70E740481C1C}">
                        <a14:useLocalDpi xmlns:a14="http://schemas.microsoft.com/office/drawing/2010/main"/>
                      </a:ext>
                    </a:extLst>
                  </a:blip>
                  <a:srcRect t="-6095"/>
                  <a:stretch/>
                </p:blipFill>
                <p:spPr>
                  <a:xfrm>
                    <a:off x="3258265" y="1667062"/>
                    <a:ext cx="977116" cy="2825320"/>
                  </a:xfrm>
                  <a:prstGeom prst="rect">
                    <a:avLst/>
                  </a:prstGeom>
                </p:spPr>
              </p:pic>
              <p:pic>
                <p:nvPicPr>
                  <p:cNvPr id="41" name="Content Placeholder 5"/>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bwMode="auto">
                  <a:xfrm>
                    <a:off x="3204669" y="3687169"/>
                    <a:ext cx="1111531" cy="2220534"/>
                  </a:xfrm>
                  <a:prstGeom prst="rect">
                    <a:avLst/>
                  </a:prstGeom>
                  <a:noFill/>
                  <a:ln w="9525">
                    <a:noFill/>
                    <a:miter lim="800000"/>
                    <a:headEnd/>
                    <a:tailEnd/>
                  </a:ln>
                </p:spPr>
              </p:pic>
              <p:sp>
                <p:nvSpPr>
                  <p:cNvPr id="42" name="Rectangle 41"/>
                  <p:cNvSpPr/>
                  <p:nvPr/>
                </p:nvSpPr>
                <p:spPr>
                  <a:xfrm>
                    <a:off x="3450704" y="4982920"/>
                    <a:ext cx="608403" cy="651402"/>
                  </a:xfrm>
                  <a:prstGeom prst="rect">
                    <a:avLst/>
                  </a:prstGeom>
                  <a:solidFill>
                    <a:schemeClr val="tx1">
                      <a:lumMod val="85000"/>
                      <a:lumOff val="15000"/>
                    </a:schemeClr>
                  </a:solidFill>
                  <a:ln w="9525" cap="flat" cmpd="sng" algn="ctr">
                    <a:noFill/>
                    <a:prstDash val="solid"/>
                  </a:ln>
                  <a:effectLst>
                    <a:outerShdw blurRad="40000" dist="23000" dir="5400000" rotWithShape="0">
                      <a:srgbClr val="000000">
                        <a:alpha val="35000"/>
                      </a:srgbClr>
                    </a:outerShdw>
                  </a:effectLst>
                </p:spPr>
                <p:txBody>
                  <a:bodyPr rtlCol="0" anchor="ctr"/>
                  <a:lstStyle/>
                  <a:p>
                    <a:pPr algn="ctr" defTabSz="685800" fontAlgn="auto">
                      <a:spcBef>
                        <a:spcPts val="0"/>
                      </a:spcBef>
                      <a:spcAft>
                        <a:spcPts val="0"/>
                      </a:spcAft>
                      <a:defRPr/>
                    </a:pPr>
                    <a:endParaRPr lang="en-US" sz="1050" kern="0">
                      <a:solidFill>
                        <a:srgbClr val="FFFFFF"/>
                      </a:solidFill>
                      <a:latin typeface="Century Gothic" panose="020B0502020202020204" pitchFamily="34" charset="0"/>
                      <a:ea typeface="+mn-ea"/>
                      <a:cs typeface="Arial Narrow"/>
                    </a:endParaRPr>
                  </a:p>
                </p:txBody>
              </p:sp>
              <p:pic>
                <p:nvPicPr>
                  <p:cNvPr id="43" name="Picture 42"/>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3242561" y="4628014"/>
                    <a:ext cx="1022944" cy="1208745"/>
                  </a:xfrm>
                  <a:prstGeom prst="rect">
                    <a:avLst/>
                  </a:prstGeom>
                </p:spPr>
              </p:pic>
            </p:grpSp>
            <p:pic>
              <p:nvPicPr>
                <p:cNvPr id="34" name="Content Placeholder 5"/>
                <p:cNvPicPr>
                  <a:picLocks noChangeAspect="1"/>
                </p:cNvPicPr>
                <p:nvPr/>
              </p:nvPicPr>
              <p:blipFill rotWithShape="1">
                <a:blip r:embed="rId8" cstate="email">
                  <a:extLst>
                    <a:ext uri="{28A0092B-C50C-407E-A947-70E740481C1C}">
                      <a14:useLocalDpi xmlns:a14="http://schemas.microsoft.com/office/drawing/2010/main"/>
                    </a:ext>
                  </a:extLst>
                </a:blip>
                <a:srcRect/>
                <a:stretch/>
              </p:blipFill>
              <p:spPr bwMode="auto">
                <a:xfrm>
                  <a:off x="1981051" y="4659666"/>
                  <a:ext cx="586310" cy="1003043"/>
                </a:xfrm>
                <a:prstGeom prst="rect">
                  <a:avLst/>
                </a:prstGeom>
                <a:noFill/>
                <a:ln w="9525">
                  <a:noFill/>
                  <a:miter lim="800000"/>
                  <a:headEnd/>
                  <a:tailEnd/>
                </a:ln>
              </p:spPr>
            </p:pic>
          </p:grpSp>
          <p:pic>
            <p:nvPicPr>
              <p:cNvPr id="12" name="Picture 11"/>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318685" y="1385269"/>
                <a:ext cx="367980" cy="421995"/>
              </a:xfrm>
              <a:prstGeom prst="rect">
                <a:avLst/>
              </a:prstGeom>
            </p:spPr>
          </p:pic>
        </p:grpSp>
      </p:grpSp>
      <p:sp>
        <p:nvSpPr>
          <p:cNvPr id="76" name="Content Placeholder 1"/>
          <p:cNvSpPr txBox="1">
            <a:spLocks/>
          </p:cNvSpPr>
          <p:nvPr/>
        </p:nvSpPr>
        <p:spPr>
          <a:xfrm>
            <a:off x="1606405" y="4812237"/>
            <a:ext cx="3967919" cy="1132361"/>
          </a:xfrm>
          <a:prstGeom prst="rect">
            <a:avLst/>
          </a:prstGeom>
          <a:noFill/>
          <a:effectLst/>
        </p:spPr>
        <p:txBody>
          <a:bodyPr wrap="square">
            <a:spAutoFit/>
          </a:bodyPr>
          <a:lstStyle>
            <a:lvl1pPr marL="230188" indent="-230188" algn="l" rtl="0" eaLnBrk="1" fontAlgn="base" hangingPunct="1">
              <a:lnSpc>
                <a:spcPct val="100000"/>
              </a:lnSpc>
              <a:spcBef>
                <a:spcPct val="0"/>
              </a:spcBef>
              <a:spcAft>
                <a:spcPts val="0"/>
              </a:spcAft>
              <a:buClr>
                <a:srgbClr val="F68B00"/>
              </a:buClr>
              <a:buSzPct val="100000"/>
              <a:buFont typeface="Lucida Grande"/>
              <a:buChar char="♦"/>
              <a:tabLst/>
              <a:defRPr sz="2000" b="1">
                <a:solidFill>
                  <a:srgbClr val="FFFFFF"/>
                </a:solidFill>
                <a:latin typeface="+mn-lt"/>
                <a:ea typeface="ＭＳ Ｐゴシック" pitchFamily="-108" charset="-128"/>
                <a:cs typeface="ＭＳ Ｐゴシック" charset="-128"/>
              </a:defRPr>
            </a:lvl1pPr>
            <a:lvl2pPr marL="519113" indent="-115888" algn="l" rtl="0" eaLnBrk="1" fontAlgn="base" hangingPunct="1">
              <a:lnSpc>
                <a:spcPct val="100000"/>
              </a:lnSpc>
              <a:spcBef>
                <a:spcPct val="0"/>
              </a:spcBef>
              <a:spcAft>
                <a:spcPts val="0"/>
              </a:spcAft>
              <a:buClr>
                <a:srgbClr val="F68B00"/>
              </a:buClr>
              <a:buFont typeface="Arial" charset="0"/>
              <a:buChar char="•"/>
              <a:defRPr b="0">
                <a:solidFill>
                  <a:srgbClr val="FFFFFF"/>
                </a:solidFill>
                <a:latin typeface="+mn-lt"/>
                <a:ea typeface="ＭＳ Ｐゴシック" charset="0"/>
                <a:cs typeface="Arial Narrow"/>
              </a:defRPr>
            </a:lvl2pPr>
            <a:lvl3pPr marL="796925" indent="-169863" algn="l" rtl="0" eaLnBrk="1" fontAlgn="base" hangingPunct="1">
              <a:lnSpc>
                <a:spcPct val="100000"/>
              </a:lnSpc>
              <a:spcBef>
                <a:spcPct val="0"/>
              </a:spcBef>
              <a:spcAft>
                <a:spcPts val="0"/>
              </a:spcAft>
              <a:buClr>
                <a:srgbClr val="F68B00"/>
              </a:buClr>
              <a:buSzPct val="90000"/>
              <a:buFont typeface="Lucida Grande"/>
              <a:buChar char="‒"/>
              <a:tabLst/>
              <a:defRPr sz="1600">
                <a:solidFill>
                  <a:srgbClr val="FFFFFF"/>
                </a:solidFill>
                <a:latin typeface="+mn-lt"/>
                <a:ea typeface="Arial Narrow" pitchFamily="-112" charset="0"/>
                <a:cs typeface="Arial Narrow"/>
              </a:defRPr>
            </a:lvl3pPr>
            <a:lvl4pPr marL="969963" indent="-115888" algn="l" rtl="0" eaLnBrk="1" fontAlgn="base" hangingPunct="1">
              <a:lnSpc>
                <a:spcPct val="100000"/>
              </a:lnSpc>
              <a:spcBef>
                <a:spcPct val="0"/>
              </a:spcBef>
              <a:spcAft>
                <a:spcPts val="0"/>
              </a:spcAft>
              <a:buClr>
                <a:srgbClr val="F68B00"/>
              </a:buClr>
              <a:buFont typeface="Arial" charset="0"/>
              <a:buChar char="•"/>
              <a:defRPr sz="1400">
                <a:solidFill>
                  <a:srgbClr val="FFFFFF"/>
                </a:solidFill>
                <a:latin typeface="+mn-lt"/>
                <a:ea typeface="Arial Narrow" pitchFamily="-112" charset="0"/>
                <a:cs typeface="Arial Narrow"/>
              </a:defRPr>
            </a:lvl4pPr>
            <a:lvl5pPr marL="1200150" indent="-173038" algn="l" rtl="0" eaLnBrk="1" fontAlgn="base" hangingPunct="1">
              <a:lnSpc>
                <a:spcPct val="100000"/>
              </a:lnSpc>
              <a:spcBef>
                <a:spcPct val="0"/>
              </a:spcBef>
              <a:spcAft>
                <a:spcPts val="0"/>
              </a:spcAft>
              <a:buClr>
                <a:srgbClr val="F68B00"/>
              </a:buClr>
              <a:buFont typeface="Lucida Grande"/>
              <a:buChar char="‒"/>
              <a:defRPr sz="1200">
                <a:solidFill>
                  <a:srgbClr val="FFFFFF"/>
                </a:solidFill>
                <a:latin typeface="+mn-lt"/>
                <a:ea typeface="Arial Narrow" pitchFamily="-112" charset="0"/>
                <a:cs typeface="Arial Narrow"/>
              </a:defRPr>
            </a:lvl5pPr>
            <a:lvl6pPr marL="2467446" indent="-227940" algn="l" defTabSz="914608" rtl="0" eaLnBrk="1" fontAlgn="base" hangingPunct="1">
              <a:lnSpc>
                <a:spcPts val="2602"/>
              </a:lnSpc>
              <a:spcBef>
                <a:spcPct val="0"/>
              </a:spcBef>
              <a:spcAft>
                <a:spcPts val="595"/>
              </a:spcAft>
              <a:defRPr sz="1300">
                <a:solidFill>
                  <a:srgbClr val="666666"/>
                </a:solidFill>
                <a:latin typeface="+mn-lt"/>
                <a:ea typeface="ＭＳ Ｐゴシック" pitchFamily="-108" charset="-128"/>
              </a:defRPr>
            </a:lvl6pPr>
            <a:lvl7pPr marL="2877737" indent="-227940" algn="l" defTabSz="914608" rtl="0" eaLnBrk="1" fontAlgn="base" hangingPunct="1">
              <a:lnSpc>
                <a:spcPts val="2602"/>
              </a:lnSpc>
              <a:spcBef>
                <a:spcPct val="0"/>
              </a:spcBef>
              <a:spcAft>
                <a:spcPts val="595"/>
              </a:spcAft>
              <a:defRPr sz="1300">
                <a:solidFill>
                  <a:srgbClr val="666666"/>
                </a:solidFill>
                <a:latin typeface="+mn-lt"/>
                <a:ea typeface="ＭＳ Ｐゴシック" pitchFamily="-108" charset="-128"/>
              </a:defRPr>
            </a:lvl7pPr>
            <a:lvl8pPr marL="3288029" indent="-227940" algn="l" defTabSz="914608" rtl="0" eaLnBrk="1" fontAlgn="base" hangingPunct="1">
              <a:lnSpc>
                <a:spcPts val="2602"/>
              </a:lnSpc>
              <a:spcBef>
                <a:spcPct val="0"/>
              </a:spcBef>
              <a:spcAft>
                <a:spcPts val="595"/>
              </a:spcAft>
              <a:defRPr sz="1300">
                <a:solidFill>
                  <a:srgbClr val="666666"/>
                </a:solidFill>
                <a:latin typeface="+mn-lt"/>
                <a:ea typeface="ＭＳ Ｐゴシック" pitchFamily="-108" charset="-128"/>
              </a:defRPr>
            </a:lvl8pPr>
            <a:lvl9pPr marL="3698320" indent="-227940" algn="l" defTabSz="914608" rtl="0" eaLnBrk="1" fontAlgn="base" hangingPunct="1">
              <a:lnSpc>
                <a:spcPts val="2602"/>
              </a:lnSpc>
              <a:spcBef>
                <a:spcPct val="0"/>
              </a:spcBef>
              <a:spcAft>
                <a:spcPts val="595"/>
              </a:spcAft>
              <a:defRPr sz="1300">
                <a:solidFill>
                  <a:srgbClr val="666666"/>
                </a:solidFill>
                <a:latin typeface="+mn-lt"/>
                <a:ea typeface="ＭＳ Ｐゴシック" pitchFamily="-108" charset="-128"/>
              </a:defRPr>
            </a:lvl9pPr>
          </a:lstStyle>
          <a:p>
            <a:pPr marL="128588" indent="-128588" defTabSz="914048">
              <a:spcBef>
                <a:spcPts val="450"/>
              </a:spcBef>
              <a:buFont typeface="Arial"/>
              <a:buChar char="•"/>
            </a:pPr>
            <a:r>
              <a:rPr lang="en-US" sz="1350" dirty="0">
                <a:latin typeface="Century Gothic"/>
                <a:cs typeface="Century Gothic"/>
              </a:rPr>
              <a:t>Reduce transit times by half or greater </a:t>
            </a:r>
            <a:r>
              <a:rPr lang="en-US" sz="1350" b="0" dirty="0">
                <a:latin typeface="Century Gothic"/>
                <a:cs typeface="Century Gothic"/>
              </a:rPr>
              <a:t>to the outer solar system</a:t>
            </a:r>
          </a:p>
          <a:p>
            <a:pPr marL="128588" indent="-128588" defTabSz="914048">
              <a:spcBef>
                <a:spcPts val="450"/>
              </a:spcBef>
              <a:buFont typeface="Arial"/>
              <a:buChar char="•"/>
            </a:pPr>
            <a:endParaRPr lang="en-US" sz="525" b="0" dirty="0">
              <a:latin typeface="Century Gothic"/>
              <a:cs typeface="Century Gothic"/>
            </a:endParaRPr>
          </a:p>
          <a:p>
            <a:pPr marL="128588" indent="-128588" defTabSz="914048">
              <a:spcBef>
                <a:spcPts val="450"/>
              </a:spcBef>
              <a:buFont typeface="Arial"/>
              <a:buChar char="•"/>
            </a:pPr>
            <a:r>
              <a:rPr lang="en-US" sz="1350" b="0" dirty="0">
                <a:latin typeface="Century Gothic"/>
                <a:cs typeface="Century Gothic"/>
              </a:rPr>
              <a:t>Enables larger payloads to </a:t>
            </a:r>
            <a:br>
              <a:rPr lang="en-US" sz="1350" b="0" dirty="0">
                <a:latin typeface="Century Gothic"/>
                <a:cs typeface="Century Gothic"/>
              </a:rPr>
            </a:br>
            <a:r>
              <a:rPr lang="en-US" sz="1350" dirty="0">
                <a:latin typeface="Century Gothic"/>
                <a:cs typeface="Century Gothic"/>
              </a:rPr>
              <a:t>deep space destinations</a:t>
            </a:r>
          </a:p>
        </p:txBody>
      </p:sp>
      <p:sp>
        <p:nvSpPr>
          <p:cNvPr id="37" name="Content Placeholder 1"/>
          <p:cNvSpPr txBox="1">
            <a:spLocks/>
          </p:cNvSpPr>
          <p:nvPr/>
        </p:nvSpPr>
        <p:spPr>
          <a:xfrm>
            <a:off x="-217830" y="4972263"/>
            <a:ext cx="1961648" cy="757130"/>
          </a:xfrm>
          <a:prstGeom prst="rect">
            <a:avLst/>
          </a:prstGeom>
          <a:noFill/>
          <a:effectLst/>
        </p:spPr>
        <p:txBody>
          <a:bodyPr wrap="square">
            <a:spAutoFit/>
          </a:bodyPr>
          <a:lstStyle>
            <a:lvl1pPr marL="230188" indent="-230188" algn="l" rtl="0" eaLnBrk="1" fontAlgn="base" hangingPunct="1">
              <a:lnSpc>
                <a:spcPct val="100000"/>
              </a:lnSpc>
              <a:spcBef>
                <a:spcPct val="0"/>
              </a:spcBef>
              <a:spcAft>
                <a:spcPts val="0"/>
              </a:spcAft>
              <a:buClr>
                <a:srgbClr val="F68B00"/>
              </a:buClr>
              <a:buSzPct val="100000"/>
              <a:buFont typeface="Lucida Grande"/>
              <a:buChar char="♦"/>
              <a:tabLst/>
              <a:defRPr sz="2000" b="1">
                <a:solidFill>
                  <a:srgbClr val="FFFFFF"/>
                </a:solidFill>
                <a:latin typeface="+mn-lt"/>
                <a:ea typeface="ＭＳ Ｐゴシック" pitchFamily="-108" charset="-128"/>
                <a:cs typeface="ＭＳ Ｐゴシック" charset="-128"/>
              </a:defRPr>
            </a:lvl1pPr>
            <a:lvl2pPr marL="519113" indent="-115888" algn="l" rtl="0" eaLnBrk="1" fontAlgn="base" hangingPunct="1">
              <a:lnSpc>
                <a:spcPct val="100000"/>
              </a:lnSpc>
              <a:spcBef>
                <a:spcPct val="0"/>
              </a:spcBef>
              <a:spcAft>
                <a:spcPts val="0"/>
              </a:spcAft>
              <a:buClr>
                <a:srgbClr val="F68B00"/>
              </a:buClr>
              <a:buFont typeface="Arial" charset="0"/>
              <a:buChar char="•"/>
              <a:defRPr b="0">
                <a:solidFill>
                  <a:srgbClr val="FFFFFF"/>
                </a:solidFill>
                <a:latin typeface="+mn-lt"/>
                <a:ea typeface="ＭＳ Ｐゴシック" charset="0"/>
                <a:cs typeface="Arial Narrow"/>
              </a:defRPr>
            </a:lvl2pPr>
            <a:lvl3pPr marL="796925" indent="-169863" algn="l" rtl="0" eaLnBrk="1" fontAlgn="base" hangingPunct="1">
              <a:lnSpc>
                <a:spcPct val="100000"/>
              </a:lnSpc>
              <a:spcBef>
                <a:spcPct val="0"/>
              </a:spcBef>
              <a:spcAft>
                <a:spcPts val="0"/>
              </a:spcAft>
              <a:buClr>
                <a:srgbClr val="F68B00"/>
              </a:buClr>
              <a:buSzPct val="90000"/>
              <a:buFont typeface="Lucida Grande"/>
              <a:buChar char="‒"/>
              <a:tabLst/>
              <a:defRPr sz="1600">
                <a:solidFill>
                  <a:srgbClr val="FFFFFF"/>
                </a:solidFill>
                <a:latin typeface="+mn-lt"/>
                <a:ea typeface="Arial Narrow" pitchFamily="-112" charset="0"/>
                <a:cs typeface="Arial Narrow"/>
              </a:defRPr>
            </a:lvl3pPr>
            <a:lvl4pPr marL="969963" indent="-115888" algn="l" rtl="0" eaLnBrk="1" fontAlgn="base" hangingPunct="1">
              <a:lnSpc>
                <a:spcPct val="100000"/>
              </a:lnSpc>
              <a:spcBef>
                <a:spcPct val="0"/>
              </a:spcBef>
              <a:spcAft>
                <a:spcPts val="0"/>
              </a:spcAft>
              <a:buClr>
                <a:srgbClr val="F68B00"/>
              </a:buClr>
              <a:buFont typeface="Arial" charset="0"/>
              <a:buChar char="•"/>
              <a:defRPr sz="1400">
                <a:solidFill>
                  <a:srgbClr val="FFFFFF"/>
                </a:solidFill>
                <a:latin typeface="+mn-lt"/>
                <a:ea typeface="Arial Narrow" pitchFamily="-112" charset="0"/>
                <a:cs typeface="Arial Narrow"/>
              </a:defRPr>
            </a:lvl4pPr>
            <a:lvl5pPr marL="1200150" indent="-173038" algn="l" rtl="0" eaLnBrk="1" fontAlgn="base" hangingPunct="1">
              <a:lnSpc>
                <a:spcPct val="100000"/>
              </a:lnSpc>
              <a:spcBef>
                <a:spcPct val="0"/>
              </a:spcBef>
              <a:spcAft>
                <a:spcPts val="0"/>
              </a:spcAft>
              <a:buClr>
                <a:srgbClr val="F68B00"/>
              </a:buClr>
              <a:buFont typeface="Lucida Grande"/>
              <a:buChar char="‒"/>
              <a:defRPr sz="1200">
                <a:solidFill>
                  <a:srgbClr val="FFFFFF"/>
                </a:solidFill>
                <a:latin typeface="+mn-lt"/>
                <a:ea typeface="Arial Narrow" pitchFamily="-112" charset="0"/>
                <a:cs typeface="Arial Narrow"/>
              </a:defRPr>
            </a:lvl5pPr>
            <a:lvl6pPr marL="2467446" indent="-227940" algn="l" defTabSz="914608" rtl="0" eaLnBrk="1" fontAlgn="base" hangingPunct="1">
              <a:lnSpc>
                <a:spcPts val="2602"/>
              </a:lnSpc>
              <a:spcBef>
                <a:spcPct val="0"/>
              </a:spcBef>
              <a:spcAft>
                <a:spcPts val="595"/>
              </a:spcAft>
              <a:defRPr sz="1300">
                <a:solidFill>
                  <a:srgbClr val="666666"/>
                </a:solidFill>
                <a:latin typeface="+mn-lt"/>
                <a:ea typeface="ＭＳ Ｐゴシック" pitchFamily="-108" charset="-128"/>
              </a:defRPr>
            </a:lvl6pPr>
            <a:lvl7pPr marL="2877737" indent="-227940" algn="l" defTabSz="914608" rtl="0" eaLnBrk="1" fontAlgn="base" hangingPunct="1">
              <a:lnSpc>
                <a:spcPts val="2602"/>
              </a:lnSpc>
              <a:spcBef>
                <a:spcPct val="0"/>
              </a:spcBef>
              <a:spcAft>
                <a:spcPts val="595"/>
              </a:spcAft>
              <a:defRPr sz="1300">
                <a:solidFill>
                  <a:srgbClr val="666666"/>
                </a:solidFill>
                <a:latin typeface="+mn-lt"/>
                <a:ea typeface="ＭＳ Ｐゴシック" pitchFamily="-108" charset="-128"/>
              </a:defRPr>
            </a:lvl7pPr>
            <a:lvl8pPr marL="3288029" indent="-227940" algn="l" defTabSz="914608" rtl="0" eaLnBrk="1" fontAlgn="base" hangingPunct="1">
              <a:lnSpc>
                <a:spcPts val="2602"/>
              </a:lnSpc>
              <a:spcBef>
                <a:spcPct val="0"/>
              </a:spcBef>
              <a:spcAft>
                <a:spcPts val="595"/>
              </a:spcAft>
              <a:defRPr sz="1300">
                <a:solidFill>
                  <a:srgbClr val="666666"/>
                </a:solidFill>
                <a:latin typeface="+mn-lt"/>
                <a:ea typeface="ＭＳ Ｐゴシック" pitchFamily="-108" charset="-128"/>
              </a:defRPr>
            </a:lvl8pPr>
            <a:lvl9pPr marL="3698320" indent="-227940" algn="l" defTabSz="914608" rtl="0" eaLnBrk="1" fontAlgn="base" hangingPunct="1">
              <a:lnSpc>
                <a:spcPts val="2602"/>
              </a:lnSpc>
              <a:spcBef>
                <a:spcPct val="0"/>
              </a:spcBef>
              <a:spcAft>
                <a:spcPts val="595"/>
              </a:spcAft>
              <a:defRPr sz="1300">
                <a:solidFill>
                  <a:srgbClr val="666666"/>
                </a:solidFill>
                <a:latin typeface="+mn-lt"/>
                <a:ea typeface="ＭＳ Ｐゴシック" pitchFamily="-108" charset="-128"/>
              </a:defRPr>
            </a:lvl9pPr>
          </a:lstStyle>
          <a:p>
            <a:pPr marL="0" indent="0" algn="ctr" defTabSz="914048">
              <a:lnSpc>
                <a:spcPct val="120000"/>
              </a:lnSpc>
              <a:buNone/>
            </a:pPr>
            <a:r>
              <a:rPr lang="en-US" sz="1800" cap="all" dirty="0">
                <a:solidFill>
                  <a:srgbClr val="D96709"/>
                </a:solidFill>
                <a:latin typeface="Century Gothic"/>
                <a:cs typeface="Century Gothic"/>
              </a:rPr>
              <a:t>Departure Energy</a:t>
            </a:r>
          </a:p>
        </p:txBody>
      </p:sp>
      <p:sp>
        <p:nvSpPr>
          <p:cNvPr id="6" name="Content Placeholder 1"/>
          <p:cNvSpPr txBox="1">
            <a:spLocks/>
          </p:cNvSpPr>
          <p:nvPr/>
        </p:nvSpPr>
        <p:spPr>
          <a:xfrm>
            <a:off x="1606405" y="3452322"/>
            <a:ext cx="3922138" cy="1340110"/>
          </a:xfrm>
          <a:prstGeom prst="rect">
            <a:avLst/>
          </a:prstGeom>
          <a:noFill/>
          <a:effectLst/>
        </p:spPr>
        <p:txBody>
          <a:bodyPr wrap="square">
            <a:spAutoFit/>
          </a:bodyPr>
          <a:lstStyle>
            <a:lvl1pPr marL="230188" indent="-230188" algn="l" rtl="0" eaLnBrk="1" fontAlgn="base" hangingPunct="1">
              <a:lnSpc>
                <a:spcPct val="100000"/>
              </a:lnSpc>
              <a:spcBef>
                <a:spcPct val="0"/>
              </a:spcBef>
              <a:spcAft>
                <a:spcPts val="0"/>
              </a:spcAft>
              <a:buClr>
                <a:srgbClr val="F68B00"/>
              </a:buClr>
              <a:buSzPct val="100000"/>
              <a:buFont typeface="Lucida Grande"/>
              <a:buChar char="♦"/>
              <a:tabLst/>
              <a:defRPr sz="2000" b="1">
                <a:solidFill>
                  <a:srgbClr val="FFFFFF"/>
                </a:solidFill>
                <a:latin typeface="+mn-lt"/>
                <a:ea typeface="ＭＳ Ｐゴシック" pitchFamily="-108" charset="-128"/>
                <a:cs typeface="ＭＳ Ｐゴシック" charset="-128"/>
              </a:defRPr>
            </a:lvl1pPr>
            <a:lvl2pPr marL="519113" indent="-115888" algn="l" rtl="0" eaLnBrk="1" fontAlgn="base" hangingPunct="1">
              <a:lnSpc>
                <a:spcPct val="100000"/>
              </a:lnSpc>
              <a:spcBef>
                <a:spcPct val="0"/>
              </a:spcBef>
              <a:spcAft>
                <a:spcPts val="0"/>
              </a:spcAft>
              <a:buClr>
                <a:srgbClr val="F68B00"/>
              </a:buClr>
              <a:buFont typeface="Arial" charset="0"/>
              <a:buChar char="•"/>
              <a:defRPr b="0">
                <a:solidFill>
                  <a:srgbClr val="FFFFFF"/>
                </a:solidFill>
                <a:latin typeface="+mn-lt"/>
                <a:ea typeface="ＭＳ Ｐゴシック" charset="0"/>
                <a:cs typeface="Arial Narrow"/>
              </a:defRPr>
            </a:lvl2pPr>
            <a:lvl3pPr marL="796925" indent="-169863" algn="l" rtl="0" eaLnBrk="1" fontAlgn="base" hangingPunct="1">
              <a:lnSpc>
                <a:spcPct val="100000"/>
              </a:lnSpc>
              <a:spcBef>
                <a:spcPct val="0"/>
              </a:spcBef>
              <a:spcAft>
                <a:spcPts val="0"/>
              </a:spcAft>
              <a:buClr>
                <a:srgbClr val="F68B00"/>
              </a:buClr>
              <a:buSzPct val="90000"/>
              <a:buFont typeface="Lucida Grande"/>
              <a:buChar char="‒"/>
              <a:tabLst/>
              <a:defRPr sz="1600">
                <a:solidFill>
                  <a:srgbClr val="FFFFFF"/>
                </a:solidFill>
                <a:latin typeface="+mn-lt"/>
                <a:ea typeface="Arial Narrow" pitchFamily="-112" charset="0"/>
                <a:cs typeface="Arial Narrow"/>
              </a:defRPr>
            </a:lvl3pPr>
            <a:lvl4pPr marL="969963" indent="-115888" algn="l" rtl="0" eaLnBrk="1" fontAlgn="base" hangingPunct="1">
              <a:lnSpc>
                <a:spcPct val="100000"/>
              </a:lnSpc>
              <a:spcBef>
                <a:spcPct val="0"/>
              </a:spcBef>
              <a:spcAft>
                <a:spcPts val="0"/>
              </a:spcAft>
              <a:buClr>
                <a:srgbClr val="F68B00"/>
              </a:buClr>
              <a:buFont typeface="Arial" charset="0"/>
              <a:buChar char="•"/>
              <a:defRPr sz="1400">
                <a:solidFill>
                  <a:srgbClr val="FFFFFF"/>
                </a:solidFill>
                <a:latin typeface="+mn-lt"/>
                <a:ea typeface="Arial Narrow" pitchFamily="-112" charset="0"/>
                <a:cs typeface="Arial Narrow"/>
              </a:defRPr>
            </a:lvl4pPr>
            <a:lvl5pPr marL="1200150" indent="-173038" algn="l" rtl="0" eaLnBrk="1" fontAlgn="base" hangingPunct="1">
              <a:lnSpc>
                <a:spcPct val="100000"/>
              </a:lnSpc>
              <a:spcBef>
                <a:spcPct val="0"/>
              </a:spcBef>
              <a:spcAft>
                <a:spcPts val="0"/>
              </a:spcAft>
              <a:buClr>
                <a:srgbClr val="F68B00"/>
              </a:buClr>
              <a:buFont typeface="Lucida Grande"/>
              <a:buChar char="‒"/>
              <a:defRPr sz="1200">
                <a:solidFill>
                  <a:srgbClr val="FFFFFF"/>
                </a:solidFill>
                <a:latin typeface="+mn-lt"/>
                <a:ea typeface="Arial Narrow" pitchFamily="-112" charset="0"/>
                <a:cs typeface="Arial Narrow"/>
              </a:defRPr>
            </a:lvl5pPr>
            <a:lvl6pPr marL="2467446" indent="-227940" algn="l" defTabSz="914608" rtl="0" eaLnBrk="1" fontAlgn="base" hangingPunct="1">
              <a:lnSpc>
                <a:spcPts val="2602"/>
              </a:lnSpc>
              <a:spcBef>
                <a:spcPct val="0"/>
              </a:spcBef>
              <a:spcAft>
                <a:spcPts val="595"/>
              </a:spcAft>
              <a:defRPr sz="1300">
                <a:solidFill>
                  <a:srgbClr val="666666"/>
                </a:solidFill>
                <a:latin typeface="+mn-lt"/>
                <a:ea typeface="ＭＳ Ｐゴシック" pitchFamily="-108" charset="-128"/>
              </a:defRPr>
            </a:lvl6pPr>
            <a:lvl7pPr marL="2877737" indent="-227940" algn="l" defTabSz="914608" rtl="0" eaLnBrk="1" fontAlgn="base" hangingPunct="1">
              <a:lnSpc>
                <a:spcPts val="2602"/>
              </a:lnSpc>
              <a:spcBef>
                <a:spcPct val="0"/>
              </a:spcBef>
              <a:spcAft>
                <a:spcPts val="595"/>
              </a:spcAft>
              <a:defRPr sz="1300">
                <a:solidFill>
                  <a:srgbClr val="666666"/>
                </a:solidFill>
                <a:latin typeface="+mn-lt"/>
                <a:ea typeface="ＭＳ Ｐゴシック" pitchFamily="-108" charset="-128"/>
              </a:defRPr>
            </a:lvl7pPr>
            <a:lvl8pPr marL="3288029" indent="-227940" algn="l" defTabSz="914608" rtl="0" eaLnBrk="1" fontAlgn="base" hangingPunct="1">
              <a:lnSpc>
                <a:spcPts val="2602"/>
              </a:lnSpc>
              <a:spcBef>
                <a:spcPct val="0"/>
              </a:spcBef>
              <a:spcAft>
                <a:spcPts val="595"/>
              </a:spcAft>
              <a:defRPr sz="1300">
                <a:solidFill>
                  <a:srgbClr val="666666"/>
                </a:solidFill>
                <a:latin typeface="+mn-lt"/>
                <a:ea typeface="ＭＳ Ｐゴシック" pitchFamily="-108" charset="-128"/>
              </a:defRPr>
            </a:lvl8pPr>
            <a:lvl9pPr marL="3698320" indent="-227940" algn="l" defTabSz="914608" rtl="0" eaLnBrk="1" fontAlgn="base" hangingPunct="1">
              <a:lnSpc>
                <a:spcPts val="2602"/>
              </a:lnSpc>
              <a:spcBef>
                <a:spcPct val="0"/>
              </a:spcBef>
              <a:spcAft>
                <a:spcPts val="595"/>
              </a:spcAft>
              <a:defRPr sz="1300">
                <a:solidFill>
                  <a:srgbClr val="666666"/>
                </a:solidFill>
                <a:latin typeface="+mn-lt"/>
                <a:ea typeface="ＭＳ Ｐゴシック" pitchFamily="-108" charset="-128"/>
              </a:defRPr>
            </a:lvl9pPr>
          </a:lstStyle>
          <a:p>
            <a:pPr marL="128588" indent="-128588" defTabSz="914048">
              <a:spcBef>
                <a:spcPts val="450"/>
              </a:spcBef>
              <a:buFont typeface="Arial"/>
              <a:buChar char="•"/>
            </a:pPr>
            <a:r>
              <a:rPr lang="en-US" sz="1350" b="0" dirty="0">
                <a:latin typeface="Century Gothic"/>
                <a:cs typeface="Century Gothic"/>
              </a:rPr>
              <a:t>Block 1B: Can launch </a:t>
            </a:r>
            <a:r>
              <a:rPr lang="en-US" sz="1350" dirty="0">
                <a:latin typeface="Century Gothic"/>
                <a:cs typeface="Century Gothic"/>
              </a:rPr>
              <a:t>60% more mass </a:t>
            </a:r>
            <a:r>
              <a:rPr lang="en-US" sz="1350" b="0" dirty="0">
                <a:latin typeface="Century Gothic"/>
                <a:cs typeface="Century Gothic"/>
              </a:rPr>
              <a:t>than any contemporary launch vehicle</a:t>
            </a:r>
          </a:p>
          <a:p>
            <a:pPr marL="128588" indent="-128588" defTabSz="914048">
              <a:spcBef>
                <a:spcPts val="450"/>
              </a:spcBef>
              <a:buFont typeface="Arial"/>
              <a:buChar char="•"/>
            </a:pPr>
            <a:endParaRPr lang="en-US" sz="525" b="0" dirty="0">
              <a:latin typeface="Century Gothic"/>
              <a:cs typeface="Century Gothic"/>
            </a:endParaRPr>
          </a:p>
          <a:p>
            <a:pPr marL="128588" indent="-128588" defTabSz="914048">
              <a:spcBef>
                <a:spcPts val="450"/>
              </a:spcBef>
              <a:buFont typeface="Arial"/>
              <a:buChar char="•"/>
            </a:pPr>
            <a:r>
              <a:rPr lang="en-US" sz="1350" b="0" dirty="0">
                <a:latin typeface="Century Gothic"/>
                <a:cs typeface="Century Gothic"/>
              </a:rPr>
              <a:t>Block 2: Mars-enabling capability of </a:t>
            </a:r>
            <a:r>
              <a:rPr lang="en-US" sz="1350" dirty="0">
                <a:latin typeface="Century Gothic"/>
                <a:cs typeface="Century Gothic"/>
              </a:rPr>
              <a:t>greater than 45 metric tons </a:t>
            </a:r>
            <a:r>
              <a:rPr lang="en-US" sz="1350" b="0" dirty="0">
                <a:latin typeface="Century Gothic"/>
                <a:cs typeface="Century Gothic"/>
              </a:rPr>
              <a:t>to Trans Lunar Injection</a:t>
            </a:r>
          </a:p>
        </p:txBody>
      </p:sp>
      <p:sp>
        <p:nvSpPr>
          <p:cNvPr id="28" name="Content Placeholder 1"/>
          <p:cNvSpPr txBox="1">
            <a:spLocks/>
          </p:cNvSpPr>
          <p:nvPr/>
        </p:nvSpPr>
        <p:spPr>
          <a:xfrm>
            <a:off x="376266" y="3812082"/>
            <a:ext cx="853874" cy="424732"/>
          </a:xfrm>
          <a:prstGeom prst="rect">
            <a:avLst/>
          </a:prstGeom>
          <a:noFill/>
          <a:effectLst/>
        </p:spPr>
        <p:txBody>
          <a:bodyPr wrap="square">
            <a:spAutoFit/>
          </a:bodyPr>
          <a:lstStyle>
            <a:lvl1pPr marL="230188" indent="-230188" algn="l" rtl="0" eaLnBrk="1" fontAlgn="base" hangingPunct="1">
              <a:lnSpc>
                <a:spcPct val="100000"/>
              </a:lnSpc>
              <a:spcBef>
                <a:spcPct val="0"/>
              </a:spcBef>
              <a:spcAft>
                <a:spcPts val="0"/>
              </a:spcAft>
              <a:buClr>
                <a:srgbClr val="F68B00"/>
              </a:buClr>
              <a:buSzPct val="100000"/>
              <a:buFont typeface="Lucida Grande"/>
              <a:buChar char="♦"/>
              <a:tabLst/>
              <a:defRPr sz="2000" b="1">
                <a:solidFill>
                  <a:srgbClr val="FFFFFF"/>
                </a:solidFill>
                <a:latin typeface="+mn-lt"/>
                <a:ea typeface="ＭＳ Ｐゴシック" pitchFamily="-108" charset="-128"/>
                <a:cs typeface="ＭＳ Ｐゴシック" charset="-128"/>
              </a:defRPr>
            </a:lvl1pPr>
            <a:lvl2pPr marL="519113" indent="-115888" algn="l" rtl="0" eaLnBrk="1" fontAlgn="base" hangingPunct="1">
              <a:lnSpc>
                <a:spcPct val="100000"/>
              </a:lnSpc>
              <a:spcBef>
                <a:spcPct val="0"/>
              </a:spcBef>
              <a:spcAft>
                <a:spcPts val="0"/>
              </a:spcAft>
              <a:buClr>
                <a:srgbClr val="F68B00"/>
              </a:buClr>
              <a:buFont typeface="Arial" charset="0"/>
              <a:buChar char="•"/>
              <a:defRPr b="0">
                <a:solidFill>
                  <a:srgbClr val="FFFFFF"/>
                </a:solidFill>
                <a:latin typeface="+mn-lt"/>
                <a:ea typeface="ＭＳ Ｐゴシック" charset="0"/>
                <a:cs typeface="Arial Narrow"/>
              </a:defRPr>
            </a:lvl2pPr>
            <a:lvl3pPr marL="796925" indent="-169863" algn="l" rtl="0" eaLnBrk="1" fontAlgn="base" hangingPunct="1">
              <a:lnSpc>
                <a:spcPct val="100000"/>
              </a:lnSpc>
              <a:spcBef>
                <a:spcPct val="0"/>
              </a:spcBef>
              <a:spcAft>
                <a:spcPts val="0"/>
              </a:spcAft>
              <a:buClr>
                <a:srgbClr val="F68B00"/>
              </a:buClr>
              <a:buSzPct val="90000"/>
              <a:buFont typeface="Lucida Grande"/>
              <a:buChar char="‒"/>
              <a:tabLst/>
              <a:defRPr sz="1600">
                <a:solidFill>
                  <a:srgbClr val="FFFFFF"/>
                </a:solidFill>
                <a:latin typeface="+mn-lt"/>
                <a:ea typeface="Arial Narrow" pitchFamily="-112" charset="0"/>
                <a:cs typeface="Arial Narrow"/>
              </a:defRPr>
            </a:lvl3pPr>
            <a:lvl4pPr marL="969963" indent="-115888" algn="l" rtl="0" eaLnBrk="1" fontAlgn="base" hangingPunct="1">
              <a:lnSpc>
                <a:spcPct val="100000"/>
              </a:lnSpc>
              <a:spcBef>
                <a:spcPct val="0"/>
              </a:spcBef>
              <a:spcAft>
                <a:spcPts val="0"/>
              </a:spcAft>
              <a:buClr>
                <a:srgbClr val="F68B00"/>
              </a:buClr>
              <a:buFont typeface="Arial" charset="0"/>
              <a:buChar char="•"/>
              <a:defRPr sz="1400">
                <a:solidFill>
                  <a:srgbClr val="FFFFFF"/>
                </a:solidFill>
                <a:latin typeface="+mn-lt"/>
                <a:ea typeface="Arial Narrow" pitchFamily="-112" charset="0"/>
                <a:cs typeface="Arial Narrow"/>
              </a:defRPr>
            </a:lvl4pPr>
            <a:lvl5pPr marL="1200150" indent="-173038" algn="l" rtl="0" eaLnBrk="1" fontAlgn="base" hangingPunct="1">
              <a:lnSpc>
                <a:spcPct val="100000"/>
              </a:lnSpc>
              <a:spcBef>
                <a:spcPct val="0"/>
              </a:spcBef>
              <a:spcAft>
                <a:spcPts val="0"/>
              </a:spcAft>
              <a:buClr>
                <a:srgbClr val="F68B00"/>
              </a:buClr>
              <a:buFont typeface="Lucida Grande"/>
              <a:buChar char="‒"/>
              <a:defRPr sz="1200">
                <a:solidFill>
                  <a:srgbClr val="FFFFFF"/>
                </a:solidFill>
                <a:latin typeface="+mn-lt"/>
                <a:ea typeface="Arial Narrow" pitchFamily="-112" charset="0"/>
                <a:cs typeface="Arial Narrow"/>
              </a:defRPr>
            </a:lvl5pPr>
            <a:lvl6pPr marL="2467446" indent="-227940" algn="l" defTabSz="914608" rtl="0" eaLnBrk="1" fontAlgn="base" hangingPunct="1">
              <a:lnSpc>
                <a:spcPts val="2602"/>
              </a:lnSpc>
              <a:spcBef>
                <a:spcPct val="0"/>
              </a:spcBef>
              <a:spcAft>
                <a:spcPts val="595"/>
              </a:spcAft>
              <a:defRPr sz="1300">
                <a:solidFill>
                  <a:srgbClr val="666666"/>
                </a:solidFill>
                <a:latin typeface="+mn-lt"/>
                <a:ea typeface="ＭＳ Ｐゴシック" pitchFamily="-108" charset="-128"/>
              </a:defRPr>
            </a:lvl6pPr>
            <a:lvl7pPr marL="2877737" indent="-227940" algn="l" defTabSz="914608" rtl="0" eaLnBrk="1" fontAlgn="base" hangingPunct="1">
              <a:lnSpc>
                <a:spcPts val="2602"/>
              </a:lnSpc>
              <a:spcBef>
                <a:spcPct val="0"/>
              </a:spcBef>
              <a:spcAft>
                <a:spcPts val="595"/>
              </a:spcAft>
              <a:defRPr sz="1300">
                <a:solidFill>
                  <a:srgbClr val="666666"/>
                </a:solidFill>
                <a:latin typeface="+mn-lt"/>
                <a:ea typeface="ＭＳ Ｐゴシック" pitchFamily="-108" charset="-128"/>
              </a:defRPr>
            </a:lvl7pPr>
            <a:lvl8pPr marL="3288029" indent="-227940" algn="l" defTabSz="914608" rtl="0" eaLnBrk="1" fontAlgn="base" hangingPunct="1">
              <a:lnSpc>
                <a:spcPts val="2602"/>
              </a:lnSpc>
              <a:spcBef>
                <a:spcPct val="0"/>
              </a:spcBef>
              <a:spcAft>
                <a:spcPts val="595"/>
              </a:spcAft>
              <a:defRPr sz="1300">
                <a:solidFill>
                  <a:srgbClr val="666666"/>
                </a:solidFill>
                <a:latin typeface="+mn-lt"/>
                <a:ea typeface="ＭＳ Ｐゴシック" pitchFamily="-108" charset="-128"/>
              </a:defRPr>
            </a:lvl8pPr>
            <a:lvl9pPr marL="3698320" indent="-227940" algn="l" defTabSz="914608" rtl="0" eaLnBrk="1" fontAlgn="base" hangingPunct="1">
              <a:lnSpc>
                <a:spcPts val="2602"/>
              </a:lnSpc>
              <a:spcBef>
                <a:spcPct val="0"/>
              </a:spcBef>
              <a:spcAft>
                <a:spcPts val="595"/>
              </a:spcAft>
              <a:defRPr sz="1300">
                <a:solidFill>
                  <a:srgbClr val="666666"/>
                </a:solidFill>
                <a:latin typeface="+mn-lt"/>
                <a:ea typeface="ＭＳ Ｐゴシック" pitchFamily="-108" charset="-128"/>
              </a:defRPr>
            </a:lvl9pPr>
          </a:lstStyle>
          <a:p>
            <a:pPr marL="0" indent="0" algn="ctr" defTabSz="914048">
              <a:lnSpc>
                <a:spcPct val="120000"/>
              </a:lnSpc>
              <a:buNone/>
            </a:pPr>
            <a:r>
              <a:rPr lang="en-US" sz="1800" cap="all" dirty="0">
                <a:solidFill>
                  <a:srgbClr val="D96709"/>
                </a:solidFill>
                <a:latin typeface="Century Gothic"/>
                <a:cs typeface="Century Gothic"/>
              </a:rPr>
              <a:t>Mass</a:t>
            </a:r>
            <a:r>
              <a:rPr lang="en-US" sz="1800" cap="all" dirty="0">
                <a:latin typeface="Century Gothic"/>
                <a:cs typeface="Century Gothic"/>
              </a:rPr>
              <a:t> </a:t>
            </a:r>
          </a:p>
        </p:txBody>
      </p:sp>
      <p:sp>
        <p:nvSpPr>
          <p:cNvPr id="21" name="Content Placeholder 1"/>
          <p:cNvSpPr txBox="1">
            <a:spLocks/>
          </p:cNvSpPr>
          <p:nvPr/>
        </p:nvSpPr>
        <p:spPr>
          <a:xfrm>
            <a:off x="5679768" y="4206381"/>
            <a:ext cx="1096445" cy="415498"/>
          </a:xfrm>
          <a:prstGeom prst="rect">
            <a:avLst/>
          </a:prstGeom>
          <a:noFill/>
          <a:effectLst/>
        </p:spPr>
        <p:txBody>
          <a:bodyPr wrap="square">
            <a:spAutoFit/>
          </a:bodyPr>
          <a:lstStyle>
            <a:lvl1pPr marL="230188" indent="-230188" algn="l" rtl="0" eaLnBrk="1" fontAlgn="base" hangingPunct="1">
              <a:lnSpc>
                <a:spcPct val="100000"/>
              </a:lnSpc>
              <a:spcBef>
                <a:spcPct val="0"/>
              </a:spcBef>
              <a:spcAft>
                <a:spcPts val="0"/>
              </a:spcAft>
              <a:buClr>
                <a:srgbClr val="F68B00"/>
              </a:buClr>
              <a:buSzPct val="100000"/>
              <a:buFont typeface="Lucida Grande"/>
              <a:buChar char="♦"/>
              <a:tabLst/>
              <a:defRPr sz="2000" b="1">
                <a:solidFill>
                  <a:srgbClr val="FFFFFF"/>
                </a:solidFill>
                <a:latin typeface="+mn-lt"/>
                <a:ea typeface="ＭＳ Ｐゴシック" pitchFamily="-108" charset="-128"/>
                <a:cs typeface="ＭＳ Ｐゴシック" charset="-128"/>
              </a:defRPr>
            </a:lvl1pPr>
            <a:lvl2pPr marL="519113" indent="-115888" algn="l" rtl="0" eaLnBrk="1" fontAlgn="base" hangingPunct="1">
              <a:lnSpc>
                <a:spcPct val="100000"/>
              </a:lnSpc>
              <a:spcBef>
                <a:spcPct val="0"/>
              </a:spcBef>
              <a:spcAft>
                <a:spcPts val="0"/>
              </a:spcAft>
              <a:buClr>
                <a:srgbClr val="F68B00"/>
              </a:buClr>
              <a:buFont typeface="Arial" charset="0"/>
              <a:buChar char="•"/>
              <a:defRPr b="0">
                <a:solidFill>
                  <a:srgbClr val="FFFFFF"/>
                </a:solidFill>
                <a:latin typeface="+mn-lt"/>
                <a:ea typeface="ＭＳ Ｐゴシック" charset="0"/>
                <a:cs typeface="Arial Narrow"/>
              </a:defRPr>
            </a:lvl2pPr>
            <a:lvl3pPr marL="796925" indent="-169863" algn="l" rtl="0" eaLnBrk="1" fontAlgn="base" hangingPunct="1">
              <a:lnSpc>
                <a:spcPct val="100000"/>
              </a:lnSpc>
              <a:spcBef>
                <a:spcPct val="0"/>
              </a:spcBef>
              <a:spcAft>
                <a:spcPts val="0"/>
              </a:spcAft>
              <a:buClr>
                <a:srgbClr val="F68B00"/>
              </a:buClr>
              <a:buSzPct val="90000"/>
              <a:buFont typeface="Lucida Grande"/>
              <a:buChar char="‒"/>
              <a:tabLst/>
              <a:defRPr sz="1600">
                <a:solidFill>
                  <a:srgbClr val="FFFFFF"/>
                </a:solidFill>
                <a:latin typeface="+mn-lt"/>
                <a:ea typeface="Arial Narrow" pitchFamily="-112" charset="0"/>
                <a:cs typeface="Arial Narrow"/>
              </a:defRPr>
            </a:lvl3pPr>
            <a:lvl4pPr marL="969963" indent="-115888" algn="l" rtl="0" eaLnBrk="1" fontAlgn="base" hangingPunct="1">
              <a:lnSpc>
                <a:spcPct val="100000"/>
              </a:lnSpc>
              <a:spcBef>
                <a:spcPct val="0"/>
              </a:spcBef>
              <a:spcAft>
                <a:spcPts val="0"/>
              </a:spcAft>
              <a:buClr>
                <a:srgbClr val="F68B00"/>
              </a:buClr>
              <a:buFont typeface="Arial" charset="0"/>
              <a:buChar char="•"/>
              <a:defRPr sz="1400">
                <a:solidFill>
                  <a:srgbClr val="FFFFFF"/>
                </a:solidFill>
                <a:latin typeface="+mn-lt"/>
                <a:ea typeface="Arial Narrow" pitchFamily="-112" charset="0"/>
                <a:cs typeface="Arial Narrow"/>
              </a:defRPr>
            </a:lvl4pPr>
            <a:lvl5pPr marL="1200150" indent="-173038" algn="l" rtl="0" eaLnBrk="1" fontAlgn="base" hangingPunct="1">
              <a:lnSpc>
                <a:spcPct val="100000"/>
              </a:lnSpc>
              <a:spcBef>
                <a:spcPct val="0"/>
              </a:spcBef>
              <a:spcAft>
                <a:spcPts val="0"/>
              </a:spcAft>
              <a:buClr>
                <a:srgbClr val="F68B00"/>
              </a:buClr>
              <a:buFont typeface="Lucida Grande"/>
              <a:buChar char="‒"/>
              <a:defRPr sz="1200">
                <a:solidFill>
                  <a:srgbClr val="FFFFFF"/>
                </a:solidFill>
                <a:latin typeface="+mn-lt"/>
                <a:ea typeface="Arial Narrow" pitchFamily="-112" charset="0"/>
                <a:cs typeface="Arial Narrow"/>
              </a:defRPr>
            </a:lvl5pPr>
            <a:lvl6pPr marL="2467446" indent="-227940" algn="l" defTabSz="914608" rtl="0" eaLnBrk="1" fontAlgn="base" hangingPunct="1">
              <a:lnSpc>
                <a:spcPts val="2602"/>
              </a:lnSpc>
              <a:spcBef>
                <a:spcPct val="0"/>
              </a:spcBef>
              <a:spcAft>
                <a:spcPts val="595"/>
              </a:spcAft>
              <a:defRPr sz="1300">
                <a:solidFill>
                  <a:srgbClr val="666666"/>
                </a:solidFill>
                <a:latin typeface="+mn-lt"/>
                <a:ea typeface="ＭＳ Ｐゴシック" pitchFamily="-108" charset="-128"/>
              </a:defRPr>
            </a:lvl6pPr>
            <a:lvl7pPr marL="2877737" indent="-227940" algn="l" defTabSz="914608" rtl="0" eaLnBrk="1" fontAlgn="base" hangingPunct="1">
              <a:lnSpc>
                <a:spcPts val="2602"/>
              </a:lnSpc>
              <a:spcBef>
                <a:spcPct val="0"/>
              </a:spcBef>
              <a:spcAft>
                <a:spcPts val="595"/>
              </a:spcAft>
              <a:defRPr sz="1300">
                <a:solidFill>
                  <a:srgbClr val="666666"/>
                </a:solidFill>
                <a:latin typeface="+mn-lt"/>
                <a:ea typeface="ＭＳ Ｐゴシック" pitchFamily="-108" charset="-128"/>
              </a:defRPr>
            </a:lvl7pPr>
            <a:lvl8pPr marL="3288029" indent="-227940" algn="l" defTabSz="914608" rtl="0" eaLnBrk="1" fontAlgn="base" hangingPunct="1">
              <a:lnSpc>
                <a:spcPts val="2602"/>
              </a:lnSpc>
              <a:spcBef>
                <a:spcPct val="0"/>
              </a:spcBef>
              <a:spcAft>
                <a:spcPts val="595"/>
              </a:spcAft>
              <a:defRPr sz="1300">
                <a:solidFill>
                  <a:srgbClr val="666666"/>
                </a:solidFill>
                <a:latin typeface="+mn-lt"/>
                <a:ea typeface="ＭＳ Ｐゴシック" pitchFamily="-108" charset="-128"/>
              </a:defRPr>
            </a:lvl8pPr>
            <a:lvl9pPr marL="3698320" indent="-227940" algn="l" defTabSz="914608" rtl="0" eaLnBrk="1" fontAlgn="base" hangingPunct="1">
              <a:lnSpc>
                <a:spcPts val="2602"/>
              </a:lnSpc>
              <a:spcBef>
                <a:spcPct val="0"/>
              </a:spcBef>
              <a:spcAft>
                <a:spcPts val="595"/>
              </a:spcAft>
              <a:defRPr sz="1300">
                <a:solidFill>
                  <a:srgbClr val="666666"/>
                </a:solidFill>
                <a:latin typeface="+mn-lt"/>
                <a:ea typeface="ＭＳ Ｐゴシック" pitchFamily="-108" charset="-128"/>
              </a:defRPr>
            </a:lvl9pPr>
          </a:lstStyle>
          <a:p>
            <a:pPr marL="0" indent="0" algn="ctr" defTabSz="914048">
              <a:buNone/>
            </a:pPr>
            <a:r>
              <a:rPr lang="en-US" sz="1050" b="0" dirty="0">
                <a:latin typeface="Century Gothic" panose="020B0502020202020204" pitchFamily="34" charset="0"/>
                <a:ea typeface="Arial Narrow" charset="0"/>
                <a:cs typeface="Arial Narrow" charset="0"/>
              </a:rPr>
              <a:t>Contemporary Heavy Lift</a:t>
            </a:r>
          </a:p>
        </p:txBody>
      </p:sp>
      <p:sp>
        <p:nvSpPr>
          <p:cNvPr id="18" name="Content Placeholder 1"/>
          <p:cNvSpPr txBox="1">
            <a:spLocks/>
          </p:cNvSpPr>
          <p:nvPr/>
        </p:nvSpPr>
        <p:spPr>
          <a:xfrm>
            <a:off x="6793623" y="4234261"/>
            <a:ext cx="937957" cy="383182"/>
          </a:xfrm>
          <a:prstGeom prst="rect">
            <a:avLst/>
          </a:prstGeom>
          <a:noFill/>
          <a:effectLst/>
        </p:spPr>
        <p:txBody>
          <a:bodyPr wrap="square">
            <a:spAutoFit/>
          </a:bodyPr>
          <a:lstStyle>
            <a:lvl1pPr marL="230188" indent="-230188" algn="l" rtl="0" eaLnBrk="1" fontAlgn="base" hangingPunct="1">
              <a:lnSpc>
                <a:spcPct val="100000"/>
              </a:lnSpc>
              <a:spcBef>
                <a:spcPct val="0"/>
              </a:spcBef>
              <a:spcAft>
                <a:spcPts val="0"/>
              </a:spcAft>
              <a:buClr>
                <a:srgbClr val="F68B00"/>
              </a:buClr>
              <a:buSzPct val="100000"/>
              <a:buFont typeface="Lucida Grande"/>
              <a:buChar char="♦"/>
              <a:tabLst/>
              <a:defRPr sz="2000" b="1">
                <a:solidFill>
                  <a:srgbClr val="FFFFFF"/>
                </a:solidFill>
                <a:latin typeface="+mn-lt"/>
                <a:ea typeface="ＭＳ Ｐゴシック" pitchFamily="-108" charset="-128"/>
                <a:cs typeface="ＭＳ Ｐゴシック" charset="-128"/>
              </a:defRPr>
            </a:lvl1pPr>
            <a:lvl2pPr marL="519113" indent="-115888" algn="l" rtl="0" eaLnBrk="1" fontAlgn="base" hangingPunct="1">
              <a:lnSpc>
                <a:spcPct val="100000"/>
              </a:lnSpc>
              <a:spcBef>
                <a:spcPct val="0"/>
              </a:spcBef>
              <a:spcAft>
                <a:spcPts val="0"/>
              </a:spcAft>
              <a:buClr>
                <a:srgbClr val="F68B00"/>
              </a:buClr>
              <a:buFont typeface="Arial" charset="0"/>
              <a:buChar char="•"/>
              <a:defRPr b="0">
                <a:solidFill>
                  <a:srgbClr val="FFFFFF"/>
                </a:solidFill>
                <a:latin typeface="+mn-lt"/>
                <a:ea typeface="ＭＳ Ｐゴシック" charset="0"/>
                <a:cs typeface="Arial Narrow"/>
              </a:defRPr>
            </a:lvl2pPr>
            <a:lvl3pPr marL="796925" indent="-169863" algn="l" rtl="0" eaLnBrk="1" fontAlgn="base" hangingPunct="1">
              <a:lnSpc>
                <a:spcPct val="100000"/>
              </a:lnSpc>
              <a:spcBef>
                <a:spcPct val="0"/>
              </a:spcBef>
              <a:spcAft>
                <a:spcPts val="0"/>
              </a:spcAft>
              <a:buClr>
                <a:srgbClr val="F68B00"/>
              </a:buClr>
              <a:buSzPct val="90000"/>
              <a:buFont typeface="Lucida Grande"/>
              <a:buChar char="‒"/>
              <a:tabLst/>
              <a:defRPr sz="1600">
                <a:solidFill>
                  <a:srgbClr val="FFFFFF"/>
                </a:solidFill>
                <a:latin typeface="+mn-lt"/>
                <a:ea typeface="Arial Narrow" pitchFamily="-112" charset="0"/>
                <a:cs typeface="Arial Narrow"/>
              </a:defRPr>
            </a:lvl3pPr>
            <a:lvl4pPr marL="969963" indent="-115888" algn="l" rtl="0" eaLnBrk="1" fontAlgn="base" hangingPunct="1">
              <a:lnSpc>
                <a:spcPct val="100000"/>
              </a:lnSpc>
              <a:spcBef>
                <a:spcPct val="0"/>
              </a:spcBef>
              <a:spcAft>
                <a:spcPts val="0"/>
              </a:spcAft>
              <a:buClr>
                <a:srgbClr val="F68B00"/>
              </a:buClr>
              <a:buFont typeface="Arial" charset="0"/>
              <a:buChar char="•"/>
              <a:defRPr sz="1400">
                <a:solidFill>
                  <a:srgbClr val="FFFFFF"/>
                </a:solidFill>
                <a:latin typeface="+mn-lt"/>
                <a:ea typeface="Arial Narrow" pitchFamily="-112" charset="0"/>
                <a:cs typeface="Arial Narrow"/>
              </a:defRPr>
            </a:lvl4pPr>
            <a:lvl5pPr marL="1200150" indent="-173038" algn="l" rtl="0" eaLnBrk="1" fontAlgn="base" hangingPunct="1">
              <a:lnSpc>
                <a:spcPct val="100000"/>
              </a:lnSpc>
              <a:spcBef>
                <a:spcPct val="0"/>
              </a:spcBef>
              <a:spcAft>
                <a:spcPts val="0"/>
              </a:spcAft>
              <a:buClr>
                <a:srgbClr val="F68B00"/>
              </a:buClr>
              <a:buFont typeface="Lucida Grande"/>
              <a:buChar char="‒"/>
              <a:defRPr sz="1200">
                <a:solidFill>
                  <a:srgbClr val="FFFFFF"/>
                </a:solidFill>
                <a:latin typeface="+mn-lt"/>
                <a:ea typeface="Arial Narrow" pitchFamily="-112" charset="0"/>
                <a:cs typeface="Arial Narrow"/>
              </a:defRPr>
            </a:lvl5pPr>
            <a:lvl6pPr marL="2467446" indent="-227940" algn="l" defTabSz="914608" rtl="0" eaLnBrk="1" fontAlgn="base" hangingPunct="1">
              <a:lnSpc>
                <a:spcPts val="2602"/>
              </a:lnSpc>
              <a:spcBef>
                <a:spcPct val="0"/>
              </a:spcBef>
              <a:spcAft>
                <a:spcPts val="595"/>
              </a:spcAft>
              <a:defRPr sz="1300">
                <a:solidFill>
                  <a:srgbClr val="666666"/>
                </a:solidFill>
                <a:latin typeface="+mn-lt"/>
                <a:ea typeface="ＭＳ Ｐゴシック" pitchFamily="-108" charset="-128"/>
              </a:defRPr>
            </a:lvl6pPr>
            <a:lvl7pPr marL="2877737" indent="-227940" algn="l" defTabSz="914608" rtl="0" eaLnBrk="1" fontAlgn="base" hangingPunct="1">
              <a:lnSpc>
                <a:spcPts val="2602"/>
              </a:lnSpc>
              <a:spcBef>
                <a:spcPct val="0"/>
              </a:spcBef>
              <a:spcAft>
                <a:spcPts val="595"/>
              </a:spcAft>
              <a:defRPr sz="1300">
                <a:solidFill>
                  <a:srgbClr val="666666"/>
                </a:solidFill>
                <a:latin typeface="+mn-lt"/>
                <a:ea typeface="ＭＳ Ｐゴシック" pitchFamily="-108" charset="-128"/>
              </a:defRPr>
            </a:lvl7pPr>
            <a:lvl8pPr marL="3288029" indent="-227940" algn="l" defTabSz="914608" rtl="0" eaLnBrk="1" fontAlgn="base" hangingPunct="1">
              <a:lnSpc>
                <a:spcPts val="2602"/>
              </a:lnSpc>
              <a:spcBef>
                <a:spcPct val="0"/>
              </a:spcBef>
              <a:spcAft>
                <a:spcPts val="595"/>
              </a:spcAft>
              <a:defRPr sz="1300">
                <a:solidFill>
                  <a:srgbClr val="666666"/>
                </a:solidFill>
                <a:latin typeface="+mn-lt"/>
                <a:ea typeface="ＭＳ Ｐゴシック" pitchFamily="-108" charset="-128"/>
              </a:defRPr>
            </a:lvl8pPr>
            <a:lvl9pPr marL="3698320" indent="-227940" algn="l" defTabSz="914608" rtl="0" eaLnBrk="1" fontAlgn="base" hangingPunct="1">
              <a:lnSpc>
                <a:spcPts val="2602"/>
              </a:lnSpc>
              <a:spcBef>
                <a:spcPct val="0"/>
              </a:spcBef>
              <a:spcAft>
                <a:spcPts val="595"/>
              </a:spcAft>
              <a:defRPr sz="1300">
                <a:solidFill>
                  <a:srgbClr val="666666"/>
                </a:solidFill>
                <a:latin typeface="+mn-lt"/>
                <a:ea typeface="ＭＳ Ｐゴシック" pitchFamily="-108" charset="-128"/>
              </a:defRPr>
            </a:lvl9pPr>
          </a:lstStyle>
          <a:p>
            <a:pPr marL="0" indent="0" algn="ctr" defTabSz="914048">
              <a:lnSpc>
                <a:spcPct val="90000"/>
              </a:lnSpc>
              <a:buNone/>
            </a:pPr>
            <a:r>
              <a:rPr lang="en-US" sz="1050" b="0" dirty="0">
                <a:latin typeface="Century Gothic" panose="020B0502020202020204" pitchFamily="34" charset="0"/>
                <a:ea typeface="Arial Narrow" charset="0"/>
                <a:cs typeface="Arial Narrow" charset="0"/>
              </a:rPr>
              <a:t>SLS </a:t>
            </a:r>
            <a:br>
              <a:rPr lang="en-US" sz="1050" b="0" dirty="0">
                <a:latin typeface="Century Gothic" panose="020B0502020202020204" pitchFamily="34" charset="0"/>
                <a:ea typeface="Arial Narrow" charset="0"/>
                <a:cs typeface="Arial Narrow" charset="0"/>
              </a:rPr>
            </a:br>
            <a:r>
              <a:rPr lang="en-US" sz="1050" b="0" dirty="0">
                <a:latin typeface="Century Gothic" panose="020B0502020202020204" pitchFamily="34" charset="0"/>
                <a:ea typeface="Arial Narrow" charset="0"/>
                <a:cs typeface="Arial Narrow" charset="0"/>
              </a:rPr>
              <a:t>Block 1B</a:t>
            </a:r>
          </a:p>
        </p:txBody>
      </p:sp>
      <p:sp>
        <p:nvSpPr>
          <p:cNvPr id="55" name="Content Placeholder 1"/>
          <p:cNvSpPr txBox="1">
            <a:spLocks/>
          </p:cNvSpPr>
          <p:nvPr/>
        </p:nvSpPr>
        <p:spPr>
          <a:xfrm>
            <a:off x="7903524" y="4234261"/>
            <a:ext cx="863047" cy="383182"/>
          </a:xfrm>
          <a:prstGeom prst="rect">
            <a:avLst/>
          </a:prstGeom>
          <a:noFill/>
          <a:effectLst/>
        </p:spPr>
        <p:txBody>
          <a:bodyPr wrap="square">
            <a:spAutoFit/>
          </a:bodyPr>
          <a:lstStyle>
            <a:lvl1pPr marL="230188" indent="-230188" algn="l" rtl="0" eaLnBrk="1" fontAlgn="base" hangingPunct="1">
              <a:lnSpc>
                <a:spcPct val="100000"/>
              </a:lnSpc>
              <a:spcBef>
                <a:spcPct val="0"/>
              </a:spcBef>
              <a:spcAft>
                <a:spcPts val="0"/>
              </a:spcAft>
              <a:buClr>
                <a:srgbClr val="F68B00"/>
              </a:buClr>
              <a:buSzPct val="100000"/>
              <a:buFont typeface="Lucida Grande"/>
              <a:buChar char="♦"/>
              <a:tabLst/>
              <a:defRPr sz="2000" b="1">
                <a:solidFill>
                  <a:srgbClr val="FFFFFF"/>
                </a:solidFill>
                <a:latin typeface="+mn-lt"/>
                <a:ea typeface="ＭＳ Ｐゴシック" pitchFamily="-108" charset="-128"/>
                <a:cs typeface="ＭＳ Ｐゴシック" charset="-128"/>
              </a:defRPr>
            </a:lvl1pPr>
            <a:lvl2pPr marL="519113" indent="-115888" algn="l" rtl="0" eaLnBrk="1" fontAlgn="base" hangingPunct="1">
              <a:lnSpc>
                <a:spcPct val="100000"/>
              </a:lnSpc>
              <a:spcBef>
                <a:spcPct val="0"/>
              </a:spcBef>
              <a:spcAft>
                <a:spcPts val="0"/>
              </a:spcAft>
              <a:buClr>
                <a:srgbClr val="F68B00"/>
              </a:buClr>
              <a:buFont typeface="Arial" charset="0"/>
              <a:buChar char="•"/>
              <a:defRPr b="0">
                <a:solidFill>
                  <a:srgbClr val="FFFFFF"/>
                </a:solidFill>
                <a:latin typeface="+mn-lt"/>
                <a:ea typeface="ＭＳ Ｐゴシック" charset="0"/>
                <a:cs typeface="Arial Narrow"/>
              </a:defRPr>
            </a:lvl2pPr>
            <a:lvl3pPr marL="796925" indent="-169863" algn="l" rtl="0" eaLnBrk="1" fontAlgn="base" hangingPunct="1">
              <a:lnSpc>
                <a:spcPct val="100000"/>
              </a:lnSpc>
              <a:spcBef>
                <a:spcPct val="0"/>
              </a:spcBef>
              <a:spcAft>
                <a:spcPts val="0"/>
              </a:spcAft>
              <a:buClr>
                <a:srgbClr val="F68B00"/>
              </a:buClr>
              <a:buSzPct val="90000"/>
              <a:buFont typeface="Lucida Grande"/>
              <a:buChar char="‒"/>
              <a:tabLst/>
              <a:defRPr sz="1600">
                <a:solidFill>
                  <a:srgbClr val="FFFFFF"/>
                </a:solidFill>
                <a:latin typeface="+mn-lt"/>
                <a:ea typeface="Arial Narrow" pitchFamily="-112" charset="0"/>
                <a:cs typeface="Arial Narrow"/>
              </a:defRPr>
            </a:lvl3pPr>
            <a:lvl4pPr marL="969963" indent="-115888" algn="l" rtl="0" eaLnBrk="1" fontAlgn="base" hangingPunct="1">
              <a:lnSpc>
                <a:spcPct val="100000"/>
              </a:lnSpc>
              <a:spcBef>
                <a:spcPct val="0"/>
              </a:spcBef>
              <a:spcAft>
                <a:spcPts val="0"/>
              </a:spcAft>
              <a:buClr>
                <a:srgbClr val="F68B00"/>
              </a:buClr>
              <a:buFont typeface="Arial" charset="0"/>
              <a:buChar char="•"/>
              <a:defRPr sz="1400">
                <a:solidFill>
                  <a:srgbClr val="FFFFFF"/>
                </a:solidFill>
                <a:latin typeface="+mn-lt"/>
                <a:ea typeface="Arial Narrow" pitchFamily="-112" charset="0"/>
                <a:cs typeface="Arial Narrow"/>
              </a:defRPr>
            </a:lvl4pPr>
            <a:lvl5pPr marL="1200150" indent="-173038" algn="l" rtl="0" eaLnBrk="1" fontAlgn="base" hangingPunct="1">
              <a:lnSpc>
                <a:spcPct val="100000"/>
              </a:lnSpc>
              <a:spcBef>
                <a:spcPct val="0"/>
              </a:spcBef>
              <a:spcAft>
                <a:spcPts val="0"/>
              </a:spcAft>
              <a:buClr>
                <a:srgbClr val="F68B00"/>
              </a:buClr>
              <a:buFont typeface="Lucida Grande"/>
              <a:buChar char="‒"/>
              <a:defRPr sz="1200">
                <a:solidFill>
                  <a:srgbClr val="FFFFFF"/>
                </a:solidFill>
                <a:latin typeface="+mn-lt"/>
                <a:ea typeface="Arial Narrow" pitchFamily="-112" charset="0"/>
                <a:cs typeface="Arial Narrow"/>
              </a:defRPr>
            </a:lvl5pPr>
            <a:lvl6pPr marL="2467446" indent="-227940" algn="l" defTabSz="914608" rtl="0" eaLnBrk="1" fontAlgn="base" hangingPunct="1">
              <a:lnSpc>
                <a:spcPts val="2602"/>
              </a:lnSpc>
              <a:spcBef>
                <a:spcPct val="0"/>
              </a:spcBef>
              <a:spcAft>
                <a:spcPts val="595"/>
              </a:spcAft>
              <a:defRPr sz="1300">
                <a:solidFill>
                  <a:srgbClr val="666666"/>
                </a:solidFill>
                <a:latin typeface="+mn-lt"/>
                <a:ea typeface="ＭＳ Ｐゴシック" pitchFamily="-108" charset="-128"/>
              </a:defRPr>
            </a:lvl6pPr>
            <a:lvl7pPr marL="2877737" indent="-227940" algn="l" defTabSz="914608" rtl="0" eaLnBrk="1" fontAlgn="base" hangingPunct="1">
              <a:lnSpc>
                <a:spcPts val="2602"/>
              </a:lnSpc>
              <a:spcBef>
                <a:spcPct val="0"/>
              </a:spcBef>
              <a:spcAft>
                <a:spcPts val="595"/>
              </a:spcAft>
              <a:defRPr sz="1300">
                <a:solidFill>
                  <a:srgbClr val="666666"/>
                </a:solidFill>
                <a:latin typeface="+mn-lt"/>
                <a:ea typeface="ＭＳ Ｐゴシック" pitchFamily="-108" charset="-128"/>
              </a:defRPr>
            </a:lvl7pPr>
            <a:lvl8pPr marL="3288029" indent="-227940" algn="l" defTabSz="914608" rtl="0" eaLnBrk="1" fontAlgn="base" hangingPunct="1">
              <a:lnSpc>
                <a:spcPts val="2602"/>
              </a:lnSpc>
              <a:spcBef>
                <a:spcPct val="0"/>
              </a:spcBef>
              <a:spcAft>
                <a:spcPts val="595"/>
              </a:spcAft>
              <a:defRPr sz="1300">
                <a:solidFill>
                  <a:srgbClr val="666666"/>
                </a:solidFill>
                <a:latin typeface="+mn-lt"/>
                <a:ea typeface="ＭＳ Ｐゴシック" pitchFamily="-108" charset="-128"/>
              </a:defRPr>
            </a:lvl8pPr>
            <a:lvl9pPr marL="3698320" indent="-227940" algn="l" defTabSz="914608" rtl="0" eaLnBrk="1" fontAlgn="base" hangingPunct="1">
              <a:lnSpc>
                <a:spcPts val="2602"/>
              </a:lnSpc>
              <a:spcBef>
                <a:spcPct val="0"/>
              </a:spcBef>
              <a:spcAft>
                <a:spcPts val="595"/>
              </a:spcAft>
              <a:defRPr sz="1300">
                <a:solidFill>
                  <a:srgbClr val="666666"/>
                </a:solidFill>
                <a:latin typeface="+mn-lt"/>
                <a:ea typeface="ＭＳ Ｐゴシック" pitchFamily="-108" charset="-128"/>
              </a:defRPr>
            </a:lvl9pPr>
          </a:lstStyle>
          <a:p>
            <a:pPr marL="0" indent="0" algn="ctr" defTabSz="914048">
              <a:lnSpc>
                <a:spcPct val="90000"/>
              </a:lnSpc>
              <a:buNone/>
            </a:pPr>
            <a:r>
              <a:rPr lang="en-US" sz="1050" b="0" dirty="0">
                <a:latin typeface="Century Gothic" panose="020B0502020202020204" pitchFamily="34" charset="0"/>
                <a:ea typeface="Arial Narrow" charset="0"/>
                <a:cs typeface="Arial Narrow" charset="0"/>
              </a:rPr>
              <a:t>SLS </a:t>
            </a:r>
            <a:br>
              <a:rPr lang="en-US" sz="1050" b="0" dirty="0">
                <a:latin typeface="Century Gothic" panose="020B0502020202020204" pitchFamily="34" charset="0"/>
                <a:ea typeface="Arial Narrow" charset="0"/>
                <a:cs typeface="Arial Narrow" charset="0"/>
              </a:rPr>
            </a:br>
            <a:r>
              <a:rPr lang="en-US" sz="1050" b="0" dirty="0">
                <a:latin typeface="Century Gothic" panose="020B0502020202020204" pitchFamily="34" charset="0"/>
                <a:ea typeface="Arial Narrow" charset="0"/>
                <a:cs typeface="Arial Narrow" charset="0"/>
              </a:rPr>
              <a:t>Block 2</a:t>
            </a:r>
          </a:p>
        </p:txBody>
      </p:sp>
      <p:grpSp>
        <p:nvGrpSpPr>
          <p:cNvPr id="4" name="Group 3"/>
          <p:cNvGrpSpPr/>
          <p:nvPr/>
        </p:nvGrpSpPr>
        <p:grpSpPr>
          <a:xfrm>
            <a:off x="8147665" y="3414169"/>
            <a:ext cx="374765" cy="810476"/>
            <a:chOff x="11092182" y="3373966"/>
            <a:chExt cx="499686" cy="1080634"/>
          </a:xfrm>
        </p:grpSpPr>
        <p:grpSp>
          <p:nvGrpSpPr>
            <p:cNvPr id="49" name="Group 48"/>
            <p:cNvGrpSpPr/>
            <p:nvPr/>
          </p:nvGrpSpPr>
          <p:grpSpPr>
            <a:xfrm>
              <a:off x="11092182" y="3846238"/>
              <a:ext cx="499686" cy="608362"/>
              <a:chOff x="10819103" y="3204872"/>
              <a:chExt cx="640080" cy="819372"/>
            </a:xfrm>
          </p:grpSpPr>
          <p:sp>
            <p:nvSpPr>
              <p:cNvPr id="50" name="Cube 49"/>
              <p:cNvSpPr/>
              <p:nvPr/>
            </p:nvSpPr>
            <p:spPr>
              <a:xfrm>
                <a:off x="10819103" y="3840849"/>
                <a:ext cx="640080" cy="183395"/>
              </a:xfrm>
              <a:prstGeom prst="cube">
                <a:avLst/>
              </a:prstGeom>
              <a:solidFill>
                <a:schemeClr val="accent6"/>
              </a:solidFill>
            </p:spPr>
            <p:style>
              <a:lnRef idx="1">
                <a:schemeClr val="dk1"/>
              </a:lnRef>
              <a:fillRef idx="3">
                <a:schemeClr val="dk1"/>
              </a:fillRef>
              <a:effectRef idx="2">
                <a:schemeClr val="dk1"/>
              </a:effectRef>
              <a:fontRef idx="minor">
                <a:schemeClr val="lt1"/>
              </a:fontRef>
            </p:style>
            <p:txBody>
              <a:bodyPr rtlCol="0" anchor="ctr"/>
              <a:lstStyle/>
              <a:p>
                <a:pPr algn="ctr" defTabSz="914048" fontAlgn="auto">
                  <a:spcBef>
                    <a:spcPts val="0"/>
                  </a:spcBef>
                  <a:spcAft>
                    <a:spcPts val="0"/>
                  </a:spcAft>
                </a:pPr>
                <a:endParaRPr lang="en-US" sz="1050">
                  <a:solidFill>
                    <a:prstClr val="white"/>
                  </a:solidFill>
                  <a:latin typeface="Century Gothic" panose="020B0502020202020204" pitchFamily="34" charset="0"/>
                </a:endParaRPr>
              </a:p>
            </p:txBody>
          </p:sp>
          <p:sp>
            <p:nvSpPr>
              <p:cNvPr id="51" name="Cube 50"/>
              <p:cNvSpPr/>
              <p:nvPr/>
            </p:nvSpPr>
            <p:spPr>
              <a:xfrm>
                <a:off x="10819103" y="3681854"/>
                <a:ext cx="640080" cy="183395"/>
              </a:xfrm>
              <a:prstGeom prst="cube">
                <a:avLst/>
              </a:prstGeom>
              <a:solidFill>
                <a:schemeClr val="accent6"/>
              </a:solidFill>
            </p:spPr>
            <p:style>
              <a:lnRef idx="1">
                <a:schemeClr val="dk1"/>
              </a:lnRef>
              <a:fillRef idx="3">
                <a:schemeClr val="dk1"/>
              </a:fillRef>
              <a:effectRef idx="2">
                <a:schemeClr val="dk1"/>
              </a:effectRef>
              <a:fontRef idx="minor">
                <a:schemeClr val="lt1"/>
              </a:fontRef>
            </p:style>
            <p:txBody>
              <a:bodyPr rtlCol="0" anchor="ctr"/>
              <a:lstStyle/>
              <a:p>
                <a:pPr algn="ctr" defTabSz="914048" fontAlgn="auto">
                  <a:spcBef>
                    <a:spcPts val="0"/>
                  </a:spcBef>
                  <a:spcAft>
                    <a:spcPts val="0"/>
                  </a:spcAft>
                </a:pPr>
                <a:endParaRPr lang="en-US" sz="1050">
                  <a:solidFill>
                    <a:prstClr val="white"/>
                  </a:solidFill>
                  <a:latin typeface="Century Gothic" panose="020B0502020202020204" pitchFamily="34" charset="0"/>
                </a:endParaRPr>
              </a:p>
            </p:txBody>
          </p:sp>
          <p:sp>
            <p:nvSpPr>
              <p:cNvPr id="54" name="Cube 53"/>
              <p:cNvSpPr/>
              <p:nvPr/>
            </p:nvSpPr>
            <p:spPr>
              <a:xfrm>
                <a:off x="10819103" y="3522860"/>
                <a:ext cx="640080" cy="183395"/>
              </a:xfrm>
              <a:prstGeom prst="cube">
                <a:avLst/>
              </a:prstGeom>
              <a:solidFill>
                <a:schemeClr val="accent6"/>
              </a:solidFill>
            </p:spPr>
            <p:style>
              <a:lnRef idx="1">
                <a:schemeClr val="dk1"/>
              </a:lnRef>
              <a:fillRef idx="3">
                <a:schemeClr val="dk1"/>
              </a:fillRef>
              <a:effectRef idx="2">
                <a:schemeClr val="dk1"/>
              </a:effectRef>
              <a:fontRef idx="minor">
                <a:schemeClr val="lt1"/>
              </a:fontRef>
            </p:style>
            <p:txBody>
              <a:bodyPr rtlCol="0" anchor="ctr"/>
              <a:lstStyle/>
              <a:p>
                <a:pPr algn="ctr" defTabSz="914048" fontAlgn="auto">
                  <a:spcBef>
                    <a:spcPts val="0"/>
                  </a:spcBef>
                  <a:spcAft>
                    <a:spcPts val="0"/>
                  </a:spcAft>
                </a:pPr>
                <a:endParaRPr lang="en-US" sz="1050">
                  <a:solidFill>
                    <a:prstClr val="white"/>
                  </a:solidFill>
                  <a:latin typeface="Century Gothic" panose="020B0502020202020204" pitchFamily="34" charset="0"/>
                </a:endParaRPr>
              </a:p>
            </p:txBody>
          </p:sp>
          <p:sp>
            <p:nvSpPr>
              <p:cNvPr id="56" name="Cube 55"/>
              <p:cNvSpPr/>
              <p:nvPr/>
            </p:nvSpPr>
            <p:spPr>
              <a:xfrm>
                <a:off x="10819103" y="3363866"/>
                <a:ext cx="640080" cy="183395"/>
              </a:xfrm>
              <a:prstGeom prst="cube">
                <a:avLst/>
              </a:prstGeom>
              <a:solidFill>
                <a:schemeClr val="accent6"/>
              </a:solidFill>
            </p:spPr>
            <p:style>
              <a:lnRef idx="1">
                <a:schemeClr val="dk1"/>
              </a:lnRef>
              <a:fillRef idx="3">
                <a:schemeClr val="dk1"/>
              </a:fillRef>
              <a:effectRef idx="2">
                <a:schemeClr val="dk1"/>
              </a:effectRef>
              <a:fontRef idx="minor">
                <a:schemeClr val="lt1"/>
              </a:fontRef>
            </p:style>
            <p:txBody>
              <a:bodyPr rtlCol="0" anchor="ctr"/>
              <a:lstStyle/>
              <a:p>
                <a:pPr algn="ctr" defTabSz="914048" fontAlgn="auto">
                  <a:spcBef>
                    <a:spcPts val="0"/>
                  </a:spcBef>
                  <a:spcAft>
                    <a:spcPts val="0"/>
                  </a:spcAft>
                </a:pPr>
                <a:endParaRPr lang="en-US" sz="1050">
                  <a:solidFill>
                    <a:prstClr val="white"/>
                  </a:solidFill>
                  <a:latin typeface="Century Gothic" panose="020B0502020202020204" pitchFamily="34" charset="0"/>
                </a:endParaRPr>
              </a:p>
            </p:txBody>
          </p:sp>
          <p:sp>
            <p:nvSpPr>
              <p:cNvPr id="58" name="Cube 57"/>
              <p:cNvSpPr/>
              <p:nvPr/>
            </p:nvSpPr>
            <p:spPr>
              <a:xfrm>
                <a:off x="10819103" y="3204872"/>
                <a:ext cx="640080" cy="183395"/>
              </a:xfrm>
              <a:prstGeom prst="cube">
                <a:avLst/>
              </a:prstGeom>
              <a:solidFill>
                <a:schemeClr val="accent6"/>
              </a:solidFill>
            </p:spPr>
            <p:style>
              <a:lnRef idx="1">
                <a:schemeClr val="dk1"/>
              </a:lnRef>
              <a:fillRef idx="3">
                <a:schemeClr val="dk1"/>
              </a:fillRef>
              <a:effectRef idx="2">
                <a:schemeClr val="dk1"/>
              </a:effectRef>
              <a:fontRef idx="minor">
                <a:schemeClr val="lt1"/>
              </a:fontRef>
            </p:style>
            <p:txBody>
              <a:bodyPr rtlCol="0" anchor="ctr"/>
              <a:lstStyle/>
              <a:p>
                <a:pPr algn="ctr" defTabSz="914048" fontAlgn="auto">
                  <a:spcBef>
                    <a:spcPts val="0"/>
                  </a:spcBef>
                  <a:spcAft>
                    <a:spcPts val="0"/>
                  </a:spcAft>
                </a:pPr>
                <a:endParaRPr lang="en-US" sz="1050">
                  <a:solidFill>
                    <a:prstClr val="white"/>
                  </a:solidFill>
                  <a:latin typeface="Century Gothic" panose="020B0502020202020204" pitchFamily="34" charset="0"/>
                </a:endParaRPr>
              </a:p>
            </p:txBody>
          </p:sp>
        </p:grpSp>
        <p:grpSp>
          <p:nvGrpSpPr>
            <p:cNvPr id="15" name="Group 14"/>
            <p:cNvGrpSpPr/>
            <p:nvPr/>
          </p:nvGrpSpPr>
          <p:grpSpPr>
            <a:xfrm>
              <a:off x="11092182" y="3373966"/>
              <a:ext cx="499686" cy="490313"/>
              <a:chOff x="10819103" y="3363866"/>
              <a:chExt cx="640080" cy="660378"/>
            </a:xfrm>
          </p:grpSpPr>
          <p:sp>
            <p:nvSpPr>
              <p:cNvPr id="61" name="Cube 60"/>
              <p:cNvSpPr/>
              <p:nvPr/>
            </p:nvSpPr>
            <p:spPr>
              <a:xfrm>
                <a:off x="10819103" y="3840849"/>
                <a:ext cx="640080" cy="183395"/>
              </a:xfrm>
              <a:prstGeom prst="cube">
                <a:avLst/>
              </a:prstGeom>
              <a:solidFill>
                <a:schemeClr val="accent6"/>
              </a:solidFill>
            </p:spPr>
            <p:style>
              <a:lnRef idx="1">
                <a:schemeClr val="dk1"/>
              </a:lnRef>
              <a:fillRef idx="3">
                <a:schemeClr val="dk1"/>
              </a:fillRef>
              <a:effectRef idx="2">
                <a:schemeClr val="dk1"/>
              </a:effectRef>
              <a:fontRef idx="minor">
                <a:schemeClr val="lt1"/>
              </a:fontRef>
            </p:style>
            <p:txBody>
              <a:bodyPr rtlCol="0" anchor="ctr"/>
              <a:lstStyle/>
              <a:p>
                <a:pPr algn="ctr" defTabSz="914048" fontAlgn="auto">
                  <a:spcBef>
                    <a:spcPts val="0"/>
                  </a:spcBef>
                  <a:spcAft>
                    <a:spcPts val="0"/>
                  </a:spcAft>
                </a:pPr>
                <a:endParaRPr lang="en-US" sz="1050">
                  <a:solidFill>
                    <a:prstClr val="white"/>
                  </a:solidFill>
                  <a:latin typeface="Century Gothic" panose="020B0502020202020204" pitchFamily="34" charset="0"/>
                </a:endParaRPr>
              </a:p>
            </p:txBody>
          </p:sp>
          <p:sp>
            <p:nvSpPr>
              <p:cNvPr id="62" name="Cube 61"/>
              <p:cNvSpPr/>
              <p:nvPr/>
            </p:nvSpPr>
            <p:spPr>
              <a:xfrm>
                <a:off x="10819103" y="3681854"/>
                <a:ext cx="640080" cy="183395"/>
              </a:xfrm>
              <a:prstGeom prst="cube">
                <a:avLst/>
              </a:prstGeom>
              <a:solidFill>
                <a:schemeClr val="accent6"/>
              </a:solidFill>
            </p:spPr>
            <p:style>
              <a:lnRef idx="1">
                <a:schemeClr val="dk1"/>
              </a:lnRef>
              <a:fillRef idx="3">
                <a:schemeClr val="dk1"/>
              </a:fillRef>
              <a:effectRef idx="2">
                <a:schemeClr val="dk1"/>
              </a:effectRef>
              <a:fontRef idx="minor">
                <a:schemeClr val="lt1"/>
              </a:fontRef>
            </p:style>
            <p:txBody>
              <a:bodyPr rtlCol="0" anchor="ctr"/>
              <a:lstStyle/>
              <a:p>
                <a:pPr algn="ctr" defTabSz="914048" fontAlgn="auto">
                  <a:spcBef>
                    <a:spcPts val="0"/>
                  </a:spcBef>
                  <a:spcAft>
                    <a:spcPts val="0"/>
                  </a:spcAft>
                </a:pPr>
                <a:endParaRPr lang="en-US" sz="1050">
                  <a:solidFill>
                    <a:prstClr val="white"/>
                  </a:solidFill>
                  <a:latin typeface="Century Gothic" panose="020B0502020202020204" pitchFamily="34" charset="0"/>
                </a:endParaRPr>
              </a:p>
            </p:txBody>
          </p:sp>
          <p:sp>
            <p:nvSpPr>
              <p:cNvPr id="63" name="Cube 62"/>
              <p:cNvSpPr/>
              <p:nvPr/>
            </p:nvSpPr>
            <p:spPr>
              <a:xfrm>
                <a:off x="10819103" y="3522860"/>
                <a:ext cx="640080" cy="183395"/>
              </a:xfrm>
              <a:prstGeom prst="cube">
                <a:avLst/>
              </a:prstGeom>
              <a:solidFill>
                <a:schemeClr val="accent6"/>
              </a:solidFill>
            </p:spPr>
            <p:style>
              <a:lnRef idx="1">
                <a:schemeClr val="dk1"/>
              </a:lnRef>
              <a:fillRef idx="3">
                <a:schemeClr val="dk1"/>
              </a:fillRef>
              <a:effectRef idx="2">
                <a:schemeClr val="dk1"/>
              </a:effectRef>
              <a:fontRef idx="minor">
                <a:schemeClr val="lt1"/>
              </a:fontRef>
            </p:style>
            <p:txBody>
              <a:bodyPr rtlCol="0" anchor="ctr"/>
              <a:lstStyle/>
              <a:p>
                <a:pPr algn="ctr" defTabSz="914048" fontAlgn="auto">
                  <a:spcBef>
                    <a:spcPts val="0"/>
                  </a:spcBef>
                  <a:spcAft>
                    <a:spcPts val="0"/>
                  </a:spcAft>
                </a:pPr>
                <a:endParaRPr lang="en-US" sz="1050">
                  <a:solidFill>
                    <a:prstClr val="white"/>
                  </a:solidFill>
                  <a:latin typeface="Century Gothic" panose="020B0502020202020204" pitchFamily="34" charset="0"/>
                </a:endParaRPr>
              </a:p>
            </p:txBody>
          </p:sp>
          <p:sp>
            <p:nvSpPr>
              <p:cNvPr id="57" name="Cube 56"/>
              <p:cNvSpPr/>
              <p:nvPr/>
            </p:nvSpPr>
            <p:spPr>
              <a:xfrm>
                <a:off x="10819103" y="3363866"/>
                <a:ext cx="640080" cy="183395"/>
              </a:xfrm>
              <a:prstGeom prst="cube">
                <a:avLst/>
              </a:prstGeom>
              <a:solidFill>
                <a:schemeClr val="accent6"/>
              </a:solidFill>
            </p:spPr>
            <p:style>
              <a:lnRef idx="1">
                <a:schemeClr val="dk1"/>
              </a:lnRef>
              <a:fillRef idx="3">
                <a:schemeClr val="dk1"/>
              </a:fillRef>
              <a:effectRef idx="2">
                <a:schemeClr val="dk1"/>
              </a:effectRef>
              <a:fontRef idx="minor">
                <a:schemeClr val="lt1"/>
              </a:fontRef>
            </p:style>
            <p:txBody>
              <a:bodyPr rtlCol="0" anchor="ctr"/>
              <a:lstStyle/>
              <a:p>
                <a:pPr algn="ctr" defTabSz="914048" fontAlgn="auto">
                  <a:spcBef>
                    <a:spcPts val="0"/>
                  </a:spcBef>
                  <a:spcAft>
                    <a:spcPts val="0"/>
                  </a:spcAft>
                </a:pPr>
                <a:endParaRPr lang="en-US" sz="1050">
                  <a:solidFill>
                    <a:prstClr val="white"/>
                  </a:solidFill>
                  <a:latin typeface="Century Gothic" panose="020B0502020202020204" pitchFamily="34" charset="0"/>
                </a:endParaRPr>
              </a:p>
            </p:txBody>
          </p:sp>
        </p:grpSp>
      </p:grpSp>
      <p:cxnSp>
        <p:nvCxnSpPr>
          <p:cNvPr id="17" name="Straight Connector 16"/>
          <p:cNvCxnSpPr/>
          <p:nvPr/>
        </p:nvCxnSpPr>
        <p:spPr>
          <a:xfrm>
            <a:off x="1492105" y="857250"/>
            <a:ext cx="0" cy="5143500"/>
          </a:xfrm>
          <a:prstGeom prst="line">
            <a:avLst/>
          </a:prstGeom>
          <a:ln w="28575">
            <a:solidFill>
              <a:schemeClr val="bg1"/>
            </a:solidFill>
          </a:ln>
          <a:effectLst/>
        </p:spPr>
        <p:style>
          <a:lnRef idx="2">
            <a:schemeClr val="accent1"/>
          </a:lnRef>
          <a:fillRef idx="0">
            <a:schemeClr val="accent1"/>
          </a:fillRef>
          <a:effectRef idx="1">
            <a:schemeClr val="accent1"/>
          </a:effectRef>
          <a:fontRef idx="minor">
            <a:schemeClr val="tx1"/>
          </a:fontRef>
        </p:style>
      </p:cxnSp>
      <p:grpSp>
        <p:nvGrpSpPr>
          <p:cNvPr id="2" name="Group 1"/>
          <p:cNvGrpSpPr/>
          <p:nvPr/>
        </p:nvGrpSpPr>
        <p:grpSpPr>
          <a:xfrm>
            <a:off x="6040444" y="3864518"/>
            <a:ext cx="374765" cy="360127"/>
            <a:chOff x="8105201" y="3734013"/>
            <a:chExt cx="499686" cy="480169"/>
          </a:xfrm>
        </p:grpSpPr>
        <p:sp>
          <p:nvSpPr>
            <p:cNvPr id="73" name="Cube 72"/>
            <p:cNvSpPr/>
            <p:nvPr/>
          </p:nvSpPr>
          <p:spPr>
            <a:xfrm>
              <a:off x="8105201" y="4078016"/>
              <a:ext cx="499686" cy="136166"/>
            </a:xfrm>
            <a:prstGeom prst="cube">
              <a:avLst/>
            </a:prstGeom>
            <a:solidFill>
              <a:schemeClr val="accent6"/>
            </a:solidFill>
          </p:spPr>
          <p:style>
            <a:lnRef idx="1">
              <a:schemeClr val="dk1"/>
            </a:lnRef>
            <a:fillRef idx="3">
              <a:schemeClr val="dk1"/>
            </a:fillRef>
            <a:effectRef idx="2">
              <a:schemeClr val="dk1"/>
            </a:effectRef>
            <a:fontRef idx="minor">
              <a:schemeClr val="lt1"/>
            </a:fontRef>
          </p:style>
          <p:txBody>
            <a:bodyPr rtlCol="0" anchor="ctr"/>
            <a:lstStyle/>
            <a:p>
              <a:pPr algn="ctr" defTabSz="914048" fontAlgn="auto">
                <a:spcBef>
                  <a:spcPts val="0"/>
                </a:spcBef>
                <a:spcAft>
                  <a:spcPts val="0"/>
                </a:spcAft>
              </a:pPr>
              <a:endParaRPr lang="en-US" sz="1050">
                <a:solidFill>
                  <a:prstClr val="white"/>
                </a:solidFill>
                <a:latin typeface="Century Gothic" panose="020B0502020202020204" pitchFamily="34" charset="0"/>
              </a:endParaRPr>
            </a:p>
          </p:txBody>
        </p:sp>
        <p:sp>
          <p:nvSpPr>
            <p:cNvPr id="74" name="Cube 73"/>
            <p:cNvSpPr/>
            <p:nvPr/>
          </p:nvSpPr>
          <p:spPr>
            <a:xfrm>
              <a:off x="8105201" y="3959967"/>
              <a:ext cx="499686" cy="136166"/>
            </a:xfrm>
            <a:prstGeom prst="cube">
              <a:avLst/>
            </a:prstGeom>
            <a:solidFill>
              <a:schemeClr val="accent6"/>
            </a:solidFill>
          </p:spPr>
          <p:style>
            <a:lnRef idx="1">
              <a:schemeClr val="dk1"/>
            </a:lnRef>
            <a:fillRef idx="3">
              <a:schemeClr val="dk1"/>
            </a:fillRef>
            <a:effectRef idx="2">
              <a:schemeClr val="dk1"/>
            </a:effectRef>
            <a:fontRef idx="minor">
              <a:schemeClr val="lt1"/>
            </a:fontRef>
          </p:style>
          <p:txBody>
            <a:bodyPr rtlCol="0" anchor="ctr"/>
            <a:lstStyle/>
            <a:p>
              <a:pPr algn="ctr" defTabSz="914048" fontAlgn="auto">
                <a:spcBef>
                  <a:spcPts val="0"/>
                </a:spcBef>
                <a:spcAft>
                  <a:spcPts val="0"/>
                </a:spcAft>
              </a:pPr>
              <a:endParaRPr lang="en-US" sz="1050">
                <a:solidFill>
                  <a:prstClr val="white"/>
                </a:solidFill>
                <a:latin typeface="Century Gothic" panose="020B0502020202020204" pitchFamily="34" charset="0"/>
              </a:endParaRPr>
            </a:p>
          </p:txBody>
        </p:sp>
        <p:sp>
          <p:nvSpPr>
            <p:cNvPr id="75" name="Cube 74"/>
            <p:cNvSpPr/>
            <p:nvPr/>
          </p:nvSpPr>
          <p:spPr>
            <a:xfrm>
              <a:off x="8105201" y="3841918"/>
              <a:ext cx="499686" cy="136166"/>
            </a:xfrm>
            <a:prstGeom prst="cube">
              <a:avLst/>
            </a:prstGeom>
            <a:solidFill>
              <a:schemeClr val="accent6"/>
            </a:solidFill>
          </p:spPr>
          <p:style>
            <a:lnRef idx="1">
              <a:schemeClr val="dk1"/>
            </a:lnRef>
            <a:fillRef idx="3">
              <a:schemeClr val="dk1"/>
            </a:fillRef>
            <a:effectRef idx="2">
              <a:schemeClr val="dk1"/>
            </a:effectRef>
            <a:fontRef idx="minor">
              <a:schemeClr val="lt1"/>
            </a:fontRef>
          </p:style>
          <p:txBody>
            <a:bodyPr rtlCol="0" anchor="ctr"/>
            <a:lstStyle/>
            <a:p>
              <a:pPr algn="ctr" defTabSz="914048" fontAlgn="auto">
                <a:spcBef>
                  <a:spcPts val="0"/>
                </a:spcBef>
                <a:spcAft>
                  <a:spcPts val="0"/>
                </a:spcAft>
              </a:pPr>
              <a:endParaRPr lang="en-US" sz="1050">
                <a:solidFill>
                  <a:prstClr val="white"/>
                </a:solidFill>
                <a:latin typeface="Century Gothic" panose="020B0502020202020204" pitchFamily="34" charset="0"/>
              </a:endParaRPr>
            </a:p>
          </p:txBody>
        </p:sp>
        <p:sp>
          <p:nvSpPr>
            <p:cNvPr id="59" name="Cube 58"/>
            <p:cNvSpPr/>
            <p:nvPr/>
          </p:nvSpPr>
          <p:spPr>
            <a:xfrm>
              <a:off x="8105201" y="3734013"/>
              <a:ext cx="499686" cy="136166"/>
            </a:xfrm>
            <a:prstGeom prst="cube">
              <a:avLst/>
            </a:prstGeom>
            <a:solidFill>
              <a:schemeClr val="accent6"/>
            </a:solidFill>
          </p:spPr>
          <p:style>
            <a:lnRef idx="1">
              <a:schemeClr val="dk1"/>
            </a:lnRef>
            <a:fillRef idx="3">
              <a:schemeClr val="dk1"/>
            </a:fillRef>
            <a:effectRef idx="2">
              <a:schemeClr val="dk1"/>
            </a:effectRef>
            <a:fontRef idx="minor">
              <a:schemeClr val="lt1"/>
            </a:fontRef>
          </p:style>
          <p:txBody>
            <a:bodyPr rtlCol="0" anchor="ctr"/>
            <a:lstStyle/>
            <a:p>
              <a:pPr algn="ctr" defTabSz="914048" fontAlgn="auto">
                <a:spcBef>
                  <a:spcPts val="0"/>
                </a:spcBef>
                <a:spcAft>
                  <a:spcPts val="0"/>
                </a:spcAft>
              </a:pPr>
              <a:endParaRPr lang="en-US" sz="1050">
                <a:solidFill>
                  <a:prstClr val="white"/>
                </a:solidFill>
                <a:latin typeface="Century Gothic" panose="020B0502020202020204" pitchFamily="34" charset="0"/>
              </a:endParaRPr>
            </a:p>
          </p:txBody>
        </p:sp>
      </p:grpSp>
      <p:grpSp>
        <p:nvGrpSpPr>
          <p:cNvPr id="5" name="Group 4"/>
          <p:cNvGrpSpPr/>
          <p:nvPr/>
        </p:nvGrpSpPr>
        <p:grpSpPr>
          <a:xfrm>
            <a:off x="7075219" y="3594355"/>
            <a:ext cx="374765" cy="630290"/>
            <a:chOff x="9433625" y="3599511"/>
            <a:chExt cx="499686" cy="840386"/>
          </a:xfrm>
        </p:grpSpPr>
        <p:sp>
          <p:nvSpPr>
            <p:cNvPr id="67" name="Cube 66"/>
            <p:cNvSpPr/>
            <p:nvPr/>
          </p:nvSpPr>
          <p:spPr>
            <a:xfrm>
              <a:off x="9433625" y="4303731"/>
              <a:ext cx="499686" cy="136166"/>
            </a:xfrm>
            <a:prstGeom prst="cube">
              <a:avLst/>
            </a:prstGeom>
            <a:solidFill>
              <a:schemeClr val="accent6"/>
            </a:solidFill>
          </p:spPr>
          <p:style>
            <a:lnRef idx="1">
              <a:schemeClr val="dk1"/>
            </a:lnRef>
            <a:fillRef idx="3">
              <a:schemeClr val="dk1"/>
            </a:fillRef>
            <a:effectRef idx="2">
              <a:schemeClr val="dk1"/>
            </a:effectRef>
            <a:fontRef idx="minor">
              <a:schemeClr val="lt1"/>
            </a:fontRef>
          </p:style>
          <p:txBody>
            <a:bodyPr rtlCol="0" anchor="ctr"/>
            <a:lstStyle/>
            <a:p>
              <a:pPr algn="ctr" defTabSz="914048" fontAlgn="auto">
                <a:spcBef>
                  <a:spcPts val="0"/>
                </a:spcBef>
                <a:spcAft>
                  <a:spcPts val="0"/>
                </a:spcAft>
              </a:pPr>
              <a:endParaRPr lang="en-US" sz="1050">
                <a:solidFill>
                  <a:prstClr val="white"/>
                </a:solidFill>
                <a:latin typeface="Century Gothic" panose="020B0502020202020204" pitchFamily="34" charset="0"/>
              </a:endParaRPr>
            </a:p>
          </p:txBody>
        </p:sp>
        <p:sp>
          <p:nvSpPr>
            <p:cNvPr id="68" name="Cube 67"/>
            <p:cNvSpPr/>
            <p:nvPr/>
          </p:nvSpPr>
          <p:spPr>
            <a:xfrm>
              <a:off x="9433625" y="4186361"/>
              <a:ext cx="499686" cy="136166"/>
            </a:xfrm>
            <a:prstGeom prst="cube">
              <a:avLst/>
            </a:prstGeom>
            <a:solidFill>
              <a:schemeClr val="accent6"/>
            </a:solidFill>
          </p:spPr>
          <p:style>
            <a:lnRef idx="1">
              <a:schemeClr val="dk1"/>
            </a:lnRef>
            <a:fillRef idx="3">
              <a:schemeClr val="dk1"/>
            </a:fillRef>
            <a:effectRef idx="2">
              <a:schemeClr val="dk1"/>
            </a:effectRef>
            <a:fontRef idx="minor">
              <a:schemeClr val="lt1"/>
            </a:fontRef>
          </p:style>
          <p:txBody>
            <a:bodyPr rtlCol="0" anchor="ctr"/>
            <a:lstStyle/>
            <a:p>
              <a:pPr algn="ctr" defTabSz="914048" fontAlgn="auto">
                <a:spcBef>
                  <a:spcPts val="0"/>
                </a:spcBef>
                <a:spcAft>
                  <a:spcPts val="0"/>
                </a:spcAft>
              </a:pPr>
              <a:endParaRPr lang="en-US" sz="1050">
                <a:solidFill>
                  <a:prstClr val="white"/>
                </a:solidFill>
                <a:latin typeface="Century Gothic" panose="020B0502020202020204" pitchFamily="34" charset="0"/>
              </a:endParaRPr>
            </a:p>
          </p:txBody>
        </p:sp>
        <p:sp>
          <p:nvSpPr>
            <p:cNvPr id="69" name="Cube 68"/>
            <p:cNvSpPr/>
            <p:nvPr/>
          </p:nvSpPr>
          <p:spPr>
            <a:xfrm>
              <a:off x="9433625" y="4068991"/>
              <a:ext cx="499686" cy="136166"/>
            </a:xfrm>
            <a:prstGeom prst="cube">
              <a:avLst/>
            </a:prstGeom>
            <a:solidFill>
              <a:schemeClr val="accent6"/>
            </a:solidFill>
          </p:spPr>
          <p:style>
            <a:lnRef idx="1">
              <a:schemeClr val="dk1"/>
            </a:lnRef>
            <a:fillRef idx="3">
              <a:schemeClr val="dk1"/>
            </a:fillRef>
            <a:effectRef idx="2">
              <a:schemeClr val="dk1"/>
            </a:effectRef>
            <a:fontRef idx="minor">
              <a:schemeClr val="lt1"/>
            </a:fontRef>
          </p:style>
          <p:txBody>
            <a:bodyPr rtlCol="0" anchor="ctr"/>
            <a:lstStyle/>
            <a:p>
              <a:pPr algn="ctr" defTabSz="914048" fontAlgn="auto">
                <a:spcBef>
                  <a:spcPts val="0"/>
                </a:spcBef>
                <a:spcAft>
                  <a:spcPts val="0"/>
                </a:spcAft>
              </a:pPr>
              <a:endParaRPr lang="en-US" sz="1050">
                <a:solidFill>
                  <a:prstClr val="white"/>
                </a:solidFill>
                <a:latin typeface="Century Gothic" panose="020B0502020202020204" pitchFamily="34" charset="0"/>
              </a:endParaRPr>
            </a:p>
          </p:txBody>
        </p:sp>
        <p:sp>
          <p:nvSpPr>
            <p:cNvPr id="70" name="Cube 69"/>
            <p:cNvSpPr/>
            <p:nvPr/>
          </p:nvSpPr>
          <p:spPr>
            <a:xfrm>
              <a:off x="9433625" y="3951621"/>
              <a:ext cx="499686" cy="136166"/>
            </a:xfrm>
            <a:prstGeom prst="cube">
              <a:avLst/>
            </a:prstGeom>
            <a:solidFill>
              <a:schemeClr val="accent6"/>
            </a:solidFill>
          </p:spPr>
          <p:style>
            <a:lnRef idx="1">
              <a:schemeClr val="dk1"/>
            </a:lnRef>
            <a:fillRef idx="3">
              <a:schemeClr val="dk1"/>
            </a:fillRef>
            <a:effectRef idx="2">
              <a:schemeClr val="dk1"/>
            </a:effectRef>
            <a:fontRef idx="minor">
              <a:schemeClr val="lt1"/>
            </a:fontRef>
          </p:style>
          <p:txBody>
            <a:bodyPr rtlCol="0" anchor="ctr"/>
            <a:lstStyle/>
            <a:p>
              <a:pPr algn="ctr" defTabSz="914048" fontAlgn="auto">
                <a:spcBef>
                  <a:spcPts val="0"/>
                </a:spcBef>
                <a:spcAft>
                  <a:spcPts val="0"/>
                </a:spcAft>
              </a:pPr>
              <a:endParaRPr lang="en-US" sz="1050">
                <a:solidFill>
                  <a:prstClr val="white"/>
                </a:solidFill>
                <a:latin typeface="Century Gothic" panose="020B0502020202020204" pitchFamily="34" charset="0"/>
              </a:endParaRPr>
            </a:p>
          </p:txBody>
        </p:sp>
        <p:sp>
          <p:nvSpPr>
            <p:cNvPr id="71" name="Cube 70"/>
            <p:cNvSpPr/>
            <p:nvPr/>
          </p:nvSpPr>
          <p:spPr>
            <a:xfrm>
              <a:off x="9433625" y="3834251"/>
              <a:ext cx="499686" cy="136166"/>
            </a:xfrm>
            <a:prstGeom prst="cube">
              <a:avLst/>
            </a:prstGeom>
            <a:solidFill>
              <a:schemeClr val="accent6"/>
            </a:solidFill>
          </p:spPr>
          <p:style>
            <a:lnRef idx="1">
              <a:schemeClr val="dk1"/>
            </a:lnRef>
            <a:fillRef idx="3">
              <a:schemeClr val="dk1"/>
            </a:fillRef>
            <a:effectRef idx="2">
              <a:schemeClr val="dk1"/>
            </a:effectRef>
            <a:fontRef idx="minor">
              <a:schemeClr val="lt1"/>
            </a:fontRef>
          </p:style>
          <p:txBody>
            <a:bodyPr rtlCol="0" anchor="ctr"/>
            <a:lstStyle/>
            <a:p>
              <a:pPr algn="ctr" defTabSz="914048" fontAlgn="auto">
                <a:spcBef>
                  <a:spcPts val="0"/>
                </a:spcBef>
                <a:spcAft>
                  <a:spcPts val="0"/>
                </a:spcAft>
              </a:pPr>
              <a:endParaRPr lang="en-US" sz="1050">
                <a:solidFill>
                  <a:prstClr val="white"/>
                </a:solidFill>
                <a:latin typeface="Century Gothic" panose="020B0502020202020204" pitchFamily="34" charset="0"/>
              </a:endParaRPr>
            </a:p>
          </p:txBody>
        </p:sp>
        <p:sp>
          <p:nvSpPr>
            <p:cNvPr id="60" name="Cube 59"/>
            <p:cNvSpPr/>
            <p:nvPr/>
          </p:nvSpPr>
          <p:spPr>
            <a:xfrm>
              <a:off x="9433625" y="3716881"/>
              <a:ext cx="499686" cy="136166"/>
            </a:xfrm>
            <a:prstGeom prst="cube">
              <a:avLst/>
            </a:prstGeom>
            <a:solidFill>
              <a:schemeClr val="accent6"/>
            </a:solidFill>
          </p:spPr>
          <p:style>
            <a:lnRef idx="1">
              <a:schemeClr val="dk1"/>
            </a:lnRef>
            <a:fillRef idx="3">
              <a:schemeClr val="dk1"/>
            </a:fillRef>
            <a:effectRef idx="2">
              <a:schemeClr val="dk1"/>
            </a:effectRef>
            <a:fontRef idx="minor">
              <a:schemeClr val="lt1"/>
            </a:fontRef>
          </p:style>
          <p:txBody>
            <a:bodyPr rtlCol="0" anchor="ctr"/>
            <a:lstStyle/>
            <a:p>
              <a:pPr algn="ctr" defTabSz="914048" fontAlgn="auto">
                <a:spcBef>
                  <a:spcPts val="0"/>
                </a:spcBef>
                <a:spcAft>
                  <a:spcPts val="0"/>
                </a:spcAft>
              </a:pPr>
              <a:endParaRPr lang="en-US" sz="1050">
                <a:solidFill>
                  <a:prstClr val="white"/>
                </a:solidFill>
                <a:latin typeface="Century Gothic" panose="020B0502020202020204" pitchFamily="34" charset="0"/>
              </a:endParaRPr>
            </a:p>
          </p:txBody>
        </p:sp>
        <p:sp>
          <p:nvSpPr>
            <p:cNvPr id="65" name="Cube 64"/>
            <p:cNvSpPr/>
            <p:nvPr/>
          </p:nvSpPr>
          <p:spPr>
            <a:xfrm>
              <a:off x="9433625" y="3599511"/>
              <a:ext cx="499686" cy="136166"/>
            </a:xfrm>
            <a:prstGeom prst="cube">
              <a:avLst/>
            </a:prstGeom>
            <a:solidFill>
              <a:schemeClr val="accent6"/>
            </a:solidFill>
          </p:spPr>
          <p:style>
            <a:lnRef idx="1">
              <a:schemeClr val="dk1"/>
            </a:lnRef>
            <a:fillRef idx="3">
              <a:schemeClr val="dk1"/>
            </a:fillRef>
            <a:effectRef idx="2">
              <a:schemeClr val="dk1"/>
            </a:effectRef>
            <a:fontRef idx="minor">
              <a:schemeClr val="lt1"/>
            </a:fontRef>
          </p:style>
          <p:txBody>
            <a:bodyPr rtlCol="0" anchor="ctr"/>
            <a:lstStyle/>
            <a:p>
              <a:pPr algn="ctr" defTabSz="914048" fontAlgn="auto">
                <a:spcBef>
                  <a:spcPts val="0"/>
                </a:spcBef>
                <a:spcAft>
                  <a:spcPts val="0"/>
                </a:spcAft>
              </a:pPr>
              <a:endParaRPr lang="en-US" sz="1050">
                <a:solidFill>
                  <a:prstClr val="white"/>
                </a:solidFill>
                <a:latin typeface="Century Gothic" panose="020B0502020202020204" pitchFamily="34" charset="0"/>
              </a:endParaRPr>
            </a:p>
          </p:txBody>
        </p:sp>
      </p:grpSp>
      <p:sp>
        <p:nvSpPr>
          <p:cNvPr id="7" name="Slide Number Placeholder 6">
            <a:extLst>
              <a:ext uri="{FF2B5EF4-FFF2-40B4-BE49-F238E27FC236}">
                <a16:creationId xmlns:a16="http://schemas.microsoft.com/office/drawing/2014/main" id="{CAA28F11-33FF-BE4A-AA12-1D8E6DB51B8E}"/>
              </a:ext>
            </a:extLst>
          </p:cNvPr>
          <p:cNvSpPr>
            <a:spLocks noGrp="1"/>
          </p:cNvSpPr>
          <p:nvPr>
            <p:ph type="sldNum" sz="quarter" idx="4"/>
          </p:nvPr>
        </p:nvSpPr>
        <p:spPr/>
        <p:txBody>
          <a:bodyPr/>
          <a:lstStyle/>
          <a:p>
            <a:pPr defTabSz="914048" fontAlgn="auto">
              <a:spcBef>
                <a:spcPts val="0"/>
              </a:spcBef>
              <a:spcAft>
                <a:spcPts val="0"/>
              </a:spcAft>
            </a:pPr>
            <a:r>
              <a:rPr lang="en-US">
                <a:solidFill>
                  <a:prstClr val="black">
                    <a:tint val="75000"/>
                  </a:prstClr>
                </a:solidFill>
              </a:rPr>
              <a:t>0495</a:t>
            </a:r>
            <a:endParaRPr lang="en-US" dirty="0">
              <a:solidFill>
                <a:prstClr val="black">
                  <a:tint val="75000"/>
                </a:prstClr>
              </a:solidFill>
            </a:endParaRPr>
          </a:p>
        </p:txBody>
      </p:sp>
    </p:spTree>
    <p:extLst>
      <p:ext uri="{BB962C8B-B14F-4D97-AF65-F5344CB8AC3E}">
        <p14:creationId xmlns:p14="http://schemas.microsoft.com/office/powerpoint/2010/main" val="353216145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SOLID ROCKET boosterS</a:t>
            </a:r>
            <a:endParaRPr lang="en-US" dirty="0"/>
          </a:p>
        </p:txBody>
      </p:sp>
      <p:pic>
        <p:nvPicPr>
          <p:cNvPr id="11" name="Picture 2" descr="https://www.nasa.gov/sites/default/files/thumbnails/image/27349785764_b49c68ccc1_o.jpg"/>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l="1016" t="270" r="17835" b="-409"/>
          <a:stretch/>
        </p:blipFill>
        <p:spPr bwMode="auto">
          <a:xfrm>
            <a:off x="1508352" y="1758873"/>
            <a:ext cx="7630886" cy="4262393"/>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descr="https://www.nasa.gov/sites/default/files/thumbnails/image/186141-003_nonumbers.jp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733558" y="1997497"/>
            <a:ext cx="2571750" cy="1716215"/>
          </a:xfrm>
          <a:prstGeom prst="rect">
            <a:avLst/>
          </a:prstGeom>
          <a:ln>
            <a:solidFill>
              <a:schemeClr val="bg1"/>
            </a:solid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3" name="Picture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7545" y="857250"/>
            <a:ext cx="1488846" cy="5143494"/>
          </a:xfrm>
          <a:prstGeom prst="rect">
            <a:avLst/>
          </a:prstGeom>
        </p:spPr>
      </p:pic>
      <p:pic>
        <p:nvPicPr>
          <p:cNvPr id="5" name="Picture 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733558" y="3876467"/>
            <a:ext cx="2571750" cy="1570482"/>
          </a:xfrm>
          <a:prstGeom prst="rect">
            <a:avLst/>
          </a:prstGeom>
          <a:ln>
            <a:solidFill>
              <a:schemeClr val="bg1"/>
            </a:solidFill>
          </a:ln>
          <a:effectLst>
            <a:outerShdw blurRad="292100" dist="139700" dir="2700000" algn="tl" rotWithShape="0">
              <a:srgbClr val="333333">
                <a:alpha val="65000"/>
              </a:srgbClr>
            </a:outerShdw>
          </a:effectLst>
        </p:spPr>
      </p:pic>
      <p:sp>
        <p:nvSpPr>
          <p:cNvPr id="4" name="Slide Number Placeholder 3">
            <a:extLst>
              <a:ext uri="{FF2B5EF4-FFF2-40B4-BE49-F238E27FC236}">
                <a16:creationId xmlns:a16="http://schemas.microsoft.com/office/drawing/2014/main" id="{E363DF77-BD6A-C143-BD5C-81E0B527E3D8}"/>
              </a:ext>
            </a:extLst>
          </p:cNvPr>
          <p:cNvSpPr>
            <a:spLocks noGrp="1"/>
          </p:cNvSpPr>
          <p:nvPr>
            <p:ph type="sldNum" sz="quarter" idx="4"/>
          </p:nvPr>
        </p:nvSpPr>
        <p:spPr/>
        <p:txBody>
          <a:bodyPr/>
          <a:lstStyle/>
          <a:p>
            <a:pPr defTabSz="914048" fontAlgn="auto">
              <a:spcBef>
                <a:spcPts val="0"/>
              </a:spcBef>
              <a:spcAft>
                <a:spcPts val="0"/>
              </a:spcAft>
            </a:pPr>
            <a:r>
              <a:rPr lang="en-US">
                <a:solidFill>
                  <a:prstClr val="black">
                    <a:tint val="75000"/>
                  </a:prstClr>
                </a:solidFill>
              </a:rPr>
              <a:t>0495</a:t>
            </a:r>
            <a:endParaRPr lang="en-US" dirty="0">
              <a:solidFill>
                <a:prstClr val="black">
                  <a:tint val="75000"/>
                </a:prstClr>
              </a:solidFill>
            </a:endParaRPr>
          </a:p>
        </p:txBody>
      </p:sp>
    </p:spTree>
    <p:extLst>
      <p:ext uri="{BB962C8B-B14F-4D97-AF65-F5344CB8AC3E}">
        <p14:creationId xmlns:p14="http://schemas.microsoft.com/office/powerpoint/2010/main" val="249392749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488687" y="1026537"/>
            <a:ext cx="6880304" cy="557732"/>
          </a:xfrm>
        </p:spPr>
        <p:txBody>
          <a:bodyPr/>
          <a:lstStyle/>
          <a:p>
            <a:r>
              <a:rPr lang="en-US" dirty="0"/>
              <a:t>ENGINES</a:t>
            </a:r>
          </a:p>
        </p:txBody>
      </p:sp>
      <p:pic>
        <p:nvPicPr>
          <p:cNvPr id="10" name="Picture 9"/>
          <p:cNvPicPr>
            <a:picLocks noChangeAspect="1"/>
          </p:cNvPicPr>
          <p:nvPr/>
        </p:nvPicPr>
        <p:blipFill rotWithShape="1">
          <a:blip r:embed="rId3" cstate="screen">
            <a:extLst>
              <a:ext uri="{28A0092B-C50C-407E-A947-70E740481C1C}">
                <a14:useLocalDpi xmlns:a14="http://schemas.microsoft.com/office/drawing/2010/main"/>
              </a:ext>
            </a:extLst>
          </a:blip>
          <a:srcRect l="6229" t="14338" b="8612"/>
          <a:stretch/>
        </p:blipFill>
        <p:spPr>
          <a:xfrm>
            <a:off x="1510018" y="1758801"/>
            <a:ext cx="7637000" cy="4241949"/>
          </a:xfrm>
          <a:prstGeom prst="rect">
            <a:avLst/>
          </a:prstGeom>
          <a:effectLst/>
        </p:spPr>
      </p:pic>
      <p:pic>
        <p:nvPicPr>
          <p:cNvPr id="11" name="Picture 10" descr="https://www.nasa.gov/sites/default/files/thumbnails/image/em1_4engines3.jpg"/>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1733558" y="1997497"/>
            <a:ext cx="3074719" cy="1716215"/>
          </a:xfrm>
          <a:prstGeom prst="rect">
            <a:avLst/>
          </a:prstGeom>
          <a:ln>
            <a:solidFill>
              <a:schemeClr val="bg1"/>
            </a:solid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8153" y="857250"/>
            <a:ext cx="1488846" cy="5143494"/>
          </a:xfrm>
          <a:prstGeom prst="rect">
            <a:avLst/>
          </a:prstGeom>
        </p:spPr>
      </p:pic>
      <p:pic>
        <p:nvPicPr>
          <p:cNvPr id="7" name="Picture 6"/>
          <p:cNvPicPr/>
          <p:nvPr/>
        </p:nvPicPr>
        <p:blipFill>
          <a:blip r:embed="rId6" cstate="screen">
            <a:extLst>
              <a:ext uri="{28A0092B-C50C-407E-A947-70E740481C1C}">
                <a14:useLocalDpi xmlns:a14="http://schemas.microsoft.com/office/drawing/2010/main"/>
              </a:ext>
            </a:extLst>
          </a:blip>
          <a:srcRect/>
          <a:stretch>
            <a:fillRect/>
          </a:stretch>
        </p:blipFill>
        <p:spPr bwMode="auto">
          <a:xfrm>
            <a:off x="1733557" y="3830959"/>
            <a:ext cx="3074719" cy="2052545"/>
          </a:xfrm>
          <a:prstGeom prst="rect">
            <a:avLst/>
          </a:prstGeom>
          <a:ln>
            <a:solidFill>
              <a:schemeClr val="bg1"/>
            </a:solidFill>
          </a:ln>
          <a:effectLst>
            <a:outerShdw blurRad="292100" dist="139700" dir="2700000" algn="tl" rotWithShape="0">
              <a:srgbClr val="333333">
                <a:alpha val="65000"/>
              </a:srgbClr>
            </a:outerShdw>
          </a:effectLst>
        </p:spPr>
      </p:pic>
      <p:sp>
        <p:nvSpPr>
          <p:cNvPr id="2" name="Slide Number Placeholder 1">
            <a:extLst>
              <a:ext uri="{FF2B5EF4-FFF2-40B4-BE49-F238E27FC236}">
                <a16:creationId xmlns:a16="http://schemas.microsoft.com/office/drawing/2014/main" id="{AAC5A678-BFF4-5440-BABA-FB0A14C1A9EC}"/>
              </a:ext>
            </a:extLst>
          </p:cNvPr>
          <p:cNvSpPr>
            <a:spLocks noGrp="1"/>
          </p:cNvSpPr>
          <p:nvPr>
            <p:ph type="sldNum" sz="quarter" idx="4"/>
          </p:nvPr>
        </p:nvSpPr>
        <p:spPr/>
        <p:txBody>
          <a:bodyPr/>
          <a:lstStyle/>
          <a:p>
            <a:pPr defTabSz="914048" fontAlgn="auto">
              <a:spcBef>
                <a:spcPts val="0"/>
              </a:spcBef>
              <a:spcAft>
                <a:spcPts val="0"/>
              </a:spcAft>
            </a:pPr>
            <a:r>
              <a:rPr lang="en-US">
                <a:solidFill>
                  <a:prstClr val="black">
                    <a:tint val="75000"/>
                  </a:prstClr>
                </a:solidFill>
              </a:rPr>
              <a:t>0495</a:t>
            </a:r>
            <a:endParaRPr lang="en-US" dirty="0">
              <a:solidFill>
                <a:prstClr val="black">
                  <a:tint val="75000"/>
                </a:prstClr>
              </a:solidFill>
            </a:endParaRPr>
          </a:p>
        </p:txBody>
      </p:sp>
    </p:spTree>
    <p:extLst>
      <p:ext uri="{BB962C8B-B14F-4D97-AF65-F5344CB8AC3E}">
        <p14:creationId xmlns:p14="http://schemas.microsoft.com/office/powerpoint/2010/main" val="221431337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https://www.nasa.gov/sites/default/files/thumbnails/image/maf_20180620_p_cs1_lox_to_area_6_-128_lower_res.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23817" b="-23817"/>
          <a:stretch/>
        </p:blipFill>
        <p:spPr bwMode="auto">
          <a:xfrm>
            <a:off x="1514727" y="1758461"/>
            <a:ext cx="3787565" cy="2527789"/>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https://www.nasa.gov/sites/default/files/thumbnails/image/maf_20180314_cs1_lh2_moves_to_cell_p-163.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6210" r="18675" b="8680"/>
          <a:stretch/>
        </p:blipFill>
        <p:spPr bwMode="auto">
          <a:xfrm>
            <a:off x="5295870" y="1758798"/>
            <a:ext cx="3848131" cy="424195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a:t>CORE STAGE</a:t>
            </a:r>
          </a:p>
        </p:txBody>
      </p:sp>
      <p:pic>
        <p:nvPicPr>
          <p:cNvPr id="3" name="Picture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0012" y="857250"/>
            <a:ext cx="1488846" cy="5143494"/>
          </a:xfrm>
          <a:prstGeom prst="rect">
            <a:avLst/>
          </a:prstGeom>
        </p:spPr>
      </p:pic>
      <p:pic>
        <p:nvPicPr>
          <p:cNvPr id="4" name="Picture 2" descr="https://www.nasa.gov/sites/default/files/thumbnails/image/it_final_shear_tower_inst.jpg"/>
          <p:cNvPicPr>
            <a:picLocks noChangeAspect="1" noChangeArrowheads="1"/>
          </p:cNvPicPr>
          <p:nvPr/>
        </p:nvPicPr>
        <p:blipFill rotWithShape="1">
          <a:blip r:embed="rId6" cstate="print">
            <a:extLst>
              <a:ext uri="{28A0092B-C50C-407E-A947-70E740481C1C}">
                <a14:useLocalDpi xmlns:a14="http://schemas.microsoft.com/office/drawing/2010/main"/>
              </a:ext>
            </a:extLst>
          </a:blip>
          <a:srcRect b="7236"/>
          <a:stretch/>
        </p:blipFill>
        <p:spPr bwMode="auto">
          <a:xfrm>
            <a:off x="1506071" y="3667777"/>
            <a:ext cx="3787625" cy="2332973"/>
          </a:xfrm>
          <a:prstGeom prst="rect">
            <a:avLst/>
          </a:prstGeom>
          <a:noFill/>
          <a:extLst>
            <a:ext uri="{909E8E84-426E-40DD-AFC4-6F175D3DCCD1}">
              <a14:hiddenFill xmlns:a14="http://schemas.microsoft.com/office/drawing/2010/main">
                <a:solidFill>
                  <a:srgbClr val="FFFFFF"/>
                </a:solidFill>
              </a14:hiddenFill>
            </a:ext>
          </a:extLst>
        </p:spPr>
      </p:pic>
      <p:cxnSp>
        <p:nvCxnSpPr>
          <p:cNvPr id="20" name="Straight Connector 19">
            <a:extLst>
              <a:ext uri="{FF2B5EF4-FFF2-40B4-BE49-F238E27FC236}">
                <a16:creationId xmlns:a16="http://schemas.microsoft.com/office/drawing/2014/main" id="{7AA14599-46D5-074C-B80D-A5D25FACC9B5}"/>
              </a:ext>
            </a:extLst>
          </p:cNvPr>
          <p:cNvCxnSpPr>
            <a:cxnSpLocks/>
          </p:cNvCxnSpPr>
          <p:nvPr/>
        </p:nvCxnSpPr>
        <p:spPr>
          <a:xfrm flipV="1">
            <a:off x="1507315" y="3676625"/>
            <a:ext cx="3788555" cy="1"/>
          </a:xfrm>
          <a:prstGeom prst="line">
            <a:avLst/>
          </a:prstGeom>
          <a:ln w="285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7" name="Slide Number Placeholder 6">
            <a:extLst>
              <a:ext uri="{FF2B5EF4-FFF2-40B4-BE49-F238E27FC236}">
                <a16:creationId xmlns:a16="http://schemas.microsoft.com/office/drawing/2014/main" id="{0398B40A-B5CD-2445-A071-D016F09E208C}"/>
              </a:ext>
            </a:extLst>
          </p:cNvPr>
          <p:cNvSpPr>
            <a:spLocks noGrp="1"/>
          </p:cNvSpPr>
          <p:nvPr>
            <p:ph type="sldNum" sz="quarter" idx="4"/>
          </p:nvPr>
        </p:nvSpPr>
        <p:spPr/>
        <p:txBody>
          <a:bodyPr/>
          <a:lstStyle/>
          <a:p>
            <a:pPr defTabSz="914048" fontAlgn="auto">
              <a:spcBef>
                <a:spcPts val="0"/>
              </a:spcBef>
              <a:spcAft>
                <a:spcPts val="0"/>
              </a:spcAft>
            </a:pPr>
            <a:r>
              <a:rPr lang="en-US">
                <a:solidFill>
                  <a:prstClr val="black">
                    <a:tint val="75000"/>
                  </a:prstClr>
                </a:solidFill>
              </a:rPr>
              <a:t>0495</a:t>
            </a:r>
            <a:endParaRPr lang="en-US" dirty="0">
              <a:solidFill>
                <a:prstClr val="black">
                  <a:tint val="75000"/>
                </a:prstClr>
              </a:solidFill>
            </a:endParaRPr>
          </a:p>
        </p:txBody>
      </p:sp>
      <p:cxnSp>
        <p:nvCxnSpPr>
          <p:cNvPr id="21" name="Straight Connector 20">
            <a:extLst>
              <a:ext uri="{FF2B5EF4-FFF2-40B4-BE49-F238E27FC236}">
                <a16:creationId xmlns:a16="http://schemas.microsoft.com/office/drawing/2014/main" id="{4935BD3F-CA01-374A-8101-5D98820F17D0}"/>
              </a:ext>
            </a:extLst>
          </p:cNvPr>
          <p:cNvCxnSpPr>
            <a:cxnSpLocks/>
          </p:cNvCxnSpPr>
          <p:nvPr/>
        </p:nvCxnSpPr>
        <p:spPr>
          <a:xfrm>
            <a:off x="5301738" y="1758462"/>
            <a:ext cx="0" cy="4242289"/>
          </a:xfrm>
          <a:prstGeom prst="line">
            <a:avLst/>
          </a:prstGeom>
          <a:ln w="28575">
            <a:solidFill>
              <a:schemeClr val="bg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9821990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Commercial Resupply</a:t>
            </a:r>
            <a:endParaRPr lang="en-US" dirty="0"/>
          </a:p>
        </p:txBody>
      </p:sp>
      <p:sp>
        <p:nvSpPr>
          <p:cNvPr id="3" name="Content Placeholder 2"/>
          <p:cNvSpPr>
            <a:spLocks noGrp="1"/>
          </p:cNvSpPr>
          <p:nvPr>
            <p:ph idx="1"/>
          </p:nvPr>
        </p:nvSpPr>
        <p:spPr/>
        <p:txBody>
          <a:bodyPr/>
          <a:lstStyle/>
          <a:p>
            <a:r>
              <a:rPr lang="en-US" dirty="0" smtClean="0"/>
              <a:t>Develop Commercial Launch Capabilities starting 2008</a:t>
            </a:r>
          </a:p>
          <a:p>
            <a:r>
              <a:rPr lang="en-US" dirty="0" smtClean="0"/>
              <a:t>Deliver supplies to the International Space Station</a:t>
            </a:r>
          </a:p>
          <a:p>
            <a:r>
              <a:rPr lang="en-US" dirty="0" smtClean="0"/>
              <a:t>$3.4 Billion Development  and up to $14 Billion for flights</a:t>
            </a:r>
          </a:p>
          <a:p>
            <a:r>
              <a:rPr lang="en-US" dirty="0" smtClean="0"/>
              <a:t>Space X, Orbital Science, and Sierra Nevada</a:t>
            </a:r>
          </a:p>
          <a:p>
            <a:pPr marL="0" indent="0">
              <a:buNone/>
            </a:pPr>
            <a:endParaRPr lang="en-US" dirty="0"/>
          </a:p>
        </p:txBody>
      </p:sp>
      <p:sp>
        <p:nvSpPr>
          <p:cNvPr id="4" name="Slide Number Placeholder 3"/>
          <p:cNvSpPr>
            <a:spLocks noGrp="1"/>
          </p:cNvSpPr>
          <p:nvPr>
            <p:ph type="sldNum" sz="quarter" idx="12"/>
          </p:nvPr>
        </p:nvSpPr>
        <p:spPr/>
        <p:txBody>
          <a:bodyPr/>
          <a:lstStyle/>
          <a:p>
            <a:fld id="{4336D8BB-1FBA-4ECE-B83B-DC345E7EB0EF}" type="slidenum">
              <a:rPr lang="en-US" smtClean="0"/>
              <a:pPr/>
              <a:t>9</a:t>
            </a:fld>
            <a:endParaRPr lang="en-US" dirty="0"/>
          </a:p>
        </p:txBody>
      </p:sp>
      <p:pic>
        <p:nvPicPr>
          <p:cNvPr id="6" name="Picture 5"/>
          <p:cNvPicPr>
            <a:picLocks noChangeAspect="1"/>
          </p:cNvPicPr>
          <p:nvPr/>
        </p:nvPicPr>
        <p:blipFill>
          <a:blip r:embed="rId2"/>
          <a:stretch>
            <a:fillRect/>
          </a:stretch>
        </p:blipFill>
        <p:spPr>
          <a:xfrm>
            <a:off x="3497036" y="3404734"/>
            <a:ext cx="1768929" cy="2721429"/>
          </a:xfrm>
          <a:prstGeom prst="rect">
            <a:avLst/>
          </a:prstGeom>
        </p:spPr>
      </p:pic>
      <p:sp>
        <p:nvSpPr>
          <p:cNvPr id="7" name="TextBox 6"/>
          <p:cNvSpPr txBox="1"/>
          <p:nvPr/>
        </p:nvSpPr>
        <p:spPr>
          <a:xfrm>
            <a:off x="3497036" y="6208494"/>
            <a:ext cx="1662794" cy="338554"/>
          </a:xfrm>
          <a:prstGeom prst="rect">
            <a:avLst/>
          </a:prstGeom>
          <a:noFill/>
        </p:spPr>
        <p:txBody>
          <a:bodyPr wrap="square" rtlCol="0">
            <a:spAutoFit/>
          </a:bodyPr>
          <a:lstStyle/>
          <a:p>
            <a:pPr algn="ctr"/>
            <a:r>
              <a:rPr lang="en-US" sz="1600" dirty="0" smtClean="0"/>
              <a:t>Antares 230</a:t>
            </a:r>
            <a:endParaRPr lang="en-US" sz="1600" dirty="0"/>
          </a:p>
        </p:txBody>
      </p:sp>
      <p:pic>
        <p:nvPicPr>
          <p:cNvPr id="8" name="Picture 7"/>
          <p:cNvPicPr>
            <a:picLocks noChangeAspect="1"/>
          </p:cNvPicPr>
          <p:nvPr/>
        </p:nvPicPr>
        <p:blipFill rotWithShape="1">
          <a:blip r:embed="rId3"/>
          <a:srcRect l="37429" t="2381" r="34254" b="41620"/>
          <a:stretch/>
        </p:blipFill>
        <p:spPr>
          <a:xfrm>
            <a:off x="977102" y="3489349"/>
            <a:ext cx="2000033" cy="2636814"/>
          </a:xfrm>
          <a:prstGeom prst="rect">
            <a:avLst/>
          </a:prstGeom>
        </p:spPr>
      </p:pic>
      <p:sp>
        <p:nvSpPr>
          <p:cNvPr id="9" name="TextBox 8"/>
          <p:cNvSpPr txBox="1"/>
          <p:nvPr/>
        </p:nvSpPr>
        <p:spPr>
          <a:xfrm>
            <a:off x="1137557" y="6174579"/>
            <a:ext cx="1662794" cy="338554"/>
          </a:xfrm>
          <a:prstGeom prst="rect">
            <a:avLst/>
          </a:prstGeom>
          <a:noFill/>
        </p:spPr>
        <p:txBody>
          <a:bodyPr wrap="square" rtlCol="0">
            <a:spAutoFit/>
          </a:bodyPr>
          <a:lstStyle/>
          <a:p>
            <a:pPr algn="ctr"/>
            <a:r>
              <a:rPr lang="en-US" sz="1600" dirty="0" smtClean="0"/>
              <a:t>Falcon 9</a:t>
            </a:r>
            <a:endParaRPr lang="en-US" sz="1600" dirty="0"/>
          </a:p>
        </p:txBody>
      </p:sp>
      <p:pic>
        <p:nvPicPr>
          <p:cNvPr id="10" name="Picture 9"/>
          <p:cNvPicPr>
            <a:picLocks noChangeAspect="1"/>
          </p:cNvPicPr>
          <p:nvPr/>
        </p:nvPicPr>
        <p:blipFill>
          <a:blip r:embed="rId4"/>
          <a:stretch>
            <a:fillRect/>
          </a:stretch>
        </p:blipFill>
        <p:spPr>
          <a:xfrm>
            <a:off x="6220656" y="3489349"/>
            <a:ext cx="1511452" cy="2479901"/>
          </a:xfrm>
          <a:prstGeom prst="rect">
            <a:avLst/>
          </a:prstGeom>
        </p:spPr>
      </p:pic>
      <p:sp>
        <p:nvSpPr>
          <p:cNvPr id="11" name="TextBox 10"/>
          <p:cNvSpPr txBox="1"/>
          <p:nvPr/>
        </p:nvSpPr>
        <p:spPr>
          <a:xfrm>
            <a:off x="6144985" y="6120150"/>
            <a:ext cx="1662794" cy="338554"/>
          </a:xfrm>
          <a:prstGeom prst="rect">
            <a:avLst/>
          </a:prstGeom>
          <a:noFill/>
        </p:spPr>
        <p:txBody>
          <a:bodyPr wrap="square" rtlCol="0">
            <a:spAutoFit/>
          </a:bodyPr>
          <a:lstStyle/>
          <a:p>
            <a:pPr algn="ctr"/>
            <a:r>
              <a:rPr lang="en-US" sz="1600" dirty="0" smtClean="0"/>
              <a:t>Atlas 5</a:t>
            </a:r>
            <a:endParaRPr lang="en-US" sz="1600" dirty="0"/>
          </a:p>
        </p:txBody>
      </p:sp>
    </p:spTree>
    <p:extLst>
      <p:ext uri="{BB962C8B-B14F-4D97-AF65-F5344CB8AC3E}">
        <p14:creationId xmlns:p14="http://schemas.microsoft.com/office/powerpoint/2010/main" val="108592601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Commercial Crew</a:t>
            </a:r>
            <a:endParaRPr lang="en-US" dirty="0"/>
          </a:p>
        </p:txBody>
      </p:sp>
      <p:sp>
        <p:nvSpPr>
          <p:cNvPr id="3" name="Content Placeholder 2"/>
          <p:cNvSpPr>
            <a:spLocks noGrp="1"/>
          </p:cNvSpPr>
          <p:nvPr>
            <p:ph idx="1"/>
          </p:nvPr>
        </p:nvSpPr>
        <p:spPr>
          <a:xfrm>
            <a:off x="457200" y="2258375"/>
            <a:ext cx="8229600" cy="3867788"/>
          </a:xfrm>
        </p:spPr>
        <p:txBody>
          <a:bodyPr/>
          <a:lstStyle/>
          <a:p>
            <a:r>
              <a:rPr lang="en-US" dirty="0"/>
              <a:t>Started in 2010</a:t>
            </a:r>
          </a:p>
          <a:p>
            <a:r>
              <a:rPr lang="en-US" dirty="0" smtClean="0"/>
              <a:t>Current Contract Phase $6.8 </a:t>
            </a:r>
            <a:r>
              <a:rPr lang="en-US" dirty="0"/>
              <a:t>Billion </a:t>
            </a:r>
          </a:p>
        </p:txBody>
      </p:sp>
      <p:sp>
        <p:nvSpPr>
          <p:cNvPr id="4" name="Slide Number Placeholder 3"/>
          <p:cNvSpPr>
            <a:spLocks noGrp="1"/>
          </p:cNvSpPr>
          <p:nvPr>
            <p:ph type="sldNum" sz="quarter" idx="12"/>
          </p:nvPr>
        </p:nvSpPr>
        <p:spPr/>
        <p:txBody>
          <a:bodyPr/>
          <a:lstStyle/>
          <a:p>
            <a:fld id="{4336D8BB-1FBA-4ECE-B83B-DC345E7EB0EF}" type="slidenum">
              <a:rPr lang="en-US" smtClean="0"/>
              <a:pPr/>
              <a:t>10</a:t>
            </a:fld>
            <a:endParaRPr lang="en-US" dirty="0"/>
          </a:p>
        </p:txBody>
      </p:sp>
      <p:pic>
        <p:nvPicPr>
          <p:cNvPr id="5" name="Picture 4"/>
          <p:cNvPicPr>
            <a:picLocks noChangeAspect="1"/>
          </p:cNvPicPr>
          <p:nvPr/>
        </p:nvPicPr>
        <p:blipFill>
          <a:blip r:embed="rId2"/>
          <a:stretch>
            <a:fillRect/>
          </a:stretch>
        </p:blipFill>
        <p:spPr>
          <a:xfrm>
            <a:off x="7034464" y="1271156"/>
            <a:ext cx="1710490" cy="1659175"/>
          </a:xfrm>
          <a:prstGeom prst="rect">
            <a:avLst/>
          </a:prstGeom>
        </p:spPr>
      </p:pic>
      <p:pic>
        <p:nvPicPr>
          <p:cNvPr id="8" name="Picture 7"/>
          <p:cNvPicPr>
            <a:picLocks noChangeAspect="1"/>
          </p:cNvPicPr>
          <p:nvPr/>
        </p:nvPicPr>
        <p:blipFill rotWithShape="1">
          <a:blip r:embed="rId3"/>
          <a:srcRect t="38629" b="40539"/>
          <a:stretch/>
        </p:blipFill>
        <p:spPr>
          <a:xfrm>
            <a:off x="3392546" y="1265782"/>
            <a:ext cx="2920381" cy="480611"/>
          </a:xfrm>
          <a:prstGeom prst="rect">
            <a:avLst/>
          </a:prstGeom>
        </p:spPr>
      </p:pic>
      <p:pic>
        <p:nvPicPr>
          <p:cNvPr id="11" name="Picture 10"/>
          <p:cNvPicPr>
            <a:picLocks noChangeAspect="1"/>
          </p:cNvPicPr>
          <p:nvPr/>
        </p:nvPicPr>
        <p:blipFill>
          <a:blip r:embed="rId4"/>
          <a:stretch>
            <a:fillRect/>
          </a:stretch>
        </p:blipFill>
        <p:spPr>
          <a:xfrm>
            <a:off x="160421" y="913981"/>
            <a:ext cx="2767263" cy="1043394"/>
          </a:xfrm>
          <a:prstGeom prst="rect">
            <a:avLst/>
          </a:prstGeom>
        </p:spPr>
      </p:pic>
      <p:pic>
        <p:nvPicPr>
          <p:cNvPr id="12" name="Picture 11"/>
          <p:cNvPicPr>
            <a:picLocks noChangeAspect="1"/>
          </p:cNvPicPr>
          <p:nvPr/>
        </p:nvPicPr>
        <p:blipFill>
          <a:blip r:embed="rId5"/>
          <a:stretch>
            <a:fillRect/>
          </a:stretch>
        </p:blipFill>
        <p:spPr>
          <a:xfrm>
            <a:off x="156072" y="3345513"/>
            <a:ext cx="8216943" cy="3292255"/>
          </a:xfrm>
          <a:prstGeom prst="rect">
            <a:avLst/>
          </a:prstGeom>
        </p:spPr>
      </p:pic>
      <p:sp>
        <p:nvSpPr>
          <p:cNvPr id="6" name="TextBox 5"/>
          <p:cNvSpPr txBox="1"/>
          <p:nvPr/>
        </p:nvSpPr>
        <p:spPr>
          <a:xfrm>
            <a:off x="2193798" y="4725463"/>
            <a:ext cx="6208294" cy="1815882"/>
          </a:xfrm>
          <a:prstGeom prst="rect">
            <a:avLst/>
          </a:prstGeom>
          <a:noFill/>
        </p:spPr>
        <p:txBody>
          <a:bodyPr wrap="square" rtlCol="0">
            <a:spAutoFit/>
          </a:bodyPr>
          <a:lstStyle/>
          <a:p>
            <a:r>
              <a:rPr lang="en-US" sz="1600" b="1" u="sng" dirty="0">
                <a:solidFill>
                  <a:schemeClr val="bg1"/>
                </a:solidFill>
              </a:rPr>
              <a:t>Test Flight Planning Dates</a:t>
            </a:r>
            <a:r>
              <a:rPr lang="en-US" sz="1600" b="1" dirty="0">
                <a:solidFill>
                  <a:schemeClr val="bg1"/>
                </a:solidFill>
              </a:rPr>
              <a:t>:</a:t>
            </a:r>
            <a:r>
              <a:rPr lang="en-US" sz="1600" dirty="0">
                <a:solidFill>
                  <a:schemeClr val="bg1"/>
                </a:solidFill>
              </a:rPr>
              <a:t/>
            </a:r>
            <a:br>
              <a:rPr lang="en-US" sz="1600" dirty="0">
                <a:solidFill>
                  <a:schemeClr val="bg1"/>
                </a:solidFill>
              </a:rPr>
            </a:br>
            <a:r>
              <a:rPr lang="en-US" sz="1600" dirty="0">
                <a:solidFill>
                  <a:schemeClr val="bg1"/>
                </a:solidFill>
              </a:rPr>
              <a:t>SpaceX Demo-1 (uncrewed): March 2, 2019</a:t>
            </a:r>
            <a:br>
              <a:rPr lang="en-US" sz="1600" dirty="0">
                <a:solidFill>
                  <a:schemeClr val="bg1"/>
                </a:solidFill>
              </a:rPr>
            </a:br>
            <a:r>
              <a:rPr lang="en-US" sz="1600" dirty="0">
                <a:solidFill>
                  <a:schemeClr val="bg1"/>
                </a:solidFill>
              </a:rPr>
              <a:t>Boeing Orbital Flight Test (uncrewed): NET April 2019</a:t>
            </a:r>
            <a:br>
              <a:rPr lang="en-US" sz="1600" dirty="0">
                <a:solidFill>
                  <a:schemeClr val="bg1"/>
                </a:solidFill>
              </a:rPr>
            </a:br>
            <a:r>
              <a:rPr lang="en-US" sz="1600" dirty="0">
                <a:solidFill>
                  <a:schemeClr val="bg1"/>
                </a:solidFill>
              </a:rPr>
              <a:t>Boeing Pad Abort Test: NET May 2019</a:t>
            </a:r>
            <a:br>
              <a:rPr lang="en-US" sz="1600" dirty="0">
                <a:solidFill>
                  <a:schemeClr val="bg1"/>
                </a:solidFill>
              </a:rPr>
            </a:br>
            <a:r>
              <a:rPr lang="en-US" sz="1600" dirty="0">
                <a:solidFill>
                  <a:schemeClr val="bg1"/>
                </a:solidFill>
              </a:rPr>
              <a:t>SpaceX In-Flight Abort Test: June 2019</a:t>
            </a:r>
            <a:br>
              <a:rPr lang="en-US" sz="1600" dirty="0">
                <a:solidFill>
                  <a:schemeClr val="bg1"/>
                </a:solidFill>
              </a:rPr>
            </a:br>
            <a:r>
              <a:rPr lang="en-US" sz="1600" dirty="0">
                <a:solidFill>
                  <a:schemeClr val="bg1"/>
                </a:solidFill>
              </a:rPr>
              <a:t>SpaceX Demo-2 (crewed): July 2019</a:t>
            </a:r>
            <a:br>
              <a:rPr lang="en-US" sz="1600" dirty="0">
                <a:solidFill>
                  <a:schemeClr val="bg1"/>
                </a:solidFill>
              </a:rPr>
            </a:br>
            <a:r>
              <a:rPr lang="en-US" sz="1600" dirty="0">
                <a:solidFill>
                  <a:schemeClr val="bg1"/>
                </a:solidFill>
              </a:rPr>
              <a:t>Boeing Crew Flight Test (crewed): NET August 2019</a:t>
            </a:r>
          </a:p>
        </p:txBody>
      </p:sp>
    </p:spTree>
    <p:extLst>
      <p:ext uri="{BB962C8B-B14F-4D97-AF65-F5344CB8AC3E}">
        <p14:creationId xmlns:p14="http://schemas.microsoft.com/office/powerpoint/2010/main" val="407583697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2">
            <a:extLst>
              <a:ext uri="{28A0092B-C50C-407E-A947-70E740481C1C}">
                <a14:useLocalDpi xmlns:a14="http://schemas.microsoft.com/office/drawing/2010/main" val="0"/>
              </a:ext>
            </a:extLst>
          </a:blip>
          <a:srcRect l="34639" t="18949" r="27010" b="43102"/>
          <a:stretch/>
        </p:blipFill>
        <p:spPr>
          <a:xfrm>
            <a:off x="3596325" y="3140758"/>
            <a:ext cx="5090475" cy="3357407"/>
          </a:xfrm>
          <a:prstGeom prst="rect">
            <a:avLst/>
          </a:prstGeom>
        </p:spPr>
      </p:pic>
      <p:sp>
        <p:nvSpPr>
          <p:cNvPr id="2" name="Title 1"/>
          <p:cNvSpPr>
            <a:spLocks noGrp="1"/>
          </p:cNvSpPr>
          <p:nvPr>
            <p:ph type="title"/>
          </p:nvPr>
        </p:nvSpPr>
        <p:spPr/>
        <p:txBody>
          <a:bodyPr/>
          <a:lstStyle/>
          <a:p>
            <a:r>
              <a:rPr lang="en-US" dirty="0" smtClean="0"/>
              <a:t>Space X Demo 1 Completed</a:t>
            </a:r>
            <a:endParaRPr lang="en-US" dirty="0"/>
          </a:p>
        </p:txBody>
      </p:sp>
      <p:sp>
        <p:nvSpPr>
          <p:cNvPr id="4" name="Slide Number Placeholder 3"/>
          <p:cNvSpPr>
            <a:spLocks noGrp="1"/>
          </p:cNvSpPr>
          <p:nvPr>
            <p:ph type="sldNum" sz="quarter" idx="12"/>
          </p:nvPr>
        </p:nvSpPr>
        <p:spPr/>
        <p:txBody>
          <a:bodyPr/>
          <a:lstStyle/>
          <a:p>
            <a:fld id="{4336D8BB-1FBA-4ECE-B83B-DC345E7EB0EF}" type="slidenum">
              <a:rPr lang="en-US" smtClean="0"/>
              <a:pPr/>
              <a:t>11</a:t>
            </a:fld>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3043" y="1084082"/>
            <a:ext cx="3608508" cy="5414083"/>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33484" y="1027119"/>
            <a:ext cx="3561153" cy="2375957"/>
          </a:xfrm>
          <a:prstGeom prst="rect">
            <a:avLst/>
          </a:prstGeom>
        </p:spPr>
      </p:pic>
    </p:spTree>
    <p:extLst>
      <p:ext uri="{BB962C8B-B14F-4D97-AF65-F5344CB8AC3E}">
        <p14:creationId xmlns:p14="http://schemas.microsoft.com/office/powerpoint/2010/main" val="113125664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Back To The Moon</a:t>
            </a:r>
            <a:endParaRPr lang="en-US" dirty="0"/>
          </a:p>
        </p:txBody>
      </p:sp>
      <p:sp>
        <p:nvSpPr>
          <p:cNvPr id="4" name="Slide Number Placeholder 3"/>
          <p:cNvSpPr>
            <a:spLocks noGrp="1"/>
          </p:cNvSpPr>
          <p:nvPr>
            <p:ph type="sldNum" sz="quarter" idx="12"/>
          </p:nvPr>
        </p:nvSpPr>
        <p:spPr/>
        <p:txBody>
          <a:bodyPr/>
          <a:lstStyle/>
          <a:p>
            <a:fld id="{4336D8BB-1FBA-4ECE-B83B-DC345E7EB0EF}" type="slidenum">
              <a:rPr lang="en-US" smtClean="0"/>
              <a:pPr/>
              <a:t>12</a:t>
            </a:fld>
            <a:endParaRPr lang="en-US" dirty="0"/>
          </a:p>
        </p:txBody>
      </p:sp>
      <p:pic>
        <p:nvPicPr>
          <p:cNvPr id="8" name="Picture 7"/>
          <p:cNvPicPr>
            <a:picLocks noChangeAspect="1"/>
          </p:cNvPicPr>
          <p:nvPr/>
        </p:nvPicPr>
        <p:blipFill>
          <a:blip r:embed="rId2"/>
          <a:stretch>
            <a:fillRect/>
          </a:stretch>
        </p:blipFill>
        <p:spPr>
          <a:xfrm>
            <a:off x="156755" y="970155"/>
            <a:ext cx="8756902" cy="5852447"/>
          </a:xfrm>
          <a:prstGeom prst="rect">
            <a:avLst/>
          </a:prstGeom>
        </p:spPr>
      </p:pic>
    </p:spTree>
    <p:extLst>
      <p:ext uri="{BB962C8B-B14F-4D97-AF65-F5344CB8AC3E}">
        <p14:creationId xmlns:p14="http://schemas.microsoft.com/office/powerpoint/2010/main" val="362050728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Gateway</a:t>
            </a:r>
            <a:br>
              <a:rPr lang="en-US" dirty="0" smtClean="0"/>
            </a:br>
            <a:endParaRPr lang="en-US" dirty="0"/>
          </a:p>
        </p:txBody>
      </p:sp>
      <p:sp>
        <p:nvSpPr>
          <p:cNvPr id="4" name="Slide Number Placeholder 3"/>
          <p:cNvSpPr>
            <a:spLocks noGrp="1"/>
          </p:cNvSpPr>
          <p:nvPr>
            <p:ph type="sldNum" sz="quarter" idx="12"/>
          </p:nvPr>
        </p:nvSpPr>
        <p:spPr/>
        <p:txBody>
          <a:bodyPr/>
          <a:lstStyle/>
          <a:p>
            <a:fld id="{4336D8BB-1FBA-4ECE-B83B-DC345E7EB0EF}" type="slidenum">
              <a:rPr lang="en-US" smtClean="0"/>
              <a:pPr/>
              <a:t>13</a:t>
            </a:fld>
            <a:endParaRPr lang="en-US" dirty="0"/>
          </a:p>
        </p:txBody>
      </p:sp>
      <p:pic>
        <p:nvPicPr>
          <p:cNvPr id="6" name="Picture 5"/>
          <p:cNvPicPr>
            <a:picLocks noChangeAspect="1"/>
          </p:cNvPicPr>
          <p:nvPr/>
        </p:nvPicPr>
        <p:blipFill>
          <a:blip r:embed="rId2"/>
          <a:stretch>
            <a:fillRect/>
          </a:stretch>
        </p:blipFill>
        <p:spPr>
          <a:xfrm>
            <a:off x="0" y="1182791"/>
            <a:ext cx="9056183" cy="5061254"/>
          </a:xfrm>
          <a:prstGeom prst="rect">
            <a:avLst/>
          </a:prstGeom>
        </p:spPr>
      </p:pic>
    </p:spTree>
    <p:extLst>
      <p:ext uri="{BB962C8B-B14F-4D97-AF65-F5344CB8AC3E}">
        <p14:creationId xmlns:p14="http://schemas.microsoft.com/office/powerpoint/2010/main" val="178214513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Slide Number Placeholder 3"/>
          <p:cNvSpPr>
            <a:spLocks noGrp="1"/>
          </p:cNvSpPr>
          <p:nvPr>
            <p:ph type="sldNum" sz="quarter" idx="12"/>
          </p:nvPr>
        </p:nvSpPr>
        <p:spPr/>
        <p:txBody>
          <a:bodyPr/>
          <a:lstStyle/>
          <a:p>
            <a:fld id="{4336D8BB-1FBA-4ECE-B83B-DC345E7EB0EF}" type="slidenum">
              <a:rPr lang="en-US" smtClean="0"/>
              <a:pPr/>
              <a:t>14</a:t>
            </a:fld>
            <a:endParaRPr lang="en-US" dirty="0"/>
          </a:p>
        </p:txBody>
      </p:sp>
      <p:pic>
        <p:nvPicPr>
          <p:cNvPr id="5" name="Picture 4"/>
          <p:cNvPicPr>
            <a:picLocks noChangeAspect="1"/>
          </p:cNvPicPr>
          <p:nvPr/>
        </p:nvPicPr>
        <p:blipFill>
          <a:blip r:embed="rId2"/>
          <a:stretch>
            <a:fillRect/>
          </a:stretch>
        </p:blipFill>
        <p:spPr>
          <a:xfrm>
            <a:off x="16619" y="1060426"/>
            <a:ext cx="9138406" cy="4852694"/>
          </a:xfrm>
          <a:prstGeom prst="rect">
            <a:avLst/>
          </a:prstGeom>
        </p:spPr>
      </p:pic>
    </p:spTree>
    <p:extLst>
      <p:ext uri="{BB962C8B-B14F-4D97-AF65-F5344CB8AC3E}">
        <p14:creationId xmlns:p14="http://schemas.microsoft.com/office/powerpoint/2010/main" val="54169664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Humans Return to the Moon</a:t>
            </a:r>
            <a:endParaRPr lang="en-US" dirty="0"/>
          </a:p>
        </p:txBody>
      </p:sp>
      <p:sp>
        <p:nvSpPr>
          <p:cNvPr id="4" name="Slide Number Placeholder 3"/>
          <p:cNvSpPr>
            <a:spLocks noGrp="1"/>
          </p:cNvSpPr>
          <p:nvPr>
            <p:ph type="sldNum" sz="quarter" idx="12"/>
          </p:nvPr>
        </p:nvSpPr>
        <p:spPr/>
        <p:txBody>
          <a:bodyPr/>
          <a:lstStyle/>
          <a:p>
            <a:fld id="{4336D8BB-1FBA-4ECE-B83B-DC345E7EB0EF}" type="slidenum">
              <a:rPr lang="en-US" smtClean="0"/>
              <a:pPr/>
              <a:t>15</a:t>
            </a:fld>
            <a:endParaRPr lang="en-US" dirty="0"/>
          </a:p>
        </p:txBody>
      </p:sp>
      <p:pic>
        <p:nvPicPr>
          <p:cNvPr id="6" name="Picture 5"/>
          <p:cNvPicPr>
            <a:picLocks noChangeAspect="1"/>
          </p:cNvPicPr>
          <p:nvPr/>
        </p:nvPicPr>
        <p:blipFill>
          <a:blip r:embed="rId2"/>
          <a:stretch>
            <a:fillRect/>
          </a:stretch>
        </p:blipFill>
        <p:spPr>
          <a:xfrm>
            <a:off x="0" y="1134025"/>
            <a:ext cx="9177980" cy="5157311"/>
          </a:xfrm>
          <a:prstGeom prst="rect">
            <a:avLst/>
          </a:prstGeom>
        </p:spPr>
      </p:pic>
    </p:spTree>
    <p:extLst>
      <p:ext uri="{BB962C8B-B14F-4D97-AF65-F5344CB8AC3E}">
        <p14:creationId xmlns:p14="http://schemas.microsoft.com/office/powerpoint/2010/main" val="255226993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When I started</a:t>
            </a:r>
            <a:endParaRPr lang="en-US" dirty="0"/>
          </a:p>
        </p:txBody>
      </p:sp>
      <p:sp>
        <p:nvSpPr>
          <p:cNvPr id="4" name="Slide Number Placeholder 3"/>
          <p:cNvSpPr>
            <a:spLocks noGrp="1"/>
          </p:cNvSpPr>
          <p:nvPr>
            <p:ph type="sldNum" sz="quarter" idx="12"/>
          </p:nvPr>
        </p:nvSpPr>
        <p:spPr/>
        <p:txBody>
          <a:bodyPr/>
          <a:lstStyle/>
          <a:p>
            <a:fld id="{4336D8BB-1FBA-4ECE-B83B-DC345E7EB0EF}" type="slidenum">
              <a:rPr lang="en-US" smtClean="0"/>
              <a:pPr/>
              <a:t>16</a:t>
            </a:fld>
            <a:endParaRPr lang="en-US" dirty="0"/>
          </a:p>
        </p:txBody>
      </p:sp>
      <p:pic>
        <p:nvPicPr>
          <p:cNvPr id="5" name="Picture 4"/>
          <p:cNvPicPr>
            <a:picLocks noChangeAspect="1"/>
          </p:cNvPicPr>
          <p:nvPr/>
        </p:nvPicPr>
        <p:blipFill>
          <a:blip r:embed="rId2"/>
          <a:stretch>
            <a:fillRect/>
          </a:stretch>
        </p:blipFill>
        <p:spPr>
          <a:xfrm>
            <a:off x="540038" y="2310926"/>
            <a:ext cx="2234701" cy="3758948"/>
          </a:xfrm>
          <a:prstGeom prst="rect">
            <a:avLst/>
          </a:prstGeom>
        </p:spPr>
      </p:pic>
      <p:sp>
        <p:nvSpPr>
          <p:cNvPr id="7" name="TextBox 6"/>
          <p:cNvSpPr txBox="1"/>
          <p:nvPr/>
        </p:nvSpPr>
        <p:spPr>
          <a:xfrm>
            <a:off x="966651" y="6085874"/>
            <a:ext cx="1062445" cy="369332"/>
          </a:xfrm>
          <a:prstGeom prst="rect">
            <a:avLst/>
          </a:prstGeom>
          <a:noFill/>
        </p:spPr>
        <p:txBody>
          <a:bodyPr wrap="square" rtlCol="0">
            <a:spAutoFit/>
          </a:bodyPr>
          <a:lstStyle/>
          <a:p>
            <a:pPr algn="ctr"/>
            <a:r>
              <a:rPr lang="en-US" sz="1800" dirty="0" smtClean="0"/>
              <a:t>RL10</a:t>
            </a:r>
            <a:endParaRPr lang="en-US" sz="1800" dirty="0"/>
          </a:p>
        </p:txBody>
      </p:sp>
      <p:sp>
        <p:nvSpPr>
          <p:cNvPr id="8" name="TextBox 7"/>
          <p:cNvSpPr txBox="1"/>
          <p:nvPr/>
        </p:nvSpPr>
        <p:spPr>
          <a:xfrm>
            <a:off x="734279" y="1479929"/>
            <a:ext cx="1846217" cy="830997"/>
          </a:xfrm>
          <a:prstGeom prst="rect">
            <a:avLst/>
          </a:prstGeom>
          <a:noFill/>
        </p:spPr>
        <p:txBody>
          <a:bodyPr wrap="square" rtlCol="0">
            <a:spAutoFit/>
          </a:bodyPr>
          <a:lstStyle/>
          <a:p>
            <a:pPr algn="ctr"/>
            <a:r>
              <a:rPr lang="en-US" dirty="0" smtClean="0"/>
              <a:t>Tube Wall Chambers</a:t>
            </a:r>
            <a:endParaRPr lang="en-US" dirty="0"/>
          </a:p>
        </p:txBody>
      </p:sp>
      <p:pic>
        <p:nvPicPr>
          <p:cNvPr id="9" name="Picture 8"/>
          <p:cNvPicPr>
            <a:picLocks noChangeAspect="1"/>
          </p:cNvPicPr>
          <p:nvPr/>
        </p:nvPicPr>
        <p:blipFill>
          <a:blip r:embed="rId3"/>
          <a:stretch>
            <a:fillRect/>
          </a:stretch>
        </p:blipFill>
        <p:spPr>
          <a:xfrm rot="16200000">
            <a:off x="2752609" y="2852137"/>
            <a:ext cx="3571875" cy="2676525"/>
          </a:xfrm>
          <a:prstGeom prst="rect">
            <a:avLst/>
          </a:prstGeom>
        </p:spPr>
      </p:pic>
      <p:sp>
        <p:nvSpPr>
          <p:cNvPr id="10" name="TextBox 9"/>
          <p:cNvSpPr txBox="1"/>
          <p:nvPr/>
        </p:nvSpPr>
        <p:spPr>
          <a:xfrm>
            <a:off x="4073434" y="6040914"/>
            <a:ext cx="1062445" cy="369332"/>
          </a:xfrm>
          <a:prstGeom prst="rect">
            <a:avLst/>
          </a:prstGeom>
          <a:noFill/>
        </p:spPr>
        <p:txBody>
          <a:bodyPr wrap="square" rtlCol="0">
            <a:spAutoFit/>
          </a:bodyPr>
          <a:lstStyle/>
          <a:p>
            <a:pPr algn="ctr"/>
            <a:r>
              <a:rPr lang="en-US" sz="1800" dirty="0" smtClean="0"/>
              <a:t>SSME</a:t>
            </a:r>
            <a:endParaRPr lang="en-US" sz="1800" dirty="0"/>
          </a:p>
        </p:txBody>
      </p:sp>
      <p:sp>
        <p:nvSpPr>
          <p:cNvPr id="11" name="TextBox 10"/>
          <p:cNvSpPr txBox="1"/>
          <p:nvPr/>
        </p:nvSpPr>
        <p:spPr>
          <a:xfrm rot="16200000">
            <a:off x="5044440" y="4094548"/>
            <a:ext cx="2288178" cy="369332"/>
          </a:xfrm>
          <a:prstGeom prst="rect">
            <a:avLst/>
          </a:prstGeom>
          <a:noFill/>
        </p:spPr>
        <p:txBody>
          <a:bodyPr wrap="square" rtlCol="0">
            <a:spAutoFit/>
          </a:bodyPr>
          <a:lstStyle/>
          <a:p>
            <a:pPr algn="ctr"/>
            <a:r>
              <a:rPr lang="en-US" sz="1800" dirty="0" smtClean="0"/>
              <a:t>10 Years Later</a:t>
            </a:r>
            <a:endParaRPr lang="en-US" sz="1800" dirty="0"/>
          </a:p>
        </p:txBody>
      </p:sp>
      <p:pic>
        <p:nvPicPr>
          <p:cNvPr id="4098" name="Picture 2" descr="Image result for rd180  engin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46521" y="2689860"/>
            <a:ext cx="2098994" cy="2641132"/>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p:cNvSpPr txBox="1"/>
          <p:nvPr/>
        </p:nvSpPr>
        <p:spPr>
          <a:xfrm>
            <a:off x="3541122" y="1590974"/>
            <a:ext cx="1846217" cy="461665"/>
          </a:xfrm>
          <a:prstGeom prst="rect">
            <a:avLst/>
          </a:prstGeom>
          <a:noFill/>
        </p:spPr>
        <p:txBody>
          <a:bodyPr wrap="square" rtlCol="0">
            <a:spAutoFit/>
          </a:bodyPr>
          <a:lstStyle/>
          <a:p>
            <a:pPr algn="ctr"/>
            <a:r>
              <a:rPr lang="en-US" dirty="0" smtClean="0"/>
              <a:t>ED Nickel</a:t>
            </a:r>
            <a:endParaRPr lang="en-US" dirty="0"/>
          </a:p>
        </p:txBody>
      </p:sp>
      <p:sp>
        <p:nvSpPr>
          <p:cNvPr id="14" name="TextBox 13"/>
          <p:cNvSpPr txBox="1"/>
          <p:nvPr/>
        </p:nvSpPr>
        <p:spPr>
          <a:xfrm>
            <a:off x="6553200" y="1533560"/>
            <a:ext cx="2113891" cy="830997"/>
          </a:xfrm>
          <a:prstGeom prst="rect">
            <a:avLst/>
          </a:prstGeom>
          <a:noFill/>
        </p:spPr>
        <p:txBody>
          <a:bodyPr wrap="square" rtlCol="0">
            <a:spAutoFit/>
          </a:bodyPr>
          <a:lstStyle/>
          <a:p>
            <a:pPr algn="ctr"/>
            <a:r>
              <a:rPr lang="en-US" dirty="0" smtClean="0"/>
              <a:t>Compression Brazed</a:t>
            </a:r>
            <a:endParaRPr lang="en-US" dirty="0"/>
          </a:p>
        </p:txBody>
      </p:sp>
      <p:sp>
        <p:nvSpPr>
          <p:cNvPr id="15" name="TextBox 14"/>
          <p:cNvSpPr txBox="1"/>
          <p:nvPr/>
        </p:nvSpPr>
        <p:spPr>
          <a:xfrm>
            <a:off x="7180217" y="6040914"/>
            <a:ext cx="1062445" cy="369332"/>
          </a:xfrm>
          <a:prstGeom prst="rect">
            <a:avLst/>
          </a:prstGeom>
          <a:noFill/>
        </p:spPr>
        <p:txBody>
          <a:bodyPr wrap="square" rtlCol="0">
            <a:spAutoFit/>
          </a:bodyPr>
          <a:lstStyle/>
          <a:p>
            <a:pPr algn="ctr"/>
            <a:r>
              <a:rPr lang="en-US" sz="1800" dirty="0" smtClean="0"/>
              <a:t>RD-180</a:t>
            </a:r>
            <a:endParaRPr lang="en-US" sz="1800" dirty="0"/>
          </a:p>
        </p:txBody>
      </p:sp>
    </p:spTree>
    <p:extLst>
      <p:ext uri="{BB962C8B-B14F-4D97-AF65-F5344CB8AC3E}">
        <p14:creationId xmlns:p14="http://schemas.microsoft.com/office/powerpoint/2010/main" val="381679560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93181" y="0"/>
            <a:ext cx="6690732" cy="851623"/>
          </a:xfrm>
        </p:spPr>
        <p:txBody>
          <a:bodyPr>
            <a:normAutofit/>
          </a:bodyPr>
          <a:lstStyle/>
          <a:p>
            <a:r>
              <a:rPr lang="en-US" dirty="0" smtClean="0"/>
              <a:t>Future is Additive Manufacturing</a:t>
            </a:r>
            <a:endParaRPr lang="en-US" dirty="0"/>
          </a:p>
        </p:txBody>
      </p:sp>
      <p:sp>
        <p:nvSpPr>
          <p:cNvPr id="4" name="Slide Number Placeholder 3"/>
          <p:cNvSpPr>
            <a:spLocks noGrp="1"/>
          </p:cNvSpPr>
          <p:nvPr>
            <p:ph type="sldNum" sz="quarter" idx="12"/>
          </p:nvPr>
        </p:nvSpPr>
        <p:spPr/>
        <p:txBody>
          <a:bodyPr/>
          <a:lstStyle/>
          <a:p>
            <a:fld id="{4336D8BB-1FBA-4ECE-B83B-DC345E7EB0EF}" type="slidenum">
              <a:rPr lang="en-US" smtClean="0"/>
              <a:pPr/>
              <a:t>17</a:t>
            </a:fld>
            <a:endParaRPr lang="en-US" dirty="0"/>
          </a:p>
        </p:txBody>
      </p:sp>
      <p:pic>
        <p:nvPicPr>
          <p:cNvPr id="7" name="Picture 3" descr="engine view 1.jpg"/>
          <p:cNvPicPr>
            <a:picLocks noChangeAspect="1"/>
          </p:cNvPicPr>
          <p:nvPr/>
        </p:nvPicPr>
        <p:blipFill rotWithShape="1">
          <a:blip r:embed="rId2"/>
          <a:srcRect l="21111" t="2580" r="12222" b="26575"/>
          <a:stretch/>
        </p:blipFill>
        <p:spPr bwMode="auto">
          <a:xfrm>
            <a:off x="3415962" y="2046855"/>
            <a:ext cx="2354891" cy="3107819"/>
          </a:xfrm>
          <a:prstGeom prst="rect">
            <a:avLst/>
          </a:prstGeom>
          <a:noFill/>
          <a:ln w="9525">
            <a:noFill/>
            <a:miter lim="800000"/>
            <a:headEnd/>
            <a:tailEnd/>
          </a:ln>
        </p:spPr>
      </p:pic>
      <p:sp>
        <p:nvSpPr>
          <p:cNvPr id="8" name="Rounded Rectangle 7"/>
          <p:cNvSpPr/>
          <p:nvPr/>
        </p:nvSpPr>
        <p:spPr>
          <a:xfrm>
            <a:off x="3877645" y="2063462"/>
            <a:ext cx="558870" cy="967971"/>
          </a:xfrm>
          <a:prstGeom prst="roundRect">
            <a:avLst/>
          </a:prstGeom>
          <a:solidFill>
            <a:srgbClr val="FFFF00">
              <a:alpha val="26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p:cNvSpPr/>
          <p:nvPr/>
        </p:nvSpPr>
        <p:spPr>
          <a:xfrm>
            <a:off x="4379644" y="2318400"/>
            <a:ext cx="487555" cy="201600"/>
          </a:xfrm>
          <a:prstGeom prst="roundRect">
            <a:avLst/>
          </a:prstGeom>
          <a:solidFill>
            <a:srgbClr val="00B050">
              <a:alpha val="23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ounded Rectangle 9"/>
          <p:cNvSpPr/>
          <p:nvPr/>
        </p:nvSpPr>
        <p:spPr>
          <a:xfrm>
            <a:off x="4305600" y="2524619"/>
            <a:ext cx="655199" cy="554206"/>
          </a:xfrm>
          <a:prstGeom prst="roundRect">
            <a:avLst/>
          </a:prstGeom>
          <a:solidFill>
            <a:schemeClr val="accent6">
              <a:alpha val="43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p:cNvSpPr/>
          <p:nvPr/>
        </p:nvSpPr>
        <p:spPr>
          <a:xfrm>
            <a:off x="3736800" y="3086668"/>
            <a:ext cx="1756800" cy="866131"/>
          </a:xfrm>
          <a:prstGeom prst="roundRect">
            <a:avLst/>
          </a:prstGeom>
          <a:solidFill>
            <a:srgbClr val="0000FF">
              <a:alpha val="11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ed Rectangle 12"/>
          <p:cNvSpPr/>
          <p:nvPr/>
        </p:nvSpPr>
        <p:spPr>
          <a:xfrm>
            <a:off x="85091" y="4717227"/>
            <a:ext cx="3389809" cy="1604373"/>
          </a:xfrm>
          <a:prstGeom prst="roundRect">
            <a:avLst/>
          </a:prstGeom>
          <a:solidFill>
            <a:srgbClr val="0000FF">
              <a:alpha val="11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US" b="1" dirty="0" smtClean="0">
                <a:solidFill>
                  <a:schemeClr val="tx1"/>
                </a:solidFill>
              </a:rPr>
              <a:t>Channel-cooled Nozzles</a:t>
            </a:r>
            <a:endParaRPr lang="en-US" b="1" dirty="0">
              <a:solidFill>
                <a:schemeClr val="tx1"/>
              </a:solidFill>
            </a:endParaRPr>
          </a:p>
        </p:txBody>
      </p:sp>
      <p:sp>
        <p:nvSpPr>
          <p:cNvPr id="14" name="Rounded Rectangle 13"/>
          <p:cNvSpPr/>
          <p:nvPr/>
        </p:nvSpPr>
        <p:spPr>
          <a:xfrm>
            <a:off x="374945" y="1335871"/>
            <a:ext cx="2991955" cy="2128619"/>
          </a:xfrm>
          <a:prstGeom prst="roundRect">
            <a:avLst/>
          </a:prstGeom>
          <a:solidFill>
            <a:srgbClr val="FFFF00">
              <a:alpha val="26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en-US" b="1" dirty="0" smtClean="0">
                <a:solidFill>
                  <a:schemeClr val="tx1"/>
                </a:solidFill>
              </a:rPr>
              <a:t>Pumps</a:t>
            </a:r>
            <a:endParaRPr lang="en-US" b="1" dirty="0">
              <a:solidFill>
                <a:schemeClr val="tx1"/>
              </a:solidFill>
            </a:endParaRPr>
          </a:p>
        </p:txBody>
      </p:sp>
      <p:sp>
        <p:nvSpPr>
          <p:cNvPr id="15" name="Rounded Rectangle 14"/>
          <p:cNvSpPr/>
          <p:nvPr/>
        </p:nvSpPr>
        <p:spPr>
          <a:xfrm>
            <a:off x="5667791" y="3908080"/>
            <a:ext cx="3353809" cy="1872995"/>
          </a:xfrm>
          <a:prstGeom prst="roundRect">
            <a:avLst/>
          </a:prstGeom>
          <a:solidFill>
            <a:schemeClr val="accent6">
              <a:alpha val="11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US" b="1" dirty="0" smtClean="0">
                <a:solidFill>
                  <a:schemeClr val="tx1"/>
                </a:solidFill>
              </a:rPr>
              <a:t>Combustion Chambers</a:t>
            </a:r>
            <a:endParaRPr lang="en-US" b="1" dirty="0">
              <a:solidFill>
                <a:schemeClr val="tx1"/>
              </a:solidFill>
            </a:endParaRPr>
          </a:p>
        </p:txBody>
      </p:sp>
      <p:sp>
        <p:nvSpPr>
          <p:cNvPr id="16" name="Rounded Rectangle 15"/>
          <p:cNvSpPr/>
          <p:nvPr/>
        </p:nvSpPr>
        <p:spPr>
          <a:xfrm>
            <a:off x="5634695" y="1365076"/>
            <a:ext cx="3231409" cy="1604373"/>
          </a:xfrm>
          <a:prstGeom prst="roundRect">
            <a:avLst/>
          </a:prstGeom>
          <a:solidFill>
            <a:srgbClr val="00B050">
              <a:alpha val="11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en-US" b="1" dirty="0" smtClean="0">
                <a:solidFill>
                  <a:schemeClr val="tx1"/>
                </a:solidFill>
              </a:rPr>
              <a:t>Injectors</a:t>
            </a:r>
            <a:endParaRPr lang="en-US" b="1" dirty="0">
              <a:solidFill>
                <a:schemeClr val="tx1"/>
              </a:solidFill>
            </a:endParaRPr>
          </a:p>
        </p:txBody>
      </p:sp>
      <p:sp>
        <p:nvSpPr>
          <p:cNvPr id="17" name="Arc 16"/>
          <p:cNvSpPr/>
          <p:nvPr/>
        </p:nvSpPr>
        <p:spPr>
          <a:xfrm rot="21186714">
            <a:off x="1703952" y="1627058"/>
            <a:ext cx="3003054" cy="1445438"/>
          </a:xfrm>
          <a:prstGeom prst="arc">
            <a:avLst>
              <a:gd name="adj1" fmla="val 17508085"/>
              <a:gd name="adj2" fmla="val 21244935"/>
            </a:avLst>
          </a:prstGeom>
          <a:ln w="22225">
            <a:solidFill>
              <a:srgbClr val="FF0000"/>
            </a:solidFill>
            <a:headEnd type="arrow"/>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Arc 17"/>
          <p:cNvSpPr/>
          <p:nvPr/>
        </p:nvSpPr>
        <p:spPr>
          <a:xfrm rot="16819819">
            <a:off x="2100602" y="4200563"/>
            <a:ext cx="3003054" cy="2116560"/>
          </a:xfrm>
          <a:prstGeom prst="arc">
            <a:avLst>
              <a:gd name="adj1" fmla="val 17508085"/>
              <a:gd name="adj2" fmla="val 21244935"/>
            </a:avLst>
          </a:prstGeom>
          <a:ln w="22225">
            <a:solidFill>
              <a:srgbClr val="FF0000"/>
            </a:solidFill>
            <a:headEnd type="arrow"/>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9" name="Arc 18"/>
          <p:cNvSpPr/>
          <p:nvPr/>
        </p:nvSpPr>
        <p:spPr>
          <a:xfrm rot="3767016" flipH="1">
            <a:off x="3743332" y="3635551"/>
            <a:ext cx="3838796" cy="2116560"/>
          </a:xfrm>
          <a:prstGeom prst="arc">
            <a:avLst>
              <a:gd name="adj1" fmla="val 17508085"/>
              <a:gd name="adj2" fmla="val 21244935"/>
            </a:avLst>
          </a:prstGeom>
          <a:ln w="22225">
            <a:solidFill>
              <a:srgbClr val="FF0000"/>
            </a:solidFill>
            <a:headEnd type="arrow"/>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1" name="Arc 20"/>
          <p:cNvSpPr/>
          <p:nvPr/>
        </p:nvSpPr>
        <p:spPr>
          <a:xfrm rot="2610755" flipH="1">
            <a:off x="4334574" y="2514221"/>
            <a:ext cx="3014235" cy="2094910"/>
          </a:xfrm>
          <a:prstGeom prst="arc">
            <a:avLst>
              <a:gd name="adj1" fmla="val 19477994"/>
              <a:gd name="adj2" fmla="val 21244935"/>
            </a:avLst>
          </a:prstGeom>
          <a:ln w="22225">
            <a:solidFill>
              <a:srgbClr val="FF0000"/>
            </a:solidFill>
            <a:headEnd type="arrow"/>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pic>
        <p:nvPicPr>
          <p:cNvPr id="22" name="Picture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02239" y="1961801"/>
            <a:ext cx="1018810" cy="817053"/>
          </a:xfrm>
          <a:prstGeom prst="rect">
            <a:avLst/>
          </a:prstGeom>
        </p:spPr>
      </p:pic>
      <p:pic>
        <p:nvPicPr>
          <p:cNvPr id="24" name="Picture 23"/>
          <p:cNvPicPr/>
          <p:nvPr/>
        </p:nvPicPr>
        <p:blipFill rotWithShape="1">
          <a:blip r:embed="rId4" cstate="email">
            <a:extLst>
              <a:ext uri="{28A0092B-C50C-407E-A947-70E740481C1C}">
                <a14:useLocalDpi xmlns:a14="http://schemas.microsoft.com/office/drawing/2010/main"/>
              </a:ext>
            </a:extLst>
          </a:blip>
          <a:srcRect b="41826"/>
          <a:stretch/>
        </p:blipFill>
        <p:spPr bwMode="auto">
          <a:xfrm>
            <a:off x="5877828" y="4425374"/>
            <a:ext cx="3099668" cy="1264975"/>
          </a:xfrm>
          <a:prstGeom prst="rect">
            <a:avLst/>
          </a:prstGeom>
          <a:noFill/>
          <a:ln>
            <a:noFill/>
          </a:ln>
          <a:extLst>
            <a:ext uri="{53640926-AAD7-44D8-BBD7-CCE9431645EC}">
              <a14:shadowObscured xmlns:a14="http://schemas.microsoft.com/office/drawing/2010/main"/>
            </a:ext>
          </a:extLst>
        </p:spPr>
      </p:pic>
      <p:pic>
        <p:nvPicPr>
          <p:cNvPr id="25" name="Picture 24"/>
          <p:cNvPicPr>
            <a:picLocks noChangeAspect="1"/>
          </p:cNvPicPr>
          <p:nvPr/>
        </p:nvPicPr>
        <p:blipFill rotWithShape="1">
          <a:blip r:embed="rId5" cstate="print">
            <a:extLst>
              <a:ext uri="{28A0092B-C50C-407E-A947-70E740481C1C}">
                <a14:useLocalDpi xmlns:a14="http://schemas.microsoft.com/office/drawing/2010/main" val="0"/>
              </a:ext>
            </a:extLst>
          </a:blip>
          <a:srcRect l="22344" t="12616" r="26641" b="3126"/>
          <a:stretch/>
        </p:blipFill>
        <p:spPr>
          <a:xfrm>
            <a:off x="294020" y="5231284"/>
            <a:ext cx="1015702" cy="948092"/>
          </a:xfrm>
          <a:prstGeom prst="rect">
            <a:avLst/>
          </a:prstGeom>
          <a:ln>
            <a:noFill/>
          </a:ln>
          <a:effectLst>
            <a:outerShdw blurRad="292100" dist="139700" dir="2700000" algn="tl" rotWithShape="0">
              <a:srgbClr val="333333">
                <a:alpha val="65000"/>
              </a:srgbClr>
            </a:outerShdw>
          </a:effectLst>
        </p:spPr>
      </p:pic>
      <p:pic>
        <p:nvPicPr>
          <p:cNvPr id="26" name="Picture 2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387620" y="5276526"/>
            <a:ext cx="993182" cy="857608"/>
          </a:xfrm>
          <a:prstGeom prst="rect">
            <a:avLst/>
          </a:prstGeom>
          <a:ln>
            <a:noFill/>
          </a:ln>
          <a:effectLst>
            <a:outerShdw blurRad="292100" dist="139700" dir="2700000" algn="tl" rotWithShape="0">
              <a:srgbClr val="333333">
                <a:alpha val="65000"/>
              </a:srgbClr>
            </a:outerShdw>
          </a:effectLst>
        </p:spPr>
      </p:pic>
      <p:pic>
        <p:nvPicPr>
          <p:cNvPr id="27" name="Picture 26">
            <a:extLst>
              <a:ext uri="{FF2B5EF4-FFF2-40B4-BE49-F238E27FC236}">
                <a16:creationId xmlns:a16="http://schemas.microsoft.com/office/drawing/2014/main" id="{44E94F65-E3C1-43FE-B824-46AEAF904EEA}"/>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12727" t="18283" r="7425" b="2727"/>
          <a:stretch/>
        </p:blipFill>
        <p:spPr>
          <a:xfrm>
            <a:off x="2477753" y="5231284"/>
            <a:ext cx="720271" cy="986292"/>
          </a:xfrm>
          <a:prstGeom prst="rect">
            <a:avLst/>
          </a:prstGeom>
        </p:spPr>
      </p:pic>
      <p:pic>
        <p:nvPicPr>
          <p:cNvPr id="30" name="Picture 29"/>
          <p:cNvPicPr>
            <a:picLocks noChangeAspect="1"/>
          </p:cNvPicPr>
          <p:nvPr/>
        </p:nvPicPr>
        <p:blipFill rotWithShape="1">
          <a:blip r:embed="rId8" cstate="print">
            <a:extLst>
              <a:ext uri="{28A0092B-C50C-407E-A947-70E740481C1C}">
                <a14:useLocalDpi xmlns:a14="http://schemas.microsoft.com/office/drawing/2010/main" val="0"/>
              </a:ext>
            </a:extLst>
          </a:blip>
          <a:srcRect l="11111" t="900" r="19048"/>
          <a:stretch/>
        </p:blipFill>
        <p:spPr>
          <a:xfrm rot="5400000">
            <a:off x="6887951" y="2034144"/>
            <a:ext cx="678803" cy="722385"/>
          </a:xfrm>
          <a:prstGeom prst="rect">
            <a:avLst/>
          </a:prstGeom>
          <a:ln>
            <a:noFill/>
          </a:ln>
          <a:effectLst>
            <a:outerShdw blurRad="292100" dist="139700" dir="2700000" algn="tl" rotWithShape="0">
              <a:srgbClr val="333333">
                <a:alpha val="65000"/>
              </a:srgbClr>
            </a:outerShdw>
          </a:effectLst>
        </p:spPr>
      </p:pic>
      <p:pic>
        <p:nvPicPr>
          <p:cNvPr id="31" name="Picture 30"/>
          <p:cNvPicPr/>
          <p:nvPr/>
        </p:nvPicPr>
        <p:blipFill>
          <a:blip r:embed="rId9" cstate="print">
            <a:extLst>
              <a:ext uri="{28A0092B-C50C-407E-A947-70E740481C1C}">
                <a14:useLocalDpi xmlns:a14="http://schemas.microsoft.com/office/drawing/2010/main" val="0"/>
              </a:ext>
            </a:extLst>
          </a:blip>
          <a:stretch>
            <a:fillRect/>
          </a:stretch>
        </p:blipFill>
        <p:spPr>
          <a:xfrm>
            <a:off x="7658749" y="1936384"/>
            <a:ext cx="1105625" cy="829742"/>
          </a:xfrm>
          <a:prstGeom prst="rect">
            <a:avLst/>
          </a:prstGeom>
          <a:ln>
            <a:noFill/>
          </a:ln>
          <a:effectLst>
            <a:outerShdw blurRad="292100" dist="139700" dir="2700000" algn="tl" rotWithShape="0">
              <a:srgbClr val="333333">
                <a:alpha val="65000"/>
              </a:srgbClr>
            </a:outerShdw>
          </a:effectLst>
        </p:spPr>
      </p:pic>
      <p:pic>
        <p:nvPicPr>
          <p:cNvPr id="3" name="Picture 2"/>
          <p:cNvPicPr>
            <a:picLocks noChangeAspect="1"/>
          </p:cNvPicPr>
          <p:nvPr/>
        </p:nvPicPr>
        <p:blipFill>
          <a:blip r:embed="rId10"/>
          <a:stretch>
            <a:fillRect/>
          </a:stretch>
        </p:blipFill>
        <p:spPr>
          <a:xfrm flipH="1">
            <a:off x="703756" y="2255520"/>
            <a:ext cx="938433" cy="991839"/>
          </a:xfrm>
          <a:prstGeom prst="rect">
            <a:avLst/>
          </a:prstGeom>
        </p:spPr>
      </p:pic>
      <p:pic>
        <p:nvPicPr>
          <p:cNvPr id="5" name="Picture 4"/>
          <p:cNvPicPr>
            <a:picLocks noChangeAspect="1"/>
          </p:cNvPicPr>
          <p:nvPr/>
        </p:nvPicPr>
        <p:blipFill>
          <a:blip r:embed="rId11"/>
          <a:stretch>
            <a:fillRect/>
          </a:stretch>
        </p:blipFill>
        <p:spPr>
          <a:xfrm>
            <a:off x="2072693" y="1936384"/>
            <a:ext cx="878455" cy="1340953"/>
          </a:xfrm>
          <a:prstGeom prst="rect">
            <a:avLst/>
          </a:prstGeom>
        </p:spPr>
      </p:pic>
      <p:pic>
        <p:nvPicPr>
          <p:cNvPr id="6" name="Picture 5"/>
          <p:cNvPicPr>
            <a:picLocks noChangeAspect="1"/>
          </p:cNvPicPr>
          <p:nvPr/>
        </p:nvPicPr>
        <p:blipFill>
          <a:blip r:embed="rId12"/>
          <a:stretch>
            <a:fillRect/>
          </a:stretch>
        </p:blipFill>
        <p:spPr>
          <a:xfrm>
            <a:off x="4511040" y="5702160"/>
            <a:ext cx="539911" cy="808407"/>
          </a:xfrm>
          <a:prstGeom prst="rect">
            <a:avLst/>
          </a:prstGeom>
        </p:spPr>
      </p:pic>
      <p:sp>
        <p:nvSpPr>
          <p:cNvPr id="32" name="Rounded Rectangle 31"/>
          <p:cNvSpPr/>
          <p:nvPr/>
        </p:nvSpPr>
        <p:spPr>
          <a:xfrm>
            <a:off x="3953302" y="5276527"/>
            <a:ext cx="1633010" cy="1352874"/>
          </a:xfrm>
          <a:prstGeom prst="roundRect">
            <a:avLst/>
          </a:prstGeom>
          <a:solidFill>
            <a:srgbClr val="0000FF">
              <a:alpha val="11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US" b="1" dirty="0" smtClean="0">
                <a:solidFill>
                  <a:schemeClr val="tx1"/>
                </a:solidFill>
              </a:rPr>
              <a:t>Valves</a:t>
            </a:r>
            <a:endParaRPr lang="en-US" b="1" dirty="0">
              <a:solidFill>
                <a:schemeClr val="tx1"/>
              </a:solidFill>
            </a:endParaRPr>
          </a:p>
        </p:txBody>
      </p:sp>
    </p:spTree>
    <p:extLst>
      <p:ext uri="{BB962C8B-B14F-4D97-AF65-F5344CB8AC3E}">
        <p14:creationId xmlns:p14="http://schemas.microsoft.com/office/powerpoint/2010/main" val="158511434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93181" y="0"/>
            <a:ext cx="6690732" cy="875211"/>
          </a:xfrm>
        </p:spPr>
        <p:txBody>
          <a:bodyPr>
            <a:normAutofit fontScale="90000"/>
          </a:bodyPr>
          <a:lstStyle/>
          <a:p>
            <a:r>
              <a:rPr lang="en-US" dirty="0"/>
              <a:t>Metal AM Processes:</a:t>
            </a:r>
            <a:br>
              <a:rPr lang="en-US" dirty="0"/>
            </a:br>
            <a:r>
              <a:rPr lang="en-US" dirty="0"/>
              <a:t>Powder Bed Based </a:t>
            </a:r>
          </a:p>
        </p:txBody>
      </p:sp>
      <p:sp>
        <p:nvSpPr>
          <p:cNvPr id="3" name="Content Placeholder 2"/>
          <p:cNvSpPr>
            <a:spLocks noGrp="1"/>
          </p:cNvSpPr>
          <p:nvPr>
            <p:ph idx="1"/>
          </p:nvPr>
        </p:nvSpPr>
        <p:spPr>
          <a:xfrm>
            <a:off x="1" y="932873"/>
            <a:ext cx="4331854" cy="5671127"/>
          </a:xfrm>
        </p:spPr>
        <p:txBody>
          <a:bodyPr>
            <a:normAutofit fontScale="85000" lnSpcReduction="10000"/>
          </a:bodyPr>
          <a:lstStyle/>
          <a:p>
            <a:r>
              <a:rPr lang="en-US" b="1" dirty="0"/>
              <a:t>Selective Laser Melting (SLM) </a:t>
            </a:r>
          </a:p>
          <a:p>
            <a:pPr lvl="1"/>
            <a:r>
              <a:rPr lang="en-US" u="sng" dirty="0"/>
              <a:t>Basic Process</a:t>
            </a:r>
            <a:r>
              <a:rPr lang="en-US" dirty="0"/>
              <a:t>: Uses a layer-by-layer powder-bed approach in which the desired component features are sintered and subsequently solidified using a laser. Used widely in combustion devices applications.</a:t>
            </a:r>
          </a:p>
          <a:p>
            <a:pPr lvl="1"/>
            <a:r>
              <a:rPr lang="en-US" u="sng" dirty="0"/>
              <a:t>Advantages</a:t>
            </a:r>
            <a:r>
              <a:rPr lang="en-US" dirty="0"/>
              <a:t>: Allows for high resolution, fine features, including complex internal designs to be fabricated, such as cooling channels</a:t>
            </a:r>
          </a:p>
          <a:p>
            <a:pPr lvl="1"/>
            <a:r>
              <a:rPr lang="en-US" u="sng" dirty="0"/>
              <a:t>Disadvantages</a:t>
            </a:r>
            <a:r>
              <a:rPr lang="en-US" dirty="0"/>
              <a:t>: The scale for SLM is limited and does not provide a solution for all components</a:t>
            </a:r>
          </a:p>
          <a:p>
            <a:r>
              <a:rPr lang="en-US" b="1" dirty="0"/>
              <a:t>Electron Beam Melting</a:t>
            </a:r>
          </a:p>
          <a:p>
            <a:pPr lvl="1"/>
            <a:r>
              <a:rPr lang="en-US" u="sng" dirty="0"/>
              <a:t>Basic Process</a:t>
            </a:r>
            <a:r>
              <a:rPr lang="en-US" dirty="0"/>
              <a:t>: Similar to SLM, but uses an electron beam instead of a laser. Not frequently used in combustion devices applications. </a:t>
            </a:r>
          </a:p>
          <a:p>
            <a:pPr lvl="1"/>
            <a:r>
              <a:rPr lang="en-US" u="sng" dirty="0"/>
              <a:t>Advantages</a:t>
            </a:r>
            <a:r>
              <a:rPr lang="en-US" dirty="0"/>
              <a:t>: Build is performed under vacuum, which can be useful for reactive materials such as titanium </a:t>
            </a:r>
          </a:p>
        </p:txBody>
      </p:sp>
      <p:sp>
        <p:nvSpPr>
          <p:cNvPr id="4" name="Slide Number Placeholder 3"/>
          <p:cNvSpPr>
            <a:spLocks noGrp="1"/>
          </p:cNvSpPr>
          <p:nvPr>
            <p:ph type="sldNum" sz="quarter" idx="12"/>
          </p:nvPr>
        </p:nvSpPr>
        <p:spPr/>
        <p:txBody>
          <a:bodyPr/>
          <a:lstStyle/>
          <a:p>
            <a:fld id="{4336D8BB-1FBA-4ECE-B83B-DC345E7EB0EF}" type="slidenum">
              <a:rPr lang="en-US" smtClean="0"/>
              <a:pPr/>
              <a:t>18</a:t>
            </a:fld>
            <a:endParaRPr lang="en-US" dirty="0"/>
          </a:p>
        </p:txBody>
      </p:sp>
      <p:pic>
        <p:nvPicPr>
          <p:cNvPr id="5" name="Picture 4"/>
          <p:cNvPicPr/>
          <p:nvPr/>
        </p:nvPicPr>
        <p:blipFill>
          <a:blip r:embed="rId4"/>
          <a:stretch>
            <a:fillRect/>
          </a:stretch>
        </p:blipFill>
        <p:spPr>
          <a:xfrm>
            <a:off x="4054157" y="1207389"/>
            <a:ext cx="5024033" cy="2541953"/>
          </a:xfrm>
          <a:prstGeom prst="rect">
            <a:avLst/>
          </a:prstGeom>
        </p:spPr>
      </p:pic>
      <p:sp>
        <p:nvSpPr>
          <p:cNvPr id="7" name="TextBox 6"/>
          <p:cNvSpPr txBox="1"/>
          <p:nvPr/>
        </p:nvSpPr>
        <p:spPr>
          <a:xfrm>
            <a:off x="4331855" y="3647128"/>
            <a:ext cx="4746335" cy="261610"/>
          </a:xfrm>
          <a:prstGeom prst="rect">
            <a:avLst/>
          </a:prstGeom>
          <a:noFill/>
        </p:spPr>
        <p:txBody>
          <a:bodyPr wrap="square" rtlCol="0">
            <a:spAutoFit/>
          </a:bodyPr>
          <a:lstStyle/>
          <a:p>
            <a:pPr algn="ctr"/>
            <a:r>
              <a:rPr lang="en-US" sz="1050" b="1" dirty="0"/>
              <a:t>SLM Fabrication Process Overview.</a:t>
            </a:r>
          </a:p>
        </p:txBody>
      </p:sp>
      <p:pic>
        <p:nvPicPr>
          <p:cNvPr id="9" name="SLm process">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601497" y="3997827"/>
            <a:ext cx="4085303" cy="2297983"/>
          </a:xfrm>
          <a:prstGeom prst="rect">
            <a:avLst/>
          </a:prstGeom>
        </p:spPr>
      </p:pic>
    </p:spTree>
    <p:extLst>
      <p:ext uri="{BB962C8B-B14F-4D97-AF65-F5344CB8AC3E}">
        <p14:creationId xmlns:p14="http://schemas.microsoft.com/office/powerpoint/2010/main" val="28678943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1093"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repeatCount="indefinite" fill="hold" display="0">
                  <p:stCondLst>
                    <p:cond delay="indefinite"/>
                  </p:stCondLst>
                </p:cTn>
                <p:tgtEl>
                  <p:spTgt spid="9"/>
                </p:tgtEl>
              </p:cMediaNode>
            </p:video>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9"/>
                                        </p:tgtEl>
                                      </p:cBhvr>
                                    </p:cmd>
                                  </p:childTnLst>
                                </p:cTn>
                              </p:par>
                            </p:childTnLst>
                          </p:cTn>
                        </p:par>
                      </p:childTnLst>
                    </p:cTn>
                  </p:par>
                </p:childTnLst>
              </p:cTn>
              <p:nextCondLst>
                <p:cond evt="onClick" delay="0">
                  <p:tgtEl>
                    <p:spTgt spid="9"/>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82478"/>
          </a:xfrm>
        </p:spPr>
        <p:txBody>
          <a:bodyPr>
            <a:normAutofit fontScale="90000"/>
          </a:bodyPr>
          <a:lstStyle/>
          <a:p>
            <a:r>
              <a:rPr lang="en-US" dirty="0"/>
              <a:t>AM Thrust Chamber Injectors:</a:t>
            </a:r>
            <a:br>
              <a:rPr lang="en-US" dirty="0"/>
            </a:br>
            <a:r>
              <a:rPr lang="en-US" dirty="0"/>
              <a:t>Overview </a:t>
            </a:r>
          </a:p>
        </p:txBody>
      </p:sp>
      <p:sp>
        <p:nvSpPr>
          <p:cNvPr id="3" name="Content Placeholder 2"/>
          <p:cNvSpPr>
            <a:spLocks noGrp="1"/>
          </p:cNvSpPr>
          <p:nvPr>
            <p:ph idx="1"/>
          </p:nvPr>
        </p:nvSpPr>
        <p:spPr>
          <a:xfrm>
            <a:off x="3605861" y="1108364"/>
            <a:ext cx="5538139" cy="5427253"/>
          </a:xfrm>
        </p:spPr>
        <p:txBody>
          <a:bodyPr>
            <a:normAutofit fontScale="85000" lnSpcReduction="20000"/>
          </a:bodyPr>
          <a:lstStyle/>
          <a:p>
            <a:r>
              <a:rPr lang="en-US" dirty="0"/>
              <a:t>MSFC has developed a total of 10 unique AM injectors between 2012-2018</a:t>
            </a:r>
          </a:p>
          <a:p>
            <a:pPr lvl="1"/>
            <a:r>
              <a:rPr lang="en-US" dirty="0"/>
              <a:t>Materials: Inco 625, Inco 718, Monel K-500</a:t>
            </a:r>
          </a:p>
          <a:p>
            <a:pPr lvl="1"/>
            <a:r>
              <a:rPr lang="en-US" dirty="0"/>
              <a:t>Element Types: swirl coax, shear coax, FOF</a:t>
            </a:r>
          </a:p>
          <a:p>
            <a:pPr lvl="1"/>
            <a:r>
              <a:rPr lang="en-US" dirty="0"/>
              <a:t>Number of Elements: ranging from 6 to 62</a:t>
            </a:r>
          </a:p>
          <a:p>
            <a:pPr lvl="1"/>
            <a:r>
              <a:rPr lang="en-US" dirty="0"/>
              <a:t>Diameters: ranging from 1.125” to 7.5” </a:t>
            </a:r>
          </a:p>
          <a:p>
            <a:pPr lvl="1"/>
            <a:r>
              <a:rPr lang="en-US" dirty="0"/>
              <a:t>Hot fire tests performed on 7 of these 10 AM injectors</a:t>
            </a:r>
          </a:p>
          <a:p>
            <a:r>
              <a:rPr lang="en-US" dirty="0"/>
              <a:t>To date, all MSFC injector designs have been manufactured with a powder-bed process.  </a:t>
            </a:r>
          </a:p>
          <a:p>
            <a:r>
              <a:rPr lang="en-US" dirty="0"/>
              <a:t>Advantages of AM application to injectors:</a:t>
            </a:r>
          </a:p>
          <a:p>
            <a:pPr lvl="1"/>
            <a:r>
              <a:rPr lang="en-US" dirty="0"/>
              <a:t>Reduction of reducing part count, braze/weld operations, cost, and schedule</a:t>
            </a:r>
          </a:p>
          <a:p>
            <a:pPr lvl="1"/>
            <a:r>
              <a:rPr lang="en-US" dirty="0"/>
              <a:t>Allows non-conventional </a:t>
            </a:r>
            <a:r>
              <a:rPr lang="en-US" dirty="0" err="1"/>
              <a:t>manifolding</a:t>
            </a:r>
            <a:r>
              <a:rPr lang="en-US" dirty="0"/>
              <a:t> schemes and element designs</a:t>
            </a:r>
          </a:p>
          <a:p>
            <a:r>
              <a:rPr lang="en-US" dirty="0"/>
              <a:t>Challenges of AM fabrication of injectors: </a:t>
            </a:r>
          </a:p>
          <a:p>
            <a:pPr lvl="1"/>
            <a:r>
              <a:rPr lang="en-US" dirty="0"/>
              <a:t>Feature size resolution (particularly radial to the build direction)</a:t>
            </a:r>
          </a:p>
          <a:p>
            <a:pPr lvl="1"/>
            <a:r>
              <a:rPr lang="en-US" dirty="0"/>
              <a:t>Excessive surface roughness </a:t>
            </a:r>
          </a:p>
          <a:p>
            <a:pPr lvl="1"/>
            <a:r>
              <a:rPr lang="en-US" dirty="0"/>
              <a:t>Removing powder prior to heat treatments (even stress relief) is both necessary and challenging</a:t>
            </a:r>
          </a:p>
        </p:txBody>
      </p:sp>
      <p:sp>
        <p:nvSpPr>
          <p:cNvPr id="4" name="Slide Number Placeholder 3"/>
          <p:cNvSpPr>
            <a:spLocks noGrp="1"/>
          </p:cNvSpPr>
          <p:nvPr>
            <p:ph type="sldNum" sz="quarter" idx="12"/>
          </p:nvPr>
        </p:nvSpPr>
        <p:spPr/>
        <p:txBody>
          <a:bodyPr/>
          <a:lstStyle/>
          <a:p>
            <a:fld id="{4336D8BB-1FBA-4ECE-B83B-DC345E7EB0EF}" type="slidenum">
              <a:rPr lang="en-US" smtClean="0"/>
              <a:pPr/>
              <a:t>19</a:t>
            </a:fld>
            <a:endParaRPr lang="en-US" dirty="0"/>
          </a:p>
        </p:txBody>
      </p:sp>
      <p:pic>
        <p:nvPicPr>
          <p:cNvPr id="1031"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1533" y="4902425"/>
            <a:ext cx="1645920" cy="1355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5" name="Picture 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1533" y="2991717"/>
            <a:ext cx="1645920" cy="1549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8" name="Picture 1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12251" y="2593471"/>
            <a:ext cx="1643062" cy="1516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6" name="Picture 4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1533" y="977197"/>
            <a:ext cx="1645920" cy="1611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9" name="Picture 4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10822" y="977197"/>
            <a:ext cx="1645920" cy="1085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 name="Rectangle 47"/>
          <p:cNvSpPr>
            <a:spLocks noChangeArrowheads="1"/>
          </p:cNvSpPr>
          <p:nvPr/>
        </p:nvSpPr>
        <p:spPr bwMode="auto">
          <a:xfrm>
            <a:off x="190424" y="2593326"/>
            <a:ext cx="1608138" cy="321575"/>
          </a:xfrm>
          <a:prstGeom prst="rect">
            <a:avLst/>
          </a:prstGeom>
          <a:noFill/>
          <a:ln w="6350" cap="flat">
            <a:solidFill>
              <a:srgbClr val="5B9BD5"/>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59" name="TextBox 1058"/>
          <p:cNvSpPr txBox="1"/>
          <p:nvPr/>
        </p:nvSpPr>
        <p:spPr>
          <a:xfrm>
            <a:off x="101596" y="2576347"/>
            <a:ext cx="1824759" cy="338554"/>
          </a:xfrm>
          <a:prstGeom prst="rect">
            <a:avLst/>
          </a:prstGeom>
          <a:noFill/>
        </p:spPr>
        <p:txBody>
          <a:bodyPr wrap="square" rtlCol="0">
            <a:spAutoFit/>
          </a:bodyPr>
          <a:lstStyle/>
          <a:p>
            <a:pPr algn="ctr"/>
            <a:r>
              <a:rPr lang="en-US" sz="800" dirty="0"/>
              <a:t>100lbf LOX/Propane </a:t>
            </a:r>
            <a:r>
              <a:rPr lang="en-US" sz="800" dirty="0" err="1"/>
              <a:t>Nanolaunch</a:t>
            </a:r>
            <a:r>
              <a:rPr lang="en-US" sz="800" dirty="0"/>
              <a:t> Injector. Built 2012. Tested 2013. </a:t>
            </a:r>
          </a:p>
        </p:txBody>
      </p:sp>
      <p:sp>
        <p:nvSpPr>
          <p:cNvPr id="77" name="Rectangle 47"/>
          <p:cNvSpPr>
            <a:spLocks noChangeArrowheads="1"/>
          </p:cNvSpPr>
          <p:nvPr/>
        </p:nvSpPr>
        <p:spPr bwMode="auto">
          <a:xfrm>
            <a:off x="1910822" y="2066975"/>
            <a:ext cx="1645920" cy="436051"/>
          </a:xfrm>
          <a:prstGeom prst="rect">
            <a:avLst/>
          </a:prstGeom>
          <a:noFill/>
          <a:ln w="6350" cap="flat">
            <a:solidFill>
              <a:srgbClr val="5B9BD5"/>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8" name="TextBox 77"/>
          <p:cNvSpPr txBox="1"/>
          <p:nvPr/>
        </p:nvSpPr>
        <p:spPr>
          <a:xfrm>
            <a:off x="1906803" y="2049107"/>
            <a:ext cx="1653959" cy="461665"/>
          </a:xfrm>
          <a:prstGeom prst="rect">
            <a:avLst/>
          </a:prstGeom>
          <a:noFill/>
        </p:spPr>
        <p:txBody>
          <a:bodyPr wrap="square" rtlCol="0">
            <a:spAutoFit/>
          </a:bodyPr>
          <a:lstStyle/>
          <a:p>
            <a:pPr algn="ctr"/>
            <a:r>
              <a:rPr lang="en-US" sz="800" dirty="0"/>
              <a:t>1.2K LOX/Hydrogen Injector First Tested in June 2013. &gt;7200 seconds </a:t>
            </a:r>
            <a:r>
              <a:rPr lang="en-US" sz="800" dirty="0" err="1"/>
              <a:t>hotfire</a:t>
            </a:r>
            <a:r>
              <a:rPr lang="en-US" sz="800" dirty="0"/>
              <a:t> </a:t>
            </a:r>
          </a:p>
        </p:txBody>
      </p:sp>
      <p:sp>
        <p:nvSpPr>
          <p:cNvPr id="79" name="Rectangle 47"/>
          <p:cNvSpPr>
            <a:spLocks noChangeArrowheads="1"/>
          </p:cNvSpPr>
          <p:nvPr/>
        </p:nvSpPr>
        <p:spPr bwMode="auto">
          <a:xfrm>
            <a:off x="171533" y="4563643"/>
            <a:ext cx="1645920" cy="274320"/>
          </a:xfrm>
          <a:prstGeom prst="rect">
            <a:avLst/>
          </a:prstGeom>
          <a:noFill/>
          <a:ln w="6350" cap="flat">
            <a:solidFill>
              <a:srgbClr val="5B9BD5"/>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0" name="TextBox 79"/>
          <p:cNvSpPr txBox="1"/>
          <p:nvPr/>
        </p:nvSpPr>
        <p:spPr>
          <a:xfrm>
            <a:off x="62631" y="4537428"/>
            <a:ext cx="1863724" cy="320040"/>
          </a:xfrm>
          <a:prstGeom prst="rect">
            <a:avLst/>
          </a:prstGeom>
          <a:noFill/>
        </p:spPr>
        <p:txBody>
          <a:bodyPr wrap="square" rtlCol="0">
            <a:spAutoFit/>
          </a:bodyPr>
          <a:lstStyle/>
          <a:p>
            <a:pPr algn="ctr"/>
            <a:r>
              <a:rPr lang="en-US" sz="800" dirty="0"/>
              <a:t>20K LPS Subscale Injector. </a:t>
            </a:r>
          </a:p>
          <a:p>
            <a:pPr algn="ctr"/>
            <a:r>
              <a:rPr lang="en-US" sz="800" dirty="0"/>
              <a:t>Tested August 2013 </a:t>
            </a:r>
          </a:p>
        </p:txBody>
      </p:sp>
      <p:sp>
        <p:nvSpPr>
          <p:cNvPr id="39" name="Rectangle 47"/>
          <p:cNvSpPr>
            <a:spLocks noChangeArrowheads="1"/>
          </p:cNvSpPr>
          <p:nvPr/>
        </p:nvSpPr>
        <p:spPr bwMode="auto">
          <a:xfrm>
            <a:off x="1910822" y="4116377"/>
            <a:ext cx="1645920" cy="421051"/>
          </a:xfrm>
          <a:prstGeom prst="rect">
            <a:avLst/>
          </a:prstGeom>
          <a:noFill/>
          <a:ln w="6350" cap="flat">
            <a:solidFill>
              <a:srgbClr val="5B9BD5"/>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0" name="TextBox 39"/>
          <p:cNvSpPr txBox="1"/>
          <p:nvPr/>
        </p:nvSpPr>
        <p:spPr>
          <a:xfrm>
            <a:off x="1843231" y="4099398"/>
            <a:ext cx="1851314" cy="461665"/>
          </a:xfrm>
          <a:prstGeom prst="rect">
            <a:avLst/>
          </a:prstGeom>
          <a:noFill/>
        </p:spPr>
        <p:txBody>
          <a:bodyPr wrap="square" rtlCol="0">
            <a:spAutoFit/>
          </a:bodyPr>
          <a:lstStyle/>
          <a:p>
            <a:pPr algn="ctr"/>
            <a:r>
              <a:rPr lang="en-US" sz="800" dirty="0"/>
              <a:t>Methane 4K Injector with printed manifolds, parametric features. Tested Sept 2015.</a:t>
            </a:r>
          </a:p>
        </p:txBody>
      </p:sp>
      <p:sp>
        <p:nvSpPr>
          <p:cNvPr id="41" name="Rectangle 47"/>
          <p:cNvSpPr>
            <a:spLocks noChangeArrowheads="1"/>
          </p:cNvSpPr>
          <p:nvPr/>
        </p:nvSpPr>
        <p:spPr bwMode="auto">
          <a:xfrm>
            <a:off x="1910822" y="6214043"/>
            <a:ext cx="1645920" cy="321575"/>
          </a:xfrm>
          <a:prstGeom prst="rect">
            <a:avLst/>
          </a:prstGeom>
          <a:noFill/>
          <a:ln w="6350" cap="flat">
            <a:solidFill>
              <a:srgbClr val="5B9BD5"/>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2" name="TextBox 41"/>
          <p:cNvSpPr txBox="1"/>
          <p:nvPr/>
        </p:nvSpPr>
        <p:spPr>
          <a:xfrm>
            <a:off x="1900173" y="6197064"/>
            <a:ext cx="1667218" cy="338554"/>
          </a:xfrm>
          <a:prstGeom prst="rect">
            <a:avLst/>
          </a:prstGeom>
          <a:noFill/>
        </p:spPr>
        <p:txBody>
          <a:bodyPr wrap="square" rtlCol="0">
            <a:spAutoFit/>
          </a:bodyPr>
          <a:lstStyle/>
          <a:p>
            <a:pPr algn="ctr"/>
            <a:r>
              <a:rPr lang="en-US" sz="800" dirty="0"/>
              <a:t>LOX/Methane Gas Generator Injector, Tested Summer 2017</a:t>
            </a:r>
          </a:p>
        </p:txBody>
      </p:sp>
      <p:sp>
        <p:nvSpPr>
          <p:cNvPr id="43" name="Rectangle 47"/>
          <p:cNvSpPr>
            <a:spLocks noChangeArrowheads="1"/>
          </p:cNvSpPr>
          <p:nvPr/>
        </p:nvSpPr>
        <p:spPr bwMode="auto">
          <a:xfrm>
            <a:off x="171533" y="6293246"/>
            <a:ext cx="1645920" cy="247687"/>
          </a:xfrm>
          <a:prstGeom prst="rect">
            <a:avLst/>
          </a:prstGeom>
          <a:noFill/>
          <a:ln w="6350" cap="flat">
            <a:solidFill>
              <a:srgbClr val="5B9BD5"/>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 name="TextBox 43"/>
          <p:cNvSpPr txBox="1"/>
          <p:nvPr/>
        </p:nvSpPr>
        <p:spPr>
          <a:xfrm>
            <a:off x="160884" y="6248559"/>
            <a:ext cx="1667218" cy="338554"/>
          </a:xfrm>
          <a:prstGeom prst="rect">
            <a:avLst/>
          </a:prstGeom>
          <a:noFill/>
        </p:spPr>
        <p:txBody>
          <a:bodyPr wrap="square" rtlCol="0">
            <a:spAutoFit/>
          </a:bodyPr>
          <a:lstStyle/>
          <a:p>
            <a:pPr algn="ctr"/>
            <a:r>
              <a:rPr lang="en-US" sz="800" dirty="0"/>
              <a:t>35K AMDE Injector with Welded Manifolds, Tested 2015</a:t>
            </a:r>
          </a:p>
        </p:txBody>
      </p:sp>
      <p:pic>
        <p:nvPicPr>
          <p:cNvPr id="5" name="Picture 4"/>
          <p:cNvPicPr>
            <a:picLocks noChangeAspect="1"/>
          </p:cNvPicPr>
          <p:nvPr/>
        </p:nvPicPr>
        <p:blipFill>
          <a:blip r:embed="rId7"/>
          <a:stretch>
            <a:fillRect/>
          </a:stretch>
        </p:blipFill>
        <p:spPr>
          <a:xfrm>
            <a:off x="1885752" y="4597381"/>
            <a:ext cx="1694835" cy="1591194"/>
          </a:xfrm>
          <a:prstGeom prst="rect">
            <a:avLst/>
          </a:prstGeom>
        </p:spPr>
      </p:pic>
    </p:spTree>
    <p:extLst>
      <p:ext uri="{BB962C8B-B14F-4D97-AF65-F5344CB8AC3E}">
        <p14:creationId xmlns:p14="http://schemas.microsoft.com/office/powerpoint/2010/main" val="252270120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93181" y="0"/>
            <a:ext cx="6690732" cy="849745"/>
          </a:xfrm>
        </p:spPr>
        <p:txBody>
          <a:bodyPr>
            <a:normAutofit/>
          </a:bodyPr>
          <a:lstStyle/>
          <a:p>
            <a:r>
              <a:rPr lang="en-US" dirty="0" smtClean="0"/>
              <a:t>Affordable Hardware = More Testing</a:t>
            </a:r>
            <a:endParaRPr lang="en-US" dirty="0"/>
          </a:p>
        </p:txBody>
      </p:sp>
      <p:sp>
        <p:nvSpPr>
          <p:cNvPr id="3" name="Content Placeholder 2"/>
          <p:cNvSpPr>
            <a:spLocks noGrp="1"/>
          </p:cNvSpPr>
          <p:nvPr>
            <p:ph idx="1"/>
          </p:nvPr>
        </p:nvSpPr>
        <p:spPr>
          <a:xfrm>
            <a:off x="114441" y="849745"/>
            <a:ext cx="8937196" cy="3103417"/>
          </a:xfrm>
        </p:spPr>
        <p:txBody>
          <a:bodyPr>
            <a:normAutofit/>
          </a:bodyPr>
          <a:lstStyle/>
          <a:p>
            <a:r>
              <a:rPr lang="en-US" sz="1700" dirty="0"/>
              <a:t>Pathfinder approach for comparing AM against conventionally machined injectors </a:t>
            </a:r>
          </a:p>
          <a:p>
            <a:pPr lvl="1"/>
            <a:r>
              <a:rPr lang="en-US" sz="1500" dirty="0"/>
              <a:t>To evaluate structural and performance capabilities of AM in liquid rocket injector applications, two early test programs were initiated at NASA MSFC to directly compare the operating characteristics of conventionally manufactured 20 </a:t>
            </a:r>
            <a:r>
              <a:rPr lang="en-US" sz="1500" dirty="0" err="1"/>
              <a:t>Klbf</a:t>
            </a:r>
            <a:r>
              <a:rPr lang="en-US" sz="1500" dirty="0"/>
              <a:t> LOX/H2 swirl coaxial element injectors to those of similarly designed SLM manufactured injectors.</a:t>
            </a:r>
          </a:p>
          <a:p>
            <a:pPr lvl="1"/>
            <a:r>
              <a:rPr lang="en-US" sz="1500" dirty="0"/>
              <a:t>Results of hot-fire testing showed characteristic exhaust velocity efficiencies for the two different manufacturing techniques to be within measurement error.  </a:t>
            </a:r>
          </a:p>
          <a:p>
            <a:r>
              <a:rPr lang="en-US" sz="1700" dirty="0"/>
              <a:t>Follow-on efforts included successful hot fire test firings of a range of element types (swirl coaxial, shear coaxial, impinging), propellant combinations (LOX/H2, LOX/CH4, LOX/C3H8), and thrust classes (100 </a:t>
            </a:r>
            <a:r>
              <a:rPr lang="en-US" sz="1700" dirty="0" err="1"/>
              <a:t>lbf</a:t>
            </a:r>
            <a:r>
              <a:rPr lang="en-US" sz="1700" dirty="0"/>
              <a:t> to 35K </a:t>
            </a:r>
            <a:r>
              <a:rPr lang="en-US" sz="1700" dirty="0" err="1"/>
              <a:t>lbf</a:t>
            </a:r>
            <a:r>
              <a:rPr lang="en-US" sz="1700" dirty="0"/>
              <a:t>) to validate AM use in these applications. </a:t>
            </a:r>
          </a:p>
          <a:p>
            <a:endParaRPr lang="en-US" sz="1800" dirty="0"/>
          </a:p>
        </p:txBody>
      </p:sp>
      <p:sp>
        <p:nvSpPr>
          <p:cNvPr id="4" name="Slide Number Placeholder 3"/>
          <p:cNvSpPr>
            <a:spLocks noGrp="1"/>
          </p:cNvSpPr>
          <p:nvPr>
            <p:ph type="sldNum" sz="quarter" idx="12"/>
          </p:nvPr>
        </p:nvSpPr>
        <p:spPr>
          <a:xfrm>
            <a:off x="7010397" y="6534972"/>
            <a:ext cx="2133600" cy="365125"/>
          </a:xfrm>
        </p:spPr>
        <p:txBody>
          <a:bodyPr/>
          <a:lstStyle/>
          <a:p>
            <a:fld id="{4336D8BB-1FBA-4ECE-B83B-DC345E7EB0EF}" type="slidenum">
              <a:rPr lang="en-US" smtClean="0"/>
              <a:pPr/>
              <a:t>20</a:t>
            </a:fld>
            <a:endParaRPr lang="en-US" dirty="0"/>
          </a:p>
        </p:txBody>
      </p:sp>
      <p:pic>
        <p:nvPicPr>
          <p:cNvPr id="5" name="Picture 4" descr="C:\Brad's Stuff\current tasks\LPS\Injectors\Swirl Injector Mods\full-scale injector\pictures\unit 2\water flow\2015, 08-05\IMG_4343.JPG"/>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0800000">
            <a:off x="142151" y="3936796"/>
            <a:ext cx="1682115" cy="2518410"/>
          </a:xfrm>
          <a:prstGeom prst="rect">
            <a:avLst/>
          </a:prstGeom>
          <a:noFill/>
          <a:ln>
            <a:noFill/>
          </a:ln>
        </p:spPr>
      </p:pic>
      <p:pic>
        <p:nvPicPr>
          <p:cNvPr id="6" name="Picture 5" descr="C:\Brad's Stuff\current tasks\LPS\Testing\BBE H2 Testing\series 1\pictures\10282015cp2-049 (hot fire test 007).JPG"/>
          <p:cNvPicPr/>
          <p:nvPr/>
        </p:nvPicPr>
        <p:blipFill rotWithShape="1">
          <a:blip r:embed="rId3" cstate="print">
            <a:extLst>
              <a:ext uri="{28A0092B-C50C-407E-A947-70E740481C1C}">
                <a14:useLocalDpi xmlns:a14="http://schemas.microsoft.com/office/drawing/2010/main" val="0"/>
              </a:ext>
            </a:extLst>
          </a:blip>
          <a:srcRect l="5851" t="22749" r="28044" b="10051"/>
          <a:stretch/>
        </p:blipFill>
        <p:spPr bwMode="auto">
          <a:xfrm>
            <a:off x="1866118" y="3936796"/>
            <a:ext cx="3735450" cy="2518410"/>
          </a:xfrm>
          <a:prstGeom prst="rect">
            <a:avLst/>
          </a:prstGeom>
          <a:noFill/>
          <a:ln>
            <a:noFill/>
          </a:ln>
          <a:extLst>
            <a:ext uri="{53640926-AAD7-44D8-BBD7-CCE9431645EC}">
              <a14:shadowObscured xmlns:a14="http://schemas.microsoft.com/office/drawing/2010/main"/>
            </a:ext>
          </a:extLst>
        </p:spPr>
      </p:pic>
      <p:pic>
        <p:nvPicPr>
          <p:cNvPr id="7" name="Picture 6"/>
          <p:cNvPicPr/>
          <p:nvPr/>
        </p:nvPicPr>
        <p:blipFill rotWithShape="1">
          <a:blip r:embed="rId4">
            <a:extLst>
              <a:ext uri="{28A0092B-C50C-407E-A947-70E740481C1C}">
                <a14:useLocalDpi xmlns:a14="http://schemas.microsoft.com/office/drawing/2010/main" val="0"/>
              </a:ext>
            </a:extLst>
          </a:blip>
          <a:srcRect l="25232" t="31475" r="17951"/>
          <a:stretch/>
        </p:blipFill>
        <p:spPr bwMode="auto">
          <a:xfrm>
            <a:off x="5643421" y="3936796"/>
            <a:ext cx="3352800" cy="2518410"/>
          </a:xfrm>
          <a:prstGeom prst="rect">
            <a:avLst/>
          </a:prstGeom>
          <a:noFill/>
          <a:ln>
            <a:noFill/>
          </a:ln>
          <a:extLst>
            <a:ext uri="{53640926-AAD7-44D8-BBD7-CCE9431645EC}">
              <a14:shadowObscured xmlns:a14="http://schemas.microsoft.com/office/drawing/2010/main"/>
            </a:ext>
          </a:extLst>
        </p:spPr>
      </p:pic>
      <p:sp>
        <p:nvSpPr>
          <p:cNvPr id="10" name="TextBox 9"/>
          <p:cNvSpPr txBox="1"/>
          <p:nvPr/>
        </p:nvSpPr>
        <p:spPr>
          <a:xfrm>
            <a:off x="142150" y="6409026"/>
            <a:ext cx="5459418" cy="261610"/>
          </a:xfrm>
          <a:prstGeom prst="rect">
            <a:avLst/>
          </a:prstGeom>
          <a:noFill/>
        </p:spPr>
        <p:txBody>
          <a:bodyPr wrap="square" rtlCol="0">
            <a:spAutoFit/>
          </a:bodyPr>
          <a:lstStyle/>
          <a:p>
            <a:pPr algn="ctr"/>
            <a:r>
              <a:rPr lang="en-US" sz="1050" b="1" dirty="0"/>
              <a:t>Water Flow of the AMDE Injector LOX Circuit; Hot Fire Test of the AMDE Injector.</a:t>
            </a:r>
          </a:p>
        </p:txBody>
      </p:sp>
      <p:sp>
        <p:nvSpPr>
          <p:cNvPr id="11" name="TextBox 10"/>
          <p:cNvSpPr txBox="1"/>
          <p:nvPr/>
        </p:nvSpPr>
        <p:spPr>
          <a:xfrm>
            <a:off x="5560288" y="6408014"/>
            <a:ext cx="3583709" cy="253916"/>
          </a:xfrm>
          <a:prstGeom prst="rect">
            <a:avLst/>
          </a:prstGeom>
          <a:noFill/>
        </p:spPr>
        <p:txBody>
          <a:bodyPr wrap="square" rtlCol="0">
            <a:spAutoFit/>
          </a:bodyPr>
          <a:lstStyle/>
          <a:p>
            <a:pPr algn="ctr"/>
            <a:r>
              <a:rPr lang="en-US" sz="1050" b="1" dirty="0"/>
              <a:t>Four Thrusters with 1200 </a:t>
            </a:r>
            <a:r>
              <a:rPr lang="en-US" sz="1050" b="1" dirty="0" err="1"/>
              <a:t>lbf</a:t>
            </a:r>
            <a:r>
              <a:rPr lang="en-US" sz="1050" b="1" dirty="0"/>
              <a:t> Shear Coaxial Injectors.</a:t>
            </a:r>
          </a:p>
        </p:txBody>
      </p:sp>
      <p:sp>
        <p:nvSpPr>
          <p:cNvPr id="12" name="Rounded Rectangle 11">
            <a:extLst>
              <a:ext uri="{FF2B5EF4-FFF2-40B4-BE49-F238E27FC236}">
                <a16:creationId xmlns:a16="http://schemas.microsoft.com/office/drawing/2014/main" id="{F3538A0E-C1C7-5541-BAFC-D4043D6957FA}"/>
              </a:ext>
            </a:extLst>
          </p:cNvPr>
          <p:cNvSpPr/>
          <p:nvPr/>
        </p:nvSpPr>
        <p:spPr>
          <a:xfrm>
            <a:off x="282072" y="3526480"/>
            <a:ext cx="8601934" cy="353363"/>
          </a:xfrm>
          <a:prstGeom prst="roundRect">
            <a:avLst/>
          </a:prstGeom>
          <a:solidFill>
            <a:srgbClr val="92D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solidFill>
                  <a:schemeClr val="tx1"/>
                </a:solidFill>
              </a:rPr>
              <a:t>Stable performance of AM Injectors and Efficiency Approaching Traditional (98-99%)</a:t>
            </a:r>
          </a:p>
        </p:txBody>
      </p:sp>
    </p:spTree>
    <p:extLst>
      <p:ext uri="{BB962C8B-B14F-4D97-AF65-F5344CB8AC3E}">
        <p14:creationId xmlns:p14="http://schemas.microsoft.com/office/powerpoint/2010/main" val="176215677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81957"/>
          </a:xfrm>
        </p:spPr>
        <p:txBody>
          <a:bodyPr>
            <a:normAutofit fontScale="90000"/>
          </a:bodyPr>
          <a:lstStyle/>
          <a:p>
            <a:r>
              <a:rPr lang="en-US" dirty="0"/>
              <a:t>AM Combustion Chambers:</a:t>
            </a:r>
            <a:br>
              <a:rPr lang="en-US" dirty="0"/>
            </a:br>
            <a:r>
              <a:rPr lang="en-US" dirty="0"/>
              <a:t>Overview </a:t>
            </a:r>
          </a:p>
        </p:txBody>
      </p:sp>
      <p:sp>
        <p:nvSpPr>
          <p:cNvPr id="3" name="Content Placeholder 2"/>
          <p:cNvSpPr>
            <a:spLocks noGrp="1"/>
          </p:cNvSpPr>
          <p:nvPr>
            <p:ph idx="1"/>
          </p:nvPr>
        </p:nvSpPr>
        <p:spPr>
          <a:xfrm>
            <a:off x="457200" y="931723"/>
            <a:ext cx="8229600" cy="2065787"/>
          </a:xfrm>
        </p:spPr>
        <p:txBody>
          <a:bodyPr>
            <a:normAutofit lnSpcReduction="10000"/>
          </a:bodyPr>
          <a:lstStyle/>
          <a:p>
            <a:r>
              <a:rPr lang="en-US" sz="1800" dirty="0"/>
              <a:t>MSFC has developed over 10 unique AM chambers between 2013-2018</a:t>
            </a:r>
          </a:p>
          <a:p>
            <a:pPr lvl="1"/>
            <a:r>
              <a:rPr lang="en-US" sz="1600" dirty="0"/>
              <a:t>Materials: Inco 625, Inco 718, GRCop-84, C-18150, Monel K-500 </a:t>
            </a:r>
          </a:p>
          <a:p>
            <a:pPr lvl="1"/>
            <a:r>
              <a:rPr lang="en-US" sz="1600" dirty="0"/>
              <a:t>Propellants: LOX/GH2, LOX/LCH4, LOX/RP-1</a:t>
            </a:r>
          </a:p>
          <a:p>
            <a:pPr lvl="1"/>
            <a:r>
              <a:rPr lang="en-US" sz="1600" dirty="0"/>
              <a:t>Additive Process: SLM and SLM/DED</a:t>
            </a:r>
          </a:p>
          <a:p>
            <a:pPr lvl="1"/>
            <a:r>
              <a:rPr lang="en-US" sz="1600" dirty="0"/>
              <a:t>Over 110 starts and 6100+ seconds of hot fire test </a:t>
            </a:r>
            <a:r>
              <a:rPr lang="en-US" sz="1600" dirty="0" err="1"/>
              <a:t>test</a:t>
            </a:r>
            <a:r>
              <a:rPr lang="en-US" sz="1600" dirty="0"/>
              <a:t>. </a:t>
            </a:r>
          </a:p>
          <a:p>
            <a:r>
              <a:rPr lang="en-US" sz="1800" dirty="0"/>
              <a:t>Chambers have been fabricated using SLM powder bed AM technique, with a few test articles incorporating DED techniques for a bimetallic end product.   </a:t>
            </a:r>
          </a:p>
        </p:txBody>
      </p:sp>
      <p:sp>
        <p:nvSpPr>
          <p:cNvPr id="45" name="Slide Number Placeholder 2"/>
          <p:cNvSpPr txBox="1">
            <a:spLocks/>
          </p:cNvSpPr>
          <p:nvPr/>
        </p:nvSpPr>
        <p:spPr>
          <a:xfrm>
            <a:off x="8764187" y="6434407"/>
            <a:ext cx="301752" cy="228600"/>
          </a:xfrm>
          <a:prstGeom prst="rect">
            <a:avLst/>
          </a:prstGeom>
        </p:spPr>
        <p:txBody>
          <a:bodyPr anchor="ctr"/>
          <a:lstStyle>
            <a:defPPr>
              <a:defRPr lang="en-US"/>
            </a:defPPr>
            <a:lvl1pPr algn="l" defTabSz="457200" rtl="0" fontAlgn="base">
              <a:spcBef>
                <a:spcPct val="0"/>
              </a:spcBef>
              <a:spcAft>
                <a:spcPct val="0"/>
              </a:spcAft>
              <a:defRPr sz="1200" kern="1200">
                <a:solidFill>
                  <a:schemeClr val="tx1"/>
                </a:solidFill>
                <a:latin typeface="Arial" charset="0"/>
                <a:ea typeface="ＭＳ Ｐゴシック" charset="-128"/>
                <a:cs typeface="ＭＳ Ｐゴシック" charset="-128"/>
              </a:defRPr>
            </a:lvl1pPr>
            <a:lvl2pPr marL="457200" algn="l" defTabSz="457200" rtl="0" fontAlgn="base">
              <a:spcBef>
                <a:spcPct val="0"/>
              </a:spcBef>
              <a:spcAft>
                <a:spcPct val="0"/>
              </a:spcAft>
              <a:defRPr sz="2400" kern="1200">
                <a:solidFill>
                  <a:schemeClr val="tx1"/>
                </a:solidFill>
                <a:latin typeface="Arial" charset="0"/>
                <a:ea typeface="ＭＳ Ｐゴシック" charset="-128"/>
                <a:cs typeface="ＭＳ Ｐゴシック" charset="-128"/>
              </a:defRPr>
            </a:lvl2pPr>
            <a:lvl3pPr marL="914400" algn="l" defTabSz="457200" rtl="0" fontAlgn="base">
              <a:spcBef>
                <a:spcPct val="0"/>
              </a:spcBef>
              <a:spcAft>
                <a:spcPct val="0"/>
              </a:spcAft>
              <a:defRPr sz="2400" kern="1200">
                <a:solidFill>
                  <a:schemeClr val="tx1"/>
                </a:solidFill>
                <a:latin typeface="Arial" charset="0"/>
                <a:ea typeface="ＭＳ Ｐゴシック" charset="-128"/>
                <a:cs typeface="ＭＳ Ｐゴシック" charset="-128"/>
              </a:defRPr>
            </a:lvl3pPr>
            <a:lvl4pPr marL="1371600" algn="l" defTabSz="457200" rtl="0" fontAlgn="base">
              <a:spcBef>
                <a:spcPct val="0"/>
              </a:spcBef>
              <a:spcAft>
                <a:spcPct val="0"/>
              </a:spcAft>
              <a:defRPr sz="2400" kern="1200">
                <a:solidFill>
                  <a:schemeClr val="tx1"/>
                </a:solidFill>
                <a:latin typeface="Arial" charset="0"/>
                <a:ea typeface="ＭＳ Ｐゴシック" charset="-128"/>
                <a:cs typeface="ＭＳ Ｐゴシック" charset="-128"/>
              </a:defRPr>
            </a:lvl4pPr>
            <a:lvl5pPr marL="1828800" algn="l" defTabSz="457200" rtl="0" fontAlgn="base">
              <a:spcBef>
                <a:spcPct val="0"/>
              </a:spcBef>
              <a:spcAft>
                <a:spcPct val="0"/>
              </a:spcAft>
              <a:defRPr sz="2400" kern="1200">
                <a:solidFill>
                  <a:schemeClr val="tx1"/>
                </a:solidFill>
                <a:latin typeface="Arial" charset="0"/>
                <a:ea typeface="ＭＳ Ｐゴシック" charset="-128"/>
                <a:cs typeface="ＭＳ Ｐゴシック" charset="-128"/>
              </a:defRPr>
            </a:lvl5pPr>
            <a:lvl6pPr marL="2286000" algn="l" defTabSz="457200" rtl="0" eaLnBrk="1" latinLnBrk="0" hangingPunct="1">
              <a:defRPr sz="2400" kern="1200">
                <a:solidFill>
                  <a:schemeClr val="tx1"/>
                </a:solidFill>
                <a:latin typeface="Arial" charset="0"/>
                <a:ea typeface="ＭＳ Ｐゴシック" charset="-128"/>
                <a:cs typeface="ＭＳ Ｐゴシック" charset="-128"/>
              </a:defRPr>
            </a:lvl6pPr>
            <a:lvl7pPr marL="2743200" algn="l" defTabSz="457200" rtl="0" eaLnBrk="1" latinLnBrk="0" hangingPunct="1">
              <a:defRPr sz="2400" kern="1200">
                <a:solidFill>
                  <a:schemeClr val="tx1"/>
                </a:solidFill>
                <a:latin typeface="Arial" charset="0"/>
                <a:ea typeface="ＭＳ Ｐゴシック" charset="-128"/>
                <a:cs typeface="ＭＳ Ｐゴシック" charset="-128"/>
              </a:defRPr>
            </a:lvl7pPr>
            <a:lvl8pPr marL="3200400" algn="l" defTabSz="457200" rtl="0" eaLnBrk="1" latinLnBrk="0" hangingPunct="1">
              <a:defRPr sz="2400" kern="1200">
                <a:solidFill>
                  <a:schemeClr val="tx1"/>
                </a:solidFill>
                <a:latin typeface="Arial" charset="0"/>
                <a:ea typeface="ＭＳ Ｐゴシック" charset="-128"/>
                <a:cs typeface="ＭＳ Ｐゴシック" charset="-128"/>
              </a:defRPr>
            </a:lvl8pPr>
            <a:lvl9pPr marL="3657600" algn="l" defTabSz="457200" rtl="0" eaLnBrk="1" latinLnBrk="0" hangingPunct="1">
              <a:defRPr sz="2400" kern="1200">
                <a:solidFill>
                  <a:schemeClr val="tx1"/>
                </a:solidFill>
                <a:latin typeface="Arial" charset="0"/>
                <a:ea typeface="ＭＳ Ｐゴシック" charset="-128"/>
                <a:cs typeface="ＭＳ Ｐゴシック" charset="-128"/>
              </a:defRPr>
            </a:lvl9pPr>
          </a:lstStyle>
          <a:p>
            <a:pPr>
              <a:defRPr/>
            </a:pPr>
            <a:fld id="{75D13D49-2B6F-174C-9E1E-1013A06E5C50}" type="slidenum">
              <a:rPr lang="uk-UA" smtClean="0"/>
              <a:pPr>
                <a:defRPr/>
              </a:pPr>
              <a:t>21</a:t>
            </a:fld>
            <a:endParaRPr lang="uk-UA" dirty="0"/>
          </a:p>
        </p:txBody>
      </p:sp>
      <p:sp>
        <p:nvSpPr>
          <p:cNvPr id="46" name="Rounded Rectangle 45">
            <a:extLst>
              <a:ext uri="{FF2B5EF4-FFF2-40B4-BE49-F238E27FC236}">
                <a16:creationId xmlns:a16="http://schemas.microsoft.com/office/drawing/2014/main" id="{F3538A0E-C1C7-5541-BAFC-D4043D6957FA}"/>
              </a:ext>
            </a:extLst>
          </p:cNvPr>
          <p:cNvSpPr/>
          <p:nvPr/>
        </p:nvSpPr>
        <p:spPr>
          <a:xfrm>
            <a:off x="271033" y="2922135"/>
            <a:ext cx="8601934" cy="353363"/>
          </a:xfrm>
          <a:prstGeom prst="roundRect">
            <a:avLst/>
          </a:prstGeom>
          <a:solidFill>
            <a:srgbClr val="92D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200" dirty="0">
                <a:solidFill>
                  <a:schemeClr val="tx1"/>
                </a:solidFill>
              </a:rPr>
              <a:t>Total Accumulated Hot-fire Time on Copper-alloy Chambers = &gt;6100 sec</a:t>
            </a:r>
          </a:p>
        </p:txBody>
      </p:sp>
      <p:grpSp>
        <p:nvGrpSpPr>
          <p:cNvPr id="47" name="Group 46">
            <a:extLst>
              <a:ext uri="{FF2B5EF4-FFF2-40B4-BE49-F238E27FC236}">
                <a16:creationId xmlns:a16="http://schemas.microsoft.com/office/drawing/2014/main" id="{FFC1F072-EFDB-0345-B19B-38283E5CF53F}"/>
              </a:ext>
            </a:extLst>
          </p:cNvPr>
          <p:cNvGrpSpPr/>
          <p:nvPr/>
        </p:nvGrpSpPr>
        <p:grpSpPr>
          <a:xfrm>
            <a:off x="770230" y="3376024"/>
            <a:ext cx="8279534" cy="296645"/>
            <a:chOff x="2532280" y="2877729"/>
            <a:chExt cx="6176136" cy="549799"/>
          </a:xfrm>
        </p:grpSpPr>
        <p:sp>
          <p:nvSpPr>
            <p:cNvPr id="48" name="Rectangle 47">
              <a:extLst>
                <a:ext uri="{FF2B5EF4-FFF2-40B4-BE49-F238E27FC236}">
                  <a16:creationId xmlns:a16="http://schemas.microsoft.com/office/drawing/2014/main" id="{70E52E97-761B-494A-B3D0-4145C1CFB4F3}"/>
                </a:ext>
              </a:extLst>
            </p:cNvPr>
            <p:cNvSpPr/>
            <p:nvPr/>
          </p:nvSpPr>
          <p:spPr>
            <a:xfrm>
              <a:off x="4510942" y="2882298"/>
              <a:ext cx="2108571" cy="542947"/>
            </a:xfrm>
            <a:prstGeom prst="rect">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2017</a:t>
              </a:r>
            </a:p>
          </p:txBody>
        </p:sp>
        <p:sp>
          <p:nvSpPr>
            <p:cNvPr id="49" name="Rectangle 48">
              <a:extLst>
                <a:ext uri="{FF2B5EF4-FFF2-40B4-BE49-F238E27FC236}">
                  <a16:creationId xmlns:a16="http://schemas.microsoft.com/office/drawing/2014/main" id="{F67E08D3-CAAF-C248-99EC-10E343F29805}"/>
                </a:ext>
              </a:extLst>
            </p:cNvPr>
            <p:cNvSpPr/>
            <p:nvPr/>
          </p:nvSpPr>
          <p:spPr>
            <a:xfrm>
              <a:off x="2532280" y="2877729"/>
              <a:ext cx="2108571" cy="542947"/>
            </a:xfrm>
            <a:prstGeom prst="rect">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2016</a:t>
              </a:r>
            </a:p>
          </p:txBody>
        </p:sp>
        <p:sp>
          <p:nvSpPr>
            <p:cNvPr id="50" name="Rectangle 49">
              <a:extLst>
                <a:ext uri="{FF2B5EF4-FFF2-40B4-BE49-F238E27FC236}">
                  <a16:creationId xmlns:a16="http://schemas.microsoft.com/office/drawing/2014/main" id="{DB9ABAEB-3E65-1649-BB98-B6FD7641730C}"/>
                </a:ext>
              </a:extLst>
            </p:cNvPr>
            <p:cNvSpPr/>
            <p:nvPr/>
          </p:nvSpPr>
          <p:spPr>
            <a:xfrm>
              <a:off x="6599845" y="2884581"/>
              <a:ext cx="2108571" cy="542947"/>
            </a:xfrm>
            <a:prstGeom prst="rect">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2018</a:t>
              </a:r>
            </a:p>
          </p:txBody>
        </p:sp>
        <p:sp>
          <p:nvSpPr>
            <p:cNvPr id="51" name="Chevron 50">
              <a:extLst>
                <a:ext uri="{FF2B5EF4-FFF2-40B4-BE49-F238E27FC236}">
                  <a16:creationId xmlns:a16="http://schemas.microsoft.com/office/drawing/2014/main" id="{B2397F79-7AB7-E34A-9FC1-E79B575D0CC9}"/>
                </a:ext>
              </a:extLst>
            </p:cNvPr>
            <p:cNvSpPr/>
            <p:nvPr/>
          </p:nvSpPr>
          <p:spPr>
            <a:xfrm>
              <a:off x="4391042" y="2887775"/>
              <a:ext cx="460284" cy="538378"/>
            </a:xfrm>
            <a:prstGeom prst="chevron">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2" name="Chevron 51">
              <a:extLst>
                <a:ext uri="{FF2B5EF4-FFF2-40B4-BE49-F238E27FC236}">
                  <a16:creationId xmlns:a16="http://schemas.microsoft.com/office/drawing/2014/main" id="{23F2C4DD-F371-164F-9622-95733550A9A9}"/>
                </a:ext>
              </a:extLst>
            </p:cNvPr>
            <p:cNvSpPr/>
            <p:nvPr/>
          </p:nvSpPr>
          <p:spPr>
            <a:xfrm>
              <a:off x="6389370" y="2882298"/>
              <a:ext cx="460284" cy="538378"/>
            </a:xfrm>
            <a:prstGeom prst="chevron">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pic>
        <p:nvPicPr>
          <p:cNvPr id="53" name="Picture 52">
            <a:extLst>
              <a:ext uri="{FF2B5EF4-FFF2-40B4-BE49-F238E27FC236}">
                <a16:creationId xmlns:a16="http://schemas.microsoft.com/office/drawing/2014/main" id="{D41FD2DB-DB8C-4841-87D9-C0835F88F06F}"/>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2115930" y="4188701"/>
            <a:ext cx="1431759" cy="750956"/>
          </a:xfrm>
          <a:prstGeom prst="rect">
            <a:avLst/>
          </a:prstGeom>
          <a:ln>
            <a:noFill/>
          </a:ln>
          <a:effectLst>
            <a:outerShdw blurRad="292100" dist="139700" dir="2700000" algn="tl" rotWithShape="0">
              <a:srgbClr val="333333">
                <a:alpha val="65000"/>
              </a:srgbClr>
            </a:outerShdw>
          </a:effectLst>
        </p:spPr>
      </p:pic>
      <p:pic>
        <p:nvPicPr>
          <p:cNvPr id="54" name="Picture 53">
            <a:extLst>
              <a:ext uri="{FF2B5EF4-FFF2-40B4-BE49-F238E27FC236}">
                <a16:creationId xmlns:a16="http://schemas.microsoft.com/office/drawing/2014/main" id="{5F86B150-F6D1-234F-80D8-1AFA32977CA5}"/>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3763366" y="4247083"/>
            <a:ext cx="980853" cy="634192"/>
          </a:xfrm>
          <a:prstGeom prst="rect">
            <a:avLst/>
          </a:prstGeom>
          <a:ln>
            <a:noFill/>
          </a:ln>
          <a:effectLst>
            <a:outerShdw blurRad="292100" dist="139700" dir="2700000" algn="tl" rotWithShape="0">
              <a:srgbClr val="333333">
                <a:alpha val="65000"/>
              </a:srgbClr>
            </a:outerShdw>
          </a:effectLst>
        </p:spPr>
      </p:pic>
      <p:pic>
        <p:nvPicPr>
          <p:cNvPr id="55" name="Picture 54">
            <a:extLst>
              <a:ext uri="{FF2B5EF4-FFF2-40B4-BE49-F238E27FC236}">
                <a16:creationId xmlns:a16="http://schemas.microsoft.com/office/drawing/2014/main" id="{09340797-6555-AC48-B697-0823DAFDBFF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909997" y="4190580"/>
            <a:ext cx="762202" cy="747198"/>
          </a:xfrm>
          <a:prstGeom prst="rect">
            <a:avLst/>
          </a:prstGeom>
          <a:ln>
            <a:noFill/>
          </a:ln>
          <a:effectLst>
            <a:outerShdw blurRad="292100" dist="139700" dir="2700000" algn="tl" rotWithShape="0">
              <a:srgbClr val="333333">
                <a:alpha val="65000"/>
              </a:srgbClr>
            </a:outerShdw>
          </a:effectLst>
        </p:spPr>
      </p:pic>
      <p:pic>
        <p:nvPicPr>
          <p:cNvPr id="56" name="Picture 55">
            <a:extLst>
              <a:ext uri="{FF2B5EF4-FFF2-40B4-BE49-F238E27FC236}">
                <a16:creationId xmlns:a16="http://schemas.microsoft.com/office/drawing/2014/main" id="{4341F388-7578-E34A-8B29-7CE4583658EC}"/>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5741109" y="4196100"/>
            <a:ext cx="930489" cy="736159"/>
          </a:xfrm>
          <a:prstGeom prst="rect">
            <a:avLst/>
          </a:prstGeom>
          <a:ln>
            <a:noFill/>
          </a:ln>
          <a:effectLst>
            <a:outerShdw blurRad="292100" dist="139700" dir="2700000" algn="tl" rotWithShape="0">
              <a:srgbClr val="333333">
                <a:alpha val="65000"/>
              </a:srgbClr>
            </a:outerShdw>
          </a:effectLst>
        </p:spPr>
      </p:pic>
      <p:pic>
        <p:nvPicPr>
          <p:cNvPr id="57" name="Picture 56">
            <a:extLst>
              <a:ext uri="{FF2B5EF4-FFF2-40B4-BE49-F238E27FC236}">
                <a16:creationId xmlns:a16="http://schemas.microsoft.com/office/drawing/2014/main" id="{14900140-5847-2C43-94C2-84111B439C6F}"/>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r="10352"/>
          <a:stretch/>
        </p:blipFill>
        <p:spPr>
          <a:xfrm flipH="1">
            <a:off x="7347443" y="4207295"/>
            <a:ext cx="959818" cy="713769"/>
          </a:xfrm>
          <a:prstGeom prst="rect">
            <a:avLst/>
          </a:prstGeom>
        </p:spPr>
      </p:pic>
      <p:pic>
        <p:nvPicPr>
          <p:cNvPr id="58" name="Picture 57">
            <a:extLst>
              <a:ext uri="{FF2B5EF4-FFF2-40B4-BE49-F238E27FC236}">
                <a16:creationId xmlns:a16="http://schemas.microsoft.com/office/drawing/2014/main" id="{472CD370-5EB2-3A41-BAD2-6D681B661A01}"/>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6851382" y="4202803"/>
            <a:ext cx="440646" cy="722753"/>
          </a:xfrm>
          <a:prstGeom prst="rect">
            <a:avLst/>
          </a:prstGeom>
          <a:ln>
            <a:noFill/>
          </a:ln>
          <a:effectLst>
            <a:outerShdw blurRad="292100" dist="139700" dir="2700000" algn="tl" rotWithShape="0">
              <a:srgbClr val="333333">
                <a:alpha val="65000"/>
              </a:srgbClr>
            </a:outerShdw>
          </a:effectLst>
        </p:spPr>
      </p:pic>
      <p:pic>
        <p:nvPicPr>
          <p:cNvPr id="59" name="Picture 58">
            <a:extLst>
              <a:ext uri="{FF2B5EF4-FFF2-40B4-BE49-F238E27FC236}">
                <a16:creationId xmlns:a16="http://schemas.microsoft.com/office/drawing/2014/main" id="{9D6C3715-3255-9842-AE90-B7F766781947}"/>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6598338" y="5779214"/>
            <a:ext cx="504284" cy="754408"/>
          </a:xfrm>
          <a:prstGeom prst="rect">
            <a:avLst/>
          </a:prstGeom>
          <a:ln>
            <a:noFill/>
          </a:ln>
          <a:effectLst>
            <a:outerShdw blurRad="292100" dist="139700" dir="2700000" algn="tl" rotWithShape="0">
              <a:srgbClr val="333333">
                <a:alpha val="65000"/>
              </a:srgbClr>
            </a:outerShdw>
          </a:effectLst>
        </p:spPr>
      </p:pic>
      <p:pic>
        <p:nvPicPr>
          <p:cNvPr id="60" name="Picture 59">
            <a:extLst>
              <a:ext uri="{FF2B5EF4-FFF2-40B4-BE49-F238E27FC236}">
                <a16:creationId xmlns:a16="http://schemas.microsoft.com/office/drawing/2014/main" id="{13C3FD6E-0F6E-2D42-BE25-066FC41BD36B}"/>
              </a:ext>
            </a:extLst>
          </p:cNvPr>
          <p:cNvPicPr>
            <a:picLocks noChangeAspect="1"/>
          </p:cNvPicPr>
          <p:nvPr/>
        </p:nvPicPr>
        <p:blipFill rotWithShape="1">
          <a:blip r:embed="rId9" cstate="print">
            <a:extLst>
              <a:ext uri="{28A0092B-C50C-407E-A947-70E740481C1C}">
                <a14:useLocalDpi xmlns:a14="http://schemas.microsoft.com/office/drawing/2010/main"/>
              </a:ext>
            </a:extLst>
          </a:blip>
          <a:srcRect/>
          <a:stretch/>
        </p:blipFill>
        <p:spPr>
          <a:xfrm>
            <a:off x="7143557" y="5788628"/>
            <a:ext cx="926433" cy="735581"/>
          </a:xfrm>
          <a:prstGeom prst="rect">
            <a:avLst/>
          </a:prstGeom>
          <a:ln>
            <a:noFill/>
          </a:ln>
          <a:effectLst>
            <a:outerShdw blurRad="292100" dist="139700" dir="2700000" algn="tl" rotWithShape="0">
              <a:srgbClr val="333333">
                <a:alpha val="65000"/>
              </a:srgbClr>
            </a:outerShdw>
          </a:effectLst>
        </p:spPr>
      </p:pic>
      <p:pic>
        <p:nvPicPr>
          <p:cNvPr id="61" name="Picture 60">
            <a:extLst>
              <a:ext uri="{FF2B5EF4-FFF2-40B4-BE49-F238E27FC236}">
                <a16:creationId xmlns:a16="http://schemas.microsoft.com/office/drawing/2014/main" id="{639568D1-E515-0A4B-B614-6963DF2CF737}"/>
              </a:ext>
            </a:extLst>
          </p:cNvPr>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2702584" y="5763707"/>
            <a:ext cx="1291369" cy="785422"/>
          </a:xfrm>
          <a:prstGeom prst="rect">
            <a:avLst/>
          </a:prstGeom>
          <a:ln>
            <a:noFill/>
          </a:ln>
          <a:effectLst>
            <a:outerShdw blurRad="292100" dist="139700" dir="2700000" algn="tl" rotWithShape="0">
              <a:srgbClr val="333333">
                <a:alpha val="65000"/>
              </a:srgbClr>
            </a:outerShdw>
          </a:effectLst>
        </p:spPr>
      </p:pic>
      <p:pic>
        <p:nvPicPr>
          <p:cNvPr id="62" name="Picture 61">
            <a:extLst>
              <a:ext uri="{FF2B5EF4-FFF2-40B4-BE49-F238E27FC236}">
                <a16:creationId xmlns:a16="http://schemas.microsoft.com/office/drawing/2014/main" id="{2BCAC545-0117-0A40-BD99-11789A377CEC}"/>
              </a:ext>
            </a:extLst>
          </p:cNvPr>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4049396" y="5763707"/>
            <a:ext cx="574395" cy="785422"/>
          </a:xfrm>
          <a:prstGeom prst="rect">
            <a:avLst/>
          </a:prstGeom>
          <a:ln>
            <a:noFill/>
          </a:ln>
          <a:effectLst>
            <a:outerShdw blurRad="292100" dist="139700" dir="2700000" algn="tl" rotWithShape="0">
              <a:srgbClr val="333333">
                <a:alpha val="65000"/>
              </a:srgbClr>
            </a:outerShdw>
          </a:effectLst>
        </p:spPr>
      </p:pic>
      <p:pic>
        <p:nvPicPr>
          <p:cNvPr id="63" name="Picture 62">
            <a:extLst>
              <a:ext uri="{FF2B5EF4-FFF2-40B4-BE49-F238E27FC236}">
                <a16:creationId xmlns:a16="http://schemas.microsoft.com/office/drawing/2014/main" id="{4208580A-126C-BE4F-96ED-8E21B4A3A720}"/>
              </a:ext>
            </a:extLst>
          </p:cNvPr>
          <p:cNvPicPr>
            <a:picLocks noChangeAspect="1"/>
          </p:cNvPicPr>
          <p:nvPr/>
        </p:nvPicPr>
        <p:blipFill rotWithShape="1">
          <a:blip r:embed="rId12" cstate="print">
            <a:extLst>
              <a:ext uri="{28A0092B-C50C-407E-A947-70E740481C1C}">
                <a14:useLocalDpi xmlns:a14="http://schemas.microsoft.com/office/drawing/2010/main"/>
              </a:ext>
            </a:extLst>
          </a:blip>
          <a:srcRect/>
          <a:stretch/>
        </p:blipFill>
        <p:spPr>
          <a:xfrm>
            <a:off x="5360204" y="5768268"/>
            <a:ext cx="1109708" cy="776301"/>
          </a:xfrm>
          <a:prstGeom prst="rect">
            <a:avLst/>
          </a:prstGeom>
        </p:spPr>
      </p:pic>
      <p:pic>
        <p:nvPicPr>
          <p:cNvPr id="64" name="Picture 63">
            <a:extLst>
              <a:ext uri="{FF2B5EF4-FFF2-40B4-BE49-F238E27FC236}">
                <a16:creationId xmlns:a16="http://schemas.microsoft.com/office/drawing/2014/main" id="{726E88E2-482B-4644-945E-50AFD7F44BB6}"/>
              </a:ext>
            </a:extLst>
          </p:cNvPr>
          <p:cNvPicPr/>
          <p:nvPr/>
        </p:nvPicPr>
        <p:blipFill rotWithShape="1">
          <a:blip r:embed="rId13" cstate="print">
            <a:extLst>
              <a:ext uri="{28A0092B-C50C-407E-A947-70E740481C1C}">
                <a14:useLocalDpi xmlns:a14="http://schemas.microsoft.com/office/drawing/2010/main"/>
              </a:ext>
            </a:extLst>
          </a:blip>
          <a:srcRect/>
          <a:stretch/>
        </p:blipFill>
        <p:spPr bwMode="auto">
          <a:xfrm>
            <a:off x="4752577" y="5768285"/>
            <a:ext cx="595563" cy="776266"/>
          </a:xfrm>
          <a:prstGeom prst="rect">
            <a:avLst/>
          </a:prstGeom>
          <a:ln>
            <a:noFill/>
          </a:ln>
          <a:effectLst>
            <a:outerShdw blurRad="292100" dist="139700" dir="2700000" algn="tl" rotWithShape="0">
              <a:srgbClr val="333333">
                <a:alpha val="65000"/>
              </a:srgbClr>
            </a:outerShdw>
          </a:effectLst>
        </p:spPr>
      </p:pic>
      <p:pic>
        <p:nvPicPr>
          <p:cNvPr id="67" name="Picture 66">
            <a:extLst>
              <a:ext uri="{FF2B5EF4-FFF2-40B4-BE49-F238E27FC236}">
                <a16:creationId xmlns:a16="http://schemas.microsoft.com/office/drawing/2014/main" id="{06F6D87D-0B95-B64A-B38C-0EDE2C6A5827}"/>
              </a:ext>
            </a:extLst>
          </p:cNvPr>
          <p:cNvPicPr>
            <a:picLocks noChangeAspect="1"/>
          </p:cNvPicPr>
          <p:nvPr/>
        </p:nvPicPr>
        <p:blipFill>
          <a:blip r:embed="rId14" cstate="print">
            <a:extLst>
              <a:ext uri="{28A0092B-C50C-407E-A947-70E740481C1C}">
                <a14:useLocalDpi xmlns:a14="http://schemas.microsoft.com/office/drawing/2010/main"/>
              </a:ext>
            </a:extLst>
          </a:blip>
          <a:stretch>
            <a:fillRect/>
          </a:stretch>
        </p:blipFill>
        <p:spPr>
          <a:xfrm>
            <a:off x="1250512" y="5591011"/>
            <a:ext cx="1252728" cy="842924"/>
          </a:xfrm>
          <a:prstGeom prst="rect">
            <a:avLst/>
          </a:prstGeom>
          <a:ln>
            <a:noFill/>
          </a:ln>
          <a:effectLst>
            <a:outerShdw blurRad="292100" dist="139700" dir="2700000" algn="tl" rotWithShape="0">
              <a:srgbClr val="333333">
                <a:alpha val="65000"/>
              </a:srgbClr>
            </a:outerShdw>
          </a:effectLst>
        </p:spPr>
      </p:pic>
      <p:sp>
        <p:nvSpPr>
          <p:cNvPr id="68" name="TextBox 67">
            <a:extLst>
              <a:ext uri="{FF2B5EF4-FFF2-40B4-BE49-F238E27FC236}">
                <a16:creationId xmlns:a16="http://schemas.microsoft.com/office/drawing/2014/main" id="{25853955-1196-A84C-B669-539667645B31}"/>
              </a:ext>
            </a:extLst>
          </p:cNvPr>
          <p:cNvSpPr txBox="1"/>
          <p:nvPr/>
        </p:nvSpPr>
        <p:spPr>
          <a:xfrm>
            <a:off x="1441903" y="5044677"/>
            <a:ext cx="863505" cy="584775"/>
          </a:xfrm>
          <a:prstGeom prst="rect">
            <a:avLst/>
          </a:prstGeom>
          <a:noFill/>
        </p:spPr>
        <p:txBody>
          <a:bodyPr wrap="none" rtlCol="0">
            <a:spAutoFit/>
          </a:bodyPr>
          <a:lstStyle/>
          <a:p>
            <a:pPr algn="ctr"/>
            <a:r>
              <a:rPr lang="en-US" sz="1600" b="1" u="sng" dirty="0"/>
              <a:t>META4</a:t>
            </a:r>
          </a:p>
          <a:p>
            <a:pPr algn="ctr"/>
            <a:r>
              <a:rPr lang="en-US" sz="1600" dirty="0"/>
              <a:t>26 sec</a:t>
            </a:r>
          </a:p>
        </p:txBody>
      </p:sp>
      <p:sp>
        <p:nvSpPr>
          <p:cNvPr id="69" name="Rectangle 68">
            <a:extLst>
              <a:ext uri="{FF2B5EF4-FFF2-40B4-BE49-F238E27FC236}">
                <a16:creationId xmlns:a16="http://schemas.microsoft.com/office/drawing/2014/main" id="{2A7B3617-A3EF-9F42-BB41-C41167F40311}"/>
              </a:ext>
            </a:extLst>
          </p:cNvPr>
          <p:cNvSpPr/>
          <p:nvPr/>
        </p:nvSpPr>
        <p:spPr>
          <a:xfrm>
            <a:off x="1198932" y="5044676"/>
            <a:ext cx="1340893" cy="1504453"/>
          </a:xfrm>
          <a:prstGeom prst="rect">
            <a:avLst/>
          </a:prstGeom>
          <a:noFill/>
          <a:ln w="127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0" name="TextBox 69">
            <a:extLst>
              <a:ext uri="{FF2B5EF4-FFF2-40B4-BE49-F238E27FC236}">
                <a16:creationId xmlns:a16="http://schemas.microsoft.com/office/drawing/2014/main" id="{BB0288EA-FB02-E34C-B096-59209A3335CD}"/>
              </a:ext>
            </a:extLst>
          </p:cNvPr>
          <p:cNvSpPr txBox="1"/>
          <p:nvPr/>
        </p:nvSpPr>
        <p:spPr>
          <a:xfrm>
            <a:off x="1987669" y="3656898"/>
            <a:ext cx="1742272" cy="584775"/>
          </a:xfrm>
          <a:prstGeom prst="rect">
            <a:avLst/>
          </a:prstGeom>
          <a:noFill/>
        </p:spPr>
        <p:txBody>
          <a:bodyPr wrap="none" rtlCol="0">
            <a:spAutoFit/>
          </a:bodyPr>
          <a:lstStyle/>
          <a:p>
            <a:pPr algn="ctr"/>
            <a:r>
              <a:rPr lang="en-US" sz="1600" b="1" u="sng" dirty="0"/>
              <a:t>1.2K Workhorse</a:t>
            </a:r>
          </a:p>
          <a:p>
            <a:pPr algn="ctr"/>
            <a:r>
              <a:rPr lang="en-US" sz="1600" dirty="0"/>
              <a:t>2365 sec</a:t>
            </a:r>
          </a:p>
        </p:txBody>
      </p:sp>
      <p:sp>
        <p:nvSpPr>
          <p:cNvPr id="71" name="Rectangle 70">
            <a:extLst>
              <a:ext uri="{FF2B5EF4-FFF2-40B4-BE49-F238E27FC236}">
                <a16:creationId xmlns:a16="http://schemas.microsoft.com/office/drawing/2014/main" id="{D25497F8-C818-FB42-9631-5CCA5E21C2DD}"/>
              </a:ext>
            </a:extLst>
          </p:cNvPr>
          <p:cNvSpPr/>
          <p:nvPr/>
        </p:nvSpPr>
        <p:spPr>
          <a:xfrm>
            <a:off x="2036868" y="3701243"/>
            <a:ext cx="1617410" cy="1298448"/>
          </a:xfrm>
          <a:prstGeom prst="rect">
            <a:avLst/>
          </a:prstGeom>
          <a:noFill/>
          <a:ln w="127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2" name="Rectangle 71">
            <a:extLst>
              <a:ext uri="{FF2B5EF4-FFF2-40B4-BE49-F238E27FC236}">
                <a16:creationId xmlns:a16="http://schemas.microsoft.com/office/drawing/2014/main" id="{BDB74C50-6C5B-9442-A44E-3FAAB6CEDBD1}"/>
              </a:ext>
            </a:extLst>
          </p:cNvPr>
          <p:cNvSpPr/>
          <p:nvPr/>
        </p:nvSpPr>
        <p:spPr>
          <a:xfrm>
            <a:off x="6540220" y="5029809"/>
            <a:ext cx="1581145" cy="1566762"/>
          </a:xfrm>
          <a:prstGeom prst="rect">
            <a:avLst/>
          </a:prstGeom>
          <a:noFill/>
          <a:ln w="127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3" name="TextBox 72">
            <a:extLst>
              <a:ext uri="{FF2B5EF4-FFF2-40B4-BE49-F238E27FC236}">
                <a16:creationId xmlns:a16="http://schemas.microsoft.com/office/drawing/2014/main" id="{8E80BE9E-65B0-DF45-883B-9C909D31439F}"/>
              </a:ext>
            </a:extLst>
          </p:cNvPr>
          <p:cNvSpPr txBox="1"/>
          <p:nvPr/>
        </p:nvSpPr>
        <p:spPr>
          <a:xfrm>
            <a:off x="3834462" y="3656898"/>
            <a:ext cx="960599" cy="584775"/>
          </a:xfrm>
          <a:prstGeom prst="rect">
            <a:avLst/>
          </a:prstGeom>
          <a:noFill/>
        </p:spPr>
        <p:txBody>
          <a:bodyPr wrap="square" rtlCol="0">
            <a:spAutoFit/>
          </a:bodyPr>
          <a:lstStyle/>
          <a:p>
            <a:r>
              <a:rPr lang="en-US" sz="1600" b="1" u="sng" dirty="0"/>
              <a:t>MET1</a:t>
            </a:r>
          </a:p>
          <a:p>
            <a:r>
              <a:rPr lang="en-US" sz="1600" dirty="0"/>
              <a:t>25 sec</a:t>
            </a:r>
          </a:p>
        </p:txBody>
      </p:sp>
      <p:sp>
        <p:nvSpPr>
          <p:cNvPr id="74" name="Rectangle 73">
            <a:extLst>
              <a:ext uri="{FF2B5EF4-FFF2-40B4-BE49-F238E27FC236}">
                <a16:creationId xmlns:a16="http://schemas.microsoft.com/office/drawing/2014/main" id="{E1B0AC17-3113-124C-AED3-66595D76B436}"/>
              </a:ext>
            </a:extLst>
          </p:cNvPr>
          <p:cNvSpPr/>
          <p:nvPr/>
        </p:nvSpPr>
        <p:spPr>
          <a:xfrm>
            <a:off x="3715906" y="3701243"/>
            <a:ext cx="1066800" cy="1298448"/>
          </a:xfrm>
          <a:prstGeom prst="rect">
            <a:avLst/>
          </a:prstGeom>
          <a:noFill/>
          <a:ln w="127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5" name="TextBox 74">
            <a:extLst>
              <a:ext uri="{FF2B5EF4-FFF2-40B4-BE49-F238E27FC236}">
                <a16:creationId xmlns:a16="http://schemas.microsoft.com/office/drawing/2014/main" id="{DA4AAA0B-D42F-7842-A91F-2B8A3DC7576A}"/>
              </a:ext>
            </a:extLst>
          </p:cNvPr>
          <p:cNvSpPr txBox="1"/>
          <p:nvPr/>
        </p:nvSpPr>
        <p:spPr>
          <a:xfrm>
            <a:off x="4762692" y="3656898"/>
            <a:ext cx="2064989" cy="584775"/>
          </a:xfrm>
          <a:prstGeom prst="rect">
            <a:avLst/>
          </a:prstGeom>
          <a:noFill/>
        </p:spPr>
        <p:txBody>
          <a:bodyPr wrap="none" rtlCol="0">
            <a:spAutoFit/>
          </a:bodyPr>
          <a:lstStyle/>
          <a:p>
            <a:pPr algn="ctr"/>
            <a:r>
              <a:rPr lang="en-US" sz="1600" b="1" u="sng" dirty="0"/>
              <a:t>LOX/RP1 Faceplate</a:t>
            </a:r>
          </a:p>
          <a:p>
            <a:pPr algn="ctr"/>
            <a:r>
              <a:rPr lang="en-US" sz="1600" dirty="0"/>
              <a:t>25 sec</a:t>
            </a:r>
          </a:p>
        </p:txBody>
      </p:sp>
      <p:sp>
        <p:nvSpPr>
          <p:cNvPr id="76" name="Rectangle 75">
            <a:extLst>
              <a:ext uri="{FF2B5EF4-FFF2-40B4-BE49-F238E27FC236}">
                <a16:creationId xmlns:a16="http://schemas.microsoft.com/office/drawing/2014/main" id="{8BC2589B-9B6C-A246-B197-2C09E883BCA5}"/>
              </a:ext>
            </a:extLst>
          </p:cNvPr>
          <p:cNvSpPr/>
          <p:nvPr/>
        </p:nvSpPr>
        <p:spPr>
          <a:xfrm>
            <a:off x="4844334" y="3701243"/>
            <a:ext cx="1894010" cy="1298448"/>
          </a:xfrm>
          <a:prstGeom prst="rect">
            <a:avLst/>
          </a:prstGeom>
          <a:noFill/>
          <a:ln w="127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7" name="TextBox 76">
            <a:extLst>
              <a:ext uri="{FF2B5EF4-FFF2-40B4-BE49-F238E27FC236}">
                <a16:creationId xmlns:a16="http://schemas.microsoft.com/office/drawing/2014/main" id="{5C2E58E4-80BA-5E40-8B3E-ECA193162C4B}"/>
              </a:ext>
            </a:extLst>
          </p:cNvPr>
          <p:cNvSpPr txBox="1"/>
          <p:nvPr/>
        </p:nvSpPr>
        <p:spPr>
          <a:xfrm>
            <a:off x="6943929" y="3656898"/>
            <a:ext cx="1216487" cy="584775"/>
          </a:xfrm>
          <a:prstGeom prst="rect">
            <a:avLst/>
          </a:prstGeom>
          <a:noFill/>
        </p:spPr>
        <p:txBody>
          <a:bodyPr wrap="none" rtlCol="0">
            <a:spAutoFit/>
          </a:bodyPr>
          <a:lstStyle/>
          <a:p>
            <a:pPr algn="ctr"/>
            <a:r>
              <a:rPr lang="en-US" sz="1600" b="1" u="sng" dirty="0"/>
              <a:t>LCUSP 3.0</a:t>
            </a:r>
          </a:p>
          <a:p>
            <a:pPr algn="ctr"/>
            <a:r>
              <a:rPr lang="en-US" sz="1600" dirty="0"/>
              <a:t>45 sec</a:t>
            </a:r>
          </a:p>
        </p:txBody>
      </p:sp>
      <p:sp>
        <p:nvSpPr>
          <p:cNvPr id="78" name="Rectangle 77">
            <a:extLst>
              <a:ext uri="{FF2B5EF4-FFF2-40B4-BE49-F238E27FC236}">
                <a16:creationId xmlns:a16="http://schemas.microsoft.com/office/drawing/2014/main" id="{982B0020-538D-C947-A33E-4198203ABBC6}"/>
              </a:ext>
            </a:extLst>
          </p:cNvPr>
          <p:cNvSpPr/>
          <p:nvPr/>
        </p:nvSpPr>
        <p:spPr>
          <a:xfrm>
            <a:off x="6799973" y="3701243"/>
            <a:ext cx="1544233" cy="1298448"/>
          </a:xfrm>
          <a:prstGeom prst="rect">
            <a:avLst/>
          </a:prstGeom>
          <a:noFill/>
          <a:ln w="127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9" name="TextBox 78">
            <a:extLst>
              <a:ext uri="{FF2B5EF4-FFF2-40B4-BE49-F238E27FC236}">
                <a16:creationId xmlns:a16="http://schemas.microsoft.com/office/drawing/2014/main" id="{CE66F251-E9B7-0F45-B9EB-90C3C00E4027}"/>
              </a:ext>
            </a:extLst>
          </p:cNvPr>
          <p:cNvSpPr txBox="1"/>
          <p:nvPr/>
        </p:nvSpPr>
        <p:spPr>
          <a:xfrm>
            <a:off x="2763852" y="5010521"/>
            <a:ext cx="1954248" cy="830997"/>
          </a:xfrm>
          <a:prstGeom prst="rect">
            <a:avLst/>
          </a:prstGeom>
          <a:noFill/>
        </p:spPr>
        <p:txBody>
          <a:bodyPr wrap="square" rtlCol="0">
            <a:spAutoFit/>
          </a:bodyPr>
          <a:lstStyle/>
          <a:p>
            <a:pPr algn="ctr"/>
            <a:r>
              <a:rPr lang="en-US" sz="1600" b="1" u="sng" dirty="0"/>
              <a:t>1.2K Commercial Liners</a:t>
            </a:r>
          </a:p>
          <a:p>
            <a:pPr algn="ctr"/>
            <a:r>
              <a:rPr lang="en-US" sz="1600" dirty="0"/>
              <a:t>2500 sec</a:t>
            </a:r>
          </a:p>
        </p:txBody>
      </p:sp>
      <p:sp>
        <p:nvSpPr>
          <p:cNvPr id="80" name="Rectangle 79">
            <a:extLst>
              <a:ext uri="{FF2B5EF4-FFF2-40B4-BE49-F238E27FC236}">
                <a16:creationId xmlns:a16="http://schemas.microsoft.com/office/drawing/2014/main" id="{1C89FC85-0EDB-4A49-8D81-101C6AE5A178}"/>
              </a:ext>
            </a:extLst>
          </p:cNvPr>
          <p:cNvSpPr/>
          <p:nvPr/>
        </p:nvSpPr>
        <p:spPr>
          <a:xfrm>
            <a:off x="2643740" y="5029810"/>
            <a:ext cx="2043824" cy="1566762"/>
          </a:xfrm>
          <a:prstGeom prst="rect">
            <a:avLst/>
          </a:prstGeom>
          <a:noFill/>
          <a:ln w="127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1" name="Rectangle 80">
            <a:extLst>
              <a:ext uri="{FF2B5EF4-FFF2-40B4-BE49-F238E27FC236}">
                <a16:creationId xmlns:a16="http://schemas.microsoft.com/office/drawing/2014/main" id="{936769BC-5F4F-F443-8D73-5C95C2D6EBC9}"/>
              </a:ext>
            </a:extLst>
          </p:cNvPr>
          <p:cNvSpPr/>
          <p:nvPr/>
        </p:nvSpPr>
        <p:spPr>
          <a:xfrm>
            <a:off x="4728499" y="5029809"/>
            <a:ext cx="1750649" cy="1566762"/>
          </a:xfrm>
          <a:prstGeom prst="rect">
            <a:avLst/>
          </a:prstGeom>
          <a:noFill/>
          <a:ln w="127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2" name="TextBox 81">
            <a:extLst>
              <a:ext uri="{FF2B5EF4-FFF2-40B4-BE49-F238E27FC236}">
                <a16:creationId xmlns:a16="http://schemas.microsoft.com/office/drawing/2014/main" id="{4F24FA3B-331E-AF47-BE47-7D2307C9EB34}"/>
              </a:ext>
            </a:extLst>
          </p:cNvPr>
          <p:cNvSpPr txBox="1"/>
          <p:nvPr/>
        </p:nvSpPr>
        <p:spPr>
          <a:xfrm>
            <a:off x="4968724" y="5029809"/>
            <a:ext cx="1216487" cy="584775"/>
          </a:xfrm>
          <a:prstGeom prst="rect">
            <a:avLst/>
          </a:prstGeom>
          <a:noFill/>
        </p:spPr>
        <p:txBody>
          <a:bodyPr wrap="none" rtlCol="0">
            <a:spAutoFit/>
          </a:bodyPr>
          <a:lstStyle/>
          <a:p>
            <a:pPr algn="ctr"/>
            <a:r>
              <a:rPr lang="en-US" sz="1600" b="1" u="sng" dirty="0"/>
              <a:t>LCUSP 2.2</a:t>
            </a:r>
          </a:p>
          <a:p>
            <a:pPr algn="ctr"/>
            <a:r>
              <a:rPr lang="en-US" sz="1600" dirty="0"/>
              <a:t>102 sec</a:t>
            </a:r>
          </a:p>
        </p:txBody>
      </p:sp>
      <p:sp>
        <p:nvSpPr>
          <p:cNvPr id="83" name="TextBox 82">
            <a:extLst>
              <a:ext uri="{FF2B5EF4-FFF2-40B4-BE49-F238E27FC236}">
                <a16:creationId xmlns:a16="http://schemas.microsoft.com/office/drawing/2014/main" id="{09589D15-9B1D-7D41-85CD-952A231522B6}"/>
              </a:ext>
            </a:extLst>
          </p:cNvPr>
          <p:cNvSpPr txBox="1"/>
          <p:nvPr/>
        </p:nvSpPr>
        <p:spPr>
          <a:xfrm>
            <a:off x="6760544" y="5029809"/>
            <a:ext cx="1148841" cy="584775"/>
          </a:xfrm>
          <a:prstGeom prst="rect">
            <a:avLst/>
          </a:prstGeom>
          <a:noFill/>
        </p:spPr>
        <p:txBody>
          <a:bodyPr wrap="none" rtlCol="0">
            <a:spAutoFit/>
          </a:bodyPr>
          <a:lstStyle/>
          <a:p>
            <a:pPr algn="ctr"/>
            <a:r>
              <a:rPr lang="en-US" sz="1600" b="1" u="sng" dirty="0"/>
              <a:t>META4 #2</a:t>
            </a:r>
          </a:p>
          <a:p>
            <a:pPr algn="ctr"/>
            <a:r>
              <a:rPr lang="en-US" sz="1600" dirty="0"/>
              <a:t>134+ sec</a:t>
            </a:r>
          </a:p>
        </p:txBody>
      </p:sp>
      <p:pic>
        <p:nvPicPr>
          <p:cNvPr id="42" name="Picture 41"/>
          <p:cNvPicPr>
            <a:picLocks noChangeAspect="1"/>
          </p:cNvPicPr>
          <p:nvPr/>
        </p:nvPicPr>
        <p:blipFill rotWithShape="1">
          <a:blip r:embed="rId15"/>
          <a:srcRect l="2092" t="4185" r="1096" b="6439"/>
          <a:stretch/>
        </p:blipFill>
        <p:spPr>
          <a:xfrm>
            <a:off x="103333" y="3949285"/>
            <a:ext cx="1360943" cy="755652"/>
          </a:xfrm>
          <a:prstGeom prst="rect">
            <a:avLst/>
          </a:prstGeom>
          <a:effectLst>
            <a:outerShdw blurRad="50800" dist="38100" dir="13500000" algn="br" rotWithShape="0">
              <a:prstClr val="black">
                <a:alpha val="40000"/>
              </a:prstClr>
            </a:outerShdw>
          </a:effectLst>
        </p:spPr>
      </p:pic>
      <p:pic>
        <p:nvPicPr>
          <p:cNvPr id="44" name="Picture 43"/>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192245" y="4765522"/>
            <a:ext cx="945058" cy="849062"/>
          </a:xfrm>
          <a:prstGeom prst="rect">
            <a:avLst/>
          </a:prstGeom>
          <a:noFill/>
          <a:effectLst>
            <a:outerShdw blurRad="50800" dist="38100" dir="13500000" algn="br" rotWithShape="0">
              <a:prstClr val="black">
                <a:alpha val="40000"/>
              </a:prstClr>
            </a:outerShdw>
          </a:effectLst>
        </p:spPr>
      </p:pic>
      <p:sp>
        <p:nvSpPr>
          <p:cNvPr id="4" name="TextBox 3"/>
          <p:cNvSpPr txBox="1"/>
          <p:nvPr/>
        </p:nvSpPr>
        <p:spPr>
          <a:xfrm>
            <a:off x="1617" y="3652007"/>
            <a:ext cx="1806905" cy="307777"/>
          </a:xfrm>
          <a:prstGeom prst="rect">
            <a:avLst/>
          </a:prstGeom>
          <a:noFill/>
        </p:spPr>
        <p:txBody>
          <a:bodyPr wrap="none" rtlCol="0">
            <a:spAutoFit/>
          </a:bodyPr>
          <a:lstStyle/>
          <a:p>
            <a:r>
              <a:rPr lang="en-US" sz="1400" dirty="0"/>
              <a:t>Feasibility Hardware</a:t>
            </a:r>
          </a:p>
        </p:txBody>
      </p:sp>
      <p:sp>
        <p:nvSpPr>
          <p:cNvPr id="6" name="Pentagon 5"/>
          <p:cNvSpPr/>
          <p:nvPr/>
        </p:nvSpPr>
        <p:spPr>
          <a:xfrm>
            <a:off x="59267" y="3379721"/>
            <a:ext cx="1646788" cy="289251"/>
          </a:xfrm>
          <a:prstGeom prst="homePlat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bg1">
                    <a:lumMod val="75000"/>
                  </a:schemeClr>
                </a:solidFill>
              </a:rPr>
              <a:t>2013 – 2015</a:t>
            </a:r>
          </a:p>
        </p:txBody>
      </p:sp>
    </p:spTree>
    <p:extLst>
      <p:ext uri="{BB962C8B-B14F-4D97-AF65-F5344CB8AC3E}">
        <p14:creationId xmlns:p14="http://schemas.microsoft.com/office/powerpoint/2010/main" val="289004310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86691"/>
          </a:xfrm>
        </p:spPr>
        <p:txBody>
          <a:bodyPr>
            <a:normAutofit fontScale="90000"/>
          </a:bodyPr>
          <a:lstStyle/>
          <a:p>
            <a:r>
              <a:rPr lang="en-US" dirty="0"/>
              <a:t>AM Combustion Chambers: </a:t>
            </a:r>
            <a:br>
              <a:rPr lang="en-US" dirty="0"/>
            </a:br>
            <a:r>
              <a:rPr lang="en-US" dirty="0">
                <a:effectLst>
                  <a:outerShdw blurRad="38100" dist="38100" dir="2700000" algn="tl">
                    <a:srgbClr val="000000">
                      <a:alpha val="43137"/>
                    </a:srgbClr>
                  </a:outerShdw>
                </a:effectLst>
              </a:rPr>
              <a:t>Methane Engine SLM Chamber Development</a:t>
            </a:r>
          </a:p>
        </p:txBody>
      </p:sp>
      <p:sp>
        <p:nvSpPr>
          <p:cNvPr id="3" name="Content Placeholder 2"/>
          <p:cNvSpPr>
            <a:spLocks noGrp="1"/>
          </p:cNvSpPr>
          <p:nvPr>
            <p:ph idx="1"/>
          </p:nvPr>
        </p:nvSpPr>
        <p:spPr>
          <a:xfrm>
            <a:off x="3593024" y="974725"/>
            <a:ext cx="5550976" cy="5510195"/>
          </a:xfrm>
        </p:spPr>
        <p:txBody>
          <a:bodyPr>
            <a:normAutofit/>
          </a:bodyPr>
          <a:lstStyle/>
          <a:p>
            <a:r>
              <a:rPr lang="en-US" sz="2000" b="1" dirty="0"/>
              <a:t>Inco 625 Pathfinder</a:t>
            </a:r>
            <a:r>
              <a:rPr lang="en-US" sz="2000" dirty="0"/>
              <a:t>:  Included pressure and temperature ports along the length of one coolant channel to gather critical data for thermal models. </a:t>
            </a:r>
          </a:p>
          <a:p>
            <a:r>
              <a:rPr lang="en-US" sz="2000" b="1" dirty="0"/>
              <a:t>META4</a:t>
            </a:r>
            <a:r>
              <a:rPr lang="en-US" sz="2000" dirty="0"/>
              <a:t>:  Full-length, </a:t>
            </a:r>
            <a:r>
              <a:rPr lang="en-US" sz="2000" dirty="0" err="1"/>
              <a:t>regeneratively</a:t>
            </a:r>
            <a:r>
              <a:rPr lang="en-US" sz="2000" dirty="0"/>
              <a:t> cooled GRCop-84 chamber developed for LOX/LCH4 in-space applications; fabricated in two sections and welded together due to SLM build height limitations</a:t>
            </a:r>
          </a:p>
          <a:p>
            <a:r>
              <a:rPr lang="en-US" sz="2000" b="1" dirty="0"/>
              <a:t>META4X4</a:t>
            </a:r>
            <a:r>
              <a:rPr lang="en-US" sz="2000" dirty="0"/>
              <a:t>:  Second iteration of META4 concept; same thrust level but smaller package with a bolted center interface in place of a welded joint </a:t>
            </a:r>
          </a:p>
          <a:p>
            <a:r>
              <a:rPr lang="en-US" sz="2000" b="1" dirty="0"/>
              <a:t>MET1</a:t>
            </a:r>
            <a:r>
              <a:rPr lang="en-US" sz="2000" dirty="0"/>
              <a:t>:  Scaled down approach from META4 for smaller in-space missions or for clustering together to provide multiples of 1 </a:t>
            </a:r>
            <a:r>
              <a:rPr lang="en-US" sz="2000" dirty="0" err="1"/>
              <a:t>Klfb</a:t>
            </a:r>
            <a:r>
              <a:rPr lang="en-US" sz="2000" dirty="0"/>
              <a:t> thrust; could be printed in one build with no mid-section interface </a:t>
            </a:r>
          </a:p>
        </p:txBody>
      </p:sp>
      <p:sp>
        <p:nvSpPr>
          <p:cNvPr id="4" name="Slide Number Placeholder 3"/>
          <p:cNvSpPr>
            <a:spLocks noGrp="1"/>
          </p:cNvSpPr>
          <p:nvPr>
            <p:ph type="sldNum" sz="quarter" idx="12"/>
          </p:nvPr>
        </p:nvSpPr>
        <p:spPr/>
        <p:txBody>
          <a:bodyPr/>
          <a:lstStyle/>
          <a:p>
            <a:fld id="{4336D8BB-1FBA-4ECE-B83B-DC345E7EB0EF}" type="slidenum">
              <a:rPr lang="en-US" smtClean="0"/>
              <a:pPr/>
              <a:t>22</a:t>
            </a:fld>
            <a:endParaRPr lang="en-US" dirty="0"/>
          </a:p>
        </p:txBody>
      </p:sp>
      <p:pic>
        <p:nvPicPr>
          <p:cNvPr id="5" name="Picture 4"/>
          <p:cNvPicPr/>
          <p:nvPr/>
        </p:nvPicPr>
        <p:blipFill rotWithShape="1">
          <a:blip r:embed="rId2" cstate="print">
            <a:extLst>
              <a:ext uri="{28A0092B-C50C-407E-A947-70E740481C1C}">
                <a14:useLocalDpi xmlns:a14="http://schemas.microsoft.com/office/drawing/2010/main" val="0"/>
              </a:ext>
            </a:extLst>
          </a:blip>
          <a:srcRect/>
          <a:stretch/>
        </p:blipFill>
        <p:spPr>
          <a:xfrm>
            <a:off x="220860" y="974724"/>
            <a:ext cx="1256614" cy="1348743"/>
          </a:xfrm>
          <a:prstGeom prst="rect">
            <a:avLst/>
          </a:prstGeom>
        </p:spPr>
      </p:pic>
      <p:pic>
        <p:nvPicPr>
          <p:cNvPr id="6" name="Picture 5"/>
          <p:cNvPicPr/>
          <p:nvPr/>
        </p:nvPicPr>
        <p:blipFill rotWithShape="1">
          <a:blip r:embed="rId3" cstate="print">
            <a:extLst>
              <a:ext uri="{28A0092B-C50C-407E-A947-70E740481C1C}">
                <a14:useLocalDpi xmlns:a14="http://schemas.microsoft.com/office/drawing/2010/main" val="0"/>
              </a:ext>
            </a:extLst>
          </a:blip>
          <a:srcRect l="9684"/>
          <a:stretch/>
        </p:blipFill>
        <p:spPr bwMode="auto">
          <a:xfrm>
            <a:off x="1513551" y="974725"/>
            <a:ext cx="2144125" cy="1348744"/>
          </a:xfrm>
          <a:prstGeom prst="rect">
            <a:avLst/>
          </a:prstGeom>
          <a:ln>
            <a:noFill/>
          </a:ln>
          <a:extLst>
            <a:ext uri="{53640926-AAD7-44D8-BBD7-CCE9431645EC}">
              <a14:shadowObscured xmlns:a14="http://schemas.microsoft.com/office/drawing/2010/main"/>
            </a:ext>
          </a:extLst>
        </p:spPr>
      </p:pic>
      <p:pic>
        <p:nvPicPr>
          <p:cNvPr id="7" name="Picture 6"/>
          <p:cNvPicPr/>
          <p:nvPr/>
        </p:nvPicPr>
        <p:blipFill rotWithShape="1">
          <a:blip r:embed="rId4" cstate="print">
            <a:extLst>
              <a:ext uri="{28A0092B-C50C-407E-A947-70E740481C1C}">
                <a14:useLocalDpi xmlns:a14="http://schemas.microsoft.com/office/drawing/2010/main" val="0"/>
              </a:ext>
            </a:extLst>
          </a:blip>
          <a:srcRect l="1367" r="1346"/>
          <a:stretch/>
        </p:blipFill>
        <p:spPr bwMode="auto">
          <a:xfrm>
            <a:off x="210389" y="2539776"/>
            <a:ext cx="3400890" cy="2299987"/>
          </a:xfrm>
          <a:prstGeom prst="rect">
            <a:avLst/>
          </a:prstGeom>
          <a:noFill/>
        </p:spPr>
      </p:pic>
      <p:pic>
        <p:nvPicPr>
          <p:cNvPr id="8" name="Picture 7"/>
          <p:cNvPicPr/>
          <p:nvPr/>
        </p:nvPicPr>
        <p:blipFill rotWithShape="1">
          <a:blip r:embed="rId5" cstate="print">
            <a:extLst>
              <a:ext uri="{28A0092B-C50C-407E-A947-70E740481C1C}">
                <a14:useLocalDpi xmlns:a14="http://schemas.microsoft.com/office/drawing/2010/main"/>
              </a:ext>
            </a:extLst>
          </a:blip>
          <a:srcRect l="11141" r="13592"/>
          <a:stretch/>
        </p:blipFill>
        <p:spPr bwMode="auto">
          <a:xfrm>
            <a:off x="220860" y="4964496"/>
            <a:ext cx="1783210" cy="1520425"/>
          </a:xfrm>
          <a:prstGeom prst="rect">
            <a:avLst/>
          </a:prstGeom>
          <a:ln>
            <a:noFill/>
          </a:ln>
          <a:extLst>
            <a:ext uri="{53640926-AAD7-44D8-BBD7-CCE9431645EC}">
              <a14:shadowObscured xmlns:a14="http://schemas.microsoft.com/office/drawing/2010/main"/>
            </a:ext>
          </a:extLst>
        </p:spPr>
      </p:pic>
      <p:pic>
        <p:nvPicPr>
          <p:cNvPr id="9" name="Picture 8"/>
          <p:cNvPicPr/>
          <p:nvPr/>
        </p:nvPicPr>
        <p:blipFill rotWithShape="1">
          <a:blip r:embed="rId6" cstate="print">
            <a:extLst>
              <a:ext uri="{28A0092B-C50C-407E-A947-70E740481C1C}">
                <a14:useLocalDpi xmlns:a14="http://schemas.microsoft.com/office/drawing/2010/main"/>
              </a:ext>
            </a:extLst>
          </a:blip>
          <a:srcRect l="5998" t="20606" r="1"/>
          <a:stretch/>
        </p:blipFill>
        <p:spPr bwMode="auto">
          <a:xfrm>
            <a:off x="2041231" y="4964496"/>
            <a:ext cx="1570047" cy="1523455"/>
          </a:xfrm>
          <a:prstGeom prst="rect">
            <a:avLst/>
          </a:prstGeom>
          <a:ln>
            <a:noFill/>
          </a:ln>
          <a:extLst>
            <a:ext uri="{53640926-AAD7-44D8-BBD7-CCE9431645EC}">
              <a14:shadowObscured xmlns:a14="http://schemas.microsoft.com/office/drawing/2010/main"/>
            </a:ext>
          </a:extLst>
        </p:spPr>
      </p:pic>
      <p:sp>
        <p:nvSpPr>
          <p:cNvPr id="10" name="TextBox 9"/>
          <p:cNvSpPr txBox="1"/>
          <p:nvPr/>
        </p:nvSpPr>
        <p:spPr>
          <a:xfrm>
            <a:off x="-27087" y="974724"/>
            <a:ext cx="346249" cy="1348744"/>
          </a:xfrm>
          <a:prstGeom prst="rect">
            <a:avLst/>
          </a:prstGeom>
          <a:noFill/>
        </p:spPr>
        <p:txBody>
          <a:bodyPr vert="vert270" wrap="square" rtlCol="0">
            <a:spAutoFit/>
          </a:bodyPr>
          <a:lstStyle/>
          <a:p>
            <a:pPr algn="ctr"/>
            <a:r>
              <a:rPr lang="en-US" sz="1050" b="1" dirty="0"/>
              <a:t>Inco 625 Pathfinder</a:t>
            </a:r>
          </a:p>
        </p:txBody>
      </p:sp>
      <p:sp>
        <p:nvSpPr>
          <p:cNvPr id="13" name="TextBox 12"/>
          <p:cNvSpPr txBox="1"/>
          <p:nvPr/>
        </p:nvSpPr>
        <p:spPr>
          <a:xfrm>
            <a:off x="-27088" y="2522088"/>
            <a:ext cx="346249" cy="2234638"/>
          </a:xfrm>
          <a:prstGeom prst="rect">
            <a:avLst/>
          </a:prstGeom>
          <a:noFill/>
        </p:spPr>
        <p:txBody>
          <a:bodyPr vert="vert270" wrap="square" rtlCol="0">
            <a:spAutoFit/>
          </a:bodyPr>
          <a:lstStyle/>
          <a:p>
            <a:pPr algn="ctr"/>
            <a:r>
              <a:rPr lang="en-US" sz="1050" b="1" dirty="0"/>
              <a:t>META 4 and META 4X4</a:t>
            </a:r>
          </a:p>
        </p:txBody>
      </p:sp>
      <p:sp>
        <p:nvSpPr>
          <p:cNvPr id="14" name="TextBox 13"/>
          <p:cNvSpPr txBox="1"/>
          <p:nvPr/>
        </p:nvSpPr>
        <p:spPr>
          <a:xfrm>
            <a:off x="-27089" y="4964496"/>
            <a:ext cx="346249" cy="1520425"/>
          </a:xfrm>
          <a:prstGeom prst="rect">
            <a:avLst/>
          </a:prstGeom>
          <a:noFill/>
        </p:spPr>
        <p:txBody>
          <a:bodyPr vert="vert270" wrap="square" rtlCol="0">
            <a:spAutoFit/>
          </a:bodyPr>
          <a:lstStyle/>
          <a:p>
            <a:pPr algn="ctr"/>
            <a:r>
              <a:rPr lang="en-US" sz="1050" b="1" dirty="0"/>
              <a:t>MET1</a:t>
            </a:r>
          </a:p>
        </p:txBody>
      </p:sp>
    </p:spTree>
    <p:extLst>
      <p:ext uri="{BB962C8B-B14F-4D97-AF65-F5344CB8AC3E}">
        <p14:creationId xmlns:p14="http://schemas.microsoft.com/office/powerpoint/2010/main" val="236157527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85217"/>
          </a:xfrm>
        </p:spPr>
        <p:txBody>
          <a:bodyPr>
            <a:normAutofit fontScale="90000"/>
          </a:bodyPr>
          <a:lstStyle/>
          <a:p>
            <a:r>
              <a:rPr lang="en-US" dirty="0"/>
              <a:t>AM Combustion Chambers:</a:t>
            </a:r>
            <a:br>
              <a:rPr lang="en-US" dirty="0"/>
            </a:br>
            <a:r>
              <a:rPr lang="en-US" dirty="0">
                <a:effectLst>
                  <a:outerShdw blurRad="38100" dist="38100" dir="2700000" algn="tl">
                    <a:srgbClr val="000000">
                      <a:alpha val="43137"/>
                    </a:srgbClr>
                  </a:outerShdw>
                </a:effectLst>
              </a:rPr>
              <a:t>Bimetallic AM Combustion Chambers </a:t>
            </a:r>
          </a:p>
        </p:txBody>
      </p:sp>
      <p:sp>
        <p:nvSpPr>
          <p:cNvPr id="3" name="Content Placeholder 2"/>
          <p:cNvSpPr>
            <a:spLocks noGrp="1"/>
          </p:cNvSpPr>
          <p:nvPr>
            <p:ph idx="1"/>
          </p:nvPr>
        </p:nvSpPr>
        <p:spPr>
          <a:xfrm>
            <a:off x="77294" y="918347"/>
            <a:ext cx="5156187" cy="3252674"/>
          </a:xfrm>
        </p:spPr>
        <p:txBody>
          <a:bodyPr>
            <a:normAutofit fontScale="77500" lnSpcReduction="20000"/>
          </a:bodyPr>
          <a:lstStyle/>
          <a:p>
            <a:r>
              <a:rPr lang="en-US" dirty="0"/>
              <a:t>The Low Cost Upper Stage-Class Propulsion (LCUSP) project developed SLM fabrication of GRCop84 and DED Electron Beam Free Form Fabrication (EBF</a:t>
            </a:r>
            <a:r>
              <a:rPr lang="en-US" baseline="30000" dirty="0"/>
              <a:t>3</a:t>
            </a:r>
            <a:r>
              <a:rPr lang="en-US" dirty="0"/>
              <a:t>) with Inco 625 manufacturing technologies to produce a combustion chamber at a lower cost and schedule. </a:t>
            </a:r>
          </a:p>
          <a:p>
            <a:pPr lvl="1"/>
            <a:r>
              <a:rPr lang="en-US" dirty="0"/>
              <a:t>Chamber was designed and fabricated by MSFC, GRC, and </a:t>
            </a:r>
            <a:r>
              <a:rPr lang="en-US" dirty="0" err="1"/>
              <a:t>LaRC</a:t>
            </a:r>
            <a:r>
              <a:rPr lang="en-US" dirty="0"/>
              <a:t>, and hot-fire tested at MSFC. </a:t>
            </a:r>
          </a:p>
          <a:p>
            <a:pPr lvl="1"/>
            <a:r>
              <a:rPr lang="en-US" dirty="0"/>
              <a:t>LOX/LH2, nominal thrust of 35,000 </a:t>
            </a:r>
            <a:r>
              <a:rPr lang="en-US" dirty="0" err="1"/>
              <a:t>lbf</a:t>
            </a:r>
            <a:r>
              <a:rPr lang="en-US" dirty="0"/>
              <a:t>.</a:t>
            </a:r>
          </a:p>
          <a:p>
            <a:pPr lvl="1"/>
            <a:r>
              <a:rPr lang="en-US" dirty="0"/>
              <a:t>Demonstrated key manufacturing technologies in a relevant environment, taking the AM LCUSP chamber and the one piece AM cooled nozzle to 100% of design conditions.</a:t>
            </a:r>
          </a:p>
          <a:p>
            <a:endParaRPr lang="en-US" dirty="0"/>
          </a:p>
        </p:txBody>
      </p:sp>
      <p:sp>
        <p:nvSpPr>
          <p:cNvPr id="4" name="Slide Number Placeholder 3"/>
          <p:cNvSpPr>
            <a:spLocks noGrp="1"/>
          </p:cNvSpPr>
          <p:nvPr>
            <p:ph type="sldNum" sz="quarter" idx="12"/>
          </p:nvPr>
        </p:nvSpPr>
        <p:spPr/>
        <p:txBody>
          <a:bodyPr/>
          <a:lstStyle/>
          <a:p>
            <a:fld id="{4336D8BB-1FBA-4ECE-B83B-DC345E7EB0EF}" type="slidenum">
              <a:rPr lang="en-US" smtClean="0"/>
              <a:pPr/>
              <a:t>23</a:t>
            </a:fld>
            <a:endParaRPr lang="en-US" dirty="0"/>
          </a:p>
        </p:txBody>
      </p:sp>
      <p:pic>
        <p:nvPicPr>
          <p:cNvPr id="5" name="Picture 4"/>
          <p:cNvPicPr>
            <a:picLocks noChangeAspect="1"/>
          </p:cNvPicPr>
          <p:nvPr/>
        </p:nvPicPr>
        <p:blipFill rotWithShape="1">
          <a:blip r:embed="rId2">
            <a:extLst>
              <a:ext uri="{28A0092B-C50C-407E-A947-70E740481C1C}">
                <a14:useLocalDpi xmlns:a14="http://schemas.microsoft.com/office/drawing/2010/main"/>
              </a:ext>
            </a:extLst>
          </a:blip>
          <a:srcRect r="9822" b="5436"/>
          <a:stretch/>
        </p:blipFill>
        <p:spPr>
          <a:xfrm>
            <a:off x="77294" y="3918224"/>
            <a:ext cx="3259293" cy="2560398"/>
          </a:xfrm>
          <a:prstGeom prst="rect">
            <a:avLst/>
          </a:prstGeom>
        </p:spPr>
      </p:pic>
      <p:pic>
        <p:nvPicPr>
          <p:cNvPr id="6" name="Picture 5"/>
          <p:cNvPicPr>
            <a:picLocks noChangeAspect="1"/>
          </p:cNvPicPr>
          <p:nvPr/>
        </p:nvPicPr>
        <p:blipFill rotWithShape="1">
          <a:blip r:embed="rId3" cstate="email">
            <a:extLst>
              <a:ext uri="{28A0092B-C50C-407E-A947-70E740481C1C}">
                <a14:useLocalDpi xmlns:a14="http://schemas.microsoft.com/office/drawing/2010/main"/>
              </a:ext>
            </a:extLst>
          </a:blip>
          <a:srcRect b="17261"/>
          <a:stretch/>
        </p:blipFill>
        <p:spPr>
          <a:xfrm>
            <a:off x="3375498" y="3918278"/>
            <a:ext cx="5630852" cy="2560320"/>
          </a:xfrm>
          <a:prstGeom prst="rect">
            <a:avLst/>
          </a:prstGeom>
        </p:spPr>
      </p:pic>
      <p:pic>
        <p:nvPicPr>
          <p:cNvPr id="7" name="Picture 6" descr="C:\aCu\Pictures\Unit21_LarCDeposition_01182017\Unit21_Depo_1.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233481" y="1049150"/>
            <a:ext cx="3784586" cy="2836417"/>
          </a:xfrm>
          <a:prstGeom prst="rect">
            <a:avLst/>
          </a:prstGeom>
          <a:noFill/>
          <a:ln>
            <a:noFill/>
          </a:ln>
        </p:spPr>
      </p:pic>
      <p:sp>
        <p:nvSpPr>
          <p:cNvPr id="8" name="TextBox 7"/>
          <p:cNvSpPr txBox="1"/>
          <p:nvPr/>
        </p:nvSpPr>
        <p:spPr>
          <a:xfrm>
            <a:off x="5221764" y="1112291"/>
            <a:ext cx="3784586" cy="253916"/>
          </a:xfrm>
          <a:prstGeom prst="rect">
            <a:avLst/>
          </a:prstGeom>
          <a:noFill/>
        </p:spPr>
        <p:txBody>
          <a:bodyPr wrap="square" rtlCol="0">
            <a:spAutoFit/>
          </a:bodyPr>
          <a:lstStyle/>
          <a:p>
            <a:pPr algn="ctr"/>
            <a:r>
              <a:rPr lang="en-US" sz="1050" b="1" dirty="0">
                <a:solidFill>
                  <a:schemeClr val="bg1"/>
                </a:solidFill>
                <a:effectLst>
                  <a:outerShdw blurRad="38100" dist="38100" dir="2700000" algn="tl">
                    <a:srgbClr val="000000">
                      <a:alpha val="43137"/>
                    </a:srgbClr>
                  </a:outerShdw>
                </a:effectLst>
              </a:rPr>
              <a:t>LCUSP Unit Between EBF</a:t>
            </a:r>
            <a:r>
              <a:rPr lang="en-US" sz="1050" b="1" baseline="30000" dirty="0">
                <a:solidFill>
                  <a:schemeClr val="bg1"/>
                </a:solidFill>
                <a:effectLst>
                  <a:outerShdw blurRad="38100" dist="38100" dir="2700000" algn="tl">
                    <a:srgbClr val="000000">
                      <a:alpha val="43137"/>
                    </a:srgbClr>
                  </a:outerShdw>
                </a:effectLst>
              </a:rPr>
              <a:t>3 </a:t>
            </a:r>
            <a:r>
              <a:rPr lang="en-US" sz="1050" b="1" dirty="0">
                <a:solidFill>
                  <a:schemeClr val="bg1"/>
                </a:solidFill>
                <a:effectLst>
                  <a:outerShdw blurRad="38100" dist="38100" dir="2700000" algn="tl">
                    <a:srgbClr val="000000">
                      <a:alpha val="43137"/>
                    </a:srgbClr>
                  </a:outerShdw>
                </a:effectLst>
              </a:rPr>
              <a:t>Deposition Steps</a:t>
            </a:r>
          </a:p>
        </p:txBody>
      </p:sp>
    </p:spTree>
    <p:extLst>
      <p:ext uri="{BB962C8B-B14F-4D97-AF65-F5344CB8AC3E}">
        <p14:creationId xmlns:p14="http://schemas.microsoft.com/office/powerpoint/2010/main" val="212638168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a:xfrm>
            <a:off x="8763871" y="6629400"/>
            <a:ext cx="301752" cy="228600"/>
          </a:xfrm>
        </p:spPr>
        <p:txBody>
          <a:bodyPr/>
          <a:lstStyle/>
          <a:p>
            <a:pPr>
              <a:defRPr/>
            </a:pPr>
            <a:fld id="{75D13D49-2B6F-174C-9E1E-1013A06E5C50}" type="slidenum">
              <a:rPr lang="uk-UA" smtClean="0"/>
              <a:pPr>
                <a:defRPr/>
              </a:pPr>
              <a:t>24</a:t>
            </a:fld>
            <a:endParaRPr lang="uk-UA" dirty="0"/>
          </a:p>
        </p:txBody>
      </p:sp>
      <p:sp>
        <p:nvSpPr>
          <p:cNvPr id="5" name="TextBox 4">
            <a:extLst>
              <a:ext uri="{FF2B5EF4-FFF2-40B4-BE49-F238E27FC236}">
                <a16:creationId xmlns:a16="http://schemas.microsoft.com/office/drawing/2014/main" id="{86C47A5F-49AB-3244-AA7F-74B79EE8FA7E}"/>
              </a:ext>
            </a:extLst>
          </p:cNvPr>
          <p:cNvSpPr txBox="1"/>
          <p:nvPr/>
        </p:nvSpPr>
        <p:spPr>
          <a:xfrm>
            <a:off x="0" y="168102"/>
            <a:ext cx="9143999" cy="369332"/>
          </a:xfrm>
          <a:prstGeom prst="rect">
            <a:avLst/>
          </a:prstGeom>
          <a:noFill/>
        </p:spPr>
        <p:txBody>
          <a:bodyPr wrap="square" rtlCol="0">
            <a:spAutoFit/>
          </a:bodyPr>
          <a:lstStyle/>
          <a:p>
            <a:pPr algn="ctr"/>
            <a:r>
              <a:rPr lang="en-US" b="1" dirty="0">
                <a:solidFill>
                  <a:schemeClr val="bg1"/>
                </a:solidFill>
              </a:rPr>
              <a:t>Low Cost Upper Stage-Class Propulsion (LCUSP)</a:t>
            </a:r>
          </a:p>
        </p:txBody>
      </p:sp>
      <p:sp>
        <p:nvSpPr>
          <p:cNvPr id="6" name="Content Placeholder 2">
            <a:extLst>
              <a:ext uri="{FF2B5EF4-FFF2-40B4-BE49-F238E27FC236}">
                <a16:creationId xmlns:a16="http://schemas.microsoft.com/office/drawing/2014/main" id="{DA151218-86F8-A843-AEA8-02E2446BA639}"/>
              </a:ext>
            </a:extLst>
          </p:cNvPr>
          <p:cNvSpPr txBox="1">
            <a:spLocks/>
          </p:cNvSpPr>
          <p:nvPr/>
        </p:nvSpPr>
        <p:spPr>
          <a:xfrm>
            <a:off x="2981462" y="3110522"/>
            <a:ext cx="3071609" cy="823974"/>
          </a:xfrm>
          <a:prstGeom prst="rect">
            <a:avLst/>
          </a:prstGeom>
        </p:spPr>
        <p:txBody>
          <a:bodyPr/>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2800" b="1" dirty="0">
                <a:latin typeface="Arial" panose="020B0604020202020204" pitchFamily="34" charset="0"/>
                <a:cs typeface="Arial" panose="020B0604020202020204" pitchFamily="34" charset="0"/>
              </a:rPr>
              <a:t>Hot Fire Video</a:t>
            </a:r>
          </a:p>
          <a:p>
            <a:pPr marL="0" indent="0">
              <a:buNone/>
            </a:pPr>
            <a:endParaRPr lang="en-US" sz="2800" b="1" dirty="0">
              <a:latin typeface="Arial" panose="020B0604020202020204" pitchFamily="34" charset="0"/>
              <a:cs typeface="Arial" panose="020B0604020202020204" pitchFamily="34" charset="0"/>
            </a:endParaRPr>
          </a:p>
        </p:txBody>
      </p:sp>
      <p:pic>
        <p:nvPicPr>
          <p:cNvPr id="2" name="LCUSP_Video_FINAL_high-res">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857250"/>
            <a:ext cx="9144000" cy="5143500"/>
          </a:xfrm>
          <a:prstGeom prst="rect">
            <a:avLst/>
          </a:prstGeom>
        </p:spPr>
      </p:pic>
    </p:spTree>
    <p:extLst>
      <p:ext uri="{BB962C8B-B14F-4D97-AF65-F5344CB8AC3E}">
        <p14:creationId xmlns:p14="http://schemas.microsoft.com/office/powerpoint/2010/main" val="87534049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71094"/>
          </a:xfrm>
        </p:spPr>
        <p:txBody>
          <a:bodyPr>
            <a:normAutofit fontScale="90000"/>
          </a:bodyPr>
          <a:lstStyle/>
          <a:p>
            <a:r>
              <a:rPr lang="en-US" dirty="0"/>
              <a:t>AM Channel-Cooled Nozzles:</a:t>
            </a:r>
            <a:br>
              <a:rPr lang="en-US" dirty="0"/>
            </a:br>
            <a:r>
              <a:rPr lang="en-US" dirty="0"/>
              <a:t>Overview</a:t>
            </a:r>
          </a:p>
        </p:txBody>
      </p:sp>
      <p:sp>
        <p:nvSpPr>
          <p:cNvPr id="3" name="Content Placeholder 2"/>
          <p:cNvSpPr>
            <a:spLocks noGrp="1"/>
          </p:cNvSpPr>
          <p:nvPr>
            <p:ph idx="1"/>
          </p:nvPr>
        </p:nvSpPr>
        <p:spPr>
          <a:xfrm>
            <a:off x="92363" y="1098928"/>
            <a:ext cx="8986981" cy="1413532"/>
          </a:xfrm>
        </p:spPr>
        <p:txBody>
          <a:bodyPr>
            <a:normAutofit fontScale="85000" lnSpcReduction="10000"/>
          </a:bodyPr>
          <a:lstStyle/>
          <a:p>
            <a:r>
              <a:rPr lang="en-US" dirty="0"/>
              <a:t>NASA is investigating AM methods for targeting increased scale required for current NASA and commercial space program channel wall nozzle applications. </a:t>
            </a:r>
          </a:p>
          <a:p>
            <a:r>
              <a:rPr lang="en-US" dirty="0"/>
              <a:t>Channel-cooled nozzles present a unique manufacturing challenge due to the scale and complexity required at these scales.</a:t>
            </a:r>
          </a:p>
        </p:txBody>
      </p:sp>
      <p:sp>
        <p:nvSpPr>
          <p:cNvPr id="4" name="Slide Number Placeholder 3"/>
          <p:cNvSpPr>
            <a:spLocks noGrp="1"/>
          </p:cNvSpPr>
          <p:nvPr>
            <p:ph type="sldNum" sz="quarter" idx="12"/>
          </p:nvPr>
        </p:nvSpPr>
        <p:spPr/>
        <p:txBody>
          <a:bodyPr/>
          <a:lstStyle/>
          <a:p>
            <a:fld id="{4336D8BB-1FBA-4ECE-B83B-DC345E7EB0EF}" type="slidenum">
              <a:rPr lang="en-US" smtClean="0"/>
              <a:pPr/>
              <a:t>25</a:t>
            </a:fld>
            <a:endParaRPr lang="en-US" dirty="0"/>
          </a:p>
        </p:txBody>
      </p:sp>
      <p:pic>
        <p:nvPicPr>
          <p:cNvPr id="5" name="Picture 4"/>
          <p:cNvPicPr>
            <a:picLocks noChangeAspect="1"/>
          </p:cNvPicPr>
          <p:nvPr/>
        </p:nvPicPr>
        <p:blipFill>
          <a:blip r:embed="rId2"/>
          <a:stretch>
            <a:fillRect/>
          </a:stretch>
        </p:blipFill>
        <p:spPr>
          <a:xfrm>
            <a:off x="1052147" y="2616921"/>
            <a:ext cx="7293077" cy="3078082"/>
          </a:xfrm>
          <a:prstGeom prst="rect">
            <a:avLst/>
          </a:prstGeom>
        </p:spPr>
      </p:pic>
      <p:sp>
        <p:nvSpPr>
          <p:cNvPr id="6" name="TextBox 5"/>
          <p:cNvSpPr txBox="1"/>
          <p:nvPr/>
        </p:nvSpPr>
        <p:spPr>
          <a:xfrm>
            <a:off x="2665132" y="5628829"/>
            <a:ext cx="530916" cy="369332"/>
          </a:xfrm>
          <a:prstGeom prst="rect">
            <a:avLst/>
          </a:prstGeom>
          <a:noFill/>
        </p:spPr>
        <p:txBody>
          <a:bodyPr wrap="none" rtlCol="0">
            <a:spAutoFit/>
          </a:bodyPr>
          <a:lstStyle/>
          <a:p>
            <a:r>
              <a:rPr lang="en-US" sz="1800" dirty="0"/>
              <a:t>90”</a:t>
            </a:r>
          </a:p>
        </p:txBody>
      </p:sp>
      <p:sp>
        <p:nvSpPr>
          <p:cNvPr id="7" name="TextBox 6"/>
          <p:cNvSpPr txBox="1"/>
          <p:nvPr/>
        </p:nvSpPr>
        <p:spPr>
          <a:xfrm>
            <a:off x="3947469" y="5614081"/>
            <a:ext cx="530916" cy="369332"/>
          </a:xfrm>
          <a:prstGeom prst="rect">
            <a:avLst/>
          </a:prstGeom>
          <a:noFill/>
        </p:spPr>
        <p:txBody>
          <a:bodyPr wrap="none" rtlCol="0">
            <a:spAutoFit/>
          </a:bodyPr>
          <a:lstStyle/>
          <a:p>
            <a:r>
              <a:rPr lang="en-US" sz="1800" dirty="0"/>
              <a:t>46”</a:t>
            </a:r>
          </a:p>
        </p:txBody>
      </p:sp>
      <p:sp>
        <p:nvSpPr>
          <p:cNvPr id="8" name="TextBox 7"/>
          <p:cNvSpPr txBox="1"/>
          <p:nvPr/>
        </p:nvSpPr>
        <p:spPr>
          <a:xfrm>
            <a:off x="4026733" y="5922837"/>
            <a:ext cx="2205468" cy="261610"/>
          </a:xfrm>
          <a:prstGeom prst="rect">
            <a:avLst/>
          </a:prstGeom>
          <a:noFill/>
        </p:spPr>
        <p:txBody>
          <a:bodyPr wrap="square" rtlCol="0">
            <a:spAutoFit/>
          </a:bodyPr>
          <a:lstStyle/>
          <a:p>
            <a:r>
              <a:rPr lang="en-US" sz="1100" b="1" dirty="0"/>
              <a:t>Nozzle Exit Diameters</a:t>
            </a:r>
          </a:p>
        </p:txBody>
      </p:sp>
      <p:sp>
        <p:nvSpPr>
          <p:cNvPr id="9" name="TextBox 8"/>
          <p:cNvSpPr txBox="1"/>
          <p:nvPr/>
        </p:nvSpPr>
        <p:spPr>
          <a:xfrm>
            <a:off x="5378651" y="5643577"/>
            <a:ext cx="530916" cy="369332"/>
          </a:xfrm>
          <a:prstGeom prst="rect">
            <a:avLst/>
          </a:prstGeom>
          <a:noFill/>
        </p:spPr>
        <p:txBody>
          <a:bodyPr wrap="none" rtlCol="0">
            <a:spAutoFit/>
          </a:bodyPr>
          <a:lstStyle/>
          <a:p>
            <a:r>
              <a:rPr lang="en-US" sz="1800" dirty="0"/>
              <a:t>70”</a:t>
            </a:r>
          </a:p>
        </p:txBody>
      </p:sp>
      <p:sp>
        <p:nvSpPr>
          <p:cNvPr id="10" name="TextBox 9"/>
          <p:cNvSpPr txBox="1"/>
          <p:nvPr/>
        </p:nvSpPr>
        <p:spPr>
          <a:xfrm>
            <a:off x="7224730" y="5628829"/>
            <a:ext cx="530916" cy="369332"/>
          </a:xfrm>
          <a:prstGeom prst="rect">
            <a:avLst/>
          </a:prstGeom>
          <a:noFill/>
        </p:spPr>
        <p:txBody>
          <a:bodyPr wrap="none" rtlCol="0">
            <a:spAutoFit/>
          </a:bodyPr>
          <a:lstStyle/>
          <a:p>
            <a:r>
              <a:rPr lang="en-US" sz="1800" dirty="0"/>
              <a:t>56”</a:t>
            </a:r>
          </a:p>
        </p:txBody>
      </p:sp>
      <p:sp>
        <p:nvSpPr>
          <p:cNvPr id="11" name="TextBox 10"/>
          <p:cNvSpPr txBox="1"/>
          <p:nvPr/>
        </p:nvSpPr>
        <p:spPr>
          <a:xfrm>
            <a:off x="2324409" y="2429870"/>
            <a:ext cx="1252266" cy="307777"/>
          </a:xfrm>
          <a:prstGeom prst="rect">
            <a:avLst/>
          </a:prstGeom>
          <a:noFill/>
        </p:spPr>
        <p:txBody>
          <a:bodyPr wrap="none" rtlCol="0">
            <a:spAutoFit/>
          </a:bodyPr>
          <a:lstStyle/>
          <a:p>
            <a:r>
              <a:rPr lang="en-US" sz="1400" b="1" dirty="0">
                <a:solidFill>
                  <a:schemeClr val="bg1">
                    <a:lumMod val="65000"/>
                  </a:schemeClr>
                </a:solidFill>
              </a:rPr>
              <a:t>SSME/RS-25</a:t>
            </a:r>
          </a:p>
        </p:txBody>
      </p:sp>
      <p:sp>
        <p:nvSpPr>
          <p:cNvPr id="12" name="TextBox 11"/>
          <p:cNvSpPr txBox="1"/>
          <p:nvPr/>
        </p:nvSpPr>
        <p:spPr>
          <a:xfrm>
            <a:off x="4658751" y="2975560"/>
            <a:ext cx="1656223" cy="307777"/>
          </a:xfrm>
          <a:prstGeom prst="rect">
            <a:avLst/>
          </a:prstGeom>
          <a:noFill/>
        </p:spPr>
        <p:txBody>
          <a:bodyPr wrap="none" rtlCol="0">
            <a:spAutoFit/>
          </a:bodyPr>
          <a:lstStyle/>
          <a:p>
            <a:r>
              <a:rPr lang="en-US" sz="1400" b="1" dirty="0">
                <a:solidFill>
                  <a:schemeClr val="bg1">
                    <a:lumMod val="65000"/>
                  </a:schemeClr>
                </a:solidFill>
              </a:rPr>
              <a:t>J-2X, Regen Only</a:t>
            </a:r>
          </a:p>
        </p:txBody>
      </p:sp>
      <p:sp>
        <p:nvSpPr>
          <p:cNvPr id="13" name="TextBox 12"/>
          <p:cNvSpPr txBox="1"/>
          <p:nvPr/>
        </p:nvSpPr>
        <p:spPr>
          <a:xfrm>
            <a:off x="7027648" y="2838451"/>
            <a:ext cx="801823" cy="307777"/>
          </a:xfrm>
          <a:prstGeom prst="rect">
            <a:avLst/>
          </a:prstGeom>
          <a:noFill/>
        </p:spPr>
        <p:txBody>
          <a:bodyPr wrap="none" rtlCol="0">
            <a:spAutoFit/>
          </a:bodyPr>
          <a:lstStyle/>
          <a:p>
            <a:r>
              <a:rPr lang="en-US" sz="1400" b="1" dirty="0">
                <a:solidFill>
                  <a:schemeClr val="bg1">
                    <a:lumMod val="65000"/>
                  </a:schemeClr>
                </a:solidFill>
              </a:rPr>
              <a:t>RD-180</a:t>
            </a:r>
          </a:p>
        </p:txBody>
      </p:sp>
      <p:sp>
        <p:nvSpPr>
          <p:cNvPr id="14" name="TextBox 13"/>
          <p:cNvSpPr txBox="1"/>
          <p:nvPr/>
        </p:nvSpPr>
        <p:spPr>
          <a:xfrm>
            <a:off x="3720950" y="3458537"/>
            <a:ext cx="970137" cy="307777"/>
          </a:xfrm>
          <a:prstGeom prst="rect">
            <a:avLst/>
          </a:prstGeom>
          <a:noFill/>
        </p:spPr>
        <p:txBody>
          <a:bodyPr wrap="none" rtlCol="0">
            <a:spAutoFit/>
          </a:bodyPr>
          <a:lstStyle/>
          <a:p>
            <a:r>
              <a:rPr lang="en-US" sz="1400" b="1" dirty="0">
                <a:solidFill>
                  <a:schemeClr val="bg1">
                    <a:lumMod val="65000"/>
                  </a:schemeClr>
                </a:solidFill>
              </a:rPr>
              <a:t>RL-10A-4</a:t>
            </a:r>
          </a:p>
        </p:txBody>
      </p:sp>
      <p:sp>
        <p:nvSpPr>
          <p:cNvPr id="15" name="TextBox 14"/>
          <p:cNvSpPr txBox="1"/>
          <p:nvPr/>
        </p:nvSpPr>
        <p:spPr>
          <a:xfrm>
            <a:off x="838295" y="4308959"/>
            <a:ext cx="1414840" cy="830997"/>
          </a:xfrm>
          <a:prstGeom prst="rect">
            <a:avLst/>
          </a:prstGeom>
          <a:noFill/>
        </p:spPr>
        <p:txBody>
          <a:bodyPr wrap="square" rtlCol="0">
            <a:spAutoFit/>
          </a:bodyPr>
          <a:lstStyle/>
          <a:p>
            <a:pPr algn="ctr"/>
            <a:r>
              <a:rPr lang="en-US" sz="1600" b="1" dirty="0">
                <a:solidFill>
                  <a:srgbClr val="FF0000"/>
                </a:solidFill>
              </a:rPr>
              <a:t>Current AM Build </a:t>
            </a:r>
          </a:p>
          <a:p>
            <a:pPr algn="ctr"/>
            <a:r>
              <a:rPr lang="en-US" sz="1600" b="1" dirty="0">
                <a:solidFill>
                  <a:srgbClr val="FF0000"/>
                </a:solidFill>
              </a:rPr>
              <a:t>Boxes</a:t>
            </a:r>
          </a:p>
        </p:txBody>
      </p:sp>
      <p:sp>
        <p:nvSpPr>
          <p:cNvPr id="16" name="TextBox 15"/>
          <p:cNvSpPr txBox="1"/>
          <p:nvPr/>
        </p:nvSpPr>
        <p:spPr>
          <a:xfrm>
            <a:off x="771237" y="5543983"/>
            <a:ext cx="739305" cy="261610"/>
          </a:xfrm>
          <a:prstGeom prst="rect">
            <a:avLst/>
          </a:prstGeom>
          <a:noFill/>
        </p:spPr>
        <p:txBody>
          <a:bodyPr wrap="none" rtlCol="0">
            <a:spAutoFit/>
          </a:bodyPr>
          <a:lstStyle/>
          <a:p>
            <a:r>
              <a:rPr lang="en-US" sz="1100" dirty="0"/>
              <a:t>10x10x10</a:t>
            </a:r>
          </a:p>
        </p:txBody>
      </p:sp>
      <p:sp>
        <p:nvSpPr>
          <p:cNvPr id="17" name="TextBox 16"/>
          <p:cNvSpPr txBox="1"/>
          <p:nvPr/>
        </p:nvSpPr>
        <p:spPr>
          <a:xfrm>
            <a:off x="1511805" y="5543983"/>
            <a:ext cx="845574" cy="261610"/>
          </a:xfrm>
          <a:prstGeom prst="rect">
            <a:avLst/>
          </a:prstGeom>
          <a:noFill/>
        </p:spPr>
        <p:txBody>
          <a:bodyPr wrap="square" rtlCol="0">
            <a:spAutoFit/>
          </a:bodyPr>
          <a:lstStyle/>
          <a:p>
            <a:r>
              <a:rPr lang="en-US" sz="1100" dirty="0"/>
              <a:t>16x24x19</a:t>
            </a:r>
          </a:p>
        </p:txBody>
      </p:sp>
    </p:spTree>
    <p:extLst>
      <p:ext uri="{BB962C8B-B14F-4D97-AF65-F5344CB8AC3E}">
        <p14:creationId xmlns:p14="http://schemas.microsoft.com/office/powerpoint/2010/main" val="38877370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67FAE7A-0B0B-427C-8BCB-6FB971902E84}"/>
              </a:ext>
            </a:extLst>
          </p:cNvPr>
          <p:cNvSpPr/>
          <p:nvPr/>
        </p:nvSpPr>
        <p:spPr>
          <a:xfrm>
            <a:off x="165651" y="1868557"/>
            <a:ext cx="4326835" cy="2305878"/>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6" name="Rectangle 5">
            <a:extLst>
              <a:ext uri="{FF2B5EF4-FFF2-40B4-BE49-F238E27FC236}">
                <a16:creationId xmlns:a16="http://schemas.microsoft.com/office/drawing/2014/main" id="{CC359CD5-6F56-47C3-8C71-E5BC243AA33E}"/>
              </a:ext>
            </a:extLst>
          </p:cNvPr>
          <p:cNvSpPr/>
          <p:nvPr/>
        </p:nvSpPr>
        <p:spPr>
          <a:xfrm>
            <a:off x="4572000" y="1868557"/>
            <a:ext cx="4442690" cy="2305878"/>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9E127619-A655-4170-B5E6-F778DAF7EF4F}"/>
              </a:ext>
            </a:extLst>
          </p:cNvPr>
          <p:cNvSpPr/>
          <p:nvPr/>
        </p:nvSpPr>
        <p:spPr>
          <a:xfrm>
            <a:off x="165651" y="4251588"/>
            <a:ext cx="4326835" cy="2305878"/>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0C3C6106-B0A2-45A0-AD18-52711D476D62}"/>
              </a:ext>
            </a:extLst>
          </p:cNvPr>
          <p:cNvSpPr/>
          <p:nvPr/>
        </p:nvSpPr>
        <p:spPr>
          <a:xfrm>
            <a:off x="4572001" y="4251588"/>
            <a:ext cx="4442690" cy="2305878"/>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0" y="0"/>
            <a:ext cx="9144000" cy="849086"/>
          </a:xfrm>
        </p:spPr>
        <p:txBody>
          <a:bodyPr>
            <a:normAutofit fontScale="90000"/>
          </a:bodyPr>
          <a:lstStyle/>
          <a:p>
            <a:r>
              <a:rPr lang="en-US" dirty="0"/>
              <a:t>Metal AM Processes: </a:t>
            </a:r>
            <a:br>
              <a:rPr lang="en-US" dirty="0"/>
            </a:br>
            <a:r>
              <a:rPr lang="en-US" dirty="0"/>
              <a:t>Directed Energy Deposition (DED)</a:t>
            </a:r>
          </a:p>
        </p:txBody>
      </p:sp>
      <p:sp>
        <p:nvSpPr>
          <p:cNvPr id="3" name="Content Placeholder 2"/>
          <p:cNvSpPr>
            <a:spLocks noGrp="1"/>
          </p:cNvSpPr>
          <p:nvPr>
            <p:ph idx="1"/>
          </p:nvPr>
        </p:nvSpPr>
        <p:spPr>
          <a:xfrm>
            <a:off x="457199" y="951346"/>
            <a:ext cx="8557491" cy="917211"/>
          </a:xfrm>
        </p:spPr>
        <p:txBody>
          <a:bodyPr>
            <a:normAutofit fontScale="92500" lnSpcReduction="20000"/>
          </a:bodyPr>
          <a:lstStyle/>
          <a:p>
            <a:pPr marL="0" indent="0">
              <a:buNone/>
            </a:pPr>
            <a:r>
              <a:rPr lang="en-US" dirty="0"/>
              <a:t>Freeform fabrication technique focused on near net shapes as a forging or casting replacement and also near-final geometry fabrication. Can be implemented using powder or wire as additive medium. </a:t>
            </a:r>
          </a:p>
        </p:txBody>
      </p:sp>
      <p:sp>
        <p:nvSpPr>
          <p:cNvPr id="4" name="Slide Number Placeholder 3"/>
          <p:cNvSpPr>
            <a:spLocks noGrp="1"/>
          </p:cNvSpPr>
          <p:nvPr>
            <p:ph type="sldNum" sz="quarter" idx="12"/>
          </p:nvPr>
        </p:nvSpPr>
        <p:spPr>
          <a:xfrm>
            <a:off x="6793345" y="6532359"/>
            <a:ext cx="2133600" cy="365125"/>
          </a:xfrm>
        </p:spPr>
        <p:txBody>
          <a:bodyPr/>
          <a:lstStyle/>
          <a:p>
            <a:fld id="{4336D8BB-1FBA-4ECE-B83B-DC345E7EB0EF}" type="slidenum">
              <a:rPr lang="en-US" smtClean="0"/>
              <a:pPr/>
              <a:t>26</a:t>
            </a:fld>
            <a:endParaRPr lang="en-US" dirty="0"/>
          </a:p>
        </p:txBody>
      </p:sp>
      <p:sp>
        <p:nvSpPr>
          <p:cNvPr id="9" name="Rectangle 8">
            <a:extLst>
              <a:ext uri="{FF2B5EF4-FFF2-40B4-BE49-F238E27FC236}">
                <a16:creationId xmlns:a16="http://schemas.microsoft.com/office/drawing/2014/main" id="{E3705120-4D6B-4DCD-AF9A-9C8A5C6204C2}"/>
              </a:ext>
            </a:extLst>
          </p:cNvPr>
          <p:cNvSpPr/>
          <p:nvPr/>
        </p:nvSpPr>
        <p:spPr>
          <a:xfrm>
            <a:off x="163944" y="1867334"/>
            <a:ext cx="4278746" cy="1077218"/>
          </a:xfrm>
          <a:prstGeom prst="rect">
            <a:avLst/>
          </a:prstGeom>
        </p:spPr>
        <p:txBody>
          <a:bodyPr wrap="square">
            <a:spAutoFit/>
          </a:bodyPr>
          <a:lstStyle/>
          <a:p>
            <a:r>
              <a:rPr lang="en-US" sz="1600" b="1" u="sng" dirty="0"/>
              <a:t>Blown Powder Deposition / Hybrid</a:t>
            </a:r>
          </a:p>
          <a:p>
            <a:r>
              <a:rPr lang="en-US" sz="1600" dirty="0"/>
              <a:t>Melt pool created by laser and off-axis nozzles inject powder into melt pool; installed on gantry or robotic system</a:t>
            </a:r>
          </a:p>
        </p:txBody>
      </p:sp>
      <p:sp>
        <p:nvSpPr>
          <p:cNvPr id="10" name="Rectangle 9">
            <a:extLst>
              <a:ext uri="{FF2B5EF4-FFF2-40B4-BE49-F238E27FC236}">
                <a16:creationId xmlns:a16="http://schemas.microsoft.com/office/drawing/2014/main" id="{9EEAAA4D-FB8E-4A04-8940-88EC9109C07A}"/>
              </a:ext>
            </a:extLst>
          </p:cNvPr>
          <p:cNvSpPr/>
          <p:nvPr/>
        </p:nvSpPr>
        <p:spPr>
          <a:xfrm>
            <a:off x="4560358" y="4251588"/>
            <a:ext cx="4454331" cy="1077218"/>
          </a:xfrm>
          <a:prstGeom prst="rect">
            <a:avLst/>
          </a:prstGeom>
        </p:spPr>
        <p:txBody>
          <a:bodyPr wrap="square">
            <a:spAutoFit/>
          </a:bodyPr>
          <a:lstStyle/>
          <a:p>
            <a:r>
              <a:rPr lang="en-US" sz="1600" b="1" u="sng" dirty="0"/>
              <a:t>Electron Beam Deposition (wire)</a:t>
            </a:r>
          </a:p>
          <a:p>
            <a:r>
              <a:rPr lang="en-US" sz="1600" dirty="0"/>
              <a:t>An off-axis wire-fed deposition technique using electron beam as energy source; completed in a vacuum.</a:t>
            </a:r>
          </a:p>
        </p:txBody>
      </p:sp>
      <p:sp>
        <p:nvSpPr>
          <p:cNvPr id="11" name="Rectangle 10">
            <a:extLst>
              <a:ext uri="{FF2B5EF4-FFF2-40B4-BE49-F238E27FC236}">
                <a16:creationId xmlns:a16="http://schemas.microsoft.com/office/drawing/2014/main" id="{69936EA1-C21D-4D4A-9EC3-862BFED52524}"/>
              </a:ext>
            </a:extLst>
          </p:cNvPr>
          <p:cNvSpPr/>
          <p:nvPr/>
        </p:nvSpPr>
        <p:spPr>
          <a:xfrm>
            <a:off x="165651" y="4251588"/>
            <a:ext cx="4315193" cy="1077218"/>
          </a:xfrm>
          <a:prstGeom prst="rect">
            <a:avLst/>
          </a:prstGeom>
        </p:spPr>
        <p:txBody>
          <a:bodyPr wrap="square">
            <a:spAutoFit/>
          </a:bodyPr>
          <a:lstStyle/>
          <a:p>
            <a:r>
              <a:rPr lang="en-US" sz="1600" b="1" u="sng" dirty="0"/>
              <a:t>Laser Wire Deposition</a:t>
            </a:r>
          </a:p>
          <a:p>
            <a:r>
              <a:rPr lang="en-US" sz="1600" dirty="0"/>
              <a:t>A melt pool is created by a laser and uses an off-axis wire-fed deposition to create freeform shapes, attached to robot system</a:t>
            </a:r>
          </a:p>
        </p:txBody>
      </p:sp>
      <p:sp>
        <p:nvSpPr>
          <p:cNvPr id="12" name="Rectangle 11">
            <a:extLst>
              <a:ext uri="{FF2B5EF4-FFF2-40B4-BE49-F238E27FC236}">
                <a16:creationId xmlns:a16="http://schemas.microsoft.com/office/drawing/2014/main" id="{64123A8A-1878-45D9-8E6E-901A11695068}"/>
              </a:ext>
            </a:extLst>
          </p:cNvPr>
          <p:cNvSpPr/>
          <p:nvPr/>
        </p:nvSpPr>
        <p:spPr>
          <a:xfrm>
            <a:off x="4571999" y="1868557"/>
            <a:ext cx="4416187" cy="1077218"/>
          </a:xfrm>
          <a:prstGeom prst="rect">
            <a:avLst/>
          </a:prstGeom>
        </p:spPr>
        <p:txBody>
          <a:bodyPr wrap="square">
            <a:spAutoFit/>
          </a:bodyPr>
          <a:lstStyle/>
          <a:p>
            <a:r>
              <a:rPr lang="en-US" sz="1600" b="1" u="sng" dirty="0"/>
              <a:t>Arc-Based Deposition (wire)</a:t>
            </a:r>
          </a:p>
          <a:p>
            <a:r>
              <a:rPr lang="en-US" sz="1600" dirty="0"/>
              <a:t>Pulsed-wire metal inert gas (MIG) welding process creates near net shapes with the deposition heat integral to a robot</a:t>
            </a:r>
          </a:p>
        </p:txBody>
      </p:sp>
      <p:pic>
        <p:nvPicPr>
          <p:cNvPr id="14" name="Picture 13">
            <a:extLst>
              <a:ext uri="{FF2B5EF4-FFF2-40B4-BE49-F238E27FC236}">
                <a16:creationId xmlns:a16="http://schemas.microsoft.com/office/drawing/2014/main" id="{C7771681-6A5A-4679-9E1C-6BDBA116844C}"/>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13352" b="19744"/>
          <a:stretch/>
        </p:blipFill>
        <p:spPr>
          <a:xfrm>
            <a:off x="279608" y="2987697"/>
            <a:ext cx="1245706" cy="1111226"/>
          </a:xfrm>
          <a:prstGeom prst="rect">
            <a:avLst/>
          </a:prstGeom>
        </p:spPr>
      </p:pic>
      <p:pic>
        <p:nvPicPr>
          <p:cNvPr id="15" name="Picture 14">
            <a:extLst>
              <a:ext uri="{FF2B5EF4-FFF2-40B4-BE49-F238E27FC236}">
                <a16:creationId xmlns:a16="http://schemas.microsoft.com/office/drawing/2014/main" id="{824E6746-A741-4280-AAB2-EA96D41FA40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4280" t="2193" r="15078" b="1974"/>
          <a:stretch/>
        </p:blipFill>
        <p:spPr>
          <a:xfrm>
            <a:off x="3098740" y="3011771"/>
            <a:ext cx="1214411" cy="1094222"/>
          </a:xfrm>
          <a:prstGeom prst="rect">
            <a:avLst/>
          </a:prstGeom>
          <a:ln>
            <a:noFill/>
          </a:ln>
          <a:effectLst>
            <a:outerShdw blurRad="292100" dist="139700" dir="2700000" algn="tl" rotWithShape="0">
              <a:srgbClr val="333333">
                <a:alpha val="65000"/>
              </a:srgbClr>
            </a:outerShdw>
          </a:effectLst>
        </p:spPr>
      </p:pic>
      <p:pic>
        <p:nvPicPr>
          <p:cNvPr id="17" name="Picture 16">
            <a:extLst>
              <a:ext uri="{FF2B5EF4-FFF2-40B4-BE49-F238E27FC236}">
                <a16:creationId xmlns:a16="http://schemas.microsoft.com/office/drawing/2014/main" id="{BFD93E71-3564-4F47-9B34-CBF564829A1E}"/>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1116" t="11217" r="15762" b="14702"/>
          <a:stretch/>
        </p:blipFill>
        <p:spPr>
          <a:xfrm>
            <a:off x="1587408" y="3075347"/>
            <a:ext cx="1431818" cy="967070"/>
          </a:xfrm>
          <a:prstGeom prst="rect">
            <a:avLst/>
          </a:prstGeom>
        </p:spPr>
      </p:pic>
      <p:pic>
        <p:nvPicPr>
          <p:cNvPr id="18" name="Picture 17">
            <a:extLst>
              <a:ext uri="{FF2B5EF4-FFF2-40B4-BE49-F238E27FC236}">
                <a16:creationId xmlns:a16="http://schemas.microsoft.com/office/drawing/2014/main" id="{42F65A58-8095-40DA-A90A-FAEA6F4D9B3B}"/>
              </a:ext>
            </a:extLst>
          </p:cNvPr>
          <p:cNvPicPr>
            <a:picLocks noChangeAspect="1"/>
          </p:cNvPicPr>
          <p:nvPr/>
        </p:nvPicPr>
        <p:blipFill rotWithShape="1">
          <a:blip r:embed="rId5"/>
          <a:srcRect l="24748" r="19845"/>
          <a:stretch/>
        </p:blipFill>
        <p:spPr>
          <a:xfrm rot="5400000">
            <a:off x="7527455" y="2705480"/>
            <a:ext cx="1136070" cy="1537804"/>
          </a:xfrm>
          <a:prstGeom prst="rect">
            <a:avLst/>
          </a:prstGeom>
        </p:spPr>
      </p:pic>
      <p:pic>
        <p:nvPicPr>
          <p:cNvPr id="19" name="Picture 18">
            <a:extLst>
              <a:ext uri="{FF2B5EF4-FFF2-40B4-BE49-F238E27FC236}">
                <a16:creationId xmlns:a16="http://schemas.microsoft.com/office/drawing/2014/main" id="{541C6AD3-CA49-4A67-88F3-B7686B000A4C}"/>
              </a:ext>
            </a:extLst>
          </p:cNvPr>
          <p:cNvPicPr>
            <a:picLocks noChangeAspect="1"/>
          </p:cNvPicPr>
          <p:nvPr/>
        </p:nvPicPr>
        <p:blipFill rotWithShape="1">
          <a:blip r:embed="rId6"/>
          <a:srcRect l="24540" t="8714" r="16280" b="-554"/>
          <a:stretch/>
        </p:blipFill>
        <p:spPr>
          <a:xfrm>
            <a:off x="4686955" y="2891294"/>
            <a:ext cx="1020796" cy="1188111"/>
          </a:xfrm>
          <a:prstGeom prst="rect">
            <a:avLst/>
          </a:prstGeom>
        </p:spPr>
      </p:pic>
      <p:pic>
        <p:nvPicPr>
          <p:cNvPr id="24" name="Picture 23">
            <a:extLst>
              <a:ext uri="{FF2B5EF4-FFF2-40B4-BE49-F238E27FC236}">
                <a16:creationId xmlns:a16="http://schemas.microsoft.com/office/drawing/2014/main" id="{F29B0510-5CB4-464E-85A9-E3BC5AE9D186}"/>
              </a:ext>
            </a:extLst>
          </p:cNvPr>
          <p:cNvPicPr/>
          <p:nvPr/>
        </p:nvPicPr>
        <p:blipFill rotWithShape="1">
          <a:blip r:embed="rId7" cstate="print">
            <a:extLst>
              <a:ext uri="{28A0092B-C50C-407E-A947-70E740481C1C}">
                <a14:useLocalDpi xmlns:a14="http://schemas.microsoft.com/office/drawing/2010/main" val="0"/>
              </a:ext>
            </a:extLst>
          </a:blip>
          <a:srcRect r="54314" b="4682"/>
          <a:stretch/>
        </p:blipFill>
        <p:spPr bwMode="auto">
          <a:xfrm>
            <a:off x="1549300" y="5300566"/>
            <a:ext cx="1180256" cy="1172316"/>
          </a:xfrm>
          <a:prstGeom prst="rect">
            <a:avLst/>
          </a:prstGeom>
          <a:noFill/>
          <a:ln>
            <a:noFill/>
          </a:ln>
        </p:spPr>
      </p:pic>
      <p:pic>
        <p:nvPicPr>
          <p:cNvPr id="26" name="Picture 25">
            <a:extLst>
              <a:ext uri="{FF2B5EF4-FFF2-40B4-BE49-F238E27FC236}">
                <a16:creationId xmlns:a16="http://schemas.microsoft.com/office/drawing/2014/main" id="{B6AC8E11-028E-4F5F-8DF9-2EC6505E6356}"/>
              </a:ext>
            </a:extLst>
          </p:cNvPr>
          <p:cNvPicPr>
            <a:picLocks noChangeAspect="1"/>
          </p:cNvPicPr>
          <p:nvPr/>
        </p:nvPicPr>
        <p:blipFill>
          <a:blip r:embed="rId8"/>
          <a:stretch>
            <a:fillRect/>
          </a:stretch>
        </p:blipFill>
        <p:spPr>
          <a:xfrm>
            <a:off x="7392382" y="5418544"/>
            <a:ext cx="1504575" cy="970801"/>
          </a:xfrm>
          <a:prstGeom prst="rect">
            <a:avLst/>
          </a:prstGeom>
        </p:spPr>
      </p:pic>
      <p:pic>
        <p:nvPicPr>
          <p:cNvPr id="28" name="Picture 27"/>
          <p:cNvPicPr>
            <a:picLocks noChangeAspect="1"/>
          </p:cNvPicPr>
          <p:nvPr/>
        </p:nvPicPr>
        <p:blipFill rotWithShape="1">
          <a:blip r:embed="rId9" cstate="print">
            <a:extLst>
              <a:ext uri="{28A0092B-C50C-407E-A947-70E740481C1C}">
                <a14:useLocalDpi xmlns:a14="http://schemas.microsoft.com/office/drawing/2010/main" val="0"/>
              </a:ext>
            </a:extLst>
          </a:blip>
          <a:srcRect r="2494"/>
          <a:stretch/>
        </p:blipFill>
        <p:spPr>
          <a:xfrm>
            <a:off x="6318737" y="5224303"/>
            <a:ext cx="964387" cy="1333163"/>
          </a:xfrm>
          <a:prstGeom prst="rect">
            <a:avLst/>
          </a:prstGeom>
        </p:spPr>
      </p:pic>
      <p:pic>
        <p:nvPicPr>
          <p:cNvPr id="1026" name="Picture 2" descr="Weld3D 3D arc welding technology"/>
          <p:cNvPicPr>
            <a:picLocks noChangeAspect="1" noChangeArrowheads="1"/>
          </p:cNvPicPr>
          <p:nvPr/>
        </p:nvPicPr>
        <p:blipFill rotWithShape="1">
          <a:blip r:embed="rId10">
            <a:extLst>
              <a:ext uri="{28A0092B-C50C-407E-A947-70E740481C1C}">
                <a14:useLocalDpi xmlns:a14="http://schemas.microsoft.com/office/drawing/2010/main" val="0"/>
              </a:ext>
            </a:extLst>
          </a:blip>
          <a:srcRect l="40194" r="18798" b="43434"/>
          <a:stretch/>
        </p:blipFill>
        <p:spPr bwMode="auto">
          <a:xfrm>
            <a:off x="5781028" y="2906347"/>
            <a:ext cx="1472283" cy="1142376"/>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p:cNvPicPr>
            <a:picLocks noChangeAspect="1"/>
          </p:cNvPicPr>
          <p:nvPr/>
        </p:nvPicPr>
        <p:blipFill>
          <a:blip r:embed="rId11"/>
          <a:stretch>
            <a:fillRect/>
          </a:stretch>
        </p:blipFill>
        <p:spPr>
          <a:xfrm>
            <a:off x="4674916" y="5376925"/>
            <a:ext cx="1608353" cy="1054829"/>
          </a:xfrm>
          <a:prstGeom prst="rect">
            <a:avLst/>
          </a:prstGeom>
        </p:spPr>
      </p:pic>
      <p:pic>
        <p:nvPicPr>
          <p:cNvPr id="29" name="Picture 28"/>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2809071" y="5300566"/>
            <a:ext cx="1562961" cy="1182355"/>
          </a:xfrm>
          <a:prstGeom prst="rect">
            <a:avLst/>
          </a:prstGeom>
        </p:spPr>
      </p:pic>
      <p:pic>
        <p:nvPicPr>
          <p:cNvPr id="32" name="Picture 31"/>
          <p:cNvPicPr>
            <a:picLocks noChangeAspect="1"/>
          </p:cNvPicPr>
          <p:nvPr/>
        </p:nvPicPr>
        <p:blipFill rotWithShape="1">
          <a:blip r:embed="rId13" cstate="print">
            <a:extLst>
              <a:ext uri="{28A0092B-C50C-407E-A947-70E740481C1C}">
                <a14:useLocalDpi xmlns:a14="http://schemas.microsoft.com/office/drawing/2010/main" val="0"/>
              </a:ext>
            </a:extLst>
          </a:blip>
          <a:srcRect t="23439" b="26835"/>
          <a:stretch/>
        </p:blipFill>
        <p:spPr>
          <a:xfrm>
            <a:off x="232616" y="5451418"/>
            <a:ext cx="1227927" cy="407067"/>
          </a:xfrm>
          <a:prstGeom prst="rect">
            <a:avLst/>
          </a:prstGeom>
          <a:ln>
            <a:noFill/>
          </a:ln>
          <a:effectLst>
            <a:outerShdw blurRad="292100" dist="139700" dir="2700000" algn="tl" rotWithShape="0">
              <a:srgbClr val="333333">
                <a:alpha val="65000"/>
              </a:srgbClr>
            </a:outerShdw>
          </a:effectLst>
        </p:spPr>
      </p:pic>
      <p:pic>
        <p:nvPicPr>
          <p:cNvPr id="33" name="Picture 32"/>
          <p:cNvPicPr>
            <a:picLocks noChangeAspect="1"/>
          </p:cNvPicPr>
          <p:nvPr/>
        </p:nvPicPr>
        <p:blipFill rotWithShape="1">
          <a:blip r:embed="rId14" cstate="print">
            <a:extLst>
              <a:ext uri="{28A0092B-C50C-407E-A947-70E740481C1C}">
                <a14:useLocalDpi xmlns:a14="http://schemas.microsoft.com/office/drawing/2010/main" val="0"/>
              </a:ext>
            </a:extLst>
          </a:blip>
          <a:srcRect b="10462"/>
          <a:stretch/>
        </p:blipFill>
        <p:spPr>
          <a:xfrm>
            <a:off x="453064" y="5981097"/>
            <a:ext cx="782769" cy="52565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36333364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93181" y="0"/>
            <a:ext cx="6690732" cy="877455"/>
          </a:xfrm>
        </p:spPr>
        <p:txBody>
          <a:bodyPr>
            <a:normAutofit fontScale="90000"/>
          </a:bodyPr>
          <a:lstStyle/>
          <a:p>
            <a:r>
              <a:rPr lang="en-US" dirty="0"/>
              <a:t>AM Channel-Cooled Nozzles:</a:t>
            </a:r>
            <a:br>
              <a:rPr lang="en-US" dirty="0"/>
            </a:br>
            <a:r>
              <a:rPr lang="en-US" dirty="0"/>
              <a:t>Development at MSFC</a:t>
            </a:r>
          </a:p>
        </p:txBody>
      </p:sp>
      <p:sp>
        <p:nvSpPr>
          <p:cNvPr id="3" name="Content Placeholder 2"/>
          <p:cNvSpPr>
            <a:spLocks noGrp="1"/>
          </p:cNvSpPr>
          <p:nvPr>
            <p:ph idx="1"/>
          </p:nvPr>
        </p:nvSpPr>
        <p:spPr>
          <a:xfrm>
            <a:off x="123014" y="954212"/>
            <a:ext cx="4633713" cy="1493050"/>
          </a:xfrm>
        </p:spPr>
        <p:txBody>
          <a:bodyPr>
            <a:normAutofit fontScale="77500" lnSpcReduction="20000"/>
          </a:bodyPr>
          <a:lstStyle/>
          <a:p>
            <a:r>
              <a:rPr lang="en-US" dirty="0"/>
              <a:t>Several AM methods are being investigated for forming the inner liner, producing the coolant channels, and fabricating the manifolds and combinations of channels and manifolds: </a:t>
            </a:r>
          </a:p>
        </p:txBody>
      </p:sp>
      <p:sp>
        <p:nvSpPr>
          <p:cNvPr id="4" name="Slide Number Placeholder 3"/>
          <p:cNvSpPr>
            <a:spLocks noGrp="1"/>
          </p:cNvSpPr>
          <p:nvPr>
            <p:ph type="sldNum" sz="quarter" idx="12"/>
          </p:nvPr>
        </p:nvSpPr>
        <p:spPr/>
        <p:txBody>
          <a:bodyPr/>
          <a:lstStyle/>
          <a:p>
            <a:fld id="{4336D8BB-1FBA-4ECE-B83B-DC345E7EB0EF}" type="slidenum">
              <a:rPr lang="en-US" smtClean="0"/>
              <a:pPr/>
              <a:t>27</a:t>
            </a:fld>
            <a:endParaRPr lang="en-US" dirty="0"/>
          </a:p>
        </p:txBody>
      </p:sp>
      <p:pic>
        <p:nvPicPr>
          <p:cNvPr id="5" name="Picture 4"/>
          <p:cNvPicPr/>
          <p:nvPr/>
        </p:nvPicPr>
        <p:blipFill rotWithShape="1">
          <a:blip r:embed="rId2">
            <a:extLst>
              <a:ext uri="{28A0092B-C50C-407E-A947-70E740481C1C}">
                <a14:useLocalDpi xmlns:a14="http://schemas.microsoft.com/office/drawing/2010/main" val="0"/>
              </a:ext>
            </a:extLst>
          </a:blip>
          <a:srcRect b="3646"/>
          <a:stretch/>
        </p:blipFill>
        <p:spPr bwMode="auto">
          <a:xfrm>
            <a:off x="289268" y="3982744"/>
            <a:ext cx="5942330" cy="2444750"/>
          </a:xfrm>
          <a:prstGeom prst="rect">
            <a:avLst/>
          </a:prstGeom>
          <a:noFill/>
          <a:ln>
            <a:noFill/>
          </a:ln>
          <a:extLst>
            <a:ext uri="{53640926-AAD7-44D8-BBD7-CCE9431645EC}">
              <a14:shadowObscured xmlns:a14="http://schemas.microsoft.com/office/drawing/2010/main"/>
            </a:ext>
          </a:extLst>
        </p:spPr>
      </p:pic>
      <p:sp>
        <p:nvSpPr>
          <p:cNvPr id="6" name="TextBox 5"/>
          <p:cNvSpPr txBox="1"/>
          <p:nvPr/>
        </p:nvSpPr>
        <p:spPr>
          <a:xfrm>
            <a:off x="289268" y="6383852"/>
            <a:ext cx="5942330" cy="253916"/>
          </a:xfrm>
          <a:prstGeom prst="rect">
            <a:avLst/>
          </a:prstGeom>
          <a:noFill/>
        </p:spPr>
        <p:txBody>
          <a:bodyPr wrap="square" rtlCol="0">
            <a:spAutoFit/>
          </a:bodyPr>
          <a:lstStyle/>
          <a:p>
            <a:pPr algn="ctr"/>
            <a:r>
              <a:rPr lang="en-US" sz="1050" b="1" dirty="0"/>
              <a:t>Arc-based additive deposition and LWDC integrated into channel wall nozzle for hot-fire.</a:t>
            </a:r>
          </a:p>
        </p:txBody>
      </p:sp>
      <p:pic>
        <p:nvPicPr>
          <p:cNvPr id="7" name="Picture 6" descr="\\launch-video\East Test Area\PH034\11-22-2017\Low Rez\11222017_012.jpg"/>
          <p:cNvPicPr/>
          <p:nvPr/>
        </p:nvPicPr>
        <p:blipFill rotWithShape="1">
          <a:blip r:embed="rId3" cstate="print">
            <a:extLst>
              <a:ext uri="{28A0092B-C50C-407E-A947-70E740481C1C}">
                <a14:useLocalDpi xmlns:a14="http://schemas.microsoft.com/office/drawing/2010/main" val="0"/>
              </a:ext>
            </a:extLst>
          </a:blip>
          <a:srcRect l="28173" t="22010" r="26265" b="14667"/>
          <a:stretch/>
        </p:blipFill>
        <p:spPr bwMode="auto">
          <a:xfrm>
            <a:off x="6569647" y="2259156"/>
            <a:ext cx="2240915" cy="2077720"/>
          </a:xfrm>
          <a:prstGeom prst="rect">
            <a:avLst/>
          </a:prstGeom>
          <a:noFill/>
          <a:ln>
            <a:noFill/>
          </a:ln>
          <a:extLst>
            <a:ext uri="{53640926-AAD7-44D8-BBD7-CCE9431645EC}">
              <a14:shadowObscured xmlns:a14="http://schemas.microsoft.com/office/drawing/2010/main"/>
            </a:ext>
          </a:extLst>
        </p:spPr>
      </p:pic>
      <p:pic>
        <p:nvPicPr>
          <p:cNvPr id="8" name="Picture 7" descr="\\launch-video\East Test Area\PH034\PH034-HF-005-11-15-2017\Stills\Low Rez\1115201705-015.jpg"/>
          <p:cNvPicPr/>
          <p:nvPr/>
        </p:nvPicPr>
        <p:blipFill rotWithShape="1">
          <a:blip r:embed="rId4" cstate="print">
            <a:extLst>
              <a:ext uri="{28A0092B-C50C-407E-A947-70E740481C1C}">
                <a14:useLocalDpi xmlns:a14="http://schemas.microsoft.com/office/drawing/2010/main" val="0"/>
              </a:ext>
            </a:extLst>
          </a:blip>
          <a:srcRect l="25161" t="-1" r="10999" b="35818"/>
          <a:stretch/>
        </p:blipFill>
        <p:spPr bwMode="auto">
          <a:xfrm>
            <a:off x="6569647" y="4427142"/>
            <a:ext cx="2240280" cy="1510321"/>
          </a:xfrm>
          <a:prstGeom prst="rect">
            <a:avLst/>
          </a:prstGeom>
          <a:noFill/>
          <a:ln>
            <a:noFill/>
          </a:ln>
          <a:extLst>
            <a:ext uri="{53640926-AAD7-44D8-BBD7-CCE9431645EC}">
              <a14:shadowObscured xmlns:a14="http://schemas.microsoft.com/office/drawing/2010/main"/>
            </a:ext>
          </a:extLst>
        </p:spPr>
      </p:pic>
      <p:sp>
        <p:nvSpPr>
          <p:cNvPr id="9" name="TextBox 8"/>
          <p:cNvSpPr txBox="1"/>
          <p:nvPr/>
        </p:nvSpPr>
        <p:spPr>
          <a:xfrm>
            <a:off x="6369218" y="5987859"/>
            <a:ext cx="2655600" cy="415498"/>
          </a:xfrm>
          <a:prstGeom prst="rect">
            <a:avLst/>
          </a:prstGeom>
          <a:noFill/>
        </p:spPr>
        <p:txBody>
          <a:bodyPr wrap="square" rtlCol="0">
            <a:spAutoFit/>
          </a:bodyPr>
          <a:lstStyle/>
          <a:p>
            <a:pPr algn="ctr"/>
            <a:r>
              <a:rPr lang="en-US" sz="1050" b="1" dirty="0"/>
              <a:t>DED Blown Powder Nozzle and DED Nozzle during feasibility hot-fire test.</a:t>
            </a:r>
          </a:p>
        </p:txBody>
      </p:sp>
      <p:graphicFrame>
        <p:nvGraphicFramePr>
          <p:cNvPr id="10" name="Table 9"/>
          <p:cNvGraphicFramePr>
            <a:graphicFrameLocks noGrp="1"/>
          </p:cNvGraphicFramePr>
          <p:nvPr>
            <p:extLst>
              <p:ext uri="{D42A27DB-BD31-4B8C-83A1-F6EECF244321}">
                <p14:modId xmlns:p14="http://schemas.microsoft.com/office/powerpoint/2010/main" val="734530194"/>
              </p:ext>
            </p:extLst>
          </p:nvPr>
        </p:nvGraphicFramePr>
        <p:xfrm>
          <a:off x="109762" y="2312164"/>
          <a:ext cx="6389397" cy="1623287"/>
        </p:xfrm>
        <a:graphic>
          <a:graphicData uri="http://schemas.openxmlformats.org/drawingml/2006/table">
            <a:tbl>
              <a:tblPr firstRow="1" firstCol="1" bandRow="1">
                <a:tableStyleId>{5C22544A-7EE6-4342-B048-85BDC9FD1C3A}</a:tableStyleId>
              </a:tblPr>
              <a:tblGrid>
                <a:gridCol w="2918360">
                  <a:extLst>
                    <a:ext uri="{9D8B030D-6E8A-4147-A177-3AD203B41FA5}">
                      <a16:colId xmlns:a16="http://schemas.microsoft.com/office/drawing/2014/main" val="3271733339"/>
                    </a:ext>
                  </a:extLst>
                </a:gridCol>
                <a:gridCol w="801756">
                  <a:extLst>
                    <a:ext uri="{9D8B030D-6E8A-4147-A177-3AD203B41FA5}">
                      <a16:colId xmlns:a16="http://schemas.microsoft.com/office/drawing/2014/main" val="2644846476"/>
                    </a:ext>
                  </a:extLst>
                </a:gridCol>
                <a:gridCol w="844803">
                  <a:extLst>
                    <a:ext uri="{9D8B030D-6E8A-4147-A177-3AD203B41FA5}">
                      <a16:colId xmlns:a16="http://schemas.microsoft.com/office/drawing/2014/main" val="1115802621"/>
                    </a:ext>
                  </a:extLst>
                </a:gridCol>
                <a:gridCol w="635464">
                  <a:extLst>
                    <a:ext uri="{9D8B030D-6E8A-4147-A177-3AD203B41FA5}">
                      <a16:colId xmlns:a16="http://schemas.microsoft.com/office/drawing/2014/main" val="404724153"/>
                    </a:ext>
                  </a:extLst>
                </a:gridCol>
                <a:gridCol w="483177">
                  <a:extLst>
                    <a:ext uri="{9D8B030D-6E8A-4147-A177-3AD203B41FA5}">
                      <a16:colId xmlns:a16="http://schemas.microsoft.com/office/drawing/2014/main" val="2616903861"/>
                    </a:ext>
                  </a:extLst>
                </a:gridCol>
                <a:gridCol w="705837">
                  <a:extLst>
                    <a:ext uri="{9D8B030D-6E8A-4147-A177-3AD203B41FA5}">
                      <a16:colId xmlns:a16="http://schemas.microsoft.com/office/drawing/2014/main" val="2670330773"/>
                    </a:ext>
                  </a:extLst>
                </a:gridCol>
              </a:tblGrid>
              <a:tr h="384319">
                <a:tc>
                  <a:txBody>
                    <a:bodyPr/>
                    <a:lstStyle/>
                    <a:p>
                      <a:pPr marL="0" marR="0" indent="0" algn="l">
                        <a:spcBef>
                          <a:spcPts val="0"/>
                        </a:spcBef>
                        <a:spcAft>
                          <a:spcPts val="0"/>
                        </a:spcAft>
                      </a:pPr>
                      <a:r>
                        <a:rPr lang="en-US" sz="1000" dirty="0">
                          <a:solidFill>
                            <a:schemeClr val="tx1"/>
                          </a:solidFill>
                          <a:effectLst/>
                        </a:rPr>
                        <a:t>Nozzle Component Description</a:t>
                      </a:r>
                      <a:endParaRPr lang="en-US" sz="1100" dirty="0">
                        <a:solidFill>
                          <a:schemeClr val="tx1"/>
                        </a:solidFill>
                        <a:effectLst/>
                        <a:latin typeface="Times New Roman" panose="02020603050405020304" pitchFamily="18" charset="0"/>
                        <a:ea typeface="Times New Roman" panose="02020603050405020304" pitchFamily="18" charset="0"/>
                      </a:endParaRPr>
                    </a:p>
                  </a:txBody>
                  <a:tcPr marL="73724" marR="73724" marT="0" marB="0" anchor="b">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ctr">
                        <a:spcBef>
                          <a:spcPts val="0"/>
                        </a:spcBef>
                        <a:spcAft>
                          <a:spcPts val="0"/>
                        </a:spcAft>
                      </a:pPr>
                      <a:r>
                        <a:rPr lang="en-US" sz="1000" dirty="0">
                          <a:solidFill>
                            <a:schemeClr val="tx1"/>
                          </a:solidFill>
                          <a:effectLst/>
                        </a:rPr>
                        <a:t>Propellants</a:t>
                      </a:r>
                      <a:endParaRPr lang="en-US" sz="1100" dirty="0">
                        <a:solidFill>
                          <a:schemeClr val="tx1"/>
                        </a:solidFill>
                        <a:effectLst/>
                        <a:latin typeface="Times New Roman" panose="02020603050405020304" pitchFamily="18" charset="0"/>
                        <a:ea typeface="Times New Roman" panose="02020603050405020304" pitchFamily="18" charset="0"/>
                      </a:endParaRPr>
                    </a:p>
                  </a:txBody>
                  <a:tcPr marL="73724" marR="73724" marT="0" marB="0" anchor="b">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ctr">
                        <a:spcBef>
                          <a:spcPts val="0"/>
                        </a:spcBef>
                        <a:spcAft>
                          <a:spcPts val="0"/>
                        </a:spcAft>
                      </a:pPr>
                      <a:r>
                        <a:rPr lang="en-US" sz="1000" dirty="0">
                          <a:solidFill>
                            <a:schemeClr val="tx1"/>
                          </a:solidFill>
                          <a:effectLst/>
                        </a:rPr>
                        <a:t>Additive Process </a:t>
                      </a:r>
                      <a:endParaRPr lang="en-US" sz="1100" dirty="0">
                        <a:solidFill>
                          <a:schemeClr val="tx1"/>
                        </a:solidFill>
                        <a:effectLst/>
                        <a:latin typeface="Times New Roman" panose="02020603050405020304" pitchFamily="18" charset="0"/>
                        <a:ea typeface="Times New Roman" panose="02020603050405020304" pitchFamily="18" charset="0"/>
                      </a:endParaRPr>
                    </a:p>
                  </a:txBody>
                  <a:tcPr marL="73724" marR="73724" marT="0" marB="0" anchor="b">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ctr">
                        <a:spcBef>
                          <a:spcPts val="0"/>
                        </a:spcBef>
                        <a:spcAft>
                          <a:spcPts val="0"/>
                        </a:spcAft>
                      </a:pPr>
                      <a:r>
                        <a:rPr lang="en-US" sz="1000" dirty="0">
                          <a:solidFill>
                            <a:schemeClr val="tx1"/>
                          </a:solidFill>
                          <a:effectLst/>
                        </a:rPr>
                        <a:t>Material</a:t>
                      </a:r>
                      <a:endParaRPr lang="en-US" sz="1100" dirty="0">
                        <a:solidFill>
                          <a:schemeClr val="tx1"/>
                        </a:solidFill>
                        <a:effectLst/>
                        <a:latin typeface="Times New Roman" panose="02020603050405020304" pitchFamily="18" charset="0"/>
                        <a:ea typeface="Times New Roman" panose="02020603050405020304" pitchFamily="18" charset="0"/>
                      </a:endParaRPr>
                    </a:p>
                  </a:txBody>
                  <a:tcPr marL="73724" marR="73724" marT="0" marB="0" anchor="b">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ctr">
                        <a:spcBef>
                          <a:spcPts val="0"/>
                        </a:spcBef>
                        <a:spcAft>
                          <a:spcPts val="0"/>
                        </a:spcAft>
                      </a:pPr>
                      <a:r>
                        <a:rPr lang="en-US" sz="1000" dirty="0">
                          <a:solidFill>
                            <a:schemeClr val="tx1"/>
                          </a:solidFill>
                          <a:effectLst/>
                        </a:rPr>
                        <a:t>Starts</a:t>
                      </a:r>
                      <a:endParaRPr lang="en-US" sz="1100" dirty="0">
                        <a:solidFill>
                          <a:schemeClr val="tx1"/>
                        </a:solidFill>
                        <a:effectLst/>
                        <a:latin typeface="Times New Roman" panose="02020603050405020304" pitchFamily="18" charset="0"/>
                        <a:ea typeface="Times New Roman" panose="02020603050405020304" pitchFamily="18" charset="0"/>
                      </a:endParaRPr>
                    </a:p>
                  </a:txBody>
                  <a:tcPr marL="73724" marR="73724" marT="0" marB="0" anchor="b">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ctr">
                        <a:spcBef>
                          <a:spcPts val="0"/>
                        </a:spcBef>
                        <a:spcAft>
                          <a:spcPts val="0"/>
                        </a:spcAft>
                      </a:pPr>
                      <a:r>
                        <a:rPr lang="en-US" sz="1000" dirty="0">
                          <a:solidFill>
                            <a:schemeClr val="tx1"/>
                          </a:solidFill>
                          <a:effectLst/>
                        </a:rPr>
                        <a:t> Hot-fire Time (sec)</a:t>
                      </a:r>
                      <a:endParaRPr lang="en-US" sz="1100" dirty="0">
                        <a:solidFill>
                          <a:schemeClr val="tx1"/>
                        </a:solidFill>
                        <a:effectLst/>
                        <a:latin typeface="Times New Roman" panose="02020603050405020304" pitchFamily="18" charset="0"/>
                        <a:ea typeface="Times New Roman" panose="02020603050405020304" pitchFamily="18" charset="0"/>
                      </a:endParaRPr>
                    </a:p>
                  </a:txBody>
                  <a:tcPr marL="73724" marR="73724" marT="0" marB="0"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299645051"/>
                  </a:ext>
                </a:extLst>
              </a:tr>
              <a:tr h="215028">
                <a:tc>
                  <a:txBody>
                    <a:bodyPr/>
                    <a:lstStyle/>
                    <a:p>
                      <a:pPr marL="0" marR="0" indent="0" algn="l">
                        <a:spcBef>
                          <a:spcPts val="0"/>
                        </a:spcBef>
                        <a:spcAft>
                          <a:spcPts val="0"/>
                        </a:spcAft>
                      </a:pPr>
                      <a:r>
                        <a:rPr lang="en-US" sz="1000" dirty="0">
                          <a:solidFill>
                            <a:schemeClr val="tx1"/>
                          </a:solidFill>
                          <a:effectLst/>
                        </a:rPr>
                        <a:t>1,200 </a:t>
                      </a:r>
                      <a:r>
                        <a:rPr lang="en-US" sz="1000" dirty="0" err="1">
                          <a:solidFill>
                            <a:schemeClr val="tx1"/>
                          </a:solidFill>
                          <a:effectLst/>
                        </a:rPr>
                        <a:t>lbf</a:t>
                      </a:r>
                      <a:r>
                        <a:rPr lang="en-US" sz="1000" dirty="0">
                          <a:solidFill>
                            <a:schemeClr val="tx1"/>
                          </a:solidFill>
                          <a:effectLst/>
                        </a:rPr>
                        <a:t> LWDC Regen Nozzle, PH034</a:t>
                      </a:r>
                      <a:endParaRPr lang="en-US" sz="1100" dirty="0">
                        <a:solidFill>
                          <a:schemeClr val="tx1"/>
                        </a:solidFill>
                        <a:effectLst/>
                        <a:latin typeface="Times New Roman" panose="02020603050405020304" pitchFamily="18" charset="0"/>
                        <a:ea typeface="Times New Roman" panose="02020603050405020304" pitchFamily="18" charset="0"/>
                      </a:endParaRPr>
                    </a:p>
                  </a:txBody>
                  <a:tcPr marL="73724" marR="73724" marT="0" marB="0" anchor="ctr">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c>
                  <a:txBody>
                    <a:bodyPr/>
                    <a:lstStyle/>
                    <a:p>
                      <a:pPr marL="0" marR="0" indent="0" algn="ctr">
                        <a:spcBef>
                          <a:spcPts val="0"/>
                        </a:spcBef>
                        <a:spcAft>
                          <a:spcPts val="0"/>
                        </a:spcAft>
                      </a:pPr>
                      <a:r>
                        <a:rPr lang="en-US" sz="1000">
                          <a:solidFill>
                            <a:schemeClr val="tx1"/>
                          </a:solidFill>
                          <a:effectLst/>
                        </a:rPr>
                        <a:t>LOX/GH2</a:t>
                      </a:r>
                      <a:endParaRPr lang="en-US" sz="1100">
                        <a:solidFill>
                          <a:schemeClr val="tx1"/>
                        </a:solidFill>
                        <a:effectLst/>
                        <a:latin typeface="Times New Roman" panose="02020603050405020304" pitchFamily="18" charset="0"/>
                        <a:ea typeface="Times New Roman" panose="02020603050405020304" pitchFamily="18" charset="0"/>
                      </a:endParaRPr>
                    </a:p>
                  </a:txBody>
                  <a:tcPr marL="73724" marR="73724" marT="0" marB="0"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c>
                  <a:txBody>
                    <a:bodyPr/>
                    <a:lstStyle/>
                    <a:p>
                      <a:pPr marL="0" marR="0" indent="0" algn="ctr">
                        <a:spcBef>
                          <a:spcPts val="0"/>
                        </a:spcBef>
                        <a:spcAft>
                          <a:spcPts val="0"/>
                        </a:spcAft>
                      </a:pPr>
                      <a:r>
                        <a:rPr lang="en-US" sz="1000">
                          <a:solidFill>
                            <a:schemeClr val="tx1"/>
                          </a:solidFill>
                          <a:effectLst/>
                        </a:rPr>
                        <a:t>LWDC</a:t>
                      </a:r>
                      <a:endParaRPr lang="en-US" sz="1100">
                        <a:solidFill>
                          <a:schemeClr val="tx1"/>
                        </a:solidFill>
                        <a:effectLst/>
                        <a:latin typeface="Times New Roman" panose="02020603050405020304" pitchFamily="18" charset="0"/>
                        <a:ea typeface="Times New Roman" panose="02020603050405020304" pitchFamily="18" charset="0"/>
                      </a:endParaRPr>
                    </a:p>
                  </a:txBody>
                  <a:tcPr marL="73724" marR="73724" marT="0" marB="0"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c>
                  <a:txBody>
                    <a:bodyPr/>
                    <a:lstStyle/>
                    <a:p>
                      <a:pPr marL="0" marR="0" indent="0" algn="ctr">
                        <a:spcBef>
                          <a:spcPts val="0"/>
                        </a:spcBef>
                        <a:spcAft>
                          <a:spcPts val="0"/>
                        </a:spcAft>
                      </a:pPr>
                      <a:r>
                        <a:rPr lang="en-US" sz="1000">
                          <a:solidFill>
                            <a:schemeClr val="tx1"/>
                          </a:solidFill>
                          <a:effectLst/>
                        </a:rPr>
                        <a:t>SS347</a:t>
                      </a:r>
                      <a:endParaRPr lang="en-US" sz="1100">
                        <a:solidFill>
                          <a:schemeClr val="tx1"/>
                        </a:solidFill>
                        <a:effectLst/>
                        <a:latin typeface="Times New Roman" panose="02020603050405020304" pitchFamily="18" charset="0"/>
                        <a:ea typeface="Times New Roman" panose="02020603050405020304" pitchFamily="18" charset="0"/>
                      </a:endParaRPr>
                    </a:p>
                  </a:txBody>
                  <a:tcPr marL="73724" marR="73724" marT="0" marB="0"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c>
                  <a:txBody>
                    <a:bodyPr/>
                    <a:lstStyle/>
                    <a:p>
                      <a:pPr marL="0" marR="0" indent="0" algn="ctr">
                        <a:spcBef>
                          <a:spcPts val="0"/>
                        </a:spcBef>
                        <a:spcAft>
                          <a:spcPts val="0"/>
                        </a:spcAft>
                      </a:pPr>
                      <a:r>
                        <a:rPr lang="en-US" sz="1000">
                          <a:solidFill>
                            <a:schemeClr val="tx1"/>
                          </a:solidFill>
                          <a:effectLst/>
                        </a:rPr>
                        <a:t>4</a:t>
                      </a:r>
                      <a:endParaRPr lang="en-US" sz="1100">
                        <a:solidFill>
                          <a:schemeClr val="tx1"/>
                        </a:solidFill>
                        <a:effectLst/>
                        <a:latin typeface="Times New Roman" panose="02020603050405020304" pitchFamily="18" charset="0"/>
                        <a:ea typeface="Times New Roman" panose="02020603050405020304" pitchFamily="18" charset="0"/>
                      </a:endParaRPr>
                    </a:p>
                  </a:txBody>
                  <a:tcPr marL="73724" marR="73724" marT="0" marB="0"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c>
                  <a:txBody>
                    <a:bodyPr/>
                    <a:lstStyle/>
                    <a:p>
                      <a:pPr marL="0" marR="0" indent="0" algn="ctr">
                        <a:spcBef>
                          <a:spcPts val="0"/>
                        </a:spcBef>
                        <a:spcAft>
                          <a:spcPts val="0"/>
                        </a:spcAft>
                      </a:pPr>
                      <a:r>
                        <a:rPr lang="en-US" sz="1000">
                          <a:solidFill>
                            <a:schemeClr val="tx1"/>
                          </a:solidFill>
                          <a:effectLst/>
                        </a:rPr>
                        <a:t>160</a:t>
                      </a:r>
                      <a:endParaRPr lang="en-US" sz="1100">
                        <a:solidFill>
                          <a:schemeClr val="tx1"/>
                        </a:solidFill>
                        <a:effectLst/>
                        <a:latin typeface="Times New Roman" panose="02020603050405020304" pitchFamily="18" charset="0"/>
                        <a:ea typeface="Times New Roman" panose="02020603050405020304" pitchFamily="18" charset="0"/>
                      </a:endParaRPr>
                    </a:p>
                  </a:txBody>
                  <a:tcPr marL="73724" marR="73724" marT="0" marB="0"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43890549"/>
                  </a:ext>
                </a:extLst>
              </a:tr>
              <a:tr h="204788">
                <a:tc>
                  <a:txBody>
                    <a:bodyPr/>
                    <a:lstStyle/>
                    <a:p>
                      <a:pPr marL="0" marR="0" indent="0" algn="l">
                        <a:spcBef>
                          <a:spcPts val="0"/>
                        </a:spcBef>
                        <a:spcAft>
                          <a:spcPts val="0"/>
                        </a:spcAft>
                      </a:pPr>
                      <a:r>
                        <a:rPr lang="en-US" sz="1000" dirty="0">
                          <a:solidFill>
                            <a:schemeClr val="tx1"/>
                          </a:solidFill>
                          <a:effectLst/>
                        </a:rPr>
                        <a:t>1,400 lbf LWDC Regen Nozzle, Additive Liner, PH034</a:t>
                      </a:r>
                      <a:endParaRPr lang="en-US" sz="1100" dirty="0">
                        <a:solidFill>
                          <a:schemeClr val="tx1"/>
                        </a:solidFill>
                        <a:effectLst/>
                        <a:latin typeface="Times New Roman" panose="02020603050405020304" pitchFamily="18" charset="0"/>
                        <a:ea typeface="Times New Roman" panose="02020603050405020304" pitchFamily="18" charset="0"/>
                      </a:endParaRPr>
                    </a:p>
                  </a:txBody>
                  <a:tcPr marL="73724" marR="73724" marT="0" marB="0" anchor="ct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indent="0" algn="ctr">
                        <a:spcBef>
                          <a:spcPts val="0"/>
                        </a:spcBef>
                        <a:spcAft>
                          <a:spcPts val="0"/>
                        </a:spcAft>
                      </a:pPr>
                      <a:r>
                        <a:rPr lang="en-US" sz="1000">
                          <a:solidFill>
                            <a:schemeClr val="tx1"/>
                          </a:solidFill>
                          <a:effectLst/>
                        </a:rPr>
                        <a:t>LOX/GH2</a:t>
                      </a:r>
                      <a:endParaRPr lang="en-US" sz="1100">
                        <a:solidFill>
                          <a:schemeClr val="tx1"/>
                        </a:solidFill>
                        <a:effectLst/>
                        <a:latin typeface="Times New Roman" panose="02020603050405020304" pitchFamily="18" charset="0"/>
                        <a:ea typeface="Times New Roman" panose="02020603050405020304" pitchFamily="18" charset="0"/>
                      </a:endParaRPr>
                    </a:p>
                  </a:txBody>
                  <a:tcPr marL="73724" marR="73724"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indent="0" algn="ctr">
                        <a:spcBef>
                          <a:spcPts val="0"/>
                        </a:spcBef>
                        <a:spcAft>
                          <a:spcPts val="0"/>
                        </a:spcAft>
                      </a:pPr>
                      <a:r>
                        <a:rPr lang="en-US" sz="1000" dirty="0">
                          <a:solidFill>
                            <a:schemeClr val="tx1"/>
                          </a:solidFill>
                          <a:effectLst/>
                        </a:rPr>
                        <a:t>LWDC</a:t>
                      </a:r>
                      <a:endParaRPr lang="en-US" sz="1100" dirty="0">
                        <a:solidFill>
                          <a:schemeClr val="tx1"/>
                        </a:solidFill>
                        <a:effectLst/>
                        <a:latin typeface="Times New Roman" panose="02020603050405020304" pitchFamily="18" charset="0"/>
                        <a:ea typeface="Times New Roman" panose="02020603050405020304" pitchFamily="18" charset="0"/>
                      </a:endParaRPr>
                    </a:p>
                  </a:txBody>
                  <a:tcPr marL="73724" marR="73724"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indent="0" algn="ctr">
                        <a:spcBef>
                          <a:spcPts val="0"/>
                        </a:spcBef>
                        <a:spcAft>
                          <a:spcPts val="0"/>
                        </a:spcAft>
                      </a:pPr>
                      <a:r>
                        <a:rPr lang="en-US" sz="1000">
                          <a:solidFill>
                            <a:schemeClr val="tx1"/>
                          </a:solidFill>
                          <a:effectLst/>
                        </a:rPr>
                        <a:t>Inco 625</a:t>
                      </a:r>
                      <a:endParaRPr lang="en-US" sz="1100">
                        <a:solidFill>
                          <a:schemeClr val="tx1"/>
                        </a:solidFill>
                        <a:effectLst/>
                        <a:latin typeface="Times New Roman" panose="02020603050405020304" pitchFamily="18" charset="0"/>
                        <a:ea typeface="Times New Roman" panose="02020603050405020304" pitchFamily="18" charset="0"/>
                      </a:endParaRPr>
                    </a:p>
                  </a:txBody>
                  <a:tcPr marL="73724" marR="73724"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indent="0" algn="ctr">
                        <a:spcBef>
                          <a:spcPts val="0"/>
                        </a:spcBef>
                        <a:spcAft>
                          <a:spcPts val="0"/>
                        </a:spcAft>
                      </a:pPr>
                      <a:r>
                        <a:rPr lang="en-US" sz="1000">
                          <a:solidFill>
                            <a:schemeClr val="tx1"/>
                          </a:solidFill>
                          <a:effectLst/>
                        </a:rPr>
                        <a:t>9</a:t>
                      </a:r>
                      <a:endParaRPr lang="en-US" sz="1100">
                        <a:solidFill>
                          <a:schemeClr val="tx1"/>
                        </a:solidFill>
                        <a:effectLst/>
                        <a:latin typeface="Times New Roman" panose="02020603050405020304" pitchFamily="18" charset="0"/>
                        <a:ea typeface="Times New Roman" panose="02020603050405020304" pitchFamily="18" charset="0"/>
                      </a:endParaRPr>
                    </a:p>
                  </a:txBody>
                  <a:tcPr marL="73724" marR="73724"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indent="0" algn="ctr">
                        <a:spcBef>
                          <a:spcPts val="0"/>
                        </a:spcBef>
                        <a:spcAft>
                          <a:spcPts val="0"/>
                        </a:spcAft>
                      </a:pPr>
                      <a:r>
                        <a:rPr lang="en-US" sz="1000">
                          <a:solidFill>
                            <a:schemeClr val="tx1"/>
                          </a:solidFill>
                          <a:effectLst/>
                        </a:rPr>
                        <a:t>880</a:t>
                      </a:r>
                      <a:endParaRPr lang="en-US" sz="1100">
                        <a:solidFill>
                          <a:schemeClr val="tx1"/>
                        </a:solidFill>
                        <a:effectLst/>
                        <a:latin typeface="Times New Roman" panose="02020603050405020304" pitchFamily="18" charset="0"/>
                        <a:ea typeface="Times New Roman" panose="02020603050405020304" pitchFamily="18" charset="0"/>
                      </a:endParaRPr>
                    </a:p>
                  </a:txBody>
                  <a:tcPr marL="73724" marR="73724" marT="0" marB="0" anchor="ct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652337397"/>
                  </a:ext>
                </a:extLst>
              </a:tr>
              <a:tr h="204788">
                <a:tc>
                  <a:txBody>
                    <a:bodyPr/>
                    <a:lstStyle/>
                    <a:p>
                      <a:pPr marL="0" marR="0" indent="0" algn="l">
                        <a:spcBef>
                          <a:spcPts val="0"/>
                        </a:spcBef>
                        <a:spcAft>
                          <a:spcPts val="0"/>
                        </a:spcAft>
                      </a:pPr>
                      <a:r>
                        <a:rPr lang="en-US" sz="1000" dirty="0">
                          <a:solidFill>
                            <a:schemeClr val="tx1"/>
                          </a:solidFill>
                          <a:effectLst/>
                        </a:rPr>
                        <a:t>Integrated Nozzle Film Coolant Ring (INFCR), PF086</a:t>
                      </a:r>
                      <a:endParaRPr lang="en-US" sz="1100" dirty="0">
                        <a:solidFill>
                          <a:schemeClr val="tx1"/>
                        </a:solidFill>
                        <a:effectLst/>
                        <a:latin typeface="Times New Roman" panose="02020603050405020304" pitchFamily="18" charset="0"/>
                        <a:ea typeface="Times New Roman" panose="02020603050405020304" pitchFamily="18" charset="0"/>
                      </a:endParaRPr>
                    </a:p>
                  </a:txBody>
                  <a:tcPr marL="73724" marR="73724" marT="0" marB="0" anchor="ct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indent="0" algn="ctr">
                        <a:spcBef>
                          <a:spcPts val="0"/>
                        </a:spcBef>
                        <a:spcAft>
                          <a:spcPts val="0"/>
                        </a:spcAft>
                      </a:pPr>
                      <a:r>
                        <a:rPr lang="en-US" sz="1000">
                          <a:solidFill>
                            <a:schemeClr val="tx1"/>
                          </a:solidFill>
                          <a:effectLst/>
                        </a:rPr>
                        <a:t>LOX/GH2</a:t>
                      </a:r>
                      <a:endParaRPr lang="en-US" sz="1100">
                        <a:solidFill>
                          <a:schemeClr val="tx1"/>
                        </a:solidFill>
                        <a:effectLst/>
                        <a:latin typeface="Times New Roman" panose="02020603050405020304" pitchFamily="18" charset="0"/>
                        <a:ea typeface="Times New Roman" panose="02020603050405020304" pitchFamily="18" charset="0"/>
                      </a:endParaRPr>
                    </a:p>
                  </a:txBody>
                  <a:tcPr marL="73724" marR="73724"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indent="0" algn="ctr">
                        <a:spcBef>
                          <a:spcPts val="0"/>
                        </a:spcBef>
                        <a:spcAft>
                          <a:spcPts val="0"/>
                        </a:spcAft>
                      </a:pPr>
                      <a:r>
                        <a:rPr lang="en-US" sz="1000">
                          <a:solidFill>
                            <a:schemeClr val="tx1"/>
                          </a:solidFill>
                          <a:effectLst/>
                        </a:rPr>
                        <a:t>SLM</a:t>
                      </a:r>
                      <a:endParaRPr lang="en-US" sz="1100">
                        <a:solidFill>
                          <a:schemeClr val="tx1"/>
                        </a:solidFill>
                        <a:effectLst/>
                        <a:latin typeface="Times New Roman" panose="02020603050405020304" pitchFamily="18" charset="0"/>
                        <a:ea typeface="Times New Roman" panose="02020603050405020304" pitchFamily="18" charset="0"/>
                      </a:endParaRPr>
                    </a:p>
                  </a:txBody>
                  <a:tcPr marL="73724" marR="73724"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indent="0" algn="ctr">
                        <a:spcBef>
                          <a:spcPts val="0"/>
                        </a:spcBef>
                        <a:spcAft>
                          <a:spcPts val="0"/>
                        </a:spcAft>
                      </a:pPr>
                      <a:r>
                        <a:rPr lang="en-US" sz="1000" dirty="0">
                          <a:solidFill>
                            <a:schemeClr val="tx1"/>
                          </a:solidFill>
                          <a:effectLst/>
                        </a:rPr>
                        <a:t>Inco 625</a:t>
                      </a:r>
                      <a:endParaRPr lang="en-US" sz="1100" dirty="0">
                        <a:solidFill>
                          <a:schemeClr val="tx1"/>
                        </a:solidFill>
                        <a:effectLst/>
                        <a:latin typeface="Times New Roman" panose="02020603050405020304" pitchFamily="18" charset="0"/>
                        <a:ea typeface="Times New Roman" panose="02020603050405020304" pitchFamily="18" charset="0"/>
                      </a:endParaRPr>
                    </a:p>
                  </a:txBody>
                  <a:tcPr marL="73724" marR="73724"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indent="0" algn="ctr">
                        <a:spcBef>
                          <a:spcPts val="0"/>
                        </a:spcBef>
                        <a:spcAft>
                          <a:spcPts val="0"/>
                        </a:spcAft>
                      </a:pPr>
                      <a:r>
                        <a:rPr lang="en-US" sz="1000">
                          <a:solidFill>
                            <a:schemeClr val="tx1"/>
                          </a:solidFill>
                          <a:effectLst/>
                        </a:rPr>
                        <a:t>12</a:t>
                      </a:r>
                      <a:endParaRPr lang="en-US" sz="1100">
                        <a:solidFill>
                          <a:schemeClr val="tx1"/>
                        </a:solidFill>
                        <a:effectLst/>
                        <a:latin typeface="Times New Roman" panose="02020603050405020304" pitchFamily="18" charset="0"/>
                        <a:ea typeface="Times New Roman" panose="02020603050405020304" pitchFamily="18" charset="0"/>
                      </a:endParaRPr>
                    </a:p>
                  </a:txBody>
                  <a:tcPr marL="73724" marR="73724"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indent="0" algn="ctr">
                        <a:spcBef>
                          <a:spcPts val="0"/>
                        </a:spcBef>
                        <a:spcAft>
                          <a:spcPts val="0"/>
                        </a:spcAft>
                      </a:pPr>
                      <a:r>
                        <a:rPr lang="en-US" sz="1000">
                          <a:solidFill>
                            <a:schemeClr val="tx1"/>
                          </a:solidFill>
                          <a:effectLst/>
                        </a:rPr>
                        <a:t>147</a:t>
                      </a:r>
                      <a:endParaRPr lang="en-US" sz="1100">
                        <a:solidFill>
                          <a:schemeClr val="tx1"/>
                        </a:solidFill>
                        <a:effectLst/>
                        <a:latin typeface="Times New Roman" panose="02020603050405020304" pitchFamily="18" charset="0"/>
                        <a:ea typeface="Times New Roman" panose="02020603050405020304" pitchFamily="18" charset="0"/>
                      </a:endParaRPr>
                    </a:p>
                  </a:txBody>
                  <a:tcPr marL="73724" marR="73724" marT="0" marB="0" anchor="ct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803929034"/>
                  </a:ext>
                </a:extLst>
              </a:tr>
              <a:tr h="204788">
                <a:tc>
                  <a:txBody>
                    <a:bodyPr/>
                    <a:lstStyle/>
                    <a:p>
                      <a:pPr marL="0" marR="0" indent="0" algn="l">
                        <a:spcBef>
                          <a:spcPts val="0"/>
                        </a:spcBef>
                        <a:spcAft>
                          <a:spcPts val="0"/>
                        </a:spcAft>
                      </a:pPr>
                      <a:r>
                        <a:rPr lang="en-US" sz="1000" dirty="0">
                          <a:solidFill>
                            <a:schemeClr val="tx1"/>
                          </a:solidFill>
                          <a:effectLst/>
                        </a:rPr>
                        <a:t>1,200 </a:t>
                      </a:r>
                      <a:r>
                        <a:rPr lang="en-US" sz="1000" dirty="0" err="1">
                          <a:solidFill>
                            <a:schemeClr val="tx1"/>
                          </a:solidFill>
                          <a:effectLst/>
                        </a:rPr>
                        <a:t>lbf</a:t>
                      </a:r>
                      <a:r>
                        <a:rPr lang="en-US" sz="1000" dirty="0">
                          <a:solidFill>
                            <a:schemeClr val="tx1"/>
                          </a:solidFill>
                          <a:effectLst/>
                        </a:rPr>
                        <a:t> DED Regen Nozzle, PH034</a:t>
                      </a:r>
                      <a:endParaRPr lang="en-US" sz="1100" dirty="0">
                        <a:solidFill>
                          <a:schemeClr val="tx1"/>
                        </a:solidFill>
                        <a:effectLst/>
                        <a:latin typeface="Times New Roman" panose="02020603050405020304" pitchFamily="18" charset="0"/>
                        <a:ea typeface="Times New Roman" panose="02020603050405020304" pitchFamily="18" charset="0"/>
                      </a:endParaRPr>
                    </a:p>
                  </a:txBody>
                  <a:tcPr marL="73724" marR="73724" marT="0" marB="0" anchor="ct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indent="0" algn="ctr">
                        <a:spcBef>
                          <a:spcPts val="0"/>
                        </a:spcBef>
                        <a:spcAft>
                          <a:spcPts val="0"/>
                        </a:spcAft>
                      </a:pPr>
                      <a:r>
                        <a:rPr lang="en-US" sz="1000">
                          <a:solidFill>
                            <a:schemeClr val="tx1"/>
                          </a:solidFill>
                          <a:effectLst/>
                        </a:rPr>
                        <a:t>LOX/GH2</a:t>
                      </a:r>
                      <a:endParaRPr lang="en-US" sz="1100">
                        <a:solidFill>
                          <a:schemeClr val="tx1"/>
                        </a:solidFill>
                        <a:effectLst/>
                        <a:latin typeface="Times New Roman" panose="02020603050405020304" pitchFamily="18" charset="0"/>
                        <a:ea typeface="Times New Roman" panose="02020603050405020304" pitchFamily="18" charset="0"/>
                      </a:endParaRPr>
                    </a:p>
                  </a:txBody>
                  <a:tcPr marL="73724" marR="73724"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indent="0" algn="ctr">
                        <a:spcBef>
                          <a:spcPts val="0"/>
                        </a:spcBef>
                        <a:spcAft>
                          <a:spcPts val="0"/>
                        </a:spcAft>
                      </a:pPr>
                      <a:r>
                        <a:rPr lang="en-US" sz="1000">
                          <a:solidFill>
                            <a:schemeClr val="tx1"/>
                          </a:solidFill>
                          <a:effectLst/>
                        </a:rPr>
                        <a:t>DED</a:t>
                      </a:r>
                      <a:endParaRPr lang="en-US" sz="1100">
                        <a:solidFill>
                          <a:schemeClr val="tx1"/>
                        </a:solidFill>
                        <a:effectLst/>
                        <a:latin typeface="Times New Roman" panose="02020603050405020304" pitchFamily="18" charset="0"/>
                        <a:ea typeface="Times New Roman" panose="02020603050405020304" pitchFamily="18" charset="0"/>
                      </a:endParaRPr>
                    </a:p>
                  </a:txBody>
                  <a:tcPr marL="73724" marR="73724"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indent="0" algn="ctr">
                        <a:spcBef>
                          <a:spcPts val="0"/>
                        </a:spcBef>
                        <a:spcAft>
                          <a:spcPts val="0"/>
                        </a:spcAft>
                      </a:pPr>
                      <a:r>
                        <a:rPr lang="en-US" sz="1000">
                          <a:solidFill>
                            <a:schemeClr val="tx1"/>
                          </a:solidFill>
                          <a:effectLst/>
                        </a:rPr>
                        <a:t>Inco 625</a:t>
                      </a:r>
                      <a:endParaRPr lang="en-US" sz="1100">
                        <a:solidFill>
                          <a:schemeClr val="tx1"/>
                        </a:solidFill>
                        <a:effectLst/>
                        <a:latin typeface="Times New Roman" panose="02020603050405020304" pitchFamily="18" charset="0"/>
                        <a:ea typeface="Times New Roman" panose="02020603050405020304" pitchFamily="18" charset="0"/>
                      </a:endParaRPr>
                    </a:p>
                  </a:txBody>
                  <a:tcPr marL="73724" marR="73724"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indent="0" algn="ctr">
                        <a:spcBef>
                          <a:spcPts val="0"/>
                        </a:spcBef>
                        <a:spcAft>
                          <a:spcPts val="0"/>
                        </a:spcAft>
                      </a:pPr>
                      <a:r>
                        <a:rPr lang="en-US" sz="1000">
                          <a:solidFill>
                            <a:schemeClr val="tx1"/>
                          </a:solidFill>
                          <a:effectLst/>
                        </a:rPr>
                        <a:t>1</a:t>
                      </a:r>
                      <a:endParaRPr lang="en-US" sz="1100">
                        <a:solidFill>
                          <a:schemeClr val="tx1"/>
                        </a:solidFill>
                        <a:effectLst/>
                        <a:latin typeface="Times New Roman" panose="02020603050405020304" pitchFamily="18" charset="0"/>
                        <a:ea typeface="Times New Roman" panose="02020603050405020304" pitchFamily="18" charset="0"/>
                      </a:endParaRPr>
                    </a:p>
                  </a:txBody>
                  <a:tcPr marL="73724" marR="73724"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indent="0" algn="ctr">
                        <a:spcBef>
                          <a:spcPts val="0"/>
                        </a:spcBef>
                        <a:spcAft>
                          <a:spcPts val="0"/>
                        </a:spcAft>
                      </a:pPr>
                      <a:r>
                        <a:rPr lang="en-US" sz="1000">
                          <a:solidFill>
                            <a:schemeClr val="tx1"/>
                          </a:solidFill>
                          <a:effectLst/>
                        </a:rPr>
                        <a:t>15</a:t>
                      </a:r>
                      <a:endParaRPr lang="en-US" sz="1100">
                        <a:solidFill>
                          <a:schemeClr val="tx1"/>
                        </a:solidFill>
                        <a:effectLst/>
                        <a:latin typeface="Times New Roman" panose="02020603050405020304" pitchFamily="18" charset="0"/>
                        <a:ea typeface="Times New Roman" panose="02020603050405020304" pitchFamily="18" charset="0"/>
                      </a:endParaRPr>
                    </a:p>
                  </a:txBody>
                  <a:tcPr marL="73724" marR="73724" marT="0" marB="0" anchor="ct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788497798"/>
                  </a:ext>
                </a:extLst>
              </a:tr>
              <a:tr h="204788">
                <a:tc>
                  <a:txBody>
                    <a:bodyPr/>
                    <a:lstStyle/>
                    <a:p>
                      <a:pPr marL="0" marR="0" indent="0" algn="l">
                        <a:spcBef>
                          <a:spcPts val="0"/>
                        </a:spcBef>
                        <a:spcAft>
                          <a:spcPts val="0"/>
                        </a:spcAft>
                      </a:pPr>
                      <a:r>
                        <a:rPr lang="en-US" sz="1000">
                          <a:solidFill>
                            <a:schemeClr val="tx1"/>
                          </a:solidFill>
                          <a:effectLst/>
                        </a:rPr>
                        <a:t>800 lbf Radiatively-cooled Nozzle, PD020C</a:t>
                      </a:r>
                      <a:endParaRPr lang="en-US" sz="1100">
                        <a:solidFill>
                          <a:schemeClr val="tx1"/>
                        </a:solidFill>
                        <a:effectLst/>
                        <a:latin typeface="Times New Roman" panose="02020603050405020304" pitchFamily="18" charset="0"/>
                        <a:ea typeface="Times New Roman" panose="02020603050405020304" pitchFamily="18" charset="0"/>
                      </a:endParaRPr>
                    </a:p>
                  </a:txBody>
                  <a:tcPr marL="73724" marR="73724" marT="0" marB="0" anchor="ct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indent="0" algn="ctr">
                        <a:spcBef>
                          <a:spcPts val="0"/>
                        </a:spcBef>
                        <a:spcAft>
                          <a:spcPts val="0"/>
                        </a:spcAft>
                      </a:pPr>
                      <a:r>
                        <a:rPr lang="en-US" sz="1000">
                          <a:solidFill>
                            <a:schemeClr val="tx1"/>
                          </a:solidFill>
                          <a:effectLst/>
                        </a:rPr>
                        <a:t>LOX/GH2</a:t>
                      </a:r>
                      <a:endParaRPr lang="en-US" sz="1100">
                        <a:solidFill>
                          <a:schemeClr val="tx1"/>
                        </a:solidFill>
                        <a:effectLst/>
                        <a:latin typeface="Times New Roman" panose="02020603050405020304" pitchFamily="18" charset="0"/>
                        <a:ea typeface="Times New Roman" panose="02020603050405020304" pitchFamily="18" charset="0"/>
                      </a:endParaRPr>
                    </a:p>
                  </a:txBody>
                  <a:tcPr marL="73724" marR="73724"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indent="0" algn="ctr">
                        <a:spcBef>
                          <a:spcPts val="0"/>
                        </a:spcBef>
                        <a:spcAft>
                          <a:spcPts val="0"/>
                        </a:spcAft>
                      </a:pPr>
                      <a:r>
                        <a:rPr lang="en-US" sz="1000">
                          <a:solidFill>
                            <a:schemeClr val="tx1"/>
                          </a:solidFill>
                          <a:effectLst/>
                        </a:rPr>
                        <a:t>SLM</a:t>
                      </a:r>
                      <a:endParaRPr lang="en-US" sz="1100">
                        <a:solidFill>
                          <a:schemeClr val="tx1"/>
                        </a:solidFill>
                        <a:effectLst/>
                        <a:latin typeface="Times New Roman" panose="02020603050405020304" pitchFamily="18" charset="0"/>
                        <a:ea typeface="Times New Roman" panose="02020603050405020304" pitchFamily="18" charset="0"/>
                      </a:endParaRPr>
                    </a:p>
                  </a:txBody>
                  <a:tcPr marL="73724" marR="73724"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indent="0" algn="ctr">
                        <a:spcBef>
                          <a:spcPts val="0"/>
                        </a:spcBef>
                        <a:spcAft>
                          <a:spcPts val="0"/>
                        </a:spcAft>
                      </a:pPr>
                      <a:r>
                        <a:rPr lang="en-US" sz="1000">
                          <a:solidFill>
                            <a:schemeClr val="tx1"/>
                          </a:solidFill>
                          <a:effectLst/>
                        </a:rPr>
                        <a:t>Inco 718</a:t>
                      </a:r>
                      <a:endParaRPr lang="en-US" sz="1100">
                        <a:solidFill>
                          <a:schemeClr val="tx1"/>
                        </a:solidFill>
                        <a:effectLst/>
                        <a:latin typeface="Times New Roman" panose="02020603050405020304" pitchFamily="18" charset="0"/>
                        <a:ea typeface="Times New Roman" panose="02020603050405020304" pitchFamily="18" charset="0"/>
                      </a:endParaRPr>
                    </a:p>
                  </a:txBody>
                  <a:tcPr marL="73724" marR="73724" marT="0" marB="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ctr">
                        <a:spcBef>
                          <a:spcPts val="0"/>
                        </a:spcBef>
                        <a:spcAft>
                          <a:spcPts val="0"/>
                        </a:spcAft>
                      </a:pPr>
                      <a:r>
                        <a:rPr lang="en-US" sz="1000">
                          <a:solidFill>
                            <a:schemeClr val="tx1"/>
                          </a:solidFill>
                          <a:effectLst/>
                        </a:rPr>
                        <a:t>1</a:t>
                      </a:r>
                      <a:endParaRPr lang="en-US" sz="1100">
                        <a:solidFill>
                          <a:schemeClr val="tx1"/>
                        </a:solidFill>
                        <a:effectLst/>
                        <a:latin typeface="Times New Roman" panose="02020603050405020304" pitchFamily="18" charset="0"/>
                        <a:ea typeface="Times New Roman" panose="02020603050405020304" pitchFamily="18" charset="0"/>
                      </a:endParaRPr>
                    </a:p>
                  </a:txBody>
                  <a:tcPr marL="73724" marR="73724" marT="0" marB="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ctr">
                        <a:spcBef>
                          <a:spcPts val="0"/>
                        </a:spcBef>
                        <a:spcAft>
                          <a:spcPts val="0"/>
                        </a:spcAft>
                      </a:pPr>
                      <a:r>
                        <a:rPr lang="en-US" sz="1000">
                          <a:solidFill>
                            <a:schemeClr val="tx1"/>
                          </a:solidFill>
                          <a:effectLst/>
                        </a:rPr>
                        <a:t>30</a:t>
                      </a:r>
                      <a:endParaRPr lang="en-US" sz="1100">
                        <a:solidFill>
                          <a:schemeClr val="tx1"/>
                        </a:solidFill>
                        <a:effectLst/>
                        <a:latin typeface="Times New Roman" panose="02020603050405020304" pitchFamily="18" charset="0"/>
                        <a:ea typeface="Times New Roman" panose="02020603050405020304" pitchFamily="18" charset="0"/>
                      </a:endParaRPr>
                    </a:p>
                  </a:txBody>
                  <a:tcPr marL="73724" marR="73724" marT="0" marB="0" anchor="ctr">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542786261"/>
                  </a:ext>
                </a:extLst>
              </a:tr>
              <a:tr h="204788">
                <a:tc>
                  <a:txBody>
                    <a:bodyPr/>
                    <a:lstStyle/>
                    <a:p>
                      <a:pPr marL="0" marR="0" indent="0" algn="l">
                        <a:spcBef>
                          <a:spcPts val="0"/>
                        </a:spcBef>
                        <a:spcAft>
                          <a:spcPts val="0"/>
                        </a:spcAft>
                      </a:pPr>
                      <a:r>
                        <a:rPr lang="en-US" sz="1000" dirty="0">
                          <a:solidFill>
                            <a:schemeClr val="tx1"/>
                          </a:solidFill>
                          <a:effectLst/>
                        </a:rPr>
                        <a:t> </a:t>
                      </a:r>
                      <a:endParaRPr lang="en-US" sz="1100" dirty="0">
                        <a:solidFill>
                          <a:schemeClr val="tx1"/>
                        </a:solidFill>
                        <a:effectLst/>
                        <a:latin typeface="Times New Roman" panose="02020603050405020304" pitchFamily="18" charset="0"/>
                        <a:ea typeface="Times New Roman" panose="02020603050405020304" pitchFamily="18" charset="0"/>
                      </a:endParaRPr>
                    </a:p>
                  </a:txBody>
                  <a:tcPr marL="73724" marR="73724" marT="0" marB="0" anchor="ctr">
                    <a:lnL w="12700" cap="flat" cmpd="sng" algn="ctr">
                      <a:solidFill>
                        <a:schemeClr val="tx1"/>
                      </a:solidFill>
                      <a:prstDash val="solid"/>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ctr">
                        <a:spcBef>
                          <a:spcPts val="0"/>
                        </a:spcBef>
                        <a:spcAft>
                          <a:spcPts val="0"/>
                        </a:spcAft>
                      </a:pPr>
                      <a:r>
                        <a:rPr lang="en-US" sz="1000">
                          <a:solidFill>
                            <a:schemeClr val="tx1"/>
                          </a:solidFill>
                          <a:effectLst/>
                        </a:rPr>
                        <a:t> </a:t>
                      </a:r>
                      <a:endParaRPr lang="en-US" sz="1100">
                        <a:solidFill>
                          <a:schemeClr val="tx1"/>
                        </a:solidFill>
                        <a:effectLst/>
                        <a:latin typeface="Times New Roman" panose="02020603050405020304" pitchFamily="18" charset="0"/>
                        <a:ea typeface="Times New Roman" panose="02020603050405020304" pitchFamily="18" charset="0"/>
                      </a:endParaRPr>
                    </a:p>
                  </a:txBody>
                  <a:tcPr marL="73724" marR="73724" marT="0" marB="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ctr">
                        <a:spcBef>
                          <a:spcPts val="0"/>
                        </a:spcBef>
                        <a:spcAft>
                          <a:spcPts val="0"/>
                        </a:spcAft>
                      </a:pPr>
                      <a:r>
                        <a:rPr lang="en-US" sz="1000">
                          <a:solidFill>
                            <a:schemeClr val="tx1"/>
                          </a:solidFill>
                          <a:effectLst/>
                        </a:rPr>
                        <a:t> </a:t>
                      </a:r>
                      <a:endParaRPr lang="en-US" sz="1100">
                        <a:solidFill>
                          <a:schemeClr val="tx1"/>
                        </a:solidFill>
                        <a:effectLst/>
                        <a:latin typeface="Times New Roman" panose="02020603050405020304" pitchFamily="18" charset="0"/>
                        <a:ea typeface="Times New Roman" panose="02020603050405020304" pitchFamily="18" charset="0"/>
                      </a:endParaRPr>
                    </a:p>
                  </a:txBody>
                  <a:tcPr marL="73724" marR="73724" marT="0" marB="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ctr">
                        <a:spcBef>
                          <a:spcPts val="0"/>
                        </a:spcBef>
                        <a:spcAft>
                          <a:spcPts val="0"/>
                        </a:spcAft>
                      </a:pPr>
                      <a:r>
                        <a:rPr lang="en-US" sz="1000" dirty="0">
                          <a:solidFill>
                            <a:schemeClr val="tx1"/>
                          </a:solidFill>
                          <a:effectLst/>
                        </a:rPr>
                        <a:t>TOTAL</a:t>
                      </a:r>
                      <a:endParaRPr lang="en-US" sz="1100" dirty="0">
                        <a:solidFill>
                          <a:schemeClr val="tx1"/>
                        </a:solidFill>
                        <a:effectLst/>
                        <a:latin typeface="Times New Roman" panose="02020603050405020304" pitchFamily="18" charset="0"/>
                        <a:ea typeface="Times New Roman" panose="02020603050405020304" pitchFamily="18" charset="0"/>
                      </a:endParaRPr>
                    </a:p>
                  </a:txBody>
                  <a:tcPr marL="73724" marR="73724" marT="0" marB="0"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ctr">
                        <a:spcBef>
                          <a:spcPts val="0"/>
                        </a:spcBef>
                        <a:spcAft>
                          <a:spcPts val="0"/>
                        </a:spcAft>
                      </a:pPr>
                      <a:r>
                        <a:rPr lang="en-US" sz="1000" dirty="0">
                          <a:solidFill>
                            <a:schemeClr val="tx1"/>
                          </a:solidFill>
                          <a:effectLst/>
                        </a:rPr>
                        <a:t>23</a:t>
                      </a:r>
                      <a:endParaRPr lang="en-US" sz="1100" dirty="0">
                        <a:solidFill>
                          <a:schemeClr val="tx1"/>
                        </a:solidFill>
                        <a:effectLst/>
                        <a:latin typeface="Times New Roman" panose="02020603050405020304" pitchFamily="18" charset="0"/>
                        <a:ea typeface="Times New Roman" panose="02020603050405020304" pitchFamily="18" charset="0"/>
                      </a:endParaRPr>
                    </a:p>
                  </a:txBody>
                  <a:tcPr marL="73724" marR="73724" marT="0" marB="0"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ctr">
                        <a:spcBef>
                          <a:spcPts val="0"/>
                        </a:spcBef>
                        <a:spcAft>
                          <a:spcPts val="0"/>
                        </a:spcAft>
                      </a:pPr>
                      <a:r>
                        <a:rPr lang="en-US" sz="1000" dirty="0">
                          <a:solidFill>
                            <a:schemeClr val="tx1"/>
                          </a:solidFill>
                          <a:effectLst/>
                        </a:rPr>
                        <a:t>1232</a:t>
                      </a:r>
                      <a:endParaRPr lang="en-US" sz="1100" dirty="0">
                        <a:solidFill>
                          <a:schemeClr val="tx1"/>
                        </a:solidFill>
                        <a:effectLst/>
                        <a:latin typeface="Times New Roman" panose="02020603050405020304" pitchFamily="18" charset="0"/>
                        <a:ea typeface="Times New Roman" panose="02020603050405020304" pitchFamily="18" charset="0"/>
                      </a:endParaRPr>
                    </a:p>
                  </a:txBody>
                  <a:tcPr marL="73724" marR="73724" marT="0" marB="0"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123352805"/>
                  </a:ext>
                </a:extLst>
              </a:tr>
            </a:tbl>
          </a:graphicData>
        </a:graphic>
      </p:graphicFrame>
      <p:sp>
        <p:nvSpPr>
          <p:cNvPr id="11" name="Content Placeholder 2"/>
          <p:cNvSpPr txBox="1">
            <a:spLocks/>
          </p:cNvSpPr>
          <p:nvPr/>
        </p:nvSpPr>
        <p:spPr>
          <a:xfrm>
            <a:off x="4538547" y="954212"/>
            <a:ext cx="4461619" cy="1360056"/>
          </a:xfrm>
          <a:prstGeom prst="rect">
            <a:avLst/>
          </a:prstGeom>
        </p:spPr>
        <p:txBody>
          <a:bodyPr vert="horz" lIns="91440" tIns="45720" rIns="91440" bIns="45720" rtlCol="0">
            <a:normAutofit fontScale="92500" lnSpcReduction="10000"/>
          </a:bodyPr>
          <a:lstStyle>
            <a:lvl1pPr marL="342900" indent="-3429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1" fontAlgn="auto">
              <a:spcAft>
                <a:spcPts val="0"/>
              </a:spcAft>
            </a:pPr>
            <a:r>
              <a:rPr lang="en-US" dirty="0"/>
              <a:t>Laser Wire Direct Closeout (LWDC)</a:t>
            </a:r>
          </a:p>
          <a:p>
            <a:pPr lvl="1" fontAlgn="auto">
              <a:spcAft>
                <a:spcPts val="0"/>
              </a:spcAft>
            </a:pPr>
            <a:r>
              <a:rPr lang="en-US" dirty="0"/>
              <a:t>Arc-Based Wire Deposition</a:t>
            </a:r>
          </a:p>
          <a:p>
            <a:pPr lvl="1" fontAlgn="auto">
              <a:spcAft>
                <a:spcPts val="0"/>
              </a:spcAft>
            </a:pPr>
            <a:r>
              <a:rPr lang="en-US" dirty="0"/>
              <a:t>Blown Powder Deposition (BPD)</a:t>
            </a:r>
          </a:p>
          <a:p>
            <a:pPr lvl="1" fontAlgn="auto">
              <a:spcAft>
                <a:spcPts val="0"/>
              </a:spcAft>
            </a:pPr>
            <a:r>
              <a:rPr lang="en-US" dirty="0"/>
              <a:t>Selective Laser Melting (SLM)</a:t>
            </a:r>
          </a:p>
        </p:txBody>
      </p:sp>
      <p:sp>
        <p:nvSpPr>
          <p:cNvPr id="12" name="Arc 11">
            <a:extLst>
              <a:ext uri="{FF2B5EF4-FFF2-40B4-BE49-F238E27FC236}">
                <a16:creationId xmlns:a16="http://schemas.microsoft.com/office/drawing/2014/main" id="{347CD5F8-B11C-45F0-A137-6A3F3D9D7380}"/>
              </a:ext>
            </a:extLst>
          </p:cNvPr>
          <p:cNvSpPr/>
          <p:nvPr/>
        </p:nvSpPr>
        <p:spPr>
          <a:xfrm rot="19079613">
            <a:off x="1638643" y="4775510"/>
            <a:ext cx="1867880" cy="1416198"/>
          </a:xfrm>
          <a:prstGeom prst="arc">
            <a:avLst/>
          </a:prstGeom>
          <a:ln w="22225">
            <a:solidFill>
              <a:srgbClr val="FF0000"/>
            </a:solidFill>
            <a:tailEnd type="arrow"/>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153621523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41357" y="2108256"/>
            <a:ext cx="3833147" cy="3475628"/>
          </a:xfrm>
          <a:prstGeom prst="rect">
            <a:avLst/>
          </a:prstGeom>
        </p:spPr>
      </p:pic>
      <p:sp>
        <p:nvSpPr>
          <p:cNvPr id="2" name="Title 1"/>
          <p:cNvSpPr>
            <a:spLocks noGrp="1"/>
          </p:cNvSpPr>
          <p:nvPr>
            <p:ph type="title"/>
          </p:nvPr>
        </p:nvSpPr>
        <p:spPr>
          <a:xfrm>
            <a:off x="994303" y="-104446"/>
            <a:ext cx="6690732" cy="970156"/>
          </a:xfrm>
        </p:spPr>
        <p:txBody>
          <a:bodyPr/>
          <a:lstStyle/>
          <a:p>
            <a:r>
              <a:rPr lang="en-US" dirty="0" smtClean="0"/>
              <a:t>Fuel </a:t>
            </a:r>
            <a:r>
              <a:rPr lang="en-US" dirty="0" err="1" smtClean="0"/>
              <a:t>Turbopump</a:t>
            </a:r>
            <a:endParaRPr lang="en-US" dirty="0"/>
          </a:p>
        </p:txBody>
      </p:sp>
      <p:sp>
        <p:nvSpPr>
          <p:cNvPr id="25" name="TextBox 24"/>
          <p:cNvSpPr txBox="1"/>
          <p:nvPr/>
        </p:nvSpPr>
        <p:spPr>
          <a:xfrm>
            <a:off x="48734" y="1048940"/>
            <a:ext cx="2047782" cy="2523768"/>
          </a:xfrm>
          <a:prstGeom prst="rect">
            <a:avLst/>
          </a:prstGeom>
          <a:noFill/>
        </p:spPr>
        <p:txBody>
          <a:bodyPr wrap="square" rtlCol="0">
            <a:spAutoFit/>
          </a:bodyPr>
          <a:lstStyle/>
          <a:p>
            <a:r>
              <a:rPr lang="en-US" sz="1800" u="sng" dirty="0" smtClean="0"/>
              <a:t>Testing</a:t>
            </a:r>
          </a:p>
          <a:p>
            <a:pPr marL="285750" indent="-285750">
              <a:buFont typeface="Arial" panose="020B0604020202020204" pitchFamily="34" charset="0"/>
              <a:buChar char="•"/>
            </a:pPr>
            <a:r>
              <a:rPr lang="en-US" sz="1400" i="1" dirty="0" smtClean="0"/>
              <a:t>Pump Unit 1 (D101) – 25 Starts / 245 seconds</a:t>
            </a:r>
          </a:p>
          <a:p>
            <a:endParaRPr lang="en-US" sz="1400" i="1" dirty="0" smtClean="0"/>
          </a:p>
          <a:p>
            <a:pPr marL="285750" indent="-285750">
              <a:buFont typeface="Arial" panose="020B0604020202020204" pitchFamily="34" charset="0"/>
              <a:buChar char="•"/>
            </a:pPr>
            <a:r>
              <a:rPr lang="en-US" sz="1400" i="1" dirty="0" smtClean="0"/>
              <a:t>Unit 2 Pump (D201) – 31 Starts / 359 seconds</a:t>
            </a:r>
          </a:p>
          <a:p>
            <a:endParaRPr lang="en-US" sz="1400" i="1" dirty="0" smtClean="0"/>
          </a:p>
          <a:p>
            <a:pPr marL="285750" indent="-285750">
              <a:buFont typeface="Arial" panose="020B0604020202020204" pitchFamily="34" charset="0"/>
              <a:buChar char="•"/>
            </a:pPr>
            <a:r>
              <a:rPr lang="en-US" sz="1400" i="1" dirty="0" smtClean="0"/>
              <a:t>Unit 3 (D301) – Soon to be tested</a:t>
            </a:r>
            <a:endParaRPr lang="en-US" sz="1400" i="1" dirty="0"/>
          </a:p>
        </p:txBody>
      </p:sp>
      <p:sp>
        <p:nvSpPr>
          <p:cNvPr id="36" name="TextBox 35"/>
          <p:cNvSpPr txBox="1"/>
          <p:nvPr/>
        </p:nvSpPr>
        <p:spPr>
          <a:xfrm>
            <a:off x="750209" y="5899999"/>
            <a:ext cx="2593272" cy="461665"/>
          </a:xfrm>
          <a:prstGeom prst="rect">
            <a:avLst/>
          </a:prstGeom>
          <a:noFill/>
        </p:spPr>
        <p:txBody>
          <a:bodyPr wrap="square" rtlCol="0">
            <a:spAutoFit/>
          </a:bodyPr>
          <a:lstStyle/>
          <a:p>
            <a:r>
              <a:rPr lang="en-US" sz="1200" b="1" dirty="0" smtClean="0"/>
              <a:t>1</a:t>
            </a:r>
            <a:r>
              <a:rPr lang="en-US" sz="1200" b="1" baseline="30000" dirty="0" smtClean="0"/>
              <a:t>st</a:t>
            </a:r>
            <a:r>
              <a:rPr lang="en-US" sz="1200" b="1" dirty="0" smtClean="0"/>
              <a:t> Stage Impeller</a:t>
            </a:r>
          </a:p>
          <a:p>
            <a:r>
              <a:rPr lang="en-US" sz="1200" i="1" dirty="0" smtClean="0"/>
              <a:t>Additively Manufactured Ti6-4</a:t>
            </a:r>
            <a:endParaRPr lang="en-US" sz="1200" i="1" dirty="0"/>
          </a:p>
        </p:txBody>
      </p:sp>
      <p:sp>
        <p:nvSpPr>
          <p:cNvPr id="37" name="TextBox 36"/>
          <p:cNvSpPr txBox="1"/>
          <p:nvPr/>
        </p:nvSpPr>
        <p:spPr>
          <a:xfrm>
            <a:off x="609897" y="3667173"/>
            <a:ext cx="1825087" cy="644365"/>
          </a:xfrm>
          <a:prstGeom prst="rect">
            <a:avLst/>
          </a:prstGeom>
          <a:noFill/>
        </p:spPr>
        <p:txBody>
          <a:bodyPr wrap="square" rtlCol="0">
            <a:spAutoFit/>
          </a:bodyPr>
          <a:lstStyle/>
          <a:p>
            <a:r>
              <a:rPr lang="en-US" sz="1200" b="1" dirty="0" smtClean="0"/>
              <a:t>Pump Inlet Housing</a:t>
            </a:r>
          </a:p>
          <a:p>
            <a:r>
              <a:rPr lang="en-US" sz="1200" i="1" dirty="0" smtClean="0"/>
              <a:t>Additively Manufactured Inconel 718</a:t>
            </a:r>
            <a:endParaRPr lang="en-US" sz="1200" i="1" dirty="0"/>
          </a:p>
        </p:txBody>
      </p:sp>
      <p:sp>
        <p:nvSpPr>
          <p:cNvPr id="38" name="TextBox 37"/>
          <p:cNvSpPr txBox="1"/>
          <p:nvPr/>
        </p:nvSpPr>
        <p:spPr>
          <a:xfrm>
            <a:off x="4645878" y="5988117"/>
            <a:ext cx="2049450" cy="644365"/>
          </a:xfrm>
          <a:prstGeom prst="rect">
            <a:avLst/>
          </a:prstGeom>
          <a:noFill/>
        </p:spPr>
        <p:txBody>
          <a:bodyPr wrap="square" rtlCol="0">
            <a:spAutoFit/>
          </a:bodyPr>
          <a:lstStyle/>
          <a:p>
            <a:r>
              <a:rPr lang="en-US" sz="1200" b="1" dirty="0" smtClean="0"/>
              <a:t>2</a:t>
            </a:r>
            <a:r>
              <a:rPr lang="en-US" sz="1200" b="1" baseline="30000" dirty="0" smtClean="0"/>
              <a:t>nd</a:t>
            </a:r>
            <a:r>
              <a:rPr lang="en-US" sz="1200" b="1" dirty="0" smtClean="0"/>
              <a:t> Stage Impeller</a:t>
            </a:r>
          </a:p>
          <a:p>
            <a:r>
              <a:rPr lang="en-US" sz="1200" i="1" dirty="0" smtClean="0"/>
              <a:t>Additively Manufactured Ti6-4</a:t>
            </a:r>
            <a:endParaRPr lang="en-US" sz="1200" i="1" dirty="0"/>
          </a:p>
        </p:txBody>
      </p:sp>
      <p:sp>
        <p:nvSpPr>
          <p:cNvPr id="39" name="TextBox 38"/>
          <p:cNvSpPr txBox="1"/>
          <p:nvPr/>
        </p:nvSpPr>
        <p:spPr>
          <a:xfrm>
            <a:off x="6782926" y="2529821"/>
            <a:ext cx="1828456" cy="644365"/>
          </a:xfrm>
          <a:prstGeom prst="rect">
            <a:avLst/>
          </a:prstGeom>
          <a:noFill/>
        </p:spPr>
        <p:txBody>
          <a:bodyPr wrap="square" rtlCol="0">
            <a:spAutoFit/>
          </a:bodyPr>
          <a:lstStyle/>
          <a:p>
            <a:r>
              <a:rPr lang="en-US" sz="1200" b="1" dirty="0" smtClean="0"/>
              <a:t>Main Pump Housing</a:t>
            </a:r>
          </a:p>
          <a:p>
            <a:r>
              <a:rPr lang="en-US" sz="1200" i="1" dirty="0" smtClean="0"/>
              <a:t>Additively Manufactured Inconel 718</a:t>
            </a:r>
            <a:endParaRPr lang="en-US" sz="1200" i="1" dirty="0"/>
          </a:p>
        </p:txBody>
      </p:sp>
      <p:sp>
        <p:nvSpPr>
          <p:cNvPr id="40" name="TextBox 39"/>
          <p:cNvSpPr txBox="1"/>
          <p:nvPr/>
        </p:nvSpPr>
        <p:spPr>
          <a:xfrm>
            <a:off x="7160955" y="3599229"/>
            <a:ext cx="1878673" cy="832304"/>
          </a:xfrm>
          <a:prstGeom prst="rect">
            <a:avLst/>
          </a:prstGeom>
          <a:noFill/>
        </p:spPr>
        <p:txBody>
          <a:bodyPr wrap="square" rtlCol="0">
            <a:spAutoFit/>
          </a:bodyPr>
          <a:lstStyle/>
          <a:p>
            <a:r>
              <a:rPr lang="en-US" sz="1200" b="1" dirty="0" smtClean="0"/>
              <a:t>Turbine Exit Guide Vanes</a:t>
            </a:r>
          </a:p>
          <a:p>
            <a:r>
              <a:rPr lang="en-US" sz="1200" i="1" dirty="0" smtClean="0"/>
              <a:t>Additively Manufactured Inconel 718</a:t>
            </a:r>
            <a:endParaRPr lang="en-US" sz="1200" i="1" dirty="0"/>
          </a:p>
        </p:txBody>
      </p:sp>
      <p:sp>
        <p:nvSpPr>
          <p:cNvPr id="41" name="TextBox 40"/>
          <p:cNvSpPr txBox="1"/>
          <p:nvPr/>
        </p:nvSpPr>
        <p:spPr>
          <a:xfrm>
            <a:off x="2210087" y="1620955"/>
            <a:ext cx="1994135" cy="644365"/>
          </a:xfrm>
          <a:prstGeom prst="rect">
            <a:avLst/>
          </a:prstGeom>
          <a:noFill/>
        </p:spPr>
        <p:txBody>
          <a:bodyPr wrap="square" rtlCol="0">
            <a:spAutoFit/>
          </a:bodyPr>
          <a:lstStyle/>
          <a:p>
            <a:r>
              <a:rPr lang="en-US" sz="1200" b="1" dirty="0" smtClean="0"/>
              <a:t>Pump Crossover</a:t>
            </a:r>
          </a:p>
          <a:p>
            <a:r>
              <a:rPr lang="en-US" sz="1200" i="1" dirty="0" smtClean="0"/>
              <a:t>Additively Manufactured Inconel 718</a:t>
            </a:r>
            <a:endParaRPr lang="en-US" sz="1200" i="1" dirty="0"/>
          </a:p>
        </p:txBody>
      </p:sp>
      <p:sp>
        <p:nvSpPr>
          <p:cNvPr id="42" name="TextBox 41"/>
          <p:cNvSpPr txBox="1"/>
          <p:nvPr/>
        </p:nvSpPr>
        <p:spPr>
          <a:xfrm>
            <a:off x="6326004" y="4470056"/>
            <a:ext cx="2145195" cy="646331"/>
          </a:xfrm>
          <a:prstGeom prst="rect">
            <a:avLst/>
          </a:prstGeom>
          <a:noFill/>
        </p:spPr>
        <p:txBody>
          <a:bodyPr wrap="square" rtlCol="0">
            <a:spAutoFit/>
          </a:bodyPr>
          <a:lstStyle/>
          <a:p>
            <a:r>
              <a:rPr lang="en-US" sz="1200" b="1" dirty="0" smtClean="0"/>
              <a:t>Turbine Blisk</a:t>
            </a:r>
          </a:p>
          <a:p>
            <a:r>
              <a:rPr lang="en-US" sz="1200" i="1" dirty="0" smtClean="0"/>
              <a:t>Additively Manufactured Inconel 718</a:t>
            </a:r>
            <a:endParaRPr lang="en-US" sz="1200" i="1" dirty="0"/>
          </a:p>
        </p:txBody>
      </p:sp>
      <p:cxnSp>
        <p:nvCxnSpPr>
          <p:cNvPr id="28" name="Straight Arrow Connector 27"/>
          <p:cNvCxnSpPr/>
          <p:nvPr/>
        </p:nvCxnSpPr>
        <p:spPr>
          <a:xfrm>
            <a:off x="2389586" y="4015496"/>
            <a:ext cx="539910" cy="213946"/>
          </a:xfrm>
          <a:prstGeom prst="straightConnector1">
            <a:avLst/>
          </a:prstGeom>
          <a:ln w="2222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a:off x="3493712" y="2101953"/>
            <a:ext cx="779914" cy="1166271"/>
          </a:xfrm>
          <a:prstGeom prst="straightConnector1">
            <a:avLst/>
          </a:prstGeom>
          <a:ln w="2222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flipH="1">
            <a:off x="5869081" y="2779030"/>
            <a:ext cx="913847" cy="283974"/>
          </a:xfrm>
          <a:prstGeom prst="straightConnector1">
            <a:avLst/>
          </a:prstGeom>
          <a:ln w="2222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flipH="1" flipV="1">
            <a:off x="4851255" y="5049441"/>
            <a:ext cx="330345" cy="709102"/>
          </a:xfrm>
          <a:prstGeom prst="straightConnector1">
            <a:avLst/>
          </a:prstGeom>
          <a:ln w="2222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a:stCxn id="40" idx="1"/>
          </p:cNvCxnSpPr>
          <p:nvPr/>
        </p:nvCxnSpPr>
        <p:spPr>
          <a:xfrm flipH="1" flipV="1">
            <a:off x="6374505" y="3941175"/>
            <a:ext cx="786450" cy="74206"/>
          </a:xfrm>
          <a:prstGeom prst="straightConnector1">
            <a:avLst/>
          </a:prstGeom>
          <a:ln w="2222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a:stCxn id="36" idx="0"/>
          </p:cNvCxnSpPr>
          <p:nvPr/>
        </p:nvCxnSpPr>
        <p:spPr>
          <a:xfrm flipH="1" flipV="1">
            <a:off x="1974601" y="5687413"/>
            <a:ext cx="72244" cy="212586"/>
          </a:xfrm>
          <a:prstGeom prst="straightConnector1">
            <a:avLst/>
          </a:prstGeom>
          <a:ln w="2222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3" name="TextBox 42"/>
          <p:cNvSpPr txBox="1"/>
          <p:nvPr/>
        </p:nvSpPr>
        <p:spPr>
          <a:xfrm>
            <a:off x="4875556" y="989031"/>
            <a:ext cx="2402946" cy="954107"/>
          </a:xfrm>
          <a:prstGeom prst="rect">
            <a:avLst/>
          </a:prstGeom>
          <a:noFill/>
        </p:spPr>
        <p:txBody>
          <a:bodyPr wrap="square" rtlCol="0">
            <a:spAutoFit/>
          </a:bodyPr>
          <a:lstStyle/>
          <a:p>
            <a:r>
              <a:rPr lang="en-US" sz="1400" b="1" dirty="0" smtClean="0"/>
              <a:t>Turbine End Damping Seal</a:t>
            </a:r>
          </a:p>
          <a:p>
            <a:r>
              <a:rPr lang="en-US" sz="1400" i="1" dirty="0" smtClean="0"/>
              <a:t>Additively Manufactured Inconel 718</a:t>
            </a:r>
            <a:endParaRPr lang="en-US" sz="1400" i="1" dirty="0"/>
          </a:p>
        </p:txBody>
      </p:sp>
      <p:cxnSp>
        <p:nvCxnSpPr>
          <p:cNvPr id="44" name="Straight Arrow Connector 43"/>
          <p:cNvCxnSpPr/>
          <p:nvPr/>
        </p:nvCxnSpPr>
        <p:spPr>
          <a:xfrm flipH="1">
            <a:off x="5393406" y="2004727"/>
            <a:ext cx="274626" cy="932481"/>
          </a:xfrm>
          <a:prstGeom prst="straightConnector1">
            <a:avLst/>
          </a:prstGeom>
          <a:ln w="22225">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19" name="Picture 18"/>
          <p:cNvPicPr>
            <a:picLocks noChangeAspect="1"/>
          </p:cNvPicPr>
          <p:nvPr/>
        </p:nvPicPr>
        <p:blipFill rotWithShape="1">
          <a:blip r:embed="rId3">
            <a:extLst>
              <a:ext uri="{28A0092B-C50C-407E-A947-70E740481C1C}">
                <a14:useLocalDpi xmlns:a14="http://schemas.microsoft.com/office/drawing/2010/main" val="0"/>
              </a:ext>
            </a:extLst>
          </a:blip>
          <a:srcRect l="27499" t="28409" r="15715" b="13734"/>
          <a:stretch/>
        </p:blipFill>
        <p:spPr>
          <a:xfrm>
            <a:off x="1047172" y="4564023"/>
            <a:ext cx="1626404" cy="1104727"/>
          </a:xfrm>
          <a:prstGeom prst="rect">
            <a:avLst/>
          </a:prstGeom>
        </p:spPr>
      </p:pic>
      <p:pic>
        <p:nvPicPr>
          <p:cNvPr id="20" name="Picture 19"/>
          <p:cNvPicPr>
            <a:picLocks noChangeAspect="1"/>
          </p:cNvPicPr>
          <p:nvPr/>
        </p:nvPicPr>
        <p:blipFill rotWithShape="1">
          <a:blip r:embed="rId4">
            <a:extLst>
              <a:ext uri="{28A0092B-C50C-407E-A947-70E740481C1C}">
                <a14:useLocalDpi xmlns:a14="http://schemas.microsoft.com/office/drawing/2010/main" val="0"/>
              </a:ext>
            </a:extLst>
          </a:blip>
          <a:srcRect l="23835" t="8625" r="22355" b="20660"/>
          <a:stretch/>
        </p:blipFill>
        <p:spPr>
          <a:xfrm>
            <a:off x="7463699" y="5129691"/>
            <a:ext cx="1273184" cy="1115444"/>
          </a:xfrm>
          <a:prstGeom prst="rect">
            <a:avLst/>
          </a:prstGeom>
        </p:spPr>
      </p:pic>
      <p:cxnSp>
        <p:nvCxnSpPr>
          <p:cNvPr id="45" name="Straight Arrow Connector 44"/>
          <p:cNvCxnSpPr>
            <a:stCxn id="42" idx="2"/>
          </p:cNvCxnSpPr>
          <p:nvPr/>
        </p:nvCxnSpPr>
        <p:spPr>
          <a:xfrm>
            <a:off x="7398602" y="5116387"/>
            <a:ext cx="286433" cy="467497"/>
          </a:xfrm>
          <a:prstGeom prst="straightConnector1">
            <a:avLst/>
          </a:prstGeom>
          <a:ln w="22225">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3390031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Carbon-Carbon Nozzles</a:t>
            </a:r>
            <a:endParaRPr lang="en-US" dirty="0"/>
          </a:p>
        </p:txBody>
      </p:sp>
      <p:sp>
        <p:nvSpPr>
          <p:cNvPr id="4" name="Slide Number Placeholder 3"/>
          <p:cNvSpPr>
            <a:spLocks noGrp="1"/>
          </p:cNvSpPr>
          <p:nvPr>
            <p:ph type="sldNum" sz="quarter" idx="12"/>
          </p:nvPr>
        </p:nvSpPr>
        <p:spPr/>
        <p:txBody>
          <a:bodyPr/>
          <a:lstStyle/>
          <a:p>
            <a:fld id="{4336D8BB-1FBA-4ECE-B83B-DC345E7EB0EF}" type="slidenum">
              <a:rPr lang="en-US" smtClean="0"/>
              <a:pPr/>
              <a:t>29</a:t>
            </a:fld>
            <a:endParaRPr lang="en-US" dirty="0"/>
          </a:p>
        </p:txBody>
      </p:sp>
      <p:pic>
        <p:nvPicPr>
          <p:cNvPr id="1026" name="Picture 2" descr="Image result for RL10 B-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78313" y="1569584"/>
            <a:ext cx="6705600" cy="37719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8284420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22425" y="0"/>
            <a:ext cx="6719888" cy="731838"/>
          </a:xfrm>
        </p:spPr>
        <p:txBody>
          <a:bodyPr>
            <a:normAutofit/>
          </a:bodyPr>
          <a:lstStyle/>
          <a:p>
            <a:pPr>
              <a:defRPr/>
            </a:pPr>
            <a:r>
              <a:rPr lang="en-US" dirty="0" smtClean="0">
                <a:latin typeface="Tahoma" panose="020B0604030504040204" pitchFamily="34" charset="0"/>
                <a:ea typeface="Tahoma" panose="020B0604030504040204" pitchFamily="34" charset="0"/>
                <a:cs typeface="Tahoma" panose="020B0604030504040204" pitchFamily="34" charset="0"/>
              </a:rPr>
              <a:t>Carbon-Carbon Nozzles</a:t>
            </a:r>
            <a:endParaRPr lang="en-US" dirty="0">
              <a:latin typeface="Tahoma" panose="020B0604030504040204" pitchFamily="34" charset="0"/>
              <a:ea typeface="Tahoma" panose="020B0604030504040204" pitchFamily="34" charset="0"/>
              <a:cs typeface="Tahoma" panose="020B0604030504040204" pitchFamily="34" charset="0"/>
            </a:endParaRPr>
          </a:p>
        </p:txBody>
      </p:sp>
      <p:pic>
        <p:nvPicPr>
          <p:cNvPr id="5" name="Picture 4"/>
          <p:cNvPicPr/>
          <p:nvPr/>
        </p:nvPicPr>
        <p:blipFill>
          <a:blip r:embed="rId2"/>
          <a:srcRect/>
          <a:stretch>
            <a:fillRect/>
          </a:stretch>
        </p:blipFill>
        <p:spPr bwMode="auto">
          <a:xfrm>
            <a:off x="923018" y="1000012"/>
            <a:ext cx="7223352" cy="3007179"/>
          </a:xfrm>
          <a:prstGeom prst="rect">
            <a:avLst/>
          </a:prstGeom>
          <a:ln>
            <a:noFill/>
          </a:ln>
          <a:effectLst>
            <a:outerShdw blurRad="292100" dist="139700" dir="2700000" algn="tl" rotWithShape="0">
              <a:srgbClr val="333333">
                <a:alpha val="65000"/>
              </a:srgbClr>
            </a:outerShdw>
          </a:effectLst>
        </p:spPr>
      </p:pic>
      <p:sp>
        <p:nvSpPr>
          <p:cNvPr id="6" name="TextBox 5"/>
          <p:cNvSpPr txBox="1"/>
          <p:nvPr/>
        </p:nvSpPr>
        <p:spPr>
          <a:xfrm>
            <a:off x="460262" y="4101193"/>
            <a:ext cx="8540750" cy="2308225"/>
          </a:xfrm>
          <a:prstGeom prst="rect">
            <a:avLst/>
          </a:prstGeom>
          <a:noFill/>
        </p:spPr>
        <p:txBody>
          <a:bodyPr>
            <a:spAutoFit/>
          </a:bodyPr>
          <a:lstStyle/>
          <a:p>
            <a:pPr eaLnBrk="0" hangingPunct="0">
              <a:buClr>
                <a:srgbClr val="0070C0"/>
              </a:buClr>
              <a:buSzPct val="120000"/>
              <a:defRPr/>
            </a:pPr>
            <a:r>
              <a:rPr lang="en-US" sz="2000" b="1" kern="0" dirty="0">
                <a:solidFill>
                  <a:prstClr val="black"/>
                </a:solidFill>
                <a:ea typeface="Tahoma" panose="020B0604030504040204" pitchFamily="34" charset="0"/>
                <a:cs typeface="Tahoma" panose="020B0604030504040204" pitchFamily="34" charset="0"/>
              </a:rPr>
              <a:t>Nozzle Extension Installed on Thrust Chamber Assembly</a:t>
            </a:r>
          </a:p>
          <a:p>
            <a:pPr marL="685800" lvl="1" indent="-342900" eaLnBrk="0" hangingPunct="0">
              <a:buSzPct val="100000"/>
              <a:buFont typeface="+mj-lt"/>
              <a:buAutoNum type="alphaLcPeriod"/>
              <a:defRPr/>
            </a:pPr>
            <a:r>
              <a:rPr lang="en-US" sz="1800" kern="0" dirty="0">
                <a:ea typeface="Tahoma" panose="020B0604030504040204" pitchFamily="34" charset="0"/>
                <a:cs typeface="Tahoma" panose="020B0604030504040204" pitchFamily="34" charset="0"/>
              </a:rPr>
              <a:t>Full assembly at MSFC TS-115.</a:t>
            </a:r>
          </a:p>
          <a:p>
            <a:pPr marL="685800" lvl="1" indent="-342900" eaLnBrk="0" hangingPunct="0">
              <a:buSzPct val="100000"/>
              <a:buFont typeface="+mj-lt"/>
              <a:buAutoNum type="alphaLcPeriod"/>
              <a:defRPr/>
            </a:pPr>
            <a:r>
              <a:rPr lang="en-US" sz="1800" kern="0" dirty="0">
                <a:ea typeface="Tahoma" panose="020B0604030504040204" pitchFamily="34" charset="0"/>
                <a:cs typeface="Tahoma" panose="020B0604030504040204" pitchFamily="34" charset="0"/>
              </a:rPr>
              <a:t>View of tantalum backer split ring, graphite split ring, and overall interface region.</a:t>
            </a:r>
          </a:p>
          <a:p>
            <a:pPr marL="914400" lvl="1" indent="-228600" eaLnBrk="0" hangingPunct="0">
              <a:buSzPct val="100000"/>
              <a:buFont typeface="Wingdings" panose="05000000000000000000" pitchFamily="2" charset="2"/>
              <a:buChar char="§"/>
              <a:defRPr/>
            </a:pPr>
            <a:r>
              <a:rPr lang="en-US" sz="1400" kern="0" dirty="0">
                <a:ea typeface="Tahoma" panose="020B0604030504040204" pitchFamily="34" charset="0"/>
                <a:cs typeface="Tahoma" panose="020B0604030504040204" pitchFamily="34" charset="0"/>
              </a:rPr>
              <a:t>C-C extensions attached to aft flange of combustion chamber using GES Graphite (PFI-25 and PFI-45) split rings.</a:t>
            </a:r>
          </a:p>
          <a:p>
            <a:pPr marL="914400" lvl="1" indent="-228600" eaLnBrk="0" hangingPunct="0">
              <a:buSzPct val="100000"/>
              <a:buFont typeface="Wingdings" panose="05000000000000000000" pitchFamily="2" charset="2"/>
              <a:buChar char="§"/>
              <a:defRPr/>
            </a:pPr>
            <a:r>
              <a:rPr lang="en-US" sz="1400" kern="0" dirty="0" err="1">
                <a:ea typeface="Tahoma" panose="020B0604030504040204" pitchFamily="34" charset="0"/>
                <a:cs typeface="Tahoma" panose="020B0604030504040204" pitchFamily="34" charset="0"/>
              </a:rPr>
              <a:t>Grafoil</a:t>
            </a:r>
            <a:r>
              <a:rPr lang="en-US" sz="1400" kern="0" dirty="0">
                <a:ea typeface="Tahoma" panose="020B0604030504040204" pitchFamily="34" charset="0"/>
                <a:cs typeface="Tahoma" panose="020B0604030504040204" pitchFamily="34" charset="0"/>
              </a:rPr>
              <a:t>, grade GTB flexible graphite, 0.060” thick compressed seal at interface between graphite and combustion chamber flange.</a:t>
            </a:r>
          </a:p>
          <a:p>
            <a:pPr marL="914400" lvl="1" indent="-228600" eaLnBrk="0" hangingPunct="0">
              <a:buSzPct val="100000"/>
              <a:buFont typeface="Wingdings" panose="05000000000000000000" pitchFamily="2" charset="2"/>
              <a:buChar char="§"/>
              <a:defRPr/>
            </a:pPr>
            <a:r>
              <a:rPr lang="sv-SE" sz="1400" kern="0" dirty="0">
                <a:ea typeface="Tahoma" panose="020B0604030504040204" pitchFamily="34" charset="0"/>
                <a:cs typeface="Tahoma" panose="020B0604030504040204" pitchFamily="34" charset="0"/>
              </a:rPr>
              <a:t>Tantalum split-ring backer plate at aft end of graphite split ring.</a:t>
            </a:r>
            <a:endParaRPr lang="en-US" sz="1400" kern="0" dirty="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81960229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Great Time to Be a Rocket Engineer</a:t>
            </a:r>
            <a:endParaRPr lang="en-US" dirty="0"/>
          </a:p>
        </p:txBody>
      </p:sp>
      <p:sp>
        <p:nvSpPr>
          <p:cNvPr id="3" name="Content Placeholder 2"/>
          <p:cNvSpPr>
            <a:spLocks noGrp="1"/>
          </p:cNvSpPr>
          <p:nvPr>
            <p:ph idx="1"/>
          </p:nvPr>
        </p:nvSpPr>
        <p:spPr>
          <a:xfrm>
            <a:off x="281587" y="946275"/>
            <a:ext cx="8513919" cy="3429044"/>
          </a:xfrm>
        </p:spPr>
        <p:txBody>
          <a:bodyPr>
            <a:normAutofit/>
          </a:bodyPr>
          <a:lstStyle/>
          <a:p>
            <a:r>
              <a:rPr lang="en-US" dirty="0" smtClean="0"/>
              <a:t>Going back to the Moon</a:t>
            </a:r>
            <a:endParaRPr lang="en-US" dirty="0"/>
          </a:p>
          <a:p>
            <a:r>
              <a:rPr lang="en-US" dirty="0" smtClean="0"/>
              <a:t>Tons of Space Companies – both large and small</a:t>
            </a:r>
          </a:p>
          <a:p>
            <a:r>
              <a:rPr lang="en-US" dirty="0" smtClean="0"/>
              <a:t>Price of manufacturing going down</a:t>
            </a:r>
          </a:p>
          <a:p>
            <a:r>
              <a:rPr lang="en-US" dirty="0" smtClean="0"/>
              <a:t>More room to innovate</a:t>
            </a:r>
          </a:p>
          <a:p>
            <a:r>
              <a:rPr lang="en-US" dirty="0" smtClean="0"/>
              <a:t>More testing</a:t>
            </a:r>
          </a:p>
        </p:txBody>
      </p:sp>
      <p:sp>
        <p:nvSpPr>
          <p:cNvPr id="4" name="Slide Number Placeholder 3"/>
          <p:cNvSpPr>
            <a:spLocks noGrp="1"/>
          </p:cNvSpPr>
          <p:nvPr>
            <p:ph type="sldNum" sz="quarter" idx="12"/>
          </p:nvPr>
        </p:nvSpPr>
        <p:spPr/>
        <p:txBody>
          <a:bodyPr/>
          <a:lstStyle/>
          <a:p>
            <a:fld id="{4336D8BB-1FBA-4ECE-B83B-DC345E7EB0EF}" type="slidenum">
              <a:rPr lang="en-US" smtClean="0"/>
              <a:pPr/>
              <a:t>31</a:t>
            </a:fld>
            <a:endParaRPr lang="en-US" dirty="0"/>
          </a:p>
        </p:txBody>
      </p:sp>
      <p:pic>
        <p:nvPicPr>
          <p:cNvPr id="11" name="Picture 10"/>
          <p:cNvPicPr>
            <a:picLocks noChangeAspect="1"/>
          </p:cNvPicPr>
          <p:nvPr/>
        </p:nvPicPr>
        <p:blipFill rotWithShape="1">
          <a:blip r:embed="rId2"/>
          <a:srcRect l="6498" t="31883" r="12796" b="11676"/>
          <a:stretch/>
        </p:blipFill>
        <p:spPr>
          <a:xfrm>
            <a:off x="4908662" y="3798610"/>
            <a:ext cx="4093027" cy="1916389"/>
          </a:xfrm>
          <a:prstGeom prst="rect">
            <a:avLst/>
          </a:prstGeom>
        </p:spPr>
      </p:pic>
      <p:pic>
        <p:nvPicPr>
          <p:cNvPr id="12" name="Picture 11"/>
          <p:cNvPicPr>
            <a:picLocks noChangeAspect="1"/>
          </p:cNvPicPr>
          <p:nvPr/>
        </p:nvPicPr>
        <p:blipFill rotWithShape="1">
          <a:blip r:embed="rId3">
            <a:extLst>
              <a:ext uri="{28A0092B-C50C-407E-A947-70E740481C1C}">
                <a14:useLocalDpi xmlns:a14="http://schemas.microsoft.com/office/drawing/2010/main" val="0"/>
              </a:ext>
            </a:extLst>
          </a:blip>
          <a:srcRect l="13891" t="18932" r="28306" b="30063"/>
          <a:stretch/>
        </p:blipFill>
        <p:spPr>
          <a:xfrm>
            <a:off x="782975" y="3651771"/>
            <a:ext cx="3755571" cy="2210068"/>
          </a:xfrm>
          <a:prstGeom prst="rect">
            <a:avLst/>
          </a:prstGeom>
        </p:spPr>
      </p:pic>
    </p:spTree>
    <p:extLst>
      <p:ext uri="{BB962C8B-B14F-4D97-AF65-F5344CB8AC3E}">
        <p14:creationId xmlns:p14="http://schemas.microsoft.com/office/powerpoint/2010/main" val="243636786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922800" y="0"/>
            <a:ext cx="8221200" cy="307008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p:cNvSpPr/>
          <p:nvPr/>
        </p:nvSpPr>
        <p:spPr>
          <a:xfrm>
            <a:off x="2815200" y="6595200"/>
            <a:ext cx="5176800" cy="26234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bwMode="auto">
          <a:xfrm>
            <a:off x="1542473" y="397164"/>
            <a:ext cx="6539345" cy="766618"/>
          </a:xfrm>
          <a:prstGeom prst="rect">
            <a:avLst/>
          </a:prstGeom>
          <a:solidFill>
            <a:schemeClr val="bg1"/>
          </a:solidFill>
          <a:ln w="12700" cap="flat" cmpd="sng" algn="ctr">
            <a:noFill/>
            <a:prstDash val="solid"/>
            <a:round/>
            <a:headEnd type="none" w="sm" len="sm"/>
            <a:tailEnd type="none" w="sm" len="sm"/>
          </a:ln>
          <a:effectLst/>
        </p:spPr>
        <p:txBody>
          <a:bodyPr vert="horz" wrap="square" lIns="90488" tIns="44450" rIns="90488" bIns="4445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000" b="0" i="0" u="none" strike="noStrike" cap="none" normalizeH="0" baseline="0">
              <a:ln>
                <a:noFill/>
              </a:ln>
              <a:solidFill>
                <a:schemeClr val="tx1"/>
              </a:solidFill>
              <a:effectLst/>
              <a:latin typeface="Tahoma" pitchFamily="34" charset="0"/>
            </a:endParaRPr>
          </a:p>
        </p:txBody>
      </p:sp>
      <p:sp>
        <p:nvSpPr>
          <p:cNvPr id="3" name="Slide Number Placeholder 2"/>
          <p:cNvSpPr>
            <a:spLocks noGrp="1"/>
          </p:cNvSpPr>
          <p:nvPr>
            <p:ph type="sldNum" sz="quarter" idx="11"/>
          </p:nvPr>
        </p:nvSpPr>
        <p:spPr/>
        <p:txBody>
          <a:bodyPr/>
          <a:lstStyle/>
          <a:p>
            <a:pPr>
              <a:defRPr/>
            </a:pPr>
            <a:fld id="{7B8D9A4E-FB59-9B49-9310-F2E5203E8539}" type="slidenum">
              <a:rPr lang="en-US" smtClean="0"/>
              <a:pPr>
                <a:defRPr/>
              </a:pPr>
              <a:t>32</a:t>
            </a:fld>
            <a:endParaRPr lang="en-US"/>
          </a:p>
        </p:txBody>
      </p:sp>
      <p:sp>
        <p:nvSpPr>
          <p:cNvPr id="5" name="Rectangle 4"/>
          <p:cNvSpPr/>
          <p:nvPr/>
        </p:nvSpPr>
        <p:spPr>
          <a:xfrm>
            <a:off x="3320800" y="5199810"/>
            <a:ext cx="5823200" cy="806571"/>
          </a:xfrm>
          <a:prstGeom prst="rect">
            <a:avLst/>
          </a:prstGeom>
          <a:gradFill flip="none" rotWithShape="1">
            <a:gsLst>
              <a:gs pos="1000">
                <a:srgbClr val="091625"/>
              </a:gs>
              <a:gs pos="100000">
                <a:schemeClr val="tx2">
                  <a:lumMod val="40000"/>
                  <a:lumOff val="60000"/>
                </a:schemeClr>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495" y="0"/>
            <a:ext cx="3693930" cy="6857543"/>
          </a:xfrm>
          <a:prstGeom prst="rect">
            <a:avLst/>
          </a:prstGeom>
        </p:spPr>
      </p:pic>
      <p:pic>
        <p:nvPicPr>
          <p:cNvPr id="9" name="Picture 8"/>
          <p:cNvPicPr>
            <a:picLocks noChangeAspect="1"/>
          </p:cNvPicPr>
          <p:nvPr/>
        </p:nvPicPr>
        <p:blipFill rotWithShape="1">
          <a:blip r:embed="rId3" cstate="print">
            <a:extLst>
              <a:ext uri="{28A0092B-C50C-407E-A947-70E740481C1C}">
                <a14:useLocalDpi xmlns:a14="http://schemas.microsoft.com/office/drawing/2010/main" val="0"/>
              </a:ext>
            </a:extLst>
          </a:blip>
          <a:srcRect l="25801" r="21031"/>
          <a:stretch/>
        </p:blipFill>
        <p:spPr>
          <a:xfrm>
            <a:off x="5033818" y="301000"/>
            <a:ext cx="2504229" cy="2320727"/>
          </a:xfrm>
          <a:prstGeom prst="rect">
            <a:avLst/>
          </a:prstGeom>
        </p:spPr>
      </p:pic>
      <p:sp>
        <p:nvSpPr>
          <p:cNvPr id="10" name="TextBox 9"/>
          <p:cNvSpPr txBox="1"/>
          <p:nvPr/>
        </p:nvSpPr>
        <p:spPr>
          <a:xfrm>
            <a:off x="4719782" y="3070081"/>
            <a:ext cx="3611418" cy="1938992"/>
          </a:xfrm>
          <a:prstGeom prst="rect">
            <a:avLst/>
          </a:prstGeom>
          <a:noFill/>
        </p:spPr>
        <p:txBody>
          <a:bodyPr wrap="square" rtlCol="0">
            <a:spAutoFit/>
          </a:bodyPr>
          <a:lstStyle/>
          <a:p>
            <a:pPr algn="l"/>
            <a:r>
              <a:rPr lang="en-US" sz="2400" dirty="0">
                <a:solidFill>
                  <a:schemeClr val="accent1">
                    <a:lumMod val="50000"/>
                  </a:schemeClr>
                </a:solidFill>
              </a:rPr>
              <a:t>Contact: </a:t>
            </a:r>
            <a:r>
              <a:rPr lang="en-US" sz="2400" dirty="0" smtClean="0">
                <a:solidFill>
                  <a:schemeClr val="accent1">
                    <a:lumMod val="50000"/>
                  </a:schemeClr>
                </a:solidFill>
              </a:rPr>
              <a:t>Gregg Jones</a:t>
            </a:r>
            <a:endParaRPr lang="en-US" sz="2400" dirty="0">
              <a:solidFill>
                <a:schemeClr val="accent1">
                  <a:lumMod val="50000"/>
                </a:schemeClr>
              </a:solidFill>
            </a:endParaRPr>
          </a:p>
          <a:p>
            <a:pPr algn="l"/>
            <a:r>
              <a:rPr lang="en-US" sz="2400" dirty="0">
                <a:solidFill>
                  <a:schemeClr val="accent1">
                    <a:lumMod val="50000"/>
                  </a:schemeClr>
                </a:solidFill>
              </a:rPr>
              <a:t>NASA MSFC</a:t>
            </a:r>
          </a:p>
          <a:p>
            <a:pPr algn="l"/>
            <a:r>
              <a:rPr lang="en-US" sz="2400" dirty="0" smtClean="0">
                <a:solidFill>
                  <a:schemeClr val="accent1">
                    <a:lumMod val="50000"/>
                  </a:schemeClr>
                </a:solidFill>
              </a:rPr>
              <a:t>256.544.2225</a:t>
            </a:r>
            <a:endParaRPr lang="en-US" sz="2400" dirty="0">
              <a:solidFill>
                <a:schemeClr val="accent1">
                  <a:lumMod val="50000"/>
                </a:schemeClr>
              </a:solidFill>
            </a:endParaRPr>
          </a:p>
          <a:p>
            <a:pPr algn="l"/>
            <a:r>
              <a:rPr lang="en-US" sz="2400" dirty="0" smtClean="0">
                <a:solidFill>
                  <a:schemeClr val="accent1">
                    <a:lumMod val="50000"/>
                  </a:schemeClr>
                </a:solidFill>
              </a:rPr>
              <a:t>Gregg.W.Jones@nasa.gov</a:t>
            </a:r>
            <a:endParaRPr lang="en-US" sz="2400" dirty="0">
              <a:solidFill>
                <a:schemeClr val="accent1">
                  <a:lumMod val="50000"/>
                </a:schemeClr>
              </a:solidFill>
            </a:endParaRPr>
          </a:p>
        </p:txBody>
      </p:sp>
    </p:spTree>
    <p:extLst>
      <p:ext uri="{BB962C8B-B14F-4D97-AF65-F5344CB8AC3E}">
        <p14:creationId xmlns:p14="http://schemas.microsoft.com/office/powerpoint/2010/main" val="212027025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Acknowledgements</a:t>
            </a:r>
            <a:endParaRPr lang="en-US" dirty="0"/>
          </a:p>
        </p:txBody>
      </p:sp>
      <p:sp>
        <p:nvSpPr>
          <p:cNvPr id="4" name="Slide Number Placeholder 3"/>
          <p:cNvSpPr>
            <a:spLocks noGrp="1"/>
          </p:cNvSpPr>
          <p:nvPr>
            <p:ph type="sldNum" sz="quarter" idx="12"/>
          </p:nvPr>
        </p:nvSpPr>
        <p:spPr/>
        <p:txBody>
          <a:bodyPr/>
          <a:lstStyle/>
          <a:p>
            <a:fld id="{4336D8BB-1FBA-4ECE-B83B-DC345E7EB0EF}" type="slidenum">
              <a:rPr lang="en-US" smtClean="0"/>
              <a:pPr/>
              <a:t>33</a:t>
            </a:fld>
            <a:endParaRPr lang="en-US" dirty="0"/>
          </a:p>
        </p:txBody>
      </p:sp>
      <p:sp>
        <p:nvSpPr>
          <p:cNvPr id="5" name="Content Placeholder 2">
            <a:extLst>
              <a:ext uri="{FF2B5EF4-FFF2-40B4-BE49-F238E27FC236}">
                <a16:creationId xmlns:a16="http://schemas.microsoft.com/office/drawing/2014/main" id="{FA922C4E-97EF-468E-B0A4-6C7F7ACD7022}"/>
              </a:ext>
            </a:extLst>
          </p:cNvPr>
          <p:cNvSpPr>
            <a:spLocks noGrp="1"/>
          </p:cNvSpPr>
          <p:nvPr>
            <p:ph idx="1"/>
          </p:nvPr>
        </p:nvSpPr>
        <p:spPr>
          <a:xfrm>
            <a:off x="435600" y="1108588"/>
            <a:ext cx="8578800" cy="4981575"/>
          </a:xfrm>
        </p:spPr>
        <p:txBody>
          <a:bodyPr numCol="3">
            <a:noAutofit/>
          </a:bodyPr>
          <a:lstStyle/>
          <a:p>
            <a:pPr marL="0" indent="0">
              <a:spcBef>
                <a:spcPts val="0"/>
              </a:spcBef>
              <a:buNone/>
            </a:pPr>
            <a:r>
              <a:rPr lang="en-US" sz="1600" dirty="0" smtClean="0"/>
              <a:t>Paul Gradl</a:t>
            </a:r>
            <a:endParaRPr lang="en-US" sz="1600" dirty="0"/>
          </a:p>
          <a:p>
            <a:pPr marL="0" indent="0">
              <a:spcBef>
                <a:spcPts val="0"/>
              </a:spcBef>
              <a:buNone/>
            </a:pPr>
            <a:r>
              <a:rPr lang="en-US" sz="1600" dirty="0" smtClean="0"/>
              <a:t>Jessica </a:t>
            </a:r>
            <a:r>
              <a:rPr lang="en-US" sz="1600" dirty="0"/>
              <a:t>Wood</a:t>
            </a:r>
          </a:p>
          <a:p>
            <a:pPr marL="0" indent="0">
              <a:spcBef>
                <a:spcPts val="0"/>
              </a:spcBef>
              <a:buNone/>
            </a:pPr>
            <a:r>
              <a:rPr lang="en-US" sz="1600" dirty="0" smtClean="0"/>
              <a:t>Dale </a:t>
            </a:r>
            <a:r>
              <a:rPr lang="en-US" sz="1600" dirty="0"/>
              <a:t>Jackson</a:t>
            </a:r>
          </a:p>
          <a:p>
            <a:pPr marL="0" indent="0">
              <a:spcBef>
                <a:spcPts val="0"/>
              </a:spcBef>
              <a:buNone/>
            </a:pPr>
            <a:r>
              <a:rPr lang="en-US" sz="1600" dirty="0" smtClean="0"/>
              <a:t>Chip </a:t>
            </a:r>
            <a:r>
              <a:rPr lang="en-US" sz="1600" dirty="0" err="1"/>
              <a:t>Kopicz</a:t>
            </a:r>
            <a:endParaRPr lang="en-US" sz="1600" dirty="0"/>
          </a:p>
          <a:p>
            <a:pPr marL="0" indent="0">
              <a:spcBef>
                <a:spcPts val="0"/>
              </a:spcBef>
              <a:buNone/>
            </a:pPr>
            <a:r>
              <a:rPr lang="en-US" sz="1600" dirty="0"/>
              <a:t>Sandy Greene</a:t>
            </a:r>
          </a:p>
          <a:p>
            <a:pPr marL="0" indent="0">
              <a:spcBef>
                <a:spcPts val="0"/>
              </a:spcBef>
              <a:buNone/>
            </a:pPr>
            <a:r>
              <a:rPr lang="en-US" sz="1600" dirty="0" smtClean="0"/>
              <a:t>Ian </a:t>
            </a:r>
            <a:r>
              <a:rPr lang="en-US" sz="1600" dirty="0"/>
              <a:t>Johnston</a:t>
            </a:r>
          </a:p>
          <a:p>
            <a:pPr marL="0" indent="0">
              <a:spcBef>
                <a:spcPts val="0"/>
              </a:spcBef>
              <a:buNone/>
            </a:pPr>
            <a:r>
              <a:rPr lang="en-US" sz="1600" dirty="0"/>
              <a:t>Cory Medina</a:t>
            </a:r>
          </a:p>
          <a:p>
            <a:pPr marL="0" indent="0">
              <a:spcBef>
                <a:spcPts val="0"/>
              </a:spcBef>
              <a:buNone/>
            </a:pPr>
            <a:r>
              <a:rPr lang="en-US" sz="1600" dirty="0"/>
              <a:t>Will </a:t>
            </a:r>
            <a:r>
              <a:rPr lang="en-US" sz="1600" dirty="0" err="1"/>
              <a:t>Brandsmeier</a:t>
            </a:r>
            <a:endParaRPr lang="en-US" sz="1600" dirty="0"/>
          </a:p>
          <a:p>
            <a:pPr marL="0" indent="0">
              <a:spcBef>
                <a:spcPts val="0"/>
              </a:spcBef>
              <a:buNone/>
            </a:pPr>
            <a:r>
              <a:rPr lang="en-US" sz="1600" dirty="0"/>
              <a:t>Kevin Baker</a:t>
            </a:r>
          </a:p>
          <a:p>
            <a:pPr marL="0" indent="0">
              <a:spcBef>
                <a:spcPts val="0"/>
              </a:spcBef>
              <a:buNone/>
            </a:pPr>
            <a:r>
              <a:rPr lang="en-US" sz="1600" dirty="0"/>
              <a:t>Dwight </a:t>
            </a:r>
            <a:r>
              <a:rPr lang="en-US" sz="1600" dirty="0" smtClean="0"/>
              <a:t>Goodman</a:t>
            </a:r>
          </a:p>
          <a:p>
            <a:pPr marL="0" indent="0">
              <a:spcBef>
                <a:spcPts val="0"/>
              </a:spcBef>
              <a:buNone/>
            </a:pPr>
            <a:r>
              <a:rPr lang="en-US" sz="1600" dirty="0" smtClean="0"/>
              <a:t>Shawn Skinner</a:t>
            </a:r>
            <a:endParaRPr lang="en-US" sz="1600" dirty="0"/>
          </a:p>
          <a:p>
            <a:pPr marL="0" indent="0">
              <a:spcBef>
                <a:spcPts val="0"/>
              </a:spcBef>
              <a:buNone/>
            </a:pPr>
            <a:r>
              <a:rPr lang="en-US" sz="1600" dirty="0"/>
              <a:t>Adam </a:t>
            </a:r>
            <a:r>
              <a:rPr lang="en-US" sz="1600" dirty="0" smtClean="0"/>
              <a:t>Willis</a:t>
            </a:r>
          </a:p>
          <a:p>
            <a:pPr marL="0" indent="0">
              <a:spcBef>
                <a:spcPts val="0"/>
              </a:spcBef>
              <a:buNone/>
            </a:pPr>
            <a:r>
              <a:rPr lang="en-US" sz="1600" dirty="0" smtClean="0"/>
              <a:t>Bob Witbrodt</a:t>
            </a:r>
          </a:p>
          <a:p>
            <a:pPr marL="0" indent="0">
              <a:spcBef>
                <a:spcPts val="0"/>
              </a:spcBef>
              <a:buNone/>
            </a:pPr>
            <a:r>
              <a:rPr lang="en-US" sz="1600" dirty="0" smtClean="0"/>
              <a:t>Armando Martinez</a:t>
            </a:r>
          </a:p>
          <a:p>
            <a:pPr marL="0" indent="0">
              <a:spcBef>
                <a:spcPts val="0"/>
              </a:spcBef>
              <a:buNone/>
            </a:pPr>
            <a:r>
              <a:rPr lang="en-US" sz="1600" dirty="0" smtClean="0"/>
              <a:t>Matt Cross</a:t>
            </a:r>
          </a:p>
          <a:p>
            <a:pPr marL="0" indent="0">
              <a:spcBef>
                <a:spcPts val="0"/>
              </a:spcBef>
              <a:buNone/>
            </a:pPr>
            <a:r>
              <a:rPr lang="en-US" sz="1600" dirty="0" smtClean="0"/>
              <a:t>Rory Jones</a:t>
            </a:r>
          </a:p>
          <a:p>
            <a:pPr marL="0" indent="0">
              <a:spcBef>
                <a:spcPts val="0"/>
              </a:spcBef>
              <a:buNone/>
            </a:pPr>
            <a:r>
              <a:rPr lang="en-US" sz="1600" dirty="0" smtClean="0"/>
              <a:t>William Till</a:t>
            </a:r>
          </a:p>
          <a:p>
            <a:pPr marL="0" indent="0">
              <a:spcBef>
                <a:spcPts val="0"/>
              </a:spcBef>
              <a:buNone/>
            </a:pPr>
            <a:r>
              <a:rPr lang="en-US" sz="1600" dirty="0" smtClean="0"/>
              <a:t>Robert Hickman</a:t>
            </a:r>
          </a:p>
          <a:p>
            <a:pPr marL="0" indent="0">
              <a:spcBef>
                <a:spcPts val="0"/>
              </a:spcBef>
              <a:buNone/>
            </a:pPr>
            <a:r>
              <a:rPr lang="en-US" sz="1600" dirty="0" smtClean="0"/>
              <a:t>Dave Ellis</a:t>
            </a:r>
          </a:p>
          <a:p>
            <a:pPr marL="0" indent="0">
              <a:spcBef>
                <a:spcPts val="0"/>
              </a:spcBef>
              <a:buNone/>
            </a:pPr>
            <a:r>
              <a:rPr lang="en-US" sz="1600" dirty="0" smtClean="0"/>
              <a:t>Bob Carter</a:t>
            </a:r>
          </a:p>
          <a:p>
            <a:pPr marL="0" indent="0">
              <a:spcBef>
                <a:spcPts val="0"/>
              </a:spcBef>
              <a:buNone/>
            </a:pPr>
            <a:r>
              <a:rPr lang="en-US" sz="1600" dirty="0" smtClean="0"/>
              <a:t>Brad Lerch</a:t>
            </a:r>
          </a:p>
          <a:p>
            <a:pPr marL="0" indent="0">
              <a:spcBef>
                <a:spcPts val="0"/>
              </a:spcBef>
              <a:buNone/>
            </a:pPr>
            <a:r>
              <a:rPr lang="en-US" sz="1600" dirty="0" smtClean="0"/>
              <a:t>Ivan Locci</a:t>
            </a:r>
          </a:p>
          <a:p>
            <a:pPr marL="0" indent="0">
              <a:spcBef>
                <a:spcPts val="0"/>
              </a:spcBef>
              <a:buNone/>
            </a:pPr>
            <a:r>
              <a:rPr lang="en-US" sz="1600" dirty="0" smtClean="0"/>
              <a:t>Laura Evans</a:t>
            </a:r>
          </a:p>
          <a:p>
            <a:pPr marL="0" indent="0">
              <a:spcBef>
                <a:spcPts val="0"/>
              </a:spcBef>
              <a:buNone/>
            </a:pPr>
            <a:r>
              <a:rPr lang="en-US" sz="1600" dirty="0" smtClean="0"/>
              <a:t>Karen </a:t>
            </a:r>
            <a:r>
              <a:rPr lang="en-US" sz="1600" dirty="0" err="1" smtClean="0"/>
              <a:t>Taminger</a:t>
            </a:r>
            <a:endParaRPr lang="en-US" sz="1600" dirty="0" smtClean="0"/>
          </a:p>
          <a:p>
            <a:pPr marL="0" indent="0">
              <a:spcBef>
                <a:spcPts val="0"/>
              </a:spcBef>
              <a:buNone/>
            </a:pPr>
            <a:r>
              <a:rPr lang="en-US" sz="1600" dirty="0" smtClean="0"/>
              <a:t>Darron Rice</a:t>
            </a:r>
          </a:p>
          <a:p>
            <a:pPr marL="0" indent="0">
              <a:spcBef>
                <a:spcPts val="0"/>
              </a:spcBef>
              <a:buNone/>
            </a:pPr>
            <a:r>
              <a:rPr lang="en-US" sz="1600" dirty="0" smtClean="0"/>
              <a:t>Greg Barnett</a:t>
            </a:r>
          </a:p>
          <a:p>
            <a:pPr marL="0" indent="0">
              <a:spcBef>
                <a:spcPts val="0"/>
              </a:spcBef>
              <a:buNone/>
            </a:pPr>
            <a:r>
              <a:rPr lang="en-US" sz="1600" dirty="0" smtClean="0"/>
              <a:t>Majid </a:t>
            </a:r>
            <a:r>
              <a:rPr lang="en-US" sz="1600" dirty="0" err="1" smtClean="0"/>
              <a:t>Babai</a:t>
            </a:r>
            <a:endParaRPr lang="en-US" sz="1600" dirty="0" smtClean="0"/>
          </a:p>
          <a:p>
            <a:pPr marL="0" indent="0">
              <a:spcBef>
                <a:spcPts val="0"/>
              </a:spcBef>
              <a:buNone/>
            </a:pPr>
            <a:r>
              <a:rPr lang="en-US" sz="1600" dirty="0" smtClean="0"/>
              <a:t>Zach Jones</a:t>
            </a:r>
          </a:p>
          <a:p>
            <a:pPr marL="0" indent="0">
              <a:spcBef>
                <a:spcPts val="0"/>
              </a:spcBef>
              <a:buNone/>
            </a:pPr>
            <a:r>
              <a:rPr lang="en-US" sz="1600" dirty="0" smtClean="0"/>
              <a:t>Omar Mireles</a:t>
            </a:r>
          </a:p>
          <a:p>
            <a:pPr marL="0" indent="0">
              <a:spcBef>
                <a:spcPts val="0"/>
              </a:spcBef>
              <a:buNone/>
            </a:pPr>
            <a:r>
              <a:rPr lang="en-US" sz="1600" dirty="0" smtClean="0"/>
              <a:t>Jim Lydon</a:t>
            </a:r>
          </a:p>
          <a:p>
            <a:pPr marL="0" indent="0">
              <a:spcBef>
                <a:spcPts val="0"/>
              </a:spcBef>
              <a:buNone/>
            </a:pPr>
            <a:r>
              <a:rPr lang="en-US" sz="1600" dirty="0" smtClean="0"/>
              <a:t>Brian West</a:t>
            </a:r>
          </a:p>
          <a:p>
            <a:pPr marL="0" indent="0">
              <a:spcBef>
                <a:spcPts val="0"/>
              </a:spcBef>
              <a:buNone/>
            </a:pPr>
            <a:r>
              <a:rPr lang="en-US" sz="1600" dirty="0" smtClean="0"/>
              <a:t>Phillip Steele</a:t>
            </a:r>
          </a:p>
          <a:p>
            <a:pPr marL="0" indent="0">
              <a:spcBef>
                <a:spcPts val="0"/>
              </a:spcBef>
              <a:buNone/>
            </a:pPr>
            <a:r>
              <a:rPr lang="en-US" sz="1600" dirty="0" smtClean="0"/>
              <a:t>James Walker</a:t>
            </a:r>
          </a:p>
          <a:p>
            <a:pPr marL="0" indent="0">
              <a:spcBef>
                <a:spcPts val="0"/>
              </a:spcBef>
              <a:buNone/>
            </a:pPr>
            <a:r>
              <a:rPr lang="en-US" sz="1600" dirty="0" smtClean="0"/>
              <a:t>David Myers</a:t>
            </a:r>
          </a:p>
          <a:p>
            <a:pPr marL="0" indent="0">
              <a:spcBef>
                <a:spcPts val="0"/>
              </a:spcBef>
              <a:buNone/>
            </a:pPr>
            <a:r>
              <a:rPr lang="en-US" sz="1600" dirty="0" smtClean="0"/>
              <a:t>Ron Beshears</a:t>
            </a:r>
          </a:p>
          <a:p>
            <a:pPr marL="0" indent="0">
              <a:spcBef>
                <a:spcPts val="0"/>
              </a:spcBef>
              <a:buNone/>
            </a:pPr>
            <a:r>
              <a:rPr lang="en-US" sz="1600" dirty="0" smtClean="0"/>
              <a:t>Doug Wells</a:t>
            </a:r>
          </a:p>
          <a:p>
            <a:pPr marL="0" indent="0">
              <a:spcBef>
                <a:spcPts val="0"/>
              </a:spcBef>
              <a:buNone/>
            </a:pPr>
            <a:r>
              <a:rPr lang="en-US" sz="1600" dirty="0" smtClean="0"/>
              <a:t>Cynthia Sprader (TS115 Crew)</a:t>
            </a:r>
          </a:p>
          <a:p>
            <a:pPr marL="0" indent="0">
              <a:spcBef>
                <a:spcPts val="0"/>
              </a:spcBef>
              <a:buNone/>
            </a:pPr>
            <a:r>
              <a:rPr lang="en-US" sz="1600" dirty="0" smtClean="0"/>
              <a:t>Ryan Wall (TS116 Crew)</a:t>
            </a:r>
          </a:p>
          <a:p>
            <a:pPr marL="0" indent="0">
              <a:spcBef>
                <a:spcPts val="0"/>
              </a:spcBef>
              <a:buNone/>
            </a:pPr>
            <a:r>
              <a:rPr lang="en-US" sz="1600" dirty="0" smtClean="0"/>
              <a:t>Paul </a:t>
            </a:r>
            <a:r>
              <a:rPr lang="en-US" sz="1600" dirty="0" err="1" smtClean="0"/>
              <a:t>Dumbacher</a:t>
            </a:r>
            <a:r>
              <a:rPr lang="en-US" sz="1600" dirty="0" smtClean="0"/>
              <a:t> (Test Cell crew)</a:t>
            </a:r>
          </a:p>
          <a:p>
            <a:pPr marL="0" indent="0">
              <a:spcBef>
                <a:spcPts val="0"/>
              </a:spcBef>
              <a:buNone/>
            </a:pPr>
            <a:r>
              <a:rPr lang="en-US" sz="1600" dirty="0" smtClean="0"/>
              <a:t>David Olive</a:t>
            </a:r>
          </a:p>
          <a:p>
            <a:pPr marL="0" indent="0">
              <a:spcBef>
                <a:spcPts val="0"/>
              </a:spcBef>
              <a:buNone/>
            </a:pPr>
            <a:r>
              <a:rPr lang="en-US" sz="1600" dirty="0" smtClean="0"/>
              <a:t>Steve Wofford</a:t>
            </a:r>
          </a:p>
          <a:p>
            <a:pPr marL="0" indent="0">
              <a:spcBef>
                <a:spcPts val="0"/>
              </a:spcBef>
              <a:buNone/>
            </a:pPr>
            <a:r>
              <a:rPr lang="en-US" sz="1600" dirty="0" smtClean="0"/>
              <a:t>Mike Shadoan</a:t>
            </a:r>
          </a:p>
          <a:p>
            <a:pPr marL="0" indent="0">
              <a:spcBef>
                <a:spcPts val="0"/>
              </a:spcBef>
              <a:buNone/>
            </a:pPr>
            <a:r>
              <a:rPr lang="en-US" sz="1600" dirty="0" smtClean="0"/>
              <a:t>Carol Jacobs (retired)</a:t>
            </a:r>
          </a:p>
          <a:p>
            <a:pPr marL="0" indent="0">
              <a:spcBef>
                <a:spcPts val="0"/>
              </a:spcBef>
              <a:buNone/>
            </a:pPr>
            <a:r>
              <a:rPr lang="en-US" sz="1600" dirty="0" smtClean="0"/>
              <a:t>Andy Hardin</a:t>
            </a:r>
            <a:br>
              <a:rPr lang="en-US" sz="1600" dirty="0" smtClean="0"/>
            </a:br>
            <a:r>
              <a:rPr lang="en-US" sz="1600" dirty="0" smtClean="0"/>
              <a:t>Keegan Jackson</a:t>
            </a:r>
          </a:p>
          <a:p>
            <a:pPr marL="0" indent="0">
              <a:spcBef>
                <a:spcPts val="0"/>
              </a:spcBef>
              <a:buNone/>
            </a:pPr>
            <a:r>
              <a:rPr lang="en-US" sz="1600" dirty="0" smtClean="0"/>
              <a:t>John Vickers</a:t>
            </a:r>
          </a:p>
          <a:p>
            <a:pPr marL="0" indent="0">
              <a:spcBef>
                <a:spcPts val="0"/>
              </a:spcBef>
              <a:buNone/>
            </a:pPr>
            <a:r>
              <a:rPr lang="en-US" sz="1600" dirty="0" smtClean="0"/>
              <a:t>John Fikes</a:t>
            </a:r>
          </a:p>
          <a:p>
            <a:pPr marL="0" indent="0">
              <a:spcBef>
                <a:spcPts val="0"/>
              </a:spcBef>
              <a:buNone/>
            </a:pPr>
            <a:r>
              <a:rPr lang="en-US" sz="1600" dirty="0" smtClean="0"/>
              <a:t>Jim Turner</a:t>
            </a:r>
          </a:p>
          <a:p>
            <a:pPr marL="0" indent="0">
              <a:spcBef>
                <a:spcPts val="0"/>
              </a:spcBef>
              <a:buNone/>
            </a:pPr>
            <a:r>
              <a:rPr lang="en-US" sz="1600" dirty="0" smtClean="0"/>
              <a:t>Nick Case</a:t>
            </a:r>
          </a:p>
          <a:p>
            <a:pPr marL="0" indent="0">
              <a:spcBef>
                <a:spcPts val="0"/>
              </a:spcBef>
              <a:buNone/>
            </a:pPr>
            <a:r>
              <a:rPr lang="en-US" sz="1600" dirty="0" smtClean="0"/>
              <a:t>Greg Hyatt (DMG)</a:t>
            </a:r>
          </a:p>
          <a:p>
            <a:pPr marL="0" indent="0">
              <a:spcBef>
                <a:spcPts val="0"/>
              </a:spcBef>
              <a:buNone/>
            </a:pPr>
            <a:r>
              <a:rPr lang="en-US" sz="1600" dirty="0" smtClean="0"/>
              <a:t>Sean Sporie (DMG)</a:t>
            </a:r>
          </a:p>
          <a:p>
            <a:pPr marL="0" indent="0">
              <a:spcBef>
                <a:spcPts val="0"/>
              </a:spcBef>
              <a:buNone/>
            </a:pPr>
            <a:r>
              <a:rPr lang="en-US" sz="1600" dirty="0" smtClean="0"/>
              <a:t>Bryant Walker (Keystone)</a:t>
            </a:r>
          </a:p>
          <a:p>
            <a:pPr marL="0" indent="0">
              <a:spcBef>
                <a:spcPts val="0"/>
              </a:spcBef>
              <a:buNone/>
            </a:pPr>
            <a:r>
              <a:rPr lang="en-US" sz="1600" dirty="0" smtClean="0"/>
              <a:t>Albert Hammeke (LTA)</a:t>
            </a:r>
          </a:p>
          <a:p>
            <a:pPr marL="0" indent="0">
              <a:spcBef>
                <a:spcPts val="0"/>
              </a:spcBef>
              <a:buNone/>
            </a:pPr>
            <a:r>
              <a:rPr lang="en-US" sz="1600" dirty="0" smtClean="0"/>
              <a:t>Bhaskar Dutta (DM3D)</a:t>
            </a:r>
          </a:p>
          <a:p>
            <a:pPr marL="0" indent="0">
              <a:spcBef>
                <a:spcPts val="0"/>
              </a:spcBef>
              <a:buNone/>
            </a:pPr>
            <a:r>
              <a:rPr lang="en-US" sz="1600" dirty="0" smtClean="0"/>
              <a:t>Joe Sims (ASRC)</a:t>
            </a:r>
          </a:p>
          <a:p>
            <a:pPr marL="0" indent="0">
              <a:spcBef>
                <a:spcPts val="0"/>
              </a:spcBef>
              <a:buNone/>
            </a:pPr>
            <a:r>
              <a:rPr lang="en-US" sz="1600" dirty="0" smtClean="0"/>
              <a:t>Judy Schneider (UAH)</a:t>
            </a:r>
          </a:p>
          <a:p>
            <a:pPr marL="0" indent="0">
              <a:spcBef>
                <a:spcPts val="0"/>
              </a:spcBef>
              <a:buNone/>
            </a:pPr>
            <a:r>
              <a:rPr lang="en-US" sz="1600" dirty="0" smtClean="0"/>
              <a:t>Moog</a:t>
            </a:r>
          </a:p>
          <a:p>
            <a:pPr marL="0" indent="0">
              <a:spcBef>
                <a:spcPts val="0"/>
              </a:spcBef>
              <a:buNone/>
            </a:pPr>
            <a:r>
              <a:rPr lang="en-US" sz="1600" dirty="0" err="1" smtClean="0"/>
              <a:t>Stratasys</a:t>
            </a:r>
            <a:endParaRPr lang="en-US" sz="1600" dirty="0" smtClean="0"/>
          </a:p>
          <a:p>
            <a:pPr marL="0" indent="0">
              <a:spcBef>
                <a:spcPts val="0"/>
              </a:spcBef>
              <a:buNone/>
            </a:pPr>
            <a:r>
              <a:rPr lang="en-US" sz="1600" dirty="0" err="1" smtClean="0"/>
              <a:t>Incodema</a:t>
            </a:r>
            <a:endParaRPr lang="en-US" sz="1600" dirty="0" smtClean="0"/>
          </a:p>
          <a:p>
            <a:pPr marL="0" indent="0">
              <a:spcBef>
                <a:spcPts val="0"/>
              </a:spcBef>
              <a:buNone/>
            </a:pPr>
            <a:r>
              <a:rPr lang="en-US" sz="1600" dirty="0" smtClean="0"/>
              <a:t>Aerojet Rocketdyne</a:t>
            </a:r>
          </a:p>
          <a:p>
            <a:pPr marL="0" indent="0">
              <a:spcBef>
                <a:spcPts val="0"/>
              </a:spcBef>
              <a:buNone/>
            </a:pPr>
            <a:r>
              <a:rPr lang="en-US" sz="1600" dirty="0" smtClean="0"/>
              <a:t>Commercial Space Partners</a:t>
            </a:r>
          </a:p>
          <a:p>
            <a:pPr marL="0" indent="0">
              <a:spcBef>
                <a:spcPts val="0"/>
              </a:spcBef>
              <a:buNone/>
            </a:pPr>
            <a:r>
              <a:rPr lang="en-US" sz="1600" dirty="0" smtClean="0"/>
              <a:t>Chris Hill</a:t>
            </a:r>
          </a:p>
          <a:p>
            <a:pPr marL="0" indent="0">
              <a:spcBef>
                <a:spcPts val="0"/>
              </a:spcBef>
              <a:buNone/>
            </a:pPr>
            <a:r>
              <a:rPr lang="en-US" sz="1600" dirty="0" smtClean="0"/>
              <a:t>Derek O’Neal</a:t>
            </a:r>
            <a:endParaRPr lang="en-US" sz="1600" dirty="0"/>
          </a:p>
        </p:txBody>
      </p:sp>
    </p:spTree>
    <p:extLst>
      <p:ext uri="{BB962C8B-B14F-4D97-AF65-F5344CB8AC3E}">
        <p14:creationId xmlns:p14="http://schemas.microsoft.com/office/powerpoint/2010/main" val="251988432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a:t>
            </a:r>
            <a:endParaRPr lang="en-US" dirty="0"/>
          </a:p>
        </p:txBody>
      </p:sp>
      <p:sp>
        <p:nvSpPr>
          <p:cNvPr id="3" name="Content Placeholder 2"/>
          <p:cNvSpPr>
            <a:spLocks noGrp="1"/>
          </p:cNvSpPr>
          <p:nvPr>
            <p:ph idx="1"/>
          </p:nvPr>
        </p:nvSpPr>
        <p:spPr/>
        <p:txBody>
          <a:bodyPr>
            <a:normAutofit/>
          </a:bodyPr>
          <a:lstStyle/>
          <a:p>
            <a:r>
              <a:rPr lang="en-US" sz="1800" dirty="0" smtClean="0"/>
              <a:t>SLS Slides – </a:t>
            </a:r>
            <a:r>
              <a:rPr lang="en-US" sz="1800" dirty="0"/>
              <a:t>SLS Ambassadors Briefing Feb 2019 - </a:t>
            </a:r>
            <a:r>
              <a:rPr lang="en-US" sz="1800" dirty="0">
                <a:hlinkClick r:id="rId2"/>
              </a:rPr>
              <a:t>https://</a:t>
            </a:r>
            <a:r>
              <a:rPr lang="en-US" sz="1800" dirty="0" smtClean="0">
                <a:hlinkClick r:id="rId2"/>
              </a:rPr>
              <a:t>www.nasa.gov/specials/ccp-press-kit/main.html</a:t>
            </a:r>
            <a:endParaRPr lang="en-US" sz="1800" dirty="0" smtClean="0"/>
          </a:p>
          <a:p>
            <a:r>
              <a:rPr lang="en-US" sz="1800" dirty="0"/>
              <a:t>Commercial Crew - </a:t>
            </a:r>
            <a:r>
              <a:rPr lang="en-US" sz="1800" dirty="0">
                <a:hlinkClick r:id="rId2"/>
              </a:rPr>
              <a:t>https://</a:t>
            </a:r>
            <a:r>
              <a:rPr lang="en-US" sz="1800" dirty="0" smtClean="0">
                <a:hlinkClick r:id="rId2"/>
              </a:rPr>
              <a:t>www.nasa.gov/specials/ccp-press-kit/main.html</a:t>
            </a:r>
            <a:r>
              <a:rPr lang="en-US" sz="1800" dirty="0" smtClean="0"/>
              <a:t> </a:t>
            </a:r>
          </a:p>
          <a:p>
            <a:r>
              <a:rPr lang="en-US" sz="1800" dirty="0" smtClean="0"/>
              <a:t>Return to the moon – Human Landing Systems BAA Industry Day Feb 14, 2019</a:t>
            </a:r>
          </a:p>
          <a:p>
            <a:r>
              <a:rPr lang="en-US" sz="1800" dirty="0" smtClean="0"/>
              <a:t>Gateway Slide – </a:t>
            </a:r>
            <a:r>
              <a:rPr lang="en-US" sz="1800" dirty="0" err="1" smtClean="0"/>
              <a:t>Gherstenmaier</a:t>
            </a:r>
            <a:r>
              <a:rPr lang="en-US" sz="1800" dirty="0"/>
              <a:t> </a:t>
            </a:r>
            <a:r>
              <a:rPr lang="en-US" sz="1800" dirty="0" err="1" smtClean="0"/>
              <a:t>Cislunar</a:t>
            </a:r>
            <a:r>
              <a:rPr lang="en-US" sz="1800" dirty="0" smtClean="0"/>
              <a:t> and Gateway </a:t>
            </a:r>
            <a:r>
              <a:rPr lang="en-US" sz="1800" dirty="0">
                <a:hlinkClick r:id="rId3"/>
              </a:rPr>
              <a:t>https://www.nasa.gov/sites/default/files/.../cislunar-update-gerstenmaier-crusan-v5a.pd...</a:t>
            </a:r>
          </a:p>
          <a:p>
            <a:r>
              <a:rPr lang="en-US" sz="1800" dirty="0" smtClean="0"/>
              <a:t>Additive Manufacturing  - Paul Gradl AIAA Additive CD Overview Charts  54</a:t>
            </a:r>
            <a:r>
              <a:rPr lang="en-US" sz="1800" baseline="30000" dirty="0" smtClean="0"/>
              <a:t>th</a:t>
            </a:r>
            <a:r>
              <a:rPr lang="en-US" sz="1800" dirty="0" smtClean="0"/>
              <a:t> AIAA Joint Propulsion Conference </a:t>
            </a:r>
          </a:p>
        </p:txBody>
      </p:sp>
      <p:sp>
        <p:nvSpPr>
          <p:cNvPr id="4" name="Slide Number Placeholder 3"/>
          <p:cNvSpPr>
            <a:spLocks noGrp="1"/>
          </p:cNvSpPr>
          <p:nvPr>
            <p:ph type="sldNum" sz="quarter" idx="12"/>
          </p:nvPr>
        </p:nvSpPr>
        <p:spPr/>
        <p:txBody>
          <a:bodyPr/>
          <a:lstStyle/>
          <a:p>
            <a:fld id="{4336D8BB-1FBA-4ECE-B83B-DC345E7EB0EF}" type="slidenum">
              <a:rPr lang="en-US" smtClean="0"/>
              <a:pPr/>
              <a:t>34</a:t>
            </a:fld>
            <a:endParaRPr lang="en-US" dirty="0"/>
          </a:p>
        </p:txBody>
      </p:sp>
    </p:spTree>
    <p:extLst>
      <p:ext uri="{BB962C8B-B14F-4D97-AF65-F5344CB8AC3E}">
        <p14:creationId xmlns:p14="http://schemas.microsoft.com/office/powerpoint/2010/main" val="222703894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2_Default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67233</TotalTime>
  <Words>3384</Words>
  <Application>Microsoft Office PowerPoint</Application>
  <PresentationFormat>On-screen Show (4:3)</PresentationFormat>
  <Paragraphs>510</Paragraphs>
  <Slides>34</Slides>
  <Notes>7</Notes>
  <HiddenSlides>0</HiddenSlides>
  <MMClips>2</MMClips>
  <ScaleCrop>false</ScaleCrop>
  <HeadingPairs>
    <vt:vector size="6" baseType="variant">
      <vt:variant>
        <vt:lpstr>Fonts Used</vt:lpstr>
      </vt:variant>
      <vt:variant>
        <vt:i4>14</vt:i4>
      </vt:variant>
      <vt:variant>
        <vt:lpstr>Theme</vt:lpstr>
      </vt:variant>
      <vt:variant>
        <vt:i4>4</vt:i4>
      </vt:variant>
      <vt:variant>
        <vt:lpstr>Slide Titles</vt:lpstr>
      </vt:variant>
      <vt:variant>
        <vt:i4>34</vt:i4>
      </vt:variant>
    </vt:vector>
  </HeadingPairs>
  <TitlesOfParts>
    <vt:vector size="52" baseType="lpstr">
      <vt:lpstr>ＭＳ Ｐゴシック</vt:lpstr>
      <vt:lpstr>55 Helvetica Roman</vt:lpstr>
      <vt:lpstr>Arial</vt:lpstr>
      <vt:lpstr>Arial Black</vt:lpstr>
      <vt:lpstr>Arial Narrow</vt:lpstr>
      <vt:lpstr>Calibri</vt:lpstr>
      <vt:lpstr>Calibri Light</vt:lpstr>
      <vt:lpstr>Century Gothic</vt:lpstr>
      <vt:lpstr>Helvetica Neue</vt:lpstr>
      <vt:lpstr>Lucida Grande</vt:lpstr>
      <vt:lpstr>Tahoma</vt:lpstr>
      <vt:lpstr>Times New Roman</vt:lpstr>
      <vt:lpstr>Wingdings</vt:lpstr>
      <vt:lpstr>ヒラギノ角ゴ Pro W3</vt:lpstr>
      <vt:lpstr>Office Theme</vt:lpstr>
      <vt:lpstr>4_Office Theme</vt:lpstr>
      <vt:lpstr>3_Office Theme</vt:lpstr>
      <vt:lpstr>2_Default Theme</vt:lpstr>
      <vt:lpstr>PowerPoint Presentation</vt:lpstr>
      <vt:lpstr>When I graduated</vt:lpstr>
      <vt:lpstr>Commercial Space Today</vt:lpstr>
      <vt:lpstr>SLS LIFT CAPABILITIES</vt:lpstr>
      <vt:lpstr>SLS – enabling human exploration exploration class: deep space CAPABILITIES</vt:lpstr>
      <vt:lpstr>SOLID ROCKET boosterS</vt:lpstr>
      <vt:lpstr>ENGINES</vt:lpstr>
      <vt:lpstr>CORE STAGE</vt:lpstr>
      <vt:lpstr>Commercial Resupply</vt:lpstr>
      <vt:lpstr>Commercial Crew</vt:lpstr>
      <vt:lpstr>Space X Demo 1 Completed</vt:lpstr>
      <vt:lpstr>Back To The Moon</vt:lpstr>
      <vt:lpstr>Gateway </vt:lpstr>
      <vt:lpstr>PowerPoint Presentation</vt:lpstr>
      <vt:lpstr>Humans Return to the Moon</vt:lpstr>
      <vt:lpstr>When I started</vt:lpstr>
      <vt:lpstr>Future is Additive Manufacturing</vt:lpstr>
      <vt:lpstr>Metal AM Processes: Powder Bed Based </vt:lpstr>
      <vt:lpstr>AM Thrust Chamber Injectors: Overview </vt:lpstr>
      <vt:lpstr>Affordable Hardware = More Testing</vt:lpstr>
      <vt:lpstr>AM Combustion Chambers: Overview </vt:lpstr>
      <vt:lpstr>AM Combustion Chambers:  Methane Engine SLM Chamber Development</vt:lpstr>
      <vt:lpstr>AM Combustion Chambers: Bimetallic AM Combustion Chambers </vt:lpstr>
      <vt:lpstr>PowerPoint Presentation</vt:lpstr>
      <vt:lpstr>AM Channel-Cooled Nozzles: Overview</vt:lpstr>
      <vt:lpstr>Metal AM Processes:  Directed Energy Deposition (DED)</vt:lpstr>
      <vt:lpstr>AM Channel-Cooled Nozzles: Development at MSFC</vt:lpstr>
      <vt:lpstr>Fuel Turbopump</vt:lpstr>
      <vt:lpstr>Carbon-Carbon Nozzles</vt:lpstr>
      <vt:lpstr>Carbon-Carbon Nozzles</vt:lpstr>
      <vt:lpstr>Great Time to Be a Rocket Engineer</vt:lpstr>
      <vt:lpstr>PowerPoint Presentation</vt:lpstr>
      <vt:lpstr>Acknowledgements</vt:lpstr>
      <vt:lpstr>Reference</vt:lpstr>
    </vt:vector>
  </TitlesOfParts>
  <Company>NASA</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Game-Changing Technology Program</dc:title>
  <dc:creator>Paul Gradl</dc:creator>
  <cp:lastModifiedBy>Jones, Gregg W. (MSFC-ER36)</cp:lastModifiedBy>
  <cp:revision>2208</cp:revision>
  <cp:lastPrinted>2017-04-12T17:46:56Z</cp:lastPrinted>
  <dcterms:created xsi:type="dcterms:W3CDTF">2012-02-15T18:11:54Z</dcterms:created>
  <dcterms:modified xsi:type="dcterms:W3CDTF">2019-03-14T16:47:19Z</dcterms:modified>
</cp:coreProperties>
</file>