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4"/>
  </p:notesMasterIdLst>
  <p:handoutMasterIdLst>
    <p:handoutMasterId r:id="rId15"/>
  </p:handoutMasterIdLst>
  <p:sldIdLst>
    <p:sldId id="270" r:id="rId2"/>
    <p:sldId id="290" r:id="rId3"/>
    <p:sldId id="429" r:id="rId4"/>
    <p:sldId id="257" r:id="rId5"/>
    <p:sldId id="258" r:id="rId6"/>
    <p:sldId id="422" r:id="rId7"/>
    <p:sldId id="418" r:id="rId8"/>
    <p:sldId id="424" r:id="rId9"/>
    <p:sldId id="426" r:id="rId10"/>
    <p:sldId id="425" r:id="rId11"/>
    <p:sldId id="427" r:id="rId12"/>
    <p:sldId id="428" r:id="rId13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D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5694" autoAdjust="0"/>
  </p:normalViewPr>
  <p:slideViewPr>
    <p:cSldViewPr snapToGrid="0">
      <p:cViewPr>
        <p:scale>
          <a:sx n="106" d="100"/>
          <a:sy n="106" d="100"/>
        </p:scale>
        <p:origin x="3276" y="1992"/>
      </p:cViewPr>
      <p:guideLst>
        <p:guide orient="horz" pos="2148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3F38A-24F1-4C26-8935-1D40E4DE1223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3C35C-391F-426B-975A-46F03E23A2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86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7CDEA45-5117-4F31-8F31-B4DCE512F431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10B4251-1CB2-47DC-A30E-F189D6C14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52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F852AD-587D-45EC-BFC5-E0BA93343F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707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606c2b1bcd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g606c2b1bcd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6205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606c2b1bcd_0_8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606c2b1bcd_0_8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6996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9" y="8829675"/>
            <a:ext cx="3038475" cy="4651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0A69FBD-99C6-4C5B-A29A-AD2DEE642813}" type="slidenum">
              <a:rPr lang="en-US" smtClean="0">
                <a:latin typeface="Arial" pitchFamily="34" charset="0"/>
              </a:rPr>
              <a:pPr/>
              <a:t>6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717550" y="1162050"/>
            <a:ext cx="5575300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5790"/>
            <a:ext cx="5140960" cy="418338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71499"/>
            <a:ext cx="9144000" cy="627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7924800" y="4963716"/>
            <a:ext cx="121920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400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00050" y="0"/>
            <a:ext cx="8343900" cy="485775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4543425"/>
            <a:ext cx="3708400" cy="666750"/>
          </a:xfrm>
        </p:spPr>
        <p:txBody>
          <a:bodyPr/>
          <a:lstStyle>
            <a:lvl1pPr marL="0" indent="0">
              <a:buFont typeface="Wingdings" pitchFamily="-107" charset="2"/>
              <a:buNone/>
              <a:defRPr sz="1600" b="1">
                <a:solidFill>
                  <a:srgbClr val="104A84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465888" y="4727972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33D2C-CE13-420B-95DA-B996F42B514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208820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80551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9FDAC-D3A3-4025-95C3-ED09F0DD437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895323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613" y="967979"/>
            <a:ext cx="3846512" cy="3852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2528" y="967979"/>
            <a:ext cx="3846513" cy="3852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38ABF-CEAC-43C0-8780-BAF8872245B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20820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2A5D0-806E-4DF3-A3BD-59734EA0D62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259174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1B1B5-53DB-4081-B44F-C15D726C433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791738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7A0DC-7ADC-4DA1-BD0D-C3E9E3CD573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504865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2" y="123825"/>
            <a:ext cx="3809998" cy="457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3825" y="895350"/>
            <a:ext cx="4933950" cy="38195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371848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1C933-9A80-4F81-8068-9B5AF49164E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729633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71549"/>
            <a:ext cx="5486400" cy="257413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24E0B-62FD-460B-B80A-93DF911C698C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245847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FE138-7094-432B-8354-0461F484D1A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761345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8478" y="27385"/>
            <a:ext cx="1960563" cy="47934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3613" y="27385"/>
            <a:ext cx="5732462" cy="47934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DFC02-283E-413B-A62A-3021EE57F41F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180425"/>
      </p:ext>
    </p:extLst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C9C0F1-BF59-4B8A-B57D-9A9BD26B9E67}" type="datetime1">
              <a:rPr lang="en-US" smtClean="0">
                <a:solidFill>
                  <a:srgbClr val="000000"/>
                </a:solidFill>
              </a:rPr>
              <a:t>10/24/2019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6A66F-646F-483B-95D8-95EED87ECA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472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s" type="tx">
  <p:cSld name="Bullets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357200" y="1178175"/>
            <a:ext cx="8429700" cy="32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●"/>
              <a:defRPr sz="2800" b="0" i="0" u="none" strike="noStrike" cap="none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Char char="●"/>
              <a:defRPr sz="1600" b="0" i="0" u="none" strike="noStrike" cap="none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●"/>
              <a:defRPr sz="1500" b="0" i="0" u="none" strike="noStrike" cap="none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Char char="●"/>
              <a:defRPr b="0" i="0" u="none" strike="noStrike" cap="none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08491" y="196290"/>
            <a:ext cx="666231" cy="57857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57200" y="146375"/>
            <a:ext cx="8076900" cy="6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lvl="1">
              <a:buNone/>
              <a:defRPr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lvl="2">
              <a:buNone/>
              <a:defRPr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lvl="3">
              <a:buNone/>
              <a:defRPr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lvl="4">
              <a:buNone/>
              <a:defRPr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lvl="5">
              <a:buNone/>
              <a:defRPr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lvl="6">
              <a:buNone/>
              <a:defRPr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lvl="7">
              <a:buNone/>
              <a:defRPr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lvl="8">
              <a:buNone/>
              <a:defRPr>
                <a:solidFill>
                  <a:srgbClr val="FFFFFF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3190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3425" y="4877992"/>
            <a:ext cx="1905000" cy="26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609454-2F6F-4568-BB71-ADFB2C553CE8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63651" y="27385"/>
            <a:ext cx="6950075" cy="64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3613" y="967979"/>
            <a:ext cx="7845425" cy="38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1" name="Rectangl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932866" y="0"/>
            <a:ext cx="211137" cy="1905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ea typeface="ＭＳ Ｐゴシック" charset="-128"/>
              <a:cs typeface="ＭＳ Ｐゴシック" charset="-128"/>
            </a:endParaRPr>
          </a:p>
        </p:txBody>
      </p:sp>
      <p:grpSp>
        <p:nvGrpSpPr>
          <p:cNvPr id="1030" name="Group 6"/>
          <p:cNvGrpSpPr>
            <a:grpSpLocks/>
          </p:cNvGrpSpPr>
          <p:nvPr/>
        </p:nvGrpSpPr>
        <p:grpSpPr bwMode="auto">
          <a:xfrm>
            <a:off x="152400" y="685801"/>
            <a:ext cx="8915400" cy="58341"/>
            <a:chOff x="281" y="734"/>
            <a:chExt cx="5616" cy="49"/>
          </a:xfrm>
        </p:grpSpPr>
        <p:sp>
          <p:nvSpPr>
            <p:cNvPr id="2" name="Line 7"/>
            <p:cNvSpPr>
              <a:spLocks noChangeShapeType="1"/>
            </p:cNvSpPr>
            <p:nvPr/>
          </p:nvSpPr>
          <p:spPr bwMode="auto">
            <a:xfrm>
              <a:off x="281" y="734"/>
              <a:ext cx="5616" cy="0"/>
            </a:xfrm>
            <a:prstGeom prst="line">
              <a:avLst/>
            </a:prstGeom>
            <a:noFill/>
            <a:ln w="50800">
              <a:solidFill>
                <a:srgbClr val="114FFB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04" name="Line 8"/>
            <p:cNvSpPr>
              <a:spLocks noChangeShapeType="1"/>
            </p:cNvSpPr>
            <p:nvPr/>
          </p:nvSpPr>
          <p:spPr bwMode="auto">
            <a:xfrm>
              <a:off x="281" y="783"/>
              <a:ext cx="5616" cy="0"/>
            </a:xfrm>
            <a:prstGeom prst="line">
              <a:avLst/>
            </a:prstGeom>
            <a:noFill/>
            <a:ln w="50800">
              <a:solidFill>
                <a:srgbClr val="A2C1FE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pic>
        <p:nvPicPr>
          <p:cNvPr id="1031" name="Picture 9" descr="nasa_3D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191500" y="0"/>
            <a:ext cx="952500" cy="68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404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ransition>
    <p:wipe dir="d"/>
  </p:transition>
  <p:hf hdr="0" ft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2pPr>
      <a:lvl3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3pPr>
      <a:lvl4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4pPr>
      <a:lvl5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6pPr>
      <a:lvl7pPr marL="9144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7pPr>
      <a:lvl8pPr marL="13716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8pPr>
      <a:lvl9pPr marL="1828800"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pitchFamily="-107" charset="0"/>
        </a:defRPr>
      </a:lvl9pPr>
    </p:titleStyle>
    <p:bodyStyle>
      <a:lvl1pPr marL="282575" indent="-282575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SzPct val="7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36588" indent="-239713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Times" pitchFamily="29" charset="0"/>
        <a:buChar char="•"/>
        <a:defRPr sz="2000">
          <a:solidFill>
            <a:schemeClr val="tx1"/>
          </a:solidFill>
          <a:latin typeface="+mn-lt"/>
          <a:ea typeface="ＭＳ Ｐゴシック" pitchFamily="-107" charset="-128"/>
        </a:defRPr>
      </a:lvl2pPr>
      <a:lvl3pPr marL="917575" indent="-16668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ヒラギノ角ゴ Pro W3" pitchFamily="-111" charset="-128"/>
          <a:cs typeface="ヒラギノ角ゴ Pro W3" pitchFamily="-111" charset="-128"/>
        </a:defRPr>
      </a:lvl3pPr>
      <a:lvl4pPr marL="1255713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pitchFamily="-111" charset="-128"/>
        </a:defRPr>
      </a:lvl4pPr>
      <a:lvl5pPr marL="15938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5pPr>
      <a:lvl6pPr marL="20510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5082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29654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4226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-fair.org/fair-principles/" TargetMode="External"/><Relationship Id="rId2" Type="http://schemas.openxmlformats.org/officeDocument/2006/relationships/hyperlink" Target="https://doi.org/10.1038/sdata.2016.1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arthdata.nasa.gov/collaborate/open-data-services-and-software/data-information-polic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arthdata.nasa.gov/esdis/eso/standards-and-reference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-290785"/>
            <a:ext cx="9016504" cy="581570"/>
          </a:xfrm>
        </p:spPr>
        <p:txBody>
          <a:bodyPr/>
          <a:lstStyle/>
          <a:p>
            <a:r>
              <a:rPr lang="en-US" sz="2800" dirty="0"/>
              <a:t>Reusability in NASA’s Earth Observation System Data and Information System (EOSDIS)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46882" y="479919"/>
            <a:ext cx="7543230" cy="577356"/>
          </a:xfrm>
        </p:spPr>
        <p:txBody>
          <a:bodyPr/>
          <a:lstStyle/>
          <a:p>
            <a:pPr algn="ctr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Paper IN21A-09, December 10, 2019</a:t>
            </a:r>
          </a:p>
          <a:p>
            <a:pPr algn="ctr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Fall AGU Meeting, San Francisco, CA</a:t>
            </a: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34191" y="4728001"/>
            <a:ext cx="6209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Hampapuram (Rama) Ramapriyan</a:t>
            </a:r>
            <a:r>
              <a:rPr lang="en-US" sz="1600" b="1" baseline="30000" dirty="0"/>
              <a:t>1,2</a:t>
            </a:r>
            <a:r>
              <a:rPr lang="en-US" sz="1600" b="1" dirty="0"/>
              <a:t> and Christopher Lynnes</a:t>
            </a:r>
            <a:r>
              <a:rPr lang="en-US" sz="1600" b="1" baseline="30000" dirty="0"/>
              <a:t>2</a:t>
            </a:r>
            <a:r>
              <a:rPr lang="en-US" sz="1600" b="1" dirty="0"/>
              <a:t> </a:t>
            </a:r>
          </a:p>
          <a:p>
            <a:pPr algn="ctr"/>
            <a:r>
              <a:rPr lang="en-US" sz="1600" b="1" baseline="30000" dirty="0"/>
              <a:t>1</a:t>
            </a:r>
            <a:r>
              <a:rPr lang="en-US" sz="1600" b="1" dirty="0"/>
              <a:t>Science Systems and Applications, Inc. &amp;</a:t>
            </a:r>
          </a:p>
          <a:p>
            <a:pPr algn="ctr"/>
            <a:r>
              <a:rPr lang="en-US" sz="1600" b="1" baseline="30000" dirty="0"/>
              <a:t>2</a:t>
            </a:r>
            <a:r>
              <a:rPr lang="en-US" sz="1600" b="1" dirty="0"/>
              <a:t>ESDIS Project, NASA/Goddard Space Flight Center</a:t>
            </a:r>
          </a:p>
        </p:txBody>
      </p:sp>
      <p:pic>
        <p:nvPicPr>
          <p:cNvPr id="5" name="Picture 4" descr="https://centennial.agu.org/wp-content/uploads/2018/08/AGU100_logo_V-CMY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41" y="4728001"/>
            <a:ext cx="864946" cy="93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391103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4577" y="0"/>
            <a:ext cx="6950075" cy="640556"/>
          </a:xfrm>
        </p:spPr>
        <p:txBody>
          <a:bodyPr/>
          <a:lstStyle/>
          <a:p>
            <a:r>
              <a:rPr lang="en-US" sz="4400" dirty="0"/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722" y="1070093"/>
            <a:ext cx="8469780" cy="2830395"/>
          </a:xfrm>
        </p:spPr>
        <p:txBody>
          <a:bodyPr/>
          <a:lstStyle/>
          <a:p>
            <a:pPr marL="457200" indent="-457200">
              <a:spcAft>
                <a:spcPts val="800"/>
              </a:spcAft>
            </a:pPr>
            <a:r>
              <a:rPr lang="en-US" sz="3600" b="1" dirty="0"/>
              <a:t>What is EOSDIS?</a:t>
            </a:r>
          </a:p>
          <a:p>
            <a:pPr marL="457200" indent="-457200">
              <a:spcAft>
                <a:spcPts val="800"/>
              </a:spcAft>
            </a:pPr>
            <a:r>
              <a:rPr lang="en-US" sz="3600" b="1" dirty="0"/>
              <a:t>EOSDIS and FAIR</a:t>
            </a:r>
          </a:p>
          <a:p>
            <a:pPr marL="457200" indent="-457200">
              <a:spcAft>
                <a:spcPts val="800"/>
              </a:spcAft>
            </a:pPr>
            <a:r>
              <a:rPr lang="en-US" sz="3600" b="1" dirty="0"/>
              <a:t>Reusability</a:t>
            </a:r>
          </a:p>
          <a:p>
            <a:pPr marL="457200" indent="-457200">
              <a:spcAft>
                <a:spcPts val="800"/>
              </a:spcAft>
            </a:pPr>
            <a:r>
              <a:rPr lang="en-US" sz="3600" b="1" dirty="0"/>
              <a:t>Conclusion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32387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244E-BC4F-1442-9404-6005FA6C8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7" y="27385"/>
            <a:ext cx="8102890" cy="640556"/>
          </a:xfrm>
        </p:spPr>
        <p:txBody>
          <a:bodyPr/>
          <a:lstStyle/>
          <a:p>
            <a:r>
              <a:rPr lang="en-US" sz="2400" dirty="0"/>
              <a:t>The Problem starts with NASA’s diverse portfolio of Earth Observing satellites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4C348-33F5-2C41-B361-B7C5FA8FD1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D31C886-76C0-D941-97ED-3C0949545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84" y="738530"/>
            <a:ext cx="7674607" cy="4404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634362"/>
      </p:ext>
    </p:extLst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5"/>
          <p:cNvPicPr preferRelativeResize="0"/>
          <p:nvPr/>
        </p:nvPicPr>
        <p:blipFill rotWithShape="1">
          <a:blip r:embed="rId3">
            <a:alphaModFix/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87293" y="1624426"/>
            <a:ext cx="896289" cy="89628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10177" y="146375"/>
            <a:ext cx="8446607" cy="73287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tx1"/>
                </a:solidFill>
              </a:rPr>
              <a:t>The Earth Observing System Data and Information System (EOSDIS) stores and distributes NASA’s Earth Observations</a:t>
            </a:r>
            <a:endParaRPr sz="2400" b="0" dirty="0">
              <a:solidFill>
                <a:schemeClr val="tx1"/>
              </a:solidFill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3544900" y="978011"/>
            <a:ext cx="2929200" cy="37230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EOSDIS</a:t>
            </a:r>
            <a:endParaRPr sz="1100" dirty="0">
              <a:solidFill>
                <a:schemeClr val="bg1"/>
              </a:solidFill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7037754" y="2123908"/>
            <a:ext cx="1947000" cy="359100"/>
          </a:xfrm>
          <a:prstGeom prst="roundRect">
            <a:avLst>
              <a:gd name="adj" fmla="val 16667"/>
            </a:avLst>
          </a:prstGeom>
          <a:solidFill>
            <a:srgbClr val="4B7EC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Applications</a:t>
            </a:r>
            <a:endParaRPr sz="1100" dirty="0">
              <a:solidFill>
                <a:schemeClr val="bg1"/>
              </a:solidFill>
            </a:endParaRPr>
          </a:p>
        </p:txBody>
      </p:sp>
      <p:sp>
        <p:nvSpPr>
          <p:cNvPr id="36" name="Google Shape;36;p5"/>
          <p:cNvSpPr/>
          <p:nvPr/>
        </p:nvSpPr>
        <p:spPr>
          <a:xfrm>
            <a:off x="915770" y="3666755"/>
            <a:ext cx="1439400" cy="8964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Capture and clean</a:t>
            </a:r>
            <a:endParaRPr sz="1100" dirty="0"/>
          </a:p>
        </p:txBody>
      </p:sp>
      <p:sp>
        <p:nvSpPr>
          <p:cNvPr id="37" name="Google Shape;37;p5"/>
          <p:cNvSpPr/>
          <p:nvPr/>
        </p:nvSpPr>
        <p:spPr>
          <a:xfrm>
            <a:off x="7037754" y="2630791"/>
            <a:ext cx="1947000" cy="359100"/>
          </a:xfrm>
          <a:prstGeom prst="roundRect">
            <a:avLst>
              <a:gd name="adj" fmla="val 16667"/>
            </a:avLst>
          </a:prstGeom>
          <a:solidFill>
            <a:srgbClr val="4B7EC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Education</a:t>
            </a:r>
            <a:endParaRPr sz="1100" dirty="0">
              <a:solidFill>
                <a:schemeClr val="bg1"/>
              </a:solidFill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3892698" y="3878107"/>
            <a:ext cx="2347500" cy="5199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Process</a:t>
            </a:r>
            <a:endParaRPr sz="1100" dirty="0"/>
          </a:p>
        </p:txBody>
      </p:sp>
      <p:sp>
        <p:nvSpPr>
          <p:cNvPr id="39" name="Google Shape;39;p5"/>
          <p:cNvSpPr/>
          <p:nvPr/>
        </p:nvSpPr>
        <p:spPr>
          <a:xfrm>
            <a:off x="3884879" y="3099915"/>
            <a:ext cx="2363100" cy="5199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Archive</a:t>
            </a:r>
            <a:endParaRPr sz="1100" dirty="0"/>
          </a:p>
        </p:txBody>
      </p:sp>
      <p:sp>
        <p:nvSpPr>
          <p:cNvPr id="40" name="Google Shape;40;p5"/>
          <p:cNvSpPr/>
          <p:nvPr/>
        </p:nvSpPr>
        <p:spPr>
          <a:xfrm>
            <a:off x="3884879" y="2321092"/>
            <a:ext cx="2363100" cy="5199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Source Sans Pro"/>
                <a:ea typeface="Source Sans Pro"/>
                <a:cs typeface="Source Sans Pro"/>
                <a:sym typeface="Source Sans Pro"/>
              </a:rPr>
              <a:t>Transform</a:t>
            </a:r>
            <a:endParaRPr sz="1100" dirty="0"/>
          </a:p>
        </p:txBody>
      </p:sp>
      <p:sp>
        <p:nvSpPr>
          <p:cNvPr id="41" name="Google Shape;41;p5"/>
          <p:cNvSpPr/>
          <p:nvPr/>
        </p:nvSpPr>
        <p:spPr>
          <a:xfrm>
            <a:off x="3851609" y="1542269"/>
            <a:ext cx="2429700" cy="5199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Distribute</a:t>
            </a:r>
            <a:endParaRPr sz="1100" dirty="0"/>
          </a:p>
        </p:txBody>
      </p:sp>
      <p:sp>
        <p:nvSpPr>
          <p:cNvPr id="42" name="Google Shape;42;p5"/>
          <p:cNvSpPr/>
          <p:nvPr/>
        </p:nvSpPr>
        <p:spPr>
          <a:xfrm>
            <a:off x="7037754" y="1617024"/>
            <a:ext cx="1947000" cy="359100"/>
          </a:xfrm>
          <a:prstGeom prst="roundRect">
            <a:avLst>
              <a:gd name="adj" fmla="val 16667"/>
            </a:avLst>
          </a:prstGeom>
          <a:solidFill>
            <a:srgbClr val="4B7EC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Research</a:t>
            </a:r>
            <a:endParaRPr sz="1100" dirty="0">
              <a:solidFill>
                <a:schemeClr val="bg1"/>
              </a:solidFill>
            </a:endParaRPr>
          </a:p>
        </p:txBody>
      </p:sp>
      <p:cxnSp>
        <p:nvCxnSpPr>
          <p:cNvPr id="43" name="Google Shape;43;p5"/>
          <p:cNvCxnSpPr/>
          <p:nvPr/>
        </p:nvCxnSpPr>
        <p:spPr>
          <a:xfrm rot="10800000" flipH="1">
            <a:off x="6281309" y="1304219"/>
            <a:ext cx="756300" cy="498000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44" name="Google Shape;44;p5"/>
          <p:cNvCxnSpPr/>
          <p:nvPr/>
        </p:nvCxnSpPr>
        <p:spPr>
          <a:xfrm>
            <a:off x="6281309" y="1802219"/>
            <a:ext cx="756300" cy="9000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45" name="Google Shape;45;p5"/>
          <p:cNvCxnSpPr/>
          <p:nvPr/>
        </p:nvCxnSpPr>
        <p:spPr>
          <a:xfrm>
            <a:off x="6281309" y="1802219"/>
            <a:ext cx="756300" cy="515700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</p:spPr>
      </p:cxnSp>
      <p:pic>
        <p:nvPicPr>
          <p:cNvPr id="47" name="Google Shape;47;p5"/>
          <p:cNvPicPr preferRelativeResize="0"/>
          <p:nvPr/>
        </p:nvPicPr>
        <p:blipFill rotWithShape="1">
          <a:blip r:embed="rId4">
            <a:alphaModFix/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110177" y="1624426"/>
            <a:ext cx="896287" cy="89628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8" name="Google Shape;48;p5"/>
          <p:cNvPicPr preferRelativeResize="0"/>
          <p:nvPr/>
        </p:nvPicPr>
        <p:blipFill rotWithShape="1">
          <a:blip r:embed="rId5">
            <a:alphaModFix/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/>
        </p:blipFill>
        <p:spPr>
          <a:xfrm>
            <a:off x="2398777" y="1624438"/>
            <a:ext cx="896287" cy="8962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" name="Google Shape;49;p5"/>
          <p:cNvCxnSpPr>
            <a:cxnSpLocks/>
            <a:endCxn id="36" idx="0"/>
          </p:cNvCxnSpPr>
          <p:nvPr/>
        </p:nvCxnSpPr>
        <p:spPr>
          <a:xfrm>
            <a:off x="565520" y="2520715"/>
            <a:ext cx="1069950" cy="114604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50" name="Google Shape;50;p5"/>
          <p:cNvCxnSpPr>
            <a:cxnSpLocks/>
            <a:endCxn id="36" idx="0"/>
          </p:cNvCxnSpPr>
          <p:nvPr/>
        </p:nvCxnSpPr>
        <p:spPr>
          <a:xfrm>
            <a:off x="1635437" y="2520715"/>
            <a:ext cx="33" cy="114604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51" name="Google Shape;51;p5"/>
          <p:cNvCxnSpPr>
            <a:cxnSpLocks/>
            <a:endCxn id="36" idx="0"/>
          </p:cNvCxnSpPr>
          <p:nvPr/>
        </p:nvCxnSpPr>
        <p:spPr>
          <a:xfrm flipH="1">
            <a:off x="1635470" y="2520702"/>
            <a:ext cx="1110652" cy="1146053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pic>
        <p:nvPicPr>
          <p:cNvPr id="52" name="Google Shape;52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59927" y="2376743"/>
            <a:ext cx="408741" cy="408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59927" y="1597924"/>
            <a:ext cx="408741" cy="408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59927" y="3153347"/>
            <a:ext cx="408741" cy="408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59927" y="3934390"/>
            <a:ext cx="408741" cy="4087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5"/>
          <p:cNvCxnSpPr/>
          <p:nvPr/>
        </p:nvCxnSpPr>
        <p:spPr>
          <a:xfrm>
            <a:off x="2355170" y="4138187"/>
            <a:ext cx="1537500" cy="0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57" name="Google Shape;57;p5"/>
          <p:cNvCxnSpPr/>
          <p:nvPr/>
        </p:nvCxnSpPr>
        <p:spPr>
          <a:xfrm rot="10800000">
            <a:off x="5066448" y="3619807"/>
            <a:ext cx="0" cy="258300"/>
          </a:xfrm>
          <a:prstGeom prst="straightConnector1">
            <a:avLst/>
          </a:prstGeom>
          <a:noFill/>
          <a:ln w="28575" cap="flat" cmpd="sng">
            <a:solidFill>
              <a:schemeClr val="bg1">
                <a:lumMod val="10000"/>
                <a:lumOff val="90000"/>
              </a:schemeClr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58" name="Google Shape;58;p5"/>
          <p:cNvCxnSpPr/>
          <p:nvPr/>
        </p:nvCxnSpPr>
        <p:spPr>
          <a:xfrm rot="10800000">
            <a:off x="5066489" y="2841010"/>
            <a:ext cx="0" cy="258300"/>
          </a:xfrm>
          <a:prstGeom prst="straightConnector1">
            <a:avLst/>
          </a:prstGeom>
          <a:noFill/>
          <a:ln w="28575" cap="flat" cmpd="sng">
            <a:solidFill>
              <a:schemeClr val="bg1">
                <a:lumMod val="10000"/>
                <a:lumOff val="90000"/>
              </a:schemeClr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59" name="Google Shape;59;p5"/>
          <p:cNvCxnSpPr/>
          <p:nvPr/>
        </p:nvCxnSpPr>
        <p:spPr>
          <a:xfrm rot="10800000">
            <a:off x="5066489" y="2062213"/>
            <a:ext cx="0" cy="258300"/>
          </a:xfrm>
          <a:prstGeom prst="straightConnector1">
            <a:avLst/>
          </a:prstGeom>
          <a:noFill/>
          <a:ln w="28575" cap="flat" cmpd="sng">
            <a:solidFill>
              <a:schemeClr val="bg1">
                <a:lumMod val="10000"/>
                <a:lumOff val="90000"/>
              </a:schemeClr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60" name="Google Shape;60;p5"/>
          <p:cNvSpPr/>
          <p:nvPr/>
        </p:nvSpPr>
        <p:spPr>
          <a:xfrm>
            <a:off x="4447607" y="2387085"/>
            <a:ext cx="2541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Source Sans Pro"/>
                <a:ea typeface="Source Sans Pro"/>
                <a:cs typeface="Source Sans Pro"/>
                <a:sym typeface="Source Sans Pro"/>
              </a:rPr>
              <a:t>  </a:t>
            </a:r>
            <a:endParaRPr sz="1800" dirty="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1" name="Google Shape;61;p5"/>
          <p:cNvSpPr/>
          <p:nvPr/>
        </p:nvSpPr>
        <p:spPr>
          <a:xfrm>
            <a:off x="7058337" y="1111703"/>
            <a:ext cx="1947000" cy="359100"/>
          </a:xfrm>
          <a:prstGeom prst="roundRect">
            <a:avLst>
              <a:gd name="adj" fmla="val 16667"/>
            </a:avLst>
          </a:prstGeom>
          <a:solidFill>
            <a:srgbClr val="4B7EC0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Commercial</a:t>
            </a:r>
            <a:endParaRPr sz="1800" dirty="0">
              <a:solidFill>
                <a:schemeClr val="bg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62" name="Google Shape;62;p5"/>
          <p:cNvCxnSpPr>
            <a:stCxn id="41" idx="3"/>
            <a:endCxn id="37" idx="1"/>
          </p:cNvCxnSpPr>
          <p:nvPr/>
        </p:nvCxnSpPr>
        <p:spPr>
          <a:xfrm>
            <a:off x="6281309" y="1802219"/>
            <a:ext cx="756300" cy="1008000"/>
          </a:xfrm>
          <a:prstGeom prst="straightConnector1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tx1"/>
                </a:solidFill>
              </a:rPr>
              <a:t>4</a:t>
            </a:fld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295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 txBox="1">
            <a:spLocks noGrp="1"/>
          </p:cNvSpPr>
          <p:nvPr>
            <p:ph type="ctrTitle"/>
          </p:nvPr>
        </p:nvSpPr>
        <p:spPr>
          <a:xfrm>
            <a:off x="105182" y="146375"/>
            <a:ext cx="8451601" cy="62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dirty="0">
                <a:solidFill>
                  <a:schemeClr val="tx1"/>
                </a:solidFill>
              </a:rPr>
              <a:t>EOSDIS’s distributed architecture has compelled support for distributed discovery, access and interoperability </a:t>
            </a:r>
            <a:endParaRPr sz="2400" b="0" dirty="0">
              <a:solidFill>
                <a:schemeClr val="tx1"/>
              </a:solidFill>
            </a:endParaRPr>
          </a:p>
        </p:txBody>
      </p:sp>
      <p:sp>
        <p:nvSpPr>
          <p:cNvPr id="69" name="Google Shape;69;p6"/>
          <p:cNvSpPr txBox="1"/>
          <p:nvPr/>
        </p:nvSpPr>
        <p:spPr>
          <a:xfrm>
            <a:off x="105182" y="3009074"/>
            <a:ext cx="4984066" cy="213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 smtClean="0"/>
              <a:t>ASF: Alaska Satellite Facility</a:t>
            </a:r>
            <a:endParaRPr sz="110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 smtClean="0"/>
              <a:t>LP: Land Processes</a:t>
            </a:r>
            <a:endParaRPr sz="110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 smtClean="0"/>
              <a:t>PO</a:t>
            </a:r>
            <a:r>
              <a:rPr lang="en" sz="1100" dirty="0"/>
              <a:t>: Physical Oceanography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OB: Ocean Biology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ORNL: Oak Ridge National Laboratory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NSIDC: National Snow and Ice Data Center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GHRC: Global Hydrology Research Center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 smtClean="0"/>
              <a:t>ASDC: Atmospheric Science Data Center</a:t>
            </a:r>
            <a:endParaRPr sz="1100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 smtClean="0"/>
              <a:t>CDDIS</a:t>
            </a:r>
            <a:r>
              <a:rPr lang="en" sz="1100" dirty="0"/>
              <a:t>: Crustal Dynamics Data and Information System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SEDAC: Socio-Economic Data and Applications Center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LAADS: Level 1 and Atmosphere Archive and </a:t>
            </a:r>
            <a:r>
              <a:rPr lang="en" sz="1100" dirty="0" smtClean="0"/>
              <a:t>Distribution System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/>
              <a:t>GES DISC: Goddard Earth Sciences Data and </a:t>
            </a:r>
            <a:r>
              <a:rPr lang="en" sz="1100" dirty="0" smtClean="0"/>
              <a:t>Information Services </a:t>
            </a:r>
            <a:r>
              <a:rPr lang="en" sz="1100" dirty="0"/>
              <a:t>Center</a:t>
            </a: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70" name="Google Shape;70;p6"/>
          <p:cNvSpPr/>
          <p:nvPr/>
        </p:nvSpPr>
        <p:spPr>
          <a:xfrm>
            <a:off x="2638069" y="2075999"/>
            <a:ext cx="726600" cy="116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7189" y="0"/>
                </a:moveTo>
                <a:lnTo>
                  <a:pt x="120000" y="15092"/>
                </a:lnTo>
                <a:lnTo>
                  <a:pt x="94456" y="100089"/>
                </a:lnTo>
                <a:lnTo>
                  <a:pt x="94456" y="103087"/>
                </a:lnTo>
                <a:lnTo>
                  <a:pt x="91120" y="105228"/>
                </a:lnTo>
                <a:lnTo>
                  <a:pt x="88784" y="105111"/>
                </a:lnTo>
                <a:lnTo>
                  <a:pt x="87447" y="103301"/>
                </a:lnTo>
                <a:lnTo>
                  <a:pt x="84446" y="103077"/>
                </a:lnTo>
                <a:lnTo>
                  <a:pt x="83777" y="101802"/>
                </a:lnTo>
                <a:lnTo>
                  <a:pt x="79771" y="103087"/>
                </a:lnTo>
                <a:lnTo>
                  <a:pt x="78769" y="118073"/>
                </a:lnTo>
                <a:lnTo>
                  <a:pt x="76766" y="120000"/>
                </a:lnTo>
                <a:lnTo>
                  <a:pt x="0" y="46572"/>
                </a:lnTo>
                <a:lnTo>
                  <a:pt x="0" y="42289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6"/>
          <p:cNvSpPr/>
          <p:nvPr/>
        </p:nvSpPr>
        <p:spPr>
          <a:xfrm>
            <a:off x="7675364" y="1915623"/>
            <a:ext cx="391200" cy="213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2790" y="120000"/>
                </a:moveTo>
                <a:lnTo>
                  <a:pt x="89609" y="111807"/>
                </a:lnTo>
                <a:lnTo>
                  <a:pt x="88366" y="108894"/>
                </a:lnTo>
                <a:lnTo>
                  <a:pt x="87751" y="105366"/>
                </a:lnTo>
                <a:lnTo>
                  <a:pt x="94264" y="95999"/>
                </a:lnTo>
                <a:lnTo>
                  <a:pt x="95505" y="108291"/>
                </a:lnTo>
                <a:lnTo>
                  <a:pt x="99840" y="102452"/>
                </a:lnTo>
                <a:lnTo>
                  <a:pt x="105426" y="92489"/>
                </a:lnTo>
                <a:lnTo>
                  <a:pt x="114730" y="86048"/>
                </a:lnTo>
                <a:lnTo>
                  <a:pt x="120000" y="86048"/>
                </a:lnTo>
                <a:lnTo>
                  <a:pt x="116898" y="73171"/>
                </a:lnTo>
                <a:lnTo>
                  <a:pt x="113177" y="75513"/>
                </a:lnTo>
                <a:lnTo>
                  <a:pt x="107288" y="86048"/>
                </a:lnTo>
                <a:lnTo>
                  <a:pt x="99225" y="84296"/>
                </a:lnTo>
                <a:lnTo>
                  <a:pt x="94264" y="71420"/>
                </a:lnTo>
                <a:lnTo>
                  <a:pt x="88372" y="53270"/>
                </a:lnTo>
                <a:lnTo>
                  <a:pt x="84030" y="49170"/>
                </a:lnTo>
                <a:lnTo>
                  <a:pt x="79378" y="52686"/>
                </a:lnTo>
                <a:lnTo>
                  <a:pt x="75348" y="41561"/>
                </a:lnTo>
                <a:lnTo>
                  <a:pt x="81549" y="18150"/>
                </a:lnTo>
                <a:lnTo>
                  <a:pt x="75658" y="0"/>
                </a:lnTo>
                <a:lnTo>
                  <a:pt x="70697" y="2926"/>
                </a:lnTo>
                <a:lnTo>
                  <a:pt x="67598" y="11125"/>
                </a:lnTo>
                <a:lnTo>
                  <a:pt x="64186" y="14050"/>
                </a:lnTo>
                <a:lnTo>
                  <a:pt x="63564" y="22250"/>
                </a:lnTo>
                <a:lnTo>
                  <a:pt x="0" y="47412"/>
                </a:lnTo>
                <a:lnTo>
                  <a:pt x="0" y="108881"/>
                </a:lnTo>
                <a:lnTo>
                  <a:pt x="67907" y="79613"/>
                </a:lnTo>
                <a:lnTo>
                  <a:pt x="75967" y="101856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6"/>
          <p:cNvSpPr/>
          <p:nvPr/>
        </p:nvSpPr>
        <p:spPr>
          <a:xfrm>
            <a:off x="3658874" y="1836481"/>
            <a:ext cx="800400" cy="685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3939" y="0"/>
                </a:moveTo>
                <a:lnTo>
                  <a:pt x="21665" y="2188"/>
                </a:lnTo>
                <a:lnTo>
                  <a:pt x="28636" y="2554"/>
                </a:lnTo>
                <a:lnTo>
                  <a:pt x="50909" y="6202"/>
                </a:lnTo>
                <a:lnTo>
                  <a:pt x="55909" y="6747"/>
                </a:lnTo>
                <a:lnTo>
                  <a:pt x="65606" y="7842"/>
                </a:lnTo>
                <a:lnTo>
                  <a:pt x="77878" y="10942"/>
                </a:lnTo>
                <a:lnTo>
                  <a:pt x="98333" y="12219"/>
                </a:lnTo>
                <a:lnTo>
                  <a:pt x="112727" y="14771"/>
                </a:lnTo>
                <a:lnTo>
                  <a:pt x="120000" y="15319"/>
                </a:lnTo>
                <a:lnTo>
                  <a:pt x="113030" y="120000"/>
                </a:lnTo>
                <a:lnTo>
                  <a:pt x="68181" y="115257"/>
                </a:lnTo>
                <a:lnTo>
                  <a:pt x="32121" y="109787"/>
                </a:lnTo>
                <a:lnTo>
                  <a:pt x="0" y="104133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6"/>
          <p:cNvSpPr/>
          <p:nvPr/>
        </p:nvSpPr>
        <p:spPr>
          <a:xfrm>
            <a:off x="3682431" y="3054048"/>
            <a:ext cx="800100" cy="859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6663" y="0"/>
                </a:moveTo>
                <a:lnTo>
                  <a:pt x="41926" y="3738"/>
                </a:lnTo>
                <a:lnTo>
                  <a:pt x="92453" y="8894"/>
                </a:lnTo>
                <a:lnTo>
                  <a:pt x="120000" y="11085"/>
                </a:lnTo>
                <a:lnTo>
                  <a:pt x="119866" y="21526"/>
                </a:lnTo>
                <a:lnTo>
                  <a:pt x="118119" y="22170"/>
                </a:lnTo>
                <a:lnTo>
                  <a:pt x="115700" y="66767"/>
                </a:lnTo>
                <a:lnTo>
                  <a:pt x="112341" y="95768"/>
                </a:lnTo>
                <a:lnTo>
                  <a:pt x="111400" y="113298"/>
                </a:lnTo>
                <a:lnTo>
                  <a:pt x="110728" y="114844"/>
                </a:lnTo>
                <a:lnTo>
                  <a:pt x="75521" y="112653"/>
                </a:lnTo>
                <a:lnTo>
                  <a:pt x="49989" y="109559"/>
                </a:lnTo>
                <a:lnTo>
                  <a:pt x="46629" y="109689"/>
                </a:lnTo>
                <a:lnTo>
                  <a:pt x="45420" y="110977"/>
                </a:lnTo>
                <a:lnTo>
                  <a:pt x="45689" y="113168"/>
                </a:lnTo>
                <a:lnTo>
                  <a:pt x="47033" y="114329"/>
                </a:lnTo>
                <a:lnTo>
                  <a:pt x="16797" y="110462"/>
                </a:lnTo>
                <a:lnTo>
                  <a:pt x="15184" y="120000"/>
                </a:lnTo>
                <a:lnTo>
                  <a:pt x="0" y="118066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6"/>
          <p:cNvSpPr/>
          <p:nvPr/>
        </p:nvSpPr>
        <p:spPr>
          <a:xfrm>
            <a:off x="4595168" y="2694828"/>
            <a:ext cx="849300" cy="467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166" y="0"/>
                </a:moveTo>
                <a:lnTo>
                  <a:pt x="24696" y="948"/>
                </a:lnTo>
                <a:lnTo>
                  <a:pt x="69720" y="3079"/>
                </a:lnTo>
                <a:lnTo>
                  <a:pt x="108284" y="3435"/>
                </a:lnTo>
                <a:lnTo>
                  <a:pt x="108918" y="5449"/>
                </a:lnTo>
                <a:lnTo>
                  <a:pt x="110944" y="7344"/>
                </a:lnTo>
                <a:lnTo>
                  <a:pt x="111577" y="9477"/>
                </a:lnTo>
                <a:lnTo>
                  <a:pt x="114870" y="9477"/>
                </a:lnTo>
                <a:lnTo>
                  <a:pt x="114997" y="14925"/>
                </a:lnTo>
                <a:lnTo>
                  <a:pt x="113097" y="16584"/>
                </a:lnTo>
                <a:lnTo>
                  <a:pt x="112591" y="19427"/>
                </a:lnTo>
                <a:lnTo>
                  <a:pt x="112718" y="24284"/>
                </a:lnTo>
                <a:lnTo>
                  <a:pt x="113477" y="26891"/>
                </a:lnTo>
                <a:lnTo>
                  <a:pt x="115187" y="29970"/>
                </a:lnTo>
                <a:lnTo>
                  <a:pt x="116770" y="33643"/>
                </a:lnTo>
                <a:lnTo>
                  <a:pt x="118037" y="35538"/>
                </a:lnTo>
                <a:lnTo>
                  <a:pt x="119747" y="36248"/>
                </a:lnTo>
                <a:lnTo>
                  <a:pt x="120000" y="118816"/>
                </a:lnTo>
                <a:lnTo>
                  <a:pt x="103536" y="119882"/>
                </a:lnTo>
                <a:lnTo>
                  <a:pt x="87514" y="120000"/>
                </a:lnTo>
                <a:lnTo>
                  <a:pt x="27419" y="116801"/>
                </a:lnTo>
                <a:lnTo>
                  <a:pt x="0" y="113484"/>
                </a:lnTo>
                <a:lnTo>
                  <a:pt x="316" y="91807"/>
                </a:lnTo>
                <a:lnTo>
                  <a:pt x="1457" y="85291"/>
                </a:lnTo>
                <a:lnTo>
                  <a:pt x="1963" y="36248"/>
                </a:lnTo>
                <a:lnTo>
                  <a:pt x="3356" y="31629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6"/>
          <p:cNvSpPr/>
          <p:nvPr/>
        </p:nvSpPr>
        <p:spPr>
          <a:xfrm>
            <a:off x="5224272" y="2171751"/>
            <a:ext cx="688800" cy="465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97983" y="0"/>
                </a:moveTo>
                <a:lnTo>
                  <a:pt x="98451" y="5113"/>
                </a:lnTo>
                <a:lnTo>
                  <a:pt x="101497" y="8324"/>
                </a:lnTo>
                <a:lnTo>
                  <a:pt x="101262" y="12963"/>
                </a:lnTo>
                <a:lnTo>
                  <a:pt x="100013" y="15579"/>
                </a:lnTo>
                <a:lnTo>
                  <a:pt x="100170" y="23310"/>
                </a:lnTo>
                <a:lnTo>
                  <a:pt x="102589" y="29970"/>
                </a:lnTo>
                <a:lnTo>
                  <a:pt x="105322" y="31159"/>
                </a:lnTo>
                <a:lnTo>
                  <a:pt x="109070" y="32110"/>
                </a:lnTo>
                <a:lnTo>
                  <a:pt x="110163" y="36035"/>
                </a:lnTo>
                <a:lnTo>
                  <a:pt x="110475" y="38889"/>
                </a:lnTo>
                <a:lnTo>
                  <a:pt x="113832" y="42339"/>
                </a:lnTo>
                <a:lnTo>
                  <a:pt x="114613" y="47096"/>
                </a:lnTo>
                <a:lnTo>
                  <a:pt x="117970" y="50426"/>
                </a:lnTo>
                <a:lnTo>
                  <a:pt x="120000" y="54826"/>
                </a:lnTo>
                <a:lnTo>
                  <a:pt x="119922" y="60892"/>
                </a:lnTo>
                <a:lnTo>
                  <a:pt x="118361" y="67195"/>
                </a:lnTo>
                <a:lnTo>
                  <a:pt x="117034" y="69455"/>
                </a:lnTo>
                <a:lnTo>
                  <a:pt x="115393" y="75282"/>
                </a:lnTo>
                <a:lnTo>
                  <a:pt x="112505" y="77542"/>
                </a:lnTo>
                <a:lnTo>
                  <a:pt x="106024" y="78850"/>
                </a:lnTo>
                <a:lnTo>
                  <a:pt x="104073" y="81942"/>
                </a:lnTo>
                <a:lnTo>
                  <a:pt x="103605" y="86818"/>
                </a:lnTo>
                <a:lnTo>
                  <a:pt x="105479" y="89911"/>
                </a:lnTo>
                <a:lnTo>
                  <a:pt x="106571" y="92765"/>
                </a:lnTo>
                <a:lnTo>
                  <a:pt x="106571" y="99901"/>
                </a:lnTo>
                <a:lnTo>
                  <a:pt x="103683" y="104063"/>
                </a:lnTo>
                <a:lnTo>
                  <a:pt x="103761" y="110129"/>
                </a:lnTo>
                <a:lnTo>
                  <a:pt x="100638" y="110247"/>
                </a:lnTo>
                <a:lnTo>
                  <a:pt x="99233" y="112864"/>
                </a:lnTo>
                <a:lnTo>
                  <a:pt x="99311" y="120000"/>
                </a:lnTo>
                <a:lnTo>
                  <a:pt x="97280" y="120000"/>
                </a:lnTo>
                <a:lnTo>
                  <a:pt x="94626" y="115956"/>
                </a:lnTo>
                <a:lnTo>
                  <a:pt x="93299" y="112626"/>
                </a:lnTo>
                <a:lnTo>
                  <a:pt x="78152" y="113340"/>
                </a:lnTo>
                <a:lnTo>
                  <a:pt x="65426" y="114767"/>
                </a:lnTo>
                <a:lnTo>
                  <a:pt x="34977" y="115600"/>
                </a:lnTo>
                <a:lnTo>
                  <a:pt x="15146" y="115600"/>
                </a:lnTo>
                <a:lnTo>
                  <a:pt x="14288" y="112150"/>
                </a:lnTo>
                <a:lnTo>
                  <a:pt x="14131" y="99187"/>
                </a:lnTo>
                <a:lnTo>
                  <a:pt x="13741" y="94193"/>
                </a:lnTo>
                <a:lnTo>
                  <a:pt x="12023" y="92051"/>
                </a:lnTo>
                <a:lnTo>
                  <a:pt x="12102" y="81585"/>
                </a:lnTo>
                <a:lnTo>
                  <a:pt x="8510" y="73737"/>
                </a:lnTo>
                <a:lnTo>
                  <a:pt x="8354" y="66838"/>
                </a:lnTo>
                <a:lnTo>
                  <a:pt x="5777" y="58869"/>
                </a:lnTo>
                <a:lnTo>
                  <a:pt x="3903" y="50188"/>
                </a:lnTo>
                <a:lnTo>
                  <a:pt x="3670" y="41743"/>
                </a:lnTo>
                <a:lnTo>
                  <a:pt x="2576" y="37938"/>
                </a:lnTo>
                <a:lnTo>
                  <a:pt x="312" y="35083"/>
                </a:lnTo>
                <a:lnTo>
                  <a:pt x="312" y="31635"/>
                </a:lnTo>
                <a:lnTo>
                  <a:pt x="1717" y="27948"/>
                </a:lnTo>
                <a:lnTo>
                  <a:pt x="2733" y="19742"/>
                </a:lnTo>
                <a:lnTo>
                  <a:pt x="2421" y="14627"/>
                </a:lnTo>
                <a:lnTo>
                  <a:pt x="702" y="13914"/>
                </a:lnTo>
                <a:lnTo>
                  <a:pt x="0" y="11179"/>
                </a:lnTo>
                <a:lnTo>
                  <a:pt x="0" y="4876"/>
                </a:lnTo>
                <a:lnTo>
                  <a:pt x="625" y="2973"/>
                </a:lnTo>
                <a:lnTo>
                  <a:pt x="25062" y="3210"/>
                </a:lnTo>
                <a:lnTo>
                  <a:pt x="49499" y="2379"/>
                </a:lnTo>
                <a:lnTo>
                  <a:pt x="75576" y="1189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6"/>
          <p:cNvSpPr/>
          <p:nvPr/>
        </p:nvSpPr>
        <p:spPr>
          <a:xfrm>
            <a:off x="5444728" y="3216059"/>
            <a:ext cx="572400" cy="539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3593"/>
                </a:moveTo>
                <a:lnTo>
                  <a:pt x="61269" y="2155"/>
                </a:lnTo>
                <a:lnTo>
                  <a:pt x="109382" y="0"/>
                </a:lnTo>
                <a:lnTo>
                  <a:pt x="111261" y="2874"/>
                </a:lnTo>
                <a:lnTo>
                  <a:pt x="110697" y="7801"/>
                </a:lnTo>
                <a:lnTo>
                  <a:pt x="107033" y="11292"/>
                </a:lnTo>
                <a:lnTo>
                  <a:pt x="105058" y="16322"/>
                </a:lnTo>
                <a:lnTo>
                  <a:pt x="113047" y="16424"/>
                </a:lnTo>
                <a:lnTo>
                  <a:pt x="119906" y="15398"/>
                </a:lnTo>
                <a:lnTo>
                  <a:pt x="120000" y="18067"/>
                </a:lnTo>
                <a:lnTo>
                  <a:pt x="116899" y="25766"/>
                </a:lnTo>
                <a:lnTo>
                  <a:pt x="116805" y="31309"/>
                </a:lnTo>
                <a:lnTo>
                  <a:pt x="113610" y="33465"/>
                </a:lnTo>
                <a:lnTo>
                  <a:pt x="110791" y="35621"/>
                </a:lnTo>
                <a:lnTo>
                  <a:pt x="112858" y="40753"/>
                </a:lnTo>
                <a:lnTo>
                  <a:pt x="113423" y="45679"/>
                </a:lnTo>
                <a:lnTo>
                  <a:pt x="111261" y="48144"/>
                </a:lnTo>
                <a:lnTo>
                  <a:pt x="107878" y="49273"/>
                </a:lnTo>
                <a:lnTo>
                  <a:pt x="107878" y="55227"/>
                </a:lnTo>
                <a:lnTo>
                  <a:pt x="105058" y="55843"/>
                </a:lnTo>
                <a:lnTo>
                  <a:pt x="101676" y="62925"/>
                </a:lnTo>
                <a:lnTo>
                  <a:pt x="102240" y="71035"/>
                </a:lnTo>
                <a:lnTo>
                  <a:pt x="98575" y="71446"/>
                </a:lnTo>
                <a:lnTo>
                  <a:pt x="94534" y="78529"/>
                </a:lnTo>
                <a:lnTo>
                  <a:pt x="92749" y="80787"/>
                </a:lnTo>
                <a:lnTo>
                  <a:pt x="94630" y="81300"/>
                </a:lnTo>
                <a:lnTo>
                  <a:pt x="94628" y="84175"/>
                </a:lnTo>
                <a:lnTo>
                  <a:pt x="90023" y="85920"/>
                </a:lnTo>
                <a:lnTo>
                  <a:pt x="88614" y="95672"/>
                </a:lnTo>
                <a:lnTo>
                  <a:pt x="89366" y="99059"/>
                </a:lnTo>
                <a:lnTo>
                  <a:pt x="88520" y="101420"/>
                </a:lnTo>
                <a:lnTo>
                  <a:pt x="88896" y="106143"/>
                </a:lnTo>
                <a:lnTo>
                  <a:pt x="91339" y="110762"/>
                </a:lnTo>
                <a:lnTo>
                  <a:pt x="91339" y="117947"/>
                </a:lnTo>
                <a:lnTo>
                  <a:pt x="75552" y="118768"/>
                </a:lnTo>
                <a:lnTo>
                  <a:pt x="59483" y="119795"/>
                </a:lnTo>
                <a:lnTo>
                  <a:pt x="16539" y="120000"/>
                </a:lnTo>
                <a:lnTo>
                  <a:pt x="16726" y="104705"/>
                </a:lnTo>
                <a:lnTo>
                  <a:pt x="15599" y="102344"/>
                </a:lnTo>
                <a:lnTo>
                  <a:pt x="11370" y="101728"/>
                </a:lnTo>
                <a:lnTo>
                  <a:pt x="7518" y="103269"/>
                </a:lnTo>
                <a:lnTo>
                  <a:pt x="5074" y="101420"/>
                </a:lnTo>
                <a:lnTo>
                  <a:pt x="5450" y="34799"/>
                </a:lnTo>
                <a:lnTo>
                  <a:pt x="3383" y="29461"/>
                </a:lnTo>
                <a:lnTo>
                  <a:pt x="3383" y="18683"/>
                </a:lnTo>
                <a:lnTo>
                  <a:pt x="1504" y="14884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6"/>
          <p:cNvSpPr/>
          <p:nvPr/>
        </p:nvSpPr>
        <p:spPr>
          <a:xfrm>
            <a:off x="6516088" y="3360600"/>
            <a:ext cx="622800" cy="66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150"/>
                </a:moveTo>
                <a:lnTo>
                  <a:pt x="28317" y="3491"/>
                </a:lnTo>
                <a:lnTo>
                  <a:pt x="44202" y="1496"/>
                </a:lnTo>
                <a:lnTo>
                  <a:pt x="51971" y="0"/>
                </a:lnTo>
                <a:lnTo>
                  <a:pt x="55079" y="0"/>
                </a:lnTo>
                <a:lnTo>
                  <a:pt x="55252" y="2327"/>
                </a:lnTo>
                <a:lnTo>
                  <a:pt x="52316" y="3823"/>
                </a:lnTo>
                <a:lnTo>
                  <a:pt x="50935" y="6150"/>
                </a:lnTo>
                <a:lnTo>
                  <a:pt x="51453" y="8975"/>
                </a:lnTo>
                <a:lnTo>
                  <a:pt x="55597" y="10305"/>
                </a:lnTo>
                <a:lnTo>
                  <a:pt x="57841" y="12299"/>
                </a:lnTo>
                <a:lnTo>
                  <a:pt x="63194" y="12798"/>
                </a:lnTo>
                <a:lnTo>
                  <a:pt x="66302" y="18117"/>
                </a:lnTo>
                <a:lnTo>
                  <a:pt x="69065" y="22438"/>
                </a:lnTo>
                <a:lnTo>
                  <a:pt x="73381" y="26759"/>
                </a:lnTo>
                <a:lnTo>
                  <a:pt x="78906" y="28920"/>
                </a:lnTo>
                <a:lnTo>
                  <a:pt x="81324" y="31911"/>
                </a:lnTo>
                <a:lnTo>
                  <a:pt x="84777" y="35070"/>
                </a:lnTo>
                <a:lnTo>
                  <a:pt x="88403" y="36898"/>
                </a:lnTo>
                <a:lnTo>
                  <a:pt x="90475" y="42050"/>
                </a:lnTo>
                <a:lnTo>
                  <a:pt x="94274" y="44543"/>
                </a:lnTo>
                <a:lnTo>
                  <a:pt x="99108" y="46372"/>
                </a:lnTo>
                <a:lnTo>
                  <a:pt x="102907" y="53020"/>
                </a:lnTo>
                <a:lnTo>
                  <a:pt x="104115" y="57175"/>
                </a:lnTo>
                <a:lnTo>
                  <a:pt x="105842" y="59169"/>
                </a:lnTo>
                <a:lnTo>
                  <a:pt x="109640" y="60499"/>
                </a:lnTo>
                <a:lnTo>
                  <a:pt x="111540" y="65984"/>
                </a:lnTo>
                <a:lnTo>
                  <a:pt x="112231" y="69474"/>
                </a:lnTo>
                <a:lnTo>
                  <a:pt x="115856" y="71136"/>
                </a:lnTo>
                <a:lnTo>
                  <a:pt x="119137" y="71302"/>
                </a:lnTo>
                <a:lnTo>
                  <a:pt x="120000" y="73297"/>
                </a:lnTo>
                <a:lnTo>
                  <a:pt x="117756" y="76454"/>
                </a:lnTo>
                <a:lnTo>
                  <a:pt x="114475" y="80443"/>
                </a:lnTo>
                <a:lnTo>
                  <a:pt x="114993" y="83102"/>
                </a:lnTo>
                <a:lnTo>
                  <a:pt x="113784" y="85264"/>
                </a:lnTo>
                <a:lnTo>
                  <a:pt x="112748" y="90582"/>
                </a:lnTo>
                <a:lnTo>
                  <a:pt x="111195" y="98560"/>
                </a:lnTo>
                <a:lnTo>
                  <a:pt x="110331" y="101552"/>
                </a:lnTo>
                <a:lnTo>
                  <a:pt x="111195" y="106538"/>
                </a:lnTo>
                <a:lnTo>
                  <a:pt x="111367" y="109030"/>
                </a:lnTo>
                <a:lnTo>
                  <a:pt x="105496" y="109030"/>
                </a:lnTo>
                <a:lnTo>
                  <a:pt x="99799" y="107368"/>
                </a:lnTo>
                <a:lnTo>
                  <a:pt x="96346" y="108698"/>
                </a:lnTo>
                <a:lnTo>
                  <a:pt x="96346" y="111690"/>
                </a:lnTo>
                <a:lnTo>
                  <a:pt x="98590" y="113851"/>
                </a:lnTo>
                <a:lnTo>
                  <a:pt x="98418" y="120000"/>
                </a:lnTo>
                <a:lnTo>
                  <a:pt x="94619" y="120000"/>
                </a:lnTo>
                <a:lnTo>
                  <a:pt x="93755" y="114848"/>
                </a:lnTo>
                <a:lnTo>
                  <a:pt x="41957" y="118505"/>
                </a:lnTo>
                <a:lnTo>
                  <a:pt x="30215" y="118505"/>
                </a:lnTo>
                <a:lnTo>
                  <a:pt x="26072" y="112854"/>
                </a:lnTo>
                <a:lnTo>
                  <a:pt x="24863" y="108698"/>
                </a:lnTo>
                <a:lnTo>
                  <a:pt x="21928" y="106704"/>
                </a:lnTo>
                <a:lnTo>
                  <a:pt x="22791" y="100887"/>
                </a:lnTo>
                <a:lnTo>
                  <a:pt x="22791" y="95568"/>
                </a:lnTo>
                <a:lnTo>
                  <a:pt x="20546" y="91413"/>
                </a:lnTo>
                <a:lnTo>
                  <a:pt x="21065" y="83602"/>
                </a:lnTo>
                <a:lnTo>
                  <a:pt x="24000" y="79114"/>
                </a:lnTo>
                <a:lnTo>
                  <a:pt x="23482" y="76122"/>
                </a:lnTo>
                <a:lnTo>
                  <a:pt x="20892" y="76122"/>
                </a:lnTo>
                <a:lnTo>
                  <a:pt x="21237" y="71801"/>
                </a:lnTo>
                <a:lnTo>
                  <a:pt x="18474" y="68643"/>
                </a:lnTo>
                <a:lnTo>
                  <a:pt x="15540" y="62660"/>
                </a:lnTo>
                <a:lnTo>
                  <a:pt x="12777" y="52188"/>
                </a:lnTo>
                <a:lnTo>
                  <a:pt x="10187" y="45707"/>
                </a:lnTo>
                <a:lnTo>
                  <a:pt x="8805" y="38892"/>
                </a:lnTo>
                <a:lnTo>
                  <a:pt x="5871" y="28255"/>
                </a:lnTo>
                <a:lnTo>
                  <a:pt x="1381" y="13131"/>
                </a:lnTo>
                <a:lnTo>
                  <a:pt x="172" y="11634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6"/>
          <p:cNvSpPr/>
          <p:nvPr/>
        </p:nvSpPr>
        <p:spPr>
          <a:xfrm>
            <a:off x="6197055" y="2378155"/>
            <a:ext cx="342300" cy="617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513" y="6826"/>
                </a:moveTo>
                <a:lnTo>
                  <a:pt x="7853" y="7725"/>
                </a:lnTo>
                <a:lnTo>
                  <a:pt x="11937" y="8444"/>
                </a:lnTo>
                <a:lnTo>
                  <a:pt x="17905" y="7186"/>
                </a:lnTo>
                <a:lnTo>
                  <a:pt x="22931" y="5030"/>
                </a:lnTo>
                <a:lnTo>
                  <a:pt x="28272" y="3054"/>
                </a:lnTo>
                <a:lnTo>
                  <a:pt x="48062" y="3414"/>
                </a:lnTo>
                <a:lnTo>
                  <a:pt x="53716" y="1796"/>
                </a:lnTo>
                <a:lnTo>
                  <a:pt x="103037" y="0"/>
                </a:lnTo>
                <a:lnTo>
                  <a:pt x="106178" y="21378"/>
                </a:lnTo>
                <a:lnTo>
                  <a:pt x="108691" y="23353"/>
                </a:lnTo>
                <a:lnTo>
                  <a:pt x="113089" y="55150"/>
                </a:lnTo>
                <a:lnTo>
                  <a:pt x="118115" y="76886"/>
                </a:lnTo>
                <a:lnTo>
                  <a:pt x="120000" y="84252"/>
                </a:lnTo>
                <a:lnTo>
                  <a:pt x="106806" y="88923"/>
                </a:lnTo>
                <a:lnTo>
                  <a:pt x="100209" y="88923"/>
                </a:lnTo>
                <a:lnTo>
                  <a:pt x="97382" y="91078"/>
                </a:lnTo>
                <a:lnTo>
                  <a:pt x="97696" y="95390"/>
                </a:lnTo>
                <a:lnTo>
                  <a:pt x="92041" y="97725"/>
                </a:lnTo>
                <a:lnTo>
                  <a:pt x="80419" y="105090"/>
                </a:lnTo>
                <a:lnTo>
                  <a:pt x="81047" y="111377"/>
                </a:lnTo>
                <a:lnTo>
                  <a:pt x="66910" y="111198"/>
                </a:lnTo>
                <a:lnTo>
                  <a:pt x="66597" y="108324"/>
                </a:lnTo>
                <a:lnTo>
                  <a:pt x="57173" y="111377"/>
                </a:lnTo>
                <a:lnTo>
                  <a:pt x="57486" y="116228"/>
                </a:lnTo>
                <a:lnTo>
                  <a:pt x="51518" y="117665"/>
                </a:lnTo>
                <a:lnTo>
                  <a:pt x="47749" y="112994"/>
                </a:lnTo>
                <a:lnTo>
                  <a:pt x="42094" y="113713"/>
                </a:lnTo>
                <a:lnTo>
                  <a:pt x="37381" y="116587"/>
                </a:lnTo>
                <a:lnTo>
                  <a:pt x="36440" y="120000"/>
                </a:lnTo>
                <a:lnTo>
                  <a:pt x="29214" y="119102"/>
                </a:lnTo>
                <a:lnTo>
                  <a:pt x="28901" y="116407"/>
                </a:lnTo>
                <a:lnTo>
                  <a:pt x="20105" y="116228"/>
                </a:lnTo>
                <a:lnTo>
                  <a:pt x="0" y="118743"/>
                </a:lnTo>
                <a:lnTo>
                  <a:pt x="0" y="108503"/>
                </a:lnTo>
                <a:lnTo>
                  <a:pt x="6596" y="103832"/>
                </a:lnTo>
                <a:lnTo>
                  <a:pt x="9109" y="99342"/>
                </a:lnTo>
                <a:lnTo>
                  <a:pt x="11937" y="96468"/>
                </a:lnTo>
                <a:lnTo>
                  <a:pt x="15079" y="92695"/>
                </a:lnTo>
                <a:lnTo>
                  <a:pt x="13507" y="85689"/>
                </a:lnTo>
                <a:lnTo>
                  <a:pt x="8481" y="82456"/>
                </a:lnTo>
                <a:lnTo>
                  <a:pt x="10681" y="76348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6"/>
          <p:cNvSpPr/>
          <p:nvPr/>
        </p:nvSpPr>
        <p:spPr>
          <a:xfrm>
            <a:off x="6944450" y="2161169"/>
            <a:ext cx="662100" cy="448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30123"/>
                </a:moveTo>
                <a:lnTo>
                  <a:pt x="4871" y="24198"/>
                </a:lnTo>
                <a:lnTo>
                  <a:pt x="8444" y="19999"/>
                </a:lnTo>
                <a:lnTo>
                  <a:pt x="11853" y="15309"/>
                </a:lnTo>
                <a:lnTo>
                  <a:pt x="13640" y="15309"/>
                </a:lnTo>
                <a:lnTo>
                  <a:pt x="13640" y="25185"/>
                </a:lnTo>
                <a:lnTo>
                  <a:pt x="29229" y="21975"/>
                </a:lnTo>
                <a:lnTo>
                  <a:pt x="38159" y="19506"/>
                </a:lnTo>
                <a:lnTo>
                  <a:pt x="51313" y="15309"/>
                </a:lnTo>
                <a:lnTo>
                  <a:pt x="62680" y="11604"/>
                </a:lnTo>
                <a:lnTo>
                  <a:pt x="81353" y="5926"/>
                </a:lnTo>
                <a:lnTo>
                  <a:pt x="93532" y="1728"/>
                </a:lnTo>
                <a:lnTo>
                  <a:pt x="95805" y="0"/>
                </a:lnTo>
                <a:lnTo>
                  <a:pt x="99215" y="1234"/>
                </a:lnTo>
                <a:lnTo>
                  <a:pt x="100514" y="4938"/>
                </a:lnTo>
                <a:lnTo>
                  <a:pt x="103275" y="4691"/>
                </a:lnTo>
                <a:lnTo>
                  <a:pt x="104411" y="9383"/>
                </a:lnTo>
                <a:lnTo>
                  <a:pt x="106360" y="14815"/>
                </a:lnTo>
                <a:lnTo>
                  <a:pt x="108308" y="18272"/>
                </a:lnTo>
                <a:lnTo>
                  <a:pt x="112368" y="18518"/>
                </a:lnTo>
                <a:lnTo>
                  <a:pt x="113992" y="21481"/>
                </a:lnTo>
                <a:lnTo>
                  <a:pt x="111394" y="24938"/>
                </a:lnTo>
                <a:lnTo>
                  <a:pt x="111231" y="30617"/>
                </a:lnTo>
                <a:lnTo>
                  <a:pt x="109446" y="34568"/>
                </a:lnTo>
                <a:lnTo>
                  <a:pt x="108308" y="38519"/>
                </a:lnTo>
                <a:lnTo>
                  <a:pt x="109770" y="41975"/>
                </a:lnTo>
                <a:lnTo>
                  <a:pt x="109932" y="45926"/>
                </a:lnTo>
                <a:lnTo>
                  <a:pt x="107984" y="47654"/>
                </a:lnTo>
                <a:lnTo>
                  <a:pt x="108147" y="53086"/>
                </a:lnTo>
                <a:lnTo>
                  <a:pt x="109770" y="55802"/>
                </a:lnTo>
                <a:lnTo>
                  <a:pt x="112368" y="56049"/>
                </a:lnTo>
                <a:lnTo>
                  <a:pt x="113343" y="60741"/>
                </a:lnTo>
                <a:lnTo>
                  <a:pt x="117565" y="65431"/>
                </a:lnTo>
                <a:lnTo>
                  <a:pt x="120000" y="68148"/>
                </a:lnTo>
                <a:lnTo>
                  <a:pt x="120000" y="71357"/>
                </a:lnTo>
                <a:lnTo>
                  <a:pt x="116428" y="74320"/>
                </a:lnTo>
                <a:lnTo>
                  <a:pt x="115129" y="79012"/>
                </a:lnTo>
                <a:lnTo>
                  <a:pt x="112368" y="84197"/>
                </a:lnTo>
                <a:lnTo>
                  <a:pt x="109446" y="86666"/>
                </a:lnTo>
                <a:lnTo>
                  <a:pt x="106198" y="86666"/>
                </a:lnTo>
                <a:lnTo>
                  <a:pt x="101976" y="93086"/>
                </a:lnTo>
                <a:lnTo>
                  <a:pt x="91096" y="95802"/>
                </a:lnTo>
                <a:lnTo>
                  <a:pt x="81516" y="99506"/>
                </a:lnTo>
                <a:lnTo>
                  <a:pt x="67551" y="104198"/>
                </a:lnTo>
                <a:lnTo>
                  <a:pt x="60406" y="105925"/>
                </a:lnTo>
                <a:lnTo>
                  <a:pt x="54073" y="105925"/>
                </a:lnTo>
                <a:lnTo>
                  <a:pt x="46117" y="110123"/>
                </a:lnTo>
                <a:lnTo>
                  <a:pt x="38484" y="111851"/>
                </a:lnTo>
                <a:lnTo>
                  <a:pt x="30365" y="115308"/>
                </a:lnTo>
                <a:lnTo>
                  <a:pt x="25494" y="115308"/>
                </a:lnTo>
                <a:lnTo>
                  <a:pt x="8769" y="120000"/>
                </a:lnTo>
                <a:lnTo>
                  <a:pt x="8769" y="110370"/>
                </a:lnTo>
                <a:lnTo>
                  <a:pt x="7307" y="107407"/>
                </a:lnTo>
                <a:lnTo>
                  <a:pt x="5683" y="83457"/>
                </a:lnTo>
                <a:lnTo>
                  <a:pt x="4059" y="75802"/>
                </a:lnTo>
                <a:lnTo>
                  <a:pt x="3572" y="66667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p6"/>
          <p:cNvSpPr/>
          <p:nvPr/>
        </p:nvSpPr>
        <p:spPr>
          <a:xfrm>
            <a:off x="2503649" y="992896"/>
            <a:ext cx="771900" cy="577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5027" y="1299"/>
                </a:moveTo>
                <a:lnTo>
                  <a:pt x="37381" y="0"/>
                </a:lnTo>
                <a:lnTo>
                  <a:pt x="120000" y="30109"/>
                </a:lnTo>
                <a:lnTo>
                  <a:pt x="106963" y="107654"/>
                </a:lnTo>
                <a:lnTo>
                  <a:pt x="106806" y="118701"/>
                </a:lnTo>
                <a:lnTo>
                  <a:pt x="105078" y="120000"/>
                </a:lnTo>
                <a:lnTo>
                  <a:pt x="76178" y="110037"/>
                </a:lnTo>
                <a:lnTo>
                  <a:pt x="62512" y="111336"/>
                </a:lnTo>
                <a:lnTo>
                  <a:pt x="58743" y="109821"/>
                </a:lnTo>
                <a:lnTo>
                  <a:pt x="51203" y="111554"/>
                </a:lnTo>
                <a:lnTo>
                  <a:pt x="49477" y="109387"/>
                </a:lnTo>
                <a:lnTo>
                  <a:pt x="42094" y="109821"/>
                </a:lnTo>
                <a:lnTo>
                  <a:pt x="37381" y="105271"/>
                </a:lnTo>
                <a:lnTo>
                  <a:pt x="32355" y="104622"/>
                </a:lnTo>
                <a:lnTo>
                  <a:pt x="29685" y="102671"/>
                </a:lnTo>
                <a:lnTo>
                  <a:pt x="27644" y="105271"/>
                </a:lnTo>
                <a:lnTo>
                  <a:pt x="21361" y="104404"/>
                </a:lnTo>
                <a:lnTo>
                  <a:pt x="15550" y="98990"/>
                </a:lnTo>
                <a:lnTo>
                  <a:pt x="16492" y="95524"/>
                </a:lnTo>
                <a:lnTo>
                  <a:pt x="16492" y="86643"/>
                </a:lnTo>
                <a:lnTo>
                  <a:pt x="13350" y="80794"/>
                </a:lnTo>
                <a:lnTo>
                  <a:pt x="9424" y="80794"/>
                </a:lnTo>
                <a:lnTo>
                  <a:pt x="8796" y="76246"/>
                </a:lnTo>
                <a:lnTo>
                  <a:pt x="6596" y="76246"/>
                </a:lnTo>
                <a:lnTo>
                  <a:pt x="5026" y="73431"/>
                </a:lnTo>
                <a:lnTo>
                  <a:pt x="2826" y="74729"/>
                </a:lnTo>
                <a:lnTo>
                  <a:pt x="0" y="71698"/>
                </a:lnTo>
                <a:lnTo>
                  <a:pt x="1413" y="66931"/>
                </a:lnTo>
                <a:lnTo>
                  <a:pt x="3770" y="67148"/>
                </a:lnTo>
                <a:lnTo>
                  <a:pt x="5339" y="62815"/>
                </a:lnTo>
                <a:lnTo>
                  <a:pt x="5183" y="60216"/>
                </a:lnTo>
                <a:lnTo>
                  <a:pt x="2985" y="60216"/>
                </a:lnTo>
                <a:lnTo>
                  <a:pt x="2826" y="54801"/>
                </a:lnTo>
                <a:lnTo>
                  <a:pt x="7224" y="54151"/>
                </a:lnTo>
                <a:lnTo>
                  <a:pt x="4555" y="49171"/>
                </a:lnTo>
                <a:lnTo>
                  <a:pt x="3770" y="41154"/>
                </a:lnTo>
                <a:lnTo>
                  <a:pt x="3926" y="24260"/>
                </a:lnTo>
                <a:lnTo>
                  <a:pt x="2198" y="21227"/>
                </a:lnTo>
                <a:lnTo>
                  <a:pt x="2198" y="15812"/>
                </a:lnTo>
                <a:lnTo>
                  <a:pt x="3613" y="7798"/>
                </a:lnTo>
                <a:lnTo>
                  <a:pt x="4398" y="5849"/>
                </a:lnTo>
                <a:lnTo>
                  <a:pt x="6754" y="7364"/>
                </a:lnTo>
                <a:lnTo>
                  <a:pt x="10366" y="14079"/>
                </a:lnTo>
                <a:lnTo>
                  <a:pt x="15079" y="18411"/>
                </a:lnTo>
                <a:lnTo>
                  <a:pt x="21046" y="22311"/>
                </a:lnTo>
                <a:lnTo>
                  <a:pt x="27644" y="25343"/>
                </a:lnTo>
                <a:lnTo>
                  <a:pt x="31257" y="25343"/>
                </a:lnTo>
                <a:lnTo>
                  <a:pt x="32042" y="20360"/>
                </a:lnTo>
                <a:lnTo>
                  <a:pt x="34712" y="18411"/>
                </a:lnTo>
                <a:lnTo>
                  <a:pt x="35968" y="22743"/>
                </a:lnTo>
                <a:lnTo>
                  <a:pt x="33455" y="22743"/>
                </a:lnTo>
                <a:lnTo>
                  <a:pt x="33612" y="26859"/>
                </a:lnTo>
                <a:lnTo>
                  <a:pt x="35340" y="29891"/>
                </a:lnTo>
                <a:lnTo>
                  <a:pt x="37853" y="34223"/>
                </a:lnTo>
                <a:lnTo>
                  <a:pt x="38481" y="30541"/>
                </a:lnTo>
                <a:lnTo>
                  <a:pt x="36911" y="29024"/>
                </a:lnTo>
                <a:lnTo>
                  <a:pt x="37540" y="20360"/>
                </a:lnTo>
                <a:lnTo>
                  <a:pt x="36911" y="17545"/>
                </a:lnTo>
                <a:lnTo>
                  <a:pt x="39110" y="12997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6"/>
          <p:cNvSpPr/>
          <p:nvPr/>
        </p:nvSpPr>
        <p:spPr>
          <a:xfrm>
            <a:off x="4478221" y="1334768"/>
            <a:ext cx="751800" cy="483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435" y="0"/>
                </a:moveTo>
                <a:lnTo>
                  <a:pt x="24171" y="1832"/>
                </a:lnTo>
                <a:lnTo>
                  <a:pt x="45339" y="3894"/>
                </a:lnTo>
                <a:lnTo>
                  <a:pt x="68939" y="5954"/>
                </a:lnTo>
                <a:lnTo>
                  <a:pt x="109416" y="7100"/>
                </a:lnTo>
                <a:lnTo>
                  <a:pt x="110704" y="10992"/>
                </a:lnTo>
                <a:lnTo>
                  <a:pt x="111848" y="17405"/>
                </a:lnTo>
                <a:lnTo>
                  <a:pt x="111562" y="22214"/>
                </a:lnTo>
                <a:lnTo>
                  <a:pt x="111704" y="40077"/>
                </a:lnTo>
                <a:lnTo>
                  <a:pt x="112563" y="46489"/>
                </a:lnTo>
                <a:lnTo>
                  <a:pt x="113564" y="50382"/>
                </a:lnTo>
                <a:lnTo>
                  <a:pt x="115280" y="54275"/>
                </a:lnTo>
                <a:lnTo>
                  <a:pt x="115567" y="63664"/>
                </a:lnTo>
                <a:lnTo>
                  <a:pt x="116139" y="80153"/>
                </a:lnTo>
                <a:lnTo>
                  <a:pt x="116711" y="94581"/>
                </a:lnTo>
                <a:lnTo>
                  <a:pt x="120000" y="107863"/>
                </a:lnTo>
                <a:lnTo>
                  <a:pt x="119857" y="120000"/>
                </a:lnTo>
                <a:lnTo>
                  <a:pt x="81812" y="118856"/>
                </a:lnTo>
                <a:lnTo>
                  <a:pt x="52634" y="117024"/>
                </a:lnTo>
                <a:lnTo>
                  <a:pt x="20882" y="113817"/>
                </a:lnTo>
                <a:lnTo>
                  <a:pt x="0" y="111298"/>
                </a:lnTo>
                <a:lnTo>
                  <a:pt x="286" y="89543"/>
                </a:lnTo>
                <a:lnTo>
                  <a:pt x="1430" y="86107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"/>
          <p:cNvSpPr/>
          <p:nvPr/>
        </p:nvSpPr>
        <p:spPr>
          <a:xfrm>
            <a:off x="7507239" y="2485263"/>
            <a:ext cx="123600" cy="20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4796"/>
                </a:moveTo>
                <a:lnTo>
                  <a:pt x="23476" y="0"/>
                </a:lnTo>
                <a:lnTo>
                  <a:pt x="41739" y="549"/>
                </a:lnTo>
                <a:lnTo>
                  <a:pt x="28693" y="19179"/>
                </a:lnTo>
                <a:lnTo>
                  <a:pt x="26954" y="30138"/>
                </a:lnTo>
                <a:lnTo>
                  <a:pt x="38261" y="42193"/>
                </a:lnTo>
                <a:lnTo>
                  <a:pt x="57391" y="48768"/>
                </a:lnTo>
                <a:lnTo>
                  <a:pt x="65215" y="60273"/>
                </a:lnTo>
                <a:lnTo>
                  <a:pt x="78261" y="77261"/>
                </a:lnTo>
                <a:lnTo>
                  <a:pt x="96519" y="87124"/>
                </a:lnTo>
                <a:lnTo>
                  <a:pt x="109565" y="87124"/>
                </a:lnTo>
                <a:lnTo>
                  <a:pt x="112172" y="100274"/>
                </a:lnTo>
                <a:lnTo>
                  <a:pt x="120000" y="113971"/>
                </a:lnTo>
                <a:lnTo>
                  <a:pt x="83478" y="117808"/>
                </a:lnTo>
                <a:lnTo>
                  <a:pt x="47824" y="120000"/>
                </a:lnTo>
                <a:lnTo>
                  <a:pt x="28693" y="71232"/>
                </a:lnTo>
                <a:lnTo>
                  <a:pt x="13041" y="36164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6"/>
          <p:cNvSpPr/>
          <p:nvPr/>
        </p:nvSpPr>
        <p:spPr>
          <a:xfrm>
            <a:off x="3053465" y="1136686"/>
            <a:ext cx="685200" cy="1142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8938" y="0"/>
                </a:moveTo>
                <a:lnTo>
                  <a:pt x="55222" y="2188"/>
                </a:lnTo>
                <a:lnTo>
                  <a:pt x="51150" y="12580"/>
                </a:lnTo>
                <a:lnTo>
                  <a:pt x="49203" y="16956"/>
                </a:lnTo>
                <a:lnTo>
                  <a:pt x="53451" y="21549"/>
                </a:lnTo>
                <a:lnTo>
                  <a:pt x="53451" y="24175"/>
                </a:lnTo>
                <a:lnTo>
                  <a:pt x="51858" y="25050"/>
                </a:lnTo>
                <a:lnTo>
                  <a:pt x="52213" y="27019"/>
                </a:lnTo>
                <a:lnTo>
                  <a:pt x="53982" y="28988"/>
                </a:lnTo>
                <a:lnTo>
                  <a:pt x="57346" y="29645"/>
                </a:lnTo>
                <a:lnTo>
                  <a:pt x="59646" y="32379"/>
                </a:lnTo>
                <a:lnTo>
                  <a:pt x="61593" y="35114"/>
                </a:lnTo>
                <a:lnTo>
                  <a:pt x="62125" y="37302"/>
                </a:lnTo>
                <a:lnTo>
                  <a:pt x="64778" y="38396"/>
                </a:lnTo>
                <a:lnTo>
                  <a:pt x="64778" y="39709"/>
                </a:lnTo>
                <a:lnTo>
                  <a:pt x="67081" y="39600"/>
                </a:lnTo>
                <a:lnTo>
                  <a:pt x="67257" y="41350"/>
                </a:lnTo>
                <a:lnTo>
                  <a:pt x="70797" y="41240"/>
                </a:lnTo>
                <a:lnTo>
                  <a:pt x="71682" y="42662"/>
                </a:lnTo>
                <a:lnTo>
                  <a:pt x="66902" y="49335"/>
                </a:lnTo>
                <a:lnTo>
                  <a:pt x="63717" y="54586"/>
                </a:lnTo>
                <a:lnTo>
                  <a:pt x="62478" y="56883"/>
                </a:lnTo>
                <a:lnTo>
                  <a:pt x="64602" y="58304"/>
                </a:lnTo>
                <a:lnTo>
                  <a:pt x="66194" y="59836"/>
                </a:lnTo>
                <a:lnTo>
                  <a:pt x="70089" y="59070"/>
                </a:lnTo>
                <a:lnTo>
                  <a:pt x="72566" y="57211"/>
                </a:lnTo>
                <a:lnTo>
                  <a:pt x="75398" y="57320"/>
                </a:lnTo>
                <a:lnTo>
                  <a:pt x="75929" y="63337"/>
                </a:lnTo>
                <a:lnTo>
                  <a:pt x="78053" y="67821"/>
                </a:lnTo>
                <a:lnTo>
                  <a:pt x="78761" y="70447"/>
                </a:lnTo>
                <a:lnTo>
                  <a:pt x="81593" y="71760"/>
                </a:lnTo>
                <a:lnTo>
                  <a:pt x="83894" y="73401"/>
                </a:lnTo>
                <a:lnTo>
                  <a:pt x="85133" y="75260"/>
                </a:lnTo>
                <a:lnTo>
                  <a:pt x="83894" y="77448"/>
                </a:lnTo>
                <a:lnTo>
                  <a:pt x="85309" y="79636"/>
                </a:lnTo>
                <a:lnTo>
                  <a:pt x="88849" y="77994"/>
                </a:lnTo>
                <a:lnTo>
                  <a:pt x="92036" y="77776"/>
                </a:lnTo>
                <a:lnTo>
                  <a:pt x="95576" y="78760"/>
                </a:lnTo>
                <a:lnTo>
                  <a:pt x="99469" y="78214"/>
                </a:lnTo>
                <a:lnTo>
                  <a:pt x="104425" y="78105"/>
                </a:lnTo>
                <a:lnTo>
                  <a:pt x="107611" y="79417"/>
                </a:lnTo>
                <a:lnTo>
                  <a:pt x="110975" y="79198"/>
                </a:lnTo>
                <a:lnTo>
                  <a:pt x="112567" y="77557"/>
                </a:lnTo>
                <a:lnTo>
                  <a:pt x="115223" y="76682"/>
                </a:lnTo>
                <a:lnTo>
                  <a:pt x="117876" y="79526"/>
                </a:lnTo>
                <a:lnTo>
                  <a:pt x="120000" y="81386"/>
                </a:lnTo>
                <a:lnTo>
                  <a:pt x="109735" y="120000"/>
                </a:lnTo>
                <a:lnTo>
                  <a:pt x="54514" y="114094"/>
                </a:lnTo>
                <a:lnTo>
                  <a:pt x="0" y="106327"/>
                </a:lnTo>
                <a:lnTo>
                  <a:pt x="10088" y="79745"/>
                </a:lnTo>
                <a:lnTo>
                  <a:pt x="14336" y="73947"/>
                </a:lnTo>
                <a:lnTo>
                  <a:pt x="12743" y="72197"/>
                </a:lnTo>
                <a:lnTo>
                  <a:pt x="9204" y="72197"/>
                </a:lnTo>
                <a:lnTo>
                  <a:pt x="10088" y="70556"/>
                </a:lnTo>
                <a:lnTo>
                  <a:pt x="10088" y="68588"/>
                </a:lnTo>
                <a:lnTo>
                  <a:pt x="15044" y="64430"/>
                </a:lnTo>
                <a:lnTo>
                  <a:pt x="17699" y="64430"/>
                </a:lnTo>
                <a:lnTo>
                  <a:pt x="19115" y="63228"/>
                </a:lnTo>
                <a:lnTo>
                  <a:pt x="19115" y="61149"/>
                </a:lnTo>
                <a:lnTo>
                  <a:pt x="29203" y="53601"/>
                </a:lnTo>
                <a:lnTo>
                  <a:pt x="29203" y="50319"/>
                </a:lnTo>
                <a:lnTo>
                  <a:pt x="24071" y="47256"/>
                </a:lnTo>
                <a:lnTo>
                  <a:pt x="22300" y="45506"/>
                </a:lnTo>
                <a:lnTo>
                  <a:pt x="24424" y="44740"/>
                </a:lnTo>
                <a:lnTo>
                  <a:pt x="24424" y="38834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"/>
          <p:cNvSpPr/>
          <p:nvPr/>
        </p:nvSpPr>
        <p:spPr>
          <a:xfrm>
            <a:off x="6329234" y="3957047"/>
            <a:ext cx="1044900" cy="820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191" y="23692"/>
                </a:moveTo>
                <a:lnTo>
                  <a:pt x="3191" y="15389"/>
                </a:lnTo>
                <a:lnTo>
                  <a:pt x="0" y="12420"/>
                </a:lnTo>
                <a:lnTo>
                  <a:pt x="0" y="8842"/>
                </a:lnTo>
                <a:lnTo>
                  <a:pt x="29948" y="4385"/>
                </a:lnTo>
                <a:lnTo>
                  <a:pt x="36996" y="4385"/>
                </a:lnTo>
                <a:lnTo>
                  <a:pt x="38129" y="7020"/>
                </a:lnTo>
                <a:lnTo>
                  <a:pt x="39364" y="9044"/>
                </a:lnTo>
                <a:lnTo>
                  <a:pt x="46156" y="9044"/>
                </a:lnTo>
                <a:lnTo>
                  <a:pt x="65760" y="7424"/>
                </a:lnTo>
                <a:lnTo>
                  <a:pt x="77338" y="6141"/>
                </a:lnTo>
                <a:lnTo>
                  <a:pt x="77801" y="10260"/>
                </a:lnTo>
                <a:lnTo>
                  <a:pt x="80117" y="10260"/>
                </a:lnTo>
                <a:lnTo>
                  <a:pt x="80117" y="5334"/>
                </a:lnTo>
                <a:lnTo>
                  <a:pt x="78881" y="3375"/>
                </a:lnTo>
                <a:lnTo>
                  <a:pt x="78881" y="1011"/>
                </a:lnTo>
                <a:lnTo>
                  <a:pt x="80836" y="0"/>
                </a:lnTo>
                <a:lnTo>
                  <a:pt x="84541" y="1283"/>
                </a:lnTo>
                <a:lnTo>
                  <a:pt x="87732" y="1283"/>
                </a:lnTo>
                <a:lnTo>
                  <a:pt x="89430" y="8775"/>
                </a:lnTo>
                <a:lnTo>
                  <a:pt x="91385" y="15321"/>
                </a:lnTo>
                <a:lnTo>
                  <a:pt x="93752" y="22678"/>
                </a:lnTo>
                <a:lnTo>
                  <a:pt x="96582" y="29024"/>
                </a:lnTo>
                <a:lnTo>
                  <a:pt x="98898" y="33814"/>
                </a:lnTo>
                <a:lnTo>
                  <a:pt x="101779" y="38135"/>
                </a:lnTo>
                <a:lnTo>
                  <a:pt x="104042" y="41779"/>
                </a:lnTo>
                <a:lnTo>
                  <a:pt x="105484" y="44007"/>
                </a:lnTo>
                <a:lnTo>
                  <a:pt x="106821" y="46503"/>
                </a:lnTo>
                <a:lnTo>
                  <a:pt x="105946" y="48259"/>
                </a:lnTo>
                <a:lnTo>
                  <a:pt x="105946" y="50622"/>
                </a:lnTo>
                <a:lnTo>
                  <a:pt x="107903" y="56357"/>
                </a:lnTo>
                <a:lnTo>
                  <a:pt x="110167" y="60071"/>
                </a:lnTo>
                <a:lnTo>
                  <a:pt x="111607" y="63581"/>
                </a:lnTo>
                <a:lnTo>
                  <a:pt x="113049" y="66685"/>
                </a:lnTo>
                <a:lnTo>
                  <a:pt x="114283" y="70464"/>
                </a:lnTo>
                <a:lnTo>
                  <a:pt x="116289" y="74447"/>
                </a:lnTo>
                <a:lnTo>
                  <a:pt x="117680" y="77890"/>
                </a:lnTo>
                <a:lnTo>
                  <a:pt x="118553" y="81262"/>
                </a:lnTo>
                <a:lnTo>
                  <a:pt x="119068" y="87946"/>
                </a:lnTo>
                <a:lnTo>
                  <a:pt x="119791" y="99483"/>
                </a:lnTo>
                <a:lnTo>
                  <a:pt x="120000" y="103329"/>
                </a:lnTo>
                <a:lnTo>
                  <a:pt x="118201" y="105490"/>
                </a:lnTo>
                <a:lnTo>
                  <a:pt x="117635" y="110282"/>
                </a:lnTo>
                <a:lnTo>
                  <a:pt x="118509" y="111968"/>
                </a:lnTo>
                <a:lnTo>
                  <a:pt x="114599" y="117164"/>
                </a:lnTo>
                <a:lnTo>
                  <a:pt x="110791" y="117637"/>
                </a:lnTo>
                <a:lnTo>
                  <a:pt x="107857" y="120000"/>
                </a:lnTo>
                <a:lnTo>
                  <a:pt x="106417" y="119329"/>
                </a:lnTo>
                <a:lnTo>
                  <a:pt x="105799" y="113592"/>
                </a:lnTo>
                <a:lnTo>
                  <a:pt x="100597" y="104679"/>
                </a:lnTo>
                <a:lnTo>
                  <a:pt x="97665" y="104613"/>
                </a:lnTo>
                <a:lnTo>
                  <a:pt x="96532" y="105894"/>
                </a:lnTo>
                <a:lnTo>
                  <a:pt x="94628" y="102995"/>
                </a:lnTo>
                <a:lnTo>
                  <a:pt x="92518" y="95371"/>
                </a:lnTo>
                <a:lnTo>
                  <a:pt x="90153" y="93145"/>
                </a:lnTo>
                <a:lnTo>
                  <a:pt x="88607" y="88821"/>
                </a:lnTo>
                <a:lnTo>
                  <a:pt x="88607" y="85109"/>
                </a:lnTo>
                <a:lnTo>
                  <a:pt x="87526" y="83691"/>
                </a:lnTo>
                <a:lnTo>
                  <a:pt x="86703" y="85109"/>
                </a:lnTo>
                <a:lnTo>
                  <a:pt x="86703" y="87946"/>
                </a:lnTo>
                <a:lnTo>
                  <a:pt x="85262" y="87946"/>
                </a:lnTo>
                <a:lnTo>
                  <a:pt x="84027" y="85178"/>
                </a:lnTo>
                <a:lnTo>
                  <a:pt x="82072" y="81873"/>
                </a:lnTo>
                <a:lnTo>
                  <a:pt x="80579" y="78360"/>
                </a:lnTo>
                <a:lnTo>
                  <a:pt x="78727" y="76135"/>
                </a:lnTo>
                <a:lnTo>
                  <a:pt x="77286" y="73905"/>
                </a:lnTo>
                <a:lnTo>
                  <a:pt x="78779" y="71680"/>
                </a:lnTo>
                <a:lnTo>
                  <a:pt x="80734" y="67358"/>
                </a:lnTo>
                <a:lnTo>
                  <a:pt x="81300" y="64593"/>
                </a:lnTo>
                <a:lnTo>
                  <a:pt x="79447" y="63445"/>
                </a:lnTo>
                <a:lnTo>
                  <a:pt x="76720" y="63445"/>
                </a:lnTo>
                <a:lnTo>
                  <a:pt x="76565" y="65536"/>
                </a:lnTo>
                <a:lnTo>
                  <a:pt x="78418" y="65469"/>
                </a:lnTo>
                <a:lnTo>
                  <a:pt x="77338" y="70870"/>
                </a:lnTo>
                <a:lnTo>
                  <a:pt x="76360" y="68371"/>
                </a:lnTo>
                <a:lnTo>
                  <a:pt x="75485" y="66145"/>
                </a:lnTo>
                <a:lnTo>
                  <a:pt x="74971" y="63445"/>
                </a:lnTo>
                <a:lnTo>
                  <a:pt x="74560" y="58519"/>
                </a:lnTo>
                <a:lnTo>
                  <a:pt x="75485" y="54196"/>
                </a:lnTo>
                <a:lnTo>
                  <a:pt x="75536" y="44613"/>
                </a:lnTo>
                <a:lnTo>
                  <a:pt x="73220" y="41442"/>
                </a:lnTo>
                <a:lnTo>
                  <a:pt x="72603" y="38404"/>
                </a:lnTo>
                <a:lnTo>
                  <a:pt x="67458" y="37057"/>
                </a:lnTo>
                <a:lnTo>
                  <a:pt x="65915" y="34085"/>
                </a:lnTo>
                <a:lnTo>
                  <a:pt x="63599" y="32263"/>
                </a:lnTo>
                <a:lnTo>
                  <a:pt x="62364" y="30172"/>
                </a:lnTo>
                <a:lnTo>
                  <a:pt x="61901" y="28213"/>
                </a:lnTo>
                <a:lnTo>
                  <a:pt x="59894" y="27202"/>
                </a:lnTo>
                <a:lnTo>
                  <a:pt x="57785" y="24028"/>
                </a:lnTo>
                <a:lnTo>
                  <a:pt x="55366" y="22883"/>
                </a:lnTo>
                <a:lnTo>
                  <a:pt x="53256" y="21059"/>
                </a:lnTo>
                <a:lnTo>
                  <a:pt x="50631" y="21127"/>
                </a:lnTo>
                <a:lnTo>
                  <a:pt x="47956" y="22341"/>
                </a:lnTo>
                <a:lnTo>
                  <a:pt x="47803" y="24838"/>
                </a:lnTo>
                <a:lnTo>
                  <a:pt x="45590" y="26053"/>
                </a:lnTo>
                <a:lnTo>
                  <a:pt x="42606" y="29900"/>
                </a:lnTo>
                <a:lnTo>
                  <a:pt x="39827" y="31587"/>
                </a:lnTo>
                <a:lnTo>
                  <a:pt x="34733" y="32734"/>
                </a:lnTo>
                <a:lnTo>
                  <a:pt x="34887" y="29564"/>
                </a:lnTo>
                <a:lnTo>
                  <a:pt x="32983" y="27809"/>
                </a:lnTo>
                <a:lnTo>
                  <a:pt x="30152" y="25715"/>
                </a:lnTo>
                <a:lnTo>
                  <a:pt x="27323" y="23556"/>
                </a:lnTo>
                <a:lnTo>
                  <a:pt x="24390" y="21530"/>
                </a:lnTo>
                <a:lnTo>
                  <a:pt x="18370" y="19977"/>
                </a:lnTo>
                <a:lnTo>
                  <a:pt x="11424" y="20588"/>
                </a:lnTo>
                <a:lnTo>
                  <a:pt x="7152" y="22341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6"/>
          <p:cNvSpPr/>
          <p:nvPr/>
        </p:nvSpPr>
        <p:spPr>
          <a:xfrm>
            <a:off x="5311650" y="2609420"/>
            <a:ext cx="769500" cy="680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0675" y="109816"/>
                </a:moveTo>
                <a:lnTo>
                  <a:pt x="20466" y="40080"/>
                </a:lnTo>
                <a:lnTo>
                  <a:pt x="18509" y="39510"/>
                </a:lnTo>
                <a:lnTo>
                  <a:pt x="17183" y="38369"/>
                </a:lnTo>
                <a:lnTo>
                  <a:pt x="15574" y="35926"/>
                </a:lnTo>
                <a:lnTo>
                  <a:pt x="14528" y="34704"/>
                </a:lnTo>
                <a:lnTo>
                  <a:pt x="13690" y="33971"/>
                </a:lnTo>
                <a:lnTo>
                  <a:pt x="12643" y="31772"/>
                </a:lnTo>
                <a:lnTo>
                  <a:pt x="12503" y="28432"/>
                </a:lnTo>
                <a:lnTo>
                  <a:pt x="13061" y="26557"/>
                </a:lnTo>
                <a:lnTo>
                  <a:pt x="15157" y="25254"/>
                </a:lnTo>
                <a:lnTo>
                  <a:pt x="15016" y="21669"/>
                </a:lnTo>
                <a:lnTo>
                  <a:pt x="11385" y="21588"/>
                </a:lnTo>
                <a:lnTo>
                  <a:pt x="10756" y="20038"/>
                </a:lnTo>
                <a:lnTo>
                  <a:pt x="8382" y="18736"/>
                </a:lnTo>
                <a:lnTo>
                  <a:pt x="7752" y="17433"/>
                </a:lnTo>
                <a:lnTo>
                  <a:pt x="5728" y="13848"/>
                </a:lnTo>
                <a:lnTo>
                  <a:pt x="2374" y="8716"/>
                </a:lnTo>
                <a:lnTo>
                  <a:pt x="2095" y="5538"/>
                </a:lnTo>
                <a:lnTo>
                  <a:pt x="0" y="2037"/>
                </a:lnTo>
                <a:lnTo>
                  <a:pt x="18789" y="1955"/>
                </a:lnTo>
                <a:lnTo>
                  <a:pt x="45261" y="1466"/>
                </a:lnTo>
                <a:lnTo>
                  <a:pt x="57204" y="326"/>
                </a:lnTo>
                <a:lnTo>
                  <a:pt x="69916" y="0"/>
                </a:lnTo>
                <a:lnTo>
                  <a:pt x="71034" y="2118"/>
                </a:lnTo>
                <a:lnTo>
                  <a:pt x="73479" y="5050"/>
                </a:lnTo>
                <a:lnTo>
                  <a:pt x="74177" y="6191"/>
                </a:lnTo>
                <a:lnTo>
                  <a:pt x="73618" y="7738"/>
                </a:lnTo>
                <a:lnTo>
                  <a:pt x="72501" y="9041"/>
                </a:lnTo>
                <a:lnTo>
                  <a:pt x="72990" y="10019"/>
                </a:lnTo>
                <a:lnTo>
                  <a:pt x="73481" y="10670"/>
                </a:lnTo>
                <a:lnTo>
                  <a:pt x="73690" y="13197"/>
                </a:lnTo>
                <a:lnTo>
                  <a:pt x="74807" y="19061"/>
                </a:lnTo>
                <a:lnTo>
                  <a:pt x="76554" y="23052"/>
                </a:lnTo>
                <a:lnTo>
                  <a:pt x="85843" y="33646"/>
                </a:lnTo>
                <a:lnTo>
                  <a:pt x="88569" y="36251"/>
                </a:lnTo>
                <a:lnTo>
                  <a:pt x="88569" y="40976"/>
                </a:lnTo>
                <a:lnTo>
                  <a:pt x="90175" y="43178"/>
                </a:lnTo>
                <a:lnTo>
                  <a:pt x="96320" y="42770"/>
                </a:lnTo>
                <a:lnTo>
                  <a:pt x="97299" y="44479"/>
                </a:lnTo>
                <a:lnTo>
                  <a:pt x="99254" y="45132"/>
                </a:lnTo>
                <a:lnTo>
                  <a:pt x="98276" y="47903"/>
                </a:lnTo>
                <a:lnTo>
                  <a:pt x="97857" y="52056"/>
                </a:lnTo>
                <a:lnTo>
                  <a:pt x="96602" y="54908"/>
                </a:lnTo>
                <a:lnTo>
                  <a:pt x="95482" y="57840"/>
                </a:lnTo>
                <a:lnTo>
                  <a:pt x="94993" y="61424"/>
                </a:lnTo>
                <a:lnTo>
                  <a:pt x="100094" y="67454"/>
                </a:lnTo>
                <a:lnTo>
                  <a:pt x="103795" y="70957"/>
                </a:lnTo>
                <a:lnTo>
                  <a:pt x="108405" y="71607"/>
                </a:lnTo>
                <a:lnTo>
                  <a:pt x="111059" y="77718"/>
                </a:lnTo>
                <a:lnTo>
                  <a:pt x="112664" y="80978"/>
                </a:lnTo>
                <a:lnTo>
                  <a:pt x="112736" y="83585"/>
                </a:lnTo>
                <a:lnTo>
                  <a:pt x="112177" y="84725"/>
                </a:lnTo>
                <a:lnTo>
                  <a:pt x="113224" y="86844"/>
                </a:lnTo>
                <a:lnTo>
                  <a:pt x="113574" y="89858"/>
                </a:lnTo>
                <a:lnTo>
                  <a:pt x="115459" y="92627"/>
                </a:lnTo>
                <a:lnTo>
                  <a:pt x="118882" y="92463"/>
                </a:lnTo>
                <a:lnTo>
                  <a:pt x="120000" y="94338"/>
                </a:lnTo>
                <a:lnTo>
                  <a:pt x="119092" y="100855"/>
                </a:lnTo>
                <a:lnTo>
                  <a:pt x="117905" y="102404"/>
                </a:lnTo>
                <a:lnTo>
                  <a:pt x="115948" y="102239"/>
                </a:lnTo>
                <a:lnTo>
                  <a:pt x="115179" y="105417"/>
                </a:lnTo>
                <a:lnTo>
                  <a:pt x="112875" y="105500"/>
                </a:lnTo>
                <a:lnTo>
                  <a:pt x="112806" y="112506"/>
                </a:lnTo>
                <a:lnTo>
                  <a:pt x="109872" y="119267"/>
                </a:lnTo>
                <a:lnTo>
                  <a:pt x="104703" y="120000"/>
                </a:lnTo>
                <a:lnTo>
                  <a:pt x="98907" y="119920"/>
                </a:lnTo>
                <a:lnTo>
                  <a:pt x="100233" y="116006"/>
                </a:lnTo>
                <a:lnTo>
                  <a:pt x="102957" y="113157"/>
                </a:lnTo>
                <a:lnTo>
                  <a:pt x="103307" y="109084"/>
                </a:lnTo>
                <a:lnTo>
                  <a:pt x="101979" y="107047"/>
                </a:lnTo>
                <a:lnTo>
                  <a:pt x="71454" y="108593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6"/>
          <p:cNvSpPr/>
          <p:nvPr/>
        </p:nvSpPr>
        <p:spPr>
          <a:xfrm>
            <a:off x="5604691" y="1652401"/>
            <a:ext cx="603900" cy="66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4066" y="6685"/>
                </a:moveTo>
                <a:lnTo>
                  <a:pt x="16380" y="8524"/>
                </a:lnTo>
                <a:lnTo>
                  <a:pt x="20653" y="8524"/>
                </a:lnTo>
                <a:lnTo>
                  <a:pt x="25460" y="6184"/>
                </a:lnTo>
                <a:lnTo>
                  <a:pt x="30623" y="4680"/>
                </a:lnTo>
                <a:lnTo>
                  <a:pt x="35075" y="2507"/>
                </a:lnTo>
                <a:lnTo>
                  <a:pt x="37567" y="0"/>
                </a:lnTo>
                <a:lnTo>
                  <a:pt x="40772" y="669"/>
                </a:lnTo>
                <a:lnTo>
                  <a:pt x="41840" y="2507"/>
                </a:lnTo>
                <a:lnTo>
                  <a:pt x="38813" y="5850"/>
                </a:lnTo>
                <a:lnTo>
                  <a:pt x="37567" y="9861"/>
                </a:lnTo>
                <a:lnTo>
                  <a:pt x="39881" y="9861"/>
                </a:lnTo>
                <a:lnTo>
                  <a:pt x="41484" y="8357"/>
                </a:lnTo>
                <a:lnTo>
                  <a:pt x="45401" y="10028"/>
                </a:lnTo>
                <a:lnTo>
                  <a:pt x="48071" y="10864"/>
                </a:lnTo>
                <a:lnTo>
                  <a:pt x="50742" y="11365"/>
                </a:lnTo>
                <a:lnTo>
                  <a:pt x="53235" y="14875"/>
                </a:lnTo>
                <a:lnTo>
                  <a:pt x="55549" y="16546"/>
                </a:lnTo>
                <a:lnTo>
                  <a:pt x="70327" y="19555"/>
                </a:lnTo>
                <a:lnTo>
                  <a:pt x="74777" y="19721"/>
                </a:lnTo>
                <a:lnTo>
                  <a:pt x="78873" y="22396"/>
                </a:lnTo>
                <a:lnTo>
                  <a:pt x="84036" y="22563"/>
                </a:lnTo>
                <a:lnTo>
                  <a:pt x="89199" y="24067"/>
                </a:lnTo>
                <a:lnTo>
                  <a:pt x="94897" y="24067"/>
                </a:lnTo>
                <a:lnTo>
                  <a:pt x="96321" y="25738"/>
                </a:lnTo>
                <a:lnTo>
                  <a:pt x="95786" y="28412"/>
                </a:lnTo>
                <a:lnTo>
                  <a:pt x="100950" y="29248"/>
                </a:lnTo>
                <a:lnTo>
                  <a:pt x="102908" y="31086"/>
                </a:lnTo>
                <a:lnTo>
                  <a:pt x="104155" y="42619"/>
                </a:lnTo>
                <a:lnTo>
                  <a:pt x="107537" y="46296"/>
                </a:lnTo>
                <a:lnTo>
                  <a:pt x="103976" y="50307"/>
                </a:lnTo>
                <a:lnTo>
                  <a:pt x="101484" y="56658"/>
                </a:lnTo>
                <a:lnTo>
                  <a:pt x="100415" y="59332"/>
                </a:lnTo>
                <a:lnTo>
                  <a:pt x="101128" y="61838"/>
                </a:lnTo>
                <a:lnTo>
                  <a:pt x="103620" y="60335"/>
                </a:lnTo>
                <a:lnTo>
                  <a:pt x="105579" y="58663"/>
                </a:lnTo>
                <a:lnTo>
                  <a:pt x="107003" y="54987"/>
                </a:lnTo>
                <a:lnTo>
                  <a:pt x="110208" y="50975"/>
                </a:lnTo>
                <a:lnTo>
                  <a:pt x="113234" y="47633"/>
                </a:lnTo>
                <a:lnTo>
                  <a:pt x="115549" y="44123"/>
                </a:lnTo>
                <a:lnTo>
                  <a:pt x="116618" y="41950"/>
                </a:lnTo>
                <a:lnTo>
                  <a:pt x="119822" y="39443"/>
                </a:lnTo>
                <a:lnTo>
                  <a:pt x="120000" y="42953"/>
                </a:lnTo>
                <a:lnTo>
                  <a:pt x="118576" y="46462"/>
                </a:lnTo>
                <a:lnTo>
                  <a:pt x="116083" y="50474"/>
                </a:lnTo>
                <a:lnTo>
                  <a:pt x="114303" y="55321"/>
                </a:lnTo>
                <a:lnTo>
                  <a:pt x="111810" y="60501"/>
                </a:lnTo>
                <a:lnTo>
                  <a:pt x="110742" y="65349"/>
                </a:lnTo>
                <a:lnTo>
                  <a:pt x="111989" y="71365"/>
                </a:lnTo>
                <a:lnTo>
                  <a:pt x="109318" y="73371"/>
                </a:lnTo>
                <a:lnTo>
                  <a:pt x="108605" y="76045"/>
                </a:lnTo>
                <a:lnTo>
                  <a:pt x="109496" y="84568"/>
                </a:lnTo>
                <a:lnTo>
                  <a:pt x="107716" y="88413"/>
                </a:lnTo>
                <a:lnTo>
                  <a:pt x="106113" y="95599"/>
                </a:lnTo>
                <a:lnTo>
                  <a:pt x="107003" y="100279"/>
                </a:lnTo>
                <a:lnTo>
                  <a:pt x="108784" y="107131"/>
                </a:lnTo>
                <a:lnTo>
                  <a:pt x="110208" y="111477"/>
                </a:lnTo>
                <a:lnTo>
                  <a:pt x="110208" y="116825"/>
                </a:lnTo>
                <a:lnTo>
                  <a:pt x="83146" y="118162"/>
                </a:lnTo>
                <a:lnTo>
                  <a:pt x="50208" y="120000"/>
                </a:lnTo>
                <a:lnTo>
                  <a:pt x="48606" y="116323"/>
                </a:lnTo>
                <a:lnTo>
                  <a:pt x="41484" y="115320"/>
                </a:lnTo>
                <a:lnTo>
                  <a:pt x="38635" y="110474"/>
                </a:lnTo>
                <a:lnTo>
                  <a:pt x="38457" y="105126"/>
                </a:lnTo>
                <a:lnTo>
                  <a:pt x="40060" y="103120"/>
                </a:lnTo>
                <a:lnTo>
                  <a:pt x="40060" y="99778"/>
                </a:lnTo>
                <a:lnTo>
                  <a:pt x="36677" y="97772"/>
                </a:lnTo>
                <a:lnTo>
                  <a:pt x="36143" y="93928"/>
                </a:lnTo>
                <a:lnTo>
                  <a:pt x="35964" y="84903"/>
                </a:lnTo>
                <a:lnTo>
                  <a:pt x="21721" y="74708"/>
                </a:lnTo>
                <a:lnTo>
                  <a:pt x="18872" y="70363"/>
                </a:lnTo>
                <a:lnTo>
                  <a:pt x="15312" y="69861"/>
                </a:lnTo>
                <a:lnTo>
                  <a:pt x="13354" y="66852"/>
                </a:lnTo>
                <a:lnTo>
                  <a:pt x="9258" y="66017"/>
                </a:lnTo>
                <a:lnTo>
                  <a:pt x="5876" y="64513"/>
                </a:lnTo>
                <a:lnTo>
                  <a:pt x="3027" y="62173"/>
                </a:lnTo>
                <a:lnTo>
                  <a:pt x="2136" y="48970"/>
                </a:lnTo>
                <a:lnTo>
                  <a:pt x="4629" y="45961"/>
                </a:lnTo>
                <a:lnTo>
                  <a:pt x="4808" y="42117"/>
                </a:lnTo>
                <a:lnTo>
                  <a:pt x="3027" y="40279"/>
                </a:lnTo>
                <a:lnTo>
                  <a:pt x="0" y="39109"/>
                </a:lnTo>
                <a:lnTo>
                  <a:pt x="712" y="34763"/>
                </a:lnTo>
                <a:lnTo>
                  <a:pt x="3027" y="29917"/>
                </a:lnTo>
                <a:lnTo>
                  <a:pt x="11039" y="25571"/>
                </a:lnTo>
                <a:lnTo>
                  <a:pt x="10861" y="10362"/>
                </a:lnTo>
                <a:lnTo>
                  <a:pt x="12285" y="8190"/>
                </a:lnTo>
                <a:close/>
              </a:path>
            </a:pathLst>
          </a:custGeom>
          <a:solidFill>
            <a:srgbClr val="2F82C9"/>
          </a:solidFill>
          <a:ln w="12700" cap="flat" cmpd="sng">
            <a:solidFill>
              <a:srgbClr val="171717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6"/>
          <p:cNvSpPr/>
          <p:nvPr/>
        </p:nvSpPr>
        <p:spPr>
          <a:xfrm>
            <a:off x="6780452" y="3300586"/>
            <a:ext cx="585000" cy="45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4595" y="16065"/>
                </a:moveTo>
                <a:lnTo>
                  <a:pt x="10108" y="11684"/>
                </a:lnTo>
                <a:lnTo>
                  <a:pt x="14334" y="10466"/>
                </a:lnTo>
                <a:lnTo>
                  <a:pt x="20031" y="5355"/>
                </a:lnTo>
                <a:lnTo>
                  <a:pt x="25912" y="2434"/>
                </a:lnTo>
                <a:lnTo>
                  <a:pt x="40980" y="1216"/>
                </a:lnTo>
                <a:lnTo>
                  <a:pt x="46309" y="0"/>
                </a:lnTo>
                <a:lnTo>
                  <a:pt x="55497" y="0"/>
                </a:lnTo>
                <a:lnTo>
                  <a:pt x="60827" y="6085"/>
                </a:lnTo>
                <a:lnTo>
                  <a:pt x="61195" y="10223"/>
                </a:lnTo>
                <a:lnTo>
                  <a:pt x="70016" y="8763"/>
                </a:lnTo>
                <a:lnTo>
                  <a:pt x="84165" y="6815"/>
                </a:lnTo>
                <a:lnTo>
                  <a:pt x="88208" y="6815"/>
                </a:lnTo>
                <a:lnTo>
                  <a:pt x="97580" y="14847"/>
                </a:lnTo>
                <a:lnTo>
                  <a:pt x="108790" y="25315"/>
                </a:lnTo>
                <a:lnTo>
                  <a:pt x="115957" y="32130"/>
                </a:lnTo>
                <a:lnTo>
                  <a:pt x="120000" y="36511"/>
                </a:lnTo>
                <a:lnTo>
                  <a:pt x="116140" y="39432"/>
                </a:lnTo>
                <a:lnTo>
                  <a:pt x="114119" y="43083"/>
                </a:lnTo>
                <a:lnTo>
                  <a:pt x="111730" y="47464"/>
                </a:lnTo>
                <a:lnTo>
                  <a:pt x="109157" y="55010"/>
                </a:lnTo>
                <a:lnTo>
                  <a:pt x="108239" y="60365"/>
                </a:lnTo>
                <a:lnTo>
                  <a:pt x="108422" y="68155"/>
                </a:lnTo>
                <a:lnTo>
                  <a:pt x="105849" y="70102"/>
                </a:lnTo>
                <a:lnTo>
                  <a:pt x="104564" y="74970"/>
                </a:lnTo>
                <a:lnTo>
                  <a:pt x="101256" y="75213"/>
                </a:lnTo>
                <a:lnTo>
                  <a:pt x="98316" y="79838"/>
                </a:lnTo>
                <a:lnTo>
                  <a:pt x="94088" y="87627"/>
                </a:lnTo>
                <a:lnTo>
                  <a:pt x="89862" y="93712"/>
                </a:lnTo>
                <a:lnTo>
                  <a:pt x="84165" y="100285"/>
                </a:lnTo>
                <a:lnTo>
                  <a:pt x="80674" y="100285"/>
                </a:lnTo>
                <a:lnTo>
                  <a:pt x="81225" y="103935"/>
                </a:lnTo>
                <a:lnTo>
                  <a:pt x="81409" y="107587"/>
                </a:lnTo>
                <a:lnTo>
                  <a:pt x="73874" y="117323"/>
                </a:lnTo>
                <a:lnTo>
                  <a:pt x="72588" y="120000"/>
                </a:lnTo>
                <a:lnTo>
                  <a:pt x="68913" y="120000"/>
                </a:lnTo>
                <a:lnTo>
                  <a:pt x="65238" y="117323"/>
                </a:lnTo>
                <a:lnTo>
                  <a:pt x="64503" y="112455"/>
                </a:lnTo>
                <a:lnTo>
                  <a:pt x="62481" y="104422"/>
                </a:lnTo>
                <a:lnTo>
                  <a:pt x="58438" y="102475"/>
                </a:lnTo>
                <a:lnTo>
                  <a:pt x="56600" y="99798"/>
                </a:lnTo>
                <a:lnTo>
                  <a:pt x="55497" y="93469"/>
                </a:lnTo>
                <a:lnTo>
                  <a:pt x="51271" y="83975"/>
                </a:lnTo>
                <a:lnTo>
                  <a:pt x="46493" y="81055"/>
                </a:lnTo>
                <a:lnTo>
                  <a:pt x="42083" y="77404"/>
                </a:lnTo>
                <a:lnTo>
                  <a:pt x="40061" y="69615"/>
                </a:lnTo>
                <a:lnTo>
                  <a:pt x="35835" y="67181"/>
                </a:lnTo>
                <a:lnTo>
                  <a:pt x="29770" y="58174"/>
                </a:lnTo>
                <a:lnTo>
                  <a:pt x="24074" y="55253"/>
                </a:lnTo>
                <a:lnTo>
                  <a:pt x="19112" y="48438"/>
                </a:lnTo>
                <a:lnTo>
                  <a:pt x="13048" y="34320"/>
                </a:lnTo>
                <a:lnTo>
                  <a:pt x="7351" y="33833"/>
                </a:lnTo>
                <a:lnTo>
                  <a:pt x="4962" y="30912"/>
                </a:lnTo>
                <a:lnTo>
                  <a:pt x="552" y="28965"/>
                </a:lnTo>
                <a:lnTo>
                  <a:pt x="0" y="24828"/>
                </a:lnTo>
                <a:lnTo>
                  <a:pt x="1470" y="21420"/>
                </a:lnTo>
                <a:lnTo>
                  <a:pt x="4778" y="18986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6"/>
          <p:cNvSpPr/>
          <p:nvPr/>
        </p:nvSpPr>
        <p:spPr>
          <a:xfrm>
            <a:off x="6490994" y="2273819"/>
            <a:ext cx="484800" cy="565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22156"/>
                </a:moveTo>
                <a:lnTo>
                  <a:pt x="5324" y="22353"/>
                </a:lnTo>
                <a:lnTo>
                  <a:pt x="36378" y="18039"/>
                </a:lnTo>
                <a:lnTo>
                  <a:pt x="40592" y="19608"/>
                </a:lnTo>
                <a:lnTo>
                  <a:pt x="45915" y="21569"/>
                </a:lnTo>
                <a:lnTo>
                  <a:pt x="54343" y="21372"/>
                </a:lnTo>
                <a:lnTo>
                  <a:pt x="57892" y="24117"/>
                </a:lnTo>
                <a:lnTo>
                  <a:pt x="60998" y="26078"/>
                </a:lnTo>
                <a:lnTo>
                  <a:pt x="65657" y="24509"/>
                </a:lnTo>
                <a:lnTo>
                  <a:pt x="72311" y="22156"/>
                </a:lnTo>
                <a:lnTo>
                  <a:pt x="75637" y="20588"/>
                </a:lnTo>
                <a:lnTo>
                  <a:pt x="80517" y="20196"/>
                </a:lnTo>
                <a:lnTo>
                  <a:pt x="83845" y="18627"/>
                </a:lnTo>
                <a:lnTo>
                  <a:pt x="89833" y="12549"/>
                </a:lnTo>
                <a:lnTo>
                  <a:pt x="93161" y="8823"/>
                </a:lnTo>
                <a:lnTo>
                  <a:pt x="97154" y="7059"/>
                </a:lnTo>
                <a:lnTo>
                  <a:pt x="105360" y="2745"/>
                </a:lnTo>
                <a:lnTo>
                  <a:pt x="112014" y="0"/>
                </a:lnTo>
                <a:lnTo>
                  <a:pt x="116895" y="28039"/>
                </a:lnTo>
                <a:lnTo>
                  <a:pt x="117782" y="36274"/>
                </a:lnTo>
                <a:lnTo>
                  <a:pt x="120000" y="42745"/>
                </a:lnTo>
                <a:lnTo>
                  <a:pt x="118669" y="50196"/>
                </a:lnTo>
                <a:lnTo>
                  <a:pt x="117338" y="58039"/>
                </a:lnTo>
                <a:lnTo>
                  <a:pt x="115786" y="73529"/>
                </a:lnTo>
                <a:lnTo>
                  <a:pt x="111350" y="78824"/>
                </a:lnTo>
                <a:lnTo>
                  <a:pt x="109797" y="82353"/>
                </a:lnTo>
                <a:lnTo>
                  <a:pt x="105583" y="84901"/>
                </a:lnTo>
                <a:lnTo>
                  <a:pt x="102255" y="85294"/>
                </a:lnTo>
                <a:lnTo>
                  <a:pt x="101372" y="84505"/>
                </a:lnTo>
                <a:lnTo>
                  <a:pt x="100259" y="85490"/>
                </a:lnTo>
                <a:lnTo>
                  <a:pt x="97819" y="88235"/>
                </a:lnTo>
                <a:lnTo>
                  <a:pt x="93826" y="92352"/>
                </a:lnTo>
                <a:lnTo>
                  <a:pt x="93826" y="97450"/>
                </a:lnTo>
                <a:lnTo>
                  <a:pt x="95157" y="101372"/>
                </a:lnTo>
                <a:lnTo>
                  <a:pt x="91608" y="102549"/>
                </a:lnTo>
                <a:lnTo>
                  <a:pt x="90277" y="99608"/>
                </a:lnTo>
                <a:lnTo>
                  <a:pt x="86507" y="99803"/>
                </a:lnTo>
                <a:lnTo>
                  <a:pt x="84953" y="106078"/>
                </a:lnTo>
                <a:lnTo>
                  <a:pt x="84732" y="114118"/>
                </a:lnTo>
                <a:lnTo>
                  <a:pt x="81627" y="114902"/>
                </a:lnTo>
                <a:lnTo>
                  <a:pt x="81627" y="119216"/>
                </a:lnTo>
                <a:lnTo>
                  <a:pt x="76968" y="120000"/>
                </a:lnTo>
                <a:lnTo>
                  <a:pt x="74750" y="118824"/>
                </a:lnTo>
                <a:lnTo>
                  <a:pt x="67431" y="116471"/>
                </a:lnTo>
                <a:lnTo>
                  <a:pt x="67431" y="113529"/>
                </a:lnTo>
                <a:lnTo>
                  <a:pt x="65878" y="111373"/>
                </a:lnTo>
                <a:lnTo>
                  <a:pt x="62108" y="111373"/>
                </a:lnTo>
                <a:lnTo>
                  <a:pt x="56118" y="116666"/>
                </a:lnTo>
                <a:lnTo>
                  <a:pt x="53900" y="114705"/>
                </a:lnTo>
                <a:lnTo>
                  <a:pt x="48133" y="114705"/>
                </a:lnTo>
                <a:lnTo>
                  <a:pt x="41701" y="117058"/>
                </a:lnTo>
                <a:lnTo>
                  <a:pt x="38373" y="113137"/>
                </a:lnTo>
                <a:lnTo>
                  <a:pt x="29944" y="113333"/>
                </a:lnTo>
                <a:lnTo>
                  <a:pt x="24622" y="105490"/>
                </a:lnTo>
                <a:lnTo>
                  <a:pt x="10647" y="105686"/>
                </a:lnTo>
                <a:lnTo>
                  <a:pt x="7320" y="82745"/>
                </a:lnTo>
                <a:lnTo>
                  <a:pt x="4214" y="47843"/>
                </a:lnTo>
                <a:lnTo>
                  <a:pt x="2439" y="45490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6"/>
          <p:cNvSpPr/>
          <p:nvPr/>
        </p:nvSpPr>
        <p:spPr>
          <a:xfrm>
            <a:off x="3985334" y="3207325"/>
            <a:ext cx="1604100" cy="1623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6268" y="546"/>
                </a:moveTo>
                <a:lnTo>
                  <a:pt x="37207" y="0"/>
                </a:lnTo>
                <a:lnTo>
                  <a:pt x="53162" y="1092"/>
                </a:lnTo>
                <a:lnTo>
                  <a:pt x="62883" y="1365"/>
                </a:lnTo>
                <a:lnTo>
                  <a:pt x="62481" y="8737"/>
                </a:lnTo>
                <a:lnTo>
                  <a:pt x="62213" y="14539"/>
                </a:lnTo>
                <a:lnTo>
                  <a:pt x="62079" y="18157"/>
                </a:lnTo>
                <a:lnTo>
                  <a:pt x="61877" y="21501"/>
                </a:lnTo>
                <a:lnTo>
                  <a:pt x="62078" y="23002"/>
                </a:lnTo>
                <a:lnTo>
                  <a:pt x="62749" y="23550"/>
                </a:lnTo>
                <a:lnTo>
                  <a:pt x="63620" y="24232"/>
                </a:lnTo>
                <a:lnTo>
                  <a:pt x="64492" y="25189"/>
                </a:lnTo>
                <a:lnTo>
                  <a:pt x="65497" y="25255"/>
                </a:lnTo>
                <a:lnTo>
                  <a:pt x="65899" y="24437"/>
                </a:lnTo>
                <a:lnTo>
                  <a:pt x="66905" y="25255"/>
                </a:lnTo>
                <a:lnTo>
                  <a:pt x="67642" y="24640"/>
                </a:lnTo>
                <a:lnTo>
                  <a:pt x="68715" y="24913"/>
                </a:lnTo>
                <a:lnTo>
                  <a:pt x="68782" y="26007"/>
                </a:lnTo>
                <a:lnTo>
                  <a:pt x="69050" y="27030"/>
                </a:lnTo>
                <a:lnTo>
                  <a:pt x="70793" y="27099"/>
                </a:lnTo>
                <a:lnTo>
                  <a:pt x="72201" y="28121"/>
                </a:lnTo>
                <a:lnTo>
                  <a:pt x="74279" y="28191"/>
                </a:lnTo>
                <a:lnTo>
                  <a:pt x="75486" y="29010"/>
                </a:lnTo>
                <a:lnTo>
                  <a:pt x="76223" y="27917"/>
                </a:lnTo>
                <a:lnTo>
                  <a:pt x="77028" y="28464"/>
                </a:lnTo>
                <a:lnTo>
                  <a:pt x="78503" y="28532"/>
                </a:lnTo>
                <a:lnTo>
                  <a:pt x="78503" y="29760"/>
                </a:lnTo>
                <a:lnTo>
                  <a:pt x="79977" y="29965"/>
                </a:lnTo>
                <a:lnTo>
                  <a:pt x="79911" y="31330"/>
                </a:lnTo>
                <a:lnTo>
                  <a:pt x="81184" y="31468"/>
                </a:lnTo>
                <a:lnTo>
                  <a:pt x="82123" y="30237"/>
                </a:lnTo>
                <a:lnTo>
                  <a:pt x="82994" y="30989"/>
                </a:lnTo>
                <a:lnTo>
                  <a:pt x="84134" y="30989"/>
                </a:lnTo>
                <a:lnTo>
                  <a:pt x="84335" y="31876"/>
                </a:lnTo>
                <a:lnTo>
                  <a:pt x="86480" y="33037"/>
                </a:lnTo>
                <a:lnTo>
                  <a:pt x="87687" y="33037"/>
                </a:lnTo>
                <a:lnTo>
                  <a:pt x="89028" y="30171"/>
                </a:lnTo>
                <a:lnTo>
                  <a:pt x="90033" y="31809"/>
                </a:lnTo>
                <a:lnTo>
                  <a:pt x="91844" y="31809"/>
                </a:lnTo>
                <a:lnTo>
                  <a:pt x="93117" y="32560"/>
                </a:lnTo>
                <a:lnTo>
                  <a:pt x="94324" y="32968"/>
                </a:lnTo>
                <a:lnTo>
                  <a:pt x="95598" y="32968"/>
                </a:lnTo>
                <a:lnTo>
                  <a:pt x="96268" y="31534"/>
                </a:lnTo>
                <a:lnTo>
                  <a:pt x="97743" y="31468"/>
                </a:lnTo>
                <a:lnTo>
                  <a:pt x="100022" y="31398"/>
                </a:lnTo>
                <a:lnTo>
                  <a:pt x="101162" y="30443"/>
                </a:lnTo>
                <a:lnTo>
                  <a:pt x="101899" y="31468"/>
                </a:lnTo>
                <a:lnTo>
                  <a:pt x="103777" y="31468"/>
                </a:lnTo>
                <a:lnTo>
                  <a:pt x="104179" y="30375"/>
                </a:lnTo>
                <a:lnTo>
                  <a:pt x="105385" y="30716"/>
                </a:lnTo>
                <a:lnTo>
                  <a:pt x="106391" y="32286"/>
                </a:lnTo>
                <a:lnTo>
                  <a:pt x="107665" y="33037"/>
                </a:lnTo>
                <a:lnTo>
                  <a:pt x="108804" y="33037"/>
                </a:lnTo>
                <a:lnTo>
                  <a:pt x="110011" y="33653"/>
                </a:lnTo>
                <a:lnTo>
                  <a:pt x="111821" y="34948"/>
                </a:lnTo>
                <a:lnTo>
                  <a:pt x="113229" y="34471"/>
                </a:lnTo>
                <a:lnTo>
                  <a:pt x="114771" y="34606"/>
                </a:lnTo>
                <a:lnTo>
                  <a:pt x="115106" y="35427"/>
                </a:lnTo>
                <a:lnTo>
                  <a:pt x="115039" y="41842"/>
                </a:lnTo>
                <a:lnTo>
                  <a:pt x="115508" y="52011"/>
                </a:lnTo>
                <a:lnTo>
                  <a:pt x="117117" y="53922"/>
                </a:lnTo>
                <a:lnTo>
                  <a:pt x="117385" y="56379"/>
                </a:lnTo>
                <a:lnTo>
                  <a:pt x="118793" y="58427"/>
                </a:lnTo>
                <a:lnTo>
                  <a:pt x="119598" y="59315"/>
                </a:lnTo>
                <a:lnTo>
                  <a:pt x="119665" y="61089"/>
                </a:lnTo>
                <a:lnTo>
                  <a:pt x="120000" y="65185"/>
                </a:lnTo>
                <a:lnTo>
                  <a:pt x="118458" y="68324"/>
                </a:lnTo>
                <a:lnTo>
                  <a:pt x="118994" y="69281"/>
                </a:lnTo>
                <a:lnTo>
                  <a:pt x="118592" y="74261"/>
                </a:lnTo>
                <a:lnTo>
                  <a:pt x="117721" y="75423"/>
                </a:lnTo>
                <a:lnTo>
                  <a:pt x="117788" y="77675"/>
                </a:lnTo>
                <a:lnTo>
                  <a:pt x="116179" y="77675"/>
                </a:lnTo>
                <a:lnTo>
                  <a:pt x="109609" y="80681"/>
                </a:lnTo>
                <a:lnTo>
                  <a:pt x="109743" y="81773"/>
                </a:lnTo>
                <a:lnTo>
                  <a:pt x="107329" y="83206"/>
                </a:lnTo>
                <a:lnTo>
                  <a:pt x="105720" y="84434"/>
                </a:lnTo>
                <a:lnTo>
                  <a:pt x="103307" y="86684"/>
                </a:lnTo>
                <a:lnTo>
                  <a:pt x="97877" y="89756"/>
                </a:lnTo>
                <a:lnTo>
                  <a:pt x="95330" y="90918"/>
                </a:lnTo>
                <a:lnTo>
                  <a:pt x="92648" y="93238"/>
                </a:lnTo>
                <a:lnTo>
                  <a:pt x="89631" y="95151"/>
                </a:lnTo>
                <a:lnTo>
                  <a:pt x="88961" y="96311"/>
                </a:lnTo>
                <a:lnTo>
                  <a:pt x="87151" y="98085"/>
                </a:lnTo>
                <a:lnTo>
                  <a:pt x="86547" y="99450"/>
                </a:lnTo>
                <a:lnTo>
                  <a:pt x="84938" y="102316"/>
                </a:lnTo>
                <a:lnTo>
                  <a:pt x="83732" y="104568"/>
                </a:lnTo>
                <a:lnTo>
                  <a:pt x="82794" y="109077"/>
                </a:lnTo>
                <a:lnTo>
                  <a:pt x="83464" y="112080"/>
                </a:lnTo>
                <a:lnTo>
                  <a:pt x="84537" y="117131"/>
                </a:lnTo>
                <a:lnTo>
                  <a:pt x="85475" y="118292"/>
                </a:lnTo>
                <a:lnTo>
                  <a:pt x="83598" y="120000"/>
                </a:lnTo>
                <a:lnTo>
                  <a:pt x="82123" y="119043"/>
                </a:lnTo>
                <a:lnTo>
                  <a:pt x="80984" y="117677"/>
                </a:lnTo>
                <a:lnTo>
                  <a:pt x="79509" y="117405"/>
                </a:lnTo>
                <a:lnTo>
                  <a:pt x="77297" y="117677"/>
                </a:lnTo>
                <a:lnTo>
                  <a:pt x="74682" y="116927"/>
                </a:lnTo>
                <a:lnTo>
                  <a:pt x="73945" y="115696"/>
                </a:lnTo>
                <a:lnTo>
                  <a:pt x="71933" y="115083"/>
                </a:lnTo>
                <a:lnTo>
                  <a:pt x="70392" y="114536"/>
                </a:lnTo>
                <a:lnTo>
                  <a:pt x="66906" y="113102"/>
                </a:lnTo>
                <a:lnTo>
                  <a:pt x="66302" y="111190"/>
                </a:lnTo>
                <a:lnTo>
                  <a:pt x="65765" y="108459"/>
                </a:lnTo>
                <a:lnTo>
                  <a:pt x="64760" y="107504"/>
                </a:lnTo>
                <a:lnTo>
                  <a:pt x="63888" y="106207"/>
                </a:lnTo>
                <a:lnTo>
                  <a:pt x="64290" y="104637"/>
                </a:lnTo>
                <a:lnTo>
                  <a:pt x="63285" y="103272"/>
                </a:lnTo>
                <a:lnTo>
                  <a:pt x="64022" y="101498"/>
                </a:lnTo>
                <a:lnTo>
                  <a:pt x="63553" y="99996"/>
                </a:lnTo>
                <a:lnTo>
                  <a:pt x="62011" y="99654"/>
                </a:lnTo>
                <a:lnTo>
                  <a:pt x="60134" y="97675"/>
                </a:lnTo>
                <a:lnTo>
                  <a:pt x="58123" y="93649"/>
                </a:lnTo>
                <a:lnTo>
                  <a:pt x="56782" y="92966"/>
                </a:lnTo>
                <a:lnTo>
                  <a:pt x="55911" y="91463"/>
                </a:lnTo>
                <a:lnTo>
                  <a:pt x="53564" y="85116"/>
                </a:lnTo>
                <a:lnTo>
                  <a:pt x="53296" y="83137"/>
                </a:lnTo>
                <a:lnTo>
                  <a:pt x="48670" y="78019"/>
                </a:lnTo>
                <a:lnTo>
                  <a:pt x="46525" y="75423"/>
                </a:lnTo>
                <a:lnTo>
                  <a:pt x="42972" y="75082"/>
                </a:lnTo>
                <a:lnTo>
                  <a:pt x="39888" y="74672"/>
                </a:lnTo>
                <a:lnTo>
                  <a:pt x="38078" y="73512"/>
                </a:lnTo>
                <a:lnTo>
                  <a:pt x="36335" y="74467"/>
                </a:lnTo>
                <a:lnTo>
                  <a:pt x="34324" y="75286"/>
                </a:lnTo>
                <a:lnTo>
                  <a:pt x="33184" y="77266"/>
                </a:lnTo>
                <a:lnTo>
                  <a:pt x="32447" y="79245"/>
                </a:lnTo>
                <a:lnTo>
                  <a:pt x="31106" y="81293"/>
                </a:lnTo>
                <a:lnTo>
                  <a:pt x="29296" y="83342"/>
                </a:lnTo>
                <a:lnTo>
                  <a:pt x="26816" y="81977"/>
                </a:lnTo>
                <a:lnTo>
                  <a:pt x="24402" y="80681"/>
                </a:lnTo>
                <a:lnTo>
                  <a:pt x="23799" y="79383"/>
                </a:lnTo>
                <a:lnTo>
                  <a:pt x="21855" y="78906"/>
                </a:lnTo>
                <a:lnTo>
                  <a:pt x="16961" y="74126"/>
                </a:lnTo>
                <a:lnTo>
                  <a:pt x="16022" y="71534"/>
                </a:lnTo>
                <a:lnTo>
                  <a:pt x="16089" y="67711"/>
                </a:lnTo>
                <a:lnTo>
                  <a:pt x="14413" y="64162"/>
                </a:lnTo>
                <a:lnTo>
                  <a:pt x="12872" y="61840"/>
                </a:lnTo>
                <a:lnTo>
                  <a:pt x="10458" y="60679"/>
                </a:lnTo>
                <a:lnTo>
                  <a:pt x="7911" y="57744"/>
                </a:lnTo>
                <a:lnTo>
                  <a:pt x="5028" y="53719"/>
                </a:lnTo>
                <a:lnTo>
                  <a:pt x="3419" y="53103"/>
                </a:lnTo>
                <a:lnTo>
                  <a:pt x="3017" y="51467"/>
                </a:lnTo>
                <a:lnTo>
                  <a:pt x="2011" y="50033"/>
                </a:lnTo>
                <a:lnTo>
                  <a:pt x="871" y="49281"/>
                </a:lnTo>
                <a:lnTo>
                  <a:pt x="134" y="48463"/>
                </a:lnTo>
                <a:lnTo>
                  <a:pt x="0" y="47439"/>
                </a:lnTo>
                <a:lnTo>
                  <a:pt x="670" y="46825"/>
                </a:lnTo>
                <a:lnTo>
                  <a:pt x="2413" y="46757"/>
                </a:lnTo>
                <a:lnTo>
                  <a:pt x="15084" y="48325"/>
                </a:lnTo>
                <a:lnTo>
                  <a:pt x="32514" y="49486"/>
                </a:lnTo>
                <a:lnTo>
                  <a:pt x="32983" y="48804"/>
                </a:lnTo>
                <a:lnTo>
                  <a:pt x="33385" y="39316"/>
                </a:lnTo>
                <a:lnTo>
                  <a:pt x="34994" y="24232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6"/>
          <p:cNvSpPr/>
          <p:nvPr/>
        </p:nvSpPr>
        <p:spPr>
          <a:xfrm>
            <a:off x="7854050" y="2057759"/>
            <a:ext cx="91500" cy="115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0554"/>
                </a:moveTo>
                <a:lnTo>
                  <a:pt x="56473" y="0"/>
                </a:lnTo>
                <a:lnTo>
                  <a:pt x="120000" y="74877"/>
                </a:lnTo>
                <a:lnTo>
                  <a:pt x="104713" y="80635"/>
                </a:lnTo>
                <a:lnTo>
                  <a:pt x="95312" y="86368"/>
                </a:lnTo>
                <a:lnTo>
                  <a:pt x="89426" y="82529"/>
                </a:lnTo>
                <a:lnTo>
                  <a:pt x="81192" y="83486"/>
                </a:lnTo>
                <a:lnTo>
                  <a:pt x="80012" y="92126"/>
                </a:lnTo>
                <a:lnTo>
                  <a:pt x="74126" y="98882"/>
                </a:lnTo>
                <a:lnTo>
                  <a:pt x="52940" y="109441"/>
                </a:lnTo>
                <a:lnTo>
                  <a:pt x="27060" y="120000"/>
                </a:lnTo>
                <a:lnTo>
                  <a:pt x="27060" y="76801"/>
                </a:lnTo>
                <a:lnTo>
                  <a:pt x="15300" y="41280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6"/>
          <p:cNvSpPr/>
          <p:nvPr/>
        </p:nvSpPr>
        <p:spPr>
          <a:xfrm>
            <a:off x="7805658" y="1198074"/>
            <a:ext cx="423900" cy="68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66356"/>
                </a:moveTo>
                <a:lnTo>
                  <a:pt x="1649" y="64426"/>
                </a:lnTo>
                <a:lnTo>
                  <a:pt x="5836" y="66356"/>
                </a:lnTo>
                <a:lnTo>
                  <a:pt x="7358" y="65714"/>
                </a:lnTo>
                <a:lnTo>
                  <a:pt x="8245" y="55901"/>
                </a:lnTo>
                <a:lnTo>
                  <a:pt x="16110" y="47697"/>
                </a:lnTo>
                <a:lnTo>
                  <a:pt x="16237" y="44640"/>
                </a:lnTo>
                <a:lnTo>
                  <a:pt x="14080" y="44317"/>
                </a:lnTo>
                <a:lnTo>
                  <a:pt x="12432" y="42469"/>
                </a:lnTo>
                <a:lnTo>
                  <a:pt x="12558" y="35229"/>
                </a:lnTo>
                <a:lnTo>
                  <a:pt x="16491" y="32818"/>
                </a:lnTo>
                <a:lnTo>
                  <a:pt x="16363" y="30083"/>
                </a:lnTo>
                <a:lnTo>
                  <a:pt x="15095" y="28473"/>
                </a:lnTo>
                <a:lnTo>
                  <a:pt x="14714" y="23004"/>
                </a:lnTo>
                <a:lnTo>
                  <a:pt x="27526" y="2575"/>
                </a:lnTo>
                <a:lnTo>
                  <a:pt x="32473" y="2494"/>
                </a:lnTo>
                <a:lnTo>
                  <a:pt x="33488" y="3056"/>
                </a:lnTo>
                <a:lnTo>
                  <a:pt x="32473" y="4182"/>
                </a:lnTo>
                <a:lnTo>
                  <a:pt x="35137" y="6596"/>
                </a:lnTo>
                <a:lnTo>
                  <a:pt x="38054" y="7559"/>
                </a:lnTo>
                <a:lnTo>
                  <a:pt x="41099" y="7320"/>
                </a:lnTo>
                <a:lnTo>
                  <a:pt x="42368" y="5309"/>
                </a:lnTo>
                <a:lnTo>
                  <a:pt x="45033" y="4344"/>
                </a:lnTo>
                <a:lnTo>
                  <a:pt x="50107" y="1367"/>
                </a:lnTo>
                <a:lnTo>
                  <a:pt x="52643" y="0"/>
                </a:lnTo>
                <a:lnTo>
                  <a:pt x="56575" y="161"/>
                </a:lnTo>
                <a:lnTo>
                  <a:pt x="68879" y="3861"/>
                </a:lnTo>
                <a:lnTo>
                  <a:pt x="70527" y="4826"/>
                </a:lnTo>
                <a:lnTo>
                  <a:pt x="86637" y="39493"/>
                </a:lnTo>
                <a:lnTo>
                  <a:pt x="97928" y="39493"/>
                </a:lnTo>
                <a:lnTo>
                  <a:pt x="99323" y="41583"/>
                </a:lnTo>
                <a:lnTo>
                  <a:pt x="100465" y="47778"/>
                </a:lnTo>
                <a:lnTo>
                  <a:pt x="104905" y="50672"/>
                </a:lnTo>
                <a:lnTo>
                  <a:pt x="107823" y="50030"/>
                </a:lnTo>
                <a:lnTo>
                  <a:pt x="106046" y="48984"/>
                </a:lnTo>
                <a:lnTo>
                  <a:pt x="107949" y="48420"/>
                </a:lnTo>
                <a:lnTo>
                  <a:pt x="110867" y="48501"/>
                </a:lnTo>
                <a:lnTo>
                  <a:pt x="115687" y="51718"/>
                </a:lnTo>
                <a:lnTo>
                  <a:pt x="116956" y="53005"/>
                </a:lnTo>
                <a:lnTo>
                  <a:pt x="118985" y="54452"/>
                </a:lnTo>
                <a:lnTo>
                  <a:pt x="120000" y="55980"/>
                </a:lnTo>
                <a:lnTo>
                  <a:pt x="119112" y="57670"/>
                </a:lnTo>
                <a:lnTo>
                  <a:pt x="116701" y="60324"/>
                </a:lnTo>
                <a:lnTo>
                  <a:pt x="116701" y="62013"/>
                </a:lnTo>
                <a:lnTo>
                  <a:pt x="114164" y="63139"/>
                </a:lnTo>
                <a:lnTo>
                  <a:pt x="110486" y="63862"/>
                </a:lnTo>
                <a:lnTo>
                  <a:pt x="98054" y="71827"/>
                </a:lnTo>
                <a:lnTo>
                  <a:pt x="96279" y="72549"/>
                </a:lnTo>
                <a:lnTo>
                  <a:pt x="95391" y="73594"/>
                </a:lnTo>
                <a:lnTo>
                  <a:pt x="93233" y="73436"/>
                </a:lnTo>
                <a:lnTo>
                  <a:pt x="92473" y="71022"/>
                </a:lnTo>
                <a:lnTo>
                  <a:pt x="88921" y="71181"/>
                </a:lnTo>
                <a:lnTo>
                  <a:pt x="87527" y="72632"/>
                </a:lnTo>
                <a:lnTo>
                  <a:pt x="85750" y="73354"/>
                </a:lnTo>
                <a:lnTo>
                  <a:pt x="83213" y="73436"/>
                </a:lnTo>
                <a:lnTo>
                  <a:pt x="82072" y="75444"/>
                </a:lnTo>
                <a:lnTo>
                  <a:pt x="80803" y="76491"/>
                </a:lnTo>
                <a:lnTo>
                  <a:pt x="82072" y="77857"/>
                </a:lnTo>
                <a:lnTo>
                  <a:pt x="80550" y="78582"/>
                </a:lnTo>
                <a:lnTo>
                  <a:pt x="76617" y="78341"/>
                </a:lnTo>
                <a:lnTo>
                  <a:pt x="75220" y="79306"/>
                </a:lnTo>
                <a:lnTo>
                  <a:pt x="73700" y="78341"/>
                </a:lnTo>
                <a:lnTo>
                  <a:pt x="72430" y="75444"/>
                </a:lnTo>
                <a:lnTo>
                  <a:pt x="70274" y="75526"/>
                </a:lnTo>
                <a:lnTo>
                  <a:pt x="68246" y="76893"/>
                </a:lnTo>
                <a:lnTo>
                  <a:pt x="70402" y="78582"/>
                </a:lnTo>
                <a:lnTo>
                  <a:pt x="70527" y="80593"/>
                </a:lnTo>
                <a:lnTo>
                  <a:pt x="69260" y="81479"/>
                </a:lnTo>
                <a:lnTo>
                  <a:pt x="69132" y="85500"/>
                </a:lnTo>
                <a:lnTo>
                  <a:pt x="70655" y="87107"/>
                </a:lnTo>
                <a:lnTo>
                  <a:pt x="69132" y="88716"/>
                </a:lnTo>
                <a:lnTo>
                  <a:pt x="66850" y="89923"/>
                </a:lnTo>
                <a:lnTo>
                  <a:pt x="61143" y="90082"/>
                </a:lnTo>
                <a:lnTo>
                  <a:pt x="61143" y="93218"/>
                </a:lnTo>
                <a:lnTo>
                  <a:pt x="57337" y="95391"/>
                </a:lnTo>
                <a:lnTo>
                  <a:pt x="52263" y="97403"/>
                </a:lnTo>
                <a:lnTo>
                  <a:pt x="50232" y="97482"/>
                </a:lnTo>
                <a:lnTo>
                  <a:pt x="48964" y="98367"/>
                </a:lnTo>
                <a:lnTo>
                  <a:pt x="46553" y="96840"/>
                </a:lnTo>
                <a:lnTo>
                  <a:pt x="44650" y="96840"/>
                </a:lnTo>
                <a:lnTo>
                  <a:pt x="43130" y="98769"/>
                </a:lnTo>
                <a:lnTo>
                  <a:pt x="41480" y="99978"/>
                </a:lnTo>
                <a:lnTo>
                  <a:pt x="40593" y="101666"/>
                </a:lnTo>
                <a:lnTo>
                  <a:pt x="39450" y="106653"/>
                </a:lnTo>
                <a:lnTo>
                  <a:pt x="38054" y="110750"/>
                </a:lnTo>
                <a:lnTo>
                  <a:pt x="36913" y="114288"/>
                </a:lnTo>
                <a:lnTo>
                  <a:pt x="35137" y="120000"/>
                </a:lnTo>
                <a:lnTo>
                  <a:pt x="31205" y="119516"/>
                </a:lnTo>
                <a:lnTo>
                  <a:pt x="31077" y="115654"/>
                </a:lnTo>
                <a:lnTo>
                  <a:pt x="26258" y="115257"/>
                </a:lnTo>
                <a:lnTo>
                  <a:pt x="22325" y="113728"/>
                </a:lnTo>
                <a:lnTo>
                  <a:pt x="22325" y="109949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6"/>
          <p:cNvSpPr/>
          <p:nvPr/>
        </p:nvSpPr>
        <p:spPr>
          <a:xfrm>
            <a:off x="2295663" y="1359128"/>
            <a:ext cx="924900" cy="79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2267" y="57566"/>
                </a:moveTo>
                <a:lnTo>
                  <a:pt x="112397" y="54726"/>
                </a:lnTo>
                <a:lnTo>
                  <a:pt x="120000" y="43668"/>
                </a:lnTo>
                <a:lnTo>
                  <a:pt x="119862" y="38930"/>
                </a:lnTo>
                <a:lnTo>
                  <a:pt x="116056" y="34493"/>
                </a:lnTo>
                <a:lnTo>
                  <a:pt x="114711" y="31902"/>
                </a:lnTo>
                <a:lnTo>
                  <a:pt x="90585" y="24640"/>
                </a:lnTo>
                <a:lnTo>
                  <a:pt x="79177" y="25584"/>
                </a:lnTo>
                <a:lnTo>
                  <a:pt x="76031" y="24479"/>
                </a:lnTo>
                <a:lnTo>
                  <a:pt x="69736" y="25746"/>
                </a:lnTo>
                <a:lnTo>
                  <a:pt x="68297" y="24169"/>
                </a:lnTo>
                <a:lnTo>
                  <a:pt x="62130" y="24479"/>
                </a:lnTo>
                <a:lnTo>
                  <a:pt x="58196" y="21159"/>
                </a:lnTo>
                <a:lnTo>
                  <a:pt x="54002" y="20687"/>
                </a:lnTo>
                <a:lnTo>
                  <a:pt x="51774" y="19274"/>
                </a:lnTo>
                <a:lnTo>
                  <a:pt x="50067" y="21159"/>
                </a:lnTo>
                <a:lnTo>
                  <a:pt x="44822" y="20524"/>
                </a:lnTo>
                <a:lnTo>
                  <a:pt x="39974" y="16585"/>
                </a:lnTo>
                <a:lnTo>
                  <a:pt x="40756" y="14055"/>
                </a:lnTo>
                <a:lnTo>
                  <a:pt x="40756" y="7577"/>
                </a:lnTo>
                <a:lnTo>
                  <a:pt x="38135" y="3320"/>
                </a:lnTo>
                <a:lnTo>
                  <a:pt x="34857" y="3320"/>
                </a:lnTo>
                <a:lnTo>
                  <a:pt x="34334" y="0"/>
                </a:lnTo>
                <a:lnTo>
                  <a:pt x="32498" y="0"/>
                </a:lnTo>
                <a:lnTo>
                  <a:pt x="31085" y="1010"/>
                </a:lnTo>
                <a:lnTo>
                  <a:pt x="27676" y="1959"/>
                </a:lnTo>
                <a:lnTo>
                  <a:pt x="27019" y="4327"/>
                </a:lnTo>
                <a:lnTo>
                  <a:pt x="25839" y="7803"/>
                </a:lnTo>
                <a:lnTo>
                  <a:pt x="25314" y="10645"/>
                </a:lnTo>
                <a:lnTo>
                  <a:pt x="24395" y="13647"/>
                </a:lnTo>
                <a:lnTo>
                  <a:pt x="23609" y="16332"/>
                </a:lnTo>
                <a:lnTo>
                  <a:pt x="22822" y="19018"/>
                </a:lnTo>
                <a:lnTo>
                  <a:pt x="21380" y="23441"/>
                </a:lnTo>
                <a:lnTo>
                  <a:pt x="19412" y="28179"/>
                </a:lnTo>
                <a:lnTo>
                  <a:pt x="18100" y="32602"/>
                </a:lnTo>
                <a:lnTo>
                  <a:pt x="16658" y="36867"/>
                </a:lnTo>
                <a:lnTo>
                  <a:pt x="15215" y="41290"/>
                </a:lnTo>
                <a:lnTo>
                  <a:pt x="12592" y="48556"/>
                </a:lnTo>
                <a:lnTo>
                  <a:pt x="10493" y="54085"/>
                </a:lnTo>
                <a:lnTo>
                  <a:pt x="8131" y="58665"/>
                </a:lnTo>
                <a:lnTo>
                  <a:pt x="5771" y="62930"/>
                </a:lnTo>
                <a:lnTo>
                  <a:pt x="3279" y="67511"/>
                </a:lnTo>
                <a:lnTo>
                  <a:pt x="1705" y="70381"/>
                </a:lnTo>
                <a:lnTo>
                  <a:pt x="1180" y="77648"/>
                </a:lnTo>
                <a:lnTo>
                  <a:pt x="525" y="82231"/>
                </a:lnTo>
                <a:lnTo>
                  <a:pt x="0" y="86658"/>
                </a:lnTo>
                <a:lnTo>
                  <a:pt x="1049" y="88234"/>
                </a:lnTo>
                <a:lnTo>
                  <a:pt x="2229" y="90292"/>
                </a:lnTo>
                <a:lnTo>
                  <a:pt x="71741" y="113358"/>
                </a:lnTo>
                <a:lnTo>
                  <a:pt x="98102" y="120000"/>
                </a:lnTo>
                <a:lnTo>
                  <a:pt x="105969" y="80970"/>
                </a:lnTo>
                <a:lnTo>
                  <a:pt x="108858" y="73221"/>
                </a:lnTo>
                <a:lnTo>
                  <a:pt x="107806" y="70534"/>
                </a:lnTo>
                <a:lnTo>
                  <a:pt x="105315" y="70527"/>
                </a:lnTo>
                <a:lnTo>
                  <a:pt x="105706" y="68313"/>
                </a:lnTo>
                <a:lnTo>
                  <a:pt x="105841" y="65144"/>
                </a:lnTo>
                <a:lnTo>
                  <a:pt x="106628" y="63723"/>
                </a:lnTo>
                <a:lnTo>
                  <a:pt x="109513" y="59307"/>
                </a:lnTo>
                <a:lnTo>
                  <a:pt x="111349" y="59149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6"/>
          <p:cNvSpPr/>
          <p:nvPr/>
        </p:nvSpPr>
        <p:spPr>
          <a:xfrm>
            <a:off x="3010004" y="2961151"/>
            <a:ext cx="783600" cy="938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8205" y="76044"/>
                </a:moveTo>
                <a:lnTo>
                  <a:pt x="8516" y="73512"/>
                </a:lnTo>
                <a:lnTo>
                  <a:pt x="5109" y="72980"/>
                </a:lnTo>
                <a:lnTo>
                  <a:pt x="4490" y="71787"/>
                </a:lnTo>
                <a:lnTo>
                  <a:pt x="5419" y="70982"/>
                </a:lnTo>
                <a:lnTo>
                  <a:pt x="5419" y="65921"/>
                </a:lnTo>
                <a:lnTo>
                  <a:pt x="7432" y="65523"/>
                </a:lnTo>
                <a:lnTo>
                  <a:pt x="10528" y="62992"/>
                </a:lnTo>
                <a:lnTo>
                  <a:pt x="10995" y="58465"/>
                </a:lnTo>
                <a:lnTo>
                  <a:pt x="11612" y="56600"/>
                </a:lnTo>
                <a:lnTo>
                  <a:pt x="13626" y="54070"/>
                </a:lnTo>
                <a:lnTo>
                  <a:pt x="17651" y="52336"/>
                </a:lnTo>
                <a:lnTo>
                  <a:pt x="19816" y="51539"/>
                </a:lnTo>
                <a:lnTo>
                  <a:pt x="19816" y="49141"/>
                </a:lnTo>
                <a:lnTo>
                  <a:pt x="18114" y="48475"/>
                </a:lnTo>
                <a:lnTo>
                  <a:pt x="16725" y="44348"/>
                </a:lnTo>
                <a:lnTo>
                  <a:pt x="15637" y="41018"/>
                </a:lnTo>
                <a:lnTo>
                  <a:pt x="13783" y="38221"/>
                </a:lnTo>
                <a:lnTo>
                  <a:pt x="14246" y="35958"/>
                </a:lnTo>
                <a:lnTo>
                  <a:pt x="16104" y="33960"/>
                </a:lnTo>
                <a:lnTo>
                  <a:pt x="17186" y="15182"/>
                </a:lnTo>
                <a:lnTo>
                  <a:pt x="20749" y="13317"/>
                </a:lnTo>
                <a:lnTo>
                  <a:pt x="21370" y="15315"/>
                </a:lnTo>
                <a:lnTo>
                  <a:pt x="24153" y="15315"/>
                </a:lnTo>
                <a:lnTo>
                  <a:pt x="25395" y="17713"/>
                </a:lnTo>
                <a:lnTo>
                  <a:pt x="27718" y="17845"/>
                </a:lnTo>
                <a:lnTo>
                  <a:pt x="30658" y="15048"/>
                </a:lnTo>
                <a:lnTo>
                  <a:pt x="30502" y="11186"/>
                </a:lnTo>
                <a:lnTo>
                  <a:pt x="33290" y="0"/>
                </a:lnTo>
                <a:lnTo>
                  <a:pt x="120000" y="11853"/>
                </a:lnTo>
                <a:lnTo>
                  <a:pt x="110865" y="71249"/>
                </a:lnTo>
                <a:lnTo>
                  <a:pt x="102801" y="120000"/>
                </a:lnTo>
                <a:lnTo>
                  <a:pt x="100948" y="119862"/>
                </a:lnTo>
                <a:lnTo>
                  <a:pt x="99090" y="119596"/>
                </a:lnTo>
                <a:lnTo>
                  <a:pt x="96304" y="119196"/>
                </a:lnTo>
                <a:lnTo>
                  <a:pt x="93362" y="118663"/>
                </a:lnTo>
                <a:lnTo>
                  <a:pt x="88407" y="118131"/>
                </a:lnTo>
                <a:lnTo>
                  <a:pt x="82679" y="117598"/>
                </a:lnTo>
                <a:lnTo>
                  <a:pt x="79117" y="117198"/>
                </a:lnTo>
                <a:lnTo>
                  <a:pt x="71221" y="115867"/>
                </a:lnTo>
                <a:lnTo>
                  <a:pt x="64099" y="114934"/>
                </a:lnTo>
                <a:lnTo>
                  <a:pt x="30346" y="98153"/>
                </a:lnTo>
                <a:lnTo>
                  <a:pt x="0" y="82571"/>
                </a:lnTo>
                <a:lnTo>
                  <a:pt x="774" y="80440"/>
                </a:lnTo>
                <a:lnTo>
                  <a:pt x="2632" y="78842"/>
                </a:lnTo>
                <a:lnTo>
                  <a:pt x="5728" y="78577"/>
                </a:lnTo>
                <a:lnTo>
                  <a:pt x="7588" y="77644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6"/>
          <p:cNvSpPr/>
          <p:nvPr/>
        </p:nvSpPr>
        <p:spPr>
          <a:xfrm>
            <a:off x="4412799" y="2223919"/>
            <a:ext cx="948600" cy="483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948" y="0"/>
                </a:moveTo>
                <a:lnTo>
                  <a:pt x="77204" y="8015"/>
                </a:lnTo>
                <a:lnTo>
                  <a:pt x="79245" y="12023"/>
                </a:lnTo>
                <a:lnTo>
                  <a:pt x="80718" y="13626"/>
                </a:lnTo>
                <a:lnTo>
                  <a:pt x="83269" y="17175"/>
                </a:lnTo>
                <a:lnTo>
                  <a:pt x="84516" y="17175"/>
                </a:lnTo>
                <a:lnTo>
                  <a:pt x="87010" y="14084"/>
                </a:lnTo>
                <a:lnTo>
                  <a:pt x="90241" y="14427"/>
                </a:lnTo>
                <a:lnTo>
                  <a:pt x="91658" y="13053"/>
                </a:lnTo>
                <a:lnTo>
                  <a:pt x="93132" y="13053"/>
                </a:lnTo>
                <a:lnTo>
                  <a:pt x="95343" y="16259"/>
                </a:lnTo>
                <a:lnTo>
                  <a:pt x="100785" y="20267"/>
                </a:lnTo>
                <a:lnTo>
                  <a:pt x="101068" y="23587"/>
                </a:lnTo>
                <a:lnTo>
                  <a:pt x="102655" y="27367"/>
                </a:lnTo>
                <a:lnTo>
                  <a:pt x="105319" y="27251"/>
                </a:lnTo>
                <a:lnTo>
                  <a:pt x="105432" y="35381"/>
                </a:lnTo>
                <a:lnTo>
                  <a:pt x="106793" y="43397"/>
                </a:lnTo>
                <a:lnTo>
                  <a:pt x="108663" y="51412"/>
                </a:lnTo>
                <a:lnTo>
                  <a:pt x="108833" y="58054"/>
                </a:lnTo>
                <a:lnTo>
                  <a:pt x="111441" y="65382"/>
                </a:lnTo>
                <a:lnTo>
                  <a:pt x="111441" y="75687"/>
                </a:lnTo>
                <a:lnTo>
                  <a:pt x="112575" y="77633"/>
                </a:lnTo>
                <a:lnTo>
                  <a:pt x="112858" y="82901"/>
                </a:lnTo>
                <a:lnTo>
                  <a:pt x="112971" y="94580"/>
                </a:lnTo>
                <a:lnTo>
                  <a:pt x="113651" y="98359"/>
                </a:lnTo>
                <a:lnTo>
                  <a:pt x="115409" y="103397"/>
                </a:lnTo>
                <a:lnTo>
                  <a:pt x="115635" y="107977"/>
                </a:lnTo>
                <a:lnTo>
                  <a:pt x="117733" y="113474"/>
                </a:lnTo>
                <a:lnTo>
                  <a:pt x="120000" y="120000"/>
                </a:lnTo>
                <a:lnTo>
                  <a:pt x="89731" y="120000"/>
                </a:lnTo>
                <a:lnTo>
                  <a:pt x="55891" y="118168"/>
                </a:lnTo>
                <a:lnTo>
                  <a:pt x="25904" y="116794"/>
                </a:lnTo>
                <a:lnTo>
                  <a:pt x="27435" y="77977"/>
                </a:lnTo>
                <a:lnTo>
                  <a:pt x="0" y="73969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95" name="Google Shape;95;p6"/>
          <p:cNvGrpSpPr/>
          <p:nvPr/>
        </p:nvGrpSpPr>
        <p:grpSpPr>
          <a:xfrm>
            <a:off x="5849054" y="1552766"/>
            <a:ext cx="870340" cy="843126"/>
            <a:chOff x="20078700" y="4262825"/>
            <a:chExt cx="4624550" cy="4348250"/>
          </a:xfrm>
        </p:grpSpPr>
        <p:sp>
          <p:nvSpPr>
            <p:cNvPr id="96" name="Google Shape;96;p6"/>
            <p:cNvSpPr/>
            <p:nvPr/>
          </p:nvSpPr>
          <p:spPr>
            <a:xfrm>
              <a:off x="22359950" y="5401075"/>
              <a:ext cx="2343300" cy="3210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19465"/>
                  </a:moveTo>
                  <a:lnTo>
                    <a:pt x="3658" y="116973"/>
                  </a:lnTo>
                  <a:lnTo>
                    <a:pt x="5854" y="112878"/>
                  </a:lnTo>
                  <a:lnTo>
                    <a:pt x="8536" y="106825"/>
                  </a:lnTo>
                  <a:lnTo>
                    <a:pt x="11220" y="102373"/>
                  </a:lnTo>
                  <a:lnTo>
                    <a:pt x="12195" y="98279"/>
                  </a:lnTo>
                  <a:lnTo>
                    <a:pt x="13659" y="91513"/>
                  </a:lnTo>
                  <a:lnTo>
                    <a:pt x="12195" y="85816"/>
                  </a:lnTo>
                  <a:lnTo>
                    <a:pt x="9512" y="79584"/>
                  </a:lnTo>
                  <a:lnTo>
                    <a:pt x="5854" y="75134"/>
                  </a:lnTo>
                  <a:lnTo>
                    <a:pt x="2927" y="70861"/>
                  </a:lnTo>
                  <a:lnTo>
                    <a:pt x="488" y="66765"/>
                  </a:lnTo>
                  <a:lnTo>
                    <a:pt x="243" y="63204"/>
                  </a:lnTo>
                  <a:lnTo>
                    <a:pt x="2439" y="61424"/>
                  </a:lnTo>
                  <a:lnTo>
                    <a:pt x="976" y="55014"/>
                  </a:lnTo>
                  <a:lnTo>
                    <a:pt x="1463" y="50208"/>
                  </a:lnTo>
                  <a:lnTo>
                    <a:pt x="4146" y="44332"/>
                  </a:lnTo>
                  <a:lnTo>
                    <a:pt x="5609" y="40950"/>
                  </a:lnTo>
                  <a:lnTo>
                    <a:pt x="4146" y="36854"/>
                  </a:lnTo>
                  <a:lnTo>
                    <a:pt x="2927" y="34184"/>
                  </a:lnTo>
                  <a:lnTo>
                    <a:pt x="8536" y="32937"/>
                  </a:lnTo>
                  <a:lnTo>
                    <a:pt x="9268" y="30623"/>
                  </a:lnTo>
                  <a:lnTo>
                    <a:pt x="7560" y="28664"/>
                  </a:lnTo>
                  <a:lnTo>
                    <a:pt x="11220" y="26172"/>
                  </a:lnTo>
                  <a:lnTo>
                    <a:pt x="15853" y="24035"/>
                  </a:lnTo>
                  <a:lnTo>
                    <a:pt x="17561" y="21721"/>
                  </a:lnTo>
                  <a:lnTo>
                    <a:pt x="19024" y="17804"/>
                  </a:lnTo>
                  <a:lnTo>
                    <a:pt x="22682" y="19050"/>
                  </a:lnTo>
                  <a:lnTo>
                    <a:pt x="20976" y="23679"/>
                  </a:lnTo>
                  <a:lnTo>
                    <a:pt x="19755" y="27774"/>
                  </a:lnTo>
                  <a:lnTo>
                    <a:pt x="20000" y="30445"/>
                  </a:lnTo>
                  <a:lnTo>
                    <a:pt x="24634" y="28487"/>
                  </a:lnTo>
                  <a:lnTo>
                    <a:pt x="26829" y="25994"/>
                  </a:lnTo>
                  <a:lnTo>
                    <a:pt x="25366" y="16024"/>
                  </a:lnTo>
                  <a:lnTo>
                    <a:pt x="28780" y="13709"/>
                  </a:lnTo>
                  <a:lnTo>
                    <a:pt x="37316" y="12640"/>
                  </a:lnTo>
                  <a:lnTo>
                    <a:pt x="38049" y="10148"/>
                  </a:lnTo>
                  <a:lnTo>
                    <a:pt x="32195" y="9970"/>
                  </a:lnTo>
                  <a:lnTo>
                    <a:pt x="30975" y="7299"/>
                  </a:lnTo>
                  <a:lnTo>
                    <a:pt x="32926" y="4094"/>
                  </a:lnTo>
                  <a:lnTo>
                    <a:pt x="37073" y="2136"/>
                  </a:lnTo>
                  <a:lnTo>
                    <a:pt x="42439" y="0"/>
                  </a:lnTo>
                  <a:lnTo>
                    <a:pt x="45609" y="1958"/>
                  </a:lnTo>
                  <a:lnTo>
                    <a:pt x="49268" y="3561"/>
                  </a:lnTo>
                  <a:lnTo>
                    <a:pt x="53171" y="2493"/>
                  </a:lnTo>
                  <a:lnTo>
                    <a:pt x="58049" y="4094"/>
                  </a:lnTo>
                  <a:lnTo>
                    <a:pt x="66097" y="7655"/>
                  </a:lnTo>
                  <a:lnTo>
                    <a:pt x="72195" y="8902"/>
                  </a:lnTo>
                  <a:lnTo>
                    <a:pt x="78049" y="9436"/>
                  </a:lnTo>
                  <a:lnTo>
                    <a:pt x="80488" y="12284"/>
                  </a:lnTo>
                  <a:lnTo>
                    <a:pt x="83415" y="14955"/>
                  </a:lnTo>
                  <a:lnTo>
                    <a:pt x="85854" y="18160"/>
                  </a:lnTo>
                  <a:lnTo>
                    <a:pt x="82927" y="18338"/>
                  </a:lnTo>
                  <a:lnTo>
                    <a:pt x="80976" y="17092"/>
                  </a:lnTo>
                  <a:lnTo>
                    <a:pt x="79755" y="18872"/>
                  </a:lnTo>
                  <a:lnTo>
                    <a:pt x="81463" y="22077"/>
                  </a:lnTo>
                  <a:lnTo>
                    <a:pt x="85366" y="23323"/>
                  </a:lnTo>
                  <a:lnTo>
                    <a:pt x="86341" y="27062"/>
                  </a:lnTo>
                  <a:lnTo>
                    <a:pt x="86341" y="38278"/>
                  </a:lnTo>
                  <a:lnTo>
                    <a:pt x="84634" y="39703"/>
                  </a:lnTo>
                  <a:lnTo>
                    <a:pt x="81951" y="41127"/>
                  </a:lnTo>
                  <a:lnTo>
                    <a:pt x="80976" y="44866"/>
                  </a:lnTo>
                  <a:lnTo>
                    <a:pt x="79268" y="48427"/>
                  </a:lnTo>
                  <a:lnTo>
                    <a:pt x="75365" y="48961"/>
                  </a:lnTo>
                  <a:lnTo>
                    <a:pt x="72926" y="50741"/>
                  </a:lnTo>
                  <a:lnTo>
                    <a:pt x="73171" y="56083"/>
                  </a:lnTo>
                  <a:lnTo>
                    <a:pt x="76098" y="59466"/>
                  </a:lnTo>
                  <a:lnTo>
                    <a:pt x="81463" y="60356"/>
                  </a:lnTo>
                  <a:lnTo>
                    <a:pt x="84146" y="57151"/>
                  </a:lnTo>
                  <a:lnTo>
                    <a:pt x="87560" y="53056"/>
                  </a:lnTo>
                  <a:lnTo>
                    <a:pt x="89999" y="48427"/>
                  </a:lnTo>
                  <a:lnTo>
                    <a:pt x="95365" y="45935"/>
                  </a:lnTo>
                  <a:lnTo>
                    <a:pt x="100243" y="43976"/>
                  </a:lnTo>
                  <a:lnTo>
                    <a:pt x="105854" y="46291"/>
                  </a:lnTo>
                  <a:lnTo>
                    <a:pt x="109024" y="49673"/>
                  </a:lnTo>
                  <a:lnTo>
                    <a:pt x="110975" y="55014"/>
                  </a:lnTo>
                  <a:lnTo>
                    <a:pt x="114390" y="65341"/>
                  </a:lnTo>
                  <a:lnTo>
                    <a:pt x="119755" y="73531"/>
                  </a:lnTo>
                  <a:lnTo>
                    <a:pt x="120000" y="85281"/>
                  </a:lnTo>
                  <a:lnTo>
                    <a:pt x="117073" y="87240"/>
                  </a:lnTo>
                  <a:lnTo>
                    <a:pt x="114390" y="85994"/>
                  </a:lnTo>
                  <a:lnTo>
                    <a:pt x="115853" y="83501"/>
                  </a:lnTo>
                  <a:lnTo>
                    <a:pt x="112926" y="83680"/>
                  </a:lnTo>
                  <a:lnTo>
                    <a:pt x="110975" y="89377"/>
                  </a:lnTo>
                  <a:lnTo>
                    <a:pt x="108780" y="93827"/>
                  </a:lnTo>
                  <a:lnTo>
                    <a:pt x="104146" y="95608"/>
                  </a:lnTo>
                  <a:lnTo>
                    <a:pt x="104634" y="102908"/>
                  </a:lnTo>
                  <a:lnTo>
                    <a:pt x="99268" y="106825"/>
                  </a:lnTo>
                  <a:lnTo>
                    <a:pt x="97561" y="110919"/>
                  </a:lnTo>
                  <a:lnTo>
                    <a:pt x="97804" y="112878"/>
                  </a:lnTo>
                  <a:lnTo>
                    <a:pt x="80243" y="114659"/>
                  </a:lnTo>
                  <a:lnTo>
                    <a:pt x="63658" y="116795"/>
                  </a:lnTo>
                  <a:lnTo>
                    <a:pt x="56341" y="116617"/>
                  </a:lnTo>
                  <a:lnTo>
                    <a:pt x="28780" y="117864"/>
                  </a:lnTo>
                  <a:lnTo>
                    <a:pt x="20000" y="118220"/>
                  </a:lnTo>
                  <a:lnTo>
                    <a:pt x="15122" y="120000"/>
                  </a:lnTo>
                  <a:close/>
                </a:path>
              </a:pathLst>
            </a:custGeom>
            <a:solidFill>
              <a:srgbClr val="3D85C6"/>
            </a:solidFill>
            <a:ln w="9525" cap="flat" cmpd="sng">
              <a:solidFill>
                <a:srgbClr val="9FC5E8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97" name="Google Shape;97;p6"/>
            <p:cNvSpPr/>
            <p:nvPr/>
          </p:nvSpPr>
          <p:spPr>
            <a:xfrm>
              <a:off x="20078700" y="4262825"/>
              <a:ext cx="3495600" cy="1833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4278" y="120000"/>
                  </a:moveTo>
                  <a:lnTo>
                    <a:pt x="58039" y="105350"/>
                  </a:lnTo>
                  <a:lnTo>
                    <a:pt x="60654" y="92259"/>
                  </a:lnTo>
                  <a:lnTo>
                    <a:pt x="61962" y="82909"/>
                  </a:lnTo>
                  <a:lnTo>
                    <a:pt x="64087" y="79792"/>
                  </a:lnTo>
                  <a:lnTo>
                    <a:pt x="65068" y="84468"/>
                  </a:lnTo>
                  <a:lnTo>
                    <a:pt x="68665" y="80728"/>
                  </a:lnTo>
                  <a:lnTo>
                    <a:pt x="72262" y="77922"/>
                  </a:lnTo>
                  <a:lnTo>
                    <a:pt x="73243" y="82598"/>
                  </a:lnTo>
                  <a:lnTo>
                    <a:pt x="76022" y="79792"/>
                  </a:lnTo>
                  <a:lnTo>
                    <a:pt x="75858" y="73247"/>
                  </a:lnTo>
                  <a:lnTo>
                    <a:pt x="80436" y="70441"/>
                  </a:lnTo>
                  <a:lnTo>
                    <a:pt x="88610" y="69194"/>
                  </a:lnTo>
                  <a:lnTo>
                    <a:pt x="89755" y="64831"/>
                  </a:lnTo>
                  <a:lnTo>
                    <a:pt x="90899" y="61090"/>
                  </a:lnTo>
                  <a:lnTo>
                    <a:pt x="94660" y="62026"/>
                  </a:lnTo>
                  <a:lnTo>
                    <a:pt x="103488" y="66077"/>
                  </a:lnTo>
                  <a:lnTo>
                    <a:pt x="106104" y="65454"/>
                  </a:lnTo>
                  <a:lnTo>
                    <a:pt x="108556" y="62026"/>
                  </a:lnTo>
                  <a:lnTo>
                    <a:pt x="112317" y="63896"/>
                  </a:lnTo>
                  <a:lnTo>
                    <a:pt x="119673" y="62026"/>
                  </a:lnTo>
                  <a:lnTo>
                    <a:pt x="120000" y="58597"/>
                  </a:lnTo>
                  <a:lnTo>
                    <a:pt x="116894" y="57039"/>
                  </a:lnTo>
                  <a:lnTo>
                    <a:pt x="114932" y="52052"/>
                  </a:lnTo>
                  <a:lnTo>
                    <a:pt x="114768" y="34909"/>
                  </a:lnTo>
                  <a:lnTo>
                    <a:pt x="111990" y="35221"/>
                  </a:lnTo>
                  <a:lnTo>
                    <a:pt x="106594" y="39896"/>
                  </a:lnTo>
                  <a:lnTo>
                    <a:pt x="102670" y="42389"/>
                  </a:lnTo>
                  <a:lnTo>
                    <a:pt x="97439" y="40208"/>
                  </a:lnTo>
                  <a:lnTo>
                    <a:pt x="97603" y="26494"/>
                  </a:lnTo>
                  <a:lnTo>
                    <a:pt x="91880" y="30234"/>
                  </a:lnTo>
                  <a:lnTo>
                    <a:pt x="88283" y="33975"/>
                  </a:lnTo>
                  <a:lnTo>
                    <a:pt x="80763" y="33975"/>
                  </a:lnTo>
                  <a:lnTo>
                    <a:pt x="75858" y="37715"/>
                  </a:lnTo>
                  <a:lnTo>
                    <a:pt x="70464" y="48000"/>
                  </a:lnTo>
                  <a:lnTo>
                    <a:pt x="65886" y="49559"/>
                  </a:lnTo>
                  <a:lnTo>
                    <a:pt x="62452" y="45195"/>
                  </a:lnTo>
                  <a:lnTo>
                    <a:pt x="60490" y="48000"/>
                  </a:lnTo>
                  <a:lnTo>
                    <a:pt x="55259" y="48000"/>
                  </a:lnTo>
                  <a:lnTo>
                    <a:pt x="52480" y="42078"/>
                  </a:lnTo>
                  <a:lnTo>
                    <a:pt x="50845" y="36779"/>
                  </a:lnTo>
                  <a:lnTo>
                    <a:pt x="48719" y="32104"/>
                  </a:lnTo>
                  <a:lnTo>
                    <a:pt x="44633" y="29299"/>
                  </a:lnTo>
                  <a:lnTo>
                    <a:pt x="41690" y="29299"/>
                  </a:lnTo>
                  <a:lnTo>
                    <a:pt x="40218" y="26182"/>
                  </a:lnTo>
                  <a:lnTo>
                    <a:pt x="34986" y="37091"/>
                  </a:lnTo>
                  <a:lnTo>
                    <a:pt x="34496" y="33039"/>
                  </a:lnTo>
                  <a:lnTo>
                    <a:pt x="36621" y="20884"/>
                  </a:lnTo>
                  <a:lnTo>
                    <a:pt x="38420" y="15273"/>
                  </a:lnTo>
                  <a:lnTo>
                    <a:pt x="41199" y="12467"/>
                  </a:lnTo>
                  <a:lnTo>
                    <a:pt x="42180" y="6546"/>
                  </a:lnTo>
                  <a:lnTo>
                    <a:pt x="45614" y="5299"/>
                  </a:lnTo>
                  <a:lnTo>
                    <a:pt x="47575" y="2806"/>
                  </a:lnTo>
                  <a:lnTo>
                    <a:pt x="45777" y="0"/>
                  </a:lnTo>
                  <a:lnTo>
                    <a:pt x="40055" y="936"/>
                  </a:lnTo>
                  <a:lnTo>
                    <a:pt x="35313" y="6546"/>
                  </a:lnTo>
                  <a:lnTo>
                    <a:pt x="32534" y="12780"/>
                  </a:lnTo>
                  <a:lnTo>
                    <a:pt x="29265" y="17454"/>
                  </a:lnTo>
                  <a:lnTo>
                    <a:pt x="26322" y="24001"/>
                  </a:lnTo>
                  <a:lnTo>
                    <a:pt x="23706" y="29611"/>
                  </a:lnTo>
                  <a:lnTo>
                    <a:pt x="19619" y="34909"/>
                  </a:lnTo>
                  <a:lnTo>
                    <a:pt x="16186" y="36779"/>
                  </a:lnTo>
                  <a:lnTo>
                    <a:pt x="11444" y="38026"/>
                  </a:lnTo>
                  <a:lnTo>
                    <a:pt x="8501" y="42702"/>
                  </a:lnTo>
                  <a:lnTo>
                    <a:pt x="4742" y="48312"/>
                  </a:lnTo>
                  <a:lnTo>
                    <a:pt x="981" y="50493"/>
                  </a:lnTo>
                  <a:lnTo>
                    <a:pt x="0" y="54233"/>
                  </a:lnTo>
                  <a:lnTo>
                    <a:pt x="2289" y="54857"/>
                  </a:lnTo>
                  <a:lnTo>
                    <a:pt x="4415" y="61714"/>
                  </a:lnTo>
                  <a:lnTo>
                    <a:pt x="6376" y="64520"/>
                  </a:lnTo>
                  <a:lnTo>
                    <a:pt x="19946" y="70130"/>
                  </a:lnTo>
                  <a:lnTo>
                    <a:pt x="24360" y="70130"/>
                  </a:lnTo>
                  <a:lnTo>
                    <a:pt x="27957" y="75741"/>
                  </a:lnTo>
                  <a:lnTo>
                    <a:pt x="32861" y="75741"/>
                  </a:lnTo>
                  <a:lnTo>
                    <a:pt x="37275" y="78545"/>
                  </a:lnTo>
                  <a:lnTo>
                    <a:pt x="42671" y="78545"/>
                  </a:lnTo>
                  <a:lnTo>
                    <a:pt x="44142" y="81662"/>
                  </a:lnTo>
                  <a:lnTo>
                    <a:pt x="43652" y="86649"/>
                  </a:lnTo>
                  <a:lnTo>
                    <a:pt x="48392" y="88208"/>
                  </a:lnTo>
                  <a:lnTo>
                    <a:pt x="50191" y="91636"/>
                  </a:lnTo>
                  <a:lnTo>
                    <a:pt x="51335" y="113766"/>
                  </a:lnTo>
                  <a:close/>
                </a:path>
              </a:pathLst>
            </a:custGeom>
            <a:solidFill>
              <a:srgbClr val="3D85C6"/>
            </a:solidFill>
            <a:ln w="9525" cap="flat" cmpd="sng">
              <a:solidFill>
                <a:srgbClr val="9FC5E8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98" name="Google Shape;98;p6"/>
          <p:cNvSpPr/>
          <p:nvPr/>
        </p:nvSpPr>
        <p:spPr>
          <a:xfrm>
            <a:off x="6050977" y="2769656"/>
            <a:ext cx="825000" cy="43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8762" y="70634"/>
                </a:moveTo>
                <a:lnTo>
                  <a:pt x="20065" y="65316"/>
                </a:lnTo>
                <a:lnTo>
                  <a:pt x="20977" y="60253"/>
                </a:lnTo>
                <a:lnTo>
                  <a:pt x="26971" y="57722"/>
                </a:lnTo>
                <a:lnTo>
                  <a:pt x="29577" y="56456"/>
                </a:lnTo>
                <a:lnTo>
                  <a:pt x="33225" y="56709"/>
                </a:lnTo>
                <a:lnTo>
                  <a:pt x="33486" y="60507"/>
                </a:lnTo>
                <a:lnTo>
                  <a:pt x="36352" y="61520"/>
                </a:lnTo>
                <a:lnTo>
                  <a:pt x="36743" y="56963"/>
                </a:lnTo>
                <a:lnTo>
                  <a:pt x="38567" y="52912"/>
                </a:lnTo>
                <a:lnTo>
                  <a:pt x="41043" y="51899"/>
                </a:lnTo>
                <a:lnTo>
                  <a:pt x="42475" y="58482"/>
                </a:lnTo>
                <a:lnTo>
                  <a:pt x="45081" y="56456"/>
                </a:lnTo>
                <a:lnTo>
                  <a:pt x="44821" y="49368"/>
                </a:lnTo>
                <a:lnTo>
                  <a:pt x="48860" y="45317"/>
                </a:lnTo>
                <a:lnTo>
                  <a:pt x="48990" y="49368"/>
                </a:lnTo>
                <a:lnTo>
                  <a:pt x="54854" y="49114"/>
                </a:lnTo>
                <a:lnTo>
                  <a:pt x="54593" y="40760"/>
                </a:lnTo>
                <a:lnTo>
                  <a:pt x="56938" y="36203"/>
                </a:lnTo>
                <a:lnTo>
                  <a:pt x="59284" y="30380"/>
                </a:lnTo>
                <a:lnTo>
                  <a:pt x="61759" y="26835"/>
                </a:lnTo>
                <a:lnTo>
                  <a:pt x="61629" y="20759"/>
                </a:lnTo>
                <a:lnTo>
                  <a:pt x="62671" y="17722"/>
                </a:lnTo>
                <a:lnTo>
                  <a:pt x="65538" y="17722"/>
                </a:lnTo>
                <a:lnTo>
                  <a:pt x="71010" y="11393"/>
                </a:lnTo>
                <a:lnTo>
                  <a:pt x="70619" y="5823"/>
                </a:lnTo>
                <a:lnTo>
                  <a:pt x="70098" y="760"/>
                </a:lnTo>
                <a:lnTo>
                  <a:pt x="74267" y="254"/>
                </a:lnTo>
                <a:lnTo>
                  <a:pt x="78306" y="0"/>
                </a:lnTo>
                <a:lnTo>
                  <a:pt x="80260" y="6582"/>
                </a:lnTo>
                <a:lnTo>
                  <a:pt x="81433" y="10380"/>
                </a:lnTo>
                <a:lnTo>
                  <a:pt x="86384" y="9874"/>
                </a:lnTo>
                <a:lnTo>
                  <a:pt x="88339" y="15190"/>
                </a:lnTo>
                <a:lnTo>
                  <a:pt x="91987" y="12406"/>
                </a:lnTo>
                <a:lnTo>
                  <a:pt x="95505" y="11899"/>
                </a:lnTo>
                <a:lnTo>
                  <a:pt x="96938" y="14684"/>
                </a:lnTo>
                <a:lnTo>
                  <a:pt x="100325" y="7849"/>
                </a:lnTo>
                <a:lnTo>
                  <a:pt x="102541" y="7595"/>
                </a:lnTo>
                <a:lnTo>
                  <a:pt x="103452" y="10633"/>
                </a:lnTo>
                <a:lnTo>
                  <a:pt x="103452" y="14177"/>
                </a:lnTo>
                <a:lnTo>
                  <a:pt x="107882" y="17469"/>
                </a:lnTo>
                <a:lnTo>
                  <a:pt x="108013" y="30380"/>
                </a:lnTo>
                <a:lnTo>
                  <a:pt x="111661" y="34937"/>
                </a:lnTo>
                <a:lnTo>
                  <a:pt x="111661" y="39241"/>
                </a:lnTo>
                <a:lnTo>
                  <a:pt x="113746" y="42785"/>
                </a:lnTo>
                <a:lnTo>
                  <a:pt x="116221" y="49368"/>
                </a:lnTo>
                <a:lnTo>
                  <a:pt x="120000" y="53925"/>
                </a:lnTo>
                <a:lnTo>
                  <a:pt x="116742" y="61520"/>
                </a:lnTo>
                <a:lnTo>
                  <a:pt x="113485" y="67342"/>
                </a:lnTo>
                <a:lnTo>
                  <a:pt x="110098" y="73672"/>
                </a:lnTo>
                <a:lnTo>
                  <a:pt x="107492" y="79494"/>
                </a:lnTo>
                <a:lnTo>
                  <a:pt x="107622" y="85063"/>
                </a:lnTo>
                <a:lnTo>
                  <a:pt x="100456" y="92912"/>
                </a:lnTo>
                <a:lnTo>
                  <a:pt x="96677" y="97215"/>
                </a:lnTo>
                <a:lnTo>
                  <a:pt x="89902" y="100759"/>
                </a:lnTo>
                <a:lnTo>
                  <a:pt x="78957" y="102278"/>
                </a:lnTo>
                <a:lnTo>
                  <a:pt x="70489" y="103291"/>
                </a:lnTo>
                <a:lnTo>
                  <a:pt x="56678" y="105570"/>
                </a:lnTo>
                <a:lnTo>
                  <a:pt x="41303" y="107848"/>
                </a:lnTo>
                <a:lnTo>
                  <a:pt x="31531" y="109621"/>
                </a:lnTo>
                <a:lnTo>
                  <a:pt x="27492" y="111392"/>
                </a:lnTo>
                <a:lnTo>
                  <a:pt x="24495" y="109873"/>
                </a:lnTo>
                <a:lnTo>
                  <a:pt x="22671" y="110127"/>
                </a:lnTo>
                <a:lnTo>
                  <a:pt x="22541" y="118229"/>
                </a:lnTo>
                <a:lnTo>
                  <a:pt x="11726" y="119241"/>
                </a:lnTo>
                <a:lnTo>
                  <a:pt x="0" y="120000"/>
                </a:lnTo>
                <a:lnTo>
                  <a:pt x="782" y="114684"/>
                </a:lnTo>
                <a:lnTo>
                  <a:pt x="2736" y="115191"/>
                </a:lnTo>
                <a:lnTo>
                  <a:pt x="3779" y="112659"/>
                </a:lnTo>
                <a:lnTo>
                  <a:pt x="4430" y="102278"/>
                </a:lnTo>
                <a:lnTo>
                  <a:pt x="3518" y="100001"/>
                </a:lnTo>
                <a:lnTo>
                  <a:pt x="3388" y="96456"/>
                </a:lnTo>
                <a:lnTo>
                  <a:pt x="6775" y="90887"/>
                </a:lnTo>
                <a:lnTo>
                  <a:pt x="12508" y="94431"/>
                </a:lnTo>
                <a:lnTo>
                  <a:pt x="15114" y="94937"/>
                </a:lnTo>
                <a:lnTo>
                  <a:pt x="14853" y="90380"/>
                </a:lnTo>
                <a:lnTo>
                  <a:pt x="13550" y="86582"/>
                </a:lnTo>
                <a:lnTo>
                  <a:pt x="13550" y="81519"/>
                </a:lnTo>
                <a:lnTo>
                  <a:pt x="16548" y="78735"/>
                </a:lnTo>
                <a:lnTo>
                  <a:pt x="20196" y="77722"/>
                </a:lnTo>
                <a:lnTo>
                  <a:pt x="20326" y="74430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6"/>
          <p:cNvSpPr/>
          <p:nvPr/>
        </p:nvSpPr>
        <p:spPr>
          <a:xfrm>
            <a:off x="5830523" y="3424312"/>
            <a:ext cx="405000" cy="736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6990" y="120000"/>
                </a:moveTo>
                <a:lnTo>
                  <a:pt x="75400" y="118044"/>
                </a:lnTo>
                <a:lnTo>
                  <a:pt x="75663" y="115182"/>
                </a:lnTo>
                <a:lnTo>
                  <a:pt x="71417" y="112020"/>
                </a:lnTo>
                <a:lnTo>
                  <a:pt x="66905" y="109914"/>
                </a:lnTo>
                <a:lnTo>
                  <a:pt x="66372" y="107353"/>
                </a:lnTo>
                <a:lnTo>
                  <a:pt x="69825" y="100727"/>
                </a:lnTo>
                <a:lnTo>
                  <a:pt x="68232" y="99374"/>
                </a:lnTo>
                <a:lnTo>
                  <a:pt x="64779" y="100276"/>
                </a:lnTo>
                <a:lnTo>
                  <a:pt x="0" y="101931"/>
                </a:lnTo>
                <a:lnTo>
                  <a:pt x="0" y="97115"/>
                </a:lnTo>
                <a:lnTo>
                  <a:pt x="1593" y="95006"/>
                </a:lnTo>
                <a:lnTo>
                  <a:pt x="3716" y="88381"/>
                </a:lnTo>
                <a:lnTo>
                  <a:pt x="6905" y="84317"/>
                </a:lnTo>
                <a:lnTo>
                  <a:pt x="18583" y="75132"/>
                </a:lnTo>
                <a:lnTo>
                  <a:pt x="18849" y="73325"/>
                </a:lnTo>
                <a:lnTo>
                  <a:pt x="16726" y="71972"/>
                </a:lnTo>
                <a:lnTo>
                  <a:pt x="20442" y="71970"/>
                </a:lnTo>
                <a:lnTo>
                  <a:pt x="20442" y="67904"/>
                </a:lnTo>
                <a:lnTo>
                  <a:pt x="16990" y="66851"/>
                </a:lnTo>
                <a:lnTo>
                  <a:pt x="14600" y="65496"/>
                </a:lnTo>
                <a:lnTo>
                  <a:pt x="16196" y="63388"/>
                </a:lnTo>
                <a:lnTo>
                  <a:pt x="13274" y="62333"/>
                </a:lnTo>
                <a:lnTo>
                  <a:pt x="11681" y="57667"/>
                </a:lnTo>
                <a:lnTo>
                  <a:pt x="11417" y="53752"/>
                </a:lnTo>
                <a:lnTo>
                  <a:pt x="12207" y="52933"/>
                </a:lnTo>
                <a:lnTo>
                  <a:pt x="14867" y="52548"/>
                </a:lnTo>
                <a:lnTo>
                  <a:pt x="14867" y="47127"/>
                </a:lnTo>
                <a:lnTo>
                  <a:pt x="11151" y="43815"/>
                </a:lnTo>
                <a:lnTo>
                  <a:pt x="10888" y="40352"/>
                </a:lnTo>
                <a:lnTo>
                  <a:pt x="12211" y="38545"/>
                </a:lnTo>
                <a:lnTo>
                  <a:pt x="11151" y="36438"/>
                </a:lnTo>
                <a:lnTo>
                  <a:pt x="12740" y="29209"/>
                </a:lnTo>
                <a:lnTo>
                  <a:pt x="19646" y="27705"/>
                </a:lnTo>
                <a:lnTo>
                  <a:pt x="19382" y="25747"/>
                </a:lnTo>
                <a:lnTo>
                  <a:pt x="16726" y="25295"/>
                </a:lnTo>
                <a:lnTo>
                  <a:pt x="19912" y="23337"/>
                </a:lnTo>
                <a:lnTo>
                  <a:pt x="24954" y="18520"/>
                </a:lnTo>
                <a:lnTo>
                  <a:pt x="30267" y="18218"/>
                </a:lnTo>
                <a:lnTo>
                  <a:pt x="29470" y="12196"/>
                </a:lnTo>
                <a:lnTo>
                  <a:pt x="34246" y="6926"/>
                </a:lnTo>
                <a:lnTo>
                  <a:pt x="38495" y="6625"/>
                </a:lnTo>
                <a:lnTo>
                  <a:pt x="37965" y="2711"/>
                </a:lnTo>
                <a:lnTo>
                  <a:pt x="68232" y="2108"/>
                </a:lnTo>
                <a:lnTo>
                  <a:pt x="112302" y="0"/>
                </a:lnTo>
                <a:lnTo>
                  <a:pt x="114691" y="2711"/>
                </a:lnTo>
                <a:lnTo>
                  <a:pt x="112302" y="65044"/>
                </a:lnTo>
                <a:lnTo>
                  <a:pt x="113365" y="78294"/>
                </a:lnTo>
                <a:lnTo>
                  <a:pt x="116018" y="90490"/>
                </a:lnTo>
                <a:lnTo>
                  <a:pt x="116551" y="95458"/>
                </a:lnTo>
                <a:lnTo>
                  <a:pt x="118674" y="99675"/>
                </a:lnTo>
                <a:lnTo>
                  <a:pt x="120000" y="111870"/>
                </a:lnTo>
                <a:lnTo>
                  <a:pt x="119204" y="114732"/>
                </a:lnTo>
                <a:lnTo>
                  <a:pt x="108056" y="114581"/>
                </a:lnTo>
                <a:lnTo>
                  <a:pt x="104070" y="113225"/>
                </a:lnTo>
                <a:lnTo>
                  <a:pt x="97965" y="113827"/>
                </a:lnTo>
                <a:lnTo>
                  <a:pt x="93449" y="114581"/>
                </a:lnTo>
                <a:lnTo>
                  <a:pt x="87877" y="115333"/>
                </a:lnTo>
                <a:lnTo>
                  <a:pt x="85214" y="114583"/>
                </a:lnTo>
                <a:lnTo>
                  <a:pt x="83361" y="116237"/>
                </a:lnTo>
                <a:lnTo>
                  <a:pt x="81239" y="118044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6"/>
          <p:cNvSpPr/>
          <p:nvPr/>
        </p:nvSpPr>
        <p:spPr>
          <a:xfrm>
            <a:off x="6662159" y="2978334"/>
            <a:ext cx="980100" cy="46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4516" y="0"/>
                </a:moveTo>
                <a:lnTo>
                  <a:pt x="118355" y="16113"/>
                </a:lnTo>
                <a:lnTo>
                  <a:pt x="117148" y="18276"/>
                </a:lnTo>
                <a:lnTo>
                  <a:pt x="115722" y="14910"/>
                </a:lnTo>
                <a:lnTo>
                  <a:pt x="113529" y="14671"/>
                </a:lnTo>
                <a:lnTo>
                  <a:pt x="111115" y="18518"/>
                </a:lnTo>
                <a:lnTo>
                  <a:pt x="108044" y="22366"/>
                </a:lnTo>
                <a:lnTo>
                  <a:pt x="105631" y="24770"/>
                </a:lnTo>
                <a:lnTo>
                  <a:pt x="105521" y="27896"/>
                </a:lnTo>
                <a:lnTo>
                  <a:pt x="107934" y="26934"/>
                </a:lnTo>
                <a:lnTo>
                  <a:pt x="109470" y="24529"/>
                </a:lnTo>
                <a:lnTo>
                  <a:pt x="110128" y="27175"/>
                </a:lnTo>
                <a:lnTo>
                  <a:pt x="111664" y="23327"/>
                </a:lnTo>
                <a:lnTo>
                  <a:pt x="113967" y="22366"/>
                </a:lnTo>
                <a:lnTo>
                  <a:pt x="114735" y="25010"/>
                </a:lnTo>
                <a:lnTo>
                  <a:pt x="116709" y="21163"/>
                </a:lnTo>
                <a:lnTo>
                  <a:pt x="118794" y="24770"/>
                </a:lnTo>
                <a:lnTo>
                  <a:pt x="120000" y="29580"/>
                </a:lnTo>
                <a:lnTo>
                  <a:pt x="119891" y="34629"/>
                </a:lnTo>
                <a:lnTo>
                  <a:pt x="118136" y="37756"/>
                </a:lnTo>
                <a:lnTo>
                  <a:pt x="117148" y="40401"/>
                </a:lnTo>
                <a:lnTo>
                  <a:pt x="116709" y="44970"/>
                </a:lnTo>
                <a:lnTo>
                  <a:pt x="115503" y="48338"/>
                </a:lnTo>
                <a:lnTo>
                  <a:pt x="112432" y="49780"/>
                </a:lnTo>
                <a:lnTo>
                  <a:pt x="111117" y="48335"/>
                </a:lnTo>
                <a:lnTo>
                  <a:pt x="109252" y="48335"/>
                </a:lnTo>
                <a:lnTo>
                  <a:pt x="109252" y="50980"/>
                </a:lnTo>
                <a:lnTo>
                  <a:pt x="111005" y="51704"/>
                </a:lnTo>
                <a:lnTo>
                  <a:pt x="110677" y="57475"/>
                </a:lnTo>
                <a:lnTo>
                  <a:pt x="109689" y="63728"/>
                </a:lnTo>
                <a:lnTo>
                  <a:pt x="113090" y="63967"/>
                </a:lnTo>
                <a:lnTo>
                  <a:pt x="113090" y="66614"/>
                </a:lnTo>
                <a:lnTo>
                  <a:pt x="115284" y="66134"/>
                </a:lnTo>
                <a:lnTo>
                  <a:pt x="114077" y="71662"/>
                </a:lnTo>
                <a:lnTo>
                  <a:pt x="112651" y="77434"/>
                </a:lnTo>
                <a:lnTo>
                  <a:pt x="110347" y="75992"/>
                </a:lnTo>
                <a:lnTo>
                  <a:pt x="107825" y="76954"/>
                </a:lnTo>
                <a:lnTo>
                  <a:pt x="105302" y="79599"/>
                </a:lnTo>
                <a:lnTo>
                  <a:pt x="101902" y="85371"/>
                </a:lnTo>
                <a:lnTo>
                  <a:pt x="98282" y="93306"/>
                </a:lnTo>
                <a:lnTo>
                  <a:pt x="95978" y="100281"/>
                </a:lnTo>
                <a:lnTo>
                  <a:pt x="94991" y="108216"/>
                </a:lnTo>
                <a:lnTo>
                  <a:pt x="94443" y="114227"/>
                </a:lnTo>
                <a:lnTo>
                  <a:pt x="92358" y="115430"/>
                </a:lnTo>
                <a:lnTo>
                  <a:pt x="89506" y="116873"/>
                </a:lnTo>
                <a:lnTo>
                  <a:pt x="86216" y="120000"/>
                </a:lnTo>
                <a:lnTo>
                  <a:pt x="75796" y="103166"/>
                </a:lnTo>
                <a:lnTo>
                  <a:pt x="67130" y="90420"/>
                </a:lnTo>
                <a:lnTo>
                  <a:pt x="63510" y="90901"/>
                </a:lnTo>
                <a:lnTo>
                  <a:pt x="55722" y="92585"/>
                </a:lnTo>
                <a:lnTo>
                  <a:pt x="50896" y="94028"/>
                </a:lnTo>
                <a:lnTo>
                  <a:pt x="50786" y="89700"/>
                </a:lnTo>
                <a:lnTo>
                  <a:pt x="47715" y="83687"/>
                </a:lnTo>
                <a:lnTo>
                  <a:pt x="41901" y="83928"/>
                </a:lnTo>
                <a:lnTo>
                  <a:pt x="38611" y="85130"/>
                </a:lnTo>
                <a:lnTo>
                  <a:pt x="29945" y="86333"/>
                </a:lnTo>
                <a:lnTo>
                  <a:pt x="25887" y="89700"/>
                </a:lnTo>
                <a:lnTo>
                  <a:pt x="23035" y="94028"/>
                </a:lnTo>
                <a:lnTo>
                  <a:pt x="20293" y="95711"/>
                </a:lnTo>
                <a:lnTo>
                  <a:pt x="17221" y="99559"/>
                </a:lnTo>
                <a:lnTo>
                  <a:pt x="14918" y="99559"/>
                </a:lnTo>
                <a:lnTo>
                  <a:pt x="9763" y="101963"/>
                </a:lnTo>
                <a:lnTo>
                  <a:pt x="0" y="104609"/>
                </a:lnTo>
                <a:lnTo>
                  <a:pt x="0" y="94749"/>
                </a:lnTo>
                <a:lnTo>
                  <a:pt x="4059" y="92104"/>
                </a:lnTo>
                <a:lnTo>
                  <a:pt x="4059" y="85130"/>
                </a:lnTo>
                <a:lnTo>
                  <a:pt x="6801" y="81041"/>
                </a:lnTo>
                <a:lnTo>
                  <a:pt x="9982" y="78637"/>
                </a:lnTo>
                <a:lnTo>
                  <a:pt x="13163" y="74790"/>
                </a:lnTo>
                <a:lnTo>
                  <a:pt x="13601" y="71423"/>
                </a:lnTo>
                <a:lnTo>
                  <a:pt x="18208" y="68056"/>
                </a:lnTo>
                <a:lnTo>
                  <a:pt x="18099" y="61804"/>
                </a:lnTo>
                <a:lnTo>
                  <a:pt x="19525" y="58196"/>
                </a:lnTo>
                <a:lnTo>
                  <a:pt x="22377" y="56272"/>
                </a:lnTo>
                <a:lnTo>
                  <a:pt x="24242" y="57715"/>
                </a:lnTo>
                <a:lnTo>
                  <a:pt x="25997" y="51944"/>
                </a:lnTo>
                <a:lnTo>
                  <a:pt x="27971" y="50020"/>
                </a:lnTo>
                <a:lnTo>
                  <a:pt x="29726" y="51463"/>
                </a:lnTo>
                <a:lnTo>
                  <a:pt x="30055" y="46654"/>
                </a:lnTo>
                <a:lnTo>
                  <a:pt x="31810" y="41123"/>
                </a:lnTo>
                <a:lnTo>
                  <a:pt x="33675" y="40162"/>
                </a:lnTo>
                <a:lnTo>
                  <a:pt x="33565" y="29819"/>
                </a:lnTo>
                <a:lnTo>
                  <a:pt x="38062" y="30300"/>
                </a:lnTo>
                <a:lnTo>
                  <a:pt x="46838" y="26934"/>
                </a:lnTo>
                <a:lnTo>
                  <a:pt x="52103" y="25972"/>
                </a:lnTo>
                <a:lnTo>
                  <a:pt x="60439" y="22847"/>
                </a:lnTo>
                <a:lnTo>
                  <a:pt x="73053" y="18518"/>
                </a:lnTo>
                <a:lnTo>
                  <a:pt x="87093" y="12265"/>
                </a:lnTo>
                <a:lnTo>
                  <a:pt x="98830" y="7456"/>
                </a:lnTo>
                <a:lnTo>
                  <a:pt x="102669" y="5292"/>
                </a:lnTo>
                <a:lnTo>
                  <a:pt x="106728" y="2886"/>
                </a:lnTo>
                <a:lnTo>
                  <a:pt x="111444" y="962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6"/>
          <p:cNvSpPr/>
          <p:nvPr/>
        </p:nvSpPr>
        <p:spPr>
          <a:xfrm>
            <a:off x="7676612" y="2067908"/>
            <a:ext cx="198900" cy="20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63305"/>
                </a:moveTo>
                <a:lnTo>
                  <a:pt x="100542" y="70459"/>
                </a:lnTo>
                <a:lnTo>
                  <a:pt x="80000" y="77064"/>
                </a:lnTo>
                <a:lnTo>
                  <a:pt x="67568" y="78717"/>
                </a:lnTo>
                <a:lnTo>
                  <a:pt x="56217" y="86423"/>
                </a:lnTo>
                <a:lnTo>
                  <a:pt x="52438" y="84765"/>
                </a:lnTo>
                <a:lnTo>
                  <a:pt x="43243" y="91927"/>
                </a:lnTo>
                <a:lnTo>
                  <a:pt x="37838" y="99633"/>
                </a:lnTo>
                <a:lnTo>
                  <a:pt x="23783" y="110092"/>
                </a:lnTo>
                <a:lnTo>
                  <a:pt x="10272" y="120000"/>
                </a:lnTo>
                <a:lnTo>
                  <a:pt x="4867" y="109543"/>
                </a:lnTo>
                <a:lnTo>
                  <a:pt x="10272" y="104588"/>
                </a:lnTo>
                <a:lnTo>
                  <a:pt x="9730" y="74863"/>
                </a:lnTo>
                <a:lnTo>
                  <a:pt x="0" y="24773"/>
                </a:lnTo>
                <a:lnTo>
                  <a:pt x="107568" y="0"/>
                </a:lnTo>
                <a:lnTo>
                  <a:pt x="114594" y="19818"/>
                </a:lnTo>
                <a:lnTo>
                  <a:pt x="119461" y="37983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6"/>
          <p:cNvSpPr/>
          <p:nvPr/>
        </p:nvSpPr>
        <p:spPr>
          <a:xfrm>
            <a:off x="7743083" y="1577185"/>
            <a:ext cx="186000" cy="405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8261" y="15115"/>
                </a:moveTo>
                <a:lnTo>
                  <a:pt x="22170" y="3394"/>
                </a:lnTo>
                <a:lnTo>
                  <a:pt x="26737" y="0"/>
                </a:lnTo>
                <a:lnTo>
                  <a:pt x="35214" y="2776"/>
                </a:lnTo>
                <a:lnTo>
                  <a:pt x="40431" y="308"/>
                </a:lnTo>
                <a:lnTo>
                  <a:pt x="91304" y="74652"/>
                </a:lnTo>
                <a:lnTo>
                  <a:pt x="91304" y="81132"/>
                </a:lnTo>
                <a:lnTo>
                  <a:pt x="99781" y="83600"/>
                </a:lnTo>
                <a:lnTo>
                  <a:pt x="110866" y="84216"/>
                </a:lnTo>
                <a:lnTo>
                  <a:pt x="111523" y="91004"/>
                </a:lnTo>
                <a:lnTo>
                  <a:pt x="120000" y="91619"/>
                </a:lnTo>
                <a:lnTo>
                  <a:pt x="116741" y="99949"/>
                </a:lnTo>
                <a:lnTo>
                  <a:pt x="104998" y="101491"/>
                </a:lnTo>
                <a:lnTo>
                  <a:pt x="98480" y="105811"/>
                </a:lnTo>
                <a:lnTo>
                  <a:pt x="90654" y="107661"/>
                </a:lnTo>
                <a:lnTo>
                  <a:pt x="89346" y="112289"/>
                </a:lnTo>
                <a:lnTo>
                  <a:pt x="6518" y="120000"/>
                </a:lnTo>
                <a:lnTo>
                  <a:pt x="1958" y="117532"/>
                </a:lnTo>
                <a:lnTo>
                  <a:pt x="1958" y="112596"/>
                </a:lnTo>
                <a:lnTo>
                  <a:pt x="5217" y="102109"/>
                </a:lnTo>
                <a:lnTo>
                  <a:pt x="0" y="99642"/>
                </a:lnTo>
                <a:lnTo>
                  <a:pt x="0" y="82366"/>
                </a:lnTo>
                <a:lnTo>
                  <a:pt x="4567" y="71569"/>
                </a:lnTo>
                <a:lnTo>
                  <a:pt x="4567" y="55527"/>
                </a:lnTo>
                <a:lnTo>
                  <a:pt x="1301" y="49358"/>
                </a:lnTo>
                <a:lnTo>
                  <a:pt x="26087" y="39486"/>
                </a:lnTo>
                <a:lnTo>
                  <a:pt x="26087" y="30230"/>
                </a:lnTo>
                <a:lnTo>
                  <a:pt x="18911" y="26220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"/>
          <p:cNvSpPr/>
          <p:nvPr/>
        </p:nvSpPr>
        <p:spPr>
          <a:xfrm>
            <a:off x="3226296" y="2222916"/>
            <a:ext cx="646800" cy="831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5874" y="0"/>
                </a:moveTo>
                <a:lnTo>
                  <a:pt x="84187" y="7957"/>
                </a:lnTo>
                <a:lnTo>
                  <a:pt x="80061" y="30063"/>
                </a:lnTo>
                <a:lnTo>
                  <a:pt x="90561" y="31266"/>
                </a:lnTo>
                <a:lnTo>
                  <a:pt x="104250" y="32619"/>
                </a:lnTo>
                <a:lnTo>
                  <a:pt x="120000" y="34586"/>
                </a:lnTo>
                <a:lnTo>
                  <a:pt x="105000" y="120000"/>
                </a:lnTo>
                <a:lnTo>
                  <a:pt x="0" y="106467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6"/>
          <p:cNvSpPr/>
          <p:nvPr/>
        </p:nvSpPr>
        <p:spPr>
          <a:xfrm>
            <a:off x="3334401" y="1157514"/>
            <a:ext cx="1177500" cy="766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46447" y="12883"/>
                </a:moveTo>
                <a:lnTo>
                  <a:pt x="3505" y="0"/>
                </a:lnTo>
                <a:lnTo>
                  <a:pt x="1133" y="15488"/>
                </a:lnTo>
                <a:lnTo>
                  <a:pt x="0" y="22010"/>
                </a:lnTo>
                <a:lnTo>
                  <a:pt x="2472" y="28855"/>
                </a:lnTo>
                <a:lnTo>
                  <a:pt x="2472" y="32766"/>
                </a:lnTo>
                <a:lnTo>
                  <a:pt x="1548" y="34072"/>
                </a:lnTo>
                <a:lnTo>
                  <a:pt x="1753" y="37004"/>
                </a:lnTo>
                <a:lnTo>
                  <a:pt x="2784" y="39940"/>
                </a:lnTo>
                <a:lnTo>
                  <a:pt x="4743" y="40919"/>
                </a:lnTo>
                <a:lnTo>
                  <a:pt x="6079" y="44993"/>
                </a:lnTo>
                <a:lnTo>
                  <a:pt x="7213" y="49072"/>
                </a:lnTo>
                <a:lnTo>
                  <a:pt x="7521" y="52331"/>
                </a:lnTo>
                <a:lnTo>
                  <a:pt x="9067" y="53961"/>
                </a:lnTo>
                <a:lnTo>
                  <a:pt x="9067" y="55919"/>
                </a:lnTo>
                <a:lnTo>
                  <a:pt x="10406" y="55755"/>
                </a:lnTo>
                <a:lnTo>
                  <a:pt x="10510" y="58364"/>
                </a:lnTo>
                <a:lnTo>
                  <a:pt x="12567" y="58201"/>
                </a:lnTo>
                <a:lnTo>
                  <a:pt x="13083" y="60318"/>
                </a:lnTo>
                <a:lnTo>
                  <a:pt x="10304" y="70262"/>
                </a:lnTo>
                <a:lnTo>
                  <a:pt x="8448" y="78090"/>
                </a:lnTo>
                <a:lnTo>
                  <a:pt x="7726" y="81513"/>
                </a:lnTo>
                <a:lnTo>
                  <a:pt x="8964" y="83631"/>
                </a:lnTo>
                <a:lnTo>
                  <a:pt x="9891" y="85912"/>
                </a:lnTo>
                <a:lnTo>
                  <a:pt x="12155" y="84771"/>
                </a:lnTo>
                <a:lnTo>
                  <a:pt x="13597" y="82001"/>
                </a:lnTo>
                <a:lnTo>
                  <a:pt x="15247" y="82165"/>
                </a:lnTo>
                <a:lnTo>
                  <a:pt x="15555" y="91133"/>
                </a:lnTo>
                <a:lnTo>
                  <a:pt x="16791" y="97814"/>
                </a:lnTo>
                <a:lnTo>
                  <a:pt x="17203" y="101729"/>
                </a:lnTo>
                <a:lnTo>
                  <a:pt x="18850" y="103685"/>
                </a:lnTo>
                <a:lnTo>
                  <a:pt x="20189" y="106128"/>
                </a:lnTo>
                <a:lnTo>
                  <a:pt x="20912" y="108899"/>
                </a:lnTo>
                <a:lnTo>
                  <a:pt x="20189" y="112160"/>
                </a:lnTo>
                <a:lnTo>
                  <a:pt x="21013" y="115419"/>
                </a:lnTo>
                <a:lnTo>
                  <a:pt x="23075" y="112973"/>
                </a:lnTo>
                <a:lnTo>
                  <a:pt x="24928" y="112651"/>
                </a:lnTo>
                <a:lnTo>
                  <a:pt x="26988" y="114117"/>
                </a:lnTo>
                <a:lnTo>
                  <a:pt x="29253" y="113302"/>
                </a:lnTo>
                <a:lnTo>
                  <a:pt x="32137" y="113139"/>
                </a:lnTo>
                <a:lnTo>
                  <a:pt x="33990" y="115096"/>
                </a:lnTo>
                <a:lnTo>
                  <a:pt x="35949" y="114769"/>
                </a:lnTo>
                <a:lnTo>
                  <a:pt x="36875" y="112323"/>
                </a:lnTo>
                <a:lnTo>
                  <a:pt x="38420" y="111020"/>
                </a:lnTo>
                <a:lnTo>
                  <a:pt x="39966" y="115258"/>
                </a:lnTo>
                <a:lnTo>
                  <a:pt x="41201" y="118028"/>
                </a:lnTo>
                <a:lnTo>
                  <a:pt x="42336" y="106299"/>
                </a:lnTo>
                <a:lnTo>
                  <a:pt x="47588" y="107937"/>
                </a:lnTo>
                <a:lnTo>
                  <a:pt x="53464" y="108750"/>
                </a:lnTo>
                <a:lnTo>
                  <a:pt x="66132" y="111522"/>
                </a:lnTo>
                <a:lnTo>
                  <a:pt x="77667" y="113316"/>
                </a:lnTo>
                <a:lnTo>
                  <a:pt x="81996" y="114620"/>
                </a:lnTo>
                <a:lnTo>
                  <a:pt x="85499" y="115924"/>
                </a:lnTo>
                <a:lnTo>
                  <a:pt x="95181" y="116902"/>
                </a:lnTo>
                <a:lnTo>
                  <a:pt x="100125" y="117229"/>
                </a:lnTo>
                <a:lnTo>
                  <a:pt x="105174" y="118370"/>
                </a:lnTo>
                <a:lnTo>
                  <a:pt x="109702" y="119510"/>
                </a:lnTo>
                <a:lnTo>
                  <a:pt x="114645" y="120000"/>
                </a:lnTo>
                <a:lnTo>
                  <a:pt x="115778" y="114620"/>
                </a:lnTo>
                <a:lnTo>
                  <a:pt x="115981" y="99454"/>
                </a:lnTo>
                <a:lnTo>
                  <a:pt x="116495" y="97660"/>
                </a:lnTo>
                <a:lnTo>
                  <a:pt x="116807" y="84129"/>
                </a:lnTo>
                <a:lnTo>
                  <a:pt x="117422" y="81845"/>
                </a:lnTo>
                <a:lnTo>
                  <a:pt x="120000" y="27717"/>
                </a:lnTo>
                <a:lnTo>
                  <a:pt x="89403" y="22337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6"/>
          <p:cNvSpPr/>
          <p:nvPr/>
        </p:nvSpPr>
        <p:spPr>
          <a:xfrm>
            <a:off x="4482252" y="3133883"/>
            <a:ext cx="987600" cy="53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54" y="0"/>
                </a:moveTo>
                <a:lnTo>
                  <a:pt x="13769" y="720"/>
                </a:lnTo>
                <a:lnTo>
                  <a:pt x="37442" y="3601"/>
                </a:lnTo>
                <a:lnTo>
                  <a:pt x="89796" y="6380"/>
                </a:lnTo>
                <a:lnTo>
                  <a:pt x="116898" y="5454"/>
                </a:lnTo>
                <a:lnTo>
                  <a:pt x="116844" y="21303"/>
                </a:lnTo>
                <a:lnTo>
                  <a:pt x="117769" y="33345"/>
                </a:lnTo>
                <a:lnTo>
                  <a:pt x="118803" y="37050"/>
                </a:lnTo>
                <a:lnTo>
                  <a:pt x="118857" y="47959"/>
                </a:lnTo>
                <a:lnTo>
                  <a:pt x="120000" y="53208"/>
                </a:lnTo>
                <a:lnTo>
                  <a:pt x="119837" y="120000"/>
                </a:lnTo>
                <a:lnTo>
                  <a:pt x="118095" y="117736"/>
                </a:lnTo>
                <a:lnTo>
                  <a:pt x="116299" y="115883"/>
                </a:lnTo>
                <a:lnTo>
                  <a:pt x="114504" y="116090"/>
                </a:lnTo>
                <a:lnTo>
                  <a:pt x="112327" y="113722"/>
                </a:lnTo>
                <a:lnTo>
                  <a:pt x="110803" y="109091"/>
                </a:lnTo>
                <a:lnTo>
                  <a:pt x="108898" y="108062"/>
                </a:lnTo>
                <a:lnTo>
                  <a:pt x="108191" y="111252"/>
                </a:lnTo>
                <a:lnTo>
                  <a:pt x="105143" y="111252"/>
                </a:lnTo>
                <a:lnTo>
                  <a:pt x="103945" y="108371"/>
                </a:lnTo>
                <a:lnTo>
                  <a:pt x="102041" y="111046"/>
                </a:lnTo>
                <a:lnTo>
                  <a:pt x="96054" y="111458"/>
                </a:lnTo>
                <a:lnTo>
                  <a:pt x="94857" y="115781"/>
                </a:lnTo>
                <a:lnTo>
                  <a:pt x="92843" y="115781"/>
                </a:lnTo>
                <a:lnTo>
                  <a:pt x="90884" y="114648"/>
                </a:lnTo>
                <a:lnTo>
                  <a:pt x="88707" y="112281"/>
                </a:lnTo>
                <a:lnTo>
                  <a:pt x="85877" y="112281"/>
                </a:lnTo>
                <a:lnTo>
                  <a:pt x="84245" y="107547"/>
                </a:lnTo>
                <a:lnTo>
                  <a:pt x="82014" y="115986"/>
                </a:lnTo>
                <a:lnTo>
                  <a:pt x="80163" y="115986"/>
                </a:lnTo>
                <a:lnTo>
                  <a:pt x="76572" y="112487"/>
                </a:lnTo>
                <a:lnTo>
                  <a:pt x="76245" y="109811"/>
                </a:lnTo>
                <a:lnTo>
                  <a:pt x="74503" y="109811"/>
                </a:lnTo>
                <a:lnTo>
                  <a:pt x="73089" y="107650"/>
                </a:lnTo>
                <a:lnTo>
                  <a:pt x="71401" y="111355"/>
                </a:lnTo>
                <a:lnTo>
                  <a:pt x="69388" y="110841"/>
                </a:lnTo>
                <a:lnTo>
                  <a:pt x="69497" y="106929"/>
                </a:lnTo>
                <a:lnTo>
                  <a:pt x="67156" y="106106"/>
                </a:lnTo>
                <a:lnTo>
                  <a:pt x="67156" y="102505"/>
                </a:lnTo>
                <a:lnTo>
                  <a:pt x="64707" y="102196"/>
                </a:lnTo>
                <a:lnTo>
                  <a:pt x="63456" y="100652"/>
                </a:lnTo>
                <a:lnTo>
                  <a:pt x="62149" y="103842"/>
                </a:lnTo>
                <a:lnTo>
                  <a:pt x="60299" y="101475"/>
                </a:lnTo>
                <a:lnTo>
                  <a:pt x="56980" y="101270"/>
                </a:lnTo>
                <a:lnTo>
                  <a:pt x="54585" y="98182"/>
                </a:lnTo>
                <a:lnTo>
                  <a:pt x="51810" y="97873"/>
                </a:lnTo>
                <a:lnTo>
                  <a:pt x="51320" y="94991"/>
                </a:lnTo>
                <a:lnTo>
                  <a:pt x="51265" y="91698"/>
                </a:lnTo>
                <a:lnTo>
                  <a:pt x="49524" y="90669"/>
                </a:lnTo>
                <a:lnTo>
                  <a:pt x="48327" y="92418"/>
                </a:lnTo>
                <a:lnTo>
                  <a:pt x="46639" y="90155"/>
                </a:lnTo>
                <a:lnTo>
                  <a:pt x="45986" y="92625"/>
                </a:lnTo>
                <a:lnTo>
                  <a:pt x="44462" y="92418"/>
                </a:lnTo>
                <a:lnTo>
                  <a:pt x="42993" y="89434"/>
                </a:lnTo>
                <a:lnTo>
                  <a:pt x="40490" y="85626"/>
                </a:lnTo>
                <a:lnTo>
                  <a:pt x="40109" y="80994"/>
                </a:lnTo>
                <a:lnTo>
                  <a:pt x="41742" y="20583"/>
                </a:lnTo>
                <a:lnTo>
                  <a:pt x="25415" y="19656"/>
                </a:lnTo>
                <a:lnTo>
                  <a:pt x="0" y="16363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6"/>
          <p:cNvSpPr/>
          <p:nvPr/>
        </p:nvSpPr>
        <p:spPr>
          <a:xfrm>
            <a:off x="5164679" y="1307993"/>
            <a:ext cx="764400" cy="87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7587"/>
                </a:moveTo>
                <a:lnTo>
                  <a:pt x="32215" y="8093"/>
                </a:lnTo>
                <a:lnTo>
                  <a:pt x="32075" y="0"/>
                </a:lnTo>
                <a:lnTo>
                  <a:pt x="34607" y="379"/>
                </a:lnTo>
                <a:lnTo>
                  <a:pt x="36577" y="759"/>
                </a:lnTo>
                <a:lnTo>
                  <a:pt x="37843" y="4299"/>
                </a:lnTo>
                <a:lnTo>
                  <a:pt x="38405" y="8472"/>
                </a:lnTo>
                <a:lnTo>
                  <a:pt x="39109" y="12392"/>
                </a:lnTo>
                <a:lnTo>
                  <a:pt x="41219" y="13783"/>
                </a:lnTo>
                <a:lnTo>
                  <a:pt x="46283" y="13783"/>
                </a:lnTo>
                <a:lnTo>
                  <a:pt x="46283" y="15047"/>
                </a:lnTo>
                <a:lnTo>
                  <a:pt x="52333" y="15047"/>
                </a:lnTo>
                <a:lnTo>
                  <a:pt x="52755" y="17323"/>
                </a:lnTo>
                <a:lnTo>
                  <a:pt x="57819" y="17070"/>
                </a:lnTo>
                <a:lnTo>
                  <a:pt x="58663" y="15553"/>
                </a:lnTo>
                <a:lnTo>
                  <a:pt x="60211" y="14794"/>
                </a:lnTo>
                <a:lnTo>
                  <a:pt x="63728" y="14794"/>
                </a:lnTo>
                <a:lnTo>
                  <a:pt x="66260" y="14794"/>
                </a:lnTo>
                <a:lnTo>
                  <a:pt x="75967" y="19979"/>
                </a:lnTo>
                <a:lnTo>
                  <a:pt x="80047" y="19473"/>
                </a:lnTo>
                <a:lnTo>
                  <a:pt x="80891" y="21749"/>
                </a:lnTo>
                <a:lnTo>
                  <a:pt x="84267" y="22761"/>
                </a:lnTo>
                <a:lnTo>
                  <a:pt x="86378" y="24784"/>
                </a:lnTo>
                <a:lnTo>
                  <a:pt x="89191" y="25416"/>
                </a:lnTo>
                <a:lnTo>
                  <a:pt x="91864" y="25163"/>
                </a:lnTo>
                <a:lnTo>
                  <a:pt x="95663" y="22128"/>
                </a:lnTo>
                <a:lnTo>
                  <a:pt x="98054" y="21117"/>
                </a:lnTo>
                <a:lnTo>
                  <a:pt x="99883" y="23014"/>
                </a:lnTo>
                <a:lnTo>
                  <a:pt x="100586" y="24278"/>
                </a:lnTo>
                <a:lnTo>
                  <a:pt x="103118" y="23520"/>
                </a:lnTo>
                <a:lnTo>
                  <a:pt x="111559" y="23393"/>
                </a:lnTo>
                <a:lnTo>
                  <a:pt x="111841" y="25037"/>
                </a:lnTo>
                <a:lnTo>
                  <a:pt x="113670" y="25922"/>
                </a:lnTo>
                <a:lnTo>
                  <a:pt x="120000" y="24657"/>
                </a:lnTo>
                <a:lnTo>
                  <a:pt x="116905" y="26933"/>
                </a:lnTo>
                <a:lnTo>
                  <a:pt x="112685" y="29083"/>
                </a:lnTo>
                <a:lnTo>
                  <a:pt x="110012" y="29842"/>
                </a:lnTo>
                <a:lnTo>
                  <a:pt x="105088" y="31738"/>
                </a:lnTo>
                <a:lnTo>
                  <a:pt x="102274" y="33256"/>
                </a:lnTo>
                <a:lnTo>
                  <a:pt x="97772" y="35785"/>
                </a:lnTo>
                <a:lnTo>
                  <a:pt x="94537" y="39072"/>
                </a:lnTo>
                <a:lnTo>
                  <a:pt x="90598" y="43878"/>
                </a:lnTo>
                <a:lnTo>
                  <a:pt x="84267" y="49062"/>
                </a:lnTo>
                <a:lnTo>
                  <a:pt x="80891" y="51591"/>
                </a:lnTo>
                <a:lnTo>
                  <a:pt x="78640" y="53614"/>
                </a:lnTo>
                <a:lnTo>
                  <a:pt x="77656" y="55132"/>
                </a:lnTo>
                <a:lnTo>
                  <a:pt x="77656" y="66512"/>
                </a:lnTo>
                <a:lnTo>
                  <a:pt x="74701" y="68409"/>
                </a:lnTo>
                <a:lnTo>
                  <a:pt x="71325" y="70053"/>
                </a:lnTo>
                <a:lnTo>
                  <a:pt x="69777" y="73341"/>
                </a:lnTo>
                <a:lnTo>
                  <a:pt x="69074" y="76754"/>
                </a:lnTo>
                <a:lnTo>
                  <a:pt x="71606" y="77640"/>
                </a:lnTo>
                <a:lnTo>
                  <a:pt x="72731" y="79157"/>
                </a:lnTo>
                <a:lnTo>
                  <a:pt x="72591" y="81939"/>
                </a:lnTo>
                <a:lnTo>
                  <a:pt x="70762" y="84215"/>
                </a:lnTo>
                <a:lnTo>
                  <a:pt x="71606" y="94331"/>
                </a:lnTo>
                <a:lnTo>
                  <a:pt x="73857" y="95975"/>
                </a:lnTo>
                <a:lnTo>
                  <a:pt x="76249" y="97113"/>
                </a:lnTo>
                <a:lnTo>
                  <a:pt x="79625" y="97745"/>
                </a:lnTo>
                <a:lnTo>
                  <a:pt x="81172" y="100021"/>
                </a:lnTo>
                <a:lnTo>
                  <a:pt x="83986" y="100401"/>
                </a:lnTo>
                <a:lnTo>
                  <a:pt x="86237" y="103688"/>
                </a:lnTo>
                <a:lnTo>
                  <a:pt x="89050" y="105712"/>
                </a:lnTo>
                <a:lnTo>
                  <a:pt x="93833" y="108746"/>
                </a:lnTo>
                <a:lnTo>
                  <a:pt x="97351" y="111401"/>
                </a:lnTo>
                <a:lnTo>
                  <a:pt x="97632" y="118230"/>
                </a:lnTo>
                <a:lnTo>
                  <a:pt x="62040" y="119368"/>
                </a:lnTo>
                <a:lnTo>
                  <a:pt x="30809" y="120000"/>
                </a:lnTo>
                <a:lnTo>
                  <a:pt x="12099" y="119874"/>
                </a:lnTo>
                <a:lnTo>
                  <a:pt x="12239" y="83709"/>
                </a:lnTo>
                <a:lnTo>
                  <a:pt x="11254" y="81686"/>
                </a:lnTo>
                <a:lnTo>
                  <a:pt x="8862" y="80548"/>
                </a:lnTo>
                <a:lnTo>
                  <a:pt x="6612" y="78399"/>
                </a:lnTo>
                <a:lnTo>
                  <a:pt x="5909" y="76249"/>
                </a:lnTo>
                <a:lnTo>
                  <a:pt x="10269" y="73214"/>
                </a:lnTo>
                <a:lnTo>
                  <a:pt x="10269" y="62972"/>
                </a:lnTo>
                <a:lnTo>
                  <a:pt x="7034" y="56143"/>
                </a:lnTo>
                <a:lnTo>
                  <a:pt x="5768" y="33383"/>
                </a:lnTo>
                <a:lnTo>
                  <a:pt x="4079" y="31612"/>
                </a:lnTo>
                <a:lnTo>
                  <a:pt x="2954" y="29083"/>
                </a:lnTo>
                <a:lnTo>
                  <a:pt x="2110" y="26049"/>
                </a:lnTo>
                <a:lnTo>
                  <a:pt x="2110" y="15806"/>
                </a:lnTo>
                <a:lnTo>
                  <a:pt x="2391" y="13024"/>
                </a:lnTo>
                <a:lnTo>
                  <a:pt x="1266" y="9863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6"/>
          <p:cNvSpPr/>
          <p:nvPr/>
        </p:nvSpPr>
        <p:spPr>
          <a:xfrm>
            <a:off x="5523589" y="3746988"/>
            <a:ext cx="652500" cy="58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785"/>
                </a:moveTo>
                <a:lnTo>
                  <a:pt x="37639" y="1691"/>
                </a:lnTo>
                <a:lnTo>
                  <a:pt x="63747" y="0"/>
                </a:lnTo>
                <a:lnTo>
                  <a:pt x="63418" y="1785"/>
                </a:lnTo>
                <a:lnTo>
                  <a:pt x="63583" y="6014"/>
                </a:lnTo>
                <a:lnTo>
                  <a:pt x="64735" y="12309"/>
                </a:lnTo>
                <a:lnTo>
                  <a:pt x="66466" y="13625"/>
                </a:lnTo>
                <a:lnTo>
                  <a:pt x="65724" y="16163"/>
                </a:lnTo>
                <a:lnTo>
                  <a:pt x="66959" y="17948"/>
                </a:lnTo>
                <a:lnTo>
                  <a:pt x="69018" y="19075"/>
                </a:lnTo>
                <a:lnTo>
                  <a:pt x="69101" y="24056"/>
                </a:lnTo>
                <a:lnTo>
                  <a:pt x="66712" y="24244"/>
                </a:lnTo>
                <a:lnTo>
                  <a:pt x="68113" y="26123"/>
                </a:lnTo>
                <a:lnTo>
                  <a:pt x="67866" y="28003"/>
                </a:lnTo>
                <a:lnTo>
                  <a:pt x="65724" y="31479"/>
                </a:lnTo>
                <a:lnTo>
                  <a:pt x="63583" y="34769"/>
                </a:lnTo>
                <a:lnTo>
                  <a:pt x="60453" y="40031"/>
                </a:lnTo>
                <a:lnTo>
                  <a:pt x="58559" y="45669"/>
                </a:lnTo>
                <a:lnTo>
                  <a:pt x="57158" y="53469"/>
                </a:lnTo>
                <a:lnTo>
                  <a:pt x="56417" y="55912"/>
                </a:lnTo>
                <a:lnTo>
                  <a:pt x="56417" y="61645"/>
                </a:lnTo>
                <a:lnTo>
                  <a:pt x="75361" y="60798"/>
                </a:lnTo>
                <a:lnTo>
                  <a:pt x="92245" y="59670"/>
                </a:lnTo>
                <a:lnTo>
                  <a:pt x="96939" y="59201"/>
                </a:lnTo>
                <a:lnTo>
                  <a:pt x="98833" y="58449"/>
                </a:lnTo>
                <a:lnTo>
                  <a:pt x="99657" y="60046"/>
                </a:lnTo>
                <a:lnTo>
                  <a:pt x="98586" y="63994"/>
                </a:lnTo>
                <a:lnTo>
                  <a:pt x="97680" y="68316"/>
                </a:lnTo>
                <a:lnTo>
                  <a:pt x="98009" y="71323"/>
                </a:lnTo>
                <a:lnTo>
                  <a:pt x="100315" y="73860"/>
                </a:lnTo>
                <a:lnTo>
                  <a:pt x="101551" y="75646"/>
                </a:lnTo>
                <a:lnTo>
                  <a:pt x="103280" y="78277"/>
                </a:lnTo>
                <a:lnTo>
                  <a:pt x="103280" y="81660"/>
                </a:lnTo>
                <a:lnTo>
                  <a:pt x="104022" y="83822"/>
                </a:lnTo>
                <a:lnTo>
                  <a:pt x="101140" y="87580"/>
                </a:lnTo>
                <a:lnTo>
                  <a:pt x="98504" y="88896"/>
                </a:lnTo>
                <a:lnTo>
                  <a:pt x="98668" y="91339"/>
                </a:lnTo>
                <a:lnTo>
                  <a:pt x="101716" y="93500"/>
                </a:lnTo>
                <a:lnTo>
                  <a:pt x="104022" y="93500"/>
                </a:lnTo>
                <a:lnTo>
                  <a:pt x="105011" y="92091"/>
                </a:lnTo>
                <a:lnTo>
                  <a:pt x="105011" y="89365"/>
                </a:lnTo>
                <a:lnTo>
                  <a:pt x="106328" y="87392"/>
                </a:lnTo>
                <a:lnTo>
                  <a:pt x="108469" y="88426"/>
                </a:lnTo>
                <a:lnTo>
                  <a:pt x="109540" y="90775"/>
                </a:lnTo>
                <a:lnTo>
                  <a:pt x="110776" y="92091"/>
                </a:lnTo>
                <a:lnTo>
                  <a:pt x="110693" y="93782"/>
                </a:lnTo>
                <a:lnTo>
                  <a:pt x="108469" y="96977"/>
                </a:lnTo>
                <a:lnTo>
                  <a:pt x="104187" y="97165"/>
                </a:lnTo>
                <a:lnTo>
                  <a:pt x="103363" y="101582"/>
                </a:lnTo>
                <a:lnTo>
                  <a:pt x="102705" y="103837"/>
                </a:lnTo>
                <a:lnTo>
                  <a:pt x="107728" y="107220"/>
                </a:lnTo>
                <a:lnTo>
                  <a:pt x="111517" y="107407"/>
                </a:lnTo>
                <a:lnTo>
                  <a:pt x="115470" y="109006"/>
                </a:lnTo>
                <a:lnTo>
                  <a:pt x="118105" y="112013"/>
                </a:lnTo>
                <a:lnTo>
                  <a:pt x="120000" y="113422"/>
                </a:lnTo>
                <a:lnTo>
                  <a:pt x="118518" y="115865"/>
                </a:lnTo>
                <a:lnTo>
                  <a:pt x="116376" y="117651"/>
                </a:lnTo>
                <a:lnTo>
                  <a:pt x="114565" y="116617"/>
                </a:lnTo>
                <a:lnTo>
                  <a:pt x="111682" y="116711"/>
                </a:lnTo>
                <a:lnTo>
                  <a:pt x="110199" y="114362"/>
                </a:lnTo>
                <a:lnTo>
                  <a:pt x="107811" y="112200"/>
                </a:lnTo>
                <a:lnTo>
                  <a:pt x="104352" y="110509"/>
                </a:lnTo>
                <a:lnTo>
                  <a:pt x="100974" y="110603"/>
                </a:lnTo>
                <a:lnTo>
                  <a:pt x="100315" y="107314"/>
                </a:lnTo>
                <a:lnTo>
                  <a:pt x="99410" y="105341"/>
                </a:lnTo>
                <a:lnTo>
                  <a:pt x="97350" y="107032"/>
                </a:lnTo>
                <a:lnTo>
                  <a:pt x="94880" y="107126"/>
                </a:lnTo>
                <a:lnTo>
                  <a:pt x="96033" y="110133"/>
                </a:lnTo>
                <a:lnTo>
                  <a:pt x="94551" y="112200"/>
                </a:lnTo>
                <a:lnTo>
                  <a:pt x="95292" y="113986"/>
                </a:lnTo>
                <a:lnTo>
                  <a:pt x="93892" y="116711"/>
                </a:lnTo>
                <a:lnTo>
                  <a:pt x="91668" y="117463"/>
                </a:lnTo>
                <a:lnTo>
                  <a:pt x="90679" y="114925"/>
                </a:lnTo>
                <a:lnTo>
                  <a:pt x="89280" y="112576"/>
                </a:lnTo>
                <a:lnTo>
                  <a:pt x="87221" y="112765"/>
                </a:lnTo>
                <a:lnTo>
                  <a:pt x="86397" y="115020"/>
                </a:lnTo>
                <a:lnTo>
                  <a:pt x="83184" y="115020"/>
                </a:lnTo>
                <a:lnTo>
                  <a:pt x="81702" y="117745"/>
                </a:lnTo>
                <a:lnTo>
                  <a:pt x="80219" y="119342"/>
                </a:lnTo>
                <a:lnTo>
                  <a:pt x="77502" y="120000"/>
                </a:lnTo>
                <a:lnTo>
                  <a:pt x="72478" y="117556"/>
                </a:lnTo>
                <a:lnTo>
                  <a:pt x="66712" y="114831"/>
                </a:lnTo>
                <a:lnTo>
                  <a:pt x="65477" y="113328"/>
                </a:lnTo>
                <a:lnTo>
                  <a:pt x="68277" y="110885"/>
                </a:lnTo>
                <a:lnTo>
                  <a:pt x="68195" y="108724"/>
                </a:lnTo>
                <a:lnTo>
                  <a:pt x="66383" y="107220"/>
                </a:lnTo>
                <a:lnTo>
                  <a:pt x="60536" y="106375"/>
                </a:lnTo>
                <a:lnTo>
                  <a:pt x="59877" y="104119"/>
                </a:lnTo>
                <a:lnTo>
                  <a:pt x="58723" y="100454"/>
                </a:lnTo>
                <a:lnTo>
                  <a:pt x="56006" y="99609"/>
                </a:lnTo>
                <a:lnTo>
                  <a:pt x="53782" y="100172"/>
                </a:lnTo>
                <a:lnTo>
                  <a:pt x="52217" y="101393"/>
                </a:lnTo>
                <a:lnTo>
                  <a:pt x="50405" y="98951"/>
                </a:lnTo>
                <a:lnTo>
                  <a:pt x="46945" y="100360"/>
                </a:lnTo>
                <a:lnTo>
                  <a:pt x="45463" y="102051"/>
                </a:lnTo>
                <a:lnTo>
                  <a:pt x="47440" y="104589"/>
                </a:lnTo>
                <a:lnTo>
                  <a:pt x="49664" y="104965"/>
                </a:lnTo>
                <a:lnTo>
                  <a:pt x="49417" y="106092"/>
                </a:lnTo>
                <a:lnTo>
                  <a:pt x="47440" y="107502"/>
                </a:lnTo>
                <a:lnTo>
                  <a:pt x="44722" y="106468"/>
                </a:lnTo>
                <a:lnTo>
                  <a:pt x="43569" y="107314"/>
                </a:lnTo>
                <a:lnTo>
                  <a:pt x="36157" y="106280"/>
                </a:lnTo>
                <a:lnTo>
                  <a:pt x="30144" y="103837"/>
                </a:lnTo>
                <a:lnTo>
                  <a:pt x="25285" y="101393"/>
                </a:lnTo>
                <a:lnTo>
                  <a:pt x="22155" y="100360"/>
                </a:lnTo>
                <a:lnTo>
                  <a:pt x="14084" y="101112"/>
                </a:lnTo>
                <a:lnTo>
                  <a:pt x="8895" y="101958"/>
                </a:lnTo>
                <a:lnTo>
                  <a:pt x="6671" y="103931"/>
                </a:lnTo>
                <a:lnTo>
                  <a:pt x="6589" y="97917"/>
                </a:lnTo>
                <a:lnTo>
                  <a:pt x="8730" y="94534"/>
                </a:lnTo>
                <a:lnTo>
                  <a:pt x="9636" y="81002"/>
                </a:lnTo>
                <a:lnTo>
                  <a:pt x="8236" y="78277"/>
                </a:lnTo>
                <a:lnTo>
                  <a:pt x="12189" y="69726"/>
                </a:lnTo>
                <a:lnTo>
                  <a:pt x="11119" y="53469"/>
                </a:lnTo>
                <a:lnTo>
                  <a:pt x="5601" y="45293"/>
                </a:lnTo>
                <a:lnTo>
                  <a:pt x="5024" y="38810"/>
                </a:lnTo>
                <a:lnTo>
                  <a:pt x="1070" y="33359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6"/>
          <p:cNvSpPr/>
          <p:nvPr/>
        </p:nvSpPr>
        <p:spPr>
          <a:xfrm>
            <a:off x="5775859" y="2298747"/>
            <a:ext cx="464100" cy="83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6949" y="110331"/>
                </a:moveTo>
                <a:lnTo>
                  <a:pt x="67181" y="112848"/>
                </a:lnTo>
                <a:lnTo>
                  <a:pt x="66257" y="113508"/>
                </a:lnTo>
                <a:lnTo>
                  <a:pt x="67644" y="115100"/>
                </a:lnTo>
                <a:lnTo>
                  <a:pt x="68339" y="117881"/>
                </a:lnTo>
                <a:lnTo>
                  <a:pt x="71582" y="120000"/>
                </a:lnTo>
                <a:lnTo>
                  <a:pt x="77374" y="119868"/>
                </a:lnTo>
                <a:lnTo>
                  <a:pt x="77143" y="117881"/>
                </a:lnTo>
                <a:lnTo>
                  <a:pt x="80154" y="116291"/>
                </a:lnTo>
                <a:lnTo>
                  <a:pt x="83398" y="115100"/>
                </a:lnTo>
                <a:lnTo>
                  <a:pt x="87798" y="115894"/>
                </a:lnTo>
                <a:lnTo>
                  <a:pt x="93360" y="116954"/>
                </a:lnTo>
                <a:lnTo>
                  <a:pt x="97761" y="117219"/>
                </a:lnTo>
                <a:lnTo>
                  <a:pt x="97297" y="114835"/>
                </a:lnTo>
                <a:lnTo>
                  <a:pt x="94981" y="112848"/>
                </a:lnTo>
                <a:lnTo>
                  <a:pt x="95444" y="110067"/>
                </a:lnTo>
                <a:lnTo>
                  <a:pt x="100772" y="108742"/>
                </a:lnTo>
                <a:lnTo>
                  <a:pt x="107028" y="108212"/>
                </a:lnTo>
                <a:lnTo>
                  <a:pt x="107028" y="106490"/>
                </a:lnTo>
                <a:lnTo>
                  <a:pt x="104014" y="104636"/>
                </a:lnTo>
                <a:lnTo>
                  <a:pt x="106794" y="101987"/>
                </a:lnTo>
                <a:lnTo>
                  <a:pt x="108646" y="98543"/>
                </a:lnTo>
                <a:lnTo>
                  <a:pt x="108646" y="91391"/>
                </a:lnTo>
                <a:lnTo>
                  <a:pt x="113744" y="87815"/>
                </a:lnTo>
                <a:lnTo>
                  <a:pt x="115367" y="84768"/>
                </a:lnTo>
                <a:lnTo>
                  <a:pt x="117914" y="82384"/>
                </a:lnTo>
                <a:lnTo>
                  <a:pt x="120000" y="79603"/>
                </a:lnTo>
                <a:lnTo>
                  <a:pt x="118610" y="74437"/>
                </a:lnTo>
                <a:lnTo>
                  <a:pt x="115136" y="72186"/>
                </a:lnTo>
                <a:lnTo>
                  <a:pt x="116757" y="67418"/>
                </a:lnTo>
                <a:lnTo>
                  <a:pt x="114440" y="48610"/>
                </a:lnTo>
                <a:lnTo>
                  <a:pt x="110501" y="16424"/>
                </a:lnTo>
                <a:lnTo>
                  <a:pt x="107490" y="15099"/>
                </a:lnTo>
                <a:lnTo>
                  <a:pt x="106101" y="12450"/>
                </a:lnTo>
                <a:lnTo>
                  <a:pt x="104479" y="9139"/>
                </a:lnTo>
                <a:lnTo>
                  <a:pt x="100077" y="6755"/>
                </a:lnTo>
                <a:lnTo>
                  <a:pt x="98918" y="3577"/>
                </a:lnTo>
                <a:lnTo>
                  <a:pt x="99151" y="0"/>
                </a:lnTo>
                <a:lnTo>
                  <a:pt x="21313" y="2384"/>
                </a:lnTo>
                <a:lnTo>
                  <a:pt x="21313" y="3444"/>
                </a:lnTo>
                <a:lnTo>
                  <a:pt x="26409" y="5298"/>
                </a:lnTo>
                <a:lnTo>
                  <a:pt x="27567" y="8080"/>
                </a:lnTo>
                <a:lnTo>
                  <a:pt x="32201" y="9801"/>
                </a:lnTo>
                <a:lnTo>
                  <a:pt x="35444" y="12185"/>
                </a:lnTo>
                <a:lnTo>
                  <a:pt x="35444" y="15762"/>
                </a:lnTo>
                <a:lnTo>
                  <a:pt x="33127" y="19603"/>
                </a:lnTo>
                <a:lnTo>
                  <a:pt x="30579" y="20927"/>
                </a:lnTo>
                <a:lnTo>
                  <a:pt x="28957" y="23841"/>
                </a:lnTo>
                <a:lnTo>
                  <a:pt x="24324" y="25166"/>
                </a:lnTo>
                <a:lnTo>
                  <a:pt x="14825" y="25695"/>
                </a:lnTo>
                <a:lnTo>
                  <a:pt x="11814" y="27550"/>
                </a:lnTo>
                <a:lnTo>
                  <a:pt x="11120" y="30199"/>
                </a:lnTo>
                <a:lnTo>
                  <a:pt x="13668" y="31656"/>
                </a:lnTo>
                <a:lnTo>
                  <a:pt x="15752" y="33510"/>
                </a:lnTo>
                <a:lnTo>
                  <a:pt x="15752" y="37616"/>
                </a:lnTo>
                <a:lnTo>
                  <a:pt x="11585" y="39735"/>
                </a:lnTo>
                <a:lnTo>
                  <a:pt x="11585" y="43312"/>
                </a:lnTo>
                <a:lnTo>
                  <a:pt x="6949" y="43312"/>
                </a:lnTo>
                <a:lnTo>
                  <a:pt x="4633" y="44636"/>
                </a:lnTo>
                <a:lnTo>
                  <a:pt x="4864" y="48742"/>
                </a:lnTo>
                <a:lnTo>
                  <a:pt x="2084" y="48609"/>
                </a:lnTo>
                <a:lnTo>
                  <a:pt x="3474" y="49933"/>
                </a:lnTo>
                <a:lnTo>
                  <a:pt x="2317" y="50994"/>
                </a:lnTo>
                <a:lnTo>
                  <a:pt x="0" y="51920"/>
                </a:lnTo>
                <a:lnTo>
                  <a:pt x="2084" y="53113"/>
                </a:lnTo>
                <a:lnTo>
                  <a:pt x="2317" y="55497"/>
                </a:lnTo>
                <a:lnTo>
                  <a:pt x="4170" y="60000"/>
                </a:lnTo>
                <a:lnTo>
                  <a:pt x="6949" y="63444"/>
                </a:lnTo>
                <a:lnTo>
                  <a:pt x="27104" y="74172"/>
                </a:lnTo>
                <a:lnTo>
                  <a:pt x="26873" y="77881"/>
                </a:lnTo>
                <a:lnTo>
                  <a:pt x="29421" y="79735"/>
                </a:lnTo>
                <a:lnTo>
                  <a:pt x="40077" y="79338"/>
                </a:lnTo>
                <a:lnTo>
                  <a:pt x="41700" y="80793"/>
                </a:lnTo>
                <a:lnTo>
                  <a:pt x="44479" y="81457"/>
                </a:lnTo>
                <a:lnTo>
                  <a:pt x="42855" y="83444"/>
                </a:lnTo>
                <a:lnTo>
                  <a:pt x="42626" y="87020"/>
                </a:lnTo>
                <a:lnTo>
                  <a:pt x="38456" y="91788"/>
                </a:lnTo>
                <a:lnTo>
                  <a:pt x="37528" y="94702"/>
                </a:lnTo>
                <a:lnTo>
                  <a:pt x="52123" y="102252"/>
                </a:lnTo>
                <a:lnTo>
                  <a:pt x="59769" y="102781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6"/>
          <p:cNvSpPr/>
          <p:nvPr/>
        </p:nvSpPr>
        <p:spPr>
          <a:xfrm>
            <a:off x="6793897" y="2474183"/>
            <a:ext cx="516900" cy="530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29116" y="45365"/>
                </a:moveTo>
                <a:lnTo>
                  <a:pt x="32860" y="42440"/>
                </a:lnTo>
                <a:lnTo>
                  <a:pt x="34108" y="38676"/>
                </a:lnTo>
                <a:lnTo>
                  <a:pt x="38474" y="33031"/>
                </a:lnTo>
                <a:lnTo>
                  <a:pt x="39722" y="16934"/>
                </a:lnTo>
                <a:lnTo>
                  <a:pt x="42218" y="0"/>
                </a:lnTo>
                <a:lnTo>
                  <a:pt x="44298" y="19861"/>
                </a:lnTo>
                <a:lnTo>
                  <a:pt x="46170" y="22578"/>
                </a:lnTo>
                <a:lnTo>
                  <a:pt x="46170" y="30732"/>
                </a:lnTo>
                <a:lnTo>
                  <a:pt x="68007" y="26760"/>
                </a:lnTo>
                <a:lnTo>
                  <a:pt x="73623" y="26760"/>
                </a:lnTo>
                <a:lnTo>
                  <a:pt x="75495" y="42230"/>
                </a:lnTo>
                <a:lnTo>
                  <a:pt x="77989" y="42022"/>
                </a:lnTo>
                <a:lnTo>
                  <a:pt x="83813" y="32823"/>
                </a:lnTo>
                <a:lnTo>
                  <a:pt x="88181" y="33031"/>
                </a:lnTo>
                <a:lnTo>
                  <a:pt x="91716" y="27595"/>
                </a:lnTo>
                <a:lnTo>
                  <a:pt x="100035" y="27595"/>
                </a:lnTo>
                <a:lnTo>
                  <a:pt x="101491" y="25087"/>
                </a:lnTo>
                <a:lnTo>
                  <a:pt x="103571" y="23206"/>
                </a:lnTo>
                <a:lnTo>
                  <a:pt x="106483" y="21324"/>
                </a:lnTo>
                <a:lnTo>
                  <a:pt x="110226" y="21534"/>
                </a:lnTo>
                <a:lnTo>
                  <a:pt x="115425" y="25505"/>
                </a:lnTo>
                <a:lnTo>
                  <a:pt x="120000" y="30523"/>
                </a:lnTo>
                <a:lnTo>
                  <a:pt x="119377" y="34913"/>
                </a:lnTo>
                <a:lnTo>
                  <a:pt x="118752" y="38049"/>
                </a:lnTo>
                <a:lnTo>
                  <a:pt x="111058" y="33659"/>
                </a:lnTo>
                <a:lnTo>
                  <a:pt x="105858" y="30732"/>
                </a:lnTo>
                <a:lnTo>
                  <a:pt x="102947" y="30314"/>
                </a:lnTo>
                <a:lnTo>
                  <a:pt x="102947" y="41394"/>
                </a:lnTo>
                <a:lnTo>
                  <a:pt x="100451" y="44948"/>
                </a:lnTo>
                <a:lnTo>
                  <a:pt x="99828" y="47875"/>
                </a:lnTo>
                <a:lnTo>
                  <a:pt x="96500" y="49966"/>
                </a:lnTo>
                <a:lnTo>
                  <a:pt x="94420" y="52474"/>
                </a:lnTo>
                <a:lnTo>
                  <a:pt x="94627" y="56028"/>
                </a:lnTo>
                <a:lnTo>
                  <a:pt x="88803" y="56028"/>
                </a:lnTo>
                <a:lnTo>
                  <a:pt x="85684" y="69408"/>
                </a:lnTo>
                <a:lnTo>
                  <a:pt x="81110" y="69408"/>
                </a:lnTo>
                <a:lnTo>
                  <a:pt x="77989" y="64808"/>
                </a:lnTo>
                <a:lnTo>
                  <a:pt x="74454" y="65018"/>
                </a:lnTo>
                <a:lnTo>
                  <a:pt x="74454" y="72544"/>
                </a:lnTo>
                <a:lnTo>
                  <a:pt x="72791" y="75261"/>
                </a:lnTo>
                <a:lnTo>
                  <a:pt x="70918" y="82788"/>
                </a:lnTo>
                <a:lnTo>
                  <a:pt x="68215" y="88223"/>
                </a:lnTo>
                <a:lnTo>
                  <a:pt x="64056" y="97212"/>
                </a:lnTo>
                <a:lnTo>
                  <a:pt x="64888" y="100140"/>
                </a:lnTo>
                <a:lnTo>
                  <a:pt x="64056" y="104530"/>
                </a:lnTo>
                <a:lnTo>
                  <a:pt x="61352" y="106412"/>
                </a:lnTo>
                <a:lnTo>
                  <a:pt x="57817" y="106620"/>
                </a:lnTo>
                <a:lnTo>
                  <a:pt x="54073" y="110383"/>
                </a:lnTo>
                <a:lnTo>
                  <a:pt x="51369" y="109339"/>
                </a:lnTo>
                <a:lnTo>
                  <a:pt x="48250" y="112892"/>
                </a:lnTo>
                <a:lnTo>
                  <a:pt x="46586" y="115192"/>
                </a:lnTo>
                <a:lnTo>
                  <a:pt x="43050" y="117283"/>
                </a:lnTo>
                <a:lnTo>
                  <a:pt x="38890" y="115610"/>
                </a:lnTo>
                <a:lnTo>
                  <a:pt x="36187" y="116237"/>
                </a:lnTo>
                <a:lnTo>
                  <a:pt x="32860" y="120000"/>
                </a:lnTo>
                <a:lnTo>
                  <a:pt x="28700" y="120000"/>
                </a:lnTo>
                <a:lnTo>
                  <a:pt x="24957" y="117909"/>
                </a:lnTo>
                <a:lnTo>
                  <a:pt x="21213" y="113520"/>
                </a:lnTo>
                <a:lnTo>
                  <a:pt x="19341" y="111220"/>
                </a:lnTo>
                <a:lnTo>
                  <a:pt x="13310" y="107666"/>
                </a:lnTo>
                <a:lnTo>
                  <a:pt x="9358" y="102022"/>
                </a:lnTo>
                <a:lnTo>
                  <a:pt x="6031" y="99722"/>
                </a:lnTo>
                <a:lnTo>
                  <a:pt x="6031" y="95748"/>
                </a:lnTo>
                <a:lnTo>
                  <a:pt x="207" y="92196"/>
                </a:lnTo>
                <a:lnTo>
                  <a:pt x="0" y="81533"/>
                </a:lnTo>
                <a:lnTo>
                  <a:pt x="1871" y="82579"/>
                </a:lnTo>
                <a:lnTo>
                  <a:pt x="6447" y="81951"/>
                </a:lnTo>
                <a:lnTo>
                  <a:pt x="6447" y="77143"/>
                </a:lnTo>
                <a:lnTo>
                  <a:pt x="9358" y="76516"/>
                </a:lnTo>
                <a:lnTo>
                  <a:pt x="9358" y="67317"/>
                </a:lnTo>
                <a:lnTo>
                  <a:pt x="10816" y="61045"/>
                </a:lnTo>
                <a:lnTo>
                  <a:pt x="14350" y="60837"/>
                </a:lnTo>
                <a:lnTo>
                  <a:pt x="15597" y="64182"/>
                </a:lnTo>
                <a:lnTo>
                  <a:pt x="19134" y="62927"/>
                </a:lnTo>
                <a:lnTo>
                  <a:pt x="17677" y="59164"/>
                </a:lnTo>
                <a:lnTo>
                  <a:pt x="17677" y="53311"/>
                </a:lnTo>
                <a:lnTo>
                  <a:pt x="24748" y="44739"/>
                </a:lnTo>
                <a:lnTo>
                  <a:pt x="25372" y="45994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6"/>
          <p:cNvSpPr/>
          <p:nvPr/>
        </p:nvSpPr>
        <p:spPr>
          <a:xfrm>
            <a:off x="7535017" y="2242424"/>
            <a:ext cx="156300" cy="36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1036" y="106937"/>
                </a:moveTo>
                <a:lnTo>
                  <a:pt x="67586" y="114229"/>
                </a:lnTo>
                <a:lnTo>
                  <a:pt x="66898" y="120000"/>
                </a:lnTo>
                <a:lnTo>
                  <a:pt x="80000" y="116962"/>
                </a:lnTo>
                <a:lnTo>
                  <a:pt x="85517" y="109671"/>
                </a:lnTo>
                <a:lnTo>
                  <a:pt x="86209" y="102987"/>
                </a:lnTo>
                <a:lnTo>
                  <a:pt x="107586" y="87797"/>
                </a:lnTo>
                <a:lnTo>
                  <a:pt x="117933" y="76860"/>
                </a:lnTo>
                <a:lnTo>
                  <a:pt x="120000" y="68354"/>
                </a:lnTo>
                <a:lnTo>
                  <a:pt x="117241" y="61063"/>
                </a:lnTo>
                <a:lnTo>
                  <a:pt x="116554" y="43747"/>
                </a:lnTo>
                <a:lnTo>
                  <a:pt x="111724" y="38886"/>
                </a:lnTo>
                <a:lnTo>
                  <a:pt x="96552" y="39189"/>
                </a:lnTo>
                <a:lnTo>
                  <a:pt x="88967" y="37367"/>
                </a:lnTo>
                <a:lnTo>
                  <a:pt x="91726" y="34329"/>
                </a:lnTo>
                <a:lnTo>
                  <a:pt x="91726" y="29468"/>
                </a:lnTo>
                <a:lnTo>
                  <a:pt x="103448" y="20961"/>
                </a:lnTo>
                <a:lnTo>
                  <a:pt x="104828" y="9417"/>
                </a:lnTo>
                <a:lnTo>
                  <a:pt x="74483" y="5771"/>
                </a:lnTo>
                <a:lnTo>
                  <a:pt x="57931" y="5164"/>
                </a:lnTo>
                <a:lnTo>
                  <a:pt x="30345" y="0"/>
                </a:lnTo>
                <a:lnTo>
                  <a:pt x="19310" y="3949"/>
                </a:lnTo>
                <a:lnTo>
                  <a:pt x="18622" y="11544"/>
                </a:lnTo>
                <a:lnTo>
                  <a:pt x="5517" y="20658"/>
                </a:lnTo>
                <a:lnTo>
                  <a:pt x="11726" y="25215"/>
                </a:lnTo>
                <a:lnTo>
                  <a:pt x="13105" y="30075"/>
                </a:lnTo>
                <a:lnTo>
                  <a:pt x="4829" y="32203"/>
                </a:lnTo>
                <a:lnTo>
                  <a:pt x="4829" y="38886"/>
                </a:lnTo>
                <a:lnTo>
                  <a:pt x="12414" y="42227"/>
                </a:lnTo>
                <a:lnTo>
                  <a:pt x="23448" y="41924"/>
                </a:lnTo>
                <a:lnTo>
                  <a:pt x="27586" y="48608"/>
                </a:lnTo>
                <a:lnTo>
                  <a:pt x="55864" y="57114"/>
                </a:lnTo>
                <a:lnTo>
                  <a:pt x="55864" y="61670"/>
                </a:lnTo>
                <a:lnTo>
                  <a:pt x="40691" y="64708"/>
                </a:lnTo>
                <a:lnTo>
                  <a:pt x="35174" y="70481"/>
                </a:lnTo>
                <a:lnTo>
                  <a:pt x="23448" y="76860"/>
                </a:lnTo>
                <a:lnTo>
                  <a:pt x="11726" y="79898"/>
                </a:lnTo>
                <a:lnTo>
                  <a:pt x="5517" y="85974"/>
                </a:lnTo>
                <a:lnTo>
                  <a:pt x="0" y="90532"/>
                </a:lnTo>
                <a:lnTo>
                  <a:pt x="8276" y="95696"/>
                </a:lnTo>
                <a:lnTo>
                  <a:pt x="23448" y="102380"/>
                </a:lnTo>
                <a:lnTo>
                  <a:pt x="48276" y="107240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6"/>
          <p:cNvSpPr/>
          <p:nvPr/>
        </p:nvSpPr>
        <p:spPr>
          <a:xfrm>
            <a:off x="7592493" y="1627169"/>
            <a:ext cx="190800" cy="371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2222" y="114622"/>
                </a:moveTo>
                <a:lnTo>
                  <a:pt x="96509" y="112268"/>
                </a:lnTo>
                <a:lnTo>
                  <a:pt x="99682" y="94454"/>
                </a:lnTo>
                <a:lnTo>
                  <a:pt x="94603" y="91764"/>
                </a:lnTo>
                <a:lnTo>
                  <a:pt x="94603" y="73276"/>
                </a:lnTo>
                <a:lnTo>
                  <a:pt x="99682" y="62184"/>
                </a:lnTo>
                <a:lnTo>
                  <a:pt x="99682" y="44705"/>
                </a:lnTo>
                <a:lnTo>
                  <a:pt x="96509" y="38318"/>
                </a:lnTo>
                <a:lnTo>
                  <a:pt x="120000" y="26891"/>
                </a:lnTo>
                <a:lnTo>
                  <a:pt x="120000" y="16470"/>
                </a:lnTo>
                <a:lnTo>
                  <a:pt x="113647" y="12101"/>
                </a:lnTo>
                <a:lnTo>
                  <a:pt x="113014" y="0"/>
                </a:lnTo>
                <a:lnTo>
                  <a:pt x="0" y="15125"/>
                </a:lnTo>
                <a:lnTo>
                  <a:pt x="0" y="24202"/>
                </a:lnTo>
                <a:lnTo>
                  <a:pt x="4440" y="30251"/>
                </a:lnTo>
                <a:lnTo>
                  <a:pt x="5079" y="35629"/>
                </a:lnTo>
                <a:lnTo>
                  <a:pt x="12699" y="38318"/>
                </a:lnTo>
                <a:lnTo>
                  <a:pt x="12699" y="44370"/>
                </a:lnTo>
                <a:lnTo>
                  <a:pt x="15238" y="53108"/>
                </a:lnTo>
                <a:lnTo>
                  <a:pt x="12059" y="58151"/>
                </a:lnTo>
                <a:lnTo>
                  <a:pt x="19045" y="67227"/>
                </a:lnTo>
                <a:lnTo>
                  <a:pt x="23491" y="71596"/>
                </a:lnTo>
                <a:lnTo>
                  <a:pt x="25397" y="76974"/>
                </a:lnTo>
                <a:lnTo>
                  <a:pt x="22218" y="81682"/>
                </a:lnTo>
                <a:lnTo>
                  <a:pt x="27937" y="83697"/>
                </a:lnTo>
                <a:lnTo>
                  <a:pt x="37456" y="84032"/>
                </a:lnTo>
                <a:lnTo>
                  <a:pt x="51428" y="112607"/>
                </a:lnTo>
                <a:lnTo>
                  <a:pt x="51428" y="120000"/>
                </a:lnTo>
                <a:close/>
              </a:path>
            </a:pathLst>
          </a:custGeom>
          <a:solidFill>
            <a:srgbClr val="3D85C6"/>
          </a:solidFill>
          <a:ln w="952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6"/>
          <p:cNvSpPr/>
          <p:nvPr/>
        </p:nvSpPr>
        <p:spPr>
          <a:xfrm>
            <a:off x="200021" y="828063"/>
            <a:ext cx="1830600" cy="156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3568" y="31628"/>
                </a:moveTo>
                <a:lnTo>
                  <a:pt x="32042" y="28054"/>
                </a:lnTo>
                <a:lnTo>
                  <a:pt x="31593" y="26482"/>
                </a:lnTo>
                <a:lnTo>
                  <a:pt x="32132" y="24904"/>
                </a:lnTo>
                <a:lnTo>
                  <a:pt x="30516" y="24063"/>
                </a:lnTo>
                <a:lnTo>
                  <a:pt x="29170" y="22802"/>
                </a:lnTo>
                <a:lnTo>
                  <a:pt x="29978" y="20595"/>
                </a:lnTo>
                <a:lnTo>
                  <a:pt x="25939" y="12295"/>
                </a:lnTo>
                <a:lnTo>
                  <a:pt x="27285" y="10613"/>
                </a:lnTo>
                <a:lnTo>
                  <a:pt x="29618" y="10193"/>
                </a:lnTo>
                <a:lnTo>
                  <a:pt x="33208" y="10613"/>
                </a:lnTo>
                <a:lnTo>
                  <a:pt x="35901" y="7987"/>
                </a:lnTo>
                <a:lnTo>
                  <a:pt x="37068" y="5359"/>
                </a:lnTo>
                <a:lnTo>
                  <a:pt x="39850" y="3993"/>
                </a:lnTo>
                <a:lnTo>
                  <a:pt x="41017" y="4519"/>
                </a:lnTo>
                <a:lnTo>
                  <a:pt x="43979" y="2627"/>
                </a:lnTo>
                <a:lnTo>
                  <a:pt x="45325" y="1996"/>
                </a:lnTo>
                <a:lnTo>
                  <a:pt x="46043" y="2523"/>
                </a:lnTo>
                <a:lnTo>
                  <a:pt x="49005" y="2523"/>
                </a:lnTo>
                <a:lnTo>
                  <a:pt x="51249" y="0"/>
                </a:lnTo>
                <a:lnTo>
                  <a:pt x="54121" y="2102"/>
                </a:lnTo>
                <a:lnTo>
                  <a:pt x="55019" y="4203"/>
                </a:lnTo>
                <a:lnTo>
                  <a:pt x="58788" y="4729"/>
                </a:lnTo>
                <a:lnTo>
                  <a:pt x="58968" y="7566"/>
                </a:lnTo>
                <a:lnTo>
                  <a:pt x="60673" y="8617"/>
                </a:lnTo>
                <a:lnTo>
                  <a:pt x="64891" y="9037"/>
                </a:lnTo>
                <a:lnTo>
                  <a:pt x="69469" y="12084"/>
                </a:lnTo>
                <a:lnTo>
                  <a:pt x="71354" y="12190"/>
                </a:lnTo>
                <a:lnTo>
                  <a:pt x="73508" y="13451"/>
                </a:lnTo>
                <a:lnTo>
                  <a:pt x="74944" y="13451"/>
                </a:lnTo>
                <a:lnTo>
                  <a:pt x="76649" y="12400"/>
                </a:lnTo>
                <a:lnTo>
                  <a:pt x="78354" y="13451"/>
                </a:lnTo>
                <a:lnTo>
                  <a:pt x="80508" y="14818"/>
                </a:lnTo>
                <a:lnTo>
                  <a:pt x="82124" y="15973"/>
                </a:lnTo>
                <a:lnTo>
                  <a:pt x="82124" y="82276"/>
                </a:lnTo>
                <a:lnTo>
                  <a:pt x="83919" y="83012"/>
                </a:lnTo>
                <a:lnTo>
                  <a:pt x="85445" y="82907"/>
                </a:lnTo>
                <a:lnTo>
                  <a:pt x="86342" y="81962"/>
                </a:lnTo>
                <a:lnTo>
                  <a:pt x="87778" y="82066"/>
                </a:lnTo>
                <a:lnTo>
                  <a:pt x="87868" y="83957"/>
                </a:lnTo>
                <a:lnTo>
                  <a:pt x="92625" y="89422"/>
                </a:lnTo>
                <a:lnTo>
                  <a:pt x="93074" y="91524"/>
                </a:lnTo>
                <a:lnTo>
                  <a:pt x="95138" y="90157"/>
                </a:lnTo>
                <a:lnTo>
                  <a:pt x="96126" y="89317"/>
                </a:lnTo>
                <a:lnTo>
                  <a:pt x="96305" y="86793"/>
                </a:lnTo>
                <a:lnTo>
                  <a:pt x="97651" y="86061"/>
                </a:lnTo>
                <a:lnTo>
                  <a:pt x="98908" y="85009"/>
                </a:lnTo>
                <a:lnTo>
                  <a:pt x="100523" y="87004"/>
                </a:lnTo>
                <a:lnTo>
                  <a:pt x="101690" y="89212"/>
                </a:lnTo>
                <a:lnTo>
                  <a:pt x="103036" y="90684"/>
                </a:lnTo>
                <a:lnTo>
                  <a:pt x="104203" y="92048"/>
                </a:lnTo>
                <a:lnTo>
                  <a:pt x="106268" y="93940"/>
                </a:lnTo>
                <a:lnTo>
                  <a:pt x="107883" y="97724"/>
                </a:lnTo>
                <a:lnTo>
                  <a:pt x="110217" y="101191"/>
                </a:lnTo>
                <a:lnTo>
                  <a:pt x="111653" y="103502"/>
                </a:lnTo>
                <a:lnTo>
                  <a:pt x="112461" y="105603"/>
                </a:lnTo>
                <a:lnTo>
                  <a:pt x="115871" y="107286"/>
                </a:lnTo>
                <a:lnTo>
                  <a:pt x="118205" y="107811"/>
                </a:lnTo>
                <a:lnTo>
                  <a:pt x="119461" y="109282"/>
                </a:lnTo>
                <a:lnTo>
                  <a:pt x="120000" y="113484"/>
                </a:lnTo>
                <a:lnTo>
                  <a:pt x="119282" y="116847"/>
                </a:lnTo>
                <a:lnTo>
                  <a:pt x="118115" y="118843"/>
                </a:lnTo>
                <a:lnTo>
                  <a:pt x="116948" y="117270"/>
                </a:lnTo>
                <a:lnTo>
                  <a:pt x="115961" y="115379"/>
                </a:lnTo>
                <a:lnTo>
                  <a:pt x="113897" y="114011"/>
                </a:lnTo>
                <a:lnTo>
                  <a:pt x="112640" y="114325"/>
                </a:lnTo>
                <a:lnTo>
                  <a:pt x="113538" y="117057"/>
                </a:lnTo>
                <a:lnTo>
                  <a:pt x="113448" y="119790"/>
                </a:lnTo>
                <a:lnTo>
                  <a:pt x="112191" y="118737"/>
                </a:lnTo>
                <a:lnTo>
                  <a:pt x="111563" y="120000"/>
                </a:lnTo>
                <a:lnTo>
                  <a:pt x="110127" y="119686"/>
                </a:lnTo>
                <a:lnTo>
                  <a:pt x="108601" y="116740"/>
                </a:lnTo>
                <a:lnTo>
                  <a:pt x="108691" y="113904"/>
                </a:lnTo>
                <a:lnTo>
                  <a:pt x="107165" y="112751"/>
                </a:lnTo>
                <a:lnTo>
                  <a:pt x="107076" y="110649"/>
                </a:lnTo>
                <a:lnTo>
                  <a:pt x="105909" y="110122"/>
                </a:lnTo>
                <a:lnTo>
                  <a:pt x="105281" y="111383"/>
                </a:lnTo>
                <a:lnTo>
                  <a:pt x="102677" y="110019"/>
                </a:lnTo>
                <a:lnTo>
                  <a:pt x="100793" y="105710"/>
                </a:lnTo>
                <a:lnTo>
                  <a:pt x="99357" y="104764"/>
                </a:lnTo>
                <a:lnTo>
                  <a:pt x="98728" y="101716"/>
                </a:lnTo>
                <a:lnTo>
                  <a:pt x="96574" y="98775"/>
                </a:lnTo>
                <a:lnTo>
                  <a:pt x="96933" y="96463"/>
                </a:lnTo>
                <a:lnTo>
                  <a:pt x="94061" y="94991"/>
                </a:lnTo>
                <a:lnTo>
                  <a:pt x="91548" y="91838"/>
                </a:lnTo>
                <a:lnTo>
                  <a:pt x="85804" y="87739"/>
                </a:lnTo>
                <a:lnTo>
                  <a:pt x="86612" y="85743"/>
                </a:lnTo>
                <a:lnTo>
                  <a:pt x="84637" y="85848"/>
                </a:lnTo>
                <a:lnTo>
                  <a:pt x="82932" y="86376"/>
                </a:lnTo>
                <a:lnTo>
                  <a:pt x="80688" y="85219"/>
                </a:lnTo>
                <a:lnTo>
                  <a:pt x="78444" y="83748"/>
                </a:lnTo>
                <a:lnTo>
                  <a:pt x="73149" y="83957"/>
                </a:lnTo>
                <a:lnTo>
                  <a:pt x="71084" y="82173"/>
                </a:lnTo>
                <a:lnTo>
                  <a:pt x="69110" y="81015"/>
                </a:lnTo>
                <a:lnTo>
                  <a:pt x="67584" y="79650"/>
                </a:lnTo>
                <a:lnTo>
                  <a:pt x="66597" y="77338"/>
                </a:lnTo>
                <a:lnTo>
                  <a:pt x="65071" y="76078"/>
                </a:lnTo>
                <a:lnTo>
                  <a:pt x="62199" y="77443"/>
                </a:lnTo>
                <a:lnTo>
                  <a:pt x="61391" y="78600"/>
                </a:lnTo>
                <a:lnTo>
                  <a:pt x="61302" y="83435"/>
                </a:lnTo>
                <a:lnTo>
                  <a:pt x="59686" y="82591"/>
                </a:lnTo>
                <a:lnTo>
                  <a:pt x="57980" y="82486"/>
                </a:lnTo>
                <a:lnTo>
                  <a:pt x="56006" y="82486"/>
                </a:lnTo>
                <a:lnTo>
                  <a:pt x="55108" y="84379"/>
                </a:lnTo>
                <a:lnTo>
                  <a:pt x="53762" y="85743"/>
                </a:lnTo>
                <a:lnTo>
                  <a:pt x="52057" y="87004"/>
                </a:lnTo>
                <a:lnTo>
                  <a:pt x="49005" y="87004"/>
                </a:lnTo>
                <a:lnTo>
                  <a:pt x="48557" y="85743"/>
                </a:lnTo>
                <a:lnTo>
                  <a:pt x="51249" y="84692"/>
                </a:lnTo>
                <a:lnTo>
                  <a:pt x="50082" y="83748"/>
                </a:lnTo>
                <a:lnTo>
                  <a:pt x="49903" y="81962"/>
                </a:lnTo>
                <a:lnTo>
                  <a:pt x="50980" y="80071"/>
                </a:lnTo>
                <a:lnTo>
                  <a:pt x="52057" y="77338"/>
                </a:lnTo>
                <a:lnTo>
                  <a:pt x="52954" y="75656"/>
                </a:lnTo>
                <a:lnTo>
                  <a:pt x="55198" y="74606"/>
                </a:lnTo>
                <a:lnTo>
                  <a:pt x="55198" y="75972"/>
                </a:lnTo>
                <a:lnTo>
                  <a:pt x="56903" y="75764"/>
                </a:lnTo>
                <a:lnTo>
                  <a:pt x="56544" y="73976"/>
                </a:lnTo>
                <a:lnTo>
                  <a:pt x="55198" y="73239"/>
                </a:lnTo>
                <a:lnTo>
                  <a:pt x="52326" y="73869"/>
                </a:lnTo>
                <a:lnTo>
                  <a:pt x="50262" y="75764"/>
                </a:lnTo>
                <a:lnTo>
                  <a:pt x="48736" y="77862"/>
                </a:lnTo>
                <a:lnTo>
                  <a:pt x="47390" y="79861"/>
                </a:lnTo>
                <a:lnTo>
                  <a:pt x="46762" y="81753"/>
                </a:lnTo>
                <a:lnTo>
                  <a:pt x="44966" y="83012"/>
                </a:lnTo>
                <a:lnTo>
                  <a:pt x="42363" y="84062"/>
                </a:lnTo>
                <a:lnTo>
                  <a:pt x="41735" y="86165"/>
                </a:lnTo>
                <a:lnTo>
                  <a:pt x="43530" y="87113"/>
                </a:lnTo>
                <a:lnTo>
                  <a:pt x="43799" y="89212"/>
                </a:lnTo>
                <a:lnTo>
                  <a:pt x="41915" y="90999"/>
                </a:lnTo>
                <a:lnTo>
                  <a:pt x="39850" y="93206"/>
                </a:lnTo>
                <a:lnTo>
                  <a:pt x="36799" y="94676"/>
                </a:lnTo>
                <a:lnTo>
                  <a:pt x="34465" y="96146"/>
                </a:lnTo>
                <a:lnTo>
                  <a:pt x="31055" y="98879"/>
                </a:lnTo>
                <a:lnTo>
                  <a:pt x="27823" y="99194"/>
                </a:lnTo>
                <a:lnTo>
                  <a:pt x="24413" y="100979"/>
                </a:lnTo>
                <a:lnTo>
                  <a:pt x="25490" y="102241"/>
                </a:lnTo>
                <a:lnTo>
                  <a:pt x="24233" y="103817"/>
                </a:lnTo>
                <a:lnTo>
                  <a:pt x="21182" y="103292"/>
                </a:lnTo>
                <a:lnTo>
                  <a:pt x="16874" y="104447"/>
                </a:lnTo>
                <a:lnTo>
                  <a:pt x="13104" y="104869"/>
                </a:lnTo>
                <a:lnTo>
                  <a:pt x="13194" y="103607"/>
                </a:lnTo>
                <a:lnTo>
                  <a:pt x="11488" y="104447"/>
                </a:lnTo>
                <a:lnTo>
                  <a:pt x="10322" y="105917"/>
                </a:lnTo>
                <a:lnTo>
                  <a:pt x="8616" y="105290"/>
                </a:lnTo>
                <a:lnTo>
                  <a:pt x="6462" y="107181"/>
                </a:lnTo>
                <a:lnTo>
                  <a:pt x="3590" y="106129"/>
                </a:lnTo>
                <a:lnTo>
                  <a:pt x="0" y="106655"/>
                </a:lnTo>
                <a:lnTo>
                  <a:pt x="359" y="104869"/>
                </a:lnTo>
                <a:lnTo>
                  <a:pt x="2334" y="103817"/>
                </a:lnTo>
                <a:lnTo>
                  <a:pt x="6552" y="104342"/>
                </a:lnTo>
                <a:lnTo>
                  <a:pt x="9155" y="103187"/>
                </a:lnTo>
                <a:lnTo>
                  <a:pt x="10770" y="101505"/>
                </a:lnTo>
                <a:lnTo>
                  <a:pt x="13194" y="100560"/>
                </a:lnTo>
                <a:lnTo>
                  <a:pt x="15707" y="100979"/>
                </a:lnTo>
                <a:lnTo>
                  <a:pt x="16964" y="101505"/>
                </a:lnTo>
                <a:lnTo>
                  <a:pt x="18848" y="99298"/>
                </a:lnTo>
                <a:lnTo>
                  <a:pt x="21361" y="98564"/>
                </a:lnTo>
                <a:lnTo>
                  <a:pt x="24592" y="98145"/>
                </a:lnTo>
                <a:lnTo>
                  <a:pt x="25310" y="95725"/>
                </a:lnTo>
                <a:lnTo>
                  <a:pt x="28631" y="94256"/>
                </a:lnTo>
                <a:lnTo>
                  <a:pt x="29529" y="90579"/>
                </a:lnTo>
                <a:lnTo>
                  <a:pt x="30606" y="87950"/>
                </a:lnTo>
                <a:lnTo>
                  <a:pt x="32491" y="85219"/>
                </a:lnTo>
                <a:lnTo>
                  <a:pt x="28811" y="86269"/>
                </a:lnTo>
                <a:lnTo>
                  <a:pt x="28811" y="84379"/>
                </a:lnTo>
                <a:lnTo>
                  <a:pt x="27285" y="83850"/>
                </a:lnTo>
                <a:lnTo>
                  <a:pt x="26836" y="86793"/>
                </a:lnTo>
                <a:lnTo>
                  <a:pt x="25490" y="85427"/>
                </a:lnTo>
                <a:lnTo>
                  <a:pt x="25221" y="83012"/>
                </a:lnTo>
                <a:lnTo>
                  <a:pt x="23156" y="82382"/>
                </a:lnTo>
                <a:lnTo>
                  <a:pt x="21720" y="81226"/>
                </a:lnTo>
                <a:lnTo>
                  <a:pt x="19656" y="82276"/>
                </a:lnTo>
                <a:lnTo>
                  <a:pt x="17592" y="81962"/>
                </a:lnTo>
                <a:lnTo>
                  <a:pt x="18938" y="79543"/>
                </a:lnTo>
                <a:lnTo>
                  <a:pt x="18400" y="77653"/>
                </a:lnTo>
                <a:lnTo>
                  <a:pt x="19925" y="76602"/>
                </a:lnTo>
                <a:lnTo>
                  <a:pt x="19566" y="74290"/>
                </a:lnTo>
                <a:lnTo>
                  <a:pt x="19656" y="71558"/>
                </a:lnTo>
                <a:lnTo>
                  <a:pt x="18220" y="72295"/>
                </a:lnTo>
                <a:lnTo>
                  <a:pt x="14450" y="72400"/>
                </a:lnTo>
                <a:lnTo>
                  <a:pt x="13553" y="70717"/>
                </a:lnTo>
                <a:lnTo>
                  <a:pt x="12924" y="67986"/>
                </a:lnTo>
                <a:lnTo>
                  <a:pt x="11758" y="65358"/>
                </a:lnTo>
                <a:lnTo>
                  <a:pt x="13014" y="64306"/>
                </a:lnTo>
                <a:lnTo>
                  <a:pt x="13283" y="62943"/>
                </a:lnTo>
                <a:lnTo>
                  <a:pt x="14091" y="61365"/>
                </a:lnTo>
                <a:lnTo>
                  <a:pt x="12655" y="61787"/>
                </a:lnTo>
                <a:lnTo>
                  <a:pt x="11847" y="59999"/>
                </a:lnTo>
                <a:lnTo>
                  <a:pt x="12117" y="56220"/>
                </a:lnTo>
                <a:lnTo>
                  <a:pt x="14271" y="54221"/>
                </a:lnTo>
                <a:lnTo>
                  <a:pt x="16515" y="52433"/>
                </a:lnTo>
                <a:lnTo>
                  <a:pt x="18489" y="49387"/>
                </a:lnTo>
                <a:lnTo>
                  <a:pt x="20643" y="48336"/>
                </a:lnTo>
                <a:lnTo>
                  <a:pt x="21990" y="50228"/>
                </a:lnTo>
                <a:lnTo>
                  <a:pt x="23874" y="50962"/>
                </a:lnTo>
                <a:lnTo>
                  <a:pt x="25490" y="49285"/>
                </a:lnTo>
                <a:lnTo>
                  <a:pt x="27644" y="49805"/>
                </a:lnTo>
                <a:lnTo>
                  <a:pt x="30157" y="48966"/>
                </a:lnTo>
                <a:lnTo>
                  <a:pt x="30786" y="44658"/>
                </a:lnTo>
                <a:lnTo>
                  <a:pt x="31952" y="42139"/>
                </a:lnTo>
                <a:lnTo>
                  <a:pt x="31145" y="40665"/>
                </a:lnTo>
                <a:lnTo>
                  <a:pt x="27016" y="41717"/>
                </a:lnTo>
                <a:lnTo>
                  <a:pt x="24233" y="40034"/>
                </a:lnTo>
                <a:lnTo>
                  <a:pt x="20913" y="39719"/>
                </a:lnTo>
                <a:lnTo>
                  <a:pt x="18041" y="37197"/>
                </a:lnTo>
                <a:lnTo>
                  <a:pt x="18220" y="34466"/>
                </a:lnTo>
                <a:lnTo>
                  <a:pt x="18848" y="31842"/>
                </a:lnTo>
                <a:lnTo>
                  <a:pt x="16425" y="29528"/>
                </a:lnTo>
                <a:lnTo>
                  <a:pt x="17771" y="27428"/>
                </a:lnTo>
                <a:lnTo>
                  <a:pt x="20913" y="26899"/>
                </a:lnTo>
                <a:lnTo>
                  <a:pt x="22977" y="27428"/>
                </a:lnTo>
                <a:lnTo>
                  <a:pt x="23874" y="26059"/>
                </a:lnTo>
                <a:lnTo>
                  <a:pt x="27285" y="26059"/>
                </a:lnTo>
                <a:lnTo>
                  <a:pt x="28182" y="27742"/>
                </a:lnTo>
                <a:lnTo>
                  <a:pt x="27195" y="29317"/>
                </a:lnTo>
                <a:lnTo>
                  <a:pt x="28452" y="31102"/>
                </a:lnTo>
                <a:lnTo>
                  <a:pt x="30965" y="31945"/>
                </a:lnTo>
                <a:close/>
              </a:path>
            </a:pathLst>
          </a:custGeom>
          <a:solidFill>
            <a:srgbClr val="B6D7A8"/>
          </a:solidFill>
          <a:ln w="9525" cap="flat" cmpd="sng">
            <a:solidFill>
              <a:srgbClr val="4C113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6"/>
          <p:cNvSpPr/>
          <p:nvPr/>
        </p:nvSpPr>
        <p:spPr>
          <a:xfrm>
            <a:off x="3793554" y="2463104"/>
            <a:ext cx="835800" cy="67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447" y="0"/>
                </a:moveTo>
                <a:lnTo>
                  <a:pt x="45788" y="5589"/>
                </a:lnTo>
                <a:lnTo>
                  <a:pt x="89003" y="10521"/>
                </a:lnTo>
                <a:lnTo>
                  <a:pt x="120000" y="13315"/>
                </a:lnTo>
                <a:lnTo>
                  <a:pt x="118199" y="41589"/>
                </a:lnTo>
                <a:lnTo>
                  <a:pt x="118328" y="63288"/>
                </a:lnTo>
                <a:lnTo>
                  <a:pt x="117042" y="66411"/>
                </a:lnTo>
                <a:lnTo>
                  <a:pt x="116528" y="100439"/>
                </a:lnTo>
                <a:lnTo>
                  <a:pt x="115370" y="104877"/>
                </a:lnTo>
                <a:lnTo>
                  <a:pt x="115113" y="120000"/>
                </a:lnTo>
                <a:lnTo>
                  <a:pt x="99164" y="119342"/>
                </a:lnTo>
                <a:lnTo>
                  <a:pt x="65081" y="115562"/>
                </a:lnTo>
                <a:lnTo>
                  <a:pt x="23666" y="109808"/>
                </a:lnTo>
                <a:lnTo>
                  <a:pt x="0" y="105205"/>
                </a:lnTo>
                <a:close/>
              </a:path>
            </a:pathLst>
          </a:custGeom>
          <a:solidFill>
            <a:srgbClr val="B6D7A8"/>
          </a:solidFill>
          <a:ln w="9525" cap="flat" cmpd="sng">
            <a:solidFill>
              <a:srgbClr val="4C113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6"/>
          <p:cNvSpPr/>
          <p:nvPr/>
        </p:nvSpPr>
        <p:spPr>
          <a:xfrm>
            <a:off x="6209601" y="3395688"/>
            <a:ext cx="439200" cy="739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7101" y="116405"/>
                </a:moveTo>
                <a:lnTo>
                  <a:pt x="12245" y="116554"/>
                </a:lnTo>
                <a:lnTo>
                  <a:pt x="14204" y="117603"/>
                </a:lnTo>
                <a:lnTo>
                  <a:pt x="17387" y="112659"/>
                </a:lnTo>
                <a:lnTo>
                  <a:pt x="18612" y="109063"/>
                </a:lnTo>
                <a:lnTo>
                  <a:pt x="22775" y="109513"/>
                </a:lnTo>
                <a:lnTo>
                  <a:pt x="27429" y="114906"/>
                </a:lnTo>
                <a:lnTo>
                  <a:pt x="29142" y="117752"/>
                </a:lnTo>
                <a:lnTo>
                  <a:pt x="23510" y="120000"/>
                </a:lnTo>
                <a:lnTo>
                  <a:pt x="29632" y="119850"/>
                </a:lnTo>
                <a:lnTo>
                  <a:pt x="40408" y="117453"/>
                </a:lnTo>
                <a:lnTo>
                  <a:pt x="40408" y="108164"/>
                </a:lnTo>
                <a:lnTo>
                  <a:pt x="32571" y="104869"/>
                </a:lnTo>
                <a:lnTo>
                  <a:pt x="32571" y="100973"/>
                </a:lnTo>
                <a:lnTo>
                  <a:pt x="103347" y="96030"/>
                </a:lnTo>
                <a:lnTo>
                  <a:pt x="120000" y="95880"/>
                </a:lnTo>
                <a:lnTo>
                  <a:pt x="118775" y="92284"/>
                </a:lnTo>
                <a:lnTo>
                  <a:pt x="114612" y="90487"/>
                </a:lnTo>
                <a:lnTo>
                  <a:pt x="116082" y="85244"/>
                </a:lnTo>
                <a:lnTo>
                  <a:pt x="115836" y="80749"/>
                </a:lnTo>
                <a:lnTo>
                  <a:pt x="112897" y="76554"/>
                </a:lnTo>
                <a:lnTo>
                  <a:pt x="113633" y="69963"/>
                </a:lnTo>
                <a:lnTo>
                  <a:pt x="117551" y="65618"/>
                </a:lnTo>
                <a:lnTo>
                  <a:pt x="116816" y="62921"/>
                </a:lnTo>
                <a:lnTo>
                  <a:pt x="113387" y="62921"/>
                </a:lnTo>
                <a:lnTo>
                  <a:pt x="113633" y="59026"/>
                </a:lnTo>
                <a:lnTo>
                  <a:pt x="109469" y="56030"/>
                </a:lnTo>
                <a:lnTo>
                  <a:pt x="105550" y="50637"/>
                </a:lnTo>
                <a:lnTo>
                  <a:pt x="101388" y="40749"/>
                </a:lnTo>
                <a:lnTo>
                  <a:pt x="98203" y="35655"/>
                </a:lnTo>
                <a:lnTo>
                  <a:pt x="96000" y="28914"/>
                </a:lnTo>
                <a:lnTo>
                  <a:pt x="92571" y="20974"/>
                </a:lnTo>
                <a:lnTo>
                  <a:pt x="87673" y="10786"/>
                </a:lnTo>
                <a:lnTo>
                  <a:pt x="85714" y="6292"/>
                </a:lnTo>
                <a:lnTo>
                  <a:pt x="83755" y="4944"/>
                </a:lnTo>
                <a:lnTo>
                  <a:pt x="83510" y="0"/>
                </a:lnTo>
                <a:lnTo>
                  <a:pt x="0" y="4645"/>
                </a:lnTo>
                <a:lnTo>
                  <a:pt x="2449" y="7341"/>
                </a:lnTo>
                <a:lnTo>
                  <a:pt x="490" y="56180"/>
                </a:lnTo>
                <a:lnTo>
                  <a:pt x="244" y="70862"/>
                </a:lnTo>
                <a:lnTo>
                  <a:pt x="980" y="82996"/>
                </a:lnTo>
                <a:lnTo>
                  <a:pt x="3429" y="94681"/>
                </a:lnTo>
                <a:lnTo>
                  <a:pt x="3918" y="99775"/>
                </a:lnTo>
                <a:lnTo>
                  <a:pt x="6122" y="103820"/>
                </a:lnTo>
                <a:close/>
              </a:path>
            </a:pathLst>
          </a:custGeom>
          <a:solidFill>
            <a:srgbClr val="B6D7A8"/>
          </a:solidFill>
          <a:ln w="9525" cap="flat" cmpd="sng">
            <a:solidFill>
              <a:srgbClr val="4C113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6"/>
          <p:cNvSpPr/>
          <p:nvPr/>
        </p:nvSpPr>
        <p:spPr>
          <a:xfrm>
            <a:off x="7020622" y="1675487"/>
            <a:ext cx="844200" cy="674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96658"/>
                </a:moveTo>
                <a:lnTo>
                  <a:pt x="3312" y="91891"/>
                </a:lnTo>
                <a:lnTo>
                  <a:pt x="3822" y="90083"/>
                </a:lnTo>
                <a:lnTo>
                  <a:pt x="6115" y="88275"/>
                </a:lnTo>
                <a:lnTo>
                  <a:pt x="7516" y="86467"/>
                </a:lnTo>
                <a:lnTo>
                  <a:pt x="7898" y="83509"/>
                </a:lnTo>
                <a:lnTo>
                  <a:pt x="9427" y="81535"/>
                </a:lnTo>
                <a:lnTo>
                  <a:pt x="10955" y="80385"/>
                </a:lnTo>
                <a:lnTo>
                  <a:pt x="9936" y="76604"/>
                </a:lnTo>
                <a:lnTo>
                  <a:pt x="7389" y="75124"/>
                </a:lnTo>
                <a:lnTo>
                  <a:pt x="5605" y="68056"/>
                </a:lnTo>
                <a:lnTo>
                  <a:pt x="9300" y="65097"/>
                </a:lnTo>
                <a:lnTo>
                  <a:pt x="13886" y="63124"/>
                </a:lnTo>
                <a:lnTo>
                  <a:pt x="18981" y="62302"/>
                </a:lnTo>
                <a:lnTo>
                  <a:pt x="21146" y="61809"/>
                </a:lnTo>
                <a:lnTo>
                  <a:pt x="25732" y="61809"/>
                </a:lnTo>
                <a:lnTo>
                  <a:pt x="27261" y="63288"/>
                </a:lnTo>
                <a:lnTo>
                  <a:pt x="30064" y="62467"/>
                </a:lnTo>
                <a:lnTo>
                  <a:pt x="33121" y="60165"/>
                </a:lnTo>
                <a:lnTo>
                  <a:pt x="37197" y="60165"/>
                </a:lnTo>
                <a:lnTo>
                  <a:pt x="40000" y="57206"/>
                </a:lnTo>
                <a:lnTo>
                  <a:pt x="42166" y="53919"/>
                </a:lnTo>
                <a:lnTo>
                  <a:pt x="43949" y="51124"/>
                </a:lnTo>
                <a:lnTo>
                  <a:pt x="46752" y="50466"/>
                </a:lnTo>
                <a:lnTo>
                  <a:pt x="46242" y="47343"/>
                </a:lnTo>
                <a:lnTo>
                  <a:pt x="44968" y="43233"/>
                </a:lnTo>
                <a:lnTo>
                  <a:pt x="46115" y="40767"/>
                </a:lnTo>
                <a:lnTo>
                  <a:pt x="46242" y="38467"/>
                </a:lnTo>
                <a:lnTo>
                  <a:pt x="43440" y="37643"/>
                </a:lnTo>
                <a:lnTo>
                  <a:pt x="41911" y="36000"/>
                </a:lnTo>
                <a:lnTo>
                  <a:pt x="41911" y="33205"/>
                </a:lnTo>
                <a:lnTo>
                  <a:pt x="48281" y="25479"/>
                </a:lnTo>
                <a:lnTo>
                  <a:pt x="50191" y="20055"/>
                </a:lnTo>
                <a:lnTo>
                  <a:pt x="52867" y="14958"/>
                </a:lnTo>
                <a:lnTo>
                  <a:pt x="55924" y="10027"/>
                </a:lnTo>
                <a:lnTo>
                  <a:pt x="58472" y="7233"/>
                </a:lnTo>
                <a:lnTo>
                  <a:pt x="61274" y="5589"/>
                </a:lnTo>
                <a:lnTo>
                  <a:pt x="67898" y="3945"/>
                </a:lnTo>
                <a:lnTo>
                  <a:pt x="73758" y="2630"/>
                </a:lnTo>
                <a:lnTo>
                  <a:pt x="81274" y="0"/>
                </a:lnTo>
                <a:lnTo>
                  <a:pt x="81274" y="4767"/>
                </a:lnTo>
                <a:lnTo>
                  <a:pt x="82293" y="8054"/>
                </a:lnTo>
                <a:lnTo>
                  <a:pt x="82421" y="11343"/>
                </a:lnTo>
                <a:lnTo>
                  <a:pt x="84331" y="12823"/>
                </a:lnTo>
                <a:lnTo>
                  <a:pt x="84331" y="16438"/>
                </a:lnTo>
                <a:lnTo>
                  <a:pt x="84714" y="20876"/>
                </a:lnTo>
                <a:lnTo>
                  <a:pt x="84076" y="23672"/>
                </a:lnTo>
                <a:lnTo>
                  <a:pt x="85478" y="28275"/>
                </a:lnTo>
                <a:lnTo>
                  <a:pt x="86624" y="30575"/>
                </a:lnTo>
                <a:lnTo>
                  <a:pt x="87134" y="34028"/>
                </a:lnTo>
                <a:lnTo>
                  <a:pt x="86242" y="36328"/>
                </a:lnTo>
                <a:lnTo>
                  <a:pt x="87643" y="37643"/>
                </a:lnTo>
                <a:lnTo>
                  <a:pt x="89809" y="37808"/>
                </a:lnTo>
                <a:lnTo>
                  <a:pt x="93121" y="53590"/>
                </a:lnTo>
                <a:lnTo>
                  <a:pt x="93121" y="77262"/>
                </a:lnTo>
                <a:lnTo>
                  <a:pt x="94650" y="86631"/>
                </a:lnTo>
                <a:lnTo>
                  <a:pt x="95414" y="92220"/>
                </a:lnTo>
                <a:lnTo>
                  <a:pt x="95669" y="101262"/>
                </a:lnTo>
                <a:lnTo>
                  <a:pt x="94395" y="102576"/>
                </a:lnTo>
                <a:lnTo>
                  <a:pt x="95541" y="105700"/>
                </a:lnTo>
                <a:lnTo>
                  <a:pt x="94905" y="108494"/>
                </a:lnTo>
                <a:lnTo>
                  <a:pt x="94777" y="111453"/>
                </a:lnTo>
                <a:lnTo>
                  <a:pt x="98854" y="106850"/>
                </a:lnTo>
                <a:lnTo>
                  <a:pt x="99746" y="105042"/>
                </a:lnTo>
                <a:lnTo>
                  <a:pt x="102039" y="105865"/>
                </a:lnTo>
                <a:lnTo>
                  <a:pt x="106242" y="103891"/>
                </a:lnTo>
                <a:lnTo>
                  <a:pt x="109682" y="102083"/>
                </a:lnTo>
                <a:lnTo>
                  <a:pt x="112357" y="100276"/>
                </a:lnTo>
                <a:lnTo>
                  <a:pt x="115287" y="96165"/>
                </a:lnTo>
                <a:lnTo>
                  <a:pt x="120000" y="98303"/>
                </a:lnTo>
                <a:lnTo>
                  <a:pt x="114904" y="103726"/>
                </a:lnTo>
                <a:lnTo>
                  <a:pt x="109937" y="108329"/>
                </a:lnTo>
                <a:lnTo>
                  <a:pt x="105860" y="112111"/>
                </a:lnTo>
                <a:lnTo>
                  <a:pt x="101656" y="114576"/>
                </a:lnTo>
                <a:lnTo>
                  <a:pt x="95541" y="116714"/>
                </a:lnTo>
                <a:lnTo>
                  <a:pt x="92612" y="117207"/>
                </a:lnTo>
                <a:lnTo>
                  <a:pt x="91338" y="119837"/>
                </a:lnTo>
                <a:lnTo>
                  <a:pt x="90066" y="120000"/>
                </a:lnTo>
                <a:lnTo>
                  <a:pt x="90064" y="117207"/>
                </a:lnTo>
                <a:lnTo>
                  <a:pt x="92229" y="112111"/>
                </a:lnTo>
                <a:lnTo>
                  <a:pt x="92484" y="106194"/>
                </a:lnTo>
                <a:lnTo>
                  <a:pt x="87261" y="104221"/>
                </a:lnTo>
                <a:lnTo>
                  <a:pt x="83567" y="103726"/>
                </a:lnTo>
                <a:lnTo>
                  <a:pt x="78599" y="100768"/>
                </a:lnTo>
                <a:lnTo>
                  <a:pt x="77325" y="98796"/>
                </a:lnTo>
                <a:lnTo>
                  <a:pt x="74140" y="98632"/>
                </a:lnTo>
                <a:lnTo>
                  <a:pt x="72357" y="96002"/>
                </a:lnTo>
                <a:lnTo>
                  <a:pt x="70191" y="89590"/>
                </a:lnTo>
                <a:lnTo>
                  <a:pt x="68025" y="89755"/>
                </a:lnTo>
                <a:lnTo>
                  <a:pt x="67134" y="87453"/>
                </a:lnTo>
                <a:lnTo>
                  <a:pt x="64459" y="86303"/>
                </a:lnTo>
                <a:lnTo>
                  <a:pt x="61656" y="87946"/>
                </a:lnTo>
                <a:lnTo>
                  <a:pt x="39490" y="93864"/>
                </a:lnTo>
                <a:lnTo>
                  <a:pt x="23439" y="98138"/>
                </a:lnTo>
                <a:lnTo>
                  <a:pt x="11338" y="101262"/>
                </a:lnTo>
                <a:lnTo>
                  <a:pt x="4076" y="102411"/>
                </a:lnTo>
                <a:lnTo>
                  <a:pt x="0" y="103235"/>
                </a:lnTo>
                <a:close/>
              </a:path>
            </a:pathLst>
          </a:custGeom>
          <a:solidFill>
            <a:srgbClr val="B6D7A8"/>
          </a:solidFill>
          <a:ln w="9525" cap="flat" cmpd="sng">
            <a:solidFill>
              <a:srgbClr val="4C113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6"/>
          <p:cNvSpPr/>
          <p:nvPr/>
        </p:nvSpPr>
        <p:spPr>
          <a:xfrm>
            <a:off x="2217620" y="1955202"/>
            <a:ext cx="923100" cy="1621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183" y="32679"/>
                </a:moveTo>
                <a:lnTo>
                  <a:pt x="1183" y="34297"/>
                </a:lnTo>
                <a:lnTo>
                  <a:pt x="3680" y="36070"/>
                </a:lnTo>
                <a:lnTo>
                  <a:pt x="5257" y="37996"/>
                </a:lnTo>
                <a:lnTo>
                  <a:pt x="7755" y="40308"/>
                </a:lnTo>
                <a:lnTo>
                  <a:pt x="8281" y="42235"/>
                </a:lnTo>
                <a:lnTo>
                  <a:pt x="7622" y="43777"/>
                </a:lnTo>
                <a:lnTo>
                  <a:pt x="7886" y="45164"/>
                </a:lnTo>
                <a:lnTo>
                  <a:pt x="11566" y="47629"/>
                </a:lnTo>
                <a:lnTo>
                  <a:pt x="12747" y="48400"/>
                </a:lnTo>
                <a:lnTo>
                  <a:pt x="13797" y="48093"/>
                </a:lnTo>
                <a:lnTo>
                  <a:pt x="13407" y="47629"/>
                </a:lnTo>
                <a:lnTo>
                  <a:pt x="13407" y="46243"/>
                </a:lnTo>
                <a:lnTo>
                  <a:pt x="15246" y="45009"/>
                </a:lnTo>
                <a:lnTo>
                  <a:pt x="16167" y="45319"/>
                </a:lnTo>
                <a:lnTo>
                  <a:pt x="16561" y="45935"/>
                </a:lnTo>
                <a:lnTo>
                  <a:pt x="16560" y="46860"/>
                </a:lnTo>
                <a:lnTo>
                  <a:pt x="14722" y="46860"/>
                </a:lnTo>
                <a:lnTo>
                  <a:pt x="16561" y="50404"/>
                </a:lnTo>
                <a:lnTo>
                  <a:pt x="16824" y="52563"/>
                </a:lnTo>
                <a:lnTo>
                  <a:pt x="14722" y="52332"/>
                </a:lnTo>
                <a:lnTo>
                  <a:pt x="13407" y="51329"/>
                </a:lnTo>
                <a:lnTo>
                  <a:pt x="13407" y="49788"/>
                </a:lnTo>
                <a:lnTo>
                  <a:pt x="14195" y="48863"/>
                </a:lnTo>
                <a:lnTo>
                  <a:pt x="12092" y="48863"/>
                </a:lnTo>
                <a:lnTo>
                  <a:pt x="11435" y="49943"/>
                </a:lnTo>
                <a:lnTo>
                  <a:pt x="10909" y="51406"/>
                </a:lnTo>
                <a:lnTo>
                  <a:pt x="10780" y="55722"/>
                </a:lnTo>
                <a:lnTo>
                  <a:pt x="12880" y="57804"/>
                </a:lnTo>
                <a:lnTo>
                  <a:pt x="13934" y="58882"/>
                </a:lnTo>
                <a:lnTo>
                  <a:pt x="16691" y="58805"/>
                </a:lnTo>
                <a:lnTo>
                  <a:pt x="17875" y="60038"/>
                </a:lnTo>
                <a:lnTo>
                  <a:pt x="17087" y="62043"/>
                </a:lnTo>
                <a:lnTo>
                  <a:pt x="15510" y="63044"/>
                </a:lnTo>
                <a:lnTo>
                  <a:pt x="14326" y="62813"/>
                </a:lnTo>
                <a:lnTo>
                  <a:pt x="13934" y="63584"/>
                </a:lnTo>
                <a:lnTo>
                  <a:pt x="13539" y="65049"/>
                </a:lnTo>
                <a:lnTo>
                  <a:pt x="14062" y="66975"/>
                </a:lnTo>
                <a:lnTo>
                  <a:pt x="16167" y="67513"/>
                </a:lnTo>
                <a:lnTo>
                  <a:pt x="17614" y="70058"/>
                </a:lnTo>
                <a:lnTo>
                  <a:pt x="19058" y="73603"/>
                </a:lnTo>
                <a:lnTo>
                  <a:pt x="19979" y="74914"/>
                </a:lnTo>
                <a:lnTo>
                  <a:pt x="23001" y="77842"/>
                </a:lnTo>
                <a:lnTo>
                  <a:pt x="24710" y="79537"/>
                </a:lnTo>
                <a:lnTo>
                  <a:pt x="25106" y="81233"/>
                </a:lnTo>
                <a:lnTo>
                  <a:pt x="26552" y="82081"/>
                </a:lnTo>
                <a:lnTo>
                  <a:pt x="25235" y="83623"/>
                </a:lnTo>
                <a:lnTo>
                  <a:pt x="23791" y="87554"/>
                </a:lnTo>
                <a:lnTo>
                  <a:pt x="23922" y="88709"/>
                </a:lnTo>
                <a:lnTo>
                  <a:pt x="26025" y="89557"/>
                </a:lnTo>
                <a:lnTo>
                  <a:pt x="29574" y="89557"/>
                </a:lnTo>
                <a:lnTo>
                  <a:pt x="33648" y="90713"/>
                </a:lnTo>
                <a:lnTo>
                  <a:pt x="36407" y="91714"/>
                </a:lnTo>
                <a:lnTo>
                  <a:pt x="39035" y="91714"/>
                </a:lnTo>
                <a:lnTo>
                  <a:pt x="41533" y="93410"/>
                </a:lnTo>
                <a:lnTo>
                  <a:pt x="43900" y="95954"/>
                </a:lnTo>
                <a:lnTo>
                  <a:pt x="46265" y="97419"/>
                </a:lnTo>
                <a:lnTo>
                  <a:pt x="48893" y="97958"/>
                </a:lnTo>
                <a:lnTo>
                  <a:pt x="52048" y="97880"/>
                </a:lnTo>
                <a:lnTo>
                  <a:pt x="53755" y="98960"/>
                </a:lnTo>
                <a:lnTo>
                  <a:pt x="53755" y="100733"/>
                </a:lnTo>
                <a:lnTo>
                  <a:pt x="52703" y="101657"/>
                </a:lnTo>
                <a:lnTo>
                  <a:pt x="55333" y="102272"/>
                </a:lnTo>
                <a:lnTo>
                  <a:pt x="57570" y="102272"/>
                </a:lnTo>
                <a:lnTo>
                  <a:pt x="62695" y="106050"/>
                </a:lnTo>
                <a:lnTo>
                  <a:pt x="65983" y="108748"/>
                </a:lnTo>
                <a:lnTo>
                  <a:pt x="67162" y="111445"/>
                </a:lnTo>
                <a:lnTo>
                  <a:pt x="67162" y="116455"/>
                </a:lnTo>
                <a:lnTo>
                  <a:pt x="68216" y="117379"/>
                </a:lnTo>
                <a:lnTo>
                  <a:pt x="105674" y="120000"/>
                </a:lnTo>
                <a:lnTo>
                  <a:pt x="108039" y="119923"/>
                </a:lnTo>
                <a:lnTo>
                  <a:pt x="109616" y="119383"/>
                </a:lnTo>
                <a:lnTo>
                  <a:pt x="110142" y="118150"/>
                </a:lnTo>
                <a:lnTo>
                  <a:pt x="110275" y="116995"/>
                </a:lnTo>
                <a:lnTo>
                  <a:pt x="107384" y="116609"/>
                </a:lnTo>
                <a:lnTo>
                  <a:pt x="106850" y="116070"/>
                </a:lnTo>
                <a:lnTo>
                  <a:pt x="107649" y="115761"/>
                </a:lnTo>
                <a:lnTo>
                  <a:pt x="107649" y="112601"/>
                </a:lnTo>
                <a:lnTo>
                  <a:pt x="109616" y="112370"/>
                </a:lnTo>
                <a:lnTo>
                  <a:pt x="111983" y="110828"/>
                </a:lnTo>
                <a:lnTo>
                  <a:pt x="112245" y="108593"/>
                </a:lnTo>
                <a:lnTo>
                  <a:pt x="112903" y="107206"/>
                </a:lnTo>
                <a:lnTo>
                  <a:pt x="114612" y="105819"/>
                </a:lnTo>
                <a:lnTo>
                  <a:pt x="120000" y="104278"/>
                </a:lnTo>
                <a:lnTo>
                  <a:pt x="119869" y="102813"/>
                </a:lnTo>
                <a:lnTo>
                  <a:pt x="118423" y="102428"/>
                </a:lnTo>
                <a:lnTo>
                  <a:pt x="116452" y="98112"/>
                </a:lnTo>
                <a:lnTo>
                  <a:pt x="114875" y="96648"/>
                </a:lnTo>
                <a:lnTo>
                  <a:pt x="115137" y="95183"/>
                </a:lnTo>
                <a:lnTo>
                  <a:pt x="54676" y="42466"/>
                </a:lnTo>
                <a:lnTo>
                  <a:pt x="54676" y="39460"/>
                </a:lnTo>
                <a:lnTo>
                  <a:pt x="68081" y="9094"/>
                </a:lnTo>
                <a:lnTo>
                  <a:pt x="12222" y="0"/>
                </a:lnTo>
                <a:lnTo>
                  <a:pt x="11303" y="539"/>
                </a:lnTo>
                <a:lnTo>
                  <a:pt x="11040" y="1618"/>
                </a:lnTo>
                <a:lnTo>
                  <a:pt x="10778" y="5163"/>
                </a:lnTo>
                <a:lnTo>
                  <a:pt x="10253" y="6242"/>
                </a:lnTo>
                <a:lnTo>
                  <a:pt x="8806" y="8092"/>
                </a:lnTo>
                <a:lnTo>
                  <a:pt x="7360" y="10481"/>
                </a:lnTo>
                <a:lnTo>
                  <a:pt x="4863" y="12562"/>
                </a:lnTo>
                <a:lnTo>
                  <a:pt x="1841" y="14103"/>
                </a:lnTo>
                <a:lnTo>
                  <a:pt x="526" y="15336"/>
                </a:lnTo>
                <a:lnTo>
                  <a:pt x="0" y="17186"/>
                </a:lnTo>
                <a:lnTo>
                  <a:pt x="657" y="18650"/>
                </a:lnTo>
                <a:lnTo>
                  <a:pt x="2892" y="21194"/>
                </a:lnTo>
                <a:lnTo>
                  <a:pt x="4601" y="23430"/>
                </a:lnTo>
                <a:lnTo>
                  <a:pt x="4469" y="26666"/>
                </a:lnTo>
                <a:lnTo>
                  <a:pt x="2498" y="28593"/>
                </a:lnTo>
                <a:close/>
              </a:path>
            </a:pathLst>
          </a:custGeom>
          <a:solidFill>
            <a:srgbClr val="B6D7A8"/>
          </a:solidFill>
          <a:ln w="9525" cap="flat" cmpd="sng">
            <a:solidFill>
              <a:srgbClr val="4C113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6"/>
          <p:cNvSpPr/>
          <p:nvPr/>
        </p:nvSpPr>
        <p:spPr>
          <a:xfrm>
            <a:off x="4436098" y="1783478"/>
            <a:ext cx="808800" cy="551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183" y="0"/>
                </a:moveTo>
                <a:lnTo>
                  <a:pt x="26261" y="2314"/>
                </a:lnTo>
                <a:lnTo>
                  <a:pt x="55446" y="5030"/>
                </a:lnTo>
                <a:lnTo>
                  <a:pt x="83967" y="6740"/>
                </a:lnTo>
                <a:lnTo>
                  <a:pt x="117740" y="7645"/>
                </a:lnTo>
                <a:lnTo>
                  <a:pt x="117740" y="12674"/>
                </a:lnTo>
                <a:lnTo>
                  <a:pt x="115081" y="15993"/>
                </a:lnTo>
                <a:lnTo>
                  <a:pt x="113618" y="17603"/>
                </a:lnTo>
                <a:lnTo>
                  <a:pt x="114150" y="20721"/>
                </a:lnTo>
                <a:lnTo>
                  <a:pt x="116011" y="23940"/>
                </a:lnTo>
                <a:lnTo>
                  <a:pt x="118604" y="26555"/>
                </a:lnTo>
                <a:lnTo>
                  <a:pt x="119535" y="29573"/>
                </a:lnTo>
                <a:lnTo>
                  <a:pt x="119402" y="87008"/>
                </a:lnTo>
                <a:lnTo>
                  <a:pt x="117341" y="87208"/>
                </a:lnTo>
                <a:lnTo>
                  <a:pt x="116876" y="88617"/>
                </a:lnTo>
                <a:lnTo>
                  <a:pt x="116876" y="93948"/>
                </a:lnTo>
                <a:lnTo>
                  <a:pt x="117540" y="96362"/>
                </a:lnTo>
                <a:lnTo>
                  <a:pt x="119003" y="96965"/>
                </a:lnTo>
                <a:lnTo>
                  <a:pt x="119269" y="101290"/>
                </a:lnTo>
                <a:lnTo>
                  <a:pt x="118338" y="108332"/>
                </a:lnTo>
                <a:lnTo>
                  <a:pt x="117208" y="111449"/>
                </a:lnTo>
                <a:lnTo>
                  <a:pt x="117208" y="114165"/>
                </a:lnTo>
                <a:lnTo>
                  <a:pt x="119136" y="116781"/>
                </a:lnTo>
                <a:lnTo>
                  <a:pt x="120000" y="119899"/>
                </a:lnTo>
                <a:lnTo>
                  <a:pt x="116942" y="120000"/>
                </a:lnTo>
                <a:lnTo>
                  <a:pt x="115081" y="116680"/>
                </a:lnTo>
                <a:lnTo>
                  <a:pt x="114681" y="113763"/>
                </a:lnTo>
                <a:lnTo>
                  <a:pt x="112022" y="112154"/>
                </a:lnTo>
                <a:lnTo>
                  <a:pt x="108100" y="110042"/>
                </a:lnTo>
                <a:lnTo>
                  <a:pt x="105707" y="107527"/>
                </a:lnTo>
                <a:lnTo>
                  <a:pt x="104044" y="107426"/>
                </a:lnTo>
                <a:lnTo>
                  <a:pt x="102316" y="108633"/>
                </a:lnTo>
                <a:lnTo>
                  <a:pt x="98659" y="108332"/>
                </a:lnTo>
                <a:lnTo>
                  <a:pt x="95602" y="111047"/>
                </a:lnTo>
                <a:lnTo>
                  <a:pt x="94205" y="111047"/>
                </a:lnTo>
                <a:lnTo>
                  <a:pt x="91347" y="108030"/>
                </a:lnTo>
                <a:lnTo>
                  <a:pt x="89485" y="106521"/>
                </a:lnTo>
                <a:lnTo>
                  <a:pt x="87025" y="103000"/>
                </a:lnTo>
                <a:lnTo>
                  <a:pt x="54781" y="100988"/>
                </a:lnTo>
                <a:lnTo>
                  <a:pt x="22538" y="98273"/>
                </a:lnTo>
                <a:lnTo>
                  <a:pt x="0" y="95960"/>
                </a:lnTo>
                <a:lnTo>
                  <a:pt x="3457" y="30578"/>
                </a:lnTo>
                <a:lnTo>
                  <a:pt x="5053" y="23135"/>
                </a:lnTo>
                <a:lnTo>
                  <a:pt x="5385" y="2012"/>
                </a:lnTo>
                <a:close/>
              </a:path>
            </a:pathLst>
          </a:custGeom>
          <a:solidFill>
            <a:srgbClr val="B6D7A8"/>
          </a:solidFill>
          <a:ln w="9525" cap="flat" cmpd="sng">
            <a:solidFill>
              <a:srgbClr val="4C1130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18" name="Google Shape;118;p6"/>
          <p:cNvGrpSpPr/>
          <p:nvPr/>
        </p:nvGrpSpPr>
        <p:grpSpPr>
          <a:xfrm>
            <a:off x="6713086" y="2609193"/>
            <a:ext cx="907053" cy="518062"/>
            <a:chOff x="24669750" y="9711125"/>
            <a:chExt cx="4819625" cy="2671800"/>
          </a:xfrm>
        </p:grpSpPr>
        <p:sp>
          <p:nvSpPr>
            <p:cNvPr id="119" name="Google Shape;119;p6"/>
            <p:cNvSpPr/>
            <p:nvPr/>
          </p:nvSpPr>
          <p:spPr>
            <a:xfrm>
              <a:off x="29151275" y="10420750"/>
              <a:ext cx="338100" cy="776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2251" y="14724"/>
                  </a:moveTo>
                  <a:lnTo>
                    <a:pt x="72674" y="5152"/>
                  </a:lnTo>
                  <a:lnTo>
                    <a:pt x="120000" y="0"/>
                  </a:lnTo>
                  <a:lnTo>
                    <a:pt x="96337" y="19876"/>
                  </a:lnTo>
                  <a:lnTo>
                    <a:pt x="72674" y="39017"/>
                  </a:lnTo>
                  <a:lnTo>
                    <a:pt x="72674" y="83190"/>
                  </a:lnTo>
                  <a:lnTo>
                    <a:pt x="59153" y="100859"/>
                  </a:lnTo>
                  <a:lnTo>
                    <a:pt x="40565" y="120000"/>
                  </a:lnTo>
                  <a:lnTo>
                    <a:pt x="15207" y="114110"/>
                  </a:lnTo>
                  <a:lnTo>
                    <a:pt x="0" y="96441"/>
                  </a:lnTo>
                  <a:lnTo>
                    <a:pt x="6761" y="69938"/>
                  </a:lnTo>
                  <a:lnTo>
                    <a:pt x="16902" y="48590"/>
                  </a:lnTo>
                  <a:lnTo>
                    <a:pt x="40565" y="30921"/>
                  </a:lnTo>
                  <a:close/>
                </a:path>
              </a:pathLst>
            </a:custGeom>
            <a:solidFill>
              <a:srgbClr val="B6D7A8"/>
            </a:solidFill>
            <a:ln w="9525" cap="flat" cmpd="sng">
              <a:solidFill>
                <a:srgbClr val="4C113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20" name="Google Shape;120;p6"/>
            <p:cNvSpPr/>
            <p:nvPr/>
          </p:nvSpPr>
          <p:spPr>
            <a:xfrm>
              <a:off x="24669750" y="9711125"/>
              <a:ext cx="4710000" cy="2671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26330" y="114439"/>
                  </a:lnTo>
                  <a:lnTo>
                    <a:pt x="28029" y="112085"/>
                  </a:lnTo>
                  <a:lnTo>
                    <a:pt x="35430" y="112513"/>
                  </a:lnTo>
                  <a:lnTo>
                    <a:pt x="45379" y="109518"/>
                  </a:lnTo>
                  <a:lnTo>
                    <a:pt x="51325" y="108663"/>
                  </a:lnTo>
                  <a:lnTo>
                    <a:pt x="69889" y="103101"/>
                  </a:lnTo>
                  <a:lnTo>
                    <a:pt x="86997" y="97540"/>
                  </a:lnTo>
                  <a:lnTo>
                    <a:pt x="98645" y="93476"/>
                  </a:lnTo>
                  <a:lnTo>
                    <a:pt x="105683" y="90909"/>
                  </a:lnTo>
                  <a:lnTo>
                    <a:pt x="111628" y="87915"/>
                  </a:lnTo>
                  <a:lnTo>
                    <a:pt x="120000" y="85348"/>
                  </a:lnTo>
                  <a:lnTo>
                    <a:pt x="117816" y="77005"/>
                  </a:lnTo>
                  <a:lnTo>
                    <a:pt x="116603" y="73583"/>
                  </a:lnTo>
                  <a:lnTo>
                    <a:pt x="111870" y="75294"/>
                  </a:lnTo>
                  <a:lnTo>
                    <a:pt x="111749" y="79358"/>
                  </a:lnTo>
                  <a:lnTo>
                    <a:pt x="110539" y="79358"/>
                  </a:lnTo>
                  <a:lnTo>
                    <a:pt x="110414" y="76364"/>
                  </a:lnTo>
                  <a:lnTo>
                    <a:pt x="108230" y="76149"/>
                  </a:lnTo>
                  <a:lnTo>
                    <a:pt x="106411" y="69947"/>
                  </a:lnTo>
                  <a:lnTo>
                    <a:pt x="103377" y="67593"/>
                  </a:lnTo>
                  <a:lnTo>
                    <a:pt x="103256" y="64385"/>
                  </a:lnTo>
                  <a:lnTo>
                    <a:pt x="105076" y="64385"/>
                  </a:lnTo>
                  <a:lnTo>
                    <a:pt x="107988" y="69091"/>
                  </a:lnTo>
                  <a:lnTo>
                    <a:pt x="109444" y="73583"/>
                  </a:lnTo>
                  <a:lnTo>
                    <a:pt x="111628" y="73369"/>
                  </a:lnTo>
                  <a:lnTo>
                    <a:pt x="112356" y="70375"/>
                  </a:lnTo>
                  <a:lnTo>
                    <a:pt x="110900" y="66738"/>
                  </a:lnTo>
                  <a:lnTo>
                    <a:pt x="109080" y="63744"/>
                  </a:lnTo>
                  <a:lnTo>
                    <a:pt x="107502" y="60748"/>
                  </a:lnTo>
                  <a:lnTo>
                    <a:pt x="109080" y="59466"/>
                  </a:lnTo>
                  <a:lnTo>
                    <a:pt x="110657" y="61176"/>
                  </a:lnTo>
                  <a:lnTo>
                    <a:pt x="110536" y="56043"/>
                  </a:lnTo>
                  <a:lnTo>
                    <a:pt x="109201" y="51551"/>
                  </a:lnTo>
                  <a:lnTo>
                    <a:pt x="108473" y="48342"/>
                  </a:lnTo>
                  <a:lnTo>
                    <a:pt x="109080" y="42995"/>
                  </a:lnTo>
                  <a:lnTo>
                    <a:pt x="108109" y="40642"/>
                  </a:lnTo>
                  <a:lnTo>
                    <a:pt x="105197" y="40000"/>
                  </a:lnTo>
                  <a:lnTo>
                    <a:pt x="103741" y="37861"/>
                  </a:lnTo>
                  <a:lnTo>
                    <a:pt x="102164" y="35508"/>
                  </a:lnTo>
                  <a:lnTo>
                    <a:pt x="97674" y="35295"/>
                  </a:lnTo>
                  <a:lnTo>
                    <a:pt x="95611" y="32728"/>
                  </a:lnTo>
                  <a:lnTo>
                    <a:pt x="91608" y="30802"/>
                  </a:lnTo>
                  <a:lnTo>
                    <a:pt x="90758" y="26311"/>
                  </a:lnTo>
                  <a:lnTo>
                    <a:pt x="93549" y="15829"/>
                  </a:lnTo>
                  <a:lnTo>
                    <a:pt x="91365" y="11123"/>
                  </a:lnTo>
                  <a:lnTo>
                    <a:pt x="88089" y="8128"/>
                  </a:lnTo>
                  <a:lnTo>
                    <a:pt x="85298" y="7059"/>
                  </a:lnTo>
                  <a:lnTo>
                    <a:pt x="84206" y="2995"/>
                  </a:lnTo>
                  <a:lnTo>
                    <a:pt x="81294" y="0"/>
                  </a:lnTo>
                  <a:lnTo>
                    <a:pt x="80323" y="7700"/>
                  </a:lnTo>
                  <a:lnTo>
                    <a:pt x="72922" y="214"/>
                  </a:lnTo>
                  <a:lnTo>
                    <a:pt x="71224" y="0"/>
                  </a:lnTo>
                  <a:lnTo>
                    <a:pt x="71224" y="11123"/>
                  </a:lnTo>
                  <a:lnTo>
                    <a:pt x="69646" y="14760"/>
                  </a:lnTo>
                  <a:lnTo>
                    <a:pt x="69403" y="17968"/>
                  </a:lnTo>
                  <a:lnTo>
                    <a:pt x="67462" y="19466"/>
                  </a:lnTo>
                  <a:lnTo>
                    <a:pt x="66128" y="22673"/>
                  </a:lnTo>
                  <a:lnTo>
                    <a:pt x="66249" y="26311"/>
                  </a:lnTo>
                  <a:lnTo>
                    <a:pt x="62973" y="26311"/>
                  </a:lnTo>
                  <a:lnTo>
                    <a:pt x="61032" y="40000"/>
                  </a:lnTo>
                  <a:lnTo>
                    <a:pt x="58362" y="40000"/>
                  </a:lnTo>
                  <a:lnTo>
                    <a:pt x="56421" y="35080"/>
                  </a:lnTo>
                  <a:lnTo>
                    <a:pt x="54600" y="35508"/>
                  </a:lnTo>
                  <a:lnTo>
                    <a:pt x="54600" y="43208"/>
                  </a:lnTo>
                  <a:lnTo>
                    <a:pt x="53509" y="45775"/>
                  </a:lnTo>
                  <a:lnTo>
                    <a:pt x="52538" y="53690"/>
                  </a:lnTo>
                  <a:lnTo>
                    <a:pt x="48413" y="68449"/>
                  </a:lnTo>
                  <a:lnTo>
                    <a:pt x="48898" y="71230"/>
                  </a:lnTo>
                  <a:lnTo>
                    <a:pt x="48413" y="76149"/>
                  </a:lnTo>
                  <a:lnTo>
                    <a:pt x="46835" y="77861"/>
                  </a:lnTo>
                  <a:lnTo>
                    <a:pt x="44773" y="77861"/>
                  </a:lnTo>
                  <a:lnTo>
                    <a:pt x="42589" y="81925"/>
                  </a:lnTo>
                  <a:lnTo>
                    <a:pt x="41254" y="80642"/>
                  </a:lnTo>
                  <a:lnTo>
                    <a:pt x="38221" y="86845"/>
                  </a:lnTo>
                  <a:lnTo>
                    <a:pt x="36037" y="88770"/>
                  </a:lnTo>
                  <a:lnTo>
                    <a:pt x="33731" y="86845"/>
                  </a:lnTo>
                  <a:lnTo>
                    <a:pt x="32154" y="87915"/>
                  </a:lnTo>
                  <a:lnTo>
                    <a:pt x="30334" y="91550"/>
                  </a:lnTo>
                  <a:lnTo>
                    <a:pt x="27786" y="91550"/>
                  </a:lnTo>
                  <a:lnTo>
                    <a:pt x="25602" y="89626"/>
                  </a:lnTo>
                  <a:lnTo>
                    <a:pt x="22326" y="82781"/>
                  </a:lnTo>
                  <a:lnTo>
                    <a:pt x="18685" y="90267"/>
                  </a:lnTo>
                  <a:lnTo>
                    <a:pt x="15652" y="94973"/>
                  </a:lnTo>
                  <a:lnTo>
                    <a:pt x="12619" y="100321"/>
                  </a:lnTo>
                  <a:lnTo>
                    <a:pt x="10677" y="104812"/>
                  </a:lnTo>
                  <a:lnTo>
                    <a:pt x="10677" y="109518"/>
                  </a:lnTo>
                  <a:close/>
                </a:path>
              </a:pathLst>
            </a:custGeom>
            <a:solidFill>
              <a:srgbClr val="B6D7A8"/>
            </a:solidFill>
            <a:ln w="9525" cap="flat" cmpd="sng">
              <a:solidFill>
                <a:srgbClr val="4C113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grpSp>
        <p:nvGrpSpPr>
          <p:cNvPr id="121" name="Google Shape;121;p6"/>
          <p:cNvGrpSpPr/>
          <p:nvPr/>
        </p:nvGrpSpPr>
        <p:grpSpPr>
          <a:xfrm>
            <a:off x="7111944" y="2510388"/>
            <a:ext cx="519827" cy="254843"/>
            <a:chOff x="26789075" y="9201550"/>
            <a:chExt cx="2762100" cy="1314300"/>
          </a:xfrm>
        </p:grpSpPr>
        <p:sp>
          <p:nvSpPr>
            <p:cNvPr id="122" name="Google Shape;122;p6"/>
            <p:cNvSpPr/>
            <p:nvPr/>
          </p:nvSpPr>
          <p:spPr>
            <a:xfrm>
              <a:off x="26789075" y="9201550"/>
              <a:ext cx="2762100" cy="13143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38694"/>
                  </a:moveTo>
                  <a:lnTo>
                    <a:pt x="12000" y="32173"/>
                  </a:lnTo>
                  <a:lnTo>
                    <a:pt x="20690" y="30000"/>
                  </a:lnTo>
                  <a:lnTo>
                    <a:pt x="30621" y="22173"/>
                  </a:lnTo>
                  <a:lnTo>
                    <a:pt x="38896" y="22173"/>
                  </a:lnTo>
                  <a:lnTo>
                    <a:pt x="59586" y="13912"/>
                  </a:lnTo>
                  <a:lnTo>
                    <a:pt x="76758" y="4782"/>
                  </a:lnTo>
                  <a:lnTo>
                    <a:pt x="91655" y="0"/>
                  </a:lnTo>
                  <a:lnTo>
                    <a:pt x="97241" y="36521"/>
                  </a:lnTo>
                  <a:lnTo>
                    <a:pt x="100552" y="64348"/>
                  </a:lnTo>
                  <a:lnTo>
                    <a:pt x="103034" y="83912"/>
                  </a:lnTo>
                  <a:lnTo>
                    <a:pt x="120000" y="79130"/>
                  </a:lnTo>
                  <a:lnTo>
                    <a:pt x="120000" y="90000"/>
                  </a:lnTo>
                  <a:lnTo>
                    <a:pt x="118965" y="101739"/>
                  </a:lnTo>
                  <a:lnTo>
                    <a:pt x="117517" y="110867"/>
                  </a:lnTo>
                  <a:lnTo>
                    <a:pt x="111310" y="114346"/>
                  </a:lnTo>
                  <a:lnTo>
                    <a:pt x="107586" y="119564"/>
                  </a:lnTo>
                  <a:lnTo>
                    <a:pt x="104068" y="120000"/>
                  </a:lnTo>
                  <a:lnTo>
                    <a:pt x="102413" y="110867"/>
                  </a:lnTo>
                  <a:lnTo>
                    <a:pt x="100344" y="102173"/>
                  </a:lnTo>
                  <a:lnTo>
                    <a:pt x="95793" y="104782"/>
                  </a:lnTo>
                  <a:lnTo>
                    <a:pt x="91034" y="103912"/>
                  </a:lnTo>
                  <a:lnTo>
                    <a:pt x="89379" y="98261"/>
                  </a:lnTo>
                  <a:lnTo>
                    <a:pt x="87103" y="91303"/>
                  </a:lnTo>
                  <a:lnTo>
                    <a:pt x="87310" y="83043"/>
                  </a:lnTo>
                  <a:lnTo>
                    <a:pt x="89793" y="78261"/>
                  </a:lnTo>
                  <a:lnTo>
                    <a:pt x="88552" y="72609"/>
                  </a:lnTo>
                  <a:lnTo>
                    <a:pt x="85241" y="73912"/>
                  </a:lnTo>
                  <a:lnTo>
                    <a:pt x="84828" y="66088"/>
                  </a:lnTo>
                  <a:lnTo>
                    <a:pt x="88344" y="63043"/>
                  </a:lnTo>
                  <a:lnTo>
                    <a:pt x="87103" y="46957"/>
                  </a:lnTo>
                  <a:lnTo>
                    <a:pt x="83171" y="43479"/>
                  </a:lnTo>
                  <a:lnTo>
                    <a:pt x="84828" y="33043"/>
                  </a:lnTo>
                  <a:lnTo>
                    <a:pt x="88344" y="25218"/>
                  </a:lnTo>
                  <a:lnTo>
                    <a:pt x="87935" y="21742"/>
                  </a:lnTo>
                  <a:lnTo>
                    <a:pt x="86275" y="22609"/>
                  </a:lnTo>
                  <a:lnTo>
                    <a:pt x="82965" y="30436"/>
                  </a:lnTo>
                  <a:lnTo>
                    <a:pt x="80068" y="31737"/>
                  </a:lnTo>
                  <a:lnTo>
                    <a:pt x="80276" y="41739"/>
                  </a:lnTo>
                  <a:lnTo>
                    <a:pt x="78831" y="46962"/>
                  </a:lnTo>
                  <a:lnTo>
                    <a:pt x="81931" y="53043"/>
                  </a:lnTo>
                  <a:lnTo>
                    <a:pt x="80276" y="69128"/>
                  </a:lnTo>
                  <a:lnTo>
                    <a:pt x="80482" y="80434"/>
                  </a:lnTo>
                  <a:lnTo>
                    <a:pt x="82138" y="93043"/>
                  </a:lnTo>
                  <a:lnTo>
                    <a:pt x="85862" y="98694"/>
                  </a:lnTo>
                  <a:lnTo>
                    <a:pt x="87930" y="110867"/>
                  </a:lnTo>
                  <a:lnTo>
                    <a:pt x="85655" y="117391"/>
                  </a:lnTo>
                  <a:lnTo>
                    <a:pt x="78621" y="113043"/>
                  </a:lnTo>
                  <a:lnTo>
                    <a:pt x="70551" y="112609"/>
                  </a:lnTo>
                  <a:lnTo>
                    <a:pt x="63930" y="108697"/>
                  </a:lnTo>
                  <a:lnTo>
                    <a:pt x="62689" y="99564"/>
                  </a:lnTo>
                  <a:lnTo>
                    <a:pt x="64758" y="88697"/>
                  </a:lnTo>
                  <a:lnTo>
                    <a:pt x="67448" y="78694"/>
                  </a:lnTo>
                  <a:lnTo>
                    <a:pt x="69930" y="70436"/>
                  </a:lnTo>
                  <a:lnTo>
                    <a:pt x="68896" y="62609"/>
                  </a:lnTo>
                  <a:lnTo>
                    <a:pt x="64552" y="63479"/>
                  </a:lnTo>
                  <a:lnTo>
                    <a:pt x="63517" y="68697"/>
                  </a:lnTo>
                  <a:lnTo>
                    <a:pt x="58759" y="63479"/>
                  </a:lnTo>
                  <a:lnTo>
                    <a:pt x="53379" y="60434"/>
                  </a:lnTo>
                  <a:lnTo>
                    <a:pt x="51517" y="53476"/>
                  </a:lnTo>
                  <a:lnTo>
                    <a:pt x="46345" y="46521"/>
                  </a:lnTo>
                  <a:lnTo>
                    <a:pt x="41379" y="35216"/>
                  </a:lnTo>
                  <a:lnTo>
                    <a:pt x="36829" y="27827"/>
                  </a:lnTo>
                  <a:lnTo>
                    <a:pt x="32690" y="27827"/>
                  </a:lnTo>
                  <a:lnTo>
                    <a:pt x="28344" y="33912"/>
                  </a:lnTo>
                  <a:lnTo>
                    <a:pt x="26275" y="40434"/>
                  </a:lnTo>
                  <a:lnTo>
                    <a:pt x="17999" y="40434"/>
                  </a:lnTo>
                  <a:lnTo>
                    <a:pt x="14689" y="51737"/>
                  </a:lnTo>
                  <a:lnTo>
                    <a:pt x="10345" y="51303"/>
                  </a:lnTo>
                  <a:lnTo>
                    <a:pt x="4345" y="70436"/>
                  </a:lnTo>
                  <a:lnTo>
                    <a:pt x="1862" y="70867"/>
                  </a:lnTo>
                  <a:close/>
                </a:path>
              </a:pathLst>
            </a:custGeom>
            <a:solidFill>
              <a:srgbClr val="B6D7A8"/>
            </a:solidFill>
            <a:ln w="9525" cap="flat" cmpd="sng">
              <a:solidFill>
                <a:srgbClr val="4C1130"/>
              </a:solidFill>
              <a:prstDash val="solid"/>
              <a:round/>
              <a:headEnd type="none" w="sm" len="sm"/>
              <a:tailEnd type="none" w="sm" len="sm"/>
            </a:ln>
          </p:spPr>
        </p:sp>
        <p:sp>
          <p:nvSpPr>
            <p:cNvPr id="123" name="Google Shape;123;p6"/>
            <p:cNvSpPr/>
            <p:nvPr/>
          </p:nvSpPr>
          <p:spPr>
            <a:xfrm>
              <a:off x="28251150" y="9887350"/>
              <a:ext cx="152400" cy="176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45409"/>
                  </a:moveTo>
                  <a:lnTo>
                    <a:pt x="75000" y="120000"/>
                  </a:lnTo>
                  <a:lnTo>
                    <a:pt x="120000" y="64869"/>
                  </a:lnTo>
                  <a:lnTo>
                    <a:pt x="97500" y="0"/>
                  </a:lnTo>
                  <a:lnTo>
                    <a:pt x="22500" y="9722"/>
                  </a:lnTo>
                  <a:close/>
                </a:path>
              </a:pathLst>
            </a:custGeom>
            <a:solidFill>
              <a:srgbClr val="B6D7A8"/>
            </a:solidFill>
            <a:ln w="9525" cap="flat" cmpd="sng">
              <a:solidFill>
                <a:srgbClr val="4C1130"/>
              </a:solidFill>
              <a:prstDash val="solid"/>
              <a:round/>
              <a:headEnd type="none" w="sm" len="sm"/>
              <a:tailEnd type="none" w="sm" len="sm"/>
            </a:ln>
          </p:spPr>
        </p:sp>
      </p:grpSp>
      <p:sp>
        <p:nvSpPr>
          <p:cNvPr id="124" name="Google Shape;124;p6"/>
          <p:cNvSpPr/>
          <p:nvPr/>
        </p:nvSpPr>
        <p:spPr>
          <a:xfrm>
            <a:off x="5959570" y="3091908"/>
            <a:ext cx="977100" cy="348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0"/>
                </a:moveTo>
                <a:lnTo>
                  <a:pt x="120000" y="14005"/>
                </a:lnTo>
                <a:lnTo>
                  <a:pt x="118129" y="15279"/>
                </a:lnTo>
                <a:lnTo>
                  <a:pt x="116587" y="22281"/>
                </a:lnTo>
                <a:lnTo>
                  <a:pt x="116037" y="28965"/>
                </a:lnTo>
                <a:lnTo>
                  <a:pt x="114386" y="27055"/>
                </a:lnTo>
                <a:lnTo>
                  <a:pt x="112404" y="29284"/>
                </a:lnTo>
                <a:lnTo>
                  <a:pt x="110532" y="37241"/>
                </a:lnTo>
                <a:lnTo>
                  <a:pt x="108771" y="35331"/>
                </a:lnTo>
                <a:lnTo>
                  <a:pt x="105908" y="37877"/>
                </a:lnTo>
                <a:lnTo>
                  <a:pt x="104477" y="42653"/>
                </a:lnTo>
                <a:lnTo>
                  <a:pt x="104477" y="50610"/>
                </a:lnTo>
                <a:lnTo>
                  <a:pt x="99963" y="55702"/>
                </a:lnTo>
                <a:lnTo>
                  <a:pt x="99413" y="59841"/>
                </a:lnTo>
                <a:lnTo>
                  <a:pt x="96551" y="64615"/>
                </a:lnTo>
                <a:lnTo>
                  <a:pt x="93248" y="67798"/>
                </a:lnTo>
                <a:lnTo>
                  <a:pt x="90386" y="73528"/>
                </a:lnTo>
                <a:lnTo>
                  <a:pt x="90386" y="82759"/>
                </a:lnTo>
                <a:lnTo>
                  <a:pt x="86312" y="86260"/>
                </a:lnTo>
                <a:lnTo>
                  <a:pt x="86312" y="99311"/>
                </a:lnTo>
                <a:lnTo>
                  <a:pt x="74532" y="102812"/>
                </a:lnTo>
                <a:lnTo>
                  <a:pt x="49101" y="109814"/>
                </a:lnTo>
                <a:lnTo>
                  <a:pt x="30716" y="114271"/>
                </a:lnTo>
                <a:lnTo>
                  <a:pt x="12441" y="118727"/>
                </a:lnTo>
                <a:lnTo>
                  <a:pt x="0" y="120000"/>
                </a:lnTo>
                <a:lnTo>
                  <a:pt x="1982" y="117136"/>
                </a:lnTo>
                <a:lnTo>
                  <a:pt x="3303" y="113316"/>
                </a:lnTo>
                <a:lnTo>
                  <a:pt x="2973" y="106314"/>
                </a:lnTo>
                <a:lnTo>
                  <a:pt x="1652" y="98038"/>
                </a:lnTo>
                <a:lnTo>
                  <a:pt x="5284" y="91353"/>
                </a:lnTo>
                <a:lnTo>
                  <a:pt x="5175" y="82123"/>
                </a:lnTo>
                <a:lnTo>
                  <a:pt x="7156" y="71300"/>
                </a:lnTo>
                <a:lnTo>
                  <a:pt x="7156" y="66525"/>
                </a:lnTo>
                <a:lnTo>
                  <a:pt x="9468" y="53475"/>
                </a:lnTo>
                <a:lnTo>
                  <a:pt x="9468" y="40106"/>
                </a:lnTo>
                <a:lnTo>
                  <a:pt x="30385" y="37877"/>
                </a:lnTo>
                <a:lnTo>
                  <a:pt x="30385" y="27692"/>
                </a:lnTo>
                <a:lnTo>
                  <a:pt x="31927" y="27055"/>
                </a:lnTo>
                <a:lnTo>
                  <a:pt x="34679" y="28965"/>
                </a:lnTo>
                <a:lnTo>
                  <a:pt x="38202" y="26738"/>
                </a:lnTo>
                <a:lnTo>
                  <a:pt x="70679" y="19098"/>
                </a:lnTo>
                <a:lnTo>
                  <a:pt x="83450" y="16552"/>
                </a:lnTo>
                <a:lnTo>
                  <a:pt x="87303" y="15915"/>
                </a:lnTo>
                <a:lnTo>
                  <a:pt x="92697" y="12096"/>
                </a:lnTo>
                <a:lnTo>
                  <a:pt x="105358" y="7003"/>
                </a:lnTo>
                <a:lnTo>
                  <a:pt x="116367" y="3820"/>
                </a:lnTo>
                <a:lnTo>
                  <a:pt x="117909" y="0"/>
                </a:lnTo>
                <a:close/>
              </a:path>
            </a:pathLst>
          </a:custGeom>
          <a:solidFill>
            <a:srgbClr val="B6D7A8"/>
          </a:solidFill>
          <a:ln w="9525" cap="flat" cmpd="sng">
            <a:solidFill>
              <a:srgbClr val="4C113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6"/>
          <p:cNvSpPr/>
          <p:nvPr/>
        </p:nvSpPr>
        <p:spPr>
          <a:xfrm>
            <a:off x="501750" y="2154275"/>
            <a:ext cx="1387800" cy="6627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ASF DAAC</a:t>
            </a:r>
            <a:r>
              <a:rPr lang="en" sz="1200" b="0" i="0" u="none" strike="noStrike" cap="none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br>
              <a:rPr lang="en" sz="1200" b="0" i="0" u="none" strike="noStrike" cap="none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 b="0" i="0" u="none" strike="noStrike" cap="none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Synthetic Aperture Radar</a:t>
            </a:r>
            <a:endParaRPr sz="1200" dirty="0"/>
          </a:p>
        </p:txBody>
      </p:sp>
      <p:sp>
        <p:nvSpPr>
          <p:cNvPr id="126" name="Google Shape;126;p6"/>
          <p:cNvSpPr/>
          <p:nvPr/>
        </p:nvSpPr>
        <p:spPr>
          <a:xfrm>
            <a:off x="1113088" y="1390174"/>
            <a:ext cx="129600" cy="1488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27" name="Google Shape;127;p6"/>
          <p:cNvCxnSpPr>
            <a:stCxn id="126" idx="3"/>
            <a:endCxn id="125" idx="0"/>
          </p:cNvCxnSpPr>
          <p:nvPr/>
        </p:nvCxnSpPr>
        <p:spPr>
          <a:xfrm>
            <a:off x="1177888" y="1538974"/>
            <a:ext cx="17700" cy="615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8" name="Google Shape;128;p6"/>
          <p:cNvSpPr/>
          <p:nvPr/>
        </p:nvSpPr>
        <p:spPr>
          <a:xfrm>
            <a:off x="2298555" y="1621725"/>
            <a:ext cx="1303800" cy="6222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PO.DAAC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Physical Oceanography</a:t>
            </a:r>
            <a:endParaRPr sz="1200" dirty="0"/>
          </a:p>
        </p:txBody>
      </p:sp>
      <p:cxnSp>
        <p:nvCxnSpPr>
          <p:cNvPr id="129" name="Google Shape;129;p6"/>
          <p:cNvCxnSpPr>
            <a:stCxn id="130" idx="1"/>
            <a:endCxn id="128" idx="2"/>
          </p:cNvCxnSpPr>
          <p:nvPr/>
        </p:nvCxnSpPr>
        <p:spPr>
          <a:xfrm rot="10800000" flipH="1">
            <a:off x="2633302" y="2243918"/>
            <a:ext cx="317100" cy="898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1" name="Google Shape;131;p6"/>
          <p:cNvSpPr/>
          <p:nvPr/>
        </p:nvSpPr>
        <p:spPr>
          <a:xfrm>
            <a:off x="3055005" y="3250100"/>
            <a:ext cx="1177500" cy="4677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NSIDC DAAC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Cryosphere</a:t>
            </a:r>
            <a:endParaRPr sz="1200" dirty="0"/>
          </a:p>
        </p:txBody>
      </p:sp>
      <p:cxnSp>
        <p:nvCxnSpPr>
          <p:cNvPr id="132" name="Google Shape;132;p6"/>
          <p:cNvCxnSpPr>
            <a:stCxn id="133" idx="3"/>
            <a:endCxn id="131" idx="0"/>
          </p:cNvCxnSpPr>
          <p:nvPr/>
        </p:nvCxnSpPr>
        <p:spPr>
          <a:xfrm flipH="1">
            <a:off x="3643661" y="2780743"/>
            <a:ext cx="680700" cy="4695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4" name="Google Shape;134;p6"/>
          <p:cNvSpPr/>
          <p:nvPr/>
        </p:nvSpPr>
        <p:spPr>
          <a:xfrm>
            <a:off x="3846655" y="1063875"/>
            <a:ext cx="1489500" cy="4836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LPDAAC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Land Processes</a:t>
            </a:r>
            <a:endParaRPr sz="1200" dirty="0"/>
          </a:p>
        </p:txBody>
      </p:sp>
      <p:sp>
        <p:nvSpPr>
          <p:cNvPr id="135" name="Google Shape;135;p6"/>
          <p:cNvSpPr/>
          <p:nvPr/>
        </p:nvSpPr>
        <p:spPr>
          <a:xfrm>
            <a:off x="5089248" y="2094111"/>
            <a:ext cx="129600" cy="1488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36" name="Google Shape;136;p6"/>
          <p:cNvCxnSpPr>
            <a:stCxn id="135" idx="1"/>
            <a:endCxn id="134" idx="2"/>
          </p:cNvCxnSpPr>
          <p:nvPr/>
        </p:nvCxnSpPr>
        <p:spPr>
          <a:xfrm rot="10800000">
            <a:off x="4591548" y="1547511"/>
            <a:ext cx="562500" cy="5466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7" name="Google Shape;137;p6"/>
          <p:cNvSpPr/>
          <p:nvPr/>
        </p:nvSpPr>
        <p:spPr>
          <a:xfrm>
            <a:off x="5593880" y="4144839"/>
            <a:ext cx="1556100" cy="5895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GHRC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Severe Weather</a:t>
            </a:r>
            <a:endParaRPr sz="1200" dirty="0"/>
          </a:p>
        </p:txBody>
      </p:sp>
      <p:cxnSp>
        <p:nvCxnSpPr>
          <p:cNvPr id="138" name="Google Shape;138;p6"/>
          <p:cNvCxnSpPr>
            <a:stCxn id="139" idx="3"/>
            <a:endCxn id="137" idx="0"/>
          </p:cNvCxnSpPr>
          <p:nvPr/>
        </p:nvCxnSpPr>
        <p:spPr>
          <a:xfrm>
            <a:off x="6323012" y="3566470"/>
            <a:ext cx="48900" cy="5784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0" name="Google Shape;140;p6"/>
          <p:cNvSpPr/>
          <p:nvPr/>
        </p:nvSpPr>
        <p:spPr>
          <a:xfrm>
            <a:off x="4374755" y="3271900"/>
            <a:ext cx="1387800" cy="7362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ORNL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/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Biogeochemical Dynamics</a:t>
            </a:r>
            <a:endParaRPr sz="1200" dirty="0"/>
          </a:p>
        </p:txBody>
      </p:sp>
      <p:sp>
        <p:nvSpPr>
          <p:cNvPr id="141" name="Google Shape;141;p6"/>
          <p:cNvSpPr/>
          <p:nvPr/>
        </p:nvSpPr>
        <p:spPr>
          <a:xfrm>
            <a:off x="6592510" y="3142415"/>
            <a:ext cx="129600" cy="1488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42" name="Google Shape;142;p6"/>
          <p:cNvCxnSpPr>
            <a:stCxn id="141" idx="2"/>
            <a:endCxn id="140" idx="3"/>
          </p:cNvCxnSpPr>
          <p:nvPr/>
        </p:nvCxnSpPr>
        <p:spPr>
          <a:xfrm flipH="1">
            <a:off x="5762410" y="3216815"/>
            <a:ext cx="830100" cy="423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3" name="Google Shape;143;p6"/>
          <p:cNvSpPr/>
          <p:nvPr/>
        </p:nvSpPr>
        <p:spPr>
          <a:xfrm>
            <a:off x="6676504" y="3304750"/>
            <a:ext cx="1489500" cy="7398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ASDC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/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Radiation Budget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Troposphere</a:t>
            </a:r>
            <a:endParaRPr sz="1200" dirty="0"/>
          </a:p>
        </p:txBody>
      </p:sp>
      <p:cxnSp>
        <p:nvCxnSpPr>
          <p:cNvPr id="144" name="Google Shape;144;p6"/>
          <p:cNvCxnSpPr>
            <a:stCxn id="145" idx="3"/>
            <a:endCxn id="143" idx="0"/>
          </p:cNvCxnSpPr>
          <p:nvPr/>
        </p:nvCxnSpPr>
        <p:spPr>
          <a:xfrm flipH="1">
            <a:off x="7421109" y="2972116"/>
            <a:ext cx="48600" cy="3327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6" name="Google Shape;146;p6"/>
          <p:cNvSpPr/>
          <p:nvPr/>
        </p:nvSpPr>
        <p:spPr>
          <a:xfrm>
            <a:off x="7831605" y="1826738"/>
            <a:ext cx="1116300" cy="5772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LAADS</a:t>
            </a:r>
            <a:endParaRPr sz="1200" b="1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Atmosphere</a:t>
            </a:r>
            <a:endParaRPr sz="1200" dirty="0"/>
          </a:p>
        </p:txBody>
      </p:sp>
      <p:sp>
        <p:nvSpPr>
          <p:cNvPr id="147" name="Google Shape;147;p6"/>
          <p:cNvSpPr/>
          <p:nvPr/>
        </p:nvSpPr>
        <p:spPr>
          <a:xfrm>
            <a:off x="7673180" y="2569650"/>
            <a:ext cx="948600" cy="6348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OB.DAAC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Ocean Biosphere</a:t>
            </a:r>
            <a:endParaRPr sz="1200" dirty="0"/>
          </a:p>
        </p:txBody>
      </p:sp>
      <p:sp>
        <p:nvSpPr>
          <p:cNvPr id="148" name="Google Shape;148;p6"/>
          <p:cNvSpPr/>
          <p:nvPr/>
        </p:nvSpPr>
        <p:spPr>
          <a:xfrm>
            <a:off x="5690617" y="1006800"/>
            <a:ext cx="1668900" cy="6801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SEDAC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 </a:t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Human Interactions in Global Change</a:t>
            </a:r>
            <a:endParaRPr sz="1200" dirty="0"/>
          </a:p>
        </p:txBody>
      </p:sp>
      <p:sp>
        <p:nvSpPr>
          <p:cNvPr id="149" name="Google Shape;149;p6"/>
          <p:cNvSpPr/>
          <p:nvPr/>
        </p:nvSpPr>
        <p:spPr>
          <a:xfrm>
            <a:off x="5446255" y="1958813"/>
            <a:ext cx="1489500" cy="4050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CDDIS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/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Crustal Dynamics</a:t>
            </a:r>
            <a:endParaRPr sz="1200" dirty="0"/>
          </a:p>
        </p:txBody>
      </p:sp>
      <p:sp>
        <p:nvSpPr>
          <p:cNvPr id="150" name="Google Shape;150;p6"/>
          <p:cNvSpPr/>
          <p:nvPr/>
        </p:nvSpPr>
        <p:spPr>
          <a:xfrm>
            <a:off x="5146080" y="2451488"/>
            <a:ext cx="1303800" cy="736200"/>
          </a:xfrm>
          <a:prstGeom prst="roundRect">
            <a:avLst>
              <a:gd name="adj" fmla="val 16667"/>
            </a:avLst>
          </a:prstGeom>
          <a:solidFill>
            <a:srgbClr val="EEEEEE"/>
          </a:solidFill>
          <a:ln w="19050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GES DISC</a:t>
            </a: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/>
            </a:r>
            <a:b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</a:b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Atmosphere</a:t>
            </a:r>
            <a:r>
              <a:rPr lang="en" sz="1200"/>
              <a:t> 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Modeling</a:t>
            </a:r>
            <a:endParaRPr sz="1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71717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Hydrology</a:t>
            </a:r>
            <a:endParaRPr sz="1200" dirty="0"/>
          </a:p>
        </p:txBody>
      </p:sp>
      <p:sp>
        <p:nvSpPr>
          <p:cNvPr id="151" name="Google Shape;151;p6"/>
          <p:cNvSpPr/>
          <p:nvPr/>
        </p:nvSpPr>
        <p:spPr>
          <a:xfrm>
            <a:off x="7316389" y="2536757"/>
            <a:ext cx="109200" cy="1251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7355683" y="2564913"/>
            <a:ext cx="109200" cy="1251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53" name="Google Shape;153;p6"/>
          <p:cNvCxnSpPr>
            <a:stCxn id="151" idx="2"/>
            <a:endCxn id="150" idx="3"/>
          </p:cNvCxnSpPr>
          <p:nvPr/>
        </p:nvCxnSpPr>
        <p:spPr>
          <a:xfrm flipH="1">
            <a:off x="6449989" y="2599307"/>
            <a:ext cx="866400" cy="2202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4" name="Google Shape;154;p6"/>
          <p:cNvCxnSpPr>
            <a:stCxn id="146" idx="1"/>
            <a:endCxn id="155" idx="3"/>
          </p:cNvCxnSpPr>
          <p:nvPr/>
        </p:nvCxnSpPr>
        <p:spPr>
          <a:xfrm flipH="1">
            <a:off x="7490805" y="2115338"/>
            <a:ext cx="340800" cy="6234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6" name="Google Shape;156;p6"/>
          <p:cNvCxnSpPr>
            <a:stCxn id="155" idx="4"/>
            <a:endCxn id="147" idx="1"/>
          </p:cNvCxnSpPr>
          <p:nvPr/>
        </p:nvCxnSpPr>
        <p:spPr>
          <a:xfrm>
            <a:off x="7545484" y="2676299"/>
            <a:ext cx="127800" cy="2109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7" name="Google Shape;157;p6"/>
          <p:cNvCxnSpPr>
            <a:stCxn id="149" idx="3"/>
            <a:endCxn id="151" idx="1"/>
          </p:cNvCxnSpPr>
          <p:nvPr/>
        </p:nvCxnSpPr>
        <p:spPr>
          <a:xfrm>
            <a:off x="6935755" y="2161313"/>
            <a:ext cx="435300" cy="3753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8" name="Google Shape;158;p6"/>
          <p:cNvSpPr/>
          <p:nvPr/>
        </p:nvSpPr>
        <p:spPr>
          <a:xfrm>
            <a:off x="7570506" y="2103518"/>
            <a:ext cx="129600" cy="1488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cxnSp>
        <p:nvCxnSpPr>
          <p:cNvPr id="159" name="Google Shape;159;p6"/>
          <p:cNvCxnSpPr>
            <a:stCxn id="148" idx="2"/>
            <a:endCxn id="158" idx="2"/>
          </p:cNvCxnSpPr>
          <p:nvPr/>
        </p:nvCxnSpPr>
        <p:spPr>
          <a:xfrm>
            <a:off x="6525067" y="1686900"/>
            <a:ext cx="1045500" cy="49110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0" name="Google Shape;130;p6"/>
          <p:cNvSpPr/>
          <p:nvPr/>
        </p:nvSpPr>
        <p:spPr>
          <a:xfrm>
            <a:off x="2568502" y="3142418"/>
            <a:ext cx="129600" cy="1488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4259561" y="2631943"/>
            <a:ext cx="129600" cy="1488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6258212" y="3417670"/>
            <a:ext cx="129600" cy="1488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7398989" y="2590475"/>
            <a:ext cx="109200" cy="1251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7436284" y="2613749"/>
            <a:ext cx="109200" cy="1251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7404909" y="2823316"/>
            <a:ext cx="129600" cy="148800"/>
          </a:xfrm>
          <a:prstGeom prst="can">
            <a:avLst>
              <a:gd name="adj" fmla="val 25000"/>
            </a:avLst>
          </a:prstGeom>
          <a:solidFill>
            <a:srgbClr val="6AA84F"/>
          </a:solidFill>
          <a:ln w="19050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dirty="0">
              <a:solidFill>
                <a:srgbClr val="171717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61" name="Google Shape;161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839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7"/>
          <p:cNvSpPr>
            <a:spLocks noChangeArrowheads="1"/>
          </p:cNvSpPr>
          <p:nvPr/>
        </p:nvSpPr>
        <p:spPr bwMode="auto">
          <a:xfrm>
            <a:off x="1921607" y="2202628"/>
            <a:ext cx="1521070" cy="222086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600" dirty="0"/>
          </a:p>
        </p:txBody>
      </p:sp>
      <p:sp>
        <p:nvSpPr>
          <p:cNvPr id="38915" name="Rectangle 26"/>
          <p:cNvSpPr>
            <a:spLocks noChangeArrowheads="1"/>
          </p:cNvSpPr>
          <p:nvPr/>
        </p:nvSpPr>
        <p:spPr bwMode="auto">
          <a:xfrm>
            <a:off x="269613" y="2716306"/>
            <a:ext cx="1382587" cy="1707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4619" y="2785030"/>
            <a:ext cx="1532575" cy="1622528"/>
          </a:xfrm>
        </p:spPr>
        <p:txBody>
          <a:bodyPr/>
          <a:lstStyle/>
          <a:p>
            <a:pPr marL="109538" indent="-109538" eaLnBrk="1" hangingPunct="1">
              <a:lnSpc>
                <a:spcPct val="80000"/>
              </a:lnSpc>
            </a:pPr>
            <a:r>
              <a:rPr lang="en-US" sz="1300" dirty="0"/>
              <a:t>Mission data systems</a:t>
            </a:r>
          </a:p>
          <a:p>
            <a:pPr marL="109538" indent="-109538" eaLnBrk="1" hangingPunct="1">
              <a:lnSpc>
                <a:spcPct val="80000"/>
              </a:lnSpc>
            </a:pPr>
            <a:r>
              <a:rPr lang="en-US" sz="1300" dirty="0"/>
              <a:t>Few community standards</a:t>
            </a:r>
          </a:p>
          <a:p>
            <a:pPr marL="109538" indent="-109538" eaLnBrk="1" hangingPunct="1">
              <a:lnSpc>
                <a:spcPct val="80000"/>
              </a:lnSpc>
            </a:pPr>
            <a:r>
              <a:rPr lang="en-US" sz="1300" dirty="0"/>
              <a:t>Cumbersome inter-use</a:t>
            </a:r>
          </a:p>
          <a:p>
            <a:pPr marL="109538" indent="-109538" eaLnBrk="1" hangingPunct="1">
              <a:lnSpc>
                <a:spcPct val="80000"/>
              </a:lnSpc>
            </a:pPr>
            <a:r>
              <a:rPr lang="en-US" sz="1300" dirty="0"/>
              <a:t>Data on offline media</a:t>
            </a:r>
          </a:p>
        </p:txBody>
      </p:sp>
      <p:sp>
        <p:nvSpPr>
          <p:cNvPr id="3891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885483" y="2202628"/>
            <a:ext cx="1557927" cy="1885950"/>
          </a:xfrm>
        </p:spPr>
        <p:txBody>
          <a:bodyPr/>
          <a:lstStyle/>
          <a:p>
            <a:pPr marL="109538" indent="-109538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sz="1300" dirty="0">
                <a:latin typeface="Arial"/>
                <a:cs typeface="Arial"/>
              </a:rPr>
              <a:t>Improved access to heritage data </a:t>
            </a:r>
          </a:p>
          <a:p>
            <a:pPr marL="109538" indent="-109538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sz="1300" dirty="0">
                <a:latin typeface="Arial"/>
                <a:cs typeface="Arial"/>
              </a:rPr>
              <a:t>Cross-DAAC search / access interoperability</a:t>
            </a:r>
          </a:p>
          <a:p>
            <a:pPr marL="109538" indent="-109538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sz="1300" dirty="0">
                <a:latin typeface="Arial"/>
                <a:cs typeface="Arial"/>
              </a:rPr>
              <a:t>Common distribution format (HDF)</a:t>
            </a:r>
          </a:p>
          <a:p>
            <a:pPr marL="109538" indent="-109538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sz="1300" dirty="0">
                <a:latin typeface="Arial"/>
                <a:cs typeface="Arial"/>
              </a:rPr>
              <a:t>Some data on nearline media</a:t>
            </a:r>
          </a:p>
        </p:txBody>
      </p:sp>
      <p:sp>
        <p:nvSpPr>
          <p:cNvPr id="38918" name="Line 5"/>
          <p:cNvSpPr>
            <a:spLocks noChangeShapeType="1"/>
          </p:cNvSpPr>
          <p:nvPr/>
        </p:nvSpPr>
        <p:spPr bwMode="auto">
          <a:xfrm flipV="1">
            <a:off x="354014" y="4529138"/>
            <a:ext cx="8491537" cy="0"/>
          </a:xfrm>
          <a:prstGeom prst="line">
            <a:avLst/>
          </a:prstGeom>
          <a:noFill/>
          <a:ln w="76200">
            <a:pattFill prst="narHorz">
              <a:fgClr>
                <a:schemeClr val="tx1"/>
              </a:fgClr>
              <a:bgClr>
                <a:srgbClr val="FFFFFF"/>
              </a:bgClr>
            </a:patt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19" name="Text Box 17"/>
          <p:cNvSpPr txBox="1">
            <a:spLocks noChangeArrowheads="1"/>
          </p:cNvSpPr>
          <p:nvPr/>
        </p:nvSpPr>
        <p:spPr bwMode="auto">
          <a:xfrm>
            <a:off x="409575" y="4521994"/>
            <a:ext cx="914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/>
              <a:t>&lt;1990</a:t>
            </a:r>
          </a:p>
        </p:txBody>
      </p:sp>
      <p:sp>
        <p:nvSpPr>
          <p:cNvPr id="38920" name="Text Box 18"/>
          <p:cNvSpPr txBox="1">
            <a:spLocks noChangeArrowheads="1"/>
          </p:cNvSpPr>
          <p:nvPr/>
        </p:nvSpPr>
        <p:spPr bwMode="auto">
          <a:xfrm>
            <a:off x="1916113" y="4514850"/>
            <a:ext cx="11769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/>
              <a:t>Mid-1990s</a:t>
            </a:r>
          </a:p>
        </p:txBody>
      </p:sp>
      <p:sp>
        <p:nvSpPr>
          <p:cNvPr id="38921" name="Rectangle 19"/>
          <p:cNvSpPr>
            <a:spLocks noGrp="1" noChangeArrowheads="1"/>
          </p:cNvSpPr>
          <p:nvPr>
            <p:ph type="title"/>
          </p:nvPr>
        </p:nvSpPr>
        <p:spPr>
          <a:xfrm>
            <a:off x="349647" y="64294"/>
            <a:ext cx="7832725" cy="536972"/>
          </a:xfrm>
        </p:spPr>
        <p:txBody>
          <a:bodyPr/>
          <a:lstStyle/>
          <a:p>
            <a:pPr eaLnBrk="1" hangingPunct="1"/>
            <a:r>
              <a:rPr lang="en-US" sz="2400" dirty="0"/>
              <a:t>EOSDIS – Operating and Evolving Since 1994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636120" y="1991824"/>
            <a:ext cx="1508253" cy="2429729"/>
            <a:chOff x="3636117" y="2551562"/>
            <a:chExt cx="1508253" cy="3239639"/>
          </a:xfrm>
        </p:grpSpPr>
        <p:sp>
          <p:nvSpPr>
            <p:cNvPr id="38922" name="Rectangle 31"/>
            <p:cNvSpPr>
              <a:spLocks noChangeArrowheads="1"/>
            </p:cNvSpPr>
            <p:nvPr/>
          </p:nvSpPr>
          <p:spPr bwMode="auto">
            <a:xfrm>
              <a:off x="3699995" y="2551562"/>
              <a:ext cx="1336675" cy="323963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8923" name="Rectangle 32"/>
            <p:cNvSpPr>
              <a:spLocks noChangeArrowheads="1"/>
            </p:cNvSpPr>
            <p:nvPr/>
          </p:nvSpPr>
          <p:spPr bwMode="auto">
            <a:xfrm>
              <a:off x="3636117" y="2556347"/>
              <a:ext cx="1508253" cy="3011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09538" indent="-109538" algn="l">
                <a:buSzPct val="70000"/>
                <a:buBlip>
                  <a:blip r:embed="rId3"/>
                </a:buBlip>
              </a:pPr>
              <a:r>
                <a:rPr lang="en-US" sz="1300" dirty="0">
                  <a:latin typeface="Arial"/>
                  <a:ea typeface="ＭＳ Ｐゴシック" pitchFamily="-65" charset="-128"/>
                  <a:cs typeface="Arial"/>
                </a:rPr>
                <a:t>Common data model</a:t>
              </a:r>
            </a:p>
            <a:p>
              <a:pPr marL="109538" indent="-109538" algn="l">
                <a:buSzPct val="70000"/>
                <a:buBlip>
                  <a:blip r:embed="rId3"/>
                </a:buBlip>
              </a:pPr>
              <a:r>
                <a:rPr lang="en-US" sz="1300" dirty="0">
                  <a:latin typeface="Arial"/>
                  <a:ea typeface="ＭＳ Ｐゴシック" pitchFamily="-65" charset="-128"/>
                  <a:cs typeface="Arial"/>
                </a:rPr>
                <a:t>Expanded software tools and services</a:t>
              </a:r>
            </a:p>
            <a:p>
              <a:pPr marL="109538" indent="-109538" algn="l">
                <a:buSzPct val="70000"/>
                <a:buBlip>
                  <a:blip r:embed="rId3"/>
                </a:buBlip>
              </a:pPr>
              <a:r>
                <a:rPr lang="en-US" sz="1300" dirty="0">
                  <a:latin typeface="Arial"/>
                  <a:ea typeface="ＭＳ Ｐゴシック" pitchFamily="-65" charset="-128"/>
                  <a:cs typeface="Arial"/>
                </a:rPr>
                <a:t>Some interoperability with external data sources</a:t>
              </a:r>
            </a:p>
            <a:p>
              <a:pPr marL="109538" indent="-109538">
                <a:buSzPct val="70000"/>
                <a:buBlip>
                  <a:blip r:embed="rId3"/>
                </a:buBlip>
              </a:pPr>
              <a:r>
                <a:rPr lang="en-US" sz="1300" dirty="0">
                  <a:ea typeface="ＭＳ Ｐゴシック" pitchFamily="-65" charset="-128"/>
                  <a:cs typeface="Arial"/>
                </a:rPr>
                <a:t>High data volume on nearline media</a:t>
              </a:r>
            </a:p>
          </p:txBody>
        </p:sp>
      </p:grpSp>
      <p:sp>
        <p:nvSpPr>
          <p:cNvPr id="38924" name="AutoShape 33"/>
          <p:cNvSpPr>
            <a:spLocks noChangeArrowheads="1"/>
          </p:cNvSpPr>
          <p:nvPr/>
        </p:nvSpPr>
        <p:spPr bwMode="auto">
          <a:xfrm>
            <a:off x="3442677" y="3021807"/>
            <a:ext cx="275248" cy="282179"/>
          </a:xfrm>
          <a:prstGeom prst="rightArrow">
            <a:avLst>
              <a:gd name="adj1" fmla="val 50000"/>
              <a:gd name="adj2" fmla="val 25211"/>
            </a:avLst>
          </a:prstGeom>
          <a:solidFill>
            <a:srgbClr val="8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endParaRPr lang="en-US" sz="10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377656" y="1353463"/>
            <a:ext cx="1683544" cy="3083719"/>
            <a:chOff x="5377656" y="1517650"/>
            <a:chExt cx="1683544" cy="4111625"/>
          </a:xfrm>
        </p:grpSpPr>
        <p:sp>
          <p:nvSpPr>
            <p:cNvPr id="38925" name="Rectangle 34"/>
            <p:cNvSpPr>
              <a:spLocks noChangeArrowheads="1"/>
            </p:cNvSpPr>
            <p:nvPr/>
          </p:nvSpPr>
          <p:spPr bwMode="auto">
            <a:xfrm>
              <a:off x="5377656" y="1517650"/>
              <a:ext cx="1604961" cy="411162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dirty="0"/>
            </a:p>
          </p:txBody>
        </p:sp>
        <p:sp>
          <p:nvSpPr>
            <p:cNvPr id="38926" name="Rectangle 35"/>
            <p:cNvSpPr>
              <a:spLocks noChangeArrowheads="1"/>
            </p:cNvSpPr>
            <p:nvPr/>
          </p:nvSpPr>
          <p:spPr bwMode="auto">
            <a:xfrm>
              <a:off x="5381625" y="1527082"/>
              <a:ext cx="1679575" cy="3916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ea typeface="ＭＳ Ｐゴシック" pitchFamily="-65" charset="-128"/>
                  <a:cs typeface="ＭＳ Ｐゴシック" pitchFamily="-65" charset="-128"/>
                </a:rPr>
                <a:t>H</a:t>
              </a: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eterogeneous, distributed data providers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Minimal set of core standards + community standards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Coordinated websites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Preservation – content specifications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On-line archives and cross-system services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Near Real-Time access</a:t>
              </a:r>
            </a:p>
          </p:txBody>
        </p:sp>
      </p:grpSp>
      <p:sp>
        <p:nvSpPr>
          <p:cNvPr id="38927" name="Text Box 37"/>
          <p:cNvSpPr txBox="1">
            <a:spLocks noChangeArrowheads="1"/>
          </p:cNvSpPr>
          <p:nvPr/>
        </p:nvSpPr>
        <p:spPr bwMode="auto">
          <a:xfrm>
            <a:off x="3698875" y="4518422"/>
            <a:ext cx="1295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/>
              <a:t>Late 90s +</a:t>
            </a:r>
          </a:p>
        </p:txBody>
      </p:sp>
      <p:sp>
        <p:nvSpPr>
          <p:cNvPr id="38928" name="Text Box 38"/>
          <p:cNvSpPr txBox="1">
            <a:spLocks noChangeArrowheads="1"/>
          </p:cNvSpPr>
          <p:nvPr/>
        </p:nvSpPr>
        <p:spPr bwMode="auto">
          <a:xfrm>
            <a:off x="5349878" y="4521994"/>
            <a:ext cx="16605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2000s</a:t>
            </a:r>
          </a:p>
        </p:txBody>
      </p:sp>
      <p:sp>
        <p:nvSpPr>
          <p:cNvPr id="38929" name="Text Box 40"/>
          <p:cNvSpPr txBox="1">
            <a:spLocks noChangeArrowheads="1"/>
          </p:cNvSpPr>
          <p:nvPr/>
        </p:nvSpPr>
        <p:spPr bwMode="auto">
          <a:xfrm>
            <a:off x="0" y="733314"/>
            <a:ext cx="5211764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/>
              <a:t>Lessons learned and information technology advances</a:t>
            </a:r>
            <a:r>
              <a:rPr lang="en-US" sz="1400" dirty="0"/>
              <a:t> </a:t>
            </a:r>
            <a:r>
              <a:rPr lang="en-US" sz="1400" b="1" dirty="0"/>
              <a:t>coupled with advice/comments from community supports a continuously evolving data system with growing capabilities</a:t>
            </a:r>
          </a:p>
        </p:txBody>
      </p:sp>
      <p:sp>
        <p:nvSpPr>
          <p:cNvPr id="38930" name="AutoShape 41"/>
          <p:cNvSpPr>
            <a:spLocks noChangeArrowheads="1"/>
          </p:cNvSpPr>
          <p:nvPr/>
        </p:nvSpPr>
        <p:spPr bwMode="auto">
          <a:xfrm>
            <a:off x="1652200" y="3007552"/>
            <a:ext cx="252800" cy="282179"/>
          </a:xfrm>
          <a:prstGeom prst="rightArrow">
            <a:avLst>
              <a:gd name="adj1" fmla="val 50000"/>
              <a:gd name="adj2" fmla="val 25211"/>
            </a:avLst>
          </a:prstGeom>
          <a:solidFill>
            <a:srgbClr val="8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endParaRPr lang="en-US" sz="10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38931" name="AutoShape 42"/>
          <p:cNvSpPr>
            <a:spLocks noChangeArrowheads="1"/>
          </p:cNvSpPr>
          <p:nvPr/>
        </p:nvSpPr>
        <p:spPr bwMode="auto">
          <a:xfrm>
            <a:off x="5054602" y="3021807"/>
            <a:ext cx="314325" cy="282179"/>
          </a:xfrm>
          <a:prstGeom prst="rightArrow">
            <a:avLst>
              <a:gd name="adj1" fmla="val 50000"/>
              <a:gd name="adj2" fmla="val 25211"/>
            </a:avLst>
          </a:prstGeom>
          <a:solidFill>
            <a:srgbClr val="8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endParaRPr lang="en-US" sz="10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4294967295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226BE6E-F697-4C9A-95D8-8EE1D82D793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133143" y="801888"/>
            <a:ext cx="1988136" cy="3621610"/>
            <a:chOff x="7133143" y="606513"/>
            <a:chExt cx="1988136" cy="3621610"/>
          </a:xfrm>
        </p:grpSpPr>
        <p:sp>
          <p:nvSpPr>
            <p:cNvPr id="21" name="Rectangle 34"/>
            <p:cNvSpPr>
              <a:spLocks noChangeArrowheads="1"/>
            </p:cNvSpPr>
            <p:nvPr/>
          </p:nvSpPr>
          <p:spPr bwMode="auto">
            <a:xfrm>
              <a:off x="7197969" y="635335"/>
              <a:ext cx="1896414" cy="35927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/>
              <a:endParaRPr lang="en-US" dirty="0"/>
            </a:p>
          </p:txBody>
        </p:sp>
        <p:sp>
          <p:nvSpPr>
            <p:cNvPr id="22" name="Rectangle 35"/>
            <p:cNvSpPr>
              <a:spLocks noChangeArrowheads="1"/>
            </p:cNvSpPr>
            <p:nvPr/>
          </p:nvSpPr>
          <p:spPr bwMode="auto">
            <a:xfrm>
              <a:off x="7133143" y="606513"/>
              <a:ext cx="1988136" cy="3442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Federated active archives; loosely coupled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User Needs driven development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Common Metadata Repository + Unified Metadata Model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ea typeface="ＭＳ Ｐゴシック" pitchFamily="-65" charset="-128"/>
                  <a:cs typeface="ＭＳ Ｐゴシック" pitchFamily="-65" charset="-128"/>
                </a:rPr>
                <a:t>U</a:t>
              </a: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ser registration with single sign-on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ea typeface="ＭＳ Ｐゴシック" pitchFamily="-65" charset="-128"/>
                  <a:cs typeface="ＭＳ Ｐゴシック" pitchFamily="-65" charset="-128"/>
                </a:rPr>
                <a:t>Collaboratively dev-eloped analytics software </a:t>
              </a:r>
              <a:endParaRPr lang="en-US" sz="1300" dirty="0">
                <a:latin typeface="+mn-lt"/>
                <a:ea typeface="ＭＳ Ｐゴシック" pitchFamily="-65" charset="-128"/>
                <a:cs typeface="ＭＳ Ｐゴシック" pitchFamily="-65" charset="-128"/>
              </a:endParaRP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Open Source software on GitHub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ea typeface="ＭＳ Ｐゴシック" pitchFamily="-65" charset="-128"/>
                  <a:cs typeface="ＭＳ Ｐゴシック" pitchFamily="-65" charset="-128"/>
                </a:rPr>
                <a:t>C</a:t>
              </a: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ommercial cloud usage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Easy access imagery</a:t>
              </a:r>
            </a:p>
            <a:p>
              <a:pPr marL="109538" indent="-109538" algn="l">
                <a:lnSpc>
                  <a:spcPct val="90000"/>
                </a:lnSpc>
                <a:buSzPct val="70000"/>
                <a:buBlip>
                  <a:blip r:embed="rId3"/>
                </a:buBlip>
              </a:pPr>
              <a:r>
                <a:rPr lang="en-US" sz="1300" dirty="0">
                  <a:latin typeface="+mn-lt"/>
                  <a:ea typeface="ＭＳ Ｐゴシック" pitchFamily="-65" charset="-128"/>
                  <a:cs typeface="ＭＳ Ｐゴシック" pitchFamily="-65" charset="-128"/>
                </a:rPr>
                <a:t>Continuous technology infusion</a:t>
              </a:r>
            </a:p>
          </p:txBody>
        </p:sp>
      </p:grpSp>
      <p:sp>
        <p:nvSpPr>
          <p:cNvPr id="23" name="AutoShape 42"/>
          <p:cNvSpPr>
            <a:spLocks noChangeArrowheads="1"/>
          </p:cNvSpPr>
          <p:nvPr/>
        </p:nvSpPr>
        <p:spPr bwMode="auto">
          <a:xfrm>
            <a:off x="6985002" y="3021807"/>
            <a:ext cx="212967" cy="282179"/>
          </a:xfrm>
          <a:prstGeom prst="rightArrow">
            <a:avLst>
              <a:gd name="adj1" fmla="val 50000"/>
              <a:gd name="adj2" fmla="val 25211"/>
            </a:avLst>
          </a:prstGeom>
          <a:solidFill>
            <a:srgbClr val="8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90000"/>
              </a:lnSpc>
            </a:pPr>
            <a:endParaRPr lang="en-US" sz="1000" b="1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7280278" y="4512469"/>
            <a:ext cx="16605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2010s +</a:t>
            </a:r>
          </a:p>
        </p:txBody>
      </p:sp>
      <p:sp>
        <p:nvSpPr>
          <p:cNvPr id="5" name="Up Arrow 4"/>
          <p:cNvSpPr/>
          <p:nvPr/>
        </p:nvSpPr>
        <p:spPr>
          <a:xfrm>
            <a:off x="2517380" y="4742953"/>
            <a:ext cx="215106" cy="172640"/>
          </a:xfrm>
          <a:prstGeom prst="up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 bwMode="auto">
          <a:xfrm>
            <a:off x="1715294" y="4844450"/>
            <a:ext cx="181927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b="1" dirty="0"/>
              <a:t>EOSDIS Operational</a:t>
            </a:r>
          </a:p>
        </p:txBody>
      </p:sp>
      <p:sp>
        <p:nvSpPr>
          <p:cNvPr id="30" name="Up Arrow 29"/>
          <p:cNvSpPr/>
          <p:nvPr/>
        </p:nvSpPr>
        <p:spPr>
          <a:xfrm>
            <a:off x="8074819" y="4758583"/>
            <a:ext cx="215106" cy="172640"/>
          </a:xfrm>
          <a:prstGeom prst="upArrow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 Box 40"/>
          <p:cNvSpPr txBox="1">
            <a:spLocks noChangeArrowheads="1"/>
          </p:cNvSpPr>
          <p:nvPr/>
        </p:nvSpPr>
        <p:spPr bwMode="auto">
          <a:xfrm>
            <a:off x="7858919" y="4867895"/>
            <a:ext cx="646907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b="1" dirty="0"/>
              <a:t>FAIR</a:t>
            </a:r>
          </a:p>
        </p:txBody>
      </p:sp>
    </p:spTree>
    <p:extLst>
      <p:ext uri="{BB962C8B-B14F-4D97-AF65-F5344CB8AC3E}">
        <p14:creationId xmlns:p14="http://schemas.microsoft.com/office/powerpoint/2010/main" val="3439124243"/>
      </p:ext>
    </p:extLst>
  </p:cSld>
  <p:clrMapOvr>
    <a:masterClrMapping/>
  </p:clrMapOvr>
  <p:transition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015" y="0"/>
            <a:ext cx="8229600" cy="695569"/>
          </a:xfrm>
        </p:spPr>
        <p:txBody>
          <a:bodyPr/>
          <a:lstStyle/>
          <a:p>
            <a:r>
              <a:rPr lang="en-US" dirty="0"/>
              <a:t>FAIR Guiding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86" y="796772"/>
            <a:ext cx="9000588" cy="42670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Aimed at clarifying meaning of “good data management and stewardship, and defining simple guideposts to inform those who publish and/or preserve scholarly data” – </a:t>
            </a:r>
            <a:r>
              <a:rPr lang="en-US" sz="1800" dirty="0"/>
              <a:t>Wilkinson, </a:t>
            </a:r>
            <a:r>
              <a:rPr lang="en-US" sz="1800" i="1" dirty="0"/>
              <a:t>et al</a:t>
            </a:r>
            <a:r>
              <a:rPr lang="en-US" sz="1800" dirty="0"/>
              <a:t>., </a:t>
            </a:r>
            <a:r>
              <a:rPr lang="en-US" sz="1800" dirty="0">
                <a:hlinkClick r:id="rId2"/>
              </a:rPr>
              <a:t>https://doi.org/10.1038/sdata.2016.18</a:t>
            </a:r>
            <a:endParaRPr lang="en-US" sz="1800" dirty="0"/>
          </a:p>
          <a:p>
            <a:pPr>
              <a:lnSpc>
                <a:spcPct val="100000"/>
              </a:lnSpc>
            </a:pPr>
            <a:r>
              <a:rPr lang="en-US" b="1" dirty="0"/>
              <a:t>Findable, Accessible, Interoperable</a:t>
            </a:r>
            <a:r>
              <a:rPr lang="en-US" dirty="0"/>
              <a:t>, and </a:t>
            </a:r>
            <a:r>
              <a:rPr lang="en-US" b="1" dirty="0"/>
              <a:t>Reusable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Result of 2014 workshop held in Leiden, Netherlands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Domain-independent, high-level principles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Emphasize human and machine accessibility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GO-FAIR initiative elaborates on each of the FAIR Principles - </a:t>
            </a:r>
            <a:r>
              <a:rPr lang="en-US" dirty="0">
                <a:hlinkClick r:id="rId3"/>
              </a:rPr>
              <a:t>https://www.go-fair.org/fair-principles/</a:t>
            </a:r>
            <a:r>
              <a:rPr lang="en-US" dirty="0"/>
              <a:t> </a:t>
            </a:r>
          </a:p>
          <a:p>
            <a:pPr>
              <a:lnSpc>
                <a:spcPct val="100000"/>
              </a:lnSpc>
            </a:pPr>
            <a:r>
              <a:rPr lang="en-US" dirty="0"/>
              <a:t>While EOSDIS predates FAIR Principles by two decades, it is useful to assess its on-going evolution relative to them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Specifically, we address Reusability</a:t>
            </a:r>
          </a:p>
          <a:p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26180697"/>
      </p:ext>
    </p:extLst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/>
          <a:p>
            <a:r>
              <a:rPr lang="en-US" dirty="0"/>
              <a:t>Reusability – R1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786426"/>
            <a:ext cx="8920166" cy="3840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(Meta)data are richly described with a plurality of accurate and relevant attributes </a:t>
            </a:r>
          </a:p>
          <a:p>
            <a:pPr marL="247650" lvl="1" indent="-247650"/>
            <a:r>
              <a:rPr lang="en-US" dirty="0"/>
              <a:t>Unified Metadata Model </a:t>
            </a:r>
          </a:p>
          <a:p>
            <a:pPr marL="247650" lvl="1" indent="-247650"/>
            <a:r>
              <a:rPr lang="en-US" dirty="0"/>
              <a:t>References in datasets </a:t>
            </a:r>
            <a:br>
              <a:rPr lang="en-US" dirty="0"/>
            </a:br>
            <a:r>
              <a:rPr lang="en-US" dirty="0"/>
              <a:t>and their landing pages </a:t>
            </a:r>
            <a:br>
              <a:rPr lang="en-US" dirty="0"/>
            </a:br>
            <a:r>
              <a:rPr lang="en-US" dirty="0"/>
              <a:t>to </a:t>
            </a:r>
            <a:r>
              <a:rPr lang="en-US" dirty="0" smtClean="0"/>
              <a:t>inform users </a:t>
            </a:r>
            <a:r>
              <a:rPr lang="en-US" dirty="0"/>
              <a:t>about </a:t>
            </a:r>
            <a:br>
              <a:rPr lang="en-US" dirty="0"/>
            </a:br>
            <a:r>
              <a:rPr lang="en-US" dirty="0"/>
              <a:t>scope and limitations of </a:t>
            </a:r>
            <a:br>
              <a:rPr lang="en-US" dirty="0"/>
            </a:br>
            <a:r>
              <a:rPr lang="en-US" dirty="0"/>
              <a:t>data</a:t>
            </a:r>
          </a:p>
          <a:p>
            <a:pPr marL="247650" lvl="1" indent="-247650"/>
            <a:r>
              <a:rPr lang="en-US" dirty="0"/>
              <a:t>Known issues documents</a:t>
            </a:r>
          </a:p>
          <a:p>
            <a:pPr marL="247650" lvl="1" indent="-247650"/>
            <a:r>
              <a:rPr lang="en-US" dirty="0"/>
              <a:t>Quality flags help users </a:t>
            </a:r>
            <a:br>
              <a:rPr lang="en-US" dirty="0"/>
            </a:br>
            <a:r>
              <a:rPr lang="en-US" dirty="0"/>
              <a:t>filter data before use</a:t>
            </a:r>
          </a:p>
          <a:p>
            <a:pPr marL="0" indent="0">
              <a:buNone/>
            </a:pPr>
            <a:endParaRPr lang="en-US" sz="2400" b="1" dirty="0"/>
          </a:p>
        </p:txBody>
      </p:sp>
      <p:pic>
        <p:nvPicPr>
          <p:cNvPr id="1026" name="Picture 2" descr="https://cdn.earthdata.nasa.gov/conduit/upload/4828/UMM%20Figure%20-%20variab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273" y="1374258"/>
            <a:ext cx="5657292" cy="3761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129079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/>
          <a:p>
            <a:r>
              <a:rPr lang="en-US" dirty="0"/>
              <a:t>Reusability – R1.1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" y="902971"/>
            <a:ext cx="8610600" cy="38404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/>
              <a:t>(Meta)data are released with a clear and accessible data usage license</a:t>
            </a:r>
            <a:endParaRPr lang="en-US" sz="2800" dirty="0"/>
          </a:p>
          <a:p>
            <a:pPr lvl="1"/>
            <a:r>
              <a:rPr lang="en-US" sz="2800" dirty="0"/>
              <a:t>NASA’s data and information policy - </a:t>
            </a:r>
            <a:r>
              <a:rPr lang="en-US" sz="2800" u="sng" dirty="0">
                <a:hlinkClick r:id="rId2"/>
              </a:rPr>
              <a:t>https://earthdata.nasa.gov/collaborate/open-data-services-and-software/data-information-policy</a:t>
            </a:r>
            <a:endParaRPr lang="en-US" sz="2800" dirty="0"/>
          </a:p>
          <a:p>
            <a:pPr lvl="1"/>
            <a:r>
              <a:rPr lang="en-US" sz="2800" dirty="0"/>
              <a:t>Most data are free and open</a:t>
            </a:r>
          </a:p>
          <a:p>
            <a:pPr lvl="1"/>
            <a:r>
              <a:rPr lang="en-US" sz="2800" dirty="0"/>
              <a:t>“Earthdata Login” required to get data</a:t>
            </a:r>
          </a:p>
          <a:p>
            <a:pPr lvl="1"/>
            <a:r>
              <a:rPr lang="en-US" sz="2800" dirty="0"/>
              <a:t>End User License Agreement (EULA) provided where needed</a:t>
            </a:r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501060319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"/>
            <a:ext cx="8229600" cy="857250"/>
          </a:xfrm>
        </p:spPr>
        <p:txBody>
          <a:bodyPr/>
          <a:lstStyle/>
          <a:p>
            <a:r>
              <a:rPr lang="en-US" dirty="0"/>
              <a:t>Reusability – R1.2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3" y="764123"/>
            <a:ext cx="9043987" cy="4004786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400" b="1" dirty="0"/>
              <a:t>(Meta)data are associated with detailed provenance</a:t>
            </a:r>
          </a:p>
          <a:p>
            <a:pPr marL="266700" lvl="1" indent="-266700">
              <a:lnSpc>
                <a:spcPct val="90000"/>
              </a:lnSpc>
            </a:pPr>
            <a:r>
              <a:rPr lang="en-US" dirty="0"/>
              <a:t>Metadata (UMM-C, UMM-G) include details such as: authorship, platform, instrument, inputs needed, version, data center, processing level, spatial and temporal extent, etc.</a:t>
            </a:r>
          </a:p>
          <a:p>
            <a:pPr marL="266700" lvl="1" indent="-266700">
              <a:lnSpc>
                <a:spcPct val="90000"/>
              </a:lnSpc>
            </a:pPr>
            <a:r>
              <a:rPr lang="en-US" dirty="0"/>
              <a:t>For ensuring future reusability </a:t>
            </a:r>
          </a:p>
          <a:p>
            <a:pPr marL="520700" lvl="3" indent="-254000">
              <a:lnSpc>
                <a:spcPct val="90000"/>
              </a:lnSpc>
            </a:pPr>
            <a:r>
              <a:rPr lang="en-US" dirty="0"/>
              <a:t>Preservation Content Specification (PCS) – provenance and context (as complete as possible)</a:t>
            </a:r>
          </a:p>
          <a:p>
            <a:pPr marL="520700" lvl="3" indent="-254000">
              <a:lnSpc>
                <a:spcPct val="90000"/>
              </a:lnSpc>
            </a:pPr>
            <a:r>
              <a:rPr lang="en-US" dirty="0"/>
              <a:t>Leading development of an ISO standard (ISO 19165-2) </a:t>
            </a:r>
          </a:p>
          <a:p>
            <a:pPr marL="803275" lvl="2" indent="-254000">
              <a:lnSpc>
                <a:spcPct val="90000"/>
              </a:lnSpc>
            </a:pPr>
            <a:r>
              <a:rPr lang="en-US" sz="1800" dirty="0"/>
              <a:t>Title: Geographic information -- Preservation of digital data and metadata -- Part 2: Content specifications for Earth observation data and derived digital products</a:t>
            </a:r>
          </a:p>
          <a:p>
            <a:pPr marL="803275" lvl="2" indent="-254000">
              <a:lnSpc>
                <a:spcPct val="90000"/>
              </a:lnSpc>
            </a:pPr>
            <a:r>
              <a:rPr lang="en-US" sz="1800" dirty="0"/>
              <a:t>Based on NASA’s PCS, and Long-Term Data Preservation Contents adopted by Committee on Earth Observation Satellites (CEOS)</a:t>
            </a:r>
            <a:endParaRPr lang="en-US" sz="1800" b="1" dirty="0"/>
          </a:p>
          <a:p>
            <a:pPr marL="0" indent="0">
              <a:lnSpc>
                <a:spcPct val="90000"/>
              </a:lnSpc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03430868"/>
      </p:ext>
    </p:extLst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46" y="33709"/>
            <a:ext cx="8229600" cy="857250"/>
          </a:xfrm>
        </p:spPr>
        <p:txBody>
          <a:bodyPr/>
          <a:lstStyle/>
          <a:p>
            <a:r>
              <a:rPr lang="en-US" dirty="0"/>
              <a:t>Reusability – R1.3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4" y="774384"/>
            <a:ext cx="9144000" cy="411804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/>
              <a:t>(Meta)data meet domain-relevant community standards</a:t>
            </a:r>
          </a:p>
          <a:p>
            <a:pPr marL="295275" lvl="1" indent="-254000">
              <a:lnSpc>
                <a:spcPct val="100000"/>
              </a:lnSpc>
            </a:pPr>
            <a:r>
              <a:rPr lang="en-US" dirty="0"/>
              <a:t>Earth Science Data and Information System (ESDIS) Standards Office (ESO) maintains acceptable standards for NASA’s Earth science data (</a:t>
            </a:r>
            <a:r>
              <a:rPr lang="en-US" dirty="0">
                <a:hlinkClick r:id="rId2"/>
              </a:rPr>
              <a:t>https://earthdata.nasa.gov/esdis/eso/standards-and-references</a:t>
            </a:r>
            <a:r>
              <a:rPr lang="en-US" dirty="0"/>
              <a:t>) </a:t>
            </a:r>
          </a:p>
          <a:p>
            <a:pPr marL="576262" lvl="2" indent="-254000">
              <a:lnSpc>
                <a:spcPct val="100000"/>
              </a:lnSpc>
            </a:pPr>
            <a:r>
              <a:rPr lang="en-US" sz="1800" dirty="0"/>
              <a:t>E.g., HDF5, NetCDF4, CF, GeoTIFF, KML, ICARTT, ISO 19115, UMM</a:t>
            </a:r>
          </a:p>
          <a:p>
            <a:pPr marL="576262" lvl="2" indent="-254000">
              <a:lnSpc>
                <a:spcPct val="100000"/>
              </a:lnSpc>
            </a:pPr>
            <a:r>
              <a:rPr lang="en-US" dirty="0"/>
              <a:t>Path for reviewing and adopting community standards as they evolve</a:t>
            </a:r>
          </a:p>
          <a:p>
            <a:pPr marL="295275" lvl="1" indent="-254000">
              <a:lnSpc>
                <a:spcPct val="100000"/>
              </a:lnSpc>
            </a:pPr>
            <a:r>
              <a:rPr lang="en-US" dirty="0"/>
              <a:t>Even while complying with standards there is some flexibility in implementation that may make interoperability and reusability difficult</a:t>
            </a:r>
          </a:p>
          <a:p>
            <a:pPr marL="295275" lvl="2" indent="-2540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DAACs work with data producers to utilize the applicable standards and conventions</a:t>
            </a:r>
          </a:p>
          <a:p>
            <a:pPr marL="295275" lvl="2" indent="-2540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1800" dirty="0"/>
              <a:t>Data Product Development Guide for Data Producers Guidebook provides guidance on how to construct compliant, thus more reusable, data products.</a:t>
            </a:r>
          </a:p>
          <a:p>
            <a:pPr marL="295275" lvl="1" indent="-254000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84039658"/>
      </p:ext>
    </p:extLst>
  </p:cSld>
  <p:clrMapOvr>
    <a:masterClrMapping/>
  </p:clrMapOvr>
  <p:transition>
    <p:wipe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3" y="1210867"/>
            <a:ext cx="8716961" cy="2418159"/>
          </a:xfrm>
        </p:spPr>
        <p:txBody>
          <a:bodyPr/>
          <a:lstStyle/>
          <a:p>
            <a:r>
              <a:rPr lang="en-US" sz="3200" dirty="0"/>
              <a:t>NASA’s EOSDIS robustly supports FAIR principles in general and specifically Reusability</a:t>
            </a:r>
          </a:p>
          <a:p>
            <a:r>
              <a:rPr lang="en-US" sz="3200" dirty="0"/>
              <a:t>It works very well for human interfaces</a:t>
            </a:r>
          </a:p>
          <a:p>
            <a:r>
              <a:rPr lang="en-US" sz="3200" dirty="0"/>
              <a:t>Machine actionability is improving, but needs more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5769B6-FEE2-465E-96D7-E5644261516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730426"/>
      </p:ext>
    </p:extLst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5043</TotalTime>
  <Words>814</Words>
  <Application>Microsoft Office PowerPoint</Application>
  <PresentationFormat>On-screen Show (16:9)</PresentationFormat>
  <Paragraphs>138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ＭＳ Ｐゴシック</vt:lpstr>
      <vt:lpstr>Arial</vt:lpstr>
      <vt:lpstr>Calibri</vt:lpstr>
      <vt:lpstr>Helvetica</vt:lpstr>
      <vt:lpstr>Libre Franklin</vt:lpstr>
      <vt:lpstr>Palatino</vt:lpstr>
      <vt:lpstr>Source Sans Pro</vt:lpstr>
      <vt:lpstr>Times</vt:lpstr>
      <vt:lpstr>Wingdings</vt:lpstr>
      <vt:lpstr>ヒラギノ角ゴ Pro W3</vt:lpstr>
      <vt:lpstr>Blank</vt:lpstr>
      <vt:lpstr>Reusability in NASA’s Earth Observation System Data and Information System (EOSDIS)</vt:lpstr>
      <vt:lpstr>Topics</vt:lpstr>
      <vt:lpstr>The Problem starts with NASA’s diverse portfolio of Earth Observing satellites </vt:lpstr>
      <vt:lpstr>The Earth Observing System Data and Information System (EOSDIS) stores and distributes NASA’s Earth Observations</vt:lpstr>
      <vt:lpstr>EOSDIS’s distributed architecture has compelled support for distributed discovery, access and interoperability </vt:lpstr>
      <vt:lpstr>EOSDIS – Operating and Evolving Since 1994</vt:lpstr>
      <vt:lpstr>FAIR Guiding Principles</vt:lpstr>
      <vt:lpstr>Reusability – R1</vt:lpstr>
      <vt:lpstr>Reusability – R1.1</vt:lpstr>
      <vt:lpstr>Reusability – R1.2</vt:lpstr>
      <vt:lpstr>Reusability – R1.3</vt:lpstr>
      <vt:lpstr>Conclusion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Sofinowski, Edwin J. (GSFC-423.0)[COLUMBUS TECHNOLOGIES AND SERVICES INC]</dc:creator>
  <cp:lastModifiedBy>Trakas, Diane E. (GSFC-423.0)[InuTeq, LLC]</cp:lastModifiedBy>
  <cp:revision>206</cp:revision>
  <cp:lastPrinted>2019-10-24T12:50:40Z</cp:lastPrinted>
  <dcterms:created xsi:type="dcterms:W3CDTF">2015-05-14T12:19:45Z</dcterms:created>
  <dcterms:modified xsi:type="dcterms:W3CDTF">2019-10-24T12:53:00Z</dcterms:modified>
</cp:coreProperties>
</file>