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15"/>
  </p:notesMasterIdLst>
  <p:handoutMasterIdLst>
    <p:handoutMasterId r:id="rId16"/>
  </p:handoutMasterIdLst>
  <p:sldIdLst>
    <p:sldId id="1262" r:id="rId2"/>
    <p:sldId id="1263" r:id="rId3"/>
    <p:sldId id="1265" r:id="rId4"/>
    <p:sldId id="1264" r:id="rId5"/>
    <p:sldId id="1266" r:id="rId6"/>
    <p:sldId id="1267" r:id="rId7"/>
    <p:sldId id="1268" r:id="rId8"/>
    <p:sldId id="1269" r:id="rId9"/>
    <p:sldId id="1270" r:id="rId10"/>
    <p:sldId id="1271" r:id="rId11"/>
    <p:sldId id="1275" r:id="rId12"/>
    <p:sldId id="1272" r:id="rId13"/>
    <p:sldId id="1273" r:id="rId14"/>
  </p:sldIdLst>
  <p:sldSz cx="9144000" cy="6858000" type="letter"/>
  <p:notesSz cx="6985000" cy="9283700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783">
          <p15:clr>
            <a:srgbClr val="A4A3A4"/>
          </p15:clr>
        </p15:guide>
        <p15:guide id="4" orient="horz" pos="23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42D25"/>
    <a:srgbClr val="CE4B1C"/>
    <a:srgbClr val="362F25"/>
    <a:srgbClr val="484037"/>
    <a:srgbClr val="3A3226"/>
    <a:srgbClr val="FC00E9"/>
    <a:srgbClr val="D100FF"/>
    <a:srgbClr val="4DFF07"/>
    <a:srgbClr val="FFFF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9916" autoAdjust="0"/>
  </p:normalViewPr>
  <p:slideViewPr>
    <p:cSldViewPr snapToGrid="0">
      <p:cViewPr varScale="1">
        <p:scale>
          <a:sx n="88" d="100"/>
          <a:sy n="88" d="100"/>
        </p:scale>
        <p:origin x="1334" y="53"/>
      </p:cViewPr>
      <p:guideLst>
        <p:guide orient="horz" pos="2160"/>
        <p:guide pos="2880"/>
        <p:guide orient="horz" pos="2783"/>
        <p:guide orient="horz" pos="23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1" d="100"/>
        <a:sy n="201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C6E99B-9BF7-43A4-BDE0-650774E0953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473BC00-8020-4373-85D2-E7AE3C284875}">
      <dgm:prSet phldrT="[Text]"/>
      <dgm:spPr/>
      <dgm:t>
        <a:bodyPr/>
        <a:lstStyle/>
        <a:p>
          <a:r>
            <a:rPr lang="en-US" dirty="0" smtClean="0"/>
            <a:t>ARINC-653</a:t>
          </a:r>
          <a:endParaRPr lang="en-US" dirty="0"/>
        </a:p>
      </dgm:t>
    </dgm:pt>
    <dgm:pt modelId="{5F7CF6BA-785E-4BF5-AABE-05AF67B1EEF6}" type="parTrans" cxnId="{61755AC2-228D-4956-B93D-41AF1D766378}">
      <dgm:prSet/>
      <dgm:spPr/>
      <dgm:t>
        <a:bodyPr/>
        <a:lstStyle/>
        <a:p>
          <a:endParaRPr lang="en-US"/>
        </a:p>
      </dgm:t>
    </dgm:pt>
    <dgm:pt modelId="{92FD6B70-A745-42EC-B708-8A5A5B5C5F23}" type="sibTrans" cxnId="{61755AC2-228D-4956-B93D-41AF1D766378}">
      <dgm:prSet/>
      <dgm:spPr/>
      <dgm:t>
        <a:bodyPr/>
        <a:lstStyle/>
        <a:p>
          <a:endParaRPr lang="en-US"/>
        </a:p>
      </dgm:t>
    </dgm:pt>
    <dgm:pt modelId="{26F5D6DD-F950-46A4-A228-2ABA73E52226}">
      <dgm:prSet phldrT="[Text]"/>
      <dgm:spPr/>
      <dgm:t>
        <a:bodyPr/>
        <a:lstStyle/>
        <a:p>
          <a:r>
            <a:rPr lang="en-US" dirty="0" smtClean="0"/>
            <a:t>C++</a:t>
          </a:r>
          <a:endParaRPr lang="en-US" dirty="0"/>
        </a:p>
      </dgm:t>
    </dgm:pt>
    <dgm:pt modelId="{E5CE8B5C-5BDF-4F18-9493-9DF4A51FB465}" type="parTrans" cxnId="{D2A3D20E-C025-4D42-ACEE-0D2C75322A67}">
      <dgm:prSet/>
      <dgm:spPr/>
      <dgm:t>
        <a:bodyPr/>
        <a:lstStyle/>
        <a:p>
          <a:endParaRPr lang="en-US"/>
        </a:p>
      </dgm:t>
    </dgm:pt>
    <dgm:pt modelId="{D3696F68-CC7E-4EE5-A502-FBDB82B8212B}" type="sibTrans" cxnId="{D2A3D20E-C025-4D42-ACEE-0D2C75322A67}">
      <dgm:prSet/>
      <dgm:spPr/>
      <dgm:t>
        <a:bodyPr/>
        <a:lstStyle/>
        <a:p>
          <a:endParaRPr lang="en-US"/>
        </a:p>
      </dgm:t>
    </dgm:pt>
    <dgm:pt modelId="{EE19CE4D-0230-430F-9ED7-E90C5D2CBCF8}">
      <dgm:prSet phldrT="[Text]"/>
      <dgm:spPr/>
      <dgm:t>
        <a:bodyPr/>
        <a:lstStyle/>
        <a:p>
          <a:r>
            <a:rPr lang="en-US" dirty="0" smtClean="0"/>
            <a:t>~50,000 SLOC (logical)</a:t>
          </a:r>
          <a:endParaRPr lang="en-US" dirty="0"/>
        </a:p>
      </dgm:t>
    </dgm:pt>
    <dgm:pt modelId="{41043053-E544-47C2-AA6E-19514E987476}" type="parTrans" cxnId="{5B58F749-45CC-4B86-B33F-902FB454B478}">
      <dgm:prSet/>
      <dgm:spPr/>
      <dgm:t>
        <a:bodyPr/>
        <a:lstStyle/>
        <a:p>
          <a:endParaRPr lang="en-US"/>
        </a:p>
      </dgm:t>
    </dgm:pt>
    <dgm:pt modelId="{EE99C349-2EB7-463D-9DDA-58BEAA96B9A2}" type="sibTrans" cxnId="{5B58F749-45CC-4B86-B33F-902FB454B478}">
      <dgm:prSet/>
      <dgm:spPr/>
      <dgm:t>
        <a:bodyPr/>
        <a:lstStyle/>
        <a:p>
          <a:endParaRPr lang="en-US"/>
        </a:p>
      </dgm:t>
    </dgm:pt>
    <dgm:pt modelId="{3CD254A9-31BC-4B4B-A43A-9AE0A826DC34}" type="pres">
      <dgm:prSet presAssocID="{22C6E99B-9BF7-43A4-BDE0-650774E0953F}" presName="linearFlow" presStyleCnt="0">
        <dgm:presLayoutVars>
          <dgm:dir/>
          <dgm:resizeHandles val="exact"/>
        </dgm:presLayoutVars>
      </dgm:prSet>
      <dgm:spPr/>
    </dgm:pt>
    <dgm:pt modelId="{38DC3793-6FEF-4F91-AD38-5543EABA668F}" type="pres">
      <dgm:prSet presAssocID="{F473BC00-8020-4373-85D2-E7AE3C284875}" presName="composite" presStyleCnt="0"/>
      <dgm:spPr/>
    </dgm:pt>
    <dgm:pt modelId="{63ED8AC3-61E4-4AC8-A30B-E53D373C29A2}" type="pres">
      <dgm:prSet presAssocID="{F473BC00-8020-4373-85D2-E7AE3C284875}" presName="imgShp" presStyleLbl="fgImgPlace1" presStyleIdx="0" presStyleCnt="3"/>
      <dgm:spPr>
        <a:solidFill>
          <a:schemeClr val="accent6">
            <a:lumMod val="40000"/>
            <a:lumOff val="60000"/>
          </a:schemeClr>
        </a:solidFill>
      </dgm:spPr>
    </dgm:pt>
    <dgm:pt modelId="{FE3FD5BD-75D6-4E93-A43B-80513CDFB0F9}" type="pres">
      <dgm:prSet presAssocID="{F473BC00-8020-4373-85D2-E7AE3C284875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3823C8-095F-44F2-B17C-B756BB9AC827}" type="pres">
      <dgm:prSet presAssocID="{92FD6B70-A745-42EC-B708-8A5A5B5C5F23}" presName="spacing" presStyleCnt="0"/>
      <dgm:spPr/>
    </dgm:pt>
    <dgm:pt modelId="{61C6B5B5-2ABC-45F5-B24B-67A21DD91B02}" type="pres">
      <dgm:prSet presAssocID="{26F5D6DD-F950-46A4-A228-2ABA73E52226}" presName="composite" presStyleCnt="0"/>
      <dgm:spPr/>
    </dgm:pt>
    <dgm:pt modelId="{009A4826-1568-448C-9907-C82BF5E97B4E}" type="pres">
      <dgm:prSet presAssocID="{26F5D6DD-F950-46A4-A228-2ABA73E52226}" presName="imgShp" presStyleLbl="fgImgPlace1" presStyleIdx="1" presStyleCnt="3"/>
      <dgm:spPr>
        <a:solidFill>
          <a:schemeClr val="accent6">
            <a:lumMod val="20000"/>
            <a:lumOff val="80000"/>
          </a:schemeClr>
        </a:solidFill>
      </dgm:spPr>
    </dgm:pt>
    <dgm:pt modelId="{651B1AE3-392B-4A3C-8C7E-E93743F6D663}" type="pres">
      <dgm:prSet presAssocID="{26F5D6DD-F950-46A4-A228-2ABA73E52226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4CECB-754A-4458-B434-5C789E1F2BE1}" type="pres">
      <dgm:prSet presAssocID="{D3696F68-CC7E-4EE5-A502-FBDB82B8212B}" presName="spacing" presStyleCnt="0"/>
      <dgm:spPr/>
    </dgm:pt>
    <dgm:pt modelId="{D7355A37-0621-485F-A1EC-E524253316AD}" type="pres">
      <dgm:prSet presAssocID="{EE19CE4D-0230-430F-9ED7-E90C5D2CBCF8}" presName="composite" presStyleCnt="0"/>
      <dgm:spPr/>
    </dgm:pt>
    <dgm:pt modelId="{9DF152B4-01D6-421C-BDD8-2A3E47D1FEA4}" type="pres">
      <dgm:prSet presAssocID="{EE19CE4D-0230-430F-9ED7-E90C5D2CBCF8}" presName="imgShp" presStyleLbl="fgImgPlace1" presStyleIdx="2" presStyleCnt="3"/>
      <dgm:spPr>
        <a:solidFill>
          <a:srgbClr val="FFFFFF"/>
        </a:solidFill>
      </dgm:spPr>
    </dgm:pt>
    <dgm:pt modelId="{0ED4A867-5AF9-47E3-B374-23E0DE6B962D}" type="pres">
      <dgm:prSet presAssocID="{EE19CE4D-0230-430F-9ED7-E90C5D2CBCF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A36B78-D86B-41BC-B79D-E640432A38C0}" type="presOf" srcId="{22C6E99B-9BF7-43A4-BDE0-650774E0953F}" destId="{3CD254A9-31BC-4B4B-A43A-9AE0A826DC34}" srcOrd="0" destOrd="0" presId="urn:microsoft.com/office/officeart/2005/8/layout/vList3"/>
    <dgm:cxn modelId="{5B58F749-45CC-4B86-B33F-902FB454B478}" srcId="{22C6E99B-9BF7-43A4-BDE0-650774E0953F}" destId="{EE19CE4D-0230-430F-9ED7-E90C5D2CBCF8}" srcOrd="2" destOrd="0" parTransId="{41043053-E544-47C2-AA6E-19514E987476}" sibTransId="{EE99C349-2EB7-463D-9DDA-58BEAA96B9A2}"/>
    <dgm:cxn modelId="{FEB02E13-96E2-49A9-8CFA-BB5A7A489C3D}" type="presOf" srcId="{EE19CE4D-0230-430F-9ED7-E90C5D2CBCF8}" destId="{0ED4A867-5AF9-47E3-B374-23E0DE6B962D}" srcOrd="0" destOrd="0" presId="urn:microsoft.com/office/officeart/2005/8/layout/vList3"/>
    <dgm:cxn modelId="{D2A3D20E-C025-4D42-ACEE-0D2C75322A67}" srcId="{22C6E99B-9BF7-43A4-BDE0-650774E0953F}" destId="{26F5D6DD-F950-46A4-A228-2ABA73E52226}" srcOrd="1" destOrd="0" parTransId="{E5CE8B5C-5BDF-4F18-9493-9DF4A51FB465}" sibTransId="{D3696F68-CC7E-4EE5-A502-FBDB82B8212B}"/>
    <dgm:cxn modelId="{3AA205E5-AB6B-43E8-B267-442653352422}" type="presOf" srcId="{26F5D6DD-F950-46A4-A228-2ABA73E52226}" destId="{651B1AE3-392B-4A3C-8C7E-E93743F6D663}" srcOrd="0" destOrd="0" presId="urn:microsoft.com/office/officeart/2005/8/layout/vList3"/>
    <dgm:cxn modelId="{CA0915D8-53EE-430B-80E2-F64AEE876F97}" type="presOf" srcId="{F473BC00-8020-4373-85D2-E7AE3C284875}" destId="{FE3FD5BD-75D6-4E93-A43B-80513CDFB0F9}" srcOrd="0" destOrd="0" presId="urn:microsoft.com/office/officeart/2005/8/layout/vList3"/>
    <dgm:cxn modelId="{61755AC2-228D-4956-B93D-41AF1D766378}" srcId="{22C6E99B-9BF7-43A4-BDE0-650774E0953F}" destId="{F473BC00-8020-4373-85D2-E7AE3C284875}" srcOrd="0" destOrd="0" parTransId="{5F7CF6BA-785E-4BF5-AABE-05AF67B1EEF6}" sibTransId="{92FD6B70-A745-42EC-B708-8A5A5B5C5F23}"/>
    <dgm:cxn modelId="{88499E34-9B5F-4090-B6F8-C14172202684}" type="presParOf" srcId="{3CD254A9-31BC-4B4B-A43A-9AE0A826DC34}" destId="{38DC3793-6FEF-4F91-AD38-5543EABA668F}" srcOrd="0" destOrd="0" presId="urn:microsoft.com/office/officeart/2005/8/layout/vList3"/>
    <dgm:cxn modelId="{BD8D3E46-5E1D-4834-AC39-08648B374B02}" type="presParOf" srcId="{38DC3793-6FEF-4F91-AD38-5543EABA668F}" destId="{63ED8AC3-61E4-4AC8-A30B-E53D373C29A2}" srcOrd="0" destOrd="0" presId="urn:microsoft.com/office/officeart/2005/8/layout/vList3"/>
    <dgm:cxn modelId="{114AA0F2-FCA9-4C87-92FB-05D53CE0D528}" type="presParOf" srcId="{38DC3793-6FEF-4F91-AD38-5543EABA668F}" destId="{FE3FD5BD-75D6-4E93-A43B-80513CDFB0F9}" srcOrd="1" destOrd="0" presId="urn:microsoft.com/office/officeart/2005/8/layout/vList3"/>
    <dgm:cxn modelId="{E768B2B5-9C4C-4E6F-881D-2C034633C510}" type="presParOf" srcId="{3CD254A9-31BC-4B4B-A43A-9AE0A826DC34}" destId="{8D3823C8-095F-44F2-B17C-B756BB9AC827}" srcOrd="1" destOrd="0" presId="urn:microsoft.com/office/officeart/2005/8/layout/vList3"/>
    <dgm:cxn modelId="{E0E0FA89-3941-453A-8303-A077A6D1E7EB}" type="presParOf" srcId="{3CD254A9-31BC-4B4B-A43A-9AE0A826DC34}" destId="{61C6B5B5-2ABC-45F5-B24B-67A21DD91B02}" srcOrd="2" destOrd="0" presId="urn:microsoft.com/office/officeart/2005/8/layout/vList3"/>
    <dgm:cxn modelId="{4935C6F1-FEED-47F1-8CA0-C1D0D04A5AA0}" type="presParOf" srcId="{61C6B5B5-2ABC-45F5-B24B-67A21DD91B02}" destId="{009A4826-1568-448C-9907-C82BF5E97B4E}" srcOrd="0" destOrd="0" presId="urn:microsoft.com/office/officeart/2005/8/layout/vList3"/>
    <dgm:cxn modelId="{CB27CA38-037F-4DE7-AC6F-C54573FE0043}" type="presParOf" srcId="{61C6B5B5-2ABC-45F5-B24B-67A21DD91B02}" destId="{651B1AE3-392B-4A3C-8C7E-E93743F6D663}" srcOrd="1" destOrd="0" presId="urn:microsoft.com/office/officeart/2005/8/layout/vList3"/>
    <dgm:cxn modelId="{4A2CA790-E4F7-41B2-AF73-C058E4F5330B}" type="presParOf" srcId="{3CD254A9-31BC-4B4B-A43A-9AE0A826DC34}" destId="{B5E4CECB-754A-4458-B434-5C789E1F2BE1}" srcOrd="3" destOrd="0" presId="urn:microsoft.com/office/officeart/2005/8/layout/vList3"/>
    <dgm:cxn modelId="{AEAEB110-06C8-4711-B135-8505BDBE2762}" type="presParOf" srcId="{3CD254A9-31BC-4B4B-A43A-9AE0A826DC34}" destId="{D7355A37-0621-485F-A1EC-E524253316AD}" srcOrd="4" destOrd="0" presId="urn:microsoft.com/office/officeart/2005/8/layout/vList3"/>
    <dgm:cxn modelId="{65E01B76-B2EF-4ABA-B160-D437D9910E11}" type="presParOf" srcId="{D7355A37-0621-485F-A1EC-E524253316AD}" destId="{9DF152B4-01D6-421C-BDD8-2A3E47D1FEA4}" srcOrd="0" destOrd="0" presId="urn:microsoft.com/office/officeart/2005/8/layout/vList3"/>
    <dgm:cxn modelId="{80E01668-D294-4067-8E1A-FFB9711DD832}" type="presParOf" srcId="{D7355A37-0621-485F-A1EC-E524253316AD}" destId="{0ED4A867-5AF9-47E3-B374-23E0DE6B962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C6E99B-9BF7-43A4-BDE0-650774E0953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473BC00-8020-4373-85D2-E7AE3C284875}">
      <dgm:prSet phldrT="[Text]"/>
      <dgm:spPr/>
      <dgm:t>
        <a:bodyPr/>
        <a:lstStyle/>
        <a:p>
          <a:r>
            <a:rPr lang="en-US" dirty="0" smtClean="0"/>
            <a:t>NPR 7150.2</a:t>
          </a:r>
          <a:endParaRPr lang="en-US" dirty="0"/>
        </a:p>
      </dgm:t>
    </dgm:pt>
    <dgm:pt modelId="{5F7CF6BA-785E-4BF5-AABE-05AF67B1EEF6}" type="parTrans" cxnId="{61755AC2-228D-4956-B93D-41AF1D766378}">
      <dgm:prSet/>
      <dgm:spPr/>
      <dgm:t>
        <a:bodyPr/>
        <a:lstStyle/>
        <a:p>
          <a:endParaRPr lang="en-US"/>
        </a:p>
      </dgm:t>
    </dgm:pt>
    <dgm:pt modelId="{92FD6B70-A745-42EC-B708-8A5A5B5C5F23}" type="sibTrans" cxnId="{61755AC2-228D-4956-B93D-41AF1D766378}">
      <dgm:prSet/>
      <dgm:spPr/>
      <dgm:t>
        <a:bodyPr/>
        <a:lstStyle/>
        <a:p>
          <a:endParaRPr lang="en-US"/>
        </a:p>
      </dgm:t>
    </dgm:pt>
    <dgm:pt modelId="{26F5D6DD-F950-46A4-A228-2ABA73E52226}">
      <dgm:prSet phldrT="[Text]"/>
      <dgm:spPr/>
      <dgm:t>
        <a:bodyPr/>
        <a:lstStyle/>
        <a:p>
          <a:r>
            <a:rPr lang="en-US" dirty="0" smtClean="0"/>
            <a:t>Class A</a:t>
          </a:r>
          <a:endParaRPr lang="en-US" dirty="0"/>
        </a:p>
      </dgm:t>
    </dgm:pt>
    <dgm:pt modelId="{E5CE8B5C-5BDF-4F18-9493-9DF4A51FB465}" type="parTrans" cxnId="{D2A3D20E-C025-4D42-ACEE-0D2C75322A67}">
      <dgm:prSet/>
      <dgm:spPr/>
      <dgm:t>
        <a:bodyPr/>
        <a:lstStyle/>
        <a:p>
          <a:endParaRPr lang="en-US"/>
        </a:p>
      </dgm:t>
    </dgm:pt>
    <dgm:pt modelId="{D3696F68-CC7E-4EE5-A502-FBDB82B8212B}" type="sibTrans" cxnId="{D2A3D20E-C025-4D42-ACEE-0D2C75322A67}">
      <dgm:prSet/>
      <dgm:spPr/>
      <dgm:t>
        <a:bodyPr/>
        <a:lstStyle/>
        <a:p>
          <a:endParaRPr lang="en-US"/>
        </a:p>
      </dgm:t>
    </dgm:pt>
    <dgm:pt modelId="{EE19CE4D-0230-430F-9ED7-E90C5D2CBCF8}">
      <dgm:prSet phldrT="[Text]"/>
      <dgm:spPr/>
      <dgm:t>
        <a:bodyPr/>
        <a:lstStyle/>
        <a:p>
          <a:r>
            <a:rPr lang="en-US" dirty="0" smtClean="0"/>
            <a:t>Human Rated</a:t>
          </a:r>
          <a:endParaRPr lang="en-US" dirty="0"/>
        </a:p>
      </dgm:t>
    </dgm:pt>
    <dgm:pt modelId="{41043053-E544-47C2-AA6E-19514E987476}" type="parTrans" cxnId="{5B58F749-45CC-4B86-B33F-902FB454B478}">
      <dgm:prSet/>
      <dgm:spPr/>
      <dgm:t>
        <a:bodyPr/>
        <a:lstStyle/>
        <a:p>
          <a:endParaRPr lang="en-US"/>
        </a:p>
      </dgm:t>
    </dgm:pt>
    <dgm:pt modelId="{EE99C349-2EB7-463D-9DDA-58BEAA96B9A2}" type="sibTrans" cxnId="{5B58F749-45CC-4B86-B33F-902FB454B478}">
      <dgm:prSet/>
      <dgm:spPr/>
      <dgm:t>
        <a:bodyPr/>
        <a:lstStyle/>
        <a:p>
          <a:endParaRPr lang="en-US"/>
        </a:p>
      </dgm:t>
    </dgm:pt>
    <dgm:pt modelId="{3CD254A9-31BC-4B4B-A43A-9AE0A826DC34}" type="pres">
      <dgm:prSet presAssocID="{22C6E99B-9BF7-43A4-BDE0-650774E0953F}" presName="linearFlow" presStyleCnt="0">
        <dgm:presLayoutVars>
          <dgm:dir/>
          <dgm:resizeHandles val="exact"/>
        </dgm:presLayoutVars>
      </dgm:prSet>
      <dgm:spPr/>
    </dgm:pt>
    <dgm:pt modelId="{38DC3793-6FEF-4F91-AD38-5543EABA668F}" type="pres">
      <dgm:prSet presAssocID="{F473BC00-8020-4373-85D2-E7AE3C284875}" presName="composite" presStyleCnt="0"/>
      <dgm:spPr/>
    </dgm:pt>
    <dgm:pt modelId="{63ED8AC3-61E4-4AC8-A30B-E53D373C29A2}" type="pres">
      <dgm:prSet presAssocID="{F473BC00-8020-4373-85D2-E7AE3C284875}" presName="imgShp" presStyleLbl="fgImgPlace1" presStyleIdx="0" presStyleCnt="3"/>
      <dgm:spPr>
        <a:solidFill>
          <a:schemeClr val="accent6">
            <a:lumMod val="50000"/>
          </a:schemeClr>
        </a:solidFill>
      </dgm:spPr>
    </dgm:pt>
    <dgm:pt modelId="{FE3FD5BD-75D6-4E93-A43B-80513CDFB0F9}" type="pres">
      <dgm:prSet presAssocID="{F473BC00-8020-4373-85D2-E7AE3C284875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3823C8-095F-44F2-B17C-B756BB9AC827}" type="pres">
      <dgm:prSet presAssocID="{92FD6B70-A745-42EC-B708-8A5A5B5C5F23}" presName="spacing" presStyleCnt="0"/>
      <dgm:spPr/>
    </dgm:pt>
    <dgm:pt modelId="{61C6B5B5-2ABC-45F5-B24B-67A21DD91B02}" type="pres">
      <dgm:prSet presAssocID="{26F5D6DD-F950-46A4-A228-2ABA73E52226}" presName="composite" presStyleCnt="0"/>
      <dgm:spPr/>
    </dgm:pt>
    <dgm:pt modelId="{009A4826-1568-448C-9907-C82BF5E97B4E}" type="pres">
      <dgm:prSet presAssocID="{26F5D6DD-F950-46A4-A228-2ABA73E52226}" presName="imgShp" presStyleLbl="fgImgPlace1" presStyleIdx="1" presStyleCnt="3"/>
      <dgm:spPr>
        <a:solidFill>
          <a:schemeClr val="accent6">
            <a:lumMod val="75000"/>
          </a:schemeClr>
        </a:solidFill>
      </dgm:spPr>
    </dgm:pt>
    <dgm:pt modelId="{651B1AE3-392B-4A3C-8C7E-E93743F6D663}" type="pres">
      <dgm:prSet presAssocID="{26F5D6DD-F950-46A4-A228-2ABA73E52226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4CECB-754A-4458-B434-5C789E1F2BE1}" type="pres">
      <dgm:prSet presAssocID="{D3696F68-CC7E-4EE5-A502-FBDB82B8212B}" presName="spacing" presStyleCnt="0"/>
      <dgm:spPr/>
    </dgm:pt>
    <dgm:pt modelId="{D7355A37-0621-485F-A1EC-E524253316AD}" type="pres">
      <dgm:prSet presAssocID="{EE19CE4D-0230-430F-9ED7-E90C5D2CBCF8}" presName="composite" presStyleCnt="0"/>
      <dgm:spPr/>
    </dgm:pt>
    <dgm:pt modelId="{9DF152B4-01D6-421C-BDD8-2A3E47D1FEA4}" type="pres">
      <dgm:prSet presAssocID="{EE19CE4D-0230-430F-9ED7-E90C5D2CBCF8}" presName="imgShp" presStyleLbl="fgImgPlace1" presStyleIdx="2" presStyleCnt="3"/>
      <dgm:spPr>
        <a:solidFill>
          <a:schemeClr val="accent6">
            <a:lumMod val="60000"/>
            <a:lumOff val="40000"/>
          </a:schemeClr>
        </a:solidFill>
      </dgm:spPr>
    </dgm:pt>
    <dgm:pt modelId="{0ED4A867-5AF9-47E3-B374-23E0DE6B962D}" type="pres">
      <dgm:prSet presAssocID="{EE19CE4D-0230-430F-9ED7-E90C5D2CBCF8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A36B78-D86B-41BC-B79D-E640432A38C0}" type="presOf" srcId="{22C6E99B-9BF7-43A4-BDE0-650774E0953F}" destId="{3CD254A9-31BC-4B4B-A43A-9AE0A826DC34}" srcOrd="0" destOrd="0" presId="urn:microsoft.com/office/officeart/2005/8/layout/vList3"/>
    <dgm:cxn modelId="{5B58F749-45CC-4B86-B33F-902FB454B478}" srcId="{22C6E99B-9BF7-43A4-BDE0-650774E0953F}" destId="{EE19CE4D-0230-430F-9ED7-E90C5D2CBCF8}" srcOrd="2" destOrd="0" parTransId="{41043053-E544-47C2-AA6E-19514E987476}" sibTransId="{EE99C349-2EB7-463D-9DDA-58BEAA96B9A2}"/>
    <dgm:cxn modelId="{FEB02E13-96E2-49A9-8CFA-BB5A7A489C3D}" type="presOf" srcId="{EE19CE4D-0230-430F-9ED7-E90C5D2CBCF8}" destId="{0ED4A867-5AF9-47E3-B374-23E0DE6B962D}" srcOrd="0" destOrd="0" presId="urn:microsoft.com/office/officeart/2005/8/layout/vList3"/>
    <dgm:cxn modelId="{D2A3D20E-C025-4D42-ACEE-0D2C75322A67}" srcId="{22C6E99B-9BF7-43A4-BDE0-650774E0953F}" destId="{26F5D6DD-F950-46A4-A228-2ABA73E52226}" srcOrd="1" destOrd="0" parTransId="{E5CE8B5C-5BDF-4F18-9493-9DF4A51FB465}" sibTransId="{D3696F68-CC7E-4EE5-A502-FBDB82B8212B}"/>
    <dgm:cxn modelId="{3AA205E5-AB6B-43E8-B267-442653352422}" type="presOf" srcId="{26F5D6DD-F950-46A4-A228-2ABA73E52226}" destId="{651B1AE3-392B-4A3C-8C7E-E93743F6D663}" srcOrd="0" destOrd="0" presId="urn:microsoft.com/office/officeart/2005/8/layout/vList3"/>
    <dgm:cxn modelId="{CA0915D8-53EE-430B-80E2-F64AEE876F97}" type="presOf" srcId="{F473BC00-8020-4373-85D2-E7AE3C284875}" destId="{FE3FD5BD-75D6-4E93-A43B-80513CDFB0F9}" srcOrd="0" destOrd="0" presId="urn:microsoft.com/office/officeart/2005/8/layout/vList3"/>
    <dgm:cxn modelId="{61755AC2-228D-4956-B93D-41AF1D766378}" srcId="{22C6E99B-9BF7-43A4-BDE0-650774E0953F}" destId="{F473BC00-8020-4373-85D2-E7AE3C284875}" srcOrd="0" destOrd="0" parTransId="{5F7CF6BA-785E-4BF5-AABE-05AF67B1EEF6}" sibTransId="{92FD6B70-A745-42EC-B708-8A5A5B5C5F23}"/>
    <dgm:cxn modelId="{88499E34-9B5F-4090-B6F8-C14172202684}" type="presParOf" srcId="{3CD254A9-31BC-4B4B-A43A-9AE0A826DC34}" destId="{38DC3793-6FEF-4F91-AD38-5543EABA668F}" srcOrd="0" destOrd="0" presId="urn:microsoft.com/office/officeart/2005/8/layout/vList3"/>
    <dgm:cxn modelId="{BD8D3E46-5E1D-4834-AC39-08648B374B02}" type="presParOf" srcId="{38DC3793-6FEF-4F91-AD38-5543EABA668F}" destId="{63ED8AC3-61E4-4AC8-A30B-E53D373C29A2}" srcOrd="0" destOrd="0" presId="urn:microsoft.com/office/officeart/2005/8/layout/vList3"/>
    <dgm:cxn modelId="{114AA0F2-FCA9-4C87-92FB-05D53CE0D528}" type="presParOf" srcId="{38DC3793-6FEF-4F91-AD38-5543EABA668F}" destId="{FE3FD5BD-75D6-4E93-A43B-80513CDFB0F9}" srcOrd="1" destOrd="0" presId="urn:microsoft.com/office/officeart/2005/8/layout/vList3"/>
    <dgm:cxn modelId="{E768B2B5-9C4C-4E6F-881D-2C034633C510}" type="presParOf" srcId="{3CD254A9-31BC-4B4B-A43A-9AE0A826DC34}" destId="{8D3823C8-095F-44F2-B17C-B756BB9AC827}" srcOrd="1" destOrd="0" presId="urn:microsoft.com/office/officeart/2005/8/layout/vList3"/>
    <dgm:cxn modelId="{E0E0FA89-3941-453A-8303-A077A6D1E7EB}" type="presParOf" srcId="{3CD254A9-31BC-4B4B-A43A-9AE0A826DC34}" destId="{61C6B5B5-2ABC-45F5-B24B-67A21DD91B02}" srcOrd="2" destOrd="0" presId="urn:microsoft.com/office/officeart/2005/8/layout/vList3"/>
    <dgm:cxn modelId="{4935C6F1-FEED-47F1-8CA0-C1D0D04A5AA0}" type="presParOf" srcId="{61C6B5B5-2ABC-45F5-B24B-67A21DD91B02}" destId="{009A4826-1568-448C-9907-C82BF5E97B4E}" srcOrd="0" destOrd="0" presId="urn:microsoft.com/office/officeart/2005/8/layout/vList3"/>
    <dgm:cxn modelId="{CB27CA38-037F-4DE7-AC6F-C54573FE0043}" type="presParOf" srcId="{61C6B5B5-2ABC-45F5-B24B-67A21DD91B02}" destId="{651B1AE3-392B-4A3C-8C7E-E93743F6D663}" srcOrd="1" destOrd="0" presId="urn:microsoft.com/office/officeart/2005/8/layout/vList3"/>
    <dgm:cxn modelId="{4A2CA790-E4F7-41B2-AF73-C058E4F5330B}" type="presParOf" srcId="{3CD254A9-31BC-4B4B-A43A-9AE0A826DC34}" destId="{B5E4CECB-754A-4458-B434-5C789E1F2BE1}" srcOrd="3" destOrd="0" presId="urn:microsoft.com/office/officeart/2005/8/layout/vList3"/>
    <dgm:cxn modelId="{AEAEB110-06C8-4711-B135-8505BDBE2762}" type="presParOf" srcId="{3CD254A9-31BC-4B4B-A43A-9AE0A826DC34}" destId="{D7355A37-0621-485F-A1EC-E524253316AD}" srcOrd="4" destOrd="0" presId="urn:microsoft.com/office/officeart/2005/8/layout/vList3"/>
    <dgm:cxn modelId="{65E01B76-B2EF-4ABA-B160-D437D9910E11}" type="presParOf" srcId="{D7355A37-0621-485F-A1EC-E524253316AD}" destId="{9DF152B4-01D6-421C-BDD8-2A3E47D1FEA4}" srcOrd="0" destOrd="0" presId="urn:microsoft.com/office/officeart/2005/8/layout/vList3"/>
    <dgm:cxn modelId="{80E01668-D294-4067-8E1A-FFB9711DD832}" type="presParOf" srcId="{D7355A37-0621-485F-A1EC-E524253316AD}" destId="{0ED4A867-5AF9-47E3-B374-23E0DE6B962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D2B942-3563-49AD-A3D7-F7302E1EA50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F5343F-3EB1-400C-9CCC-BB017F82568A}">
      <dgm:prSet phldrT="[Text]"/>
      <dgm:spPr/>
      <dgm:t>
        <a:bodyPr/>
        <a:lstStyle/>
        <a:p>
          <a:pPr rtl="0"/>
          <a:r>
            <a:rPr lang="en-US" dirty="0" smtClean="0"/>
            <a:t>Avionics and Software Control Board  Problem Request (PR)</a:t>
          </a:r>
          <a:endParaRPr lang="en-US" dirty="0"/>
        </a:p>
      </dgm:t>
    </dgm:pt>
    <dgm:pt modelId="{6EDCACC9-B2AB-4B2E-857B-D9251BBD18BA}" type="parTrans" cxnId="{2C1C0595-C6C9-4A62-85DE-736C27F592A0}">
      <dgm:prSet/>
      <dgm:spPr/>
      <dgm:t>
        <a:bodyPr/>
        <a:lstStyle/>
        <a:p>
          <a:endParaRPr lang="en-US"/>
        </a:p>
      </dgm:t>
    </dgm:pt>
    <dgm:pt modelId="{E7A26694-4D6F-43BD-AD89-9BB047FE57FC}" type="sibTrans" cxnId="{2C1C0595-C6C9-4A62-85DE-736C27F592A0}">
      <dgm:prSet/>
      <dgm:spPr/>
      <dgm:t>
        <a:bodyPr/>
        <a:lstStyle/>
        <a:p>
          <a:endParaRPr lang="en-US"/>
        </a:p>
      </dgm:t>
    </dgm:pt>
    <dgm:pt modelId="{F72AD6DA-5649-44AD-B2D4-F5B8045EC192}">
      <dgm:prSet phldrT="[Text]"/>
      <dgm:spPr/>
      <dgm:t>
        <a:bodyPr/>
        <a:lstStyle/>
        <a:p>
          <a:r>
            <a:rPr lang="en-US" dirty="0" smtClean="0"/>
            <a:t>PRs could be entered from other disciplines, system integration testing, </a:t>
          </a:r>
          <a:r>
            <a:rPr lang="en-US" dirty="0" err="1" smtClean="0"/>
            <a:t>etc</a:t>
          </a:r>
          <a:endParaRPr lang="en-US" dirty="0"/>
        </a:p>
      </dgm:t>
    </dgm:pt>
    <dgm:pt modelId="{354E58A8-050A-48E1-A7D9-9B8355865113}" type="parTrans" cxnId="{E5C91898-8268-4651-BF4A-EFC42512911B}">
      <dgm:prSet/>
      <dgm:spPr/>
      <dgm:t>
        <a:bodyPr/>
        <a:lstStyle/>
        <a:p>
          <a:endParaRPr lang="en-US"/>
        </a:p>
      </dgm:t>
    </dgm:pt>
    <dgm:pt modelId="{60FF5DC3-460D-45A7-B8B2-F249C321FA11}" type="sibTrans" cxnId="{E5C91898-8268-4651-BF4A-EFC42512911B}">
      <dgm:prSet/>
      <dgm:spPr/>
      <dgm:t>
        <a:bodyPr/>
        <a:lstStyle/>
        <a:p>
          <a:endParaRPr lang="en-US"/>
        </a:p>
      </dgm:t>
    </dgm:pt>
    <dgm:pt modelId="{19AE75F5-CA0E-48EA-9B17-EE53A7A97B5E}">
      <dgm:prSet phldrT="[Text]"/>
      <dgm:spPr/>
      <dgm:t>
        <a:bodyPr/>
        <a:lstStyle/>
        <a:p>
          <a:r>
            <a:rPr lang="en-US" dirty="0" smtClean="0"/>
            <a:t>SLS FSW Change Request</a:t>
          </a:r>
          <a:endParaRPr lang="en-US" dirty="0"/>
        </a:p>
      </dgm:t>
    </dgm:pt>
    <dgm:pt modelId="{9B7AC591-C8C2-46E0-B745-542D25BA387B}" type="parTrans" cxnId="{448B1BFE-3500-40E6-8F2E-B3B6ED44B274}">
      <dgm:prSet/>
      <dgm:spPr/>
      <dgm:t>
        <a:bodyPr/>
        <a:lstStyle/>
        <a:p>
          <a:endParaRPr lang="en-US"/>
        </a:p>
      </dgm:t>
    </dgm:pt>
    <dgm:pt modelId="{E199C17D-1935-4E01-9953-3DB6CDC6D68D}" type="sibTrans" cxnId="{448B1BFE-3500-40E6-8F2E-B3B6ED44B274}">
      <dgm:prSet/>
      <dgm:spPr/>
      <dgm:t>
        <a:bodyPr/>
        <a:lstStyle/>
        <a:p>
          <a:endParaRPr lang="en-US"/>
        </a:p>
      </dgm:t>
    </dgm:pt>
    <dgm:pt modelId="{6092F232-6E7F-4AC0-954E-10DF7483FAF4}">
      <dgm:prSet phldrT="[Text]"/>
      <dgm:spPr/>
      <dgm:t>
        <a:bodyPr/>
        <a:lstStyle/>
        <a:p>
          <a:r>
            <a:rPr lang="en-US" dirty="0" smtClean="0"/>
            <a:t>Approved PRs are flowed down to the FSW team for assessment and decomposition</a:t>
          </a:r>
          <a:endParaRPr lang="en-US" dirty="0"/>
        </a:p>
      </dgm:t>
    </dgm:pt>
    <dgm:pt modelId="{EE127CD0-E924-4BC3-AE74-E8B40C4AF5C0}" type="parTrans" cxnId="{B1D4E80C-7036-4830-B0F6-0ABF15D390D4}">
      <dgm:prSet/>
      <dgm:spPr/>
      <dgm:t>
        <a:bodyPr/>
        <a:lstStyle/>
        <a:p>
          <a:endParaRPr lang="en-US"/>
        </a:p>
      </dgm:t>
    </dgm:pt>
    <dgm:pt modelId="{C597AE64-E979-4826-8122-C9733DFAC548}" type="sibTrans" cxnId="{B1D4E80C-7036-4830-B0F6-0ABF15D390D4}">
      <dgm:prSet/>
      <dgm:spPr/>
      <dgm:t>
        <a:bodyPr/>
        <a:lstStyle/>
        <a:p>
          <a:endParaRPr lang="en-US"/>
        </a:p>
      </dgm:t>
    </dgm:pt>
    <dgm:pt modelId="{FC04D910-4ECE-40A5-B757-5D87F1A4D4C1}">
      <dgm:prSet phldrT="[Text]"/>
      <dgm:spPr/>
      <dgm:t>
        <a:bodyPr/>
        <a:lstStyle/>
        <a:p>
          <a:r>
            <a:rPr lang="en-US" dirty="0" smtClean="0"/>
            <a:t>SLS FSW Design CR(s)</a:t>
          </a:r>
          <a:endParaRPr lang="en-US" dirty="0"/>
        </a:p>
      </dgm:t>
    </dgm:pt>
    <dgm:pt modelId="{E622F52D-98C8-4EAA-B008-8C49DB469ABF}" type="parTrans" cxnId="{44A19255-AFD0-40DE-A21E-78E20F0490EE}">
      <dgm:prSet/>
      <dgm:spPr/>
      <dgm:t>
        <a:bodyPr/>
        <a:lstStyle/>
        <a:p>
          <a:endParaRPr lang="en-US"/>
        </a:p>
      </dgm:t>
    </dgm:pt>
    <dgm:pt modelId="{5256687D-9C5F-4289-8127-64C1F09D1921}" type="sibTrans" cxnId="{44A19255-AFD0-40DE-A21E-78E20F0490EE}">
      <dgm:prSet/>
      <dgm:spPr/>
      <dgm:t>
        <a:bodyPr/>
        <a:lstStyle/>
        <a:p>
          <a:endParaRPr lang="en-US"/>
        </a:p>
      </dgm:t>
    </dgm:pt>
    <dgm:pt modelId="{3BC1A6B7-F8BB-424B-8264-6BBAD6587070}">
      <dgm:prSet phldrT="[Text]"/>
      <dgm:spPr/>
      <dgm:t>
        <a:bodyPr/>
        <a:lstStyle/>
        <a:p>
          <a:r>
            <a:rPr lang="en-US" dirty="0" smtClean="0"/>
            <a:t>Approved FSW CRs are flowed down to one or many Design CRs for implementation</a:t>
          </a:r>
          <a:endParaRPr lang="en-US" dirty="0"/>
        </a:p>
      </dgm:t>
    </dgm:pt>
    <dgm:pt modelId="{F050C24B-3F07-4F39-B036-1548AC98D35A}" type="parTrans" cxnId="{EBCEC364-600C-4E96-AFEF-CDDBC47602BC}">
      <dgm:prSet/>
      <dgm:spPr/>
      <dgm:t>
        <a:bodyPr/>
        <a:lstStyle/>
        <a:p>
          <a:endParaRPr lang="en-US"/>
        </a:p>
      </dgm:t>
    </dgm:pt>
    <dgm:pt modelId="{6DA7F0D1-8050-4871-AD08-DBD25C26E894}" type="sibTrans" cxnId="{EBCEC364-600C-4E96-AFEF-CDDBC47602BC}">
      <dgm:prSet/>
      <dgm:spPr/>
      <dgm:t>
        <a:bodyPr/>
        <a:lstStyle/>
        <a:p>
          <a:endParaRPr lang="en-US"/>
        </a:p>
      </dgm:t>
    </dgm:pt>
    <dgm:pt modelId="{94500733-8EB1-45CD-A868-BD38DBC2B602}" type="pres">
      <dgm:prSet presAssocID="{80D2B942-3563-49AD-A3D7-F7302E1EA50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E987480-B308-4DB8-A042-BB8763CC6395}" type="pres">
      <dgm:prSet presAssocID="{21F5343F-3EB1-400C-9CCC-BB017F82568A}" presName="composite" presStyleCnt="0"/>
      <dgm:spPr/>
    </dgm:pt>
    <dgm:pt modelId="{3F17126E-C2F7-4423-A34A-FBB449FE4F1A}" type="pres">
      <dgm:prSet presAssocID="{21F5343F-3EB1-400C-9CCC-BB017F82568A}" presName="bentUpArrow1" presStyleLbl="alignImgPlace1" presStyleIdx="0" presStyleCnt="2"/>
      <dgm:spPr/>
    </dgm:pt>
    <dgm:pt modelId="{4C5A70D8-E8E0-4614-9048-BDECF48AB258}" type="pres">
      <dgm:prSet presAssocID="{21F5343F-3EB1-400C-9CCC-BB017F82568A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37A79B-3E08-4616-BB57-FA98C269AC31}" type="pres">
      <dgm:prSet presAssocID="{21F5343F-3EB1-400C-9CCC-BB017F82568A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78CB67-4BC7-43AA-8081-FB79078EA2CA}" type="pres">
      <dgm:prSet presAssocID="{E7A26694-4D6F-43BD-AD89-9BB047FE57FC}" presName="sibTrans" presStyleCnt="0"/>
      <dgm:spPr/>
    </dgm:pt>
    <dgm:pt modelId="{B81D853F-B7D2-4177-ABED-E437A6529784}" type="pres">
      <dgm:prSet presAssocID="{19AE75F5-CA0E-48EA-9B17-EE53A7A97B5E}" presName="composite" presStyleCnt="0"/>
      <dgm:spPr/>
    </dgm:pt>
    <dgm:pt modelId="{E1EDADF4-ABC8-49D4-A687-0E581D512390}" type="pres">
      <dgm:prSet presAssocID="{19AE75F5-CA0E-48EA-9B17-EE53A7A97B5E}" presName="bentUpArrow1" presStyleLbl="alignImgPlace1" presStyleIdx="1" presStyleCnt="2"/>
      <dgm:spPr/>
    </dgm:pt>
    <dgm:pt modelId="{EC60C257-ED0D-4C10-8A30-740AE761EAC8}" type="pres">
      <dgm:prSet presAssocID="{19AE75F5-CA0E-48EA-9B17-EE53A7A97B5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043D0A-63DF-4318-BF8C-776CC5C9CA60}" type="pres">
      <dgm:prSet presAssocID="{19AE75F5-CA0E-48EA-9B17-EE53A7A97B5E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DE7742-62DB-489A-A701-167109595053}" type="pres">
      <dgm:prSet presAssocID="{E199C17D-1935-4E01-9953-3DB6CDC6D68D}" presName="sibTrans" presStyleCnt="0"/>
      <dgm:spPr/>
    </dgm:pt>
    <dgm:pt modelId="{B52E5768-7834-4232-94CD-3B79100E96E7}" type="pres">
      <dgm:prSet presAssocID="{FC04D910-4ECE-40A5-B757-5D87F1A4D4C1}" presName="composite" presStyleCnt="0"/>
      <dgm:spPr/>
    </dgm:pt>
    <dgm:pt modelId="{52CF7A8D-49DF-42FE-894B-117A80DD20AD}" type="pres">
      <dgm:prSet presAssocID="{FC04D910-4ECE-40A5-B757-5D87F1A4D4C1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336433-21FD-488C-B168-DF62AC7BC02D}" type="pres">
      <dgm:prSet presAssocID="{FC04D910-4ECE-40A5-B757-5D87F1A4D4C1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5EAE40-0613-4616-8105-0BB98E4CB83C}" type="presOf" srcId="{80D2B942-3563-49AD-A3D7-F7302E1EA501}" destId="{94500733-8EB1-45CD-A868-BD38DBC2B602}" srcOrd="0" destOrd="0" presId="urn:microsoft.com/office/officeart/2005/8/layout/StepDownProcess"/>
    <dgm:cxn modelId="{7E6317EC-7886-480C-BB04-4A4A6FE4ABF1}" type="presOf" srcId="{F72AD6DA-5649-44AD-B2D4-F5B8045EC192}" destId="{2F37A79B-3E08-4616-BB57-FA98C269AC31}" srcOrd="0" destOrd="0" presId="urn:microsoft.com/office/officeart/2005/8/layout/StepDownProcess"/>
    <dgm:cxn modelId="{B1D4E80C-7036-4830-B0F6-0ABF15D390D4}" srcId="{19AE75F5-CA0E-48EA-9B17-EE53A7A97B5E}" destId="{6092F232-6E7F-4AC0-954E-10DF7483FAF4}" srcOrd="0" destOrd="0" parTransId="{EE127CD0-E924-4BC3-AE74-E8B40C4AF5C0}" sibTransId="{C597AE64-E979-4826-8122-C9733DFAC548}"/>
    <dgm:cxn modelId="{8DBBD353-F56A-48AF-A69D-03A285992EEF}" type="presOf" srcId="{3BC1A6B7-F8BB-424B-8264-6BBAD6587070}" destId="{E4336433-21FD-488C-B168-DF62AC7BC02D}" srcOrd="0" destOrd="0" presId="urn:microsoft.com/office/officeart/2005/8/layout/StepDownProcess"/>
    <dgm:cxn modelId="{DCA41049-CB3D-4B60-90FE-E41E712BF18B}" type="presOf" srcId="{6092F232-6E7F-4AC0-954E-10DF7483FAF4}" destId="{95043D0A-63DF-4318-BF8C-776CC5C9CA60}" srcOrd="0" destOrd="0" presId="urn:microsoft.com/office/officeart/2005/8/layout/StepDownProcess"/>
    <dgm:cxn modelId="{B2D838FF-DF1B-4058-8CDF-404D22EA2186}" type="presOf" srcId="{19AE75F5-CA0E-48EA-9B17-EE53A7A97B5E}" destId="{EC60C257-ED0D-4C10-8A30-740AE761EAC8}" srcOrd="0" destOrd="0" presId="urn:microsoft.com/office/officeart/2005/8/layout/StepDownProcess"/>
    <dgm:cxn modelId="{E5C91898-8268-4651-BF4A-EFC42512911B}" srcId="{21F5343F-3EB1-400C-9CCC-BB017F82568A}" destId="{F72AD6DA-5649-44AD-B2D4-F5B8045EC192}" srcOrd="0" destOrd="0" parTransId="{354E58A8-050A-48E1-A7D9-9B8355865113}" sibTransId="{60FF5DC3-460D-45A7-B8B2-F249C321FA11}"/>
    <dgm:cxn modelId="{44A19255-AFD0-40DE-A21E-78E20F0490EE}" srcId="{80D2B942-3563-49AD-A3D7-F7302E1EA501}" destId="{FC04D910-4ECE-40A5-B757-5D87F1A4D4C1}" srcOrd="2" destOrd="0" parTransId="{E622F52D-98C8-4EAA-B008-8C49DB469ABF}" sibTransId="{5256687D-9C5F-4289-8127-64C1F09D1921}"/>
    <dgm:cxn modelId="{2C1C0595-C6C9-4A62-85DE-736C27F592A0}" srcId="{80D2B942-3563-49AD-A3D7-F7302E1EA501}" destId="{21F5343F-3EB1-400C-9CCC-BB017F82568A}" srcOrd="0" destOrd="0" parTransId="{6EDCACC9-B2AB-4B2E-857B-D9251BBD18BA}" sibTransId="{E7A26694-4D6F-43BD-AD89-9BB047FE57FC}"/>
    <dgm:cxn modelId="{EBCEC364-600C-4E96-AFEF-CDDBC47602BC}" srcId="{FC04D910-4ECE-40A5-B757-5D87F1A4D4C1}" destId="{3BC1A6B7-F8BB-424B-8264-6BBAD6587070}" srcOrd="0" destOrd="0" parTransId="{F050C24B-3F07-4F39-B036-1548AC98D35A}" sibTransId="{6DA7F0D1-8050-4871-AD08-DBD25C26E894}"/>
    <dgm:cxn modelId="{CCFC4293-B7D6-478F-8CE4-274B2809E210}" type="presOf" srcId="{FC04D910-4ECE-40A5-B757-5D87F1A4D4C1}" destId="{52CF7A8D-49DF-42FE-894B-117A80DD20AD}" srcOrd="0" destOrd="0" presId="urn:microsoft.com/office/officeart/2005/8/layout/StepDownProcess"/>
    <dgm:cxn modelId="{6E29C620-877C-4B4D-AA28-8A73DED594EF}" type="presOf" srcId="{21F5343F-3EB1-400C-9CCC-BB017F82568A}" destId="{4C5A70D8-E8E0-4614-9048-BDECF48AB258}" srcOrd="0" destOrd="0" presId="urn:microsoft.com/office/officeart/2005/8/layout/StepDownProcess"/>
    <dgm:cxn modelId="{448B1BFE-3500-40E6-8F2E-B3B6ED44B274}" srcId="{80D2B942-3563-49AD-A3D7-F7302E1EA501}" destId="{19AE75F5-CA0E-48EA-9B17-EE53A7A97B5E}" srcOrd="1" destOrd="0" parTransId="{9B7AC591-C8C2-46E0-B745-542D25BA387B}" sibTransId="{E199C17D-1935-4E01-9953-3DB6CDC6D68D}"/>
    <dgm:cxn modelId="{907A36CA-9359-4A76-A2D4-99A78FABB386}" type="presParOf" srcId="{94500733-8EB1-45CD-A868-BD38DBC2B602}" destId="{8E987480-B308-4DB8-A042-BB8763CC6395}" srcOrd="0" destOrd="0" presId="urn:microsoft.com/office/officeart/2005/8/layout/StepDownProcess"/>
    <dgm:cxn modelId="{58EAEF0A-BA81-4B74-A76B-467A23E14DC3}" type="presParOf" srcId="{8E987480-B308-4DB8-A042-BB8763CC6395}" destId="{3F17126E-C2F7-4423-A34A-FBB449FE4F1A}" srcOrd="0" destOrd="0" presId="urn:microsoft.com/office/officeart/2005/8/layout/StepDownProcess"/>
    <dgm:cxn modelId="{553B6A0F-AFB8-4872-B679-E280DBF4BB88}" type="presParOf" srcId="{8E987480-B308-4DB8-A042-BB8763CC6395}" destId="{4C5A70D8-E8E0-4614-9048-BDECF48AB258}" srcOrd="1" destOrd="0" presId="urn:microsoft.com/office/officeart/2005/8/layout/StepDownProcess"/>
    <dgm:cxn modelId="{9D435644-0BFB-4244-B4AF-FF87AB1AE8FA}" type="presParOf" srcId="{8E987480-B308-4DB8-A042-BB8763CC6395}" destId="{2F37A79B-3E08-4616-BB57-FA98C269AC31}" srcOrd="2" destOrd="0" presId="urn:microsoft.com/office/officeart/2005/8/layout/StepDownProcess"/>
    <dgm:cxn modelId="{9C34A8BF-9961-4E1C-B2C8-5C4986C10DC1}" type="presParOf" srcId="{94500733-8EB1-45CD-A868-BD38DBC2B602}" destId="{3678CB67-4BC7-43AA-8081-FB79078EA2CA}" srcOrd="1" destOrd="0" presId="urn:microsoft.com/office/officeart/2005/8/layout/StepDownProcess"/>
    <dgm:cxn modelId="{2FAD2CD9-CB83-4E72-A084-13DC42056037}" type="presParOf" srcId="{94500733-8EB1-45CD-A868-BD38DBC2B602}" destId="{B81D853F-B7D2-4177-ABED-E437A6529784}" srcOrd="2" destOrd="0" presId="urn:microsoft.com/office/officeart/2005/8/layout/StepDownProcess"/>
    <dgm:cxn modelId="{D399052C-3C3D-4E8D-95FC-4FF6335260C5}" type="presParOf" srcId="{B81D853F-B7D2-4177-ABED-E437A6529784}" destId="{E1EDADF4-ABC8-49D4-A687-0E581D512390}" srcOrd="0" destOrd="0" presId="urn:microsoft.com/office/officeart/2005/8/layout/StepDownProcess"/>
    <dgm:cxn modelId="{6EA5613D-C4C9-45F8-B231-5F05A743E709}" type="presParOf" srcId="{B81D853F-B7D2-4177-ABED-E437A6529784}" destId="{EC60C257-ED0D-4C10-8A30-740AE761EAC8}" srcOrd="1" destOrd="0" presId="urn:microsoft.com/office/officeart/2005/8/layout/StepDownProcess"/>
    <dgm:cxn modelId="{6AE67EF4-CC6F-4D1F-80C5-A52894293727}" type="presParOf" srcId="{B81D853F-B7D2-4177-ABED-E437A6529784}" destId="{95043D0A-63DF-4318-BF8C-776CC5C9CA60}" srcOrd="2" destOrd="0" presId="urn:microsoft.com/office/officeart/2005/8/layout/StepDownProcess"/>
    <dgm:cxn modelId="{F47C763A-7948-4AC0-B0E9-2A13098A1EB4}" type="presParOf" srcId="{94500733-8EB1-45CD-A868-BD38DBC2B602}" destId="{A5DE7742-62DB-489A-A701-167109595053}" srcOrd="3" destOrd="0" presId="urn:microsoft.com/office/officeart/2005/8/layout/StepDownProcess"/>
    <dgm:cxn modelId="{65D6CF55-7252-4788-BC0D-9ED7DCCC3186}" type="presParOf" srcId="{94500733-8EB1-45CD-A868-BD38DBC2B602}" destId="{B52E5768-7834-4232-94CD-3B79100E96E7}" srcOrd="4" destOrd="0" presId="urn:microsoft.com/office/officeart/2005/8/layout/StepDownProcess"/>
    <dgm:cxn modelId="{4E7E18F9-2DA8-46CD-BA92-D5462B4563CB}" type="presParOf" srcId="{B52E5768-7834-4232-94CD-3B79100E96E7}" destId="{52CF7A8D-49DF-42FE-894B-117A80DD20AD}" srcOrd="0" destOrd="0" presId="urn:microsoft.com/office/officeart/2005/8/layout/StepDownProcess"/>
    <dgm:cxn modelId="{524BF558-0399-4481-ABB4-EEB755F68A99}" type="presParOf" srcId="{B52E5768-7834-4232-94CD-3B79100E96E7}" destId="{E4336433-21FD-488C-B168-DF62AC7BC02D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997874-963D-49E3-8B18-283A7A6345A7}" type="doc">
      <dgm:prSet loTypeId="urn:microsoft.com/office/officeart/2005/8/layout/chevron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95F05C-1E57-4C32-AD05-953A72AE0072}">
      <dgm:prSet phldrT="[Text]"/>
      <dgm:spPr/>
      <dgm:t>
        <a:bodyPr/>
        <a:lstStyle/>
        <a:p>
          <a:r>
            <a:rPr lang="en-US" dirty="0" smtClean="0"/>
            <a:t>Static Analysis</a:t>
          </a:r>
          <a:endParaRPr lang="en-US" dirty="0"/>
        </a:p>
      </dgm:t>
    </dgm:pt>
    <dgm:pt modelId="{5023927C-6B85-46F1-A1E8-AB7092532AE7}" type="parTrans" cxnId="{C6E3F90C-E28E-44BF-B9A3-714B68673FDC}">
      <dgm:prSet/>
      <dgm:spPr/>
      <dgm:t>
        <a:bodyPr/>
        <a:lstStyle/>
        <a:p>
          <a:endParaRPr lang="en-US"/>
        </a:p>
      </dgm:t>
    </dgm:pt>
    <dgm:pt modelId="{5A7DE45E-C8CD-478D-8588-C835E887F545}" type="sibTrans" cxnId="{C6E3F90C-E28E-44BF-B9A3-714B68673FDC}">
      <dgm:prSet/>
      <dgm:spPr/>
      <dgm:t>
        <a:bodyPr/>
        <a:lstStyle/>
        <a:p>
          <a:endParaRPr lang="en-US"/>
        </a:p>
      </dgm:t>
    </dgm:pt>
    <dgm:pt modelId="{2D720E80-7E7E-4C08-AEA4-14486D0DEA49}">
      <dgm:prSet phldrT="[Text]"/>
      <dgm:spPr>
        <a:noFill/>
      </dgm:spPr>
      <dgm:t>
        <a:bodyPr/>
        <a:lstStyle/>
        <a:p>
          <a:r>
            <a:rPr lang="en-US" dirty="0" smtClean="0"/>
            <a:t>Coding Standard (based on JSF) checked with automated tool.</a:t>
          </a:r>
          <a:endParaRPr lang="en-US" dirty="0"/>
        </a:p>
      </dgm:t>
    </dgm:pt>
    <dgm:pt modelId="{CACA3267-C816-439C-9389-0998A6DF5B73}" type="parTrans" cxnId="{95E694D2-FFFA-44E4-A647-08C828B645F5}">
      <dgm:prSet/>
      <dgm:spPr/>
      <dgm:t>
        <a:bodyPr/>
        <a:lstStyle/>
        <a:p>
          <a:endParaRPr lang="en-US"/>
        </a:p>
      </dgm:t>
    </dgm:pt>
    <dgm:pt modelId="{DF63A3A5-112D-4505-A327-AB90094770AC}" type="sibTrans" cxnId="{95E694D2-FFFA-44E4-A647-08C828B645F5}">
      <dgm:prSet/>
      <dgm:spPr/>
      <dgm:t>
        <a:bodyPr/>
        <a:lstStyle/>
        <a:p>
          <a:endParaRPr lang="en-US"/>
        </a:p>
      </dgm:t>
    </dgm:pt>
    <dgm:pt modelId="{4EE25F4C-48D4-4E34-BBB6-AEE6D5313162}">
      <dgm:prSet phldrT="[Text]"/>
      <dgm:spPr>
        <a:noFill/>
      </dgm:spPr>
      <dgm:t>
        <a:bodyPr/>
        <a:lstStyle/>
        <a:p>
          <a:endParaRPr lang="en-US" dirty="0"/>
        </a:p>
      </dgm:t>
    </dgm:pt>
    <dgm:pt modelId="{77D6EC76-04BC-40A6-B29A-8CEE987F70D9}" type="parTrans" cxnId="{E160EB8E-8D3B-40FC-96C0-42AAEDD54537}">
      <dgm:prSet/>
      <dgm:spPr/>
      <dgm:t>
        <a:bodyPr/>
        <a:lstStyle/>
        <a:p>
          <a:endParaRPr lang="en-US"/>
        </a:p>
      </dgm:t>
    </dgm:pt>
    <dgm:pt modelId="{8E325A33-9D2F-4573-A145-592C8BEC734A}" type="sibTrans" cxnId="{E160EB8E-8D3B-40FC-96C0-42AAEDD54537}">
      <dgm:prSet/>
      <dgm:spPr/>
      <dgm:t>
        <a:bodyPr/>
        <a:lstStyle/>
        <a:p>
          <a:endParaRPr lang="en-US"/>
        </a:p>
      </dgm:t>
    </dgm:pt>
    <dgm:pt modelId="{4B7B3D6B-2FAE-4DFD-ABCE-58C496A062EC}">
      <dgm:prSet phldrT="[Text]"/>
      <dgm:spPr/>
      <dgm:t>
        <a:bodyPr/>
        <a:lstStyle/>
        <a:p>
          <a:r>
            <a:rPr lang="en-US" dirty="0" smtClean="0"/>
            <a:t>Code Coverage </a:t>
          </a:r>
          <a:endParaRPr lang="en-US" dirty="0"/>
        </a:p>
      </dgm:t>
    </dgm:pt>
    <dgm:pt modelId="{E47801C6-D318-4519-ACFE-94E8B3A338FE}" type="parTrans" cxnId="{D78CC365-A789-4D65-A320-D753042026CF}">
      <dgm:prSet/>
      <dgm:spPr/>
      <dgm:t>
        <a:bodyPr/>
        <a:lstStyle/>
        <a:p>
          <a:endParaRPr lang="en-US"/>
        </a:p>
      </dgm:t>
    </dgm:pt>
    <dgm:pt modelId="{E2C26946-E89C-4C84-8238-624C4C728C45}" type="sibTrans" cxnId="{D78CC365-A789-4D65-A320-D753042026CF}">
      <dgm:prSet/>
      <dgm:spPr/>
      <dgm:t>
        <a:bodyPr/>
        <a:lstStyle/>
        <a:p>
          <a:endParaRPr lang="en-US"/>
        </a:p>
      </dgm:t>
    </dgm:pt>
    <dgm:pt modelId="{30B399FD-FED1-4461-9214-D0D29C15A9FD}">
      <dgm:prSet phldrT="[Text]"/>
      <dgm:spPr>
        <a:noFill/>
      </dgm:spPr>
      <dgm:t>
        <a:bodyPr/>
        <a:lstStyle/>
        <a:p>
          <a:r>
            <a:rPr lang="en-US" dirty="0" smtClean="0"/>
            <a:t>100% MCDC</a:t>
          </a:r>
          <a:endParaRPr lang="en-US" dirty="0"/>
        </a:p>
      </dgm:t>
    </dgm:pt>
    <dgm:pt modelId="{E9BC4AE5-E661-4470-87A7-E0EA00D25677}" type="parTrans" cxnId="{FD3B7C0D-4C27-499B-812C-28242E0582E9}">
      <dgm:prSet/>
      <dgm:spPr/>
      <dgm:t>
        <a:bodyPr/>
        <a:lstStyle/>
        <a:p>
          <a:endParaRPr lang="en-US"/>
        </a:p>
      </dgm:t>
    </dgm:pt>
    <dgm:pt modelId="{4E3F10F4-1AAD-4206-B68F-79F5EE5CA8CB}" type="sibTrans" cxnId="{FD3B7C0D-4C27-499B-812C-28242E0582E9}">
      <dgm:prSet/>
      <dgm:spPr/>
      <dgm:t>
        <a:bodyPr/>
        <a:lstStyle/>
        <a:p>
          <a:endParaRPr lang="en-US"/>
        </a:p>
      </dgm:t>
    </dgm:pt>
    <dgm:pt modelId="{92A787D0-430F-4A3D-B8E2-CFD4AED8368C}">
      <dgm:prSet phldrT="[Text]"/>
      <dgm:spPr>
        <a:noFill/>
      </dgm:spPr>
      <dgm:t>
        <a:bodyPr/>
        <a:lstStyle/>
        <a:p>
          <a:r>
            <a:rPr lang="en-US" dirty="0" smtClean="0"/>
            <a:t>Executed each night on the integration code branch</a:t>
          </a:r>
          <a:endParaRPr lang="en-US" dirty="0"/>
        </a:p>
      </dgm:t>
    </dgm:pt>
    <dgm:pt modelId="{CB93D123-E7C1-4BB6-8824-5D9B7B9EF6B6}" type="parTrans" cxnId="{4872E3DE-03C8-42F4-AE4C-5F40D7666431}">
      <dgm:prSet/>
      <dgm:spPr/>
      <dgm:t>
        <a:bodyPr/>
        <a:lstStyle/>
        <a:p>
          <a:endParaRPr lang="en-US"/>
        </a:p>
      </dgm:t>
    </dgm:pt>
    <dgm:pt modelId="{FA60F523-FD75-4E10-97FB-586A39D59FD3}" type="sibTrans" cxnId="{4872E3DE-03C8-42F4-AE4C-5F40D7666431}">
      <dgm:prSet/>
      <dgm:spPr/>
      <dgm:t>
        <a:bodyPr/>
        <a:lstStyle/>
        <a:p>
          <a:endParaRPr lang="en-US"/>
        </a:p>
      </dgm:t>
    </dgm:pt>
    <dgm:pt modelId="{5C601DC4-6B80-4538-91DA-BB935BB2376E}">
      <dgm:prSet phldrT="[Text]"/>
      <dgm:spPr/>
      <dgm:t>
        <a:bodyPr/>
        <a:lstStyle/>
        <a:p>
          <a:r>
            <a:rPr lang="en-US" dirty="0" smtClean="0"/>
            <a:t>Functional Testing</a:t>
          </a:r>
          <a:endParaRPr lang="en-US" dirty="0"/>
        </a:p>
      </dgm:t>
    </dgm:pt>
    <dgm:pt modelId="{EB774C74-3E65-4D5D-B90B-11BB6941212C}" type="parTrans" cxnId="{1657760A-83DB-45FF-BEC0-0880A3C0E5CD}">
      <dgm:prSet/>
      <dgm:spPr/>
      <dgm:t>
        <a:bodyPr/>
        <a:lstStyle/>
        <a:p>
          <a:endParaRPr lang="en-US"/>
        </a:p>
      </dgm:t>
    </dgm:pt>
    <dgm:pt modelId="{E97CE54D-AA72-4DFC-B5F3-F66FB9F4763F}" type="sibTrans" cxnId="{1657760A-83DB-45FF-BEC0-0880A3C0E5CD}">
      <dgm:prSet/>
      <dgm:spPr/>
      <dgm:t>
        <a:bodyPr/>
        <a:lstStyle/>
        <a:p>
          <a:endParaRPr lang="en-US"/>
        </a:p>
      </dgm:t>
    </dgm:pt>
    <dgm:pt modelId="{7F2763D0-860F-43B6-9439-C20F5558C937}">
      <dgm:prSet phldrT="[Text]"/>
      <dgm:spPr>
        <a:noFill/>
      </dgm:spPr>
      <dgm:t>
        <a:bodyPr/>
        <a:lstStyle/>
        <a:p>
          <a:r>
            <a:rPr lang="en-US" dirty="0" smtClean="0"/>
            <a:t> 1 Million + Module-level tests</a:t>
          </a:r>
          <a:endParaRPr lang="en-US" dirty="0"/>
        </a:p>
      </dgm:t>
    </dgm:pt>
    <dgm:pt modelId="{F084A3E7-2A25-4BE5-9DAC-03AAE533E18C}" type="parTrans" cxnId="{C0ED9271-4CF4-46C8-9D91-DAC3297E1CA5}">
      <dgm:prSet/>
      <dgm:spPr/>
      <dgm:t>
        <a:bodyPr/>
        <a:lstStyle/>
        <a:p>
          <a:endParaRPr lang="en-US"/>
        </a:p>
      </dgm:t>
    </dgm:pt>
    <dgm:pt modelId="{9B44F307-B137-457D-8917-12009127DAB3}" type="sibTrans" cxnId="{C0ED9271-4CF4-46C8-9D91-DAC3297E1CA5}">
      <dgm:prSet/>
      <dgm:spPr/>
      <dgm:t>
        <a:bodyPr/>
        <a:lstStyle/>
        <a:p>
          <a:endParaRPr lang="en-US"/>
        </a:p>
      </dgm:t>
    </dgm:pt>
    <dgm:pt modelId="{5608C1B9-6817-4D97-A3C2-81F0CAF5EE00}">
      <dgm:prSet phldrT="[Text]"/>
      <dgm:spPr>
        <a:noFill/>
      </dgm:spPr>
      <dgm:t>
        <a:bodyPr/>
        <a:lstStyle/>
        <a:p>
          <a:r>
            <a:rPr lang="en-US" dirty="0" smtClean="0"/>
            <a:t>Executed each night on the integration code branch</a:t>
          </a:r>
          <a:endParaRPr lang="en-US" dirty="0"/>
        </a:p>
      </dgm:t>
    </dgm:pt>
    <dgm:pt modelId="{FE0E1D8C-5435-4056-B217-FCD0F9396829}" type="parTrans" cxnId="{A94505FE-7909-42F4-9048-124162325E0C}">
      <dgm:prSet/>
      <dgm:spPr/>
      <dgm:t>
        <a:bodyPr/>
        <a:lstStyle/>
        <a:p>
          <a:endParaRPr lang="en-US"/>
        </a:p>
      </dgm:t>
    </dgm:pt>
    <dgm:pt modelId="{6439C573-3FEF-47FD-AF61-1CE940154721}" type="sibTrans" cxnId="{A94505FE-7909-42F4-9048-124162325E0C}">
      <dgm:prSet/>
      <dgm:spPr/>
      <dgm:t>
        <a:bodyPr/>
        <a:lstStyle/>
        <a:p>
          <a:endParaRPr lang="en-US"/>
        </a:p>
      </dgm:t>
    </dgm:pt>
    <dgm:pt modelId="{C83533AE-A91F-41B8-AAF1-1FFA7AEA6FCC}">
      <dgm:prSet phldrT="[Text]"/>
      <dgm:spPr>
        <a:noFill/>
      </dgm:spPr>
      <dgm:t>
        <a:bodyPr/>
        <a:lstStyle/>
        <a:p>
          <a:r>
            <a:rPr lang="en-US" dirty="0" smtClean="0"/>
            <a:t>Executed each night on the integration code branch</a:t>
          </a:r>
          <a:endParaRPr lang="en-US" dirty="0"/>
        </a:p>
      </dgm:t>
    </dgm:pt>
    <dgm:pt modelId="{CA36BFA6-2D84-4E5C-BA6F-0EEE46FF4C5F}" type="parTrans" cxnId="{D14EE740-1EBB-4F93-92AF-A85FCC637647}">
      <dgm:prSet/>
      <dgm:spPr/>
      <dgm:t>
        <a:bodyPr/>
        <a:lstStyle/>
        <a:p>
          <a:endParaRPr lang="en-US"/>
        </a:p>
      </dgm:t>
    </dgm:pt>
    <dgm:pt modelId="{8F16CDAE-88BB-4B9F-BF00-3F8949ABD268}" type="sibTrans" cxnId="{D14EE740-1EBB-4F93-92AF-A85FCC637647}">
      <dgm:prSet/>
      <dgm:spPr/>
      <dgm:t>
        <a:bodyPr/>
        <a:lstStyle/>
        <a:p>
          <a:endParaRPr lang="en-US"/>
        </a:p>
      </dgm:t>
    </dgm:pt>
    <dgm:pt modelId="{201BFB77-A220-49B2-A2B6-01100CC4120C}">
      <dgm:prSet phldrT="[Text]"/>
      <dgm:spPr>
        <a:noFill/>
      </dgm:spPr>
      <dgm:t>
        <a:bodyPr/>
        <a:lstStyle/>
        <a:p>
          <a:r>
            <a:rPr lang="en-US" dirty="0" smtClean="0"/>
            <a:t>100% Branch &amp; Statement</a:t>
          </a:r>
          <a:endParaRPr lang="en-US" dirty="0"/>
        </a:p>
      </dgm:t>
    </dgm:pt>
    <dgm:pt modelId="{D095A65D-DE09-4C81-A2D2-38F11AD16116}" type="parTrans" cxnId="{1B25F3DB-1B16-4821-B543-17A6F3454B94}">
      <dgm:prSet/>
      <dgm:spPr/>
      <dgm:t>
        <a:bodyPr/>
        <a:lstStyle/>
        <a:p>
          <a:endParaRPr lang="en-US"/>
        </a:p>
      </dgm:t>
    </dgm:pt>
    <dgm:pt modelId="{A62E463C-1074-4C3B-9161-A6A9DDA5BF7E}" type="sibTrans" cxnId="{1B25F3DB-1B16-4821-B543-17A6F3454B94}">
      <dgm:prSet/>
      <dgm:spPr/>
      <dgm:t>
        <a:bodyPr/>
        <a:lstStyle/>
        <a:p>
          <a:endParaRPr lang="en-US"/>
        </a:p>
      </dgm:t>
    </dgm:pt>
    <dgm:pt modelId="{4598D439-7FFA-4940-8BCC-052DF0972C77}" type="pres">
      <dgm:prSet presAssocID="{8F997874-963D-49E3-8B18-283A7A6345A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712634-19A8-40B7-812C-3C554401735A}" type="pres">
      <dgm:prSet presAssocID="{DC95F05C-1E57-4C32-AD05-953A72AE0072}" presName="composite" presStyleCnt="0"/>
      <dgm:spPr/>
    </dgm:pt>
    <dgm:pt modelId="{5FEC3DB3-2C80-4DEB-8A1C-91ABFCFB417F}" type="pres">
      <dgm:prSet presAssocID="{DC95F05C-1E57-4C32-AD05-953A72AE007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AC0EBC-851A-485F-9476-62B18720980F}" type="pres">
      <dgm:prSet presAssocID="{DC95F05C-1E57-4C32-AD05-953A72AE007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BF243-535D-4A5C-87F0-E5362F3B9C40}" type="pres">
      <dgm:prSet presAssocID="{5A7DE45E-C8CD-478D-8588-C835E887F545}" presName="sp" presStyleCnt="0"/>
      <dgm:spPr/>
    </dgm:pt>
    <dgm:pt modelId="{4A3AB4ED-C104-4031-9715-47C36BDFD28B}" type="pres">
      <dgm:prSet presAssocID="{4B7B3D6B-2FAE-4DFD-ABCE-58C496A062EC}" presName="composite" presStyleCnt="0"/>
      <dgm:spPr/>
    </dgm:pt>
    <dgm:pt modelId="{5B4C7D3A-1A08-4847-A39B-0336747641C7}" type="pres">
      <dgm:prSet presAssocID="{4B7B3D6B-2FAE-4DFD-ABCE-58C496A062E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A5148A-74B6-4EC0-B490-8E8906E38307}" type="pres">
      <dgm:prSet presAssocID="{4B7B3D6B-2FAE-4DFD-ABCE-58C496A062EC}" presName="descendantText" presStyleLbl="alignAcc1" presStyleIdx="1" presStyleCnt="3" custLinFactNeighborX="1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748A6F-43A7-4D28-8323-5B9DE355A265}" type="pres">
      <dgm:prSet presAssocID="{E2C26946-E89C-4C84-8238-624C4C728C45}" presName="sp" presStyleCnt="0"/>
      <dgm:spPr/>
    </dgm:pt>
    <dgm:pt modelId="{A67F367B-8917-4AF1-8B52-29FE5A39087F}" type="pres">
      <dgm:prSet presAssocID="{5C601DC4-6B80-4538-91DA-BB935BB2376E}" presName="composite" presStyleCnt="0"/>
      <dgm:spPr/>
    </dgm:pt>
    <dgm:pt modelId="{0EC8B559-F881-489A-BC5C-4A60D6606EAA}" type="pres">
      <dgm:prSet presAssocID="{5C601DC4-6B80-4538-91DA-BB935BB2376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8FEDB8-E898-4873-8F4F-624DECF0D04A}" type="pres">
      <dgm:prSet presAssocID="{5C601DC4-6B80-4538-91DA-BB935BB2376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36C7E3-E84E-46B9-A28B-6AE94F6195A5}" type="presOf" srcId="{7F2763D0-860F-43B6-9439-C20F5558C937}" destId="{588FEDB8-E898-4873-8F4F-624DECF0D04A}" srcOrd="0" destOrd="0" presId="urn:microsoft.com/office/officeart/2005/8/layout/chevron2"/>
    <dgm:cxn modelId="{D14EE740-1EBB-4F93-92AF-A85FCC637647}" srcId="{DC95F05C-1E57-4C32-AD05-953A72AE0072}" destId="{C83533AE-A91F-41B8-AAF1-1FFA7AEA6FCC}" srcOrd="1" destOrd="0" parTransId="{CA36BFA6-2D84-4E5C-BA6F-0EEE46FF4C5F}" sibTransId="{8F16CDAE-88BB-4B9F-BF00-3F8949ABD268}"/>
    <dgm:cxn modelId="{519F8CD5-714B-4C70-B8DE-FDB8350DE7BE}" type="presOf" srcId="{4EE25F4C-48D4-4E34-BBB6-AEE6D5313162}" destId="{4EAC0EBC-851A-485F-9476-62B18720980F}" srcOrd="0" destOrd="2" presId="urn:microsoft.com/office/officeart/2005/8/layout/chevron2"/>
    <dgm:cxn modelId="{C0ED9271-4CF4-46C8-9D91-DAC3297E1CA5}" srcId="{5C601DC4-6B80-4538-91DA-BB935BB2376E}" destId="{7F2763D0-860F-43B6-9439-C20F5558C937}" srcOrd="0" destOrd="0" parTransId="{F084A3E7-2A25-4BE5-9DAC-03AAE533E18C}" sibTransId="{9B44F307-B137-457D-8917-12009127DAB3}"/>
    <dgm:cxn modelId="{7C323834-1C46-4A61-8195-52FE11F31FB8}" type="presOf" srcId="{4B7B3D6B-2FAE-4DFD-ABCE-58C496A062EC}" destId="{5B4C7D3A-1A08-4847-A39B-0336747641C7}" srcOrd="0" destOrd="0" presId="urn:microsoft.com/office/officeart/2005/8/layout/chevron2"/>
    <dgm:cxn modelId="{1B25F3DB-1B16-4821-B543-17A6F3454B94}" srcId="{4B7B3D6B-2FAE-4DFD-ABCE-58C496A062EC}" destId="{201BFB77-A220-49B2-A2B6-01100CC4120C}" srcOrd="1" destOrd="0" parTransId="{D095A65D-DE09-4C81-A2D2-38F11AD16116}" sibTransId="{A62E463C-1074-4C3B-9161-A6A9DDA5BF7E}"/>
    <dgm:cxn modelId="{2B2A6A36-E5E8-48E0-AF5E-A2BDB8FD8F6F}" type="presOf" srcId="{5C601DC4-6B80-4538-91DA-BB935BB2376E}" destId="{0EC8B559-F881-489A-BC5C-4A60D6606EAA}" srcOrd="0" destOrd="0" presId="urn:microsoft.com/office/officeart/2005/8/layout/chevron2"/>
    <dgm:cxn modelId="{51E6C358-2FCA-41EB-9F5A-1980AEEB7C85}" type="presOf" srcId="{8F997874-963D-49E3-8B18-283A7A6345A7}" destId="{4598D439-7FFA-4940-8BCC-052DF0972C77}" srcOrd="0" destOrd="0" presId="urn:microsoft.com/office/officeart/2005/8/layout/chevron2"/>
    <dgm:cxn modelId="{D78CC365-A789-4D65-A320-D753042026CF}" srcId="{8F997874-963D-49E3-8B18-283A7A6345A7}" destId="{4B7B3D6B-2FAE-4DFD-ABCE-58C496A062EC}" srcOrd="1" destOrd="0" parTransId="{E47801C6-D318-4519-ACFE-94E8B3A338FE}" sibTransId="{E2C26946-E89C-4C84-8238-624C4C728C45}"/>
    <dgm:cxn modelId="{E160EB8E-8D3B-40FC-96C0-42AAEDD54537}" srcId="{DC95F05C-1E57-4C32-AD05-953A72AE0072}" destId="{4EE25F4C-48D4-4E34-BBB6-AEE6D5313162}" srcOrd="2" destOrd="0" parTransId="{77D6EC76-04BC-40A6-B29A-8CEE987F70D9}" sibTransId="{8E325A33-9D2F-4573-A145-592C8BEC734A}"/>
    <dgm:cxn modelId="{56B2D527-C634-47E9-B3E2-E0B826EBAD52}" type="presOf" srcId="{5608C1B9-6817-4D97-A3C2-81F0CAF5EE00}" destId="{588FEDB8-E898-4873-8F4F-624DECF0D04A}" srcOrd="0" destOrd="1" presId="urn:microsoft.com/office/officeart/2005/8/layout/chevron2"/>
    <dgm:cxn modelId="{92BD1BEA-18D9-4181-A4CE-7DD7113B1E68}" type="presOf" srcId="{DC95F05C-1E57-4C32-AD05-953A72AE0072}" destId="{5FEC3DB3-2C80-4DEB-8A1C-91ABFCFB417F}" srcOrd="0" destOrd="0" presId="urn:microsoft.com/office/officeart/2005/8/layout/chevron2"/>
    <dgm:cxn modelId="{54B14428-240E-466E-BEDD-F8B51070B54D}" type="presOf" srcId="{201BFB77-A220-49B2-A2B6-01100CC4120C}" destId="{BDA5148A-74B6-4EC0-B490-8E8906E38307}" srcOrd="0" destOrd="1" presId="urn:microsoft.com/office/officeart/2005/8/layout/chevron2"/>
    <dgm:cxn modelId="{5F4922DA-36CF-408F-B0CB-6D3DF542A12B}" type="presOf" srcId="{2D720E80-7E7E-4C08-AEA4-14486D0DEA49}" destId="{4EAC0EBC-851A-485F-9476-62B18720980F}" srcOrd="0" destOrd="0" presId="urn:microsoft.com/office/officeart/2005/8/layout/chevron2"/>
    <dgm:cxn modelId="{A94505FE-7909-42F4-9048-124162325E0C}" srcId="{5C601DC4-6B80-4538-91DA-BB935BB2376E}" destId="{5608C1B9-6817-4D97-A3C2-81F0CAF5EE00}" srcOrd="1" destOrd="0" parTransId="{FE0E1D8C-5435-4056-B217-FCD0F9396829}" sibTransId="{6439C573-3FEF-47FD-AF61-1CE940154721}"/>
    <dgm:cxn modelId="{95E694D2-FFFA-44E4-A647-08C828B645F5}" srcId="{DC95F05C-1E57-4C32-AD05-953A72AE0072}" destId="{2D720E80-7E7E-4C08-AEA4-14486D0DEA49}" srcOrd="0" destOrd="0" parTransId="{CACA3267-C816-439C-9389-0998A6DF5B73}" sibTransId="{DF63A3A5-112D-4505-A327-AB90094770AC}"/>
    <dgm:cxn modelId="{1657760A-83DB-45FF-BEC0-0880A3C0E5CD}" srcId="{8F997874-963D-49E3-8B18-283A7A6345A7}" destId="{5C601DC4-6B80-4538-91DA-BB935BB2376E}" srcOrd="2" destOrd="0" parTransId="{EB774C74-3E65-4D5D-B90B-11BB6941212C}" sibTransId="{E97CE54D-AA72-4DFC-B5F3-F66FB9F4763F}"/>
    <dgm:cxn modelId="{4872E3DE-03C8-42F4-AE4C-5F40D7666431}" srcId="{4B7B3D6B-2FAE-4DFD-ABCE-58C496A062EC}" destId="{92A787D0-430F-4A3D-B8E2-CFD4AED8368C}" srcOrd="2" destOrd="0" parTransId="{CB93D123-E7C1-4BB6-8824-5D9B7B9EF6B6}" sibTransId="{FA60F523-FD75-4E10-97FB-586A39D59FD3}"/>
    <dgm:cxn modelId="{0ECE4596-98BB-4DCC-B7E8-1FB5403C4F33}" type="presOf" srcId="{92A787D0-430F-4A3D-B8E2-CFD4AED8368C}" destId="{BDA5148A-74B6-4EC0-B490-8E8906E38307}" srcOrd="0" destOrd="2" presId="urn:microsoft.com/office/officeart/2005/8/layout/chevron2"/>
    <dgm:cxn modelId="{28F6D108-AF47-4B40-9BFB-03CE31E4DF7B}" type="presOf" srcId="{30B399FD-FED1-4461-9214-D0D29C15A9FD}" destId="{BDA5148A-74B6-4EC0-B490-8E8906E38307}" srcOrd="0" destOrd="0" presId="urn:microsoft.com/office/officeart/2005/8/layout/chevron2"/>
    <dgm:cxn modelId="{FD3B7C0D-4C27-499B-812C-28242E0582E9}" srcId="{4B7B3D6B-2FAE-4DFD-ABCE-58C496A062EC}" destId="{30B399FD-FED1-4461-9214-D0D29C15A9FD}" srcOrd="0" destOrd="0" parTransId="{E9BC4AE5-E661-4470-87A7-E0EA00D25677}" sibTransId="{4E3F10F4-1AAD-4206-B68F-79F5EE5CA8CB}"/>
    <dgm:cxn modelId="{C6E3F90C-E28E-44BF-B9A3-714B68673FDC}" srcId="{8F997874-963D-49E3-8B18-283A7A6345A7}" destId="{DC95F05C-1E57-4C32-AD05-953A72AE0072}" srcOrd="0" destOrd="0" parTransId="{5023927C-6B85-46F1-A1E8-AB7092532AE7}" sibTransId="{5A7DE45E-C8CD-478D-8588-C835E887F545}"/>
    <dgm:cxn modelId="{D71D2683-EC0E-48CD-BC81-DFF287412355}" type="presOf" srcId="{C83533AE-A91F-41B8-AAF1-1FFA7AEA6FCC}" destId="{4EAC0EBC-851A-485F-9476-62B18720980F}" srcOrd="0" destOrd="1" presId="urn:microsoft.com/office/officeart/2005/8/layout/chevron2"/>
    <dgm:cxn modelId="{11663E74-F5DE-4866-9D3D-BE430846A07B}" type="presParOf" srcId="{4598D439-7FFA-4940-8BCC-052DF0972C77}" destId="{4C712634-19A8-40B7-812C-3C554401735A}" srcOrd="0" destOrd="0" presId="urn:microsoft.com/office/officeart/2005/8/layout/chevron2"/>
    <dgm:cxn modelId="{3A1B9FDC-1F9D-4A71-BEDF-656A43CB3172}" type="presParOf" srcId="{4C712634-19A8-40B7-812C-3C554401735A}" destId="{5FEC3DB3-2C80-4DEB-8A1C-91ABFCFB417F}" srcOrd="0" destOrd="0" presId="urn:microsoft.com/office/officeart/2005/8/layout/chevron2"/>
    <dgm:cxn modelId="{2A7B5082-AD12-464B-BE01-7F70FEFFA784}" type="presParOf" srcId="{4C712634-19A8-40B7-812C-3C554401735A}" destId="{4EAC0EBC-851A-485F-9476-62B18720980F}" srcOrd="1" destOrd="0" presId="urn:microsoft.com/office/officeart/2005/8/layout/chevron2"/>
    <dgm:cxn modelId="{8C9FD233-72E2-41B3-BB05-B7A896785867}" type="presParOf" srcId="{4598D439-7FFA-4940-8BCC-052DF0972C77}" destId="{36DBF243-535D-4A5C-87F0-E5362F3B9C40}" srcOrd="1" destOrd="0" presId="urn:microsoft.com/office/officeart/2005/8/layout/chevron2"/>
    <dgm:cxn modelId="{5711BCB1-D92A-4C15-B3E4-EFEC045BAFCC}" type="presParOf" srcId="{4598D439-7FFA-4940-8BCC-052DF0972C77}" destId="{4A3AB4ED-C104-4031-9715-47C36BDFD28B}" srcOrd="2" destOrd="0" presId="urn:microsoft.com/office/officeart/2005/8/layout/chevron2"/>
    <dgm:cxn modelId="{9C0A0DD4-496A-4152-B236-38776B2E14F7}" type="presParOf" srcId="{4A3AB4ED-C104-4031-9715-47C36BDFD28B}" destId="{5B4C7D3A-1A08-4847-A39B-0336747641C7}" srcOrd="0" destOrd="0" presId="urn:microsoft.com/office/officeart/2005/8/layout/chevron2"/>
    <dgm:cxn modelId="{976F86CB-38AD-4205-A084-7520A9ED7E73}" type="presParOf" srcId="{4A3AB4ED-C104-4031-9715-47C36BDFD28B}" destId="{BDA5148A-74B6-4EC0-B490-8E8906E38307}" srcOrd="1" destOrd="0" presId="urn:microsoft.com/office/officeart/2005/8/layout/chevron2"/>
    <dgm:cxn modelId="{1F3EAD12-C0B6-4A41-A643-73C1CA55E026}" type="presParOf" srcId="{4598D439-7FFA-4940-8BCC-052DF0972C77}" destId="{EE748A6F-43A7-4D28-8323-5B9DE355A265}" srcOrd="3" destOrd="0" presId="urn:microsoft.com/office/officeart/2005/8/layout/chevron2"/>
    <dgm:cxn modelId="{A16E73BB-0B7E-4799-9917-101CA1B00242}" type="presParOf" srcId="{4598D439-7FFA-4940-8BCC-052DF0972C77}" destId="{A67F367B-8917-4AF1-8B52-29FE5A39087F}" srcOrd="4" destOrd="0" presId="urn:microsoft.com/office/officeart/2005/8/layout/chevron2"/>
    <dgm:cxn modelId="{F1FCB6E8-6A4E-431B-8D22-C5E071E79E05}" type="presParOf" srcId="{A67F367B-8917-4AF1-8B52-29FE5A39087F}" destId="{0EC8B559-F881-489A-BC5C-4A60D6606EAA}" srcOrd="0" destOrd="0" presId="urn:microsoft.com/office/officeart/2005/8/layout/chevron2"/>
    <dgm:cxn modelId="{E8CD7C81-07EA-4E40-A66F-0886057427F5}" type="presParOf" srcId="{A67F367B-8917-4AF1-8B52-29FE5A39087F}" destId="{588FEDB8-E898-4873-8F4F-624DECF0D04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4CF332-87BE-49EE-8B28-47CDBCB25F8F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189658-3F31-4C14-A6E4-3EBED1AE5681}">
      <dgm:prSet phldrT="[Text]"/>
      <dgm:spPr/>
      <dgm:t>
        <a:bodyPr/>
        <a:lstStyle/>
        <a:p>
          <a:r>
            <a:rPr lang="en-US" dirty="0" smtClean="0"/>
            <a:t>Peer Review</a:t>
          </a:r>
          <a:endParaRPr lang="en-US" dirty="0"/>
        </a:p>
      </dgm:t>
    </dgm:pt>
    <dgm:pt modelId="{30EB9FB1-E8DD-4E04-9B9D-E54E11FC628A}" type="parTrans" cxnId="{F964BEC7-6863-45F4-866A-A97060F001EF}">
      <dgm:prSet/>
      <dgm:spPr/>
      <dgm:t>
        <a:bodyPr/>
        <a:lstStyle/>
        <a:p>
          <a:endParaRPr lang="en-US"/>
        </a:p>
      </dgm:t>
    </dgm:pt>
    <dgm:pt modelId="{7E59C585-17DA-4112-BFEF-2469E5D7D994}" type="sibTrans" cxnId="{F964BEC7-6863-45F4-866A-A97060F001EF}">
      <dgm:prSet/>
      <dgm:spPr/>
      <dgm:t>
        <a:bodyPr/>
        <a:lstStyle/>
        <a:p>
          <a:endParaRPr lang="en-US"/>
        </a:p>
      </dgm:t>
    </dgm:pt>
    <dgm:pt modelId="{BFB82AB2-97ED-480F-B783-FB12A54A4CAD}">
      <dgm:prSet phldrT="[Text]"/>
      <dgm:spPr/>
      <dgm:t>
        <a:bodyPr/>
        <a:lstStyle/>
        <a:p>
          <a:r>
            <a:rPr lang="en-US" dirty="0" smtClean="0"/>
            <a:t>Unit Testing Results</a:t>
          </a:r>
          <a:endParaRPr lang="en-US" dirty="0"/>
        </a:p>
      </dgm:t>
    </dgm:pt>
    <dgm:pt modelId="{6C709317-45F1-46FD-9CE3-253FE207FB71}" type="parTrans" cxnId="{F5799EAB-E0EA-4794-A70D-3C6445F20231}">
      <dgm:prSet/>
      <dgm:spPr/>
      <dgm:t>
        <a:bodyPr/>
        <a:lstStyle/>
        <a:p>
          <a:endParaRPr lang="en-US"/>
        </a:p>
      </dgm:t>
    </dgm:pt>
    <dgm:pt modelId="{507335A4-239F-44D8-99EB-03627AFC759A}" type="sibTrans" cxnId="{F5799EAB-E0EA-4794-A70D-3C6445F20231}">
      <dgm:prSet/>
      <dgm:spPr/>
      <dgm:t>
        <a:bodyPr/>
        <a:lstStyle/>
        <a:p>
          <a:endParaRPr lang="en-US"/>
        </a:p>
      </dgm:t>
    </dgm:pt>
    <dgm:pt modelId="{F4A0EA10-9F65-4F83-9C87-54956DB3FED0}">
      <dgm:prSet phldrT="[Text]"/>
      <dgm:spPr/>
      <dgm:t>
        <a:bodyPr/>
        <a:lstStyle/>
        <a:p>
          <a:r>
            <a:rPr lang="en-US" dirty="0" smtClean="0"/>
            <a:t>Integration Prep</a:t>
          </a:r>
          <a:endParaRPr lang="en-US" dirty="0"/>
        </a:p>
      </dgm:t>
    </dgm:pt>
    <dgm:pt modelId="{0E451AA7-A12B-4680-A6F3-2B4C321E8034}" type="parTrans" cxnId="{F8A8FF06-1C65-4C9E-826A-B55A795BBABF}">
      <dgm:prSet/>
      <dgm:spPr/>
      <dgm:t>
        <a:bodyPr/>
        <a:lstStyle/>
        <a:p>
          <a:endParaRPr lang="en-US"/>
        </a:p>
      </dgm:t>
    </dgm:pt>
    <dgm:pt modelId="{9E12119E-0292-4BE9-8185-21FDC1463DDB}" type="sibTrans" cxnId="{F8A8FF06-1C65-4C9E-826A-B55A795BBABF}">
      <dgm:prSet/>
      <dgm:spPr/>
      <dgm:t>
        <a:bodyPr/>
        <a:lstStyle/>
        <a:p>
          <a:endParaRPr lang="en-US"/>
        </a:p>
      </dgm:t>
    </dgm:pt>
    <dgm:pt modelId="{CA79A07A-ED29-47A2-B945-7B3408C9A01E}">
      <dgm:prSet phldrT="[Text]"/>
      <dgm:spPr/>
      <dgm:t>
        <a:bodyPr/>
        <a:lstStyle/>
        <a:p>
          <a:r>
            <a:rPr lang="en-US" dirty="0" smtClean="0"/>
            <a:t>Integration Test Type</a:t>
          </a:r>
          <a:endParaRPr lang="en-US" dirty="0"/>
        </a:p>
      </dgm:t>
    </dgm:pt>
    <dgm:pt modelId="{D2CA9018-9356-4403-9EF7-A24BB1FEA0CA}" type="parTrans" cxnId="{2ADB6562-9267-492A-B89F-51CFD6542EC6}">
      <dgm:prSet/>
      <dgm:spPr/>
      <dgm:t>
        <a:bodyPr/>
        <a:lstStyle/>
        <a:p>
          <a:endParaRPr lang="en-US"/>
        </a:p>
      </dgm:t>
    </dgm:pt>
    <dgm:pt modelId="{63C748BE-BB70-4DF0-A38A-5FD42E3E7C1A}" type="sibTrans" cxnId="{2ADB6562-9267-492A-B89F-51CFD6542EC6}">
      <dgm:prSet/>
      <dgm:spPr/>
      <dgm:t>
        <a:bodyPr/>
        <a:lstStyle/>
        <a:p>
          <a:endParaRPr lang="en-US"/>
        </a:p>
      </dgm:t>
    </dgm:pt>
    <dgm:pt modelId="{73343130-3E1D-4F05-A625-01A88A0BB6E1}">
      <dgm:prSet phldrT="[Text]"/>
      <dgm:spPr/>
      <dgm:t>
        <a:bodyPr/>
        <a:lstStyle/>
        <a:p>
          <a:r>
            <a:rPr lang="en-US" dirty="0" smtClean="0"/>
            <a:t>Proposed Test Procedure</a:t>
          </a:r>
          <a:endParaRPr lang="en-US" dirty="0"/>
        </a:p>
      </dgm:t>
    </dgm:pt>
    <dgm:pt modelId="{D5D01F77-21D2-42D1-89FD-9B90F2C4C419}" type="parTrans" cxnId="{26E05918-92F2-4DEE-AC58-7D4572A680B0}">
      <dgm:prSet/>
      <dgm:spPr/>
      <dgm:t>
        <a:bodyPr/>
        <a:lstStyle/>
        <a:p>
          <a:endParaRPr lang="en-US"/>
        </a:p>
      </dgm:t>
    </dgm:pt>
    <dgm:pt modelId="{EE1A65D2-9D92-481D-A40B-BC5F23025E59}" type="sibTrans" cxnId="{26E05918-92F2-4DEE-AC58-7D4572A680B0}">
      <dgm:prSet/>
      <dgm:spPr/>
      <dgm:t>
        <a:bodyPr/>
        <a:lstStyle/>
        <a:p>
          <a:endParaRPr lang="en-US"/>
        </a:p>
      </dgm:t>
    </dgm:pt>
    <dgm:pt modelId="{5CC2EAA1-2AA3-4440-BFE6-63A16B1159D1}">
      <dgm:prSet phldrT="[Text]"/>
      <dgm:spPr/>
      <dgm:t>
        <a:bodyPr/>
        <a:lstStyle/>
        <a:p>
          <a:r>
            <a:rPr lang="en-US" dirty="0" smtClean="0"/>
            <a:t>Functional Test Results</a:t>
          </a:r>
          <a:endParaRPr lang="en-US" dirty="0"/>
        </a:p>
      </dgm:t>
    </dgm:pt>
    <dgm:pt modelId="{9836C2DE-2DEB-43A8-8DDC-CF85E53CBB5F}" type="parTrans" cxnId="{C58B7FF5-B663-4277-8EFB-1827BD00D515}">
      <dgm:prSet/>
      <dgm:spPr/>
      <dgm:t>
        <a:bodyPr/>
        <a:lstStyle/>
        <a:p>
          <a:endParaRPr lang="en-US"/>
        </a:p>
      </dgm:t>
    </dgm:pt>
    <dgm:pt modelId="{2056E492-755A-491E-BE6A-7A15C9D8DC2B}" type="sibTrans" cxnId="{C58B7FF5-B663-4277-8EFB-1827BD00D515}">
      <dgm:prSet/>
      <dgm:spPr/>
      <dgm:t>
        <a:bodyPr/>
        <a:lstStyle/>
        <a:p>
          <a:endParaRPr lang="en-US"/>
        </a:p>
      </dgm:t>
    </dgm:pt>
    <dgm:pt modelId="{A5FBFE64-9008-4749-9272-357FB0512C5E}">
      <dgm:prSet phldrT="[Text]"/>
      <dgm:spPr/>
      <dgm:t>
        <a:bodyPr/>
        <a:lstStyle/>
        <a:p>
          <a:r>
            <a:rPr lang="en-US" dirty="0" smtClean="0"/>
            <a:t>Static Analysis Results</a:t>
          </a:r>
          <a:endParaRPr lang="en-US" dirty="0"/>
        </a:p>
      </dgm:t>
    </dgm:pt>
    <dgm:pt modelId="{119D7D82-083B-46AC-8A5F-30F7953FFD13}" type="parTrans" cxnId="{2C475DE2-4108-4FAB-9F2D-68039981024B}">
      <dgm:prSet/>
      <dgm:spPr/>
      <dgm:t>
        <a:bodyPr/>
        <a:lstStyle/>
        <a:p>
          <a:endParaRPr lang="en-US"/>
        </a:p>
      </dgm:t>
    </dgm:pt>
    <dgm:pt modelId="{90F6789A-8C1F-4E20-BEE2-FC7E751B9DB3}" type="sibTrans" cxnId="{2C475DE2-4108-4FAB-9F2D-68039981024B}">
      <dgm:prSet/>
      <dgm:spPr/>
      <dgm:t>
        <a:bodyPr/>
        <a:lstStyle/>
        <a:p>
          <a:endParaRPr lang="en-US"/>
        </a:p>
      </dgm:t>
    </dgm:pt>
    <dgm:pt modelId="{890EB7EF-C8B4-4E8C-9D91-8AF75FA7C545}">
      <dgm:prSet phldrT="[Text]"/>
      <dgm:spPr/>
      <dgm:t>
        <a:bodyPr/>
        <a:lstStyle/>
        <a:p>
          <a:r>
            <a:rPr lang="en-US" dirty="0" smtClean="0"/>
            <a:t>Code changes are as intended (and nothing more)</a:t>
          </a:r>
          <a:endParaRPr lang="en-US" dirty="0"/>
        </a:p>
      </dgm:t>
    </dgm:pt>
    <dgm:pt modelId="{55D29BE1-644B-43A7-8BA4-446FDF793FA4}" type="parTrans" cxnId="{D939EA05-C43F-4B7C-93BE-E16619C33CA5}">
      <dgm:prSet/>
      <dgm:spPr/>
      <dgm:t>
        <a:bodyPr/>
        <a:lstStyle/>
        <a:p>
          <a:endParaRPr lang="en-US"/>
        </a:p>
      </dgm:t>
    </dgm:pt>
    <dgm:pt modelId="{7F9C720A-90E1-4BEB-8EBC-AB7BCAED3E29}" type="sibTrans" cxnId="{D939EA05-C43F-4B7C-93BE-E16619C33CA5}">
      <dgm:prSet/>
      <dgm:spPr/>
      <dgm:t>
        <a:bodyPr/>
        <a:lstStyle/>
        <a:p>
          <a:endParaRPr lang="en-US"/>
        </a:p>
      </dgm:t>
    </dgm:pt>
    <dgm:pt modelId="{8D6CC2EF-A446-4CDA-87FE-174E528B4156}">
      <dgm:prSet phldrT="[Text]"/>
      <dgm:spPr/>
      <dgm:t>
        <a:bodyPr/>
        <a:lstStyle/>
        <a:p>
          <a:r>
            <a:rPr lang="en-US" dirty="0" err="1" smtClean="0"/>
            <a:t>Flyout</a:t>
          </a:r>
          <a:endParaRPr lang="en-US" dirty="0"/>
        </a:p>
      </dgm:t>
    </dgm:pt>
    <dgm:pt modelId="{885378E8-3E1D-4B12-B468-8C8629DC1F81}" type="parTrans" cxnId="{BF56C5C7-51DE-4E50-A916-A452EB201DAE}">
      <dgm:prSet/>
      <dgm:spPr/>
      <dgm:t>
        <a:bodyPr/>
        <a:lstStyle/>
        <a:p>
          <a:endParaRPr lang="en-US"/>
        </a:p>
      </dgm:t>
    </dgm:pt>
    <dgm:pt modelId="{50B665F0-BDB1-4DE1-BABF-35D63B4F2F24}" type="sibTrans" cxnId="{BF56C5C7-51DE-4E50-A916-A452EB201DAE}">
      <dgm:prSet/>
      <dgm:spPr/>
      <dgm:t>
        <a:bodyPr/>
        <a:lstStyle/>
        <a:p>
          <a:endParaRPr lang="en-US"/>
        </a:p>
      </dgm:t>
    </dgm:pt>
    <dgm:pt modelId="{3062A928-0BF1-4CA6-954E-F71DB9F31337}">
      <dgm:prSet phldrT="[Text]"/>
      <dgm:spPr/>
      <dgm:t>
        <a:bodyPr/>
        <a:lstStyle/>
        <a:p>
          <a:r>
            <a:rPr lang="en-US" dirty="0" smtClean="0"/>
            <a:t>Extended Test</a:t>
          </a:r>
          <a:endParaRPr lang="en-US" dirty="0"/>
        </a:p>
      </dgm:t>
    </dgm:pt>
    <dgm:pt modelId="{61C4BF30-8B20-433E-A118-D594D4BEA249}" type="parTrans" cxnId="{75543F01-9D03-416C-BD25-5F5725073BB4}">
      <dgm:prSet/>
      <dgm:spPr/>
      <dgm:t>
        <a:bodyPr/>
        <a:lstStyle/>
        <a:p>
          <a:endParaRPr lang="en-US"/>
        </a:p>
      </dgm:t>
    </dgm:pt>
    <dgm:pt modelId="{0AA5E413-BB4B-449F-BB06-BED2A47F1A09}" type="sibTrans" cxnId="{75543F01-9D03-416C-BD25-5F5725073BB4}">
      <dgm:prSet/>
      <dgm:spPr/>
      <dgm:t>
        <a:bodyPr/>
        <a:lstStyle/>
        <a:p>
          <a:endParaRPr lang="en-US"/>
        </a:p>
      </dgm:t>
    </dgm:pt>
    <dgm:pt modelId="{9995A126-710C-49EC-9F2C-1D2102DD4AA8}" type="pres">
      <dgm:prSet presAssocID="{174CF332-87BE-49EE-8B28-47CDBCB25F8F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51672E4-E0C6-4AA0-8ED7-040B55795B14}" type="pres">
      <dgm:prSet presAssocID="{58189658-3F31-4C14-A6E4-3EBED1AE5681}" presName="compositeNode" presStyleCnt="0">
        <dgm:presLayoutVars>
          <dgm:bulletEnabled val="1"/>
        </dgm:presLayoutVars>
      </dgm:prSet>
      <dgm:spPr/>
    </dgm:pt>
    <dgm:pt modelId="{456B75FE-7D2B-4FA1-9C3B-232CFF368D96}" type="pres">
      <dgm:prSet presAssocID="{58189658-3F31-4C14-A6E4-3EBED1AE5681}" presName="image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229A91D-C2FB-4110-B2FE-72FE9E52E6DD}" type="pres">
      <dgm:prSet presAssocID="{58189658-3F31-4C14-A6E4-3EBED1AE5681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E29D71-D195-4986-9955-0AE928CAF69F}" type="pres">
      <dgm:prSet presAssocID="{58189658-3F31-4C14-A6E4-3EBED1AE5681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DE6B96-46BD-441E-A5E2-DE4A4E4E360C}" type="pres">
      <dgm:prSet presAssocID="{7E59C585-17DA-4112-BFEF-2469E5D7D994}" presName="sibTrans" presStyleCnt="0"/>
      <dgm:spPr/>
    </dgm:pt>
    <dgm:pt modelId="{7574F079-557E-48DB-9613-5D1CC779FAC7}" type="pres">
      <dgm:prSet presAssocID="{F4A0EA10-9F65-4F83-9C87-54956DB3FED0}" presName="compositeNode" presStyleCnt="0">
        <dgm:presLayoutVars>
          <dgm:bulletEnabled val="1"/>
        </dgm:presLayoutVars>
      </dgm:prSet>
      <dgm:spPr/>
    </dgm:pt>
    <dgm:pt modelId="{984119A6-D744-4DA1-9EEF-97B44A913BD3}" type="pres">
      <dgm:prSet presAssocID="{F4A0EA10-9F65-4F83-9C87-54956DB3FED0}" presName="image" presStyleLbl="fgImgPlace1" presStyleIdx="1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2F3A2B6-FE98-4556-A6B6-79B87597CA1F}" type="pres">
      <dgm:prSet presAssocID="{F4A0EA10-9F65-4F83-9C87-54956DB3FED0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15AC18-1C53-4D1C-931C-CF58172C97DD}" type="pres">
      <dgm:prSet presAssocID="{F4A0EA10-9F65-4F83-9C87-54956DB3FED0}" presName="parentNode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8B7FF5-B663-4277-8EFB-1827BD00D515}" srcId="{58189658-3F31-4C14-A6E4-3EBED1AE5681}" destId="{5CC2EAA1-2AA3-4440-BFE6-63A16B1159D1}" srcOrd="2" destOrd="0" parTransId="{9836C2DE-2DEB-43A8-8DDC-CF85E53CBB5F}" sibTransId="{2056E492-755A-491E-BE6A-7A15C9D8DC2B}"/>
    <dgm:cxn modelId="{DDCF8B69-9C18-4DFF-A6E6-28C6CB29F467}" type="presOf" srcId="{5CC2EAA1-2AA3-4440-BFE6-63A16B1159D1}" destId="{C229A91D-C2FB-4110-B2FE-72FE9E52E6DD}" srcOrd="0" destOrd="2" presId="urn:microsoft.com/office/officeart/2005/8/layout/hList2"/>
    <dgm:cxn modelId="{75543F01-9D03-416C-BD25-5F5725073BB4}" srcId="{CA79A07A-ED29-47A2-B945-7B3408C9A01E}" destId="{3062A928-0BF1-4CA6-954E-F71DB9F31337}" srcOrd="1" destOrd="0" parTransId="{61C4BF30-8B20-433E-A118-D594D4BEA249}" sibTransId="{0AA5E413-BB4B-449F-BB06-BED2A47F1A09}"/>
    <dgm:cxn modelId="{2ADB6562-9267-492A-B89F-51CFD6542EC6}" srcId="{F4A0EA10-9F65-4F83-9C87-54956DB3FED0}" destId="{CA79A07A-ED29-47A2-B945-7B3408C9A01E}" srcOrd="0" destOrd="0" parTransId="{D2CA9018-9356-4403-9EF7-A24BB1FEA0CA}" sibTransId="{63C748BE-BB70-4DF0-A38A-5FD42E3E7C1A}"/>
    <dgm:cxn modelId="{D939EA05-C43F-4B7C-93BE-E16619C33CA5}" srcId="{58189658-3F31-4C14-A6E4-3EBED1AE5681}" destId="{890EB7EF-C8B4-4E8C-9D91-8AF75FA7C545}" srcOrd="0" destOrd="0" parTransId="{55D29BE1-644B-43A7-8BA4-446FDF793FA4}" sibTransId="{7F9C720A-90E1-4BEB-8EBC-AB7BCAED3E29}"/>
    <dgm:cxn modelId="{C59DCB48-3DE7-4998-9AD1-46ABCB83679D}" type="presOf" srcId="{CA79A07A-ED29-47A2-B945-7B3408C9A01E}" destId="{D2F3A2B6-FE98-4556-A6B6-79B87597CA1F}" srcOrd="0" destOrd="0" presId="urn:microsoft.com/office/officeart/2005/8/layout/hList2"/>
    <dgm:cxn modelId="{26E05918-92F2-4DEE-AC58-7D4572A680B0}" srcId="{F4A0EA10-9F65-4F83-9C87-54956DB3FED0}" destId="{73343130-3E1D-4F05-A625-01A88A0BB6E1}" srcOrd="1" destOrd="0" parTransId="{D5D01F77-21D2-42D1-89FD-9B90F2C4C419}" sibTransId="{EE1A65D2-9D92-481D-A40B-BC5F23025E59}"/>
    <dgm:cxn modelId="{F5799EAB-E0EA-4794-A70D-3C6445F20231}" srcId="{58189658-3F31-4C14-A6E4-3EBED1AE5681}" destId="{BFB82AB2-97ED-480F-B783-FB12A54A4CAD}" srcOrd="1" destOrd="0" parTransId="{6C709317-45F1-46FD-9CE3-253FE207FB71}" sibTransId="{507335A4-239F-44D8-99EB-03627AFC759A}"/>
    <dgm:cxn modelId="{2A2418A8-013C-4E64-8362-AD96A307B80F}" type="presOf" srcId="{58189658-3F31-4C14-A6E4-3EBED1AE5681}" destId="{CAE29D71-D195-4986-9955-0AE928CAF69F}" srcOrd="0" destOrd="0" presId="urn:microsoft.com/office/officeart/2005/8/layout/hList2"/>
    <dgm:cxn modelId="{2C475DE2-4108-4FAB-9F2D-68039981024B}" srcId="{58189658-3F31-4C14-A6E4-3EBED1AE5681}" destId="{A5FBFE64-9008-4749-9272-357FB0512C5E}" srcOrd="3" destOrd="0" parTransId="{119D7D82-083B-46AC-8A5F-30F7953FFD13}" sibTransId="{90F6789A-8C1F-4E20-BEE2-FC7E751B9DB3}"/>
    <dgm:cxn modelId="{7CC9D140-8FDA-4156-A81A-445F635EB444}" type="presOf" srcId="{3062A928-0BF1-4CA6-954E-F71DB9F31337}" destId="{D2F3A2B6-FE98-4556-A6B6-79B87597CA1F}" srcOrd="0" destOrd="2" presId="urn:microsoft.com/office/officeart/2005/8/layout/hList2"/>
    <dgm:cxn modelId="{FEB3093E-1554-4928-8413-8C7272586150}" type="presOf" srcId="{73343130-3E1D-4F05-A625-01A88A0BB6E1}" destId="{D2F3A2B6-FE98-4556-A6B6-79B87597CA1F}" srcOrd="0" destOrd="3" presId="urn:microsoft.com/office/officeart/2005/8/layout/hList2"/>
    <dgm:cxn modelId="{D10A9A70-B916-4984-951A-6D14B9B803EF}" type="presOf" srcId="{174CF332-87BE-49EE-8B28-47CDBCB25F8F}" destId="{9995A126-710C-49EC-9F2C-1D2102DD4AA8}" srcOrd="0" destOrd="0" presId="urn:microsoft.com/office/officeart/2005/8/layout/hList2"/>
    <dgm:cxn modelId="{FB9A6D05-C2C1-44D5-952D-A9F6BB5FF85F}" type="presOf" srcId="{BFB82AB2-97ED-480F-B783-FB12A54A4CAD}" destId="{C229A91D-C2FB-4110-B2FE-72FE9E52E6DD}" srcOrd="0" destOrd="1" presId="urn:microsoft.com/office/officeart/2005/8/layout/hList2"/>
    <dgm:cxn modelId="{60B89613-1E4A-4FED-96AC-ECA95575DDE5}" type="presOf" srcId="{A5FBFE64-9008-4749-9272-357FB0512C5E}" destId="{C229A91D-C2FB-4110-B2FE-72FE9E52E6DD}" srcOrd="0" destOrd="3" presId="urn:microsoft.com/office/officeart/2005/8/layout/hList2"/>
    <dgm:cxn modelId="{F964BEC7-6863-45F4-866A-A97060F001EF}" srcId="{174CF332-87BE-49EE-8B28-47CDBCB25F8F}" destId="{58189658-3F31-4C14-A6E4-3EBED1AE5681}" srcOrd="0" destOrd="0" parTransId="{30EB9FB1-E8DD-4E04-9B9D-E54E11FC628A}" sibTransId="{7E59C585-17DA-4112-BFEF-2469E5D7D994}"/>
    <dgm:cxn modelId="{F8A8FF06-1C65-4C9E-826A-B55A795BBABF}" srcId="{174CF332-87BE-49EE-8B28-47CDBCB25F8F}" destId="{F4A0EA10-9F65-4F83-9C87-54956DB3FED0}" srcOrd="1" destOrd="0" parTransId="{0E451AA7-A12B-4680-A6F3-2B4C321E8034}" sibTransId="{9E12119E-0292-4BE9-8185-21FDC1463DDB}"/>
    <dgm:cxn modelId="{36A60499-874C-443D-9779-8B75E7A1B983}" type="presOf" srcId="{8D6CC2EF-A446-4CDA-87FE-174E528B4156}" destId="{D2F3A2B6-FE98-4556-A6B6-79B87597CA1F}" srcOrd="0" destOrd="1" presId="urn:microsoft.com/office/officeart/2005/8/layout/hList2"/>
    <dgm:cxn modelId="{D1CD561C-BF10-4483-8B38-88FFFFF98FD1}" type="presOf" srcId="{890EB7EF-C8B4-4E8C-9D91-8AF75FA7C545}" destId="{C229A91D-C2FB-4110-B2FE-72FE9E52E6DD}" srcOrd="0" destOrd="0" presId="urn:microsoft.com/office/officeart/2005/8/layout/hList2"/>
    <dgm:cxn modelId="{AA12DEB5-68C8-4CC8-93CB-357F43151688}" type="presOf" srcId="{F4A0EA10-9F65-4F83-9C87-54956DB3FED0}" destId="{0A15AC18-1C53-4D1C-931C-CF58172C97DD}" srcOrd="0" destOrd="0" presId="urn:microsoft.com/office/officeart/2005/8/layout/hList2"/>
    <dgm:cxn modelId="{BF56C5C7-51DE-4E50-A916-A452EB201DAE}" srcId="{CA79A07A-ED29-47A2-B945-7B3408C9A01E}" destId="{8D6CC2EF-A446-4CDA-87FE-174E528B4156}" srcOrd="0" destOrd="0" parTransId="{885378E8-3E1D-4B12-B468-8C8629DC1F81}" sibTransId="{50B665F0-BDB1-4DE1-BABF-35D63B4F2F24}"/>
    <dgm:cxn modelId="{21CD822D-4242-45DE-BF15-1AD490E41C25}" type="presParOf" srcId="{9995A126-710C-49EC-9F2C-1D2102DD4AA8}" destId="{051672E4-E0C6-4AA0-8ED7-040B55795B14}" srcOrd="0" destOrd="0" presId="urn:microsoft.com/office/officeart/2005/8/layout/hList2"/>
    <dgm:cxn modelId="{AECA9939-4094-42B4-A8EB-977E82B69535}" type="presParOf" srcId="{051672E4-E0C6-4AA0-8ED7-040B55795B14}" destId="{456B75FE-7D2B-4FA1-9C3B-232CFF368D96}" srcOrd="0" destOrd="0" presId="urn:microsoft.com/office/officeart/2005/8/layout/hList2"/>
    <dgm:cxn modelId="{D14E6D81-B1FE-400C-BA76-584271365F7C}" type="presParOf" srcId="{051672E4-E0C6-4AA0-8ED7-040B55795B14}" destId="{C229A91D-C2FB-4110-B2FE-72FE9E52E6DD}" srcOrd="1" destOrd="0" presId="urn:microsoft.com/office/officeart/2005/8/layout/hList2"/>
    <dgm:cxn modelId="{5F7622B6-8955-48B9-879B-1B463AFA3A4B}" type="presParOf" srcId="{051672E4-E0C6-4AA0-8ED7-040B55795B14}" destId="{CAE29D71-D195-4986-9955-0AE928CAF69F}" srcOrd="2" destOrd="0" presId="urn:microsoft.com/office/officeart/2005/8/layout/hList2"/>
    <dgm:cxn modelId="{F5F06555-237C-4C5E-85FC-10BE103B489B}" type="presParOf" srcId="{9995A126-710C-49EC-9F2C-1D2102DD4AA8}" destId="{32DE6B96-46BD-441E-A5E2-DE4A4E4E360C}" srcOrd="1" destOrd="0" presId="urn:microsoft.com/office/officeart/2005/8/layout/hList2"/>
    <dgm:cxn modelId="{6D26ED10-DCE6-485B-BB72-ADA9982F80D3}" type="presParOf" srcId="{9995A126-710C-49EC-9F2C-1D2102DD4AA8}" destId="{7574F079-557E-48DB-9613-5D1CC779FAC7}" srcOrd="2" destOrd="0" presId="urn:microsoft.com/office/officeart/2005/8/layout/hList2"/>
    <dgm:cxn modelId="{765B26A8-C311-4AC3-A243-13476FE44545}" type="presParOf" srcId="{7574F079-557E-48DB-9613-5D1CC779FAC7}" destId="{984119A6-D744-4DA1-9EEF-97B44A913BD3}" srcOrd="0" destOrd="0" presId="urn:microsoft.com/office/officeart/2005/8/layout/hList2"/>
    <dgm:cxn modelId="{AC21EDA7-4058-43AE-B1F5-EA37DCDA533C}" type="presParOf" srcId="{7574F079-557E-48DB-9613-5D1CC779FAC7}" destId="{D2F3A2B6-FE98-4556-A6B6-79B87597CA1F}" srcOrd="1" destOrd="0" presId="urn:microsoft.com/office/officeart/2005/8/layout/hList2"/>
    <dgm:cxn modelId="{817BA16C-EFB2-4F95-A4BB-049F57EB3F50}" type="presParOf" srcId="{7574F079-557E-48DB-9613-5D1CC779FAC7}" destId="{0A15AC18-1C53-4D1C-931C-CF58172C97DD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643D416-E0FC-40E3-9E41-1D2454477A8B}" type="doc">
      <dgm:prSet loTypeId="urn:microsoft.com/office/officeart/2005/8/layout/cycle3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1E830E-1CEE-4A9D-830F-7A5E790A0E3E}">
      <dgm:prSet phldrT="[Text]"/>
      <dgm:spPr/>
      <dgm:t>
        <a:bodyPr/>
        <a:lstStyle/>
        <a:p>
          <a:r>
            <a:rPr lang="en-US" dirty="0" smtClean="0"/>
            <a:t>CR Integration</a:t>
          </a:r>
          <a:endParaRPr lang="en-US" dirty="0"/>
        </a:p>
      </dgm:t>
    </dgm:pt>
    <dgm:pt modelId="{B7BFA395-A9CD-48D5-B1CD-4B422A9F4A75}" type="parTrans" cxnId="{A7E0E629-39B2-4206-B955-B5E309ADD7CA}">
      <dgm:prSet/>
      <dgm:spPr/>
      <dgm:t>
        <a:bodyPr/>
        <a:lstStyle/>
        <a:p>
          <a:endParaRPr lang="en-US"/>
        </a:p>
      </dgm:t>
    </dgm:pt>
    <dgm:pt modelId="{DBFAF49E-3BCA-4ADC-AA2B-6991467EBD8E}" type="sibTrans" cxnId="{A7E0E629-39B2-4206-B955-B5E309ADD7CA}">
      <dgm:prSet/>
      <dgm:spPr/>
      <dgm:t>
        <a:bodyPr/>
        <a:lstStyle/>
        <a:p>
          <a:endParaRPr lang="en-US"/>
        </a:p>
      </dgm:t>
    </dgm:pt>
    <dgm:pt modelId="{5117949E-0311-4AFA-B010-C7ECEE0F7822}">
      <dgm:prSet phldrT="[Text]"/>
      <dgm:spPr/>
      <dgm:t>
        <a:bodyPr/>
        <a:lstStyle/>
        <a:p>
          <a:r>
            <a:rPr lang="en-US" dirty="0" smtClean="0"/>
            <a:t>Static Analysis/UT against Integration Branch</a:t>
          </a:r>
          <a:endParaRPr lang="en-US" dirty="0"/>
        </a:p>
      </dgm:t>
    </dgm:pt>
    <dgm:pt modelId="{63C48FFC-701F-4ABE-86D9-CD642B4726D4}" type="parTrans" cxnId="{B75953B8-5C54-4A73-AAD6-479C04B49F0F}">
      <dgm:prSet/>
      <dgm:spPr/>
      <dgm:t>
        <a:bodyPr/>
        <a:lstStyle/>
        <a:p>
          <a:endParaRPr lang="en-US"/>
        </a:p>
      </dgm:t>
    </dgm:pt>
    <dgm:pt modelId="{781E5B80-05C0-46A6-90AA-D83C340F43D1}" type="sibTrans" cxnId="{B75953B8-5C54-4A73-AAD6-479C04B49F0F}">
      <dgm:prSet/>
      <dgm:spPr/>
      <dgm:t>
        <a:bodyPr/>
        <a:lstStyle/>
        <a:p>
          <a:endParaRPr lang="en-US"/>
        </a:p>
      </dgm:t>
    </dgm:pt>
    <dgm:pt modelId="{B35B42A5-564C-441A-BF59-645AF1DC4C07}">
      <dgm:prSet phldrT="[Text]"/>
      <dgm:spPr/>
      <dgm:t>
        <a:bodyPr/>
        <a:lstStyle/>
        <a:p>
          <a:r>
            <a:rPr lang="en-US" dirty="0" smtClean="0"/>
            <a:t>Simulation-in-the-loop tests</a:t>
          </a:r>
          <a:endParaRPr lang="en-US" dirty="0"/>
        </a:p>
      </dgm:t>
    </dgm:pt>
    <dgm:pt modelId="{F8A31121-421D-4E7B-91C2-D0D1484C9B3B}" type="parTrans" cxnId="{4515EEC2-677A-4CD3-9691-5407BCBDA717}">
      <dgm:prSet/>
      <dgm:spPr/>
      <dgm:t>
        <a:bodyPr/>
        <a:lstStyle/>
        <a:p>
          <a:endParaRPr lang="en-US"/>
        </a:p>
      </dgm:t>
    </dgm:pt>
    <dgm:pt modelId="{6CF76CC4-978B-4D82-A73B-A97F5DA2D0B2}" type="sibTrans" cxnId="{4515EEC2-677A-4CD3-9691-5407BCBDA717}">
      <dgm:prSet/>
      <dgm:spPr/>
      <dgm:t>
        <a:bodyPr/>
        <a:lstStyle/>
        <a:p>
          <a:endParaRPr lang="en-US"/>
        </a:p>
      </dgm:t>
    </dgm:pt>
    <dgm:pt modelId="{255F2832-BEB1-46C9-9822-41555F06B5C8}">
      <dgm:prSet phldrT="[Text]"/>
      <dgm:spPr/>
      <dgm:t>
        <a:bodyPr/>
        <a:lstStyle/>
        <a:p>
          <a:r>
            <a:rPr lang="en-US" dirty="0" smtClean="0"/>
            <a:t>Extended Integration Testing</a:t>
          </a:r>
          <a:endParaRPr lang="en-US" dirty="0"/>
        </a:p>
      </dgm:t>
    </dgm:pt>
    <dgm:pt modelId="{54A25FF5-1078-44DE-894D-241487C80643}" type="parTrans" cxnId="{DC184211-0121-40C3-9AF0-19633152A082}">
      <dgm:prSet/>
      <dgm:spPr/>
      <dgm:t>
        <a:bodyPr/>
        <a:lstStyle/>
        <a:p>
          <a:endParaRPr lang="en-US"/>
        </a:p>
      </dgm:t>
    </dgm:pt>
    <dgm:pt modelId="{C8A51077-B8C8-4464-9E13-661597CFB0C1}" type="sibTrans" cxnId="{DC184211-0121-40C3-9AF0-19633152A082}">
      <dgm:prSet/>
      <dgm:spPr/>
      <dgm:t>
        <a:bodyPr/>
        <a:lstStyle/>
        <a:p>
          <a:endParaRPr lang="en-US"/>
        </a:p>
      </dgm:t>
    </dgm:pt>
    <dgm:pt modelId="{53A7052A-F0F5-44B0-9A74-7E9E2D2884A7}">
      <dgm:prSet phldrT="[Text]"/>
      <dgm:spPr/>
      <dgm:t>
        <a:bodyPr/>
        <a:lstStyle/>
        <a:p>
          <a:r>
            <a:rPr lang="en-US" dirty="0" smtClean="0"/>
            <a:t>Notify Developer of issues/update code in CR Branch</a:t>
          </a:r>
          <a:endParaRPr lang="en-US" dirty="0"/>
        </a:p>
      </dgm:t>
    </dgm:pt>
    <dgm:pt modelId="{CCA8B685-C41E-4913-8AD5-25EDDAF4A537}" type="parTrans" cxnId="{B1AE4E74-5834-4884-B59D-81137446C320}">
      <dgm:prSet/>
      <dgm:spPr/>
      <dgm:t>
        <a:bodyPr/>
        <a:lstStyle/>
        <a:p>
          <a:endParaRPr lang="en-US"/>
        </a:p>
      </dgm:t>
    </dgm:pt>
    <dgm:pt modelId="{F6397311-9BBC-4DFF-869A-6B4E185E2116}" type="sibTrans" cxnId="{B1AE4E74-5834-4884-B59D-81137446C320}">
      <dgm:prSet/>
      <dgm:spPr/>
      <dgm:t>
        <a:bodyPr/>
        <a:lstStyle/>
        <a:p>
          <a:endParaRPr lang="en-US"/>
        </a:p>
      </dgm:t>
    </dgm:pt>
    <dgm:pt modelId="{C22F9964-AED4-47A8-8B0C-888FBC1615D3}" type="pres">
      <dgm:prSet presAssocID="{C643D416-E0FC-40E3-9E41-1D2454477A8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29DF8D-3FCF-47B7-ABCA-C3789318E505}" type="pres">
      <dgm:prSet presAssocID="{C643D416-E0FC-40E3-9E41-1D2454477A8B}" presName="cycle" presStyleCnt="0"/>
      <dgm:spPr/>
    </dgm:pt>
    <dgm:pt modelId="{15D3FDD9-DC42-4FB1-A62F-F8184FEC1F8A}" type="pres">
      <dgm:prSet presAssocID="{631E830E-1CEE-4A9D-830F-7A5E790A0E3E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A6ADF8-7BD4-4CE6-B7B7-0558B52BB121}" type="pres">
      <dgm:prSet presAssocID="{DBFAF49E-3BCA-4ADC-AA2B-6991467EBD8E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01F3EE2F-7CBD-4D28-9E6A-30B404C6CA2A}" type="pres">
      <dgm:prSet presAssocID="{5117949E-0311-4AFA-B010-C7ECEE0F7822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F4B5C3-DC67-4526-80DD-2EFCCB116307}" type="pres">
      <dgm:prSet presAssocID="{B35B42A5-564C-441A-BF59-645AF1DC4C07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1D602-04B0-4073-81AE-5B04D2277A55}" type="pres">
      <dgm:prSet presAssocID="{255F2832-BEB1-46C9-9822-41555F06B5C8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FC9300-887C-41EC-B992-DD33A6A7D642}" type="pres">
      <dgm:prSet presAssocID="{53A7052A-F0F5-44B0-9A74-7E9E2D2884A7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E0E629-39B2-4206-B955-B5E309ADD7CA}" srcId="{C643D416-E0FC-40E3-9E41-1D2454477A8B}" destId="{631E830E-1CEE-4A9D-830F-7A5E790A0E3E}" srcOrd="0" destOrd="0" parTransId="{B7BFA395-A9CD-48D5-B1CD-4B422A9F4A75}" sibTransId="{DBFAF49E-3BCA-4ADC-AA2B-6991467EBD8E}"/>
    <dgm:cxn modelId="{DE6DDEC4-86A9-4D17-A426-3C062BC6B413}" type="presOf" srcId="{5117949E-0311-4AFA-B010-C7ECEE0F7822}" destId="{01F3EE2F-7CBD-4D28-9E6A-30B404C6CA2A}" srcOrd="0" destOrd="0" presId="urn:microsoft.com/office/officeart/2005/8/layout/cycle3"/>
    <dgm:cxn modelId="{C5C534A5-6BF7-4472-B7A4-3419A33C62AA}" type="presOf" srcId="{255F2832-BEB1-46C9-9822-41555F06B5C8}" destId="{0E81D602-04B0-4073-81AE-5B04D2277A55}" srcOrd="0" destOrd="0" presId="urn:microsoft.com/office/officeart/2005/8/layout/cycle3"/>
    <dgm:cxn modelId="{92E76CA4-1970-4562-B5DC-61C0BD69D48F}" type="presOf" srcId="{DBFAF49E-3BCA-4ADC-AA2B-6991467EBD8E}" destId="{15A6ADF8-7BD4-4CE6-B7B7-0558B52BB121}" srcOrd="0" destOrd="0" presId="urn:microsoft.com/office/officeart/2005/8/layout/cycle3"/>
    <dgm:cxn modelId="{2356052B-2E3C-4299-A6CA-06C42CCC0189}" type="presOf" srcId="{B35B42A5-564C-441A-BF59-645AF1DC4C07}" destId="{43F4B5C3-DC67-4526-80DD-2EFCCB116307}" srcOrd="0" destOrd="0" presId="urn:microsoft.com/office/officeart/2005/8/layout/cycle3"/>
    <dgm:cxn modelId="{109B30B0-9F81-4F23-81CE-03191A8C9EEC}" type="presOf" srcId="{631E830E-1CEE-4A9D-830F-7A5E790A0E3E}" destId="{15D3FDD9-DC42-4FB1-A62F-F8184FEC1F8A}" srcOrd="0" destOrd="0" presId="urn:microsoft.com/office/officeart/2005/8/layout/cycle3"/>
    <dgm:cxn modelId="{B1AE4E74-5834-4884-B59D-81137446C320}" srcId="{C643D416-E0FC-40E3-9E41-1D2454477A8B}" destId="{53A7052A-F0F5-44B0-9A74-7E9E2D2884A7}" srcOrd="4" destOrd="0" parTransId="{CCA8B685-C41E-4913-8AD5-25EDDAF4A537}" sibTransId="{F6397311-9BBC-4DFF-869A-6B4E185E2116}"/>
    <dgm:cxn modelId="{EA6D69C7-437E-4EC4-A945-ACA4D6CD140B}" type="presOf" srcId="{53A7052A-F0F5-44B0-9A74-7E9E2D2884A7}" destId="{C9FC9300-887C-41EC-B992-DD33A6A7D642}" srcOrd="0" destOrd="0" presId="urn:microsoft.com/office/officeart/2005/8/layout/cycle3"/>
    <dgm:cxn modelId="{4515EEC2-677A-4CD3-9691-5407BCBDA717}" srcId="{C643D416-E0FC-40E3-9E41-1D2454477A8B}" destId="{B35B42A5-564C-441A-BF59-645AF1DC4C07}" srcOrd="2" destOrd="0" parTransId="{F8A31121-421D-4E7B-91C2-D0D1484C9B3B}" sibTransId="{6CF76CC4-978B-4D82-A73B-A97F5DA2D0B2}"/>
    <dgm:cxn modelId="{DC184211-0121-40C3-9AF0-19633152A082}" srcId="{C643D416-E0FC-40E3-9E41-1D2454477A8B}" destId="{255F2832-BEB1-46C9-9822-41555F06B5C8}" srcOrd="3" destOrd="0" parTransId="{54A25FF5-1078-44DE-894D-241487C80643}" sibTransId="{C8A51077-B8C8-4464-9E13-661597CFB0C1}"/>
    <dgm:cxn modelId="{B75953B8-5C54-4A73-AAD6-479C04B49F0F}" srcId="{C643D416-E0FC-40E3-9E41-1D2454477A8B}" destId="{5117949E-0311-4AFA-B010-C7ECEE0F7822}" srcOrd="1" destOrd="0" parTransId="{63C48FFC-701F-4ABE-86D9-CD642B4726D4}" sibTransId="{781E5B80-05C0-46A6-90AA-D83C340F43D1}"/>
    <dgm:cxn modelId="{9619143A-0E59-4080-968C-979DEB09DD09}" type="presOf" srcId="{C643D416-E0FC-40E3-9E41-1D2454477A8B}" destId="{C22F9964-AED4-47A8-8B0C-888FBC1615D3}" srcOrd="0" destOrd="0" presId="urn:microsoft.com/office/officeart/2005/8/layout/cycle3"/>
    <dgm:cxn modelId="{CA278E2B-7005-4AB5-BC68-7940A46ECA34}" type="presParOf" srcId="{C22F9964-AED4-47A8-8B0C-888FBC1615D3}" destId="{3929DF8D-3FCF-47B7-ABCA-C3789318E505}" srcOrd="0" destOrd="0" presId="urn:microsoft.com/office/officeart/2005/8/layout/cycle3"/>
    <dgm:cxn modelId="{1DCFEA77-C9BB-4C73-8811-C9400286F24D}" type="presParOf" srcId="{3929DF8D-3FCF-47B7-ABCA-C3789318E505}" destId="{15D3FDD9-DC42-4FB1-A62F-F8184FEC1F8A}" srcOrd="0" destOrd="0" presId="urn:microsoft.com/office/officeart/2005/8/layout/cycle3"/>
    <dgm:cxn modelId="{68873C9B-4325-4B79-9E53-504099A32442}" type="presParOf" srcId="{3929DF8D-3FCF-47B7-ABCA-C3789318E505}" destId="{15A6ADF8-7BD4-4CE6-B7B7-0558B52BB121}" srcOrd="1" destOrd="0" presId="urn:microsoft.com/office/officeart/2005/8/layout/cycle3"/>
    <dgm:cxn modelId="{F8905652-C266-4948-8121-A5795E345C85}" type="presParOf" srcId="{3929DF8D-3FCF-47B7-ABCA-C3789318E505}" destId="{01F3EE2F-7CBD-4D28-9E6A-30B404C6CA2A}" srcOrd="2" destOrd="0" presId="urn:microsoft.com/office/officeart/2005/8/layout/cycle3"/>
    <dgm:cxn modelId="{078CDEB0-DFD4-478D-952F-EA4A16C26003}" type="presParOf" srcId="{3929DF8D-3FCF-47B7-ABCA-C3789318E505}" destId="{43F4B5C3-DC67-4526-80DD-2EFCCB116307}" srcOrd="3" destOrd="0" presId="urn:microsoft.com/office/officeart/2005/8/layout/cycle3"/>
    <dgm:cxn modelId="{E6608155-EDB2-45FD-8753-5DDFD4DA641D}" type="presParOf" srcId="{3929DF8D-3FCF-47B7-ABCA-C3789318E505}" destId="{0E81D602-04B0-4073-81AE-5B04D2277A55}" srcOrd="4" destOrd="0" presId="urn:microsoft.com/office/officeart/2005/8/layout/cycle3"/>
    <dgm:cxn modelId="{8D42626C-0359-43DE-8F9A-60C717C4E0A8}" type="presParOf" srcId="{3929DF8D-3FCF-47B7-ABCA-C3789318E505}" destId="{C9FC9300-887C-41EC-B992-DD33A6A7D642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3FD5BD-75D6-4E93-A43B-80513CDFB0F9}">
      <dsp:nvSpPr>
        <dsp:cNvPr id="0" name=""/>
        <dsp:cNvSpPr/>
      </dsp:nvSpPr>
      <dsp:spPr>
        <a:xfrm rot="10800000">
          <a:off x="1464074" y="308"/>
          <a:ext cx="5096587" cy="7213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113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ARINC-653</a:t>
          </a:r>
          <a:endParaRPr lang="en-US" sz="3200" kern="1200" dirty="0"/>
        </a:p>
      </dsp:txBody>
      <dsp:txXfrm rot="10800000">
        <a:off x="1644421" y="308"/>
        <a:ext cx="4916240" cy="721390"/>
      </dsp:txXfrm>
    </dsp:sp>
    <dsp:sp modelId="{63ED8AC3-61E4-4AC8-A30B-E53D373C29A2}">
      <dsp:nvSpPr>
        <dsp:cNvPr id="0" name=""/>
        <dsp:cNvSpPr/>
      </dsp:nvSpPr>
      <dsp:spPr>
        <a:xfrm>
          <a:off x="1103379" y="308"/>
          <a:ext cx="721390" cy="721390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1B1AE3-392B-4A3C-8C7E-E93743F6D663}">
      <dsp:nvSpPr>
        <dsp:cNvPr id="0" name=""/>
        <dsp:cNvSpPr/>
      </dsp:nvSpPr>
      <dsp:spPr>
        <a:xfrm rot="10800000">
          <a:off x="1464074" y="902047"/>
          <a:ext cx="5096587" cy="7213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113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C++</a:t>
          </a:r>
          <a:endParaRPr lang="en-US" sz="3200" kern="1200" dirty="0"/>
        </a:p>
      </dsp:txBody>
      <dsp:txXfrm rot="10800000">
        <a:off x="1644421" y="902047"/>
        <a:ext cx="4916240" cy="721390"/>
      </dsp:txXfrm>
    </dsp:sp>
    <dsp:sp modelId="{009A4826-1568-448C-9907-C82BF5E97B4E}">
      <dsp:nvSpPr>
        <dsp:cNvPr id="0" name=""/>
        <dsp:cNvSpPr/>
      </dsp:nvSpPr>
      <dsp:spPr>
        <a:xfrm>
          <a:off x="1103379" y="902047"/>
          <a:ext cx="721390" cy="721390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D4A867-5AF9-47E3-B374-23E0DE6B962D}">
      <dsp:nvSpPr>
        <dsp:cNvPr id="0" name=""/>
        <dsp:cNvSpPr/>
      </dsp:nvSpPr>
      <dsp:spPr>
        <a:xfrm rot="10800000">
          <a:off x="1464074" y="1803785"/>
          <a:ext cx="5096587" cy="7213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113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~50,000 SLOC (logical)</a:t>
          </a:r>
          <a:endParaRPr lang="en-US" sz="3200" kern="1200" dirty="0"/>
        </a:p>
      </dsp:txBody>
      <dsp:txXfrm rot="10800000">
        <a:off x="1644421" y="1803785"/>
        <a:ext cx="4916240" cy="721390"/>
      </dsp:txXfrm>
    </dsp:sp>
    <dsp:sp modelId="{9DF152B4-01D6-421C-BDD8-2A3E47D1FEA4}">
      <dsp:nvSpPr>
        <dsp:cNvPr id="0" name=""/>
        <dsp:cNvSpPr/>
      </dsp:nvSpPr>
      <dsp:spPr>
        <a:xfrm>
          <a:off x="1103379" y="1803785"/>
          <a:ext cx="721390" cy="721390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3FD5BD-75D6-4E93-A43B-80513CDFB0F9}">
      <dsp:nvSpPr>
        <dsp:cNvPr id="0" name=""/>
        <dsp:cNvSpPr/>
      </dsp:nvSpPr>
      <dsp:spPr>
        <a:xfrm rot="10800000">
          <a:off x="1460412" y="302"/>
          <a:ext cx="5096587" cy="70674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653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NPR 7150.2</a:t>
          </a:r>
          <a:endParaRPr lang="en-US" sz="3400" kern="1200" dirty="0"/>
        </a:p>
      </dsp:txBody>
      <dsp:txXfrm rot="10800000">
        <a:off x="1637097" y="302"/>
        <a:ext cx="4919902" cy="706741"/>
      </dsp:txXfrm>
    </dsp:sp>
    <dsp:sp modelId="{63ED8AC3-61E4-4AC8-A30B-E53D373C29A2}">
      <dsp:nvSpPr>
        <dsp:cNvPr id="0" name=""/>
        <dsp:cNvSpPr/>
      </dsp:nvSpPr>
      <dsp:spPr>
        <a:xfrm>
          <a:off x="1107041" y="302"/>
          <a:ext cx="706741" cy="706741"/>
        </a:xfrm>
        <a:prstGeom prst="ellipse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1B1AE3-392B-4A3C-8C7E-E93743F6D663}">
      <dsp:nvSpPr>
        <dsp:cNvPr id="0" name=""/>
        <dsp:cNvSpPr/>
      </dsp:nvSpPr>
      <dsp:spPr>
        <a:xfrm rot="10800000">
          <a:off x="1460412" y="883728"/>
          <a:ext cx="5096587" cy="70674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653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Class A</a:t>
          </a:r>
          <a:endParaRPr lang="en-US" sz="3400" kern="1200" dirty="0"/>
        </a:p>
      </dsp:txBody>
      <dsp:txXfrm rot="10800000">
        <a:off x="1637097" y="883728"/>
        <a:ext cx="4919902" cy="706741"/>
      </dsp:txXfrm>
    </dsp:sp>
    <dsp:sp modelId="{009A4826-1568-448C-9907-C82BF5E97B4E}">
      <dsp:nvSpPr>
        <dsp:cNvPr id="0" name=""/>
        <dsp:cNvSpPr/>
      </dsp:nvSpPr>
      <dsp:spPr>
        <a:xfrm>
          <a:off x="1107041" y="883728"/>
          <a:ext cx="706741" cy="706741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D4A867-5AF9-47E3-B374-23E0DE6B962D}">
      <dsp:nvSpPr>
        <dsp:cNvPr id="0" name=""/>
        <dsp:cNvSpPr/>
      </dsp:nvSpPr>
      <dsp:spPr>
        <a:xfrm rot="10800000">
          <a:off x="1460412" y="1767155"/>
          <a:ext cx="5096587" cy="70674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653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Human Rated</a:t>
          </a:r>
          <a:endParaRPr lang="en-US" sz="3400" kern="1200" dirty="0"/>
        </a:p>
      </dsp:txBody>
      <dsp:txXfrm rot="10800000">
        <a:off x="1637097" y="1767155"/>
        <a:ext cx="4919902" cy="706741"/>
      </dsp:txXfrm>
    </dsp:sp>
    <dsp:sp modelId="{9DF152B4-01D6-421C-BDD8-2A3E47D1FEA4}">
      <dsp:nvSpPr>
        <dsp:cNvPr id="0" name=""/>
        <dsp:cNvSpPr/>
      </dsp:nvSpPr>
      <dsp:spPr>
        <a:xfrm>
          <a:off x="1107041" y="1767155"/>
          <a:ext cx="706741" cy="706741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7126E-C2F7-4423-A34A-FBB449FE4F1A}">
      <dsp:nvSpPr>
        <dsp:cNvPr id="0" name=""/>
        <dsp:cNvSpPr/>
      </dsp:nvSpPr>
      <dsp:spPr>
        <a:xfrm rot="5400000">
          <a:off x="349268" y="1510889"/>
          <a:ext cx="1296813" cy="147637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5A70D8-E8E0-4614-9048-BDECF48AB258}">
      <dsp:nvSpPr>
        <dsp:cNvPr id="0" name=""/>
        <dsp:cNvSpPr/>
      </dsp:nvSpPr>
      <dsp:spPr>
        <a:xfrm>
          <a:off x="5691" y="73345"/>
          <a:ext cx="2183070" cy="15280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Avionics and Software Control Board  Problem Request (PR)</a:t>
          </a:r>
          <a:endParaRPr lang="en-US" sz="1900" kern="1200" dirty="0"/>
        </a:p>
      </dsp:txBody>
      <dsp:txXfrm>
        <a:off x="80299" y="147953"/>
        <a:ext cx="2033854" cy="1378862"/>
      </dsp:txXfrm>
    </dsp:sp>
    <dsp:sp modelId="{2F37A79B-3E08-4616-BB57-FA98C269AC31}">
      <dsp:nvSpPr>
        <dsp:cNvPr id="0" name=""/>
        <dsp:cNvSpPr/>
      </dsp:nvSpPr>
      <dsp:spPr>
        <a:xfrm>
          <a:off x="2188762" y="219082"/>
          <a:ext cx="1587757" cy="1235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PRs could be entered from other disciplines, system integration testing, </a:t>
          </a:r>
          <a:r>
            <a:rPr lang="en-US" sz="1300" kern="1200" dirty="0" err="1" smtClean="0"/>
            <a:t>etc</a:t>
          </a:r>
          <a:endParaRPr lang="en-US" sz="1300" kern="1200" dirty="0"/>
        </a:p>
      </dsp:txBody>
      <dsp:txXfrm>
        <a:off x="2188762" y="219082"/>
        <a:ext cx="1587757" cy="1235060"/>
      </dsp:txXfrm>
    </dsp:sp>
    <dsp:sp modelId="{E1EDADF4-ABC8-49D4-A687-0E581D512390}">
      <dsp:nvSpPr>
        <dsp:cNvPr id="0" name=""/>
        <dsp:cNvSpPr/>
      </dsp:nvSpPr>
      <dsp:spPr>
        <a:xfrm rot="5400000">
          <a:off x="2159266" y="3227426"/>
          <a:ext cx="1296813" cy="147637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0C257-ED0D-4C10-8A30-740AE761EAC8}">
      <dsp:nvSpPr>
        <dsp:cNvPr id="0" name=""/>
        <dsp:cNvSpPr/>
      </dsp:nvSpPr>
      <dsp:spPr>
        <a:xfrm>
          <a:off x="1815689" y="1789882"/>
          <a:ext cx="2183070" cy="15280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SLS FSW Change Request</a:t>
          </a:r>
          <a:endParaRPr lang="en-US" sz="1900" kern="1200" dirty="0"/>
        </a:p>
      </dsp:txBody>
      <dsp:txXfrm>
        <a:off x="1890297" y="1864490"/>
        <a:ext cx="2033854" cy="1378862"/>
      </dsp:txXfrm>
    </dsp:sp>
    <dsp:sp modelId="{95043D0A-63DF-4318-BF8C-776CC5C9CA60}">
      <dsp:nvSpPr>
        <dsp:cNvPr id="0" name=""/>
        <dsp:cNvSpPr/>
      </dsp:nvSpPr>
      <dsp:spPr>
        <a:xfrm>
          <a:off x="3998760" y="1935619"/>
          <a:ext cx="1587757" cy="1235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Approved PRs are flowed down to the FSW team for assessment and decomposition</a:t>
          </a:r>
          <a:endParaRPr lang="en-US" sz="1300" kern="1200" dirty="0"/>
        </a:p>
      </dsp:txBody>
      <dsp:txXfrm>
        <a:off x="3998760" y="1935619"/>
        <a:ext cx="1587757" cy="1235060"/>
      </dsp:txXfrm>
    </dsp:sp>
    <dsp:sp modelId="{52CF7A8D-49DF-42FE-894B-117A80DD20AD}">
      <dsp:nvSpPr>
        <dsp:cNvPr id="0" name=""/>
        <dsp:cNvSpPr/>
      </dsp:nvSpPr>
      <dsp:spPr>
        <a:xfrm>
          <a:off x="3625687" y="3506419"/>
          <a:ext cx="2183070" cy="152807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SLS FSW Design CR(s)</a:t>
          </a:r>
          <a:endParaRPr lang="en-US" sz="1900" kern="1200" dirty="0"/>
        </a:p>
      </dsp:txBody>
      <dsp:txXfrm>
        <a:off x="3700295" y="3581027"/>
        <a:ext cx="2033854" cy="1378862"/>
      </dsp:txXfrm>
    </dsp:sp>
    <dsp:sp modelId="{E4336433-21FD-488C-B168-DF62AC7BC02D}">
      <dsp:nvSpPr>
        <dsp:cNvPr id="0" name=""/>
        <dsp:cNvSpPr/>
      </dsp:nvSpPr>
      <dsp:spPr>
        <a:xfrm>
          <a:off x="5808758" y="3652156"/>
          <a:ext cx="1587757" cy="1235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Approved FSW CRs are flowed down to one or many Design CRs for implementation</a:t>
          </a:r>
          <a:endParaRPr lang="en-US" sz="1300" kern="1200" dirty="0"/>
        </a:p>
      </dsp:txBody>
      <dsp:txXfrm>
        <a:off x="5808758" y="3652156"/>
        <a:ext cx="1587757" cy="12350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EC3DB3-2C80-4DEB-8A1C-91ABFCFB417F}">
      <dsp:nvSpPr>
        <dsp:cNvPr id="0" name=""/>
        <dsp:cNvSpPr/>
      </dsp:nvSpPr>
      <dsp:spPr>
        <a:xfrm rot="5400000">
          <a:off x="-289011" y="292556"/>
          <a:ext cx="1926742" cy="1348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Static Analysis</a:t>
          </a:r>
          <a:endParaRPr lang="en-US" sz="2000" kern="1200" dirty="0"/>
        </a:p>
      </dsp:txBody>
      <dsp:txXfrm rot="-5400000">
        <a:off x="1" y="677905"/>
        <a:ext cx="1348719" cy="578023"/>
      </dsp:txXfrm>
    </dsp:sp>
    <dsp:sp modelId="{4EAC0EBC-851A-485F-9476-62B18720980F}">
      <dsp:nvSpPr>
        <dsp:cNvPr id="0" name=""/>
        <dsp:cNvSpPr/>
      </dsp:nvSpPr>
      <dsp:spPr>
        <a:xfrm rot="5400000">
          <a:off x="4174874" y="-2822609"/>
          <a:ext cx="1252382" cy="6904692"/>
        </a:xfrm>
        <a:prstGeom prst="round2Same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Coding Standard (based on JSF) checked with automated tool.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Executed each night on the integration code branch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900" kern="1200" dirty="0"/>
        </a:p>
      </dsp:txBody>
      <dsp:txXfrm rot="-5400000">
        <a:off x="1348719" y="64682"/>
        <a:ext cx="6843556" cy="1130110"/>
      </dsp:txXfrm>
    </dsp:sp>
    <dsp:sp modelId="{5B4C7D3A-1A08-4847-A39B-0336747641C7}">
      <dsp:nvSpPr>
        <dsp:cNvPr id="0" name=""/>
        <dsp:cNvSpPr/>
      </dsp:nvSpPr>
      <dsp:spPr>
        <a:xfrm rot="5400000">
          <a:off x="-289011" y="2028358"/>
          <a:ext cx="1926742" cy="1348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Code Coverage </a:t>
          </a:r>
          <a:endParaRPr lang="en-US" sz="2000" kern="1200" dirty="0"/>
        </a:p>
      </dsp:txBody>
      <dsp:txXfrm rot="-5400000">
        <a:off x="1" y="2413707"/>
        <a:ext cx="1348719" cy="578023"/>
      </dsp:txXfrm>
    </dsp:sp>
    <dsp:sp modelId="{BDA5148A-74B6-4EC0-B490-8E8906E38307}">
      <dsp:nvSpPr>
        <dsp:cNvPr id="0" name=""/>
        <dsp:cNvSpPr/>
      </dsp:nvSpPr>
      <dsp:spPr>
        <a:xfrm rot="5400000">
          <a:off x="4174874" y="-1086807"/>
          <a:ext cx="1252382" cy="6904692"/>
        </a:xfrm>
        <a:prstGeom prst="round2Same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100% MCDC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100% Branch &amp; Statement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Executed each night on the integration code branch</a:t>
          </a:r>
          <a:endParaRPr lang="en-US" sz="1900" kern="1200" dirty="0"/>
        </a:p>
      </dsp:txBody>
      <dsp:txXfrm rot="-5400000">
        <a:off x="1348719" y="1800484"/>
        <a:ext cx="6843556" cy="1130110"/>
      </dsp:txXfrm>
    </dsp:sp>
    <dsp:sp modelId="{0EC8B559-F881-489A-BC5C-4A60D6606EAA}">
      <dsp:nvSpPr>
        <dsp:cNvPr id="0" name=""/>
        <dsp:cNvSpPr/>
      </dsp:nvSpPr>
      <dsp:spPr>
        <a:xfrm rot="5400000">
          <a:off x="-289011" y="3764160"/>
          <a:ext cx="1926742" cy="1348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Functional Testing</a:t>
          </a:r>
          <a:endParaRPr lang="en-US" sz="2000" kern="1200" dirty="0"/>
        </a:p>
      </dsp:txBody>
      <dsp:txXfrm rot="-5400000">
        <a:off x="1" y="4149509"/>
        <a:ext cx="1348719" cy="578023"/>
      </dsp:txXfrm>
    </dsp:sp>
    <dsp:sp modelId="{588FEDB8-E898-4873-8F4F-624DECF0D04A}">
      <dsp:nvSpPr>
        <dsp:cNvPr id="0" name=""/>
        <dsp:cNvSpPr/>
      </dsp:nvSpPr>
      <dsp:spPr>
        <a:xfrm rot="5400000">
          <a:off x="4174874" y="648994"/>
          <a:ext cx="1252382" cy="6904692"/>
        </a:xfrm>
        <a:prstGeom prst="round2Same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 1 Million + Module-level tests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Executed each night on the integration code branch</a:t>
          </a:r>
          <a:endParaRPr lang="en-US" sz="1900" kern="1200" dirty="0"/>
        </a:p>
      </dsp:txBody>
      <dsp:txXfrm rot="-5400000">
        <a:off x="1348719" y="3536285"/>
        <a:ext cx="6843556" cy="11301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E29D71-D195-4986-9955-0AE928CAF69F}">
      <dsp:nvSpPr>
        <dsp:cNvPr id="0" name=""/>
        <dsp:cNvSpPr/>
      </dsp:nvSpPr>
      <dsp:spPr>
        <a:xfrm rot="16200000">
          <a:off x="-1747663" y="2801284"/>
          <a:ext cx="4216240" cy="6160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43313" bIns="0" numCol="1" spcCol="1270" anchor="t" anchorCtr="0">
          <a:noAutofit/>
        </a:bodyPr>
        <a:lstStyle/>
        <a:p>
          <a:pPr lvl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Peer Review</a:t>
          </a:r>
          <a:endParaRPr lang="en-US" sz="3700" kern="1200" dirty="0"/>
        </a:p>
      </dsp:txBody>
      <dsp:txXfrm>
        <a:off x="-1747663" y="2801284"/>
        <a:ext cx="4216240" cy="616039"/>
      </dsp:txXfrm>
    </dsp:sp>
    <dsp:sp modelId="{C229A91D-C2FB-4110-B2FE-72FE9E52E6DD}">
      <dsp:nvSpPr>
        <dsp:cNvPr id="0" name=""/>
        <dsp:cNvSpPr/>
      </dsp:nvSpPr>
      <dsp:spPr>
        <a:xfrm>
          <a:off x="668476" y="1001184"/>
          <a:ext cx="3068529" cy="4216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543313" rIns="220472" bIns="220472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Code changes are as intended (and nothing more)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Unit Testing Results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Functional Test Results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Static Analysis Results</a:t>
          </a:r>
          <a:endParaRPr lang="en-US" sz="2400" kern="1200" dirty="0"/>
        </a:p>
      </dsp:txBody>
      <dsp:txXfrm>
        <a:off x="668476" y="1001184"/>
        <a:ext cx="3068529" cy="4216240"/>
      </dsp:txXfrm>
    </dsp:sp>
    <dsp:sp modelId="{456B75FE-7D2B-4FA1-9C3B-232CFF368D96}">
      <dsp:nvSpPr>
        <dsp:cNvPr id="0" name=""/>
        <dsp:cNvSpPr/>
      </dsp:nvSpPr>
      <dsp:spPr>
        <a:xfrm>
          <a:off x="52436" y="188012"/>
          <a:ext cx="1232078" cy="123207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5AC18-1C53-4D1C-931C-CF58172C97DD}">
      <dsp:nvSpPr>
        <dsp:cNvPr id="0" name=""/>
        <dsp:cNvSpPr/>
      </dsp:nvSpPr>
      <dsp:spPr>
        <a:xfrm rot="16200000">
          <a:off x="2716304" y="2801284"/>
          <a:ext cx="4216240" cy="6160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43313" bIns="0" numCol="1" spcCol="1270" anchor="t" anchorCtr="0">
          <a:noAutofit/>
        </a:bodyPr>
        <a:lstStyle/>
        <a:p>
          <a:pPr lvl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Integration Prep</a:t>
          </a:r>
          <a:endParaRPr lang="en-US" sz="3700" kern="1200" dirty="0"/>
        </a:p>
      </dsp:txBody>
      <dsp:txXfrm>
        <a:off x="2716304" y="2801284"/>
        <a:ext cx="4216240" cy="616039"/>
      </dsp:txXfrm>
    </dsp:sp>
    <dsp:sp modelId="{D2F3A2B6-FE98-4556-A6B6-79B87597CA1F}">
      <dsp:nvSpPr>
        <dsp:cNvPr id="0" name=""/>
        <dsp:cNvSpPr/>
      </dsp:nvSpPr>
      <dsp:spPr>
        <a:xfrm>
          <a:off x="5132445" y="1001184"/>
          <a:ext cx="3068529" cy="4216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543313" rIns="220472" bIns="220472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Integration Test Type</a:t>
          </a:r>
          <a:endParaRPr lang="en-US" sz="2400" kern="1200" dirty="0"/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Flyout</a:t>
          </a:r>
          <a:endParaRPr lang="en-US" sz="2400" kern="1200" dirty="0"/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Extended Test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Proposed Test Procedure</a:t>
          </a:r>
          <a:endParaRPr lang="en-US" sz="2400" kern="1200" dirty="0"/>
        </a:p>
      </dsp:txBody>
      <dsp:txXfrm>
        <a:off x="5132445" y="1001184"/>
        <a:ext cx="3068529" cy="4216240"/>
      </dsp:txXfrm>
    </dsp:sp>
    <dsp:sp modelId="{984119A6-D744-4DA1-9EEF-97B44A913BD3}">
      <dsp:nvSpPr>
        <dsp:cNvPr id="0" name=""/>
        <dsp:cNvSpPr/>
      </dsp:nvSpPr>
      <dsp:spPr>
        <a:xfrm>
          <a:off x="4516405" y="188012"/>
          <a:ext cx="1232078" cy="123207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A6ADF8-7BD4-4CE6-B7B7-0558B52BB121}">
      <dsp:nvSpPr>
        <dsp:cNvPr id="0" name=""/>
        <dsp:cNvSpPr/>
      </dsp:nvSpPr>
      <dsp:spPr>
        <a:xfrm>
          <a:off x="1441861" y="-33370"/>
          <a:ext cx="5369688" cy="5369688"/>
        </a:xfrm>
        <a:prstGeom prst="circularArrow">
          <a:avLst>
            <a:gd name="adj1" fmla="val 5544"/>
            <a:gd name="adj2" fmla="val 330680"/>
            <a:gd name="adj3" fmla="val 13768227"/>
            <a:gd name="adj4" fmla="val 1739065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3FDD9-DC42-4FB1-A62F-F8184FEC1F8A}">
      <dsp:nvSpPr>
        <dsp:cNvPr id="0" name=""/>
        <dsp:cNvSpPr/>
      </dsp:nvSpPr>
      <dsp:spPr>
        <a:xfrm>
          <a:off x="2865320" y="840"/>
          <a:ext cx="2522771" cy="1261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CR Integration</a:t>
          </a:r>
          <a:endParaRPr lang="en-US" sz="2100" kern="1200" dirty="0"/>
        </a:p>
      </dsp:txBody>
      <dsp:txXfrm>
        <a:off x="2926896" y="62416"/>
        <a:ext cx="2399619" cy="1138233"/>
      </dsp:txXfrm>
    </dsp:sp>
    <dsp:sp modelId="{01F3EE2F-7CBD-4D28-9E6A-30B404C6CA2A}">
      <dsp:nvSpPr>
        <dsp:cNvPr id="0" name=""/>
        <dsp:cNvSpPr/>
      </dsp:nvSpPr>
      <dsp:spPr>
        <a:xfrm>
          <a:off x="5043093" y="1583085"/>
          <a:ext cx="2522771" cy="1261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Static Analysis/UT against Integration Branch</a:t>
          </a:r>
          <a:endParaRPr lang="en-US" sz="2100" kern="1200" dirty="0"/>
        </a:p>
      </dsp:txBody>
      <dsp:txXfrm>
        <a:off x="5104669" y="1644661"/>
        <a:ext cx="2399619" cy="1138233"/>
      </dsp:txXfrm>
    </dsp:sp>
    <dsp:sp modelId="{43F4B5C3-DC67-4526-80DD-2EFCCB116307}">
      <dsp:nvSpPr>
        <dsp:cNvPr id="0" name=""/>
        <dsp:cNvSpPr/>
      </dsp:nvSpPr>
      <dsp:spPr>
        <a:xfrm>
          <a:off x="4211257" y="4143210"/>
          <a:ext cx="2522771" cy="1261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Simulation-in-the-loop tests</a:t>
          </a:r>
          <a:endParaRPr lang="en-US" sz="2100" kern="1200" dirty="0"/>
        </a:p>
      </dsp:txBody>
      <dsp:txXfrm>
        <a:off x="4272833" y="4204786"/>
        <a:ext cx="2399619" cy="1138233"/>
      </dsp:txXfrm>
    </dsp:sp>
    <dsp:sp modelId="{0E81D602-04B0-4073-81AE-5B04D2277A55}">
      <dsp:nvSpPr>
        <dsp:cNvPr id="0" name=""/>
        <dsp:cNvSpPr/>
      </dsp:nvSpPr>
      <dsp:spPr>
        <a:xfrm>
          <a:off x="1519382" y="4143210"/>
          <a:ext cx="2522771" cy="1261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Extended Integration Testing</a:t>
          </a:r>
          <a:endParaRPr lang="en-US" sz="2100" kern="1200" dirty="0"/>
        </a:p>
      </dsp:txBody>
      <dsp:txXfrm>
        <a:off x="1580958" y="4204786"/>
        <a:ext cx="2399619" cy="1138233"/>
      </dsp:txXfrm>
    </dsp:sp>
    <dsp:sp modelId="{C9FC9300-887C-41EC-B992-DD33A6A7D642}">
      <dsp:nvSpPr>
        <dsp:cNvPr id="0" name=""/>
        <dsp:cNvSpPr/>
      </dsp:nvSpPr>
      <dsp:spPr>
        <a:xfrm>
          <a:off x="687547" y="1583085"/>
          <a:ext cx="2522771" cy="1261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Notify Developer of issues/update code in CR Branch</a:t>
          </a:r>
          <a:endParaRPr lang="en-US" sz="2100" kern="1200" dirty="0"/>
        </a:p>
      </dsp:txBody>
      <dsp:txXfrm>
        <a:off x="749123" y="1644661"/>
        <a:ext cx="2399619" cy="1138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C7921DD-AAE5-4092-8349-EACC69FDEFDB}" type="datetimeFigureOut">
              <a:rPr lang="en-US" altLang="en-US"/>
              <a:pPr/>
              <a:t>11/25/2019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29E17E4-00F5-479B-BD26-147F041D5C1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441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EA0C338-0A8D-42BD-B66C-CF13AD5FC728}" type="datetimeFigureOut">
              <a:rPr lang="en-US" altLang="en-US"/>
              <a:pPr/>
              <a:t>11/25/2019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133" y="4410392"/>
            <a:ext cx="5586735" cy="4177348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EA0D56B-D0D4-43EF-9403-963A0EE0895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96953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56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28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00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72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5181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19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52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91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We Go – The Artemis Generation</a:t>
            </a:r>
          </a:p>
          <a:p>
            <a:r>
              <a:rPr lang="en-US" sz="1600" dirty="0"/>
              <a:t>1:10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7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6953A5-29E5-BC44-8932-1EFF91B36C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7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5719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SLS Slide Master Oct 2015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s_PPT_Half Page Launching_NOV 2015 72 DP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469900" y="3100041"/>
            <a:ext cx="8294688" cy="105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400" b="1" dirty="0">
                <a:solidFill>
                  <a:srgbClr val="FFFFFF"/>
                </a:solidFill>
                <a:cs typeface="Arial" charset="0"/>
              </a:rPr>
              <a:t>SPACE LAUNCH SYSTEM</a:t>
            </a:r>
          </a:p>
        </p:txBody>
      </p:sp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0" y="376238"/>
            <a:ext cx="220503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7" rIns="91395" bIns="45697"/>
          <a:lstStyle/>
          <a:p>
            <a:r>
              <a:rPr lang="en-US" sz="700">
                <a:solidFill>
                  <a:srgbClr val="F8F8F8"/>
                </a:solidFill>
              </a:rPr>
              <a:t>National Aeronautics and Space Administration</a:t>
            </a:r>
            <a:endParaRPr lang="en-US">
              <a:solidFill>
                <a:srgbClr val="F8F8F8"/>
              </a:solidFill>
            </a:endParaRPr>
          </a:p>
        </p:txBody>
      </p:sp>
      <p:sp>
        <p:nvSpPr>
          <p:cNvPr id="37" name="TextBox 10"/>
          <p:cNvSpPr txBox="1">
            <a:spLocks noChangeArrowheads="1"/>
          </p:cNvSpPr>
          <p:nvPr/>
        </p:nvSpPr>
        <p:spPr bwMode="auto">
          <a:xfrm>
            <a:off x="0" y="6610350"/>
            <a:ext cx="12366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700" smtClean="0">
                <a:solidFill>
                  <a:srgbClr val="000000"/>
                </a:solidFill>
                <a:cs typeface="Arial" charset="0"/>
              </a:rPr>
              <a:t>www.nasa.gov/sls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1169988" y="2975727"/>
            <a:ext cx="1752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000" dirty="0" smtClean="0">
                <a:solidFill>
                  <a:srgbClr val="FFFFFF"/>
                </a:solidFill>
              </a:rPr>
              <a:t>5 . . . 4 . . . 3 . . . 2 . . . 1 . . .</a:t>
            </a:r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139972" y="4413084"/>
            <a:ext cx="7004027" cy="869950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lnSpc>
                <a:spcPct val="100000"/>
              </a:lnSpc>
              <a:buNone/>
              <a:defRPr sz="3500" b="1" i="0">
                <a:solidFill>
                  <a:srgbClr val="DD6016"/>
                </a:solidFill>
                <a:latin typeface="Arial"/>
                <a:cs typeface="Arial"/>
              </a:defRPr>
            </a:lvl1pPr>
            <a:lvl2pPr marL="338018" indent="0">
              <a:buNone/>
              <a:defRPr/>
            </a:lvl2pPr>
            <a:lvl3pPr marL="566534" indent="0">
              <a:buNone/>
              <a:defRPr/>
            </a:lvl3pPr>
            <a:lvl4pPr marL="739512" indent="0">
              <a:buNone/>
              <a:defRPr/>
            </a:lvl4pPr>
            <a:lvl5pPr marL="922009" indent="0"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897382" y="5710042"/>
            <a:ext cx="3987966" cy="584776"/>
          </a:xfrm>
          <a:prstGeom prst="rect">
            <a:avLst/>
          </a:prstGeom>
        </p:spPr>
        <p:txBody>
          <a:bodyPr vert="horz" wrap="square" anchor="b">
            <a:spAutoFit/>
          </a:bodyPr>
          <a:lstStyle>
            <a:lvl1pPr marL="0" indent="0" algn="r">
              <a:buFontTx/>
              <a:buNone/>
              <a:defRPr sz="1800">
                <a:latin typeface="Arial"/>
              </a:defRPr>
            </a:lvl1pPr>
            <a:lvl2pPr marL="338137" indent="0" algn="r">
              <a:buNone/>
              <a:defRPr sz="1400">
                <a:latin typeface="Arial"/>
              </a:defRPr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3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6309076" y="4001539"/>
            <a:ext cx="2834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r">
              <a:buFontTx/>
              <a:buNone/>
              <a:defRPr lang="en-US" sz="1400" kern="1200" smtClean="0">
                <a:latin typeface="Arial"/>
                <a:ea typeface="+mn-ea"/>
                <a:cs typeface="Arial"/>
              </a:defRPr>
            </a:lvl1pPr>
            <a:lvl2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2pPr>
            <a:lvl3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3pPr>
            <a:lvl4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4pPr>
            <a:lvl5pPr>
              <a:defRPr lang="en-US" sz="1800" kern="1200">
                <a:solidFill>
                  <a:schemeClr val="tx1"/>
                </a:solidFill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4" name="Picture 13" descr="SLS color Internal PPT mark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8045" y="6418231"/>
            <a:ext cx="529267" cy="392225"/>
          </a:xfrm>
          <a:prstGeom prst="rect">
            <a:avLst/>
          </a:prstGeom>
        </p:spPr>
      </p:pic>
      <p:pic>
        <p:nvPicPr>
          <p:cNvPr id="11" name="Picture 12" descr="NASA logo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4525" y="130175"/>
            <a:ext cx="7762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910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LS Slide Master Oct 2015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6" y="0"/>
            <a:ext cx="8295154" cy="84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6705221"/>
            <a:ext cx="1597492" cy="15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93713" y="1052513"/>
            <a:ext cx="8253412" cy="5405437"/>
          </a:xfrm>
          <a:prstGeom prst="rect">
            <a:avLst/>
          </a:prstGeom>
        </p:spPr>
        <p:txBody>
          <a:bodyPr/>
          <a:lstStyle>
            <a:lvl1pPr marL="173038" indent="-173038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511175" indent="-173038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2pPr>
            <a:lvl3pPr marL="679205" indent="-112671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3pPr>
            <a:lvl4pPr marL="852183" indent="-112671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1039442" indent="-11743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5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6" y="0"/>
            <a:ext cx="8295154" cy="84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6705221"/>
            <a:ext cx="1597492" cy="15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10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 SLS Slide Master Oct 2015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6705221"/>
            <a:ext cx="1597492" cy="15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849313"/>
            <a:ext cx="9144000" cy="56483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2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- SLS Slide Master Oct 2015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6705221"/>
            <a:ext cx="1597492" cy="15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4572000" y="960131"/>
            <a:ext cx="8092" cy="5642978"/>
          </a:xfrm>
          <a:prstGeom prst="line">
            <a:avLst/>
          </a:prstGeom>
          <a:solidFill>
            <a:srgbClr val="F3F5DD"/>
          </a:solidFill>
          <a:ln w="3810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 userDrawn="1"/>
        </p:nvCxnSpPr>
        <p:spPr bwMode="auto">
          <a:xfrm flipV="1">
            <a:off x="-1" y="3665701"/>
            <a:ext cx="9144000" cy="16184"/>
          </a:xfrm>
          <a:prstGeom prst="line">
            <a:avLst/>
          </a:prstGeom>
          <a:solidFill>
            <a:srgbClr val="F3F5DD"/>
          </a:solidFill>
          <a:ln w="3810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 userDrawn="1"/>
        </p:nvSpPr>
        <p:spPr>
          <a:xfrm>
            <a:off x="97103" y="1131934"/>
            <a:ext cx="4377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lvl="0" indent="-112713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Click to edit Master text styles</a:t>
            </a:r>
          </a:p>
          <a:p>
            <a:pPr marL="282575" lvl="2" indent="-112713">
              <a:buFont typeface="Arial" panose="020B0604020202020204" pitchFamily="34" charset="0"/>
              <a:buChar char="-"/>
            </a:pPr>
            <a:r>
              <a:rPr lang="en-US" sz="12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Second level</a:t>
            </a:r>
          </a:p>
          <a:p>
            <a:pPr marL="461963" lvl="3" indent="-112713">
              <a:buFont typeface="Arial" panose="020B0604020202020204" pitchFamily="34" charset="0"/>
              <a:buChar char="·"/>
            </a:pPr>
            <a:r>
              <a:rPr lang="en-US" sz="10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Third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4571999" y="3759399"/>
            <a:ext cx="4377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lvl="0" indent="-112713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Click to edit Master text styles</a:t>
            </a:r>
          </a:p>
          <a:p>
            <a:pPr marL="282575" lvl="2" indent="-112713">
              <a:buFont typeface="Arial" panose="020B0604020202020204" pitchFamily="34" charset="0"/>
              <a:buChar char="-"/>
            </a:pPr>
            <a:r>
              <a:rPr lang="en-US" sz="12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Second level</a:t>
            </a:r>
          </a:p>
          <a:p>
            <a:pPr marL="461963" lvl="3" indent="-112713">
              <a:buFont typeface="Arial" panose="020B0604020202020204" pitchFamily="34" charset="0"/>
              <a:buChar char="·"/>
            </a:pPr>
            <a:r>
              <a:rPr lang="en-US" sz="10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Third level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97103" y="3759399"/>
            <a:ext cx="4377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lvl="0" indent="-112713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Click to edit Master text styles</a:t>
            </a:r>
          </a:p>
          <a:p>
            <a:pPr marL="282575" lvl="2" indent="-112713">
              <a:buFont typeface="Arial" panose="020B0604020202020204" pitchFamily="34" charset="0"/>
              <a:buChar char="-"/>
            </a:pPr>
            <a:r>
              <a:rPr lang="en-US" sz="12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Second level</a:t>
            </a:r>
          </a:p>
          <a:p>
            <a:pPr marL="461963" lvl="3" indent="-112713">
              <a:buFont typeface="Arial" panose="020B0604020202020204" pitchFamily="34" charset="0"/>
              <a:buChar char="·"/>
            </a:pPr>
            <a:r>
              <a:rPr lang="en-US" sz="10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Third level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1999" y="1131934"/>
            <a:ext cx="4377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lvl="0" indent="-112713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Click to edit Master text styles</a:t>
            </a:r>
          </a:p>
          <a:p>
            <a:pPr marL="282575" lvl="2" indent="-112713">
              <a:buFont typeface="Arial" panose="020B0604020202020204" pitchFamily="34" charset="0"/>
              <a:buChar char="-"/>
            </a:pPr>
            <a:r>
              <a:rPr lang="en-US" sz="12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Second level</a:t>
            </a:r>
          </a:p>
          <a:p>
            <a:pPr marL="461963" lvl="3" indent="-112713">
              <a:buFont typeface="Arial" panose="020B0604020202020204" pitchFamily="34" charset="0"/>
              <a:buChar char="·"/>
            </a:pPr>
            <a:r>
              <a:rPr lang="en-US" sz="1000" b="1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4443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anner TakeAway SLS Slide Master Oct 2015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6705221"/>
            <a:ext cx="1597492" cy="15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0" y="6251337"/>
            <a:ext cx="9144000" cy="430887"/>
          </a:xfrm>
          <a:prstGeom prst="rect">
            <a:avLst/>
          </a:prstGeom>
        </p:spPr>
        <p:txBody>
          <a:bodyPr vert="horz" anchor="ctr">
            <a:spAutoFit/>
          </a:bodyPr>
          <a:lstStyle>
            <a:lvl1pPr marL="0" indent="0" algn="ctr">
              <a:buNone/>
              <a:defRPr sz="2200" i="1">
                <a:solidFill>
                  <a:srgbClr val="CE4B1C"/>
                </a:solidFill>
              </a:defRPr>
            </a:lvl1pPr>
            <a:lvl2pPr marL="338137" indent="0">
              <a:buNone/>
              <a:defRPr>
                <a:solidFill>
                  <a:srgbClr val="FFFFFF"/>
                </a:solidFill>
              </a:defRPr>
            </a:lvl2pPr>
            <a:lvl3pPr marL="566738" indent="0">
              <a:buNone/>
              <a:defRPr>
                <a:solidFill>
                  <a:srgbClr val="FFFFFF"/>
                </a:solidFill>
              </a:defRPr>
            </a:lvl3pPr>
            <a:lvl4pPr marL="739775" indent="0">
              <a:buNone/>
              <a:defRPr>
                <a:solidFill>
                  <a:srgbClr val="FFFFFF"/>
                </a:solidFill>
              </a:defRPr>
            </a:lvl4pPr>
            <a:lvl5pPr marL="922337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1"/>
          </p:nvPr>
        </p:nvSpPr>
        <p:spPr>
          <a:xfrm>
            <a:off x="493713" y="1052514"/>
            <a:ext cx="8253412" cy="5182196"/>
          </a:xfrm>
          <a:prstGeom prst="rect">
            <a:avLst/>
          </a:prstGeom>
        </p:spPr>
        <p:txBody>
          <a:bodyPr/>
          <a:lstStyle>
            <a:lvl1pPr marL="173038" indent="-173038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511175" indent="-173038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2pPr>
            <a:lvl3pPr marL="679205" indent="-112671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3pPr>
            <a:lvl4pPr marL="852183" indent="-112671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1039442" indent="-11743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31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Background SLS Slide Master Oct 2015 Colo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417554" y="6609207"/>
            <a:ext cx="1726445" cy="248793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r" defTabSz="914071" fontAlgn="auto">
              <a:spcBef>
                <a:spcPts val="0"/>
              </a:spcBef>
              <a:spcAft>
                <a:spcPts val="0"/>
              </a:spcAft>
              <a:defRPr sz="700">
                <a:solidFill>
                  <a:srgbClr val="F8F9EB"/>
                </a:solidFill>
                <a:latin typeface="+mn-lt"/>
                <a:ea typeface="+mn-ea"/>
                <a:cs typeface="Arial"/>
              </a:defRPr>
            </a:lvl1pPr>
          </a:lstStyle>
          <a:p>
            <a:r>
              <a:rPr lang="en-US" altLang="en-US" dirty="0" smtClean="0"/>
              <a:t>.</a:t>
            </a:r>
            <a:fld id="{AE408AF3-908C-4E41-B625-5FB9A0611A40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0" hasCustomPrompt="1"/>
          </p:nvPr>
        </p:nvSpPr>
        <p:spPr>
          <a:xfrm>
            <a:off x="-1" y="615656"/>
            <a:ext cx="9144000" cy="527526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on icon to insert movie/media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57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Black Background SLS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755BBE98-BCF0-194D-8225-14EE5BE97E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2539" y="6673093"/>
            <a:ext cx="271462" cy="184922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451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0689</a:t>
            </a:r>
          </a:p>
        </p:txBody>
      </p:sp>
    </p:spTree>
    <p:extLst>
      <p:ext uri="{BB962C8B-B14F-4D97-AF65-F5344CB8AC3E}">
        <p14:creationId xmlns:p14="http://schemas.microsoft.com/office/powerpoint/2010/main" val="167692703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ternal No Bot Bar Slide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6475"/>
          </a:xfrm>
          <a:prstGeom prst="rect">
            <a:avLst/>
          </a:prstGeom>
        </p:spPr>
      </p:pic>
      <p:pic>
        <p:nvPicPr>
          <p:cNvPr id="2" name="Picture 1" descr="slsmark_color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392" y="6512263"/>
            <a:ext cx="470383" cy="342562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6" y="0"/>
            <a:ext cx="8295154" cy="84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6705221"/>
            <a:ext cx="1597492" cy="15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6" name="TextBox 13"/>
          <p:cNvSpPr txBox="1">
            <a:spLocks noChangeArrowheads="1"/>
          </p:cNvSpPr>
          <p:nvPr/>
        </p:nvSpPr>
        <p:spPr bwMode="auto">
          <a:xfrm>
            <a:off x="1792288" y="6610350"/>
            <a:ext cx="12366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700" dirty="0" smtClean="0">
                <a:solidFill>
                  <a:schemeClr val="bg2"/>
                </a:solidFill>
                <a:cs typeface="Arial" charset="0"/>
              </a:rPr>
              <a:t>www.nasa.gov/sls</a:t>
            </a:r>
          </a:p>
        </p:txBody>
      </p:sp>
    </p:spTree>
    <p:extLst>
      <p:ext uri="{BB962C8B-B14F-4D97-AF65-F5344CB8AC3E}">
        <p14:creationId xmlns:p14="http://schemas.microsoft.com/office/powerpoint/2010/main" val="37688182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84" r:id="rId3"/>
    <p:sldLayoutId id="2147483767" r:id="rId4"/>
    <p:sldLayoutId id="2147483782" r:id="rId5"/>
    <p:sldLayoutId id="2147483778" r:id="rId6"/>
    <p:sldLayoutId id="2147483783" r:id="rId7"/>
    <p:sldLayoutId id="2147483785" r:id="rId8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/>
          <a:latin typeface="Century Gothic" panose="020B0502020202020204" pitchFamily="34" charset="0"/>
          <a:ea typeface="ＭＳ Ｐゴシック" pitchFamily="-108" charset="-128"/>
          <a:cs typeface="Century Gothic" panose="020B0502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5pPr>
      <a:lvl6pPr marL="410144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6pPr>
      <a:lvl7pPr marL="820289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7pPr>
      <a:lvl8pPr marL="1230433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8pPr>
      <a:lvl9pPr marL="1640577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9pPr>
    </p:titleStyle>
    <p:bodyStyle>
      <a:lvl1pPr marL="338017" indent="-338017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100000"/>
        <a:buFont typeface="Wingdings" charset="2"/>
        <a:buChar char="u"/>
        <a:tabLst/>
        <a:defRPr sz="2000" b="1">
          <a:solidFill>
            <a:schemeClr val="bg2"/>
          </a:solidFill>
          <a:latin typeface="+mn-lt"/>
          <a:ea typeface="ＭＳ Ｐゴシック" pitchFamily="-108" charset="-128"/>
          <a:cs typeface="ＭＳ Ｐゴシック" charset="-128"/>
        </a:defRPr>
      </a:lvl1pPr>
      <a:lvl2pPr marL="455451" indent="-11743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b="0">
          <a:solidFill>
            <a:schemeClr val="bg2"/>
          </a:solidFill>
          <a:latin typeface="+mn-lt"/>
          <a:ea typeface="ＭＳ Ｐゴシック" charset="0"/>
          <a:cs typeface="Arial Narrow"/>
        </a:defRPr>
      </a:lvl2pPr>
      <a:lvl3pPr marL="679205" indent="-112671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90000"/>
        <a:buFont typeface="Lucida Grande"/>
        <a:buChar char="‒"/>
        <a:tabLst/>
        <a:defRPr sz="1600">
          <a:solidFill>
            <a:schemeClr val="bg2"/>
          </a:solidFill>
          <a:latin typeface="+mn-lt"/>
          <a:ea typeface="Arial Narrow" pitchFamily="-112" charset="0"/>
          <a:cs typeface="Arial Narrow"/>
        </a:defRPr>
      </a:lvl3pPr>
      <a:lvl4pPr marL="852183" indent="-112671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sz="1400">
          <a:solidFill>
            <a:schemeClr val="bg2"/>
          </a:solidFill>
          <a:latin typeface="+mn-lt"/>
          <a:ea typeface="Arial Narrow" pitchFamily="-112" charset="0"/>
          <a:cs typeface="Arial Narrow"/>
        </a:defRPr>
      </a:lvl4pPr>
      <a:lvl5pPr marL="1039442" indent="-11743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Lucida Grande"/>
        <a:buChar char="‒"/>
        <a:defRPr sz="1200">
          <a:solidFill>
            <a:schemeClr val="bg2"/>
          </a:solidFill>
          <a:latin typeface="+mn-lt"/>
          <a:ea typeface="Arial Narrow" pitchFamily="-112" charset="0"/>
          <a:cs typeface="Arial Narrow"/>
        </a:defRPr>
      </a:lvl5pPr>
      <a:lvl6pPr marL="2466564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6pPr>
      <a:lvl7pPr marL="2876707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7pPr>
      <a:lvl8pPr marL="3286853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8pPr>
      <a:lvl9pPr marL="3696997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9pPr>
    </p:bodyStyle>
    <p:otherStyle>
      <a:defPPr>
        <a:defRPr lang="en-US"/>
      </a:defPPr>
      <a:lvl1pPr marL="0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144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289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433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0577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0721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0866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1010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1154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exploration/systems/sls/faces-of-sls-deanna-whitehead.html" TargetMode="External"/><Relationship Id="rId2" Type="http://schemas.openxmlformats.org/officeDocument/2006/relationships/hyperlink" Target="mailto:deanna.j.whitehead@nasa.gov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169128" y="4464592"/>
            <a:ext cx="7798524" cy="869950"/>
          </a:xfrm>
        </p:spPr>
        <p:txBody>
          <a:bodyPr/>
          <a:lstStyle/>
          <a:p>
            <a:r>
              <a:rPr lang="en-US" dirty="0" smtClean="0"/>
              <a:t>SLS FSW:  </a:t>
            </a:r>
            <a:r>
              <a:rPr lang="en-US" sz="3200" dirty="0"/>
              <a:t>Ensuring Highly Reliable Software </a:t>
            </a:r>
            <a:r>
              <a:rPr lang="en-US" sz="3200" dirty="0" smtClean="0"/>
              <a:t>During </a:t>
            </a:r>
            <a:r>
              <a:rPr lang="en-US" sz="3200" dirty="0"/>
              <a:t>Development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897382" y="5648487"/>
            <a:ext cx="3987966" cy="646331"/>
          </a:xfrm>
        </p:spPr>
        <p:txBody>
          <a:bodyPr/>
          <a:lstStyle/>
          <a:p>
            <a:r>
              <a:rPr lang="en-US" dirty="0" smtClean="0"/>
              <a:t>Deanna Whitehead</a:t>
            </a:r>
          </a:p>
          <a:p>
            <a:r>
              <a:rPr lang="en-US" dirty="0" smtClean="0"/>
              <a:t>Marshall Space Flight Center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467497" y="4001539"/>
            <a:ext cx="4676503" cy="523220"/>
          </a:xfrm>
        </p:spPr>
        <p:txBody>
          <a:bodyPr/>
          <a:lstStyle/>
          <a:p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nnual Workshop on Spacecraft Flight Software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416800" y="6608763"/>
            <a:ext cx="1727200" cy="249237"/>
          </a:xfrm>
        </p:spPr>
        <p:txBody>
          <a:bodyPr/>
          <a:lstStyle/>
          <a:p>
            <a:r>
              <a:rPr lang="en-US" altLang="en-US" smtClean="0"/>
              <a:t>.</a:t>
            </a:r>
            <a:fld id="{AE408AF3-908C-4E41-B625-5FB9A0611A40}" type="slidenum">
              <a:rPr lang="en-US" altLang="en-US" smtClean="0">
                <a:cs typeface="+mn-cs"/>
              </a:rPr>
              <a:pPr/>
              <a:t>1</a:t>
            </a:fld>
            <a:endParaRPr lang="en-US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59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2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The SLS Vehicle</a:t>
            </a:r>
          </a:p>
          <a:p>
            <a:r>
              <a:rPr lang="en-US" dirty="0" smtClean="0"/>
              <a:t>SLS FSW Overview</a:t>
            </a:r>
          </a:p>
          <a:p>
            <a:r>
              <a:rPr lang="en-US" dirty="0" smtClean="0"/>
              <a:t>Agile Lifecycle</a:t>
            </a:r>
          </a:p>
          <a:p>
            <a:r>
              <a:rPr lang="en-US" dirty="0" smtClean="0"/>
              <a:t>Change Control</a:t>
            </a:r>
          </a:p>
          <a:p>
            <a:r>
              <a:rPr lang="en-US" dirty="0" smtClean="0"/>
              <a:t>Static </a:t>
            </a:r>
            <a:r>
              <a:rPr lang="en-US" dirty="0" smtClean="0"/>
              <a:t>Analysis </a:t>
            </a:r>
            <a:r>
              <a:rPr lang="en-US" dirty="0"/>
              <a:t>&amp; Unit Testing</a:t>
            </a:r>
            <a:endParaRPr lang="en-US" dirty="0" smtClean="0"/>
          </a:p>
          <a:p>
            <a:r>
              <a:rPr lang="en-US" dirty="0" smtClean="0"/>
              <a:t>Quality </a:t>
            </a:r>
            <a:r>
              <a:rPr lang="en-US" dirty="0" smtClean="0"/>
              <a:t>Check</a:t>
            </a:r>
          </a:p>
          <a:p>
            <a:r>
              <a:rPr lang="en-US" dirty="0" smtClean="0"/>
              <a:t>Integration</a:t>
            </a:r>
          </a:p>
          <a:p>
            <a:r>
              <a:rPr lang="en-US" dirty="0" smtClean="0"/>
              <a:t>Summary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61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3</a:t>
            </a:fld>
            <a:endParaRPr lang="en-US" altLang="en-US" dirty="0"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98" y="1172965"/>
            <a:ext cx="8856680" cy="50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5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SLS FSW Overview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4</a:t>
            </a:fld>
            <a:endParaRPr lang="en-US" altLang="en-US" dirty="0">
              <a:cs typeface="+mn-cs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796851326"/>
              </p:ext>
            </p:extLst>
          </p:nvPr>
        </p:nvGraphicFramePr>
        <p:xfrm>
          <a:off x="513308" y="3851967"/>
          <a:ext cx="7664042" cy="2525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8991635"/>
              </p:ext>
            </p:extLst>
          </p:nvPr>
        </p:nvGraphicFramePr>
        <p:xfrm>
          <a:off x="513308" y="1189384"/>
          <a:ext cx="7664042" cy="2474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230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Modified-Scrum Lifecycle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5</a:t>
            </a:fld>
            <a:endParaRPr lang="en-US" altLang="en-US" dirty="0"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34" y="1091563"/>
            <a:ext cx="8839966" cy="576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7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Control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6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323531873"/>
              </p:ext>
            </p:extLst>
          </p:nvPr>
        </p:nvGraphicFramePr>
        <p:xfrm>
          <a:off x="38461" y="1127494"/>
          <a:ext cx="7402208" cy="510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Oval Callout 12"/>
          <p:cNvSpPr/>
          <p:nvPr/>
        </p:nvSpPr>
        <p:spPr bwMode="auto">
          <a:xfrm>
            <a:off x="3636350" y="752893"/>
            <a:ext cx="2546736" cy="1337164"/>
          </a:xfrm>
          <a:prstGeom prst="wedgeEllipse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hangingPunct="0"/>
            <a:r>
              <a:rPr lang="en-US" sz="1100" dirty="0"/>
              <a:t>Change Management system provides mechanism to link the PR to multiple CRs </a:t>
            </a:r>
            <a:r>
              <a:rPr lang="en-US" sz="1100" dirty="0" smtClean="0"/>
              <a:t>at </a:t>
            </a:r>
            <a:r>
              <a:rPr lang="en-US" sz="1100" dirty="0"/>
              <a:t>various levels</a:t>
            </a:r>
          </a:p>
        </p:txBody>
      </p:sp>
      <p:sp>
        <p:nvSpPr>
          <p:cNvPr id="15" name="Oval Callout 14"/>
          <p:cNvSpPr/>
          <p:nvPr/>
        </p:nvSpPr>
        <p:spPr bwMode="auto">
          <a:xfrm>
            <a:off x="5312471" y="1896860"/>
            <a:ext cx="2572493" cy="1443299"/>
          </a:xfrm>
          <a:prstGeom prst="wedgeEllipse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hangingPunct="0"/>
            <a:r>
              <a:rPr lang="en-US" sz="1100" dirty="0"/>
              <a:t>Once all approvals are given, design level CRs are moved into implementation state, allowing developers begin work</a:t>
            </a:r>
          </a:p>
        </p:txBody>
      </p:sp>
      <p:sp>
        <p:nvSpPr>
          <p:cNvPr id="16" name="Oval Callout 15"/>
          <p:cNvSpPr/>
          <p:nvPr/>
        </p:nvSpPr>
        <p:spPr bwMode="auto">
          <a:xfrm>
            <a:off x="6648308" y="3331451"/>
            <a:ext cx="2473312" cy="1327594"/>
          </a:xfrm>
          <a:prstGeom prst="wedgeEllipseCallou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hangingPunct="0"/>
            <a:r>
              <a:rPr lang="en-US" sz="1100" dirty="0"/>
              <a:t>Each commit to the code repository is checked against the CR state and noted in the CM system</a:t>
            </a:r>
          </a:p>
        </p:txBody>
      </p:sp>
    </p:spTree>
    <p:extLst>
      <p:ext uri="{BB962C8B-B14F-4D97-AF65-F5344CB8AC3E}">
        <p14:creationId xmlns:p14="http://schemas.microsoft.com/office/powerpoint/2010/main" val="274858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Analysis </a:t>
            </a:r>
            <a:r>
              <a:rPr lang="en-US" dirty="0" smtClean="0"/>
              <a:t>&amp; Unit Testing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7</a:t>
            </a:fld>
            <a:endParaRPr lang="en-US" altLang="en-US" dirty="0">
              <a:cs typeface="+mn-cs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640279836"/>
              </p:ext>
            </p:extLst>
          </p:nvPr>
        </p:nvGraphicFramePr>
        <p:xfrm>
          <a:off x="493713" y="1052513"/>
          <a:ext cx="8253412" cy="540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85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Check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8</a:t>
            </a:fld>
            <a:endParaRPr lang="en-US" altLang="en-US" dirty="0">
              <a:cs typeface="+mn-cs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995271937"/>
              </p:ext>
            </p:extLst>
          </p:nvPr>
        </p:nvGraphicFramePr>
        <p:xfrm>
          <a:off x="493713" y="1052513"/>
          <a:ext cx="8253412" cy="540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015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9</a:t>
            </a:fld>
            <a:endParaRPr lang="en-US" altLang="en-US" dirty="0">
              <a:cs typeface="+mn-cs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172339203"/>
              </p:ext>
            </p:extLst>
          </p:nvPr>
        </p:nvGraphicFramePr>
        <p:xfrm>
          <a:off x="493713" y="1052513"/>
          <a:ext cx="8253412" cy="5405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372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10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Best Practices followed for development of highly reliable SW</a:t>
            </a:r>
          </a:p>
          <a:p>
            <a:pPr lvl="1"/>
            <a:r>
              <a:rPr lang="en-US" dirty="0" smtClean="0"/>
              <a:t>Automated unit </a:t>
            </a:r>
            <a:r>
              <a:rPr lang="en-US" dirty="0"/>
              <a:t>t</a:t>
            </a:r>
            <a:r>
              <a:rPr lang="en-US" dirty="0" smtClean="0"/>
              <a:t>esting and static analysis</a:t>
            </a:r>
          </a:p>
          <a:p>
            <a:pPr lvl="1"/>
            <a:r>
              <a:rPr lang="en-US" dirty="0" smtClean="0"/>
              <a:t>Tightly controlled change </a:t>
            </a:r>
            <a:r>
              <a:rPr lang="en-US" dirty="0"/>
              <a:t>m</a:t>
            </a:r>
            <a:r>
              <a:rPr lang="en-US" dirty="0" smtClean="0"/>
              <a:t>anagement</a:t>
            </a:r>
          </a:p>
          <a:p>
            <a:pPr lvl="1"/>
            <a:r>
              <a:rPr lang="en-US" dirty="0" smtClean="0"/>
              <a:t>Modified agile processes to best meet the needs of the project</a:t>
            </a:r>
          </a:p>
          <a:p>
            <a:pPr lvl="1"/>
            <a:r>
              <a:rPr lang="en-US" dirty="0" smtClean="0"/>
              <a:t>Full compliance with NASA Procedural Requirement 7150.2B</a:t>
            </a:r>
          </a:p>
          <a:p>
            <a:pPr lvl="1"/>
            <a:endParaRPr lang="en-US" dirty="0"/>
          </a:p>
          <a:p>
            <a:r>
              <a:rPr lang="en-US" dirty="0" smtClean="0"/>
              <a:t>Moving Forward</a:t>
            </a:r>
          </a:p>
          <a:p>
            <a:pPr lvl="1"/>
            <a:r>
              <a:rPr lang="en-US" dirty="0" smtClean="0"/>
              <a:t>Continue developing unit tests</a:t>
            </a:r>
          </a:p>
          <a:p>
            <a:pPr lvl="1"/>
            <a:r>
              <a:rPr lang="en-US" dirty="0" smtClean="0"/>
              <a:t>Off-nominal scenario testing</a:t>
            </a:r>
          </a:p>
          <a:p>
            <a:pPr lvl="1"/>
            <a:r>
              <a:rPr lang="en-US" dirty="0" smtClean="0"/>
              <a:t>System Integration testing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11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e Go as the Artemis Generation_XVID">
            <a:hlinkClick r:id="" action="ppaction://media"/>
            <a:extLst>
              <a:ext uri="{FF2B5EF4-FFF2-40B4-BE49-F238E27FC236}">
                <a16:creationId xmlns:a16="http://schemas.microsoft.com/office/drawing/2014/main" id="{38A5F340-F2ED-4FDD-B397-103ABBD86E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DA1E04-08C1-4E4B-B7F4-D01EF9C67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91404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0689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393818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12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 smtClean="0"/>
              <a:t>If there are any questions, feel free to contact me!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338137" lvl="1" indent="0">
              <a:buNone/>
            </a:pPr>
            <a:r>
              <a:rPr lang="en-US" sz="2800" dirty="0" smtClean="0">
                <a:hlinkClick r:id="rId2"/>
              </a:rPr>
              <a:t>deanna.j.whitehead@nasa.gov</a:t>
            </a:r>
            <a:endParaRPr lang="en-US" sz="2800" dirty="0" smtClean="0"/>
          </a:p>
          <a:p>
            <a:pPr marL="338137" lvl="1" indent="0">
              <a:buNone/>
            </a:pPr>
            <a:r>
              <a:rPr lang="en-US" sz="2800" dirty="0" smtClean="0"/>
              <a:t>256-544-8787</a:t>
            </a:r>
          </a:p>
          <a:p>
            <a:pPr marL="338137" lvl="1" indent="0">
              <a:buNone/>
            </a:pPr>
            <a:endParaRPr lang="en-US" sz="2800" dirty="0" smtClean="0">
              <a:hlinkClick r:id="rId3"/>
            </a:endParaRPr>
          </a:p>
          <a:p>
            <a:pPr marL="338137" lvl="1" indent="0">
              <a:buNone/>
            </a:pPr>
            <a:r>
              <a:rPr lang="en-US" sz="2800" dirty="0" smtClean="0">
                <a:hlinkClick r:id="rId3"/>
              </a:rPr>
              <a:t>https</a:t>
            </a:r>
            <a:r>
              <a:rPr lang="en-US" sz="2800" dirty="0">
                <a:hlinkClick r:id="rId3"/>
              </a:rPr>
              <a:t>://www.nasa.gov/exploration/systems/sls/faces-of-sls-deanna-whitehead.html</a:t>
            </a:r>
            <a:endParaRPr lang="en-US" sz="28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5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 smtClean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13</a:t>
            </a:fld>
            <a:endParaRPr lang="en-US" altLang="en-US" dirty="0">
              <a:cs typeface="+mn-cs"/>
            </a:endParaRPr>
          </a:p>
        </p:txBody>
      </p:sp>
      <p:pic>
        <p:nvPicPr>
          <p:cNvPr id="5" name="Picture 4" descr="SLS-70mt-DAC3-Orange3-InFlight-through-clouds-UHR.jpg"/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16" t="7392" r="19809"/>
          <a:stretch/>
        </p:blipFill>
        <p:spPr>
          <a:xfrm>
            <a:off x="-5862" y="-2838"/>
            <a:ext cx="6445051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7"/>
          <a:stretch/>
        </p:blipFill>
        <p:spPr>
          <a:xfrm>
            <a:off x="6439189" y="0"/>
            <a:ext cx="2711707" cy="68727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7381"/>
            <a:ext cx="53389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B84308"/>
                </a:solidFill>
                <a:latin typeface="Century Gothic" panose="020B0502020202020204" pitchFamily="34" charset="0"/>
              </a:rPr>
              <a:t>The Adventure Begins NOW.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31443"/>
            <a:ext cx="48044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B84308"/>
                </a:solidFill>
                <a:latin typeface="Century Gothic" panose="020B0502020202020204" pitchFamily="34" charset="0"/>
              </a:rPr>
              <a:t>Join Us on </a:t>
            </a:r>
            <a:r>
              <a:rPr lang="en-US" sz="3000" b="1" dirty="0" smtClean="0">
                <a:solidFill>
                  <a:srgbClr val="B84308"/>
                </a:solidFill>
                <a:latin typeface="Century Gothic" panose="020B0502020202020204" pitchFamily="34" charset="0"/>
              </a:rPr>
              <a:t>The</a:t>
            </a:r>
            <a:r>
              <a:rPr lang="en-US" sz="3200" b="1" dirty="0" smtClean="0">
                <a:solidFill>
                  <a:srgbClr val="B84308"/>
                </a:solidFill>
                <a:latin typeface="Century Gothic" panose="020B0502020202020204" pitchFamily="34" charset="0"/>
              </a:rPr>
              <a:t> </a:t>
            </a:r>
            <a:r>
              <a:rPr lang="en-US" sz="3200" b="1" dirty="0">
                <a:solidFill>
                  <a:srgbClr val="B84308"/>
                </a:solidFill>
                <a:latin typeface="Century Gothic" panose="020B0502020202020204" pitchFamily="34" charset="0"/>
              </a:rPr>
              <a:t>Journey</a:t>
            </a:r>
            <a:r>
              <a:rPr lang="en-US" sz="3200" b="1" dirty="0" smtClean="0">
                <a:solidFill>
                  <a:srgbClr val="B84308"/>
                </a:solidFill>
                <a:latin typeface="Century Gothic" panose="020B0502020202020204" pitchFamily="34" charset="0"/>
              </a:rPr>
              <a:t>!</a:t>
            </a:r>
            <a:endParaRPr lang="en-US" dirty="0"/>
          </a:p>
        </p:txBody>
      </p:sp>
      <p:pic>
        <p:nvPicPr>
          <p:cNvPr id="10" name="Picture 9" descr="slsmark_color_2&quot;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78" y="6511474"/>
            <a:ext cx="474693" cy="34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New SLS DAC3 White Bkgrd PPT Template_Oct292015">
  <a:themeElements>
    <a:clrScheme name="October 2015">
      <a:dk1>
        <a:srgbClr val="000000"/>
      </a:dk1>
      <a:lt1>
        <a:srgbClr val="000000"/>
      </a:lt1>
      <a:dk2>
        <a:srgbClr val="000000"/>
      </a:dk2>
      <a:lt2>
        <a:srgbClr val="00000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LS FSW Ready for Fligh" id="{8F704833-042E-4AD3-B4E4-B2EF404751D1}" vid="{E3CB96DC-A05D-45AA-9462-0C3EB23F2F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SLS Master Template</Template>
  <TotalTime>540</TotalTime>
  <Words>405</Words>
  <Application>Microsoft Office PowerPoint</Application>
  <PresentationFormat>Letter Paper (8.5x11 in)</PresentationFormat>
  <Paragraphs>101</Paragraphs>
  <Slides>13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MS PGothic</vt:lpstr>
      <vt:lpstr>MS PGothic</vt:lpstr>
      <vt:lpstr>Arial</vt:lpstr>
      <vt:lpstr>Arial Narrow</vt:lpstr>
      <vt:lpstr>Calibri</vt:lpstr>
      <vt:lpstr>Century Gothic</vt:lpstr>
      <vt:lpstr>Lucida Grande</vt:lpstr>
      <vt:lpstr>Wingdings</vt:lpstr>
      <vt:lpstr>New SLS DAC3 White Bkgrd PPT Template_Oct292015</vt:lpstr>
      <vt:lpstr>PowerPoint Presentation</vt:lpstr>
      <vt:lpstr>Outline</vt:lpstr>
      <vt:lpstr>SLS</vt:lpstr>
      <vt:lpstr>SLS FSW Overview</vt:lpstr>
      <vt:lpstr>Modified-Scrum Lifecycle</vt:lpstr>
      <vt:lpstr>Change Control</vt:lpstr>
      <vt:lpstr>Static Analysis &amp; Unit Testing</vt:lpstr>
      <vt:lpstr>Quality Check</vt:lpstr>
      <vt:lpstr>Integration</vt:lpstr>
      <vt:lpstr>Summary</vt:lpstr>
      <vt:lpstr>PowerPoint Presentation</vt:lpstr>
      <vt:lpstr>Questions</vt:lpstr>
      <vt:lpstr>PowerPoint Presentation</vt:lpstr>
    </vt:vector>
  </TitlesOfParts>
  <Manager/>
  <Company>HPES ACES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Whitehead, Deanna J. (MSFC-ES52)</dc:creator>
  <cp:keywords/>
  <dc:description>Approved October 29th by NASA HQ PAO</dc:description>
  <cp:lastModifiedBy>Whitehead, Deanna J. (MSFC-ES52)</cp:lastModifiedBy>
  <cp:revision>42</cp:revision>
  <cp:lastPrinted>2015-09-30T12:39:13Z</cp:lastPrinted>
  <dcterms:created xsi:type="dcterms:W3CDTF">2019-08-23T15:19:43Z</dcterms:created>
  <dcterms:modified xsi:type="dcterms:W3CDTF">2019-11-25T19:47:04Z</dcterms:modified>
  <cp:category/>
</cp:coreProperties>
</file>