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embeddedFontLst>
    <p:embeddedFont>
      <p:font typeface="Century Gothic"/>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enturyGothic-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CenturyGothic-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enturyGothic-italic.fntdata"/><Relationship Id="rId6" Type="http://schemas.openxmlformats.org/officeDocument/2006/relationships/slide" Target="slides/slide1.xml"/><Relationship Id="rId18" Type="http://schemas.openxmlformats.org/officeDocument/2006/relationships/font" Target="fonts/CenturyGothic-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en-US" sz="1100">
                <a:latin typeface="Arial"/>
                <a:ea typeface="Arial"/>
                <a:cs typeface="Arial"/>
                <a:sym typeface="Arial"/>
              </a:rPr>
              <a:t>IMPACT is an interdisciplinary team situated in NASA’s Earth Science Data System Program. IMPACT improves processes and develops best practices that maximize the effectiveness and efficiency of Earth science data management and stewardship. Our efforts broaden access to Earth science data, expanding its use by researchers both inside and outside of NASA. We rapidly prototype the latest technical and management concepts in order to optimize their application to Earth science data.</a:t>
            </a:r>
            <a:endParaRPr/>
          </a:p>
        </p:txBody>
      </p:sp>
      <p:sp>
        <p:nvSpPr>
          <p:cNvPr id="58" name="Google Shape;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74ba53e1a8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6" name="Google Shape;66;g74ba53e1a8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g74ba53e1a8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74ba53e1a8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 name="Google Shape;73;g74ba53e1a8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g74ba53e1a8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74ba53e1a8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 name="Google Shape;81;g74ba53e1a8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g74ba53e1a8_0_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74ba53e1a8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9" name="Google Shape;89;g74ba53e1a8_0_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g74ba53e1a8_0_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74ba53e1a8_0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 name="Google Shape;97;g74ba53e1a8_0_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g74ba53e1a8_0_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74ba53e1a8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74ba53e1a8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g74ba53e1a8_0_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74ba53e1a8_3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74ba53e1a8_3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g74ba53e1a8_3_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74ba53e1a8_3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4ba53e1a8_3_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74ba53e1a8_3_3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74ba53e1a8_3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74ba53e1a8_3_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74ba53e1a8_3_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56ab904b94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g56ab904b94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type="title">
  <p:cSld name="TITLE">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2"/>
          <p:cNvSpPr/>
          <p:nvPr/>
        </p:nvSpPr>
        <p:spPr>
          <a:xfrm flipH="1">
            <a:off x="0" y="0"/>
            <a:ext cx="12192000" cy="6858000"/>
          </a:xfrm>
          <a:prstGeom prst="snip1Rect">
            <a:avLst>
              <a:gd fmla="val 50000" name="adj"/>
            </a:avLst>
          </a:prstGeom>
          <a:gradFill>
            <a:gsLst>
              <a:gs pos="0">
                <a:srgbClr val="0C4068">
                  <a:alpha val="80000"/>
                </a:srgbClr>
              </a:gs>
              <a:gs pos="50000">
                <a:srgbClr val="46B688">
                  <a:alpha val="69411"/>
                </a:srgbClr>
              </a:gs>
              <a:gs pos="100000">
                <a:srgbClr val="016AA3"/>
              </a:gs>
            </a:gsLst>
            <a:lin ang="2700000" scaled="0"/>
          </a:gradFill>
          <a:ln>
            <a:noFill/>
          </a:ln>
          <a:effectLst>
            <a:outerShdw blurRad="50800" rotWithShape="0" algn="ctr" dir="5400000" dist="50800">
              <a:srgbClr val="000000"/>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8" name="Google Shape;18;p2"/>
          <p:cNvSpPr txBox="1"/>
          <p:nvPr>
            <p:ph type="ctrTitle"/>
          </p:nvPr>
        </p:nvSpPr>
        <p:spPr>
          <a:xfrm>
            <a:off x="838200" y="2805424"/>
            <a:ext cx="10515600" cy="640200"/>
          </a:xfrm>
          <a:prstGeom prst="rect">
            <a:avLst/>
          </a:prstGeom>
          <a:no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ctr">
              <a:lnSpc>
                <a:spcPct val="90000"/>
              </a:lnSpc>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9" name="Google Shape;19;p2"/>
          <p:cNvSpPr txBox="1"/>
          <p:nvPr>
            <p:ph idx="1" type="subTitle"/>
          </p:nvPr>
        </p:nvSpPr>
        <p:spPr>
          <a:xfrm>
            <a:off x="838200" y="3951759"/>
            <a:ext cx="10515600" cy="640200"/>
          </a:xfrm>
          <a:prstGeom prst="rect">
            <a:avLst/>
          </a:prstGeom>
          <a:noFill/>
          <a:ln>
            <a:noFill/>
          </a:ln>
          <a:effectLst>
            <a:outerShdw blurRad="50800" rotWithShape="0" algn="t" dir="5400000" dist="38100">
              <a:srgbClr val="000000">
                <a:alpha val="40000"/>
              </a:srgbClr>
            </a:outerShdw>
          </a:effectLst>
        </p:spPr>
        <p:txBody>
          <a:bodyPr anchorCtr="1" anchor="ctr" bIns="45700" lIns="91425" spcFirstLastPara="1" rIns="91425" wrap="square" tIns="45700">
            <a:noAutofit/>
          </a:bodyPr>
          <a:lstStyle>
            <a:lvl1pPr lvl="0" marR="0" algn="ctr">
              <a:lnSpc>
                <a:spcPct val="90000"/>
              </a:lnSpc>
              <a:spcBef>
                <a:spcPts val="0"/>
              </a:spcBef>
              <a:spcAft>
                <a:spcPts val="0"/>
              </a:spcAft>
              <a:buClr>
                <a:srgbClr val="F2F2F2"/>
              </a:buClr>
              <a:buSzPts val="2800"/>
              <a:buFont typeface="Arial"/>
              <a:buNone/>
              <a:defRPr b="0" i="0" sz="2800" u="none" cap="none" strike="noStrike">
                <a:solidFill>
                  <a:srgbClr val="F2F2F2"/>
                </a:solidFill>
                <a:latin typeface="Century Gothic"/>
                <a:ea typeface="Century Gothic"/>
                <a:cs typeface="Century Gothic"/>
                <a:sym typeface="Century Gothic"/>
              </a:defRPr>
            </a:lvl1pPr>
            <a:lvl2pPr lvl="1" marR="0" algn="ctr">
              <a:lnSpc>
                <a:spcPct val="90000"/>
              </a:lnSpc>
              <a:spcBef>
                <a:spcPts val="300"/>
              </a:spcBef>
              <a:spcAft>
                <a:spcPts val="0"/>
              </a:spcAft>
              <a:buClr>
                <a:schemeClr val="dk1"/>
              </a:buClr>
              <a:buSzPts val="2000"/>
              <a:buFont typeface="Arial"/>
              <a:buNone/>
              <a:defRPr b="0" i="0" sz="2000" u="none" cap="none" strike="noStrike">
                <a:solidFill>
                  <a:schemeClr val="dk1"/>
                </a:solidFill>
                <a:latin typeface="Avenir"/>
                <a:ea typeface="Avenir"/>
                <a:cs typeface="Avenir"/>
                <a:sym typeface="Avenir"/>
              </a:defRPr>
            </a:lvl2pPr>
            <a:lvl3pPr lvl="2" marR="0" algn="ctr">
              <a:lnSpc>
                <a:spcPct val="90000"/>
              </a:lnSpc>
              <a:spcBef>
                <a:spcPts val="300"/>
              </a:spcBef>
              <a:spcAft>
                <a:spcPts val="0"/>
              </a:spcAft>
              <a:buClr>
                <a:schemeClr val="dk1"/>
              </a:buClr>
              <a:buSzPts val="1800"/>
              <a:buFont typeface="Arial"/>
              <a:buNone/>
              <a:defRPr b="0" i="0" sz="1800" u="none" cap="none" strike="noStrike">
                <a:solidFill>
                  <a:schemeClr val="dk1"/>
                </a:solidFill>
                <a:latin typeface="Avenir"/>
                <a:ea typeface="Avenir"/>
                <a:cs typeface="Avenir"/>
                <a:sym typeface="Avenir"/>
              </a:defRPr>
            </a:lvl3pPr>
            <a:lvl4pPr lvl="3" marR="0" algn="ctr">
              <a:lnSpc>
                <a:spcPct val="90000"/>
              </a:lnSpc>
              <a:spcBef>
                <a:spcPts val="300"/>
              </a:spcBef>
              <a:spcAft>
                <a:spcPts val="0"/>
              </a:spcAft>
              <a:buClr>
                <a:schemeClr val="dk1"/>
              </a:buClr>
              <a:buSzPts val="1600"/>
              <a:buFont typeface="Arial"/>
              <a:buNone/>
              <a:defRPr b="0" i="0" sz="1600" u="none" cap="none" strike="noStrike">
                <a:solidFill>
                  <a:schemeClr val="dk1"/>
                </a:solidFill>
                <a:latin typeface="Avenir"/>
                <a:ea typeface="Avenir"/>
                <a:cs typeface="Avenir"/>
                <a:sym typeface="Avenir"/>
              </a:defRPr>
            </a:lvl4pPr>
            <a:lvl5pPr lvl="4" marR="0" algn="ctr">
              <a:lnSpc>
                <a:spcPct val="90000"/>
              </a:lnSpc>
              <a:spcBef>
                <a:spcPts val="300"/>
              </a:spcBef>
              <a:spcAft>
                <a:spcPts val="0"/>
              </a:spcAft>
              <a:buClr>
                <a:schemeClr val="dk1"/>
              </a:buClr>
              <a:buSzPts val="1600"/>
              <a:buFont typeface="Arial"/>
              <a:buNone/>
              <a:defRPr b="0" i="0" sz="1600" u="none" cap="none" strike="noStrike">
                <a:solidFill>
                  <a:schemeClr val="dk1"/>
                </a:solidFill>
                <a:latin typeface="Avenir"/>
                <a:ea typeface="Avenir"/>
                <a:cs typeface="Avenir"/>
                <a:sym typeface="Avenir"/>
              </a:defRPr>
            </a:lvl5pPr>
            <a:lvl6pPr lvl="5"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6pPr>
            <a:lvl7pPr lvl="6"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7pPr>
            <a:lvl8pPr lvl="7"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8pPr>
            <a:lvl9pPr lvl="8"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9pPr>
          </a:lstStyle>
          <a:p/>
        </p:txBody>
      </p:sp>
      <p:grpSp>
        <p:nvGrpSpPr>
          <p:cNvPr id="20" name="Google Shape;20;p2"/>
          <p:cNvGrpSpPr/>
          <p:nvPr/>
        </p:nvGrpSpPr>
        <p:grpSpPr>
          <a:xfrm>
            <a:off x="-671428" y="6747444"/>
            <a:ext cx="13534857" cy="110548"/>
            <a:chOff x="-170626" y="0"/>
            <a:chExt cx="13534857" cy="166915"/>
          </a:xfrm>
        </p:grpSpPr>
        <p:sp>
          <p:nvSpPr>
            <p:cNvPr id="21" name="Google Shape;21;p2"/>
            <p:cNvSpPr/>
            <p:nvPr/>
          </p:nvSpPr>
          <p:spPr>
            <a:xfrm>
              <a:off x="-170626" y="0"/>
              <a:ext cx="4511619" cy="166915"/>
            </a:xfrm>
            <a:prstGeom prst="parallelogram">
              <a:avLst>
                <a:gd fmla="val 114362" name="adj"/>
              </a:avLst>
            </a:prstGeom>
            <a:solidFill>
              <a:srgbClr val="016AA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2" name="Google Shape;22;p2"/>
            <p:cNvSpPr/>
            <p:nvPr/>
          </p:nvSpPr>
          <p:spPr>
            <a:xfrm>
              <a:off x="4340993" y="0"/>
              <a:ext cx="4511619" cy="166915"/>
            </a:xfrm>
            <a:prstGeom prst="parallelogram">
              <a:avLst>
                <a:gd fmla="val 114362" name="adj"/>
              </a:avLst>
            </a:prstGeom>
            <a:solidFill>
              <a:srgbClr val="46B68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3" name="Google Shape;23;p2"/>
            <p:cNvSpPr/>
            <p:nvPr/>
          </p:nvSpPr>
          <p:spPr>
            <a:xfrm>
              <a:off x="8852612" y="0"/>
              <a:ext cx="4511619" cy="166915"/>
            </a:xfrm>
            <a:prstGeom prst="parallelogram">
              <a:avLst>
                <a:gd fmla="val 114362" name="adj"/>
              </a:avLst>
            </a:prstGeom>
            <a:solidFill>
              <a:srgbClr val="FEA3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cxnSp>
        <p:nvCxnSpPr>
          <p:cNvPr id="24" name="Google Shape;24;p2"/>
          <p:cNvCxnSpPr/>
          <p:nvPr/>
        </p:nvCxnSpPr>
        <p:spPr>
          <a:xfrm>
            <a:off x="2872154" y="3698631"/>
            <a:ext cx="6447600" cy="0"/>
          </a:xfrm>
          <a:prstGeom prst="straightConnector1">
            <a:avLst/>
          </a:prstGeom>
          <a:noFill/>
          <a:ln cap="flat" cmpd="sng" w="9525">
            <a:solidFill>
              <a:schemeClr val="lt1"/>
            </a:solidFill>
            <a:prstDash val="solid"/>
            <a:miter lim="800000"/>
            <a:headEnd len="sm" w="sm" type="none"/>
            <a:tailEnd len="sm" w="sm" type="none"/>
          </a:ln>
          <a:effectLst>
            <a:outerShdw blurRad="50800" rotWithShape="0" algn="t" dir="5400000" dist="25400">
              <a:srgbClr val="000000">
                <a:alpha val="40000"/>
              </a:srgbClr>
            </a:outerShdw>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5" name="Shape 25"/>
        <p:cNvGrpSpPr/>
        <p:nvPr/>
      </p:nvGrpSpPr>
      <p:grpSpPr>
        <a:xfrm>
          <a:off x="0" y="0"/>
          <a:ext cx="0" cy="0"/>
          <a:chOff x="0" y="0"/>
          <a:chExt cx="0" cy="0"/>
        </a:xfrm>
      </p:grpSpPr>
      <p:sp>
        <p:nvSpPr>
          <p:cNvPr id="26" name="Google Shape;26;p3"/>
          <p:cNvSpPr txBox="1"/>
          <p:nvPr>
            <p:ph type="title"/>
          </p:nvPr>
        </p:nvSpPr>
        <p:spPr>
          <a:xfrm>
            <a:off x="838200" y="355102"/>
            <a:ext cx="10515600" cy="64008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300"/>
              </a:spcBef>
              <a:spcAft>
                <a:spcPts val="0"/>
              </a:spcAft>
              <a:buSzPts val="20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28" name="Shape 28"/>
        <p:cNvGrpSpPr/>
        <p:nvPr/>
      </p:nvGrpSpPr>
      <p:grpSpPr>
        <a:xfrm>
          <a:off x="0" y="0"/>
          <a:ext cx="0" cy="0"/>
          <a:chOff x="0" y="0"/>
          <a:chExt cx="0" cy="0"/>
        </a:xfrm>
      </p:grpSpPr>
      <p:sp>
        <p:nvSpPr>
          <p:cNvPr id="29" name="Google Shape;29;p4"/>
          <p:cNvSpPr txBox="1"/>
          <p:nvPr>
            <p:ph type="ctrTitle"/>
          </p:nvPr>
        </p:nvSpPr>
        <p:spPr>
          <a:xfrm>
            <a:off x="838200" y="324077"/>
            <a:ext cx="10515600" cy="64008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ctr">
              <a:lnSpc>
                <a:spcPct val="90000"/>
              </a:lnSpc>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0" name="Google Shape;30;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algn="ctr">
              <a:lnSpc>
                <a:spcPct val="90000"/>
              </a:lnSpc>
              <a:spcBef>
                <a:spcPts val="0"/>
              </a:spcBef>
              <a:spcAft>
                <a:spcPts val="0"/>
              </a:spcAft>
              <a:buClr>
                <a:schemeClr val="dk1"/>
              </a:buClr>
              <a:buSzPts val="2800"/>
              <a:buFont typeface="Arial"/>
              <a:buNone/>
              <a:defRPr b="0" i="0" sz="2800" u="none" cap="none" strike="noStrike">
                <a:solidFill>
                  <a:schemeClr val="dk1"/>
                </a:solidFill>
                <a:latin typeface="Century Gothic"/>
                <a:ea typeface="Century Gothic"/>
                <a:cs typeface="Century Gothic"/>
                <a:sym typeface="Century Gothic"/>
              </a:defRPr>
            </a:lvl1pPr>
            <a:lvl2pPr lvl="1" marR="0" algn="ctr">
              <a:lnSpc>
                <a:spcPct val="90000"/>
              </a:lnSpc>
              <a:spcBef>
                <a:spcPts val="300"/>
              </a:spcBef>
              <a:spcAft>
                <a:spcPts val="0"/>
              </a:spcAft>
              <a:buClr>
                <a:schemeClr val="dk1"/>
              </a:buClr>
              <a:buSzPts val="2000"/>
              <a:buFont typeface="Arial"/>
              <a:buNone/>
              <a:defRPr b="0" i="0" sz="2000" u="none" cap="none" strike="noStrike">
                <a:solidFill>
                  <a:schemeClr val="dk1"/>
                </a:solidFill>
                <a:latin typeface="Avenir"/>
                <a:ea typeface="Avenir"/>
                <a:cs typeface="Avenir"/>
                <a:sym typeface="Avenir"/>
              </a:defRPr>
            </a:lvl2pPr>
            <a:lvl3pPr lvl="2" marR="0" algn="ctr">
              <a:lnSpc>
                <a:spcPct val="90000"/>
              </a:lnSpc>
              <a:spcBef>
                <a:spcPts val="300"/>
              </a:spcBef>
              <a:spcAft>
                <a:spcPts val="0"/>
              </a:spcAft>
              <a:buClr>
                <a:schemeClr val="dk1"/>
              </a:buClr>
              <a:buSzPts val="1800"/>
              <a:buFont typeface="Arial"/>
              <a:buNone/>
              <a:defRPr b="0" i="0" sz="1800" u="none" cap="none" strike="noStrike">
                <a:solidFill>
                  <a:schemeClr val="dk1"/>
                </a:solidFill>
                <a:latin typeface="Avenir"/>
                <a:ea typeface="Avenir"/>
                <a:cs typeface="Avenir"/>
                <a:sym typeface="Avenir"/>
              </a:defRPr>
            </a:lvl3pPr>
            <a:lvl4pPr lvl="3" marR="0" algn="ctr">
              <a:lnSpc>
                <a:spcPct val="90000"/>
              </a:lnSpc>
              <a:spcBef>
                <a:spcPts val="300"/>
              </a:spcBef>
              <a:spcAft>
                <a:spcPts val="0"/>
              </a:spcAft>
              <a:buClr>
                <a:schemeClr val="dk1"/>
              </a:buClr>
              <a:buSzPts val="1600"/>
              <a:buFont typeface="Arial"/>
              <a:buNone/>
              <a:defRPr b="0" i="0" sz="1600" u="none" cap="none" strike="noStrike">
                <a:solidFill>
                  <a:schemeClr val="dk1"/>
                </a:solidFill>
                <a:latin typeface="Avenir"/>
                <a:ea typeface="Avenir"/>
                <a:cs typeface="Avenir"/>
                <a:sym typeface="Avenir"/>
              </a:defRPr>
            </a:lvl4pPr>
            <a:lvl5pPr lvl="4" marR="0" algn="ctr">
              <a:lnSpc>
                <a:spcPct val="90000"/>
              </a:lnSpc>
              <a:spcBef>
                <a:spcPts val="300"/>
              </a:spcBef>
              <a:spcAft>
                <a:spcPts val="0"/>
              </a:spcAft>
              <a:buClr>
                <a:schemeClr val="dk1"/>
              </a:buClr>
              <a:buSzPts val="1600"/>
              <a:buFont typeface="Arial"/>
              <a:buNone/>
              <a:defRPr b="0" i="0" sz="1600" u="none" cap="none" strike="noStrike">
                <a:solidFill>
                  <a:schemeClr val="dk1"/>
                </a:solidFill>
                <a:latin typeface="Avenir"/>
                <a:ea typeface="Avenir"/>
                <a:cs typeface="Avenir"/>
                <a:sym typeface="Avenir"/>
              </a:defRPr>
            </a:lvl5pPr>
            <a:lvl6pPr lvl="5"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6pPr>
            <a:lvl7pPr lvl="6"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7pPr>
            <a:lvl8pPr lvl="7"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8pPr>
            <a:lvl9pPr lvl="8"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1" name="Shape 31"/>
        <p:cNvGrpSpPr/>
        <p:nvPr/>
      </p:nvGrpSpPr>
      <p:grpSpPr>
        <a:xfrm>
          <a:off x="0" y="0"/>
          <a:ext cx="0" cy="0"/>
          <a:chOff x="0" y="0"/>
          <a:chExt cx="0" cy="0"/>
        </a:xfrm>
      </p:grpSpPr>
      <p:sp>
        <p:nvSpPr>
          <p:cNvPr id="32" name="Google Shape;32;p5"/>
          <p:cNvSpPr txBox="1"/>
          <p:nvPr>
            <p:ph type="title"/>
          </p:nvPr>
        </p:nvSpPr>
        <p:spPr>
          <a:xfrm>
            <a:off x="838200" y="355103"/>
            <a:ext cx="10515600" cy="64008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l">
              <a:lnSpc>
                <a:spcPct val="90000"/>
              </a:lnSpc>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3" name="Google Shape;33;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0"/>
              </a:spcBef>
              <a:spcAft>
                <a:spcPts val="0"/>
              </a:spcAft>
              <a:buClr>
                <a:schemeClr val="dk1"/>
              </a:buClr>
              <a:buSzPts val="2800"/>
              <a:buChar char="•"/>
              <a:defRPr i="0" sz="2800" u="none" cap="none" strike="noStrike">
                <a:solidFill>
                  <a:schemeClr val="dk1"/>
                </a:solidFill>
              </a:defRPr>
            </a:lvl1pPr>
            <a:lvl2pPr indent="-381000" lvl="1" marL="914400" marR="0" algn="l">
              <a:lnSpc>
                <a:spcPct val="90000"/>
              </a:lnSpc>
              <a:spcBef>
                <a:spcPts val="300"/>
              </a:spcBef>
              <a:spcAft>
                <a:spcPts val="0"/>
              </a:spcAft>
              <a:buClr>
                <a:schemeClr val="dk1"/>
              </a:buClr>
              <a:buSzPts val="2400"/>
              <a:buChar char="•"/>
              <a:defRPr i="0" sz="2400" u="none" cap="none" strike="noStrike">
                <a:solidFill>
                  <a:schemeClr val="dk1"/>
                </a:solidFill>
              </a:defRPr>
            </a:lvl2pPr>
            <a:lvl3pPr indent="-355600" lvl="2" marL="1371600" marR="0" algn="l">
              <a:lnSpc>
                <a:spcPct val="90000"/>
              </a:lnSpc>
              <a:spcBef>
                <a:spcPts val="300"/>
              </a:spcBef>
              <a:spcAft>
                <a:spcPts val="0"/>
              </a:spcAft>
              <a:buClr>
                <a:schemeClr val="dk1"/>
              </a:buClr>
              <a:buSzPts val="2000"/>
              <a:buChar char="•"/>
              <a:defRPr i="0" sz="2000" u="none" cap="none" strike="noStrike">
                <a:solidFill>
                  <a:schemeClr val="dk1"/>
                </a:solidFill>
              </a:defRPr>
            </a:lvl3pPr>
            <a:lvl4pPr indent="-342900" lvl="3" marL="1828800" marR="0" algn="l">
              <a:lnSpc>
                <a:spcPct val="90000"/>
              </a:lnSpc>
              <a:spcBef>
                <a:spcPts val="300"/>
              </a:spcBef>
              <a:spcAft>
                <a:spcPts val="0"/>
              </a:spcAft>
              <a:buClr>
                <a:schemeClr val="dk1"/>
              </a:buClr>
              <a:buSzPts val="1800"/>
              <a:buChar char="•"/>
              <a:defRPr i="0" sz="1800" u="none" cap="none" strike="noStrike">
                <a:solidFill>
                  <a:schemeClr val="dk1"/>
                </a:solidFill>
              </a:defRPr>
            </a:lvl4pPr>
            <a:lvl5pPr indent="-342900" lvl="4" marL="2286000" marR="0" algn="l">
              <a:lnSpc>
                <a:spcPct val="90000"/>
              </a:lnSpc>
              <a:spcBef>
                <a:spcPts val="300"/>
              </a:spcBef>
              <a:spcAft>
                <a:spcPts val="0"/>
              </a:spcAft>
              <a:buClr>
                <a:schemeClr val="dk1"/>
              </a:buClr>
              <a:buSzPts val="1800"/>
              <a:buChar char="•"/>
              <a:defRPr i="0" sz="1800" u="none" cap="none" strike="noStrike">
                <a:solidFill>
                  <a:schemeClr val="dk1"/>
                </a:solidFill>
              </a:defRPr>
            </a:lvl5pPr>
            <a:lvl6pPr indent="-342900" lvl="5" marL="2743200" marR="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sp>
        <p:nvSpPr>
          <p:cNvPr id="34" name="Google Shape;34;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0"/>
              </a:spcBef>
              <a:spcAft>
                <a:spcPts val="0"/>
              </a:spcAft>
              <a:buClr>
                <a:schemeClr val="dk1"/>
              </a:buClr>
              <a:buSzPts val="2800"/>
              <a:buChar char="•"/>
              <a:defRPr i="0" sz="2800" u="none" cap="none" strike="noStrike">
                <a:solidFill>
                  <a:schemeClr val="dk1"/>
                </a:solidFill>
              </a:defRPr>
            </a:lvl1pPr>
            <a:lvl2pPr indent="-381000" lvl="1" marL="914400" marR="0" algn="l">
              <a:lnSpc>
                <a:spcPct val="90000"/>
              </a:lnSpc>
              <a:spcBef>
                <a:spcPts val="300"/>
              </a:spcBef>
              <a:spcAft>
                <a:spcPts val="0"/>
              </a:spcAft>
              <a:buClr>
                <a:schemeClr val="dk1"/>
              </a:buClr>
              <a:buSzPts val="2400"/>
              <a:buChar char="•"/>
              <a:defRPr i="0" sz="2400" u="none" cap="none" strike="noStrike">
                <a:solidFill>
                  <a:schemeClr val="dk1"/>
                </a:solidFill>
              </a:defRPr>
            </a:lvl2pPr>
            <a:lvl3pPr indent="-355600" lvl="2" marL="1371600" marR="0" algn="l">
              <a:lnSpc>
                <a:spcPct val="90000"/>
              </a:lnSpc>
              <a:spcBef>
                <a:spcPts val="300"/>
              </a:spcBef>
              <a:spcAft>
                <a:spcPts val="0"/>
              </a:spcAft>
              <a:buClr>
                <a:schemeClr val="dk1"/>
              </a:buClr>
              <a:buSzPts val="2000"/>
              <a:buChar char="•"/>
              <a:defRPr i="0" sz="2000" u="none" cap="none" strike="noStrike">
                <a:solidFill>
                  <a:schemeClr val="dk1"/>
                </a:solidFill>
              </a:defRPr>
            </a:lvl3pPr>
            <a:lvl4pPr indent="-342900" lvl="3" marL="1828800" marR="0" algn="l">
              <a:lnSpc>
                <a:spcPct val="90000"/>
              </a:lnSpc>
              <a:spcBef>
                <a:spcPts val="300"/>
              </a:spcBef>
              <a:spcAft>
                <a:spcPts val="0"/>
              </a:spcAft>
              <a:buClr>
                <a:schemeClr val="dk1"/>
              </a:buClr>
              <a:buSzPts val="1800"/>
              <a:buChar char="•"/>
              <a:defRPr i="0" sz="1800" u="none" cap="none" strike="noStrike">
                <a:solidFill>
                  <a:schemeClr val="dk1"/>
                </a:solidFill>
              </a:defRPr>
            </a:lvl4pPr>
            <a:lvl5pPr indent="-342900" lvl="4" marL="2286000" marR="0" algn="l">
              <a:lnSpc>
                <a:spcPct val="90000"/>
              </a:lnSpc>
              <a:spcBef>
                <a:spcPts val="300"/>
              </a:spcBef>
              <a:spcAft>
                <a:spcPts val="0"/>
              </a:spcAft>
              <a:buClr>
                <a:schemeClr val="dk1"/>
              </a:buClr>
              <a:buSzPts val="1800"/>
              <a:buChar char="•"/>
              <a:defRPr i="0" sz="1800" u="none" cap="none" strike="noStrike">
                <a:solidFill>
                  <a:schemeClr val="dk1"/>
                </a:solidFill>
              </a:defRPr>
            </a:lvl5pPr>
            <a:lvl6pPr indent="-342900" lvl="5" marL="2743200" marR="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5" name="Shape 35"/>
        <p:cNvGrpSpPr/>
        <p:nvPr/>
      </p:nvGrpSpPr>
      <p:grpSpPr>
        <a:xfrm>
          <a:off x="0" y="0"/>
          <a:ext cx="0" cy="0"/>
          <a:chOff x="0" y="0"/>
          <a:chExt cx="0" cy="0"/>
        </a:xfrm>
      </p:grpSpPr>
      <p:sp>
        <p:nvSpPr>
          <p:cNvPr id="36" name="Google Shape;36;p6"/>
          <p:cNvSpPr txBox="1"/>
          <p:nvPr>
            <p:ph type="title"/>
          </p:nvPr>
        </p:nvSpPr>
        <p:spPr>
          <a:xfrm>
            <a:off x="839788" y="365124"/>
            <a:ext cx="10515600" cy="64008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l">
              <a:lnSpc>
                <a:spcPct val="90000"/>
              </a:lnSpc>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7" name="Google Shape;37;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algn="l">
              <a:lnSpc>
                <a:spcPct val="90000"/>
              </a:lnSpc>
              <a:spcBef>
                <a:spcPts val="0"/>
              </a:spcBef>
              <a:spcAft>
                <a:spcPts val="0"/>
              </a:spcAft>
              <a:buClr>
                <a:schemeClr val="dk1"/>
              </a:buClr>
              <a:buSzPts val="2800"/>
              <a:buNone/>
              <a:defRPr i="0" sz="2800" u="none" cap="none" strike="noStrike">
                <a:solidFill>
                  <a:schemeClr val="dk1"/>
                </a:solidFill>
              </a:defRPr>
            </a:lvl1pPr>
            <a:lvl2pPr indent="-228600" lvl="1" marL="914400" marR="0" algn="l">
              <a:lnSpc>
                <a:spcPct val="90000"/>
              </a:lnSpc>
              <a:spcBef>
                <a:spcPts val="300"/>
              </a:spcBef>
              <a:spcAft>
                <a:spcPts val="0"/>
              </a:spcAft>
              <a:buClr>
                <a:schemeClr val="dk1"/>
              </a:buClr>
              <a:buSzPts val="2000"/>
              <a:buNone/>
              <a:defRPr b="1" i="0" sz="2000" u="none" cap="none" strike="noStrike">
                <a:solidFill>
                  <a:schemeClr val="dk1"/>
                </a:solidFill>
              </a:defRPr>
            </a:lvl2pPr>
            <a:lvl3pPr indent="-228600" lvl="2" marL="1371600" marR="0" algn="l">
              <a:lnSpc>
                <a:spcPct val="90000"/>
              </a:lnSpc>
              <a:spcBef>
                <a:spcPts val="300"/>
              </a:spcBef>
              <a:spcAft>
                <a:spcPts val="0"/>
              </a:spcAft>
              <a:buClr>
                <a:schemeClr val="dk1"/>
              </a:buClr>
              <a:buSzPts val="1800"/>
              <a:buNone/>
              <a:defRPr b="1" i="0" sz="1800" u="none" cap="none" strike="noStrike">
                <a:solidFill>
                  <a:schemeClr val="dk1"/>
                </a:solidFill>
              </a:defRPr>
            </a:lvl3pPr>
            <a:lvl4pPr indent="-228600" lvl="3" marL="1828800" marR="0" algn="l">
              <a:lnSpc>
                <a:spcPct val="90000"/>
              </a:lnSpc>
              <a:spcBef>
                <a:spcPts val="300"/>
              </a:spcBef>
              <a:spcAft>
                <a:spcPts val="0"/>
              </a:spcAft>
              <a:buClr>
                <a:schemeClr val="dk1"/>
              </a:buClr>
              <a:buSzPts val="1600"/>
              <a:buNone/>
              <a:defRPr b="1" i="0" sz="1600" u="none" cap="none" strike="noStrike">
                <a:solidFill>
                  <a:schemeClr val="dk1"/>
                </a:solidFill>
              </a:defRPr>
            </a:lvl4pPr>
            <a:lvl5pPr indent="-228600" lvl="4" marL="2286000" marR="0" algn="l">
              <a:lnSpc>
                <a:spcPct val="90000"/>
              </a:lnSpc>
              <a:spcBef>
                <a:spcPts val="300"/>
              </a:spcBef>
              <a:spcAft>
                <a:spcPts val="0"/>
              </a:spcAft>
              <a:buClr>
                <a:schemeClr val="dk1"/>
              </a:buClr>
              <a:buSzPts val="1600"/>
              <a:buNone/>
              <a:defRPr b="1" i="0" sz="1600" u="none" cap="none" strike="noStrike">
                <a:solidFill>
                  <a:schemeClr val="dk1"/>
                </a:solidFill>
              </a:defRPr>
            </a:lvl5pPr>
            <a:lvl6pPr indent="-228600" lvl="5" marL="2743200" marR="0" algn="l">
              <a:lnSpc>
                <a:spcPct val="90000"/>
              </a:lnSpc>
              <a:spcBef>
                <a:spcPts val="500"/>
              </a:spcBef>
              <a:spcAft>
                <a:spcPts val="0"/>
              </a:spcAft>
              <a:buClr>
                <a:schemeClr val="dk1"/>
              </a:buClr>
              <a:buSzPts val="1600"/>
              <a:buNone/>
              <a:defRPr b="1" i="0" sz="1600" u="none" cap="none" strike="noStrike">
                <a:solidFill>
                  <a:schemeClr val="dk1"/>
                </a:solidFill>
              </a:defRPr>
            </a:lvl6pPr>
            <a:lvl7pPr indent="-228600" lvl="6" marL="3200400" marR="0" algn="l">
              <a:lnSpc>
                <a:spcPct val="90000"/>
              </a:lnSpc>
              <a:spcBef>
                <a:spcPts val="500"/>
              </a:spcBef>
              <a:spcAft>
                <a:spcPts val="0"/>
              </a:spcAft>
              <a:buClr>
                <a:schemeClr val="dk1"/>
              </a:buClr>
              <a:buSzPts val="1600"/>
              <a:buNone/>
              <a:defRPr b="1" i="0" sz="1600" u="none" cap="none" strike="noStrike">
                <a:solidFill>
                  <a:schemeClr val="dk1"/>
                </a:solidFill>
              </a:defRPr>
            </a:lvl7pPr>
            <a:lvl8pPr indent="-228600" lvl="7" marL="3657600" marR="0" algn="l">
              <a:lnSpc>
                <a:spcPct val="90000"/>
              </a:lnSpc>
              <a:spcBef>
                <a:spcPts val="500"/>
              </a:spcBef>
              <a:spcAft>
                <a:spcPts val="0"/>
              </a:spcAft>
              <a:buClr>
                <a:schemeClr val="dk1"/>
              </a:buClr>
              <a:buSzPts val="1600"/>
              <a:buNone/>
              <a:defRPr b="1" i="0" sz="1600" u="none" cap="none" strike="noStrike">
                <a:solidFill>
                  <a:schemeClr val="dk1"/>
                </a:solidFill>
              </a:defRPr>
            </a:lvl8pPr>
            <a:lvl9pPr indent="-228600" lvl="8" marL="4114800" marR="0" algn="l">
              <a:lnSpc>
                <a:spcPct val="90000"/>
              </a:lnSpc>
              <a:spcBef>
                <a:spcPts val="500"/>
              </a:spcBef>
              <a:spcAft>
                <a:spcPts val="0"/>
              </a:spcAft>
              <a:buClr>
                <a:schemeClr val="dk1"/>
              </a:buClr>
              <a:buSzPts val="1600"/>
              <a:buNone/>
              <a:defRPr b="1" i="0" sz="1600" u="none" cap="none" strike="noStrike">
                <a:solidFill>
                  <a:schemeClr val="dk1"/>
                </a:solidFill>
              </a:defRPr>
            </a:lvl9pPr>
          </a:lstStyle>
          <a:p/>
        </p:txBody>
      </p:sp>
      <p:sp>
        <p:nvSpPr>
          <p:cNvPr id="38" name="Google Shape;38;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0"/>
              </a:spcBef>
              <a:spcAft>
                <a:spcPts val="0"/>
              </a:spcAft>
              <a:buClr>
                <a:schemeClr val="dk1"/>
              </a:buClr>
              <a:buSzPts val="2800"/>
              <a:buChar char="•"/>
              <a:defRPr i="0" sz="2800" u="none" cap="none" strike="noStrike">
                <a:solidFill>
                  <a:schemeClr val="dk1"/>
                </a:solidFill>
              </a:defRPr>
            </a:lvl1pPr>
            <a:lvl2pPr indent="-381000" lvl="1" marL="914400" marR="0" algn="l">
              <a:lnSpc>
                <a:spcPct val="90000"/>
              </a:lnSpc>
              <a:spcBef>
                <a:spcPts val="300"/>
              </a:spcBef>
              <a:spcAft>
                <a:spcPts val="0"/>
              </a:spcAft>
              <a:buClr>
                <a:schemeClr val="dk1"/>
              </a:buClr>
              <a:buSzPts val="2400"/>
              <a:buChar char="•"/>
              <a:defRPr i="0" sz="2400" u="none" cap="none" strike="noStrike">
                <a:solidFill>
                  <a:schemeClr val="dk1"/>
                </a:solidFill>
              </a:defRPr>
            </a:lvl2pPr>
            <a:lvl3pPr indent="-355600" lvl="2" marL="1371600" marR="0" algn="l">
              <a:lnSpc>
                <a:spcPct val="90000"/>
              </a:lnSpc>
              <a:spcBef>
                <a:spcPts val="300"/>
              </a:spcBef>
              <a:spcAft>
                <a:spcPts val="0"/>
              </a:spcAft>
              <a:buClr>
                <a:schemeClr val="dk1"/>
              </a:buClr>
              <a:buSzPts val="2000"/>
              <a:buChar char="•"/>
              <a:defRPr i="0" sz="2000" u="none" cap="none" strike="noStrike">
                <a:solidFill>
                  <a:schemeClr val="dk1"/>
                </a:solidFill>
              </a:defRPr>
            </a:lvl3pPr>
            <a:lvl4pPr indent="-342900" lvl="3" marL="1828800" marR="0" algn="l">
              <a:lnSpc>
                <a:spcPct val="90000"/>
              </a:lnSpc>
              <a:spcBef>
                <a:spcPts val="300"/>
              </a:spcBef>
              <a:spcAft>
                <a:spcPts val="0"/>
              </a:spcAft>
              <a:buClr>
                <a:schemeClr val="dk1"/>
              </a:buClr>
              <a:buSzPts val="1800"/>
              <a:buChar char="•"/>
              <a:defRPr i="0" sz="1800" u="none" cap="none" strike="noStrike">
                <a:solidFill>
                  <a:schemeClr val="dk1"/>
                </a:solidFill>
              </a:defRPr>
            </a:lvl4pPr>
            <a:lvl5pPr indent="-330200" lvl="4" marL="2286000" marR="0" algn="l">
              <a:lnSpc>
                <a:spcPct val="90000"/>
              </a:lnSpc>
              <a:spcBef>
                <a:spcPts val="300"/>
              </a:spcBef>
              <a:spcAft>
                <a:spcPts val="0"/>
              </a:spcAft>
              <a:buClr>
                <a:schemeClr val="dk1"/>
              </a:buClr>
              <a:buSzPts val="1600"/>
              <a:buChar char="•"/>
              <a:defRPr i="0" sz="1600" u="none" cap="none" strike="noStrike">
                <a:solidFill>
                  <a:schemeClr val="dk1"/>
                </a:solidFill>
              </a:defRPr>
            </a:lvl5pPr>
            <a:lvl6pPr indent="-342900" lvl="5" marL="2743200" marR="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sp>
        <p:nvSpPr>
          <p:cNvPr id="39" name="Google Shape;39;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algn="l">
              <a:lnSpc>
                <a:spcPct val="90000"/>
              </a:lnSpc>
              <a:spcBef>
                <a:spcPts val="0"/>
              </a:spcBef>
              <a:spcAft>
                <a:spcPts val="0"/>
              </a:spcAft>
              <a:buClr>
                <a:schemeClr val="dk1"/>
              </a:buClr>
              <a:buSzPts val="2800"/>
              <a:buNone/>
              <a:defRPr i="0" sz="2800" u="none" cap="none" strike="noStrike">
                <a:solidFill>
                  <a:schemeClr val="dk1"/>
                </a:solidFill>
              </a:defRPr>
            </a:lvl1pPr>
            <a:lvl2pPr indent="-228600" lvl="1" marL="914400" marR="0" algn="l">
              <a:lnSpc>
                <a:spcPct val="90000"/>
              </a:lnSpc>
              <a:spcBef>
                <a:spcPts val="300"/>
              </a:spcBef>
              <a:spcAft>
                <a:spcPts val="0"/>
              </a:spcAft>
              <a:buClr>
                <a:schemeClr val="dk1"/>
              </a:buClr>
              <a:buSzPts val="2000"/>
              <a:buNone/>
              <a:defRPr b="1" i="0" sz="2000" u="none" cap="none" strike="noStrike">
                <a:solidFill>
                  <a:schemeClr val="dk1"/>
                </a:solidFill>
              </a:defRPr>
            </a:lvl2pPr>
            <a:lvl3pPr indent="-228600" lvl="2" marL="1371600" marR="0" algn="l">
              <a:lnSpc>
                <a:spcPct val="90000"/>
              </a:lnSpc>
              <a:spcBef>
                <a:spcPts val="300"/>
              </a:spcBef>
              <a:spcAft>
                <a:spcPts val="0"/>
              </a:spcAft>
              <a:buClr>
                <a:schemeClr val="dk1"/>
              </a:buClr>
              <a:buSzPts val="1800"/>
              <a:buNone/>
              <a:defRPr b="1" i="0" sz="1800" u="none" cap="none" strike="noStrike">
                <a:solidFill>
                  <a:schemeClr val="dk1"/>
                </a:solidFill>
              </a:defRPr>
            </a:lvl3pPr>
            <a:lvl4pPr indent="-228600" lvl="3" marL="1828800" marR="0" algn="l">
              <a:lnSpc>
                <a:spcPct val="90000"/>
              </a:lnSpc>
              <a:spcBef>
                <a:spcPts val="300"/>
              </a:spcBef>
              <a:spcAft>
                <a:spcPts val="0"/>
              </a:spcAft>
              <a:buClr>
                <a:schemeClr val="dk1"/>
              </a:buClr>
              <a:buSzPts val="1600"/>
              <a:buNone/>
              <a:defRPr b="1" i="0" sz="1600" u="none" cap="none" strike="noStrike">
                <a:solidFill>
                  <a:schemeClr val="dk1"/>
                </a:solidFill>
              </a:defRPr>
            </a:lvl4pPr>
            <a:lvl5pPr indent="-228600" lvl="4" marL="2286000" marR="0" algn="l">
              <a:lnSpc>
                <a:spcPct val="90000"/>
              </a:lnSpc>
              <a:spcBef>
                <a:spcPts val="300"/>
              </a:spcBef>
              <a:spcAft>
                <a:spcPts val="0"/>
              </a:spcAft>
              <a:buClr>
                <a:schemeClr val="dk1"/>
              </a:buClr>
              <a:buSzPts val="1600"/>
              <a:buNone/>
              <a:defRPr b="1" i="0" sz="1600" u="none" cap="none" strike="noStrike">
                <a:solidFill>
                  <a:schemeClr val="dk1"/>
                </a:solidFill>
              </a:defRPr>
            </a:lvl5pPr>
            <a:lvl6pPr indent="-228600" lvl="5" marL="2743200" marR="0" algn="l">
              <a:lnSpc>
                <a:spcPct val="90000"/>
              </a:lnSpc>
              <a:spcBef>
                <a:spcPts val="500"/>
              </a:spcBef>
              <a:spcAft>
                <a:spcPts val="0"/>
              </a:spcAft>
              <a:buClr>
                <a:schemeClr val="dk1"/>
              </a:buClr>
              <a:buSzPts val="1600"/>
              <a:buNone/>
              <a:defRPr b="1" i="0" sz="1600" u="none" cap="none" strike="noStrike">
                <a:solidFill>
                  <a:schemeClr val="dk1"/>
                </a:solidFill>
              </a:defRPr>
            </a:lvl6pPr>
            <a:lvl7pPr indent="-228600" lvl="6" marL="3200400" marR="0" algn="l">
              <a:lnSpc>
                <a:spcPct val="90000"/>
              </a:lnSpc>
              <a:spcBef>
                <a:spcPts val="500"/>
              </a:spcBef>
              <a:spcAft>
                <a:spcPts val="0"/>
              </a:spcAft>
              <a:buClr>
                <a:schemeClr val="dk1"/>
              </a:buClr>
              <a:buSzPts val="1600"/>
              <a:buNone/>
              <a:defRPr b="1" i="0" sz="1600" u="none" cap="none" strike="noStrike">
                <a:solidFill>
                  <a:schemeClr val="dk1"/>
                </a:solidFill>
              </a:defRPr>
            </a:lvl7pPr>
            <a:lvl8pPr indent="-228600" lvl="7" marL="3657600" marR="0" algn="l">
              <a:lnSpc>
                <a:spcPct val="90000"/>
              </a:lnSpc>
              <a:spcBef>
                <a:spcPts val="500"/>
              </a:spcBef>
              <a:spcAft>
                <a:spcPts val="0"/>
              </a:spcAft>
              <a:buClr>
                <a:schemeClr val="dk1"/>
              </a:buClr>
              <a:buSzPts val="1600"/>
              <a:buNone/>
              <a:defRPr b="1" i="0" sz="1600" u="none" cap="none" strike="noStrike">
                <a:solidFill>
                  <a:schemeClr val="dk1"/>
                </a:solidFill>
              </a:defRPr>
            </a:lvl8pPr>
            <a:lvl9pPr indent="-228600" lvl="8" marL="4114800" marR="0" algn="l">
              <a:lnSpc>
                <a:spcPct val="90000"/>
              </a:lnSpc>
              <a:spcBef>
                <a:spcPts val="500"/>
              </a:spcBef>
              <a:spcAft>
                <a:spcPts val="0"/>
              </a:spcAft>
              <a:buClr>
                <a:schemeClr val="dk1"/>
              </a:buClr>
              <a:buSzPts val="1600"/>
              <a:buNone/>
              <a:defRPr b="1" i="0" sz="1600" u="none" cap="none" strike="noStrike">
                <a:solidFill>
                  <a:schemeClr val="dk1"/>
                </a:solidFill>
              </a:defRPr>
            </a:lvl9pPr>
          </a:lstStyle>
          <a:p/>
        </p:txBody>
      </p:sp>
      <p:sp>
        <p:nvSpPr>
          <p:cNvPr id="40" name="Google Shape;40;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0"/>
              </a:spcBef>
              <a:spcAft>
                <a:spcPts val="0"/>
              </a:spcAft>
              <a:buClr>
                <a:schemeClr val="dk1"/>
              </a:buClr>
              <a:buSzPts val="2800"/>
              <a:buChar char="•"/>
              <a:defRPr i="0" sz="2800" u="none" cap="none" strike="noStrike">
                <a:solidFill>
                  <a:schemeClr val="dk1"/>
                </a:solidFill>
              </a:defRPr>
            </a:lvl1pPr>
            <a:lvl2pPr indent="-381000" lvl="1" marL="914400" marR="0" algn="l">
              <a:lnSpc>
                <a:spcPct val="90000"/>
              </a:lnSpc>
              <a:spcBef>
                <a:spcPts val="300"/>
              </a:spcBef>
              <a:spcAft>
                <a:spcPts val="0"/>
              </a:spcAft>
              <a:buClr>
                <a:schemeClr val="dk1"/>
              </a:buClr>
              <a:buSzPts val="2400"/>
              <a:buChar char="•"/>
              <a:defRPr i="0" sz="2400" u="none" cap="none" strike="noStrike">
                <a:solidFill>
                  <a:schemeClr val="dk1"/>
                </a:solidFill>
              </a:defRPr>
            </a:lvl2pPr>
            <a:lvl3pPr indent="-355600" lvl="2" marL="1371600" marR="0" algn="l">
              <a:lnSpc>
                <a:spcPct val="90000"/>
              </a:lnSpc>
              <a:spcBef>
                <a:spcPts val="300"/>
              </a:spcBef>
              <a:spcAft>
                <a:spcPts val="0"/>
              </a:spcAft>
              <a:buClr>
                <a:schemeClr val="dk1"/>
              </a:buClr>
              <a:buSzPts val="2000"/>
              <a:buChar char="•"/>
              <a:defRPr i="0" sz="2000" u="none" cap="none" strike="noStrike">
                <a:solidFill>
                  <a:schemeClr val="dk1"/>
                </a:solidFill>
              </a:defRPr>
            </a:lvl3pPr>
            <a:lvl4pPr indent="-342900" lvl="3" marL="1828800" marR="0" algn="l">
              <a:lnSpc>
                <a:spcPct val="90000"/>
              </a:lnSpc>
              <a:spcBef>
                <a:spcPts val="300"/>
              </a:spcBef>
              <a:spcAft>
                <a:spcPts val="0"/>
              </a:spcAft>
              <a:buClr>
                <a:schemeClr val="dk1"/>
              </a:buClr>
              <a:buSzPts val="1800"/>
              <a:buChar char="•"/>
              <a:defRPr i="0" sz="1800" u="none" cap="none" strike="noStrike">
                <a:solidFill>
                  <a:schemeClr val="dk1"/>
                </a:solidFill>
              </a:defRPr>
            </a:lvl4pPr>
            <a:lvl5pPr indent="-342900" lvl="4" marL="2286000" marR="0" algn="l">
              <a:lnSpc>
                <a:spcPct val="90000"/>
              </a:lnSpc>
              <a:spcBef>
                <a:spcPts val="300"/>
              </a:spcBef>
              <a:spcAft>
                <a:spcPts val="0"/>
              </a:spcAft>
              <a:buClr>
                <a:schemeClr val="dk1"/>
              </a:buClr>
              <a:buSzPts val="1800"/>
              <a:buChar char="•"/>
              <a:defRPr i="0" sz="1800" u="none" cap="none" strike="noStrike">
                <a:solidFill>
                  <a:schemeClr val="dk1"/>
                </a:solidFill>
              </a:defRPr>
            </a:lvl5pPr>
            <a:lvl6pPr indent="-342900" lvl="5" marL="2743200" marR="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1" name="Shape 41"/>
        <p:cNvGrpSpPr/>
        <p:nvPr/>
      </p:nvGrpSpPr>
      <p:grpSpPr>
        <a:xfrm>
          <a:off x="0" y="0"/>
          <a:ext cx="0" cy="0"/>
          <a:chOff x="0" y="0"/>
          <a:chExt cx="0" cy="0"/>
        </a:xfrm>
      </p:grpSpPr>
      <p:sp>
        <p:nvSpPr>
          <p:cNvPr id="42" name="Google Shape;42;p7"/>
          <p:cNvSpPr txBox="1"/>
          <p:nvPr>
            <p:ph type="title"/>
          </p:nvPr>
        </p:nvSpPr>
        <p:spPr>
          <a:xfrm>
            <a:off x="838200" y="355102"/>
            <a:ext cx="10515600" cy="64008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l">
              <a:lnSpc>
                <a:spcPct val="90000"/>
              </a:lnSpc>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43" name="Shape 43"/>
        <p:cNvGrpSpPr/>
        <p:nvPr/>
      </p:nvGrpSpPr>
      <p:grpSpPr>
        <a:xfrm>
          <a:off x="0" y="0"/>
          <a:ext cx="0" cy="0"/>
          <a:chOff x="0" y="0"/>
          <a:chExt cx="0" cy="0"/>
        </a:xfrm>
      </p:grpSpPr>
      <p:sp>
        <p:nvSpPr>
          <p:cNvPr id="44" name="Google Shape;44;p8"/>
          <p:cNvSpPr txBox="1"/>
          <p:nvPr>
            <p:ph type="title"/>
          </p:nvPr>
        </p:nvSpPr>
        <p:spPr>
          <a:xfrm>
            <a:off x="839788" y="457200"/>
            <a:ext cx="3932237" cy="73152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l">
              <a:lnSpc>
                <a:spcPct val="90000"/>
              </a:lnSpc>
              <a:spcBef>
                <a:spcPts val="0"/>
              </a:spcBef>
              <a:spcAft>
                <a:spcPts val="0"/>
              </a:spcAft>
              <a:buClr>
                <a:schemeClr val="lt1"/>
              </a:buClr>
              <a:buSzPts val="3200"/>
              <a:buFont typeface="Century Gothic"/>
              <a:buNone/>
              <a:defRPr b="0" i="0" sz="32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5" name="Google Shape;45;p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0"/>
              </a:spcBef>
              <a:spcAft>
                <a:spcPts val="0"/>
              </a:spcAft>
              <a:buClr>
                <a:schemeClr val="dk1"/>
              </a:buClr>
              <a:buSzPts val="2800"/>
              <a:buChar char="•"/>
              <a:defRPr i="0" sz="2800" u="none" cap="none" strike="noStrike">
                <a:solidFill>
                  <a:schemeClr val="dk1"/>
                </a:solidFill>
              </a:defRPr>
            </a:lvl1pPr>
            <a:lvl2pPr indent="-381000" lvl="1" marL="914400" marR="0" algn="l">
              <a:lnSpc>
                <a:spcPct val="90000"/>
              </a:lnSpc>
              <a:spcBef>
                <a:spcPts val="300"/>
              </a:spcBef>
              <a:spcAft>
                <a:spcPts val="0"/>
              </a:spcAft>
              <a:buClr>
                <a:schemeClr val="dk1"/>
              </a:buClr>
              <a:buSzPts val="2400"/>
              <a:buChar char="•"/>
              <a:defRPr i="0" sz="2400" u="none" cap="none" strike="noStrike">
                <a:solidFill>
                  <a:schemeClr val="dk1"/>
                </a:solidFill>
              </a:defRPr>
            </a:lvl2pPr>
            <a:lvl3pPr indent="-355600" lvl="2" marL="1371600" marR="0" algn="l">
              <a:lnSpc>
                <a:spcPct val="90000"/>
              </a:lnSpc>
              <a:spcBef>
                <a:spcPts val="300"/>
              </a:spcBef>
              <a:spcAft>
                <a:spcPts val="0"/>
              </a:spcAft>
              <a:buClr>
                <a:schemeClr val="dk1"/>
              </a:buClr>
              <a:buSzPts val="2000"/>
              <a:buChar char="•"/>
              <a:defRPr i="0" sz="2000" u="none" cap="none" strike="noStrike">
                <a:solidFill>
                  <a:schemeClr val="dk1"/>
                </a:solidFill>
              </a:defRPr>
            </a:lvl3pPr>
            <a:lvl4pPr indent="-342900" lvl="3" marL="1828800" marR="0" algn="l">
              <a:lnSpc>
                <a:spcPct val="90000"/>
              </a:lnSpc>
              <a:spcBef>
                <a:spcPts val="300"/>
              </a:spcBef>
              <a:spcAft>
                <a:spcPts val="0"/>
              </a:spcAft>
              <a:buClr>
                <a:schemeClr val="dk1"/>
              </a:buClr>
              <a:buSzPts val="1800"/>
              <a:buChar char="•"/>
              <a:defRPr i="0" sz="1800" u="none" cap="none" strike="noStrike">
                <a:solidFill>
                  <a:schemeClr val="dk1"/>
                </a:solidFill>
              </a:defRPr>
            </a:lvl4pPr>
            <a:lvl5pPr indent="-330200" lvl="4" marL="2286000" marR="0" algn="l">
              <a:lnSpc>
                <a:spcPct val="90000"/>
              </a:lnSpc>
              <a:spcBef>
                <a:spcPts val="300"/>
              </a:spcBef>
              <a:spcAft>
                <a:spcPts val="0"/>
              </a:spcAft>
              <a:buClr>
                <a:schemeClr val="dk1"/>
              </a:buClr>
              <a:buSzPts val="1600"/>
              <a:buChar char="•"/>
              <a:defRPr i="0" sz="1600" u="none" cap="none" strike="noStrike">
                <a:solidFill>
                  <a:schemeClr val="dk1"/>
                </a:solidFill>
              </a:defRPr>
            </a:lvl5pPr>
            <a:lvl6pPr indent="-355600" lvl="5" marL="2743200" marR="0" algn="l">
              <a:lnSpc>
                <a:spcPct val="90000"/>
              </a:lnSpc>
              <a:spcBef>
                <a:spcPts val="500"/>
              </a:spcBef>
              <a:spcAft>
                <a:spcPts val="0"/>
              </a:spcAft>
              <a:buClr>
                <a:schemeClr val="dk1"/>
              </a:buClr>
              <a:buSzPts val="2000"/>
              <a:buChar char="•"/>
              <a:defRPr i="0" sz="2000" u="none" cap="none" strike="noStrike">
                <a:solidFill>
                  <a:schemeClr val="dk1"/>
                </a:solidFill>
              </a:defRPr>
            </a:lvl6pPr>
            <a:lvl7pPr indent="-355600" lvl="6" marL="3200400" marR="0" algn="l">
              <a:lnSpc>
                <a:spcPct val="90000"/>
              </a:lnSpc>
              <a:spcBef>
                <a:spcPts val="500"/>
              </a:spcBef>
              <a:spcAft>
                <a:spcPts val="0"/>
              </a:spcAft>
              <a:buClr>
                <a:schemeClr val="dk1"/>
              </a:buClr>
              <a:buSzPts val="2000"/>
              <a:buChar char="•"/>
              <a:defRPr i="0" sz="2000" u="none" cap="none" strike="noStrike">
                <a:solidFill>
                  <a:schemeClr val="dk1"/>
                </a:solidFill>
              </a:defRPr>
            </a:lvl7pPr>
            <a:lvl8pPr indent="-355600" lvl="7" marL="3657600" marR="0" algn="l">
              <a:lnSpc>
                <a:spcPct val="90000"/>
              </a:lnSpc>
              <a:spcBef>
                <a:spcPts val="500"/>
              </a:spcBef>
              <a:spcAft>
                <a:spcPts val="0"/>
              </a:spcAft>
              <a:buClr>
                <a:schemeClr val="dk1"/>
              </a:buClr>
              <a:buSzPts val="2000"/>
              <a:buChar char="•"/>
              <a:defRPr i="0" sz="2000" u="none" cap="none" strike="noStrike">
                <a:solidFill>
                  <a:schemeClr val="dk1"/>
                </a:solidFill>
              </a:defRPr>
            </a:lvl8pPr>
            <a:lvl9pPr indent="-355600" lvl="8" marL="4114800" marR="0" algn="l">
              <a:lnSpc>
                <a:spcPct val="90000"/>
              </a:lnSpc>
              <a:spcBef>
                <a:spcPts val="500"/>
              </a:spcBef>
              <a:spcAft>
                <a:spcPts val="0"/>
              </a:spcAft>
              <a:buClr>
                <a:schemeClr val="dk1"/>
              </a:buClr>
              <a:buSzPts val="2000"/>
              <a:buChar char="•"/>
              <a:defRPr i="0" sz="2000" u="none" cap="none" strike="noStrike">
                <a:solidFill>
                  <a:schemeClr val="dk1"/>
                </a:solidFill>
              </a:defRPr>
            </a:lvl9pPr>
          </a:lstStyle>
          <a:p/>
        </p:txBody>
      </p:sp>
      <p:sp>
        <p:nvSpPr>
          <p:cNvPr id="46" name="Google Shape;46;p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0"/>
              </a:spcBef>
              <a:spcAft>
                <a:spcPts val="0"/>
              </a:spcAft>
              <a:buClr>
                <a:schemeClr val="dk1"/>
              </a:buClr>
              <a:buSzPts val="1600"/>
              <a:buNone/>
              <a:defRPr i="0" sz="1600" u="none" cap="none" strike="noStrike">
                <a:solidFill>
                  <a:schemeClr val="dk1"/>
                </a:solidFill>
              </a:defRPr>
            </a:lvl1pPr>
            <a:lvl2pPr indent="-228600" lvl="1" marL="914400" marR="0" algn="l">
              <a:lnSpc>
                <a:spcPct val="90000"/>
              </a:lnSpc>
              <a:spcBef>
                <a:spcPts val="300"/>
              </a:spcBef>
              <a:spcAft>
                <a:spcPts val="0"/>
              </a:spcAft>
              <a:buClr>
                <a:schemeClr val="dk1"/>
              </a:buClr>
              <a:buSzPts val="1400"/>
              <a:buNone/>
              <a:defRPr i="0" sz="1400" u="none" cap="none" strike="noStrike">
                <a:solidFill>
                  <a:schemeClr val="dk1"/>
                </a:solidFill>
              </a:defRPr>
            </a:lvl2pPr>
            <a:lvl3pPr indent="-228600" lvl="2" marL="1371600" marR="0" algn="l">
              <a:lnSpc>
                <a:spcPct val="90000"/>
              </a:lnSpc>
              <a:spcBef>
                <a:spcPts val="300"/>
              </a:spcBef>
              <a:spcAft>
                <a:spcPts val="0"/>
              </a:spcAft>
              <a:buClr>
                <a:schemeClr val="dk1"/>
              </a:buClr>
              <a:buSzPts val="1200"/>
              <a:buNone/>
              <a:defRPr i="0" sz="1200" u="none" cap="none" strike="noStrike">
                <a:solidFill>
                  <a:schemeClr val="dk1"/>
                </a:solidFill>
              </a:defRPr>
            </a:lvl3pPr>
            <a:lvl4pPr indent="-228600" lvl="3" marL="1828800" marR="0" algn="l">
              <a:lnSpc>
                <a:spcPct val="90000"/>
              </a:lnSpc>
              <a:spcBef>
                <a:spcPts val="300"/>
              </a:spcBef>
              <a:spcAft>
                <a:spcPts val="0"/>
              </a:spcAft>
              <a:buClr>
                <a:schemeClr val="dk1"/>
              </a:buClr>
              <a:buSzPts val="1000"/>
              <a:buNone/>
              <a:defRPr i="0" sz="1000" u="none" cap="none" strike="noStrike">
                <a:solidFill>
                  <a:schemeClr val="dk1"/>
                </a:solidFill>
              </a:defRPr>
            </a:lvl4pPr>
            <a:lvl5pPr indent="-228600" lvl="4" marL="2286000" marR="0" algn="l">
              <a:lnSpc>
                <a:spcPct val="90000"/>
              </a:lnSpc>
              <a:spcBef>
                <a:spcPts val="300"/>
              </a:spcBef>
              <a:spcAft>
                <a:spcPts val="0"/>
              </a:spcAft>
              <a:buClr>
                <a:schemeClr val="dk1"/>
              </a:buClr>
              <a:buSzPts val="1000"/>
              <a:buNone/>
              <a:defRPr i="0" sz="1000" u="none" cap="none" strike="noStrike">
                <a:solidFill>
                  <a:schemeClr val="dk1"/>
                </a:solidFill>
              </a:defRPr>
            </a:lvl5pPr>
            <a:lvl6pPr indent="-228600" lvl="5" marL="2743200" marR="0" algn="l">
              <a:lnSpc>
                <a:spcPct val="90000"/>
              </a:lnSpc>
              <a:spcBef>
                <a:spcPts val="500"/>
              </a:spcBef>
              <a:spcAft>
                <a:spcPts val="0"/>
              </a:spcAft>
              <a:buClr>
                <a:schemeClr val="dk1"/>
              </a:buClr>
              <a:buSzPts val="1000"/>
              <a:buNone/>
              <a:defRPr i="0" sz="1000" u="none" cap="none" strike="noStrike">
                <a:solidFill>
                  <a:schemeClr val="dk1"/>
                </a:solidFill>
              </a:defRPr>
            </a:lvl6pPr>
            <a:lvl7pPr indent="-228600" lvl="6" marL="3200400" marR="0" algn="l">
              <a:lnSpc>
                <a:spcPct val="90000"/>
              </a:lnSpc>
              <a:spcBef>
                <a:spcPts val="500"/>
              </a:spcBef>
              <a:spcAft>
                <a:spcPts val="0"/>
              </a:spcAft>
              <a:buClr>
                <a:schemeClr val="dk1"/>
              </a:buClr>
              <a:buSzPts val="1000"/>
              <a:buNone/>
              <a:defRPr i="0" sz="1000" u="none" cap="none" strike="noStrike">
                <a:solidFill>
                  <a:schemeClr val="dk1"/>
                </a:solidFill>
              </a:defRPr>
            </a:lvl7pPr>
            <a:lvl8pPr indent="-228600" lvl="7" marL="3657600" marR="0" algn="l">
              <a:lnSpc>
                <a:spcPct val="90000"/>
              </a:lnSpc>
              <a:spcBef>
                <a:spcPts val="500"/>
              </a:spcBef>
              <a:spcAft>
                <a:spcPts val="0"/>
              </a:spcAft>
              <a:buClr>
                <a:schemeClr val="dk1"/>
              </a:buClr>
              <a:buSzPts val="1000"/>
              <a:buNone/>
              <a:defRPr i="0" sz="1000" u="none" cap="none" strike="noStrike">
                <a:solidFill>
                  <a:schemeClr val="dk1"/>
                </a:solidFill>
              </a:defRPr>
            </a:lvl8pPr>
            <a:lvl9pPr indent="-228600" lvl="8" marL="4114800" marR="0" algn="l">
              <a:lnSpc>
                <a:spcPct val="90000"/>
              </a:lnSpc>
              <a:spcBef>
                <a:spcPts val="500"/>
              </a:spcBef>
              <a:spcAft>
                <a:spcPts val="0"/>
              </a:spcAft>
              <a:buClr>
                <a:schemeClr val="dk1"/>
              </a:buClr>
              <a:buSzPts val="1000"/>
              <a:buNone/>
              <a:defRPr i="0" sz="1000" u="none" cap="none" strike="noStrike">
                <a:solidFill>
                  <a:schemeClr val="dk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47" name="Shape 47"/>
        <p:cNvGrpSpPr/>
        <p:nvPr/>
      </p:nvGrpSpPr>
      <p:grpSpPr>
        <a:xfrm>
          <a:off x="0" y="0"/>
          <a:ext cx="0" cy="0"/>
          <a:chOff x="0" y="0"/>
          <a:chExt cx="0" cy="0"/>
        </a:xfrm>
      </p:grpSpPr>
      <p:sp>
        <p:nvSpPr>
          <p:cNvPr id="48" name="Google Shape;48;p9"/>
          <p:cNvSpPr txBox="1"/>
          <p:nvPr>
            <p:ph type="title"/>
          </p:nvPr>
        </p:nvSpPr>
        <p:spPr>
          <a:xfrm>
            <a:off x="839788" y="457200"/>
            <a:ext cx="3932237" cy="73152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algn="l">
              <a:lnSpc>
                <a:spcPct val="90000"/>
              </a:lnSpc>
              <a:spcBef>
                <a:spcPts val="0"/>
              </a:spcBef>
              <a:spcAft>
                <a:spcPts val="0"/>
              </a:spcAft>
              <a:buClr>
                <a:schemeClr val="lt1"/>
              </a:buClr>
              <a:buSzPts val="3200"/>
              <a:buFont typeface="Century Gothic"/>
              <a:buNone/>
              <a:defRPr b="0" i="0" sz="32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9" name="Google Shape;49;p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Arial"/>
              <a:buNone/>
              <a:defRPr b="0" i="0" sz="3200" u="none" cap="none" strike="noStrike">
                <a:solidFill>
                  <a:schemeClr val="dk1"/>
                </a:solidFill>
                <a:latin typeface="Avenir"/>
                <a:ea typeface="Avenir"/>
                <a:cs typeface="Avenir"/>
                <a:sym typeface="Avenir"/>
              </a:defRPr>
            </a:lvl1pPr>
            <a:lvl2pPr lvl="1" marR="0" rtl="0" algn="l">
              <a:lnSpc>
                <a:spcPct val="90000"/>
              </a:lnSpc>
              <a:spcBef>
                <a:spcPts val="300"/>
              </a:spcBef>
              <a:spcAft>
                <a:spcPts val="0"/>
              </a:spcAft>
              <a:buClr>
                <a:schemeClr val="dk1"/>
              </a:buClr>
              <a:buSzPts val="2800"/>
              <a:buFont typeface="Arial"/>
              <a:buNone/>
              <a:defRPr b="0" i="0" sz="2800" u="none" cap="none" strike="noStrike">
                <a:solidFill>
                  <a:schemeClr val="dk1"/>
                </a:solidFill>
                <a:latin typeface="Avenir"/>
                <a:ea typeface="Avenir"/>
                <a:cs typeface="Avenir"/>
                <a:sym typeface="Avenir"/>
              </a:defRPr>
            </a:lvl2pPr>
            <a:lvl3pPr lvl="2" marR="0" rtl="0" algn="l">
              <a:lnSpc>
                <a:spcPct val="90000"/>
              </a:lnSpc>
              <a:spcBef>
                <a:spcPts val="300"/>
              </a:spcBef>
              <a:spcAft>
                <a:spcPts val="0"/>
              </a:spcAft>
              <a:buClr>
                <a:schemeClr val="dk1"/>
              </a:buClr>
              <a:buSzPts val="2400"/>
              <a:buFont typeface="Arial"/>
              <a:buNone/>
              <a:defRPr b="0" i="0" sz="2400" u="none" cap="none" strike="noStrike">
                <a:solidFill>
                  <a:schemeClr val="dk1"/>
                </a:solidFill>
                <a:latin typeface="Avenir"/>
                <a:ea typeface="Avenir"/>
                <a:cs typeface="Avenir"/>
                <a:sym typeface="Avenir"/>
              </a:defRPr>
            </a:lvl3pPr>
            <a:lvl4pPr lvl="3" marR="0" rtl="0" algn="l">
              <a:lnSpc>
                <a:spcPct val="90000"/>
              </a:lnSpc>
              <a:spcBef>
                <a:spcPts val="300"/>
              </a:spcBef>
              <a:spcAft>
                <a:spcPts val="0"/>
              </a:spcAft>
              <a:buClr>
                <a:schemeClr val="dk1"/>
              </a:buClr>
              <a:buSzPts val="2000"/>
              <a:buFont typeface="Arial"/>
              <a:buNone/>
              <a:defRPr b="0" i="0" sz="2000" u="none" cap="none" strike="noStrike">
                <a:solidFill>
                  <a:schemeClr val="dk1"/>
                </a:solidFill>
                <a:latin typeface="Avenir"/>
                <a:ea typeface="Avenir"/>
                <a:cs typeface="Avenir"/>
                <a:sym typeface="Avenir"/>
              </a:defRPr>
            </a:lvl4pPr>
            <a:lvl5pPr lvl="4" marR="0" rtl="0" algn="l">
              <a:lnSpc>
                <a:spcPct val="90000"/>
              </a:lnSpc>
              <a:spcBef>
                <a:spcPts val="300"/>
              </a:spcBef>
              <a:spcAft>
                <a:spcPts val="0"/>
              </a:spcAft>
              <a:buClr>
                <a:schemeClr val="dk1"/>
              </a:buClr>
              <a:buSzPts val="2000"/>
              <a:buFont typeface="Arial"/>
              <a:buNone/>
              <a:defRPr b="0" i="0" sz="2000" u="none" cap="none" strike="noStrike">
                <a:solidFill>
                  <a:schemeClr val="dk1"/>
                </a:solidFill>
                <a:latin typeface="Avenir"/>
                <a:ea typeface="Avenir"/>
                <a:cs typeface="Avenir"/>
                <a:sym typeface="Avenir"/>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entury Gothic"/>
                <a:ea typeface="Century Gothic"/>
                <a:cs typeface="Century Gothic"/>
                <a:sym typeface="Century Gothic"/>
              </a:defRPr>
            </a:lvl9pPr>
          </a:lstStyle>
          <a:p/>
        </p:txBody>
      </p:sp>
      <p:sp>
        <p:nvSpPr>
          <p:cNvPr id="50" name="Google Shape;50;p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0"/>
              </a:spcBef>
              <a:spcAft>
                <a:spcPts val="0"/>
              </a:spcAft>
              <a:buClr>
                <a:schemeClr val="dk1"/>
              </a:buClr>
              <a:buSzPts val="1800"/>
              <a:buFont typeface="Arial"/>
              <a:buNone/>
              <a:defRPr b="0" i="0" sz="1800" u="none" cap="none" strike="noStrike">
                <a:solidFill>
                  <a:schemeClr val="dk1"/>
                </a:solidFill>
                <a:latin typeface="Avenir"/>
                <a:ea typeface="Avenir"/>
                <a:cs typeface="Avenir"/>
                <a:sym typeface="Avenir"/>
              </a:defRPr>
            </a:lvl1pPr>
            <a:lvl2pPr indent="-228600" lvl="1" marL="914400" marR="0" algn="l">
              <a:lnSpc>
                <a:spcPct val="90000"/>
              </a:lnSpc>
              <a:spcBef>
                <a:spcPts val="300"/>
              </a:spcBef>
              <a:spcAft>
                <a:spcPts val="0"/>
              </a:spcAft>
              <a:buClr>
                <a:schemeClr val="dk1"/>
              </a:buClr>
              <a:buSzPts val="1400"/>
              <a:buFont typeface="Arial"/>
              <a:buNone/>
              <a:defRPr b="0" i="0" sz="1400" u="none" cap="none" strike="noStrike">
                <a:solidFill>
                  <a:schemeClr val="dk1"/>
                </a:solidFill>
                <a:latin typeface="Avenir"/>
                <a:ea typeface="Avenir"/>
                <a:cs typeface="Avenir"/>
                <a:sym typeface="Avenir"/>
              </a:defRPr>
            </a:lvl2pPr>
            <a:lvl3pPr indent="-228600" lvl="2" marL="1371600" marR="0" algn="l">
              <a:lnSpc>
                <a:spcPct val="90000"/>
              </a:lnSpc>
              <a:spcBef>
                <a:spcPts val="300"/>
              </a:spcBef>
              <a:spcAft>
                <a:spcPts val="0"/>
              </a:spcAft>
              <a:buClr>
                <a:schemeClr val="dk1"/>
              </a:buClr>
              <a:buSzPts val="1200"/>
              <a:buFont typeface="Arial"/>
              <a:buNone/>
              <a:defRPr b="0" i="0" sz="1200" u="none" cap="none" strike="noStrike">
                <a:solidFill>
                  <a:schemeClr val="dk1"/>
                </a:solidFill>
                <a:latin typeface="Avenir"/>
                <a:ea typeface="Avenir"/>
                <a:cs typeface="Avenir"/>
                <a:sym typeface="Avenir"/>
              </a:defRPr>
            </a:lvl3pPr>
            <a:lvl4pPr indent="-228600" lvl="3" marL="1828800" marR="0" algn="l">
              <a:lnSpc>
                <a:spcPct val="90000"/>
              </a:lnSpc>
              <a:spcBef>
                <a:spcPts val="300"/>
              </a:spcBef>
              <a:spcAft>
                <a:spcPts val="0"/>
              </a:spcAft>
              <a:buClr>
                <a:schemeClr val="dk1"/>
              </a:buClr>
              <a:buSzPts val="1000"/>
              <a:buFont typeface="Arial"/>
              <a:buNone/>
              <a:defRPr b="0" i="0" sz="1000" u="none" cap="none" strike="noStrike">
                <a:solidFill>
                  <a:schemeClr val="dk1"/>
                </a:solidFill>
                <a:latin typeface="Avenir"/>
                <a:ea typeface="Avenir"/>
                <a:cs typeface="Avenir"/>
                <a:sym typeface="Avenir"/>
              </a:defRPr>
            </a:lvl4pPr>
            <a:lvl5pPr indent="-228600" lvl="4" marL="2286000" marR="0" algn="l">
              <a:lnSpc>
                <a:spcPct val="90000"/>
              </a:lnSpc>
              <a:spcBef>
                <a:spcPts val="300"/>
              </a:spcBef>
              <a:spcAft>
                <a:spcPts val="0"/>
              </a:spcAft>
              <a:buClr>
                <a:schemeClr val="dk1"/>
              </a:buClr>
              <a:buSzPts val="1000"/>
              <a:buFont typeface="Arial"/>
              <a:buNone/>
              <a:defRPr b="0" i="0" sz="1000" u="none" cap="none" strike="noStrike">
                <a:solidFill>
                  <a:schemeClr val="dk1"/>
                </a:solidFill>
                <a:latin typeface="Avenir"/>
                <a:ea typeface="Avenir"/>
                <a:cs typeface="Avenir"/>
                <a:sym typeface="Avenir"/>
              </a:defRPr>
            </a:lvl5pPr>
            <a:lvl6pPr indent="-228600" lvl="5" marL="27432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entury Gothic"/>
                <a:ea typeface="Century Gothic"/>
                <a:cs typeface="Century Gothic"/>
                <a:sym typeface="Century Gothic"/>
              </a:defRPr>
            </a:lvl6pPr>
            <a:lvl7pPr indent="-228600" lvl="6" marL="32004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entury Gothic"/>
                <a:ea typeface="Century Gothic"/>
                <a:cs typeface="Century Gothic"/>
                <a:sym typeface="Century Gothic"/>
              </a:defRPr>
            </a:lvl7pPr>
            <a:lvl8pPr indent="-228600" lvl="7" marL="36576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entury Gothic"/>
                <a:ea typeface="Century Gothic"/>
                <a:cs typeface="Century Gothic"/>
                <a:sym typeface="Century Gothic"/>
              </a:defRPr>
            </a:lvl8pPr>
            <a:lvl9pPr indent="-228600" lvl="8" marL="4114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howMasterSp="0" type="blank">
  <p:cSld name="BLANK">
    <p:bg>
      <p:bgPr>
        <a:solidFill>
          <a:schemeClr val="lt1"/>
        </a:solidFill>
      </p:bgPr>
    </p:bg>
    <p:spTree>
      <p:nvGrpSpPr>
        <p:cNvPr id="51" name="Shape 51"/>
        <p:cNvGrpSpPr/>
        <p:nvPr/>
      </p:nvGrpSpPr>
      <p:grpSpPr>
        <a:xfrm>
          <a:off x="0" y="0"/>
          <a:ext cx="0" cy="0"/>
          <a:chOff x="0" y="0"/>
          <a:chExt cx="0" cy="0"/>
        </a:xfrm>
      </p:grpSpPr>
      <p:grpSp>
        <p:nvGrpSpPr>
          <p:cNvPr id="52" name="Google Shape;52;p10"/>
          <p:cNvGrpSpPr/>
          <p:nvPr/>
        </p:nvGrpSpPr>
        <p:grpSpPr>
          <a:xfrm>
            <a:off x="-671427" y="6747444"/>
            <a:ext cx="13534857" cy="110556"/>
            <a:chOff x="-170626" y="0"/>
            <a:chExt cx="13534857" cy="166915"/>
          </a:xfrm>
        </p:grpSpPr>
        <p:sp>
          <p:nvSpPr>
            <p:cNvPr id="53" name="Google Shape;53;p10"/>
            <p:cNvSpPr/>
            <p:nvPr/>
          </p:nvSpPr>
          <p:spPr>
            <a:xfrm>
              <a:off x="-170626" y="0"/>
              <a:ext cx="4511619" cy="166915"/>
            </a:xfrm>
            <a:prstGeom prst="parallelogram">
              <a:avLst>
                <a:gd fmla="val 114362" name="adj"/>
              </a:avLst>
            </a:prstGeom>
            <a:solidFill>
              <a:srgbClr val="016AA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entury Gothic"/>
                <a:ea typeface="Century Gothic"/>
                <a:cs typeface="Century Gothic"/>
                <a:sym typeface="Century Gothic"/>
              </a:endParaRPr>
            </a:p>
          </p:txBody>
        </p:sp>
        <p:sp>
          <p:nvSpPr>
            <p:cNvPr id="54" name="Google Shape;54;p10"/>
            <p:cNvSpPr/>
            <p:nvPr/>
          </p:nvSpPr>
          <p:spPr>
            <a:xfrm>
              <a:off x="4340993" y="0"/>
              <a:ext cx="4511619" cy="166915"/>
            </a:xfrm>
            <a:prstGeom prst="parallelogram">
              <a:avLst>
                <a:gd fmla="val 114362" name="adj"/>
              </a:avLst>
            </a:prstGeom>
            <a:solidFill>
              <a:srgbClr val="46B68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entury Gothic"/>
                <a:ea typeface="Century Gothic"/>
                <a:cs typeface="Century Gothic"/>
                <a:sym typeface="Century Gothic"/>
              </a:endParaRPr>
            </a:p>
          </p:txBody>
        </p:sp>
        <p:sp>
          <p:nvSpPr>
            <p:cNvPr id="55" name="Google Shape;55;p10"/>
            <p:cNvSpPr/>
            <p:nvPr/>
          </p:nvSpPr>
          <p:spPr>
            <a:xfrm>
              <a:off x="8852612" y="0"/>
              <a:ext cx="4511619" cy="166915"/>
            </a:xfrm>
            <a:prstGeom prst="parallelogram">
              <a:avLst>
                <a:gd fmla="val 114362" name="adj"/>
              </a:avLst>
            </a:prstGeom>
            <a:solidFill>
              <a:srgbClr val="FEA3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entury Gothic"/>
                <a:ea typeface="Century Gothic"/>
                <a:cs typeface="Century Gothic"/>
                <a:sym typeface="Century Gothic"/>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55102"/>
            <a:ext cx="10515600" cy="64008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lvl1pPr lvl="0" marR="0" rtl="0" algn="l">
              <a:lnSpc>
                <a:spcPct val="90000"/>
              </a:lnSpc>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0"/>
              </a:spcBef>
              <a:spcAft>
                <a:spcPts val="0"/>
              </a:spcAft>
              <a:buClr>
                <a:schemeClr val="dk1"/>
              </a:buClr>
              <a:buSzPts val="2800"/>
              <a:buChar char="•"/>
              <a:defRPr i="0" sz="2800" u="none" cap="none" strike="noStrike">
                <a:solidFill>
                  <a:schemeClr val="dk1"/>
                </a:solidFill>
              </a:defRPr>
            </a:lvl1pPr>
            <a:lvl2pPr indent="-381000" lvl="1" marL="914400" marR="0" rtl="0" algn="l">
              <a:lnSpc>
                <a:spcPct val="90000"/>
              </a:lnSpc>
              <a:spcBef>
                <a:spcPts val="300"/>
              </a:spcBef>
              <a:spcAft>
                <a:spcPts val="0"/>
              </a:spcAft>
              <a:buClr>
                <a:schemeClr val="dk1"/>
              </a:buClr>
              <a:buSzPts val="2400"/>
              <a:buChar char="•"/>
              <a:defRPr i="0" sz="2400" u="none" cap="none" strike="noStrike">
                <a:solidFill>
                  <a:schemeClr val="dk1"/>
                </a:solidFill>
              </a:defRPr>
            </a:lvl2pPr>
            <a:lvl3pPr indent="-355600" lvl="2" marL="1371600" marR="0" rtl="0" algn="l">
              <a:lnSpc>
                <a:spcPct val="90000"/>
              </a:lnSpc>
              <a:spcBef>
                <a:spcPts val="300"/>
              </a:spcBef>
              <a:spcAft>
                <a:spcPts val="0"/>
              </a:spcAft>
              <a:buClr>
                <a:schemeClr val="dk1"/>
              </a:buClr>
              <a:buSzPts val="2000"/>
              <a:buChar char="•"/>
              <a:defRPr i="0" sz="2000" u="none" cap="none" strike="noStrike">
                <a:solidFill>
                  <a:schemeClr val="dk1"/>
                </a:solidFill>
              </a:defRPr>
            </a:lvl3pPr>
            <a:lvl4pPr indent="-342900" lvl="3" marL="1828800" marR="0" rtl="0" algn="l">
              <a:lnSpc>
                <a:spcPct val="90000"/>
              </a:lnSpc>
              <a:spcBef>
                <a:spcPts val="300"/>
              </a:spcBef>
              <a:spcAft>
                <a:spcPts val="0"/>
              </a:spcAft>
              <a:buClr>
                <a:schemeClr val="dk1"/>
              </a:buClr>
              <a:buSzPts val="1800"/>
              <a:buChar char="•"/>
              <a:defRPr i="0" sz="1800" u="none" cap="none" strike="noStrike">
                <a:solidFill>
                  <a:schemeClr val="dk1"/>
                </a:solidFill>
              </a:defRPr>
            </a:lvl4pPr>
            <a:lvl5pPr indent="-342900" lvl="4" marL="2286000" marR="0" rtl="0" algn="l">
              <a:lnSpc>
                <a:spcPct val="90000"/>
              </a:lnSpc>
              <a:spcBef>
                <a:spcPts val="300"/>
              </a:spcBef>
              <a:spcAft>
                <a:spcPts val="0"/>
              </a:spcAft>
              <a:buClr>
                <a:schemeClr val="dk1"/>
              </a:buClr>
              <a:buSzPts val="1800"/>
              <a:buChar char="•"/>
              <a:defRPr i="0" sz="1800" u="none" cap="none" strike="noStrike">
                <a:solidFill>
                  <a:schemeClr val="dk1"/>
                </a:solidFill>
              </a:defRPr>
            </a:lvl5pPr>
            <a:lvl6pPr indent="-342900" lvl="5" marL="2743200" marR="0" rtl="0" algn="l">
              <a:lnSpc>
                <a:spcPct val="90000"/>
              </a:lnSpc>
              <a:spcBef>
                <a:spcPts val="500"/>
              </a:spcBef>
              <a:spcAft>
                <a:spcPts val="0"/>
              </a:spcAft>
              <a:buClr>
                <a:schemeClr val="dk1"/>
              </a:buClr>
              <a:buSzPts val="1800"/>
              <a:buChar char="•"/>
              <a:defRPr i="0" sz="1800" u="none" cap="none" strike="noStrike">
                <a:solidFill>
                  <a:schemeClr val="dk1"/>
                </a:solidFill>
              </a:defRPr>
            </a:lvl6pPr>
            <a:lvl7pPr indent="-342900" lvl="6" marL="3200400" marR="0" rtl="0" algn="l">
              <a:lnSpc>
                <a:spcPct val="90000"/>
              </a:lnSpc>
              <a:spcBef>
                <a:spcPts val="500"/>
              </a:spcBef>
              <a:spcAft>
                <a:spcPts val="0"/>
              </a:spcAft>
              <a:buClr>
                <a:schemeClr val="dk1"/>
              </a:buClr>
              <a:buSzPts val="1800"/>
              <a:buChar char="•"/>
              <a:defRPr i="0" sz="1800" u="none" cap="none" strike="noStrike">
                <a:solidFill>
                  <a:schemeClr val="dk1"/>
                </a:solidFill>
              </a:defRPr>
            </a:lvl7pPr>
            <a:lvl8pPr indent="-342900" lvl="7" marL="3657600" marR="0" rtl="0" algn="l">
              <a:lnSpc>
                <a:spcPct val="90000"/>
              </a:lnSpc>
              <a:spcBef>
                <a:spcPts val="500"/>
              </a:spcBef>
              <a:spcAft>
                <a:spcPts val="0"/>
              </a:spcAft>
              <a:buClr>
                <a:schemeClr val="dk1"/>
              </a:buClr>
              <a:buSzPts val="1800"/>
              <a:buChar char="•"/>
              <a:defRPr i="0" sz="1800" u="none" cap="none" strike="noStrike">
                <a:solidFill>
                  <a:schemeClr val="dk1"/>
                </a:solidFill>
              </a:defRPr>
            </a:lvl8pPr>
            <a:lvl9pPr indent="-342900" lvl="8" marL="4114800" marR="0" rtl="0" algn="l">
              <a:lnSpc>
                <a:spcPct val="90000"/>
              </a:lnSpc>
              <a:spcBef>
                <a:spcPts val="500"/>
              </a:spcBef>
              <a:spcAft>
                <a:spcPts val="0"/>
              </a:spcAft>
              <a:buClr>
                <a:schemeClr val="dk1"/>
              </a:buClr>
              <a:buSzPts val="1800"/>
              <a:buChar char="•"/>
              <a:defRPr i="0" sz="1800" u="none" cap="none" strike="noStrike">
                <a:solidFill>
                  <a:schemeClr val="dk1"/>
                </a:solidFill>
              </a:defRPr>
            </a:lvl9pPr>
          </a:lstStyle>
          <a:p/>
        </p:txBody>
      </p:sp>
      <p:grpSp>
        <p:nvGrpSpPr>
          <p:cNvPr id="12" name="Google Shape;12;p1"/>
          <p:cNvGrpSpPr/>
          <p:nvPr/>
        </p:nvGrpSpPr>
        <p:grpSpPr>
          <a:xfrm>
            <a:off x="-671428" y="6747444"/>
            <a:ext cx="13534938" cy="110472"/>
            <a:chOff x="-170626" y="0"/>
            <a:chExt cx="13534938" cy="166800"/>
          </a:xfrm>
        </p:grpSpPr>
        <p:sp>
          <p:nvSpPr>
            <p:cNvPr id="13" name="Google Shape;13;p1"/>
            <p:cNvSpPr/>
            <p:nvPr/>
          </p:nvSpPr>
          <p:spPr>
            <a:xfrm>
              <a:off x="-170626" y="0"/>
              <a:ext cx="4511700" cy="166800"/>
            </a:xfrm>
            <a:prstGeom prst="parallelogram">
              <a:avLst>
                <a:gd fmla="val 114362" name="adj"/>
              </a:avLst>
            </a:prstGeom>
            <a:solidFill>
              <a:srgbClr val="016AA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4" name="Google Shape;14;p1"/>
            <p:cNvSpPr/>
            <p:nvPr/>
          </p:nvSpPr>
          <p:spPr>
            <a:xfrm>
              <a:off x="4340993" y="0"/>
              <a:ext cx="4511700" cy="166800"/>
            </a:xfrm>
            <a:prstGeom prst="parallelogram">
              <a:avLst>
                <a:gd fmla="val 114362" name="adj"/>
              </a:avLst>
            </a:prstGeom>
            <a:solidFill>
              <a:srgbClr val="46B68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5" name="Google Shape;15;p1"/>
            <p:cNvSpPr/>
            <p:nvPr/>
          </p:nvSpPr>
          <p:spPr>
            <a:xfrm>
              <a:off x="8852612" y="0"/>
              <a:ext cx="4511700" cy="166800"/>
            </a:xfrm>
            <a:prstGeom prst="parallelogram">
              <a:avLst>
                <a:gd fmla="val 114362" name="adj"/>
              </a:avLst>
            </a:prstGeom>
            <a:solidFill>
              <a:srgbClr val="FEA3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1"/>
          <p:cNvSpPr txBox="1"/>
          <p:nvPr>
            <p:ph type="ctrTitle"/>
          </p:nvPr>
        </p:nvSpPr>
        <p:spPr>
          <a:xfrm>
            <a:off x="1391100" y="1564850"/>
            <a:ext cx="9534000" cy="1750200"/>
          </a:xfrm>
          <a:prstGeom prst="rect">
            <a:avLst/>
          </a:prstGeom>
          <a:no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p>
            <a:pPr indent="0" lvl="0" marL="0" rtl="0" algn="ctr">
              <a:lnSpc>
                <a:spcPct val="90000"/>
              </a:lnSpc>
              <a:spcBef>
                <a:spcPts val="0"/>
              </a:spcBef>
              <a:spcAft>
                <a:spcPts val="0"/>
              </a:spcAft>
              <a:buClr>
                <a:schemeClr val="dk1"/>
              </a:buClr>
              <a:buSzPts val="1100"/>
              <a:buFont typeface="Arial"/>
              <a:buNone/>
            </a:pPr>
            <a:r>
              <a:rPr lang="en-US" sz="3200">
                <a:solidFill>
                  <a:srgbClr val="FFFFFF"/>
                </a:solidFill>
              </a:rPr>
              <a:t>Surveying the Machine Learning Landscape in Earth Sciences</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rPr lang="en-US" sz="1800">
                <a:solidFill>
                  <a:srgbClr val="FFFFFF"/>
                </a:solidFill>
              </a:rPr>
              <a:t> </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rPr lang="en-US" sz="1800">
                <a:solidFill>
                  <a:srgbClr val="FFFFFF"/>
                </a:solidFill>
              </a:rPr>
              <a:t>Katrina Virts, Ashlyn Shirey, George Priftis, Ankur Kumar, Muthukumaran Ramasubramanian, Hassan Muhammad, Ashish Acharya</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rPr lang="en-US" sz="1800">
                <a:solidFill>
                  <a:srgbClr val="FFFFFF"/>
                </a:solidFill>
              </a:rPr>
              <a:t>University of Alabama in Huntsville</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rPr lang="en-US" sz="1800">
                <a:solidFill>
                  <a:srgbClr val="FFFFFF"/>
                </a:solidFill>
              </a:rPr>
              <a:t>Rahul Ramachandran*, Manil Maskey</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rPr lang="en-US" sz="1800">
                <a:solidFill>
                  <a:srgbClr val="FFFFFF"/>
                </a:solidFill>
              </a:rPr>
              <a:t>NASA/MSFC</a:t>
            </a:r>
            <a:endParaRPr sz="1800">
              <a:solidFill>
                <a:srgbClr val="FFFFFF"/>
              </a:solidFill>
            </a:endParaRPr>
          </a:p>
          <a:p>
            <a:pPr indent="0" lvl="0" marL="0" rtl="0" algn="ctr">
              <a:lnSpc>
                <a:spcPct val="90000"/>
              </a:lnSpc>
              <a:spcBef>
                <a:spcPts val="0"/>
              </a:spcBef>
              <a:spcAft>
                <a:spcPts val="0"/>
              </a:spcAft>
              <a:buClr>
                <a:schemeClr val="dk1"/>
              </a:buClr>
              <a:buSzPts val="1100"/>
              <a:buFont typeface="Arial"/>
              <a:buNone/>
            </a:pPr>
            <a:r>
              <a:t/>
            </a:r>
            <a:endParaRPr sz="1800">
              <a:solidFill>
                <a:srgbClr val="FFFFFF"/>
              </a:solidFill>
            </a:endParaRPr>
          </a:p>
        </p:txBody>
      </p:sp>
      <p:sp>
        <p:nvSpPr>
          <p:cNvPr id="61" name="Google Shape;61;p11"/>
          <p:cNvSpPr txBox="1"/>
          <p:nvPr>
            <p:ph idx="1" type="subTitle"/>
          </p:nvPr>
        </p:nvSpPr>
        <p:spPr>
          <a:xfrm>
            <a:off x="838200" y="4180358"/>
            <a:ext cx="10639800" cy="1506600"/>
          </a:xfrm>
          <a:prstGeom prst="rect">
            <a:avLst/>
          </a:prstGeom>
          <a:noFill/>
          <a:ln>
            <a:noFill/>
          </a:ln>
          <a:effectLst>
            <a:outerShdw blurRad="50800" rotWithShape="0" algn="t" dir="5400000" dist="38100">
              <a:srgbClr val="000000">
                <a:alpha val="40000"/>
              </a:srgbClr>
            </a:outerShdw>
          </a:effectLst>
        </p:spPr>
        <p:txBody>
          <a:bodyPr anchorCtr="1"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1100"/>
              <a:buFont typeface="Arial"/>
              <a:buNone/>
            </a:pPr>
            <a:r>
              <a:rPr lang="en-US">
                <a:solidFill>
                  <a:srgbClr val="FFFFFF"/>
                </a:solidFill>
              </a:rPr>
              <a:t>EGU 2020</a:t>
            </a:r>
            <a:endParaRPr sz="900"/>
          </a:p>
          <a:p>
            <a:pPr indent="0" lvl="0" marL="0" marR="0" rtl="0" algn="ctr">
              <a:lnSpc>
                <a:spcPct val="90000"/>
              </a:lnSpc>
              <a:spcBef>
                <a:spcPts val="300"/>
              </a:spcBef>
              <a:spcAft>
                <a:spcPts val="0"/>
              </a:spcAft>
              <a:buClr>
                <a:srgbClr val="F2F2F2"/>
              </a:buClr>
              <a:buSzPts val="1800"/>
              <a:buFont typeface="Arial"/>
              <a:buNone/>
            </a:pPr>
            <a:r>
              <a:rPr lang="en-US"/>
              <a:t>May 7, 2020</a:t>
            </a:r>
            <a:endParaRPr sz="2400"/>
          </a:p>
          <a:p>
            <a:pPr indent="0" lvl="0" marL="0" marR="0" rtl="0" algn="ctr">
              <a:lnSpc>
                <a:spcPct val="90000"/>
              </a:lnSpc>
              <a:spcBef>
                <a:spcPts val="300"/>
              </a:spcBef>
              <a:spcAft>
                <a:spcPts val="0"/>
              </a:spcAft>
              <a:buClr>
                <a:srgbClr val="F2F2F2"/>
              </a:buClr>
              <a:buSzPts val="2800"/>
              <a:buFont typeface="Arial"/>
              <a:buNone/>
            </a:pPr>
            <a:r>
              <a:t/>
            </a:r>
            <a:endParaRPr b="0" i="0" sz="2800" u="none" cap="none" strike="noStrike">
              <a:solidFill>
                <a:srgbClr val="F2F2F2"/>
              </a:solidFill>
              <a:latin typeface="Century Gothic"/>
              <a:ea typeface="Century Gothic"/>
              <a:cs typeface="Century Gothic"/>
              <a:sym typeface="Century Gothic"/>
            </a:endParaRPr>
          </a:p>
        </p:txBody>
      </p:sp>
      <p:pic>
        <p:nvPicPr>
          <p:cNvPr id="62" name="Google Shape;62;p11"/>
          <p:cNvPicPr preferRelativeResize="0"/>
          <p:nvPr/>
        </p:nvPicPr>
        <p:blipFill rotWithShape="1">
          <a:blip r:embed="rId4">
            <a:alphaModFix/>
          </a:blip>
          <a:srcRect b="0" l="0" r="0" t="0"/>
          <a:stretch/>
        </p:blipFill>
        <p:spPr>
          <a:xfrm>
            <a:off x="362607" y="5297214"/>
            <a:ext cx="1325691" cy="1105775"/>
          </a:xfrm>
          <a:prstGeom prst="rect">
            <a:avLst/>
          </a:prstGeom>
          <a:noFill/>
          <a:ln>
            <a:noFill/>
          </a:ln>
          <a:effectLst>
            <a:outerShdw blurRad="50800" rotWithShape="0" algn="t" dir="5400000" dist="38100">
              <a:srgbClr val="000000">
                <a:alpha val="40000"/>
              </a:srgbClr>
            </a:outerShdw>
          </a:effectLst>
        </p:spPr>
      </p:pic>
      <p:pic>
        <p:nvPicPr>
          <p:cNvPr id="63" name="Google Shape;63;p11"/>
          <p:cNvPicPr preferRelativeResize="0"/>
          <p:nvPr/>
        </p:nvPicPr>
        <p:blipFill rotWithShape="1">
          <a:blip r:embed="rId5">
            <a:alphaModFix/>
          </a:blip>
          <a:srcRect b="0" l="0" r="0" t="0"/>
          <a:stretch/>
        </p:blipFill>
        <p:spPr>
          <a:xfrm>
            <a:off x="9334689" y="5189908"/>
            <a:ext cx="2619030" cy="13827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2"/>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 Overview of the Study</a:t>
            </a:r>
            <a:endParaRPr/>
          </a:p>
        </p:txBody>
      </p:sp>
      <p:sp>
        <p:nvSpPr>
          <p:cNvPr id="70" name="Google Shape;70;p12"/>
          <p:cNvSpPr txBox="1"/>
          <p:nvPr>
            <p:ph idx="1" type="body"/>
          </p:nvPr>
        </p:nvSpPr>
        <p:spPr>
          <a:xfrm>
            <a:off x="778450" y="1526925"/>
            <a:ext cx="10515600" cy="43512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US" sz="1800"/>
              <a:t>Context</a:t>
            </a:r>
            <a:endParaRPr b="1" sz="1800"/>
          </a:p>
          <a:p>
            <a:pPr indent="0" lvl="0" marL="0" rtl="0" algn="l">
              <a:lnSpc>
                <a:spcPct val="115000"/>
              </a:lnSpc>
              <a:spcBef>
                <a:spcPts val="0"/>
              </a:spcBef>
              <a:spcAft>
                <a:spcPts val="0"/>
              </a:spcAft>
              <a:buNone/>
            </a:pPr>
            <a:r>
              <a:rPr lang="en-US" sz="1800"/>
              <a:t>Several recent papers have investigated different challenges in applying machine learning (ML) techniques to Earth science problems. The challenges listed range from interpretability of the results to computational demand to </a:t>
            </a:r>
            <a:r>
              <a:rPr b="1" i="1" lang="en-US" sz="1800"/>
              <a:t>data issues</a:t>
            </a:r>
            <a:r>
              <a:rPr lang="en-US" sz="1800"/>
              <a:t>. </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b="1" lang="en-US" sz="1800"/>
              <a:t>Goal</a:t>
            </a:r>
            <a:endParaRPr b="1" sz="1800"/>
          </a:p>
          <a:p>
            <a:pPr indent="0" lvl="0" marL="0" rtl="0" algn="l">
              <a:lnSpc>
                <a:spcPct val="115000"/>
              </a:lnSpc>
              <a:spcBef>
                <a:spcPts val="0"/>
              </a:spcBef>
              <a:spcAft>
                <a:spcPts val="0"/>
              </a:spcAft>
              <a:buNone/>
            </a:pPr>
            <a:r>
              <a:rPr lang="en-US" sz="1800"/>
              <a:t>In this paper, we focus on specific</a:t>
            </a:r>
            <a:r>
              <a:rPr b="1" i="1" lang="en-US" sz="1800"/>
              <a:t> challenges listed in the review papers that are centered around training data</a:t>
            </a:r>
            <a:r>
              <a:rPr lang="en-US" sz="1800"/>
              <a:t>, as the size of training data is important in applying deep learning (DL) techniques. </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b="1" lang="en-US" sz="1800"/>
              <a:t>Approach </a:t>
            </a:r>
            <a:endParaRPr b="1" sz="1800"/>
          </a:p>
          <a:p>
            <a:pPr indent="0" lvl="0" marL="0" rtl="0" algn="l">
              <a:lnSpc>
                <a:spcPct val="115000"/>
              </a:lnSpc>
              <a:spcBef>
                <a:spcPts val="0"/>
              </a:spcBef>
              <a:spcAft>
                <a:spcPts val="0"/>
              </a:spcAft>
              <a:buClr>
                <a:schemeClr val="dk1"/>
              </a:buClr>
              <a:buSzPts val="1100"/>
              <a:buFont typeface="Arial"/>
              <a:buNone/>
            </a:pPr>
            <a:r>
              <a:rPr lang="en-US" sz="1800"/>
              <a:t>We are in the process of conducting a literature survey to better understand these challenges as well as to understand any trends. As part of this survey, our review has encompassed Earth science papers from AGU, AMS, IEEE and SPIE journals covering the last ten years and focused on papers that utilize supervised ML techniques.</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3"/>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Trend Analysis</a:t>
            </a:r>
            <a:endParaRPr/>
          </a:p>
        </p:txBody>
      </p:sp>
      <p:sp>
        <p:nvSpPr>
          <p:cNvPr id="77" name="Google Shape;77;p13"/>
          <p:cNvSpPr txBox="1"/>
          <p:nvPr>
            <p:ph idx="1" type="body"/>
          </p:nvPr>
        </p:nvSpPr>
        <p:spPr>
          <a:xfrm>
            <a:off x="7991800" y="1368550"/>
            <a:ext cx="3445500" cy="4758900"/>
          </a:xfrm>
          <a:prstGeom prst="rect">
            <a:avLst/>
          </a:prstGeom>
        </p:spPr>
        <p:txBody>
          <a:bodyPr anchorCtr="0" anchor="t" bIns="45700" lIns="91425" spcFirstLastPara="1" rIns="91425" wrap="square" tIns="45700">
            <a:noAutofit/>
          </a:bodyPr>
          <a:lstStyle/>
          <a:p>
            <a:pPr indent="0" lvl="0" marL="0" rtl="0" algn="l">
              <a:spcBef>
                <a:spcPts val="0"/>
              </a:spcBef>
              <a:spcAft>
                <a:spcPts val="500"/>
              </a:spcAft>
              <a:buNone/>
            </a:pPr>
            <a:r>
              <a:rPr lang="en-US" sz="1800"/>
              <a:t>The use of supervised machine learning techniques in Earth science research has increased significantly in the last decade. The number of atmospheric science papers (i.e., from AMS journals) using ML approaches has increased by over 60%. Across all of Earth science even larger changes have occurred, including a &gt;90% increase in AGU papers and a &gt;10-fold increase in IEEE papers using ML.</a:t>
            </a:r>
            <a:endParaRPr sz="1800"/>
          </a:p>
        </p:txBody>
      </p:sp>
      <p:pic>
        <p:nvPicPr>
          <p:cNvPr id="78" name="Google Shape;78;p13" title="Chart"/>
          <p:cNvPicPr preferRelativeResize="0"/>
          <p:nvPr/>
        </p:nvPicPr>
        <p:blipFill>
          <a:blip r:embed="rId3">
            <a:alphaModFix/>
          </a:blip>
          <a:stretch>
            <a:fillRect/>
          </a:stretch>
        </p:blipFill>
        <p:spPr>
          <a:xfrm>
            <a:off x="386200" y="1256900"/>
            <a:ext cx="6680950" cy="4982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4"/>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Trend Analysis</a:t>
            </a:r>
            <a:endParaRPr/>
          </a:p>
        </p:txBody>
      </p:sp>
      <p:sp>
        <p:nvSpPr>
          <p:cNvPr id="85" name="Google Shape;85;p14"/>
          <p:cNvSpPr txBox="1"/>
          <p:nvPr>
            <p:ph idx="1" type="body"/>
          </p:nvPr>
        </p:nvSpPr>
        <p:spPr>
          <a:xfrm>
            <a:off x="7837725" y="1349175"/>
            <a:ext cx="3890400" cy="5045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400"/>
              <a:t>Linear regression is the most established of the supervised ML techniques included in this review; it is used in ~75% of the surveyed papers. This figure shows the 10-year trend for ML algorithms other than linear regression. Initially, the number of AGU and AMS papers is similar, but the increasing separation between them indicates the more rapid adoption of newer ML methods by the broader Earth science community. This motivates us to look deeper at ML usage within various Earth science sectors.</a:t>
            </a:r>
            <a:endParaRPr sz="1400"/>
          </a:p>
        </p:txBody>
      </p:sp>
      <p:pic>
        <p:nvPicPr>
          <p:cNvPr id="86" name="Google Shape;86;p14" title="Chart"/>
          <p:cNvPicPr preferRelativeResize="0"/>
          <p:nvPr/>
        </p:nvPicPr>
        <p:blipFill>
          <a:blip r:embed="rId3">
            <a:alphaModFix/>
          </a:blip>
          <a:stretch>
            <a:fillRect/>
          </a:stretch>
        </p:blipFill>
        <p:spPr>
          <a:xfrm>
            <a:off x="488678" y="1201025"/>
            <a:ext cx="6765318" cy="50450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pic>
        <p:nvPicPr>
          <p:cNvPr id="92" name="Google Shape;92;p15" title="Chart"/>
          <p:cNvPicPr preferRelativeResize="0"/>
          <p:nvPr/>
        </p:nvPicPr>
        <p:blipFill>
          <a:blip r:embed="rId3">
            <a:alphaModFix/>
          </a:blip>
          <a:stretch>
            <a:fillRect/>
          </a:stretch>
        </p:blipFill>
        <p:spPr>
          <a:xfrm>
            <a:off x="2021200" y="1101950"/>
            <a:ext cx="7731900" cy="4780901"/>
          </a:xfrm>
          <a:prstGeom prst="rect">
            <a:avLst/>
          </a:prstGeom>
          <a:noFill/>
          <a:ln>
            <a:noFill/>
          </a:ln>
        </p:spPr>
      </p:pic>
      <p:sp>
        <p:nvSpPr>
          <p:cNvPr id="93" name="Google Shape;93;p15"/>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Trend Analysis</a:t>
            </a:r>
            <a:endParaRPr/>
          </a:p>
        </p:txBody>
      </p:sp>
      <p:sp>
        <p:nvSpPr>
          <p:cNvPr id="94" name="Google Shape;94;p15"/>
          <p:cNvSpPr txBox="1"/>
          <p:nvPr>
            <p:ph idx="1" type="body"/>
          </p:nvPr>
        </p:nvSpPr>
        <p:spPr>
          <a:xfrm>
            <a:off x="838200" y="5780400"/>
            <a:ext cx="10515600" cy="10776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t>This chart shows the number of papers from each journal that use supervised ML techniques. By this metric, atmospheric science, hydrology, and ocean science have most frequently used supervised ML. But this chart does not tell the whole story.</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6"/>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Trend Analysis</a:t>
            </a:r>
            <a:endParaRPr/>
          </a:p>
        </p:txBody>
      </p:sp>
      <p:sp>
        <p:nvSpPr>
          <p:cNvPr id="101" name="Google Shape;101;p16"/>
          <p:cNvSpPr txBox="1"/>
          <p:nvPr>
            <p:ph idx="1" type="body"/>
          </p:nvPr>
        </p:nvSpPr>
        <p:spPr>
          <a:xfrm>
            <a:off x="8832025" y="1265950"/>
            <a:ext cx="2991600" cy="1484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t>In this chart, the number of supervised ML papers from the previous chart is divided by the total number of papers published in each journal during the 10-year window covered by the literature survey. This gives a view of the prevalence of the use of supervised ML in each research domain. The biogeoscience and land surface research communities lead in this area: over 20% of papers published in </a:t>
            </a:r>
            <a:r>
              <a:rPr i="1" lang="en-US" sz="1400"/>
              <a:t>Global Biogeochemical Cycles</a:t>
            </a:r>
            <a:r>
              <a:rPr lang="en-US" sz="1400"/>
              <a:t>, </a:t>
            </a:r>
            <a:r>
              <a:rPr i="1" lang="en-US" sz="1400"/>
              <a:t>JGR Biogeosciences</a:t>
            </a:r>
            <a:r>
              <a:rPr lang="en-US" sz="1400"/>
              <a:t>, </a:t>
            </a:r>
            <a:r>
              <a:rPr i="1" lang="en-US" sz="1400"/>
              <a:t>JGR Earth Surface</a:t>
            </a:r>
            <a:r>
              <a:rPr lang="en-US" sz="1400"/>
              <a:t>, and </a:t>
            </a:r>
            <a:r>
              <a:rPr i="1" lang="en-US" sz="1400"/>
              <a:t>Water Resources Research</a:t>
            </a:r>
            <a:r>
              <a:rPr lang="en-US" sz="1400"/>
              <a:t> use supervised ML techniques, including over 35% of the papers in </a:t>
            </a:r>
            <a:r>
              <a:rPr i="1" lang="en-US" sz="1400"/>
              <a:t>JGR Biogeosciences</a:t>
            </a:r>
            <a:r>
              <a:rPr lang="en-US" sz="1400"/>
              <a:t>.</a:t>
            </a:r>
            <a:endParaRPr sz="1400"/>
          </a:p>
        </p:txBody>
      </p:sp>
      <p:pic>
        <p:nvPicPr>
          <p:cNvPr id="102" name="Google Shape;102;p16" title="Chart"/>
          <p:cNvPicPr preferRelativeResize="0"/>
          <p:nvPr/>
        </p:nvPicPr>
        <p:blipFill>
          <a:blip r:embed="rId3">
            <a:alphaModFix/>
          </a:blip>
          <a:stretch>
            <a:fillRect/>
          </a:stretch>
        </p:blipFill>
        <p:spPr>
          <a:xfrm>
            <a:off x="286404" y="1193674"/>
            <a:ext cx="8369499" cy="51751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Two-Year Deep Dive</a:t>
            </a:r>
            <a:endParaRPr/>
          </a:p>
        </p:txBody>
      </p:sp>
      <p:sp>
        <p:nvSpPr>
          <p:cNvPr id="109" name="Google Shape;109;p17"/>
          <p:cNvSpPr txBox="1"/>
          <p:nvPr>
            <p:ph idx="1" type="body"/>
          </p:nvPr>
        </p:nvSpPr>
        <p:spPr>
          <a:xfrm>
            <a:off x="8795425" y="1217075"/>
            <a:ext cx="3269400" cy="51147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t>The availability of labeled training data in Earth science is reflected in the number of training data used in supervised analysis. In addition to the 10-year analysis above, we have manually extracted from AGU papers from the years 2018-2019 other relevant information including the ML algorithm that was applied, the number of labeled training data, and the data type (model output, satellite, in situ, reanalysis, etc.).  In the papers we surveyed, most ML algorithms were trained using hundreds (the order 10</a:t>
            </a:r>
            <a:r>
              <a:rPr baseline="30000" lang="en-US" sz="1400"/>
              <a:t>2</a:t>
            </a:r>
            <a:r>
              <a:rPr lang="en-US" sz="1400"/>
              <a:t>, or 100-999) of labeled samples. However, for some applications using model output or large, established datasets, the number of training data ranged several orders of magnitude greater.</a:t>
            </a:r>
            <a:endParaRPr sz="1400"/>
          </a:p>
          <a:p>
            <a:pPr indent="0" lvl="0" marL="0" rtl="0" algn="l">
              <a:lnSpc>
                <a:spcPct val="115000"/>
              </a:lnSpc>
              <a:spcBef>
                <a:spcPts val="0"/>
              </a:spcBef>
              <a:spcAft>
                <a:spcPts val="0"/>
              </a:spcAft>
              <a:buNone/>
            </a:pPr>
            <a:r>
              <a:t/>
            </a:r>
            <a:endParaRPr sz="1400"/>
          </a:p>
        </p:txBody>
      </p:sp>
      <p:pic>
        <p:nvPicPr>
          <p:cNvPr id="110" name="Google Shape;110;p17" title="Chart"/>
          <p:cNvPicPr preferRelativeResize="0"/>
          <p:nvPr/>
        </p:nvPicPr>
        <p:blipFill rotWithShape="1">
          <a:blip r:embed="rId3">
            <a:alphaModFix/>
          </a:blip>
          <a:srcRect b="4470" l="0" r="4232" t="0"/>
          <a:stretch/>
        </p:blipFill>
        <p:spPr>
          <a:xfrm>
            <a:off x="205575" y="1157850"/>
            <a:ext cx="8292624" cy="51146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Two-Year Deep Dive</a:t>
            </a:r>
            <a:endParaRPr/>
          </a:p>
        </p:txBody>
      </p:sp>
      <p:sp>
        <p:nvSpPr>
          <p:cNvPr id="117" name="Google Shape;117;p18"/>
          <p:cNvSpPr txBox="1"/>
          <p:nvPr>
            <p:ph idx="1" type="body"/>
          </p:nvPr>
        </p:nvSpPr>
        <p:spPr>
          <a:xfrm>
            <a:off x="838188" y="5976475"/>
            <a:ext cx="10515600" cy="10776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US" sz="1400"/>
              <a:t>The lack of training data is particularly acute in biogeoscience studies, where the log-mean sample size is equivalent to ~350. In contrast, training data sizes in atmospheric science and solid Earth studies are more than an order of magnitude larger.</a:t>
            </a:r>
            <a:endParaRPr sz="1400"/>
          </a:p>
          <a:p>
            <a:pPr indent="0" lvl="0" marL="0" rtl="0" algn="l">
              <a:lnSpc>
                <a:spcPct val="115000"/>
              </a:lnSpc>
              <a:spcBef>
                <a:spcPts val="0"/>
              </a:spcBef>
              <a:spcAft>
                <a:spcPts val="0"/>
              </a:spcAft>
              <a:buNone/>
            </a:pPr>
            <a:r>
              <a:t/>
            </a:r>
            <a:endParaRPr sz="1400"/>
          </a:p>
        </p:txBody>
      </p:sp>
      <p:pic>
        <p:nvPicPr>
          <p:cNvPr id="118" name="Google Shape;118;p18" title="Chart"/>
          <p:cNvPicPr preferRelativeResize="0"/>
          <p:nvPr/>
        </p:nvPicPr>
        <p:blipFill>
          <a:blip r:embed="rId3">
            <a:alphaModFix/>
          </a:blip>
          <a:stretch>
            <a:fillRect/>
          </a:stretch>
        </p:blipFill>
        <p:spPr>
          <a:xfrm>
            <a:off x="2926153" y="995299"/>
            <a:ext cx="6551726" cy="4954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19"/>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Two-Year Deep Dive</a:t>
            </a:r>
            <a:endParaRPr/>
          </a:p>
        </p:txBody>
      </p:sp>
      <p:sp>
        <p:nvSpPr>
          <p:cNvPr id="125" name="Google Shape;125;p19"/>
          <p:cNvSpPr txBox="1"/>
          <p:nvPr>
            <p:ph idx="1" type="body"/>
          </p:nvPr>
        </p:nvSpPr>
        <p:spPr>
          <a:xfrm>
            <a:off x="8432150" y="1320975"/>
            <a:ext cx="3434400" cy="49515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1400"/>
              <a:t>Closely related to the number of training data is the data type. Across Earth science, in situ data (e.g., meteorological station data, streamflow gauges, buoys, seismic waveforms, etc.) are most commonly used to train ML algorithms. </a:t>
            </a:r>
            <a:r>
              <a:rPr lang="en-US" sz="1400"/>
              <a:t>Although large archives of satellite data are available, these data are used in ML applications less often than in situ data and model output. Reasons for this may include the lack of spatiotemporal continuity in low-Earth orbit satellite data and the amount of necessary preprocessing. </a:t>
            </a:r>
            <a:r>
              <a:rPr lang="en-US" sz="1400"/>
              <a:t>The least-used data types in supervised ML analysis are airborne and laboratory data, suggesting that those airborne datasets large enough for ML purposes may be under-utilized. </a:t>
            </a:r>
            <a:endParaRPr sz="1400"/>
          </a:p>
          <a:p>
            <a:pPr indent="0" lvl="0" marL="0" rtl="0" algn="l">
              <a:lnSpc>
                <a:spcPct val="115000"/>
              </a:lnSpc>
              <a:spcBef>
                <a:spcPts val="0"/>
              </a:spcBef>
              <a:spcAft>
                <a:spcPts val="0"/>
              </a:spcAft>
              <a:buNone/>
            </a:pPr>
            <a:r>
              <a:t/>
            </a:r>
            <a:endParaRPr sz="1400"/>
          </a:p>
        </p:txBody>
      </p:sp>
      <p:pic>
        <p:nvPicPr>
          <p:cNvPr id="126" name="Google Shape;126;p19" title="Chart"/>
          <p:cNvPicPr preferRelativeResize="0"/>
          <p:nvPr/>
        </p:nvPicPr>
        <p:blipFill>
          <a:blip r:embed="rId3">
            <a:alphaModFix/>
          </a:blip>
          <a:stretch>
            <a:fillRect/>
          </a:stretch>
        </p:blipFill>
        <p:spPr>
          <a:xfrm>
            <a:off x="444250" y="1257899"/>
            <a:ext cx="8047651" cy="5187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0"/>
          <p:cNvSpPr txBox="1"/>
          <p:nvPr>
            <p:ph type="title"/>
          </p:nvPr>
        </p:nvSpPr>
        <p:spPr>
          <a:xfrm>
            <a:off x="838200" y="355102"/>
            <a:ext cx="10515600" cy="640200"/>
          </a:xfrm>
          <a:prstGeom prst="rect">
            <a:avLst/>
          </a:prstGeom>
        </p:spPr>
        <p:txBody>
          <a:bodyPr anchorCtr="1" anchor="ctr" bIns="91425" lIns="0" spcFirstLastPara="1" rIns="0" wrap="square" tIns="91425">
            <a:noAutofit/>
          </a:bodyPr>
          <a:lstStyle/>
          <a:p>
            <a:pPr indent="0" lvl="0" marL="0" rtl="0" algn="l">
              <a:spcBef>
                <a:spcPts val="0"/>
              </a:spcBef>
              <a:spcAft>
                <a:spcPts val="0"/>
              </a:spcAft>
              <a:buNone/>
            </a:pPr>
            <a:r>
              <a:rPr lang="en-US"/>
              <a:t>Two-Year Deep Dive</a:t>
            </a:r>
            <a:endParaRPr/>
          </a:p>
        </p:txBody>
      </p:sp>
      <p:sp>
        <p:nvSpPr>
          <p:cNvPr id="133" name="Google Shape;133;p20"/>
          <p:cNvSpPr txBox="1"/>
          <p:nvPr>
            <p:ph idx="1" type="body"/>
          </p:nvPr>
        </p:nvSpPr>
        <p:spPr>
          <a:xfrm>
            <a:off x="7903750" y="1305150"/>
            <a:ext cx="3498000" cy="49674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sz="1400"/>
              <a:t>For most sub-domains, the majority of ML algorithms are trained using in situ data, with additional frequent use of model output and satellite data. Atmospheric science studies also frequently use reanalysis data, while ocean studies use satellite and in situ data approximately equally. The use of data derived from physical samples is more frequent in biogeoscience research than any other sub-domain, while solid Earth studies are the most likely of any sub-domain to use laboratory data.</a:t>
            </a:r>
            <a:endParaRPr sz="1400"/>
          </a:p>
          <a:p>
            <a:pPr indent="0" lvl="0" marL="0" rtl="0" algn="l">
              <a:lnSpc>
                <a:spcPct val="115000"/>
              </a:lnSpc>
              <a:spcBef>
                <a:spcPts val="0"/>
              </a:spcBef>
              <a:spcAft>
                <a:spcPts val="0"/>
              </a:spcAft>
              <a:buNone/>
            </a:pPr>
            <a:r>
              <a:t/>
            </a:r>
            <a:endParaRPr sz="1400"/>
          </a:p>
          <a:p>
            <a:pPr indent="0" lvl="0" marL="0" rtl="0" algn="l">
              <a:lnSpc>
                <a:spcPct val="100000"/>
              </a:lnSpc>
              <a:spcBef>
                <a:spcPts val="0"/>
              </a:spcBef>
              <a:spcAft>
                <a:spcPts val="0"/>
              </a:spcAft>
              <a:buNone/>
            </a:pPr>
            <a:r>
              <a:t/>
            </a:r>
            <a:endParaRPr sz="1400"/>
          </a:p>
          <a:p>
            <a:pPr indent="0" lvl="0" marL="0" rtl="0" algn="l">
              <a:lnSpc>
                <a:spcPct val="115000"/>
              </a:lnSpc>
              <a:spcBef>
                <a:spcPts val="0"/>
              </a:spcBef>
              <a:spcAft>
                <a:spcPts val="0"/>
              </a:spcAft>
              <a:buNone/>
            </a:pPr>
            <a:r>
              <a:t/>
            </a:r>
            <a:endParaRPr sz="1400"/>
          </a:p>
        </p:txBody>
      </p:sp>
      <p:pic>
        <p:nvPicPr>
          <p:cNvPr id="134" name="Google Shape;134;p20" title="Chart"/>
          <p:cNvPicPr preferRelativeResize="0"/>
          <p:nvPr/>
        </p:nvPicPr>
        <p:blipFill>
          <a:blip r:embed="rId3">
            <a:alphaModFix/>
          </a:blip>
          <a:stretch>
            <a:fillRect/>
          </a:stretch>
        </p:blipFill>
        <p:spPr>
          <a:xfrm>
            <a:off x="884525" y="1171674"/>
            <a:ext cx="6391776" cy="5425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21"/>
          <p:cNvSpPr txBox="1"/>
          <p:nvPr>
            <p:ph type="title"/>
          </p:nvPr>
        </p:nvSpPr>
        <p:spPr>
          <a:xfrm>
            <a:off x="838200" y="355102"/>
            <a:ext cx="10515600" cy="6402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91425" lIns="0" spcFirstLastPara="1" rIns="0" wrap="square" tIns="91425">
            <a:noAutofit/>
          </a:bodyPr>
          <a:lstStyle/>
          <a:p>
            <a:pPr indent="0" lvl="0" marL="0" rtl="0" algn="ctr">
              <a:spcBef>
                <a:spcPts val="0"/>
              </a:spcBef>
              <a:spcAft>
                <a:spcPts val="0"/>
              </a:spcAft>
              <a:buClr>
                <a:schemeClr val="dk1"/>
              </a:buClr>
              <a:buSzPts val="3600"/>
              <a:buFont typeface="Arial"/>
              <a:buNone/>
            </a:pPr>
            <a:r>
              <a:rPr lang="en-US" sz="3240"/>
              <a:t>Contact and Questions</a:t>
            </a:r>
            <a:endParaRPr sz="3240"/>
          </a:p>
        </p:txBody>
      </p:sp>
      <p:sp>
        <p:nvSpPr>
          <p:cNvPr id="140" name="Google Shape;140;p21"/>
          <p:cNvSpPr txBox="1"/>
          <p:nvPr>
            <p:ph idx="1" type="body"/>
          </p:nvPr>
        </p:nvSpPr>
        <p:spPr>
          <a:xfrm>
            <a:off x="838200" y="1745675"/>
            <a:ext cx="10515600" cy="3356100"/>
          </a:xfrm>
          <a:prstGeom prst="rect">
            <a:avLst/>
          </a:prstGeom>
          <a:noFill/>
          <a:ln>
            <a:noFill/>
          </a:ln>
        </p:spPr>
        <p:txBody>
          <a:bodyPr anchorCtr="0" anchor="t" bIns="45700" lIns="91425" spcFirstLastPara="1" rIns="91425" wrap="square" tIns="45700">
            <a:noAutofit/>
          </a:bodyPr>
          <a:lstStyle/>
          <a:p>
            <a:pPr indent="0" lvl="0" marL="0" rtl="0" algn="ctr">
              <a:lnSpc>
                <a:spcPct val="150000"/>
              </a:lnSpc>
              <a:spcBef>
                <a:spcPts val="300"/>
              </a:spcBef>
              <a:spcAft>
                <a:spcPts val="0"/>
              </a:spcAft>
              <a:buNone/>
            </a:pPr>
            <a:r>
              <a:rPr lang="en-US" sz="3200"/>
              <a:t>Rahul Ramachandran</a:t>
            </a:r>
            <a:endParaRPr sz="3200">
              <a:latin typeface="Arial"/>
              <a:ea typeface="Arial"/>
              <a:cs typeface="Arial"/>
              <a:sym typeface="Arial"/>
            </a:endParaRPr>
          </a:p>
          <a:p>
            <a:pPr indent="0" lvl="0" marL="0" rtl="0" algn="ctr">
              <a:lnSpc>
                <a:spcPct val="150000"/>
              </a:lnSpc>
              <a:spcBef>
                <a:spcPts val="300"/>
              </a:spcBef>
              <a:spcAft>
                <a:spcPts val="0"/>
              </a:spcAft>
              <a:buNone/>
            </a:pPr>
            <a:r>
              <a:rPr lang="en-US" sz="3200"/>
              <a:t>rahul</a:t>
            </a:r>
            <a:r>
              <a:rPr lang="en-US" sz="3200">
                <a:latin typeface="Arial"/>
                <a:ea typeface="Arial"/>
                <a:cs typeface="Arial"/>
                <a:sym typeface="Arial"/>
              </a:rPr>
              <a:t>.</a:t>
            </a:r>
            <a:r>
              <a:rPr lang="en-US" sz="3200"/>
              <a:t>ramachandran</a:t>
            </a:r>
            <a:r>
              <a:rPr lang="en-US" sz="3200">
                <a:latin typeface="Arial"/>
                <a:ea typeface="Arial"/>
                <a:cs typeface="Arial"/>
                <a:sym typeface="Arial"/>
              </a:rPr>
              <a:t>@</a:t>
            </a:r>
            <a:r>
              <a:rPr lang="en-US" sz="3200"/>
              <a:t>nasa.gov</a:t>
            </a:r>
            <a:endParaRPr sz="3200">
              <a:latin typeface="Arial"/>
              <a:ea typeface="Arial"/>
              <a:cs typeface="Arial"/>
              <a:sym typeface="Arial"/>
            </a:endParaRPr>
          </a:p>
          <a:p>
            <a:pPr indent="0" lvl="0" marL="0" rtl="0" algn="ctr">
              <a:lnSpc>
                <a:spcPct val="150000"/>
              </a:lnSpc>
              <a:spcBef>
                <a:spcPts val="300"/>
              </a:spcBef>
              <a:spcAft>
                <a:spcPts val="0"/>
              </a:spcAft>
              <a:buNone/>
            </a:pPr>
            <a:r>
              <a:t/>
            </a:r>
            <a:endParaRPr sz="1800">
              <a:latin typeface="Arial"/>
              <a:ea typeface="Arial"/>
              <a:cs typeface="Arial"/>
              <a:sym typeface="Arial"/>
            </a:endParaRPr>
          </a:p>
          <a:p>
            <a:pPr indent="0" lvl="0" marL="0" rtl="0" algn="ctr">
              <a:lnSpc>
                <a:spcPct val="150000"/>
              </a:lnSpc>
              <a:spcBef>
                <a:spcPts val="300"/>
              </a:spcBef>
              <a:spcAft>
                <a:spcPts val="0"/>
              </a:spcAft>
              <a:buNone/>
            </a:pPr>
            <a:r>
              <a:rPr lang="en-US" sz="3200">
                <a:latin typeface="Arial"/>
                <a:ea typeface="Arial"/>
                <a:cs typeface="Arial"/>
                <a:sym typeface="Arial"/>
              </a:rPr>
              <a:t>Questions?</a:t>
            </a:r>
            <a:endParaRPr>
              <a:latin typeface="Arial"/>
              <a:ea typeface="Arial"/>
              <a:cs typeface="Arial"/>
              <a:sym typeface="Arial"/>
            </a:endParaRPr>
          </a:p>
          <a:p>
            <a:pPr indent="-92075" lvl="2" marL="688975" rtl="0" algn="l">
              <a:lnSpc>
                <a:spcPct val="90000"/>
              </a:lnSpc>
              <a:spcBef>
                <a:spcPts val="300"/>
              </a:spcBef>
              <a:spcAft>
                <a:spcPts val="0"/>
              </a:spcAft>
              <a:buSzPts val="2000"/>
              <a:buNone/>
            </a:pPr>
            <a:r>
              <a:t/>
            </a:r>
            <a:endParaRPr/>
          </a:p>
          <a:p>
            <a:pPr indent="-228600" lvl="2" marL="1371600" rtl="0" algn="l">
              <a:lnSpc>
                <a:spcPct val="90000"/>
              </a:lnSpc>
              <a:spcBef>
                <a:spcPts val="300"/>
              </a:spcBef>
              <a:spcAft>
                <a:spcPts val="0"/>
              </a:spcAft>
              <a:buSzPts val="20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