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30"/>
  </p:notesMasterIdLst>
  <p:sldIdLst>
    <p:sldId id="416" r:id="rId6"/>
    <p:sldId id="427" r:id="rId7"/>
    <p:sldId id="423" r:id="rId8"/>
    <p:sldId id="419" r:id="rId9"/>
    <p:sldId id="414" r:id="rId10"/>
    <p:sldId id="415" r:id="rId11"/>
    <p:sldId id="413" r:id="rId12"/>
    <p:sldId id="404" r:id="rId13"/>
    <p:sldId id="400" r:id="rId14"/>
    <p:sldId id="354" r:id="rId15"/>
    <p:sldId id="403" r:id="rId16"/>
    <p:sldId id="421" r:id="rId17"/>
    <p:sldId id="422" r:id="rId18"/>
    <p:sldId id="417" r:id="rId19"/>
    <p:sldId id="411" r:id="rId20"/>
    <p:sldId id="412" r:id="rId21"/>
    <p:sldId id="425" r:id="rId22"/>
    <p:sldId id="426" r:id="rId23"/>
    <p:sldId id="405" r:id="rId24"/>
    <p:sldId id="406" r:id="rId25"/>
    <p:sldId id="409" r:id="rId26"/>
    <p:sldId id="410" r:id="rId27"/>
    <p:sldId id="418" r:id="rId28"/>
    <p:sldId id="420"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ano, Roberto J. (LARC-D307)" initials="C(" lastIdx="8" clrIdx="6">
    <p:extLst>
      <p:ext uri="{19B8F6BF-5375-455C-9EA6-DF929625EA0E}">
        <p15:presenceInfo xmlns:p15="http://schemas.microsoft.com/office/powerpoint/2012/main" userId="S::rcano@ndc.nasa.gov::96e68fb2-056d-4a33-a963-a8fcade2934b" providerId="AD"/>
      </p:ext>
    </p:extLst>
  </p:cmAuthor>
  <p:cmAuthor id="1" name="Connell, John W. (LARC-D307)" initials="CJW(" lastIdx="13" clrIdx="0">
    <p:extLst>
      <p:ext uri="{19B8F6BF-5375-455C-9EA6-DF929625EA0E}">
        <p15:presenceInfo xmlns:p15="http://schemas.microsoft.com/office/powerpoint/2012/main" userId="S-1-5-21-330711430-3775241029-4075259233-77728" providerId="AD"/>
      </p:ext>
    </p:extLst>
  </p:cmAuthor>
  <p:cmAuthor id="8" name="Hudson, Tyler B. (LARC-D307)" initials="HTB(" lastIdx="2" clrIdx="7">
    <p:extLst>
      <p:ext uri="{19B8F6BF-5375-455C-9EA6-DF929625EA0E}">
        <p15:presenceInfo xmlns:p15="http://schemas.microsoft.com/office/powerpoint/2012/main" userId="S-1-5-21-330711430-3775241029-4075259233-631429" providerId="AD"/>
      </p:ext>
    </p:extLst>
  </p:cmAuthor>
  <p:cmAuthor id="2" name="Hudson, Tyler B. (LARC-D307)" initials="H(" lastIdx="20" clrIdx="1">
    <p:extLst>
      <p:ext uri="{19B8F6BF-5375-455C-9EA6-DF929625EA0E}">
        <p15:presenceInfo xmlns:p15="http://schemas.microsoft.com/office/powerpoint/2012/main" userId="S::tbhudson@ndc.nasa.gov::a723419d-cdd1-4341-aa26-35e596a7634e" providerId="AD"/>
      </p:ext>
    </p:extLst>
  </p:cmAuthor>
  <p:cmAuthor id="3" name="Kang, Jin Ho (LARC-D307)[NATIONAL INSTITUTE OF AEROSPACE]" initials="KA" lastIdx="6" clrIdx="2">
    <p:extLst>
      <p:ext uri="{19B8F6BF-5375-455C-9EA6-DF929625EA0E}">
        <p15:presenceInfo xmlns:p15="http://schemas.microsoft.com/office/powerpoint/2012/main" userId="S::jkang@ndc.nasa.gov::3139fb2e-27b5-4987-b21a-7010fd04028d" providerId="AD"/>
      </p:ext>
    </p:extLst>
  </p:cmAuthor>
  <p:cmAuthor id="4" name="Smith, Austin J. (LARC-D309)" initials="S(" lastIdx="17" clrIdx="3">
    <p:extLst>
      <p:ext uri="{19B8F6BF-5375-455C-9EA6-DF929625EA0E}">
        <p15:presenceInfo xmlns:p15="http://schemas.microsoft.com/office/powerpoint/2012/main" userId="S::ajsmith9@ndc.nasa.gov::363336cd-d885-4e7b-85f0-e553942ae7cf" providerId="AD"/>
      </p:ext>
    </p:extLst>
  </p:cmAuthor>
  <p:cmAuthor id="5" name="Lin, Yi (LARC-D307)[NATIONAL INSTITUTE OF AEROSPACE]" initials="LA" lastIdx="5" clrIdx="4">
    <p:extLst>
      <p:ext uri="{19B8F6BF-5375-455C-9EA6-DF929625EA0E}">
        <p15:presenceInfo xmlns:p15="http://schemas.microsoft.com/office/powerpoint/2012/main" userId="S::ylin2@ndc.nasa.gov::f0b6f72c-cb1f-4692-b23c-13b18c8bff99" providerId="AD"/>
      </p:ext>
    </p:extLst>
  </p:cmAuthor>
  <p:cmAuthor id="6" name="Palmieri, Frank L. (LARC-D307)" initials="PFL(" lastIdx="1" clrIdx="5">
    <p:extLst>
      <p:ext uri="{19B8F6BF-5375-455C-9EA6-DF929625EA0E}">
        <p15:presenceInfo xmlns:p15="http://schemas.microsoft.com/office/powerpoint/2012/main" userId="S-1-5-21-330711430-3775241029-4075259233-3379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6F7"/>
    <a:srgbClr val="461E64"/>
    <a:srgbClr val="C55A11"/>
    <a:srgbClr val="4037FB"/>
    <a:srgbClr val="E6EAB4"/>
    <a:srgbClr val="6CA644"/>
    <a:srgbClr val="FF3300"/>
    <a:srgbClr val="BFD4FD"/>
    <a:srgbClr val="FFCC00"/>
    <a:srgbClr val="A6C7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1328D3-356B-EB1D-F358-1A35252682E1}" v="957" dt="2020-02-06T16:07:14.671"/>
    <p1510:client id="{4B41C33C-C996-3001-B4A8-A42D34E6E973}" v="29" dt="2020-02-07T18:12:26.666"/>
    <p1510:client id="{6FE0D4DB-9A6C-C45B-36FC-F7A92BE71644}" v="60" dt="2020-03-03T21:20:10.196"/>
    <p1510:client id="{512F7725-BA44-EC5C-9357-69E791231AFD}" v="34" dt="2020-03-04T20:13:43.262"/>
    <p1510:client id="{E27BDE43-7724-CDA6-DE7A-1F678AF327DE}" v="32" dt="2020-03-03T22:49:43.202"/>
    <p1510:client id="{7594C3DF-2028-5326-E450-DE0871949A1C}" v="22" dt="2020-02-10T15:06:46.775"/>
    <p1510:client id="{7646A885-44A5-2707-6A45-DBB49A4CA5E1}" v="178" dt="2020-03-03T21:37:57.187"/>
    <p1510:client id="{A21979F7-317F-4D7F-A60D-304A1B3D2FB8}" v="4" dt="2020-02-10T20:48:23.525"/>
    <p1510:client id="{7670828A-CB58-AC8B-050A-6C43EB335950}" v="1" dt="2020-02-07T18:28:17.490"/>
    <p1510:client id="{D8701CD5-C452-499B-9BE5-30A96EEA03A5}" v="8" dt="2020-03-03T21:04:10.601"/>
    <p1510:client id="{A278397F-2045-9FAA-398F-AC69729E461F}" v="64" dt="2020-02-10T20:41:06.636"/>
    <p1510:client id="{A29BDB81-24D8-5C91-1BEA-F5234BCA66D6}" v="1" dt="2020-02-07T18:27:16.381"/>
    <p1510:client id="{B6A0FB6A-A012-E3DF-2733-769F26406BD7}" v="5" dt="2020-03-09T19:04:25.996"/>
    <p1510:client id="{FA63DBB9-28EF-6991-798A-F1047B3E5631}" v="10" dt="2020-02-06T16:58:19.900"/>
    <p1510:client id="{FE771B9F-B1A1-917C-D0EF-E5CEC99731E3}" v="2" dt="2020-03-03T21:44:47.8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04" autoAdjust="0"/>
    <p:restoredTop sz="92093" autoAdjust="0"/>
  </p:normalViewPr>
  <p:slideViewPr>
    <p:cSldViewPr snapToGrid="0" snapToObjects="1">
      <p:cViewPr varScale="1">
        <p:scale>
          <a:sx n="102" d="100"/>
          <a:sy n="102" d="100"/>
        </p:scale>
        <p:origin x="1446" y="114"/>
      </p:cViewPr>
      <p:guideLst>
        <p:guide orient="horz" pos="2160"/>
        <p:guide pos="2880"/>
      </p:guideLst>
    </p:cSldViewPr>
  </p:slideViewPr>
  <p:notesTextViewPr>
    <p:cViewPr>
      <p:scale>
        <a:sx n="150" d="100"/>
        <a:sy n="150" d="100"/>
      </p:scale>
      <p:origin x="0" y="0"/>
    </p:cViewPr>
  </p:notesTextViewPr>
  <p:sorterViewPr>
    <p:cViewPr varScale="1">
      <p:scale>
        <a:sx n="1" d="1"/>
        <a:sy n="1" d="1"/>
      </p:scale>
      <p:origin x="0" y="-611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CBCB2C-C296-4D4B-8718-69C00A3C0E34}" type="datetimeFigureOut">
              <a:rPr lang="en-US" smtClean="0"/>
              <a:t>4/24/2020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CFDB35-D134-4531-923C-A22073BC2F21}" type="slidenum">
              <a:rPr lang="en-US" smtClean="0"/>
              <a:t>‹#›</a:t>
            </a:fld>
            <a:endParaRPr lang="en-US"/>
          </a:p>
        </p:txBody>
      </p:sp>
    </p:spTree>
    <p:extLst>
      <p:ext uri="{BB962C8B-B14F-4D97-AF65-F5344CB8AC3E}">
        <p14:creationId xmlns:p14="http://schemas.microsoft.com/office/powerpoint/2010/main" val="2204315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CFDB35-D134-4531-923C-A22073BC2F21}" type="slidenum">
              <a:rPr lang="en-US" smtClean="0"/>
              <a:t>2</a:t>
            </a:fld>
            <a:endParaRPr lang="en-US"/>
          </a:p>
        </p:txBody>
      </p:sp>
    </p:spTree>
    <p:extLst>
      <p:ext uri="{BB962C8B-B14F-4D97-AF65-F5344CB8AC3E}">
        <p14:creationId xmlns:p14="http://schemas.microsoft.com/office/powerpoint/2010/main" val="386653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
                <a:srgbClr val="0BD0D9"/>
              </a:buClr>
              <a:buSzPct val="95000"/>
              <a:buFont typeface="Wingdings 2" pitchFamily="18" charset="2"/>
              <a:buNone/>
              <a:tabLst/>
              <a:defRPr/>
            </a:pPr>
            <a:r>
              <a:rPr lang="en-US" altLang="en-US" sz="1200" i="0" kern="0" dirty="0">
                <a:solidFill>
                  <a:srgbClr val="000000"/>
                </a:solidFill>
              </a:rPr>
              <a:t>The</a:t>
            </a:r>
            <a:r>
              <a:rPr lang="en-US" altLang="en-US" sz="1200" i="0" kern="0" baseline="0" dirty="0">
                <a:solidFill>
                  <a:srgbClr val="000000"/>
                </a:solidFill>
              </a:rPr>
              <a:t> proposed activity require the convergence of three centers for efficient and rapid investigation of feasibility</a:t>
            </a:r>
          </a:p>
          <a:p>
            <a:pPr marL="228600" marR="0" lvl="0" indent="-228600" algn="l" defTabSz="914400" rtl="0" eaLnBrk="1" fontAlgn="base" latinLnBrk="0" hangingPunct="1">
              <a:lnSpc>
                <a:spcPct val="100000"/>
              </a:lnSpc>
              <a:spcBef>
                <a:spcPct val="0"/>
              </a:spcBef>
              <a:spcAft>
                <a:spcPct val="0"/>
              </a:spcAft>
              <a:buClr>
                <a:srgbClr val="0BD0D9"/>
              </a:buClr>
              <a:buSzPct val="95000"/>
              <a:buFont typeface="Wingdings 2" pitchFamily="18" charset="2"/>
              <a:buAutoNum type="arabicPeriod"/>
              <a:tabLst/>
              <a:defRPr/>
            </a:pPr>
            <a:r>
              <a:rPr lang="en-US" altLang="en-US" sz="1200" i="0" kern="0" baseline="0" dirty="0">
                <a:solidFill>
                  <a:srgbClr val="000000"/>
                </a:solidFill>
              </a:rPr>
              <a:t>ARC will conduct multi-scale modeling of the structural materials system to focus the experimental effort where feasibility is most likely.  John Lawson’s group is known for their expertise in the multi-scale modeling needed to accelerate the study of this technology.</a:t>
            </a:r>
          </a:p>
          <a:p>
            <a:pPr marL="228600" marR="0" lvl="0" indent="-228600" algn="l" defTabSz="914400" rtl="0" eaLnBrk="1" fontAlgn="base" latinLnBrk="0" hangingPunct="1">
              <a:lnSpc>
                <a:spcPct val="100000"/>
              </a:lnSpc>
              <a:spcBef>
                <a:spcPct val="0"/>
              </a:spcBef>
              <a:spcAft>
                <a:spcPct val="0"/>
              </a:spcAft>
              <a:buClr>
                <a:srgbClr val="0BD0D9"/>
              </a:buClr>
              <a:buSzPct val="95000"/>
              <a:buFont typeface="Wingdings 2" pitchFamily="18" charset="2"/>
              <a:buAutoNum type="arabicPeriod"/>
              <a:tabLst/>
              <a:defRPr/>
            </a:pPr>
            <a:r>
              <a:rPr lang="en-US" altLang="en-US" sz="1200" i="0" kern="0" baseline="0" dirty="0">
                <a:solidFill>
                  <a:srgbClr val="000000"/>
                </a:solidFill>
              </a:rPr>
              <a:t>GRC will support mechanical testing with specially designed test methods and GRC owned expertise for studying the properties of composite joints.</a:t>
            </a:r>
          </a:p>
          <a:p>
            <a:pPr marL="228600" marR="0" lvl="0" indent="-228600" algn="l" defTabSz="914400" rtl="0" eaLnBrk="1" fontAlgn="base" latinLnBrk="0" hangingPunct="1">
              <a:lnSpc>
                <a:spcPct val="100000"/>
              </a:lnSpc>
              <a:spcBef>
                <a:spcPct val="0"/>
              </a:spcBef>
              <a:spcAft>
                <a:spcPct val="0"/>
              </a:spcAft>
              <a:buClr>
                <a:srgbClr val="0BD0D9"/>
              </a:buClr>
              <a:buSzPct val="95000"/>
              <a:buFont typeface="Wingdings 2" pitchFamily="18" charset="2"/>
              <a:buAutoNum type="arabicPeriod"/>
              <a:tabLst/>
              <a:defRPr/>
            </a:pPr>
            <a:r>
              <a:rPr lang="en-US" altLang="en-US" sz="1200" i="0" kern="0" baseline="0" dirty="0">
                <a:solidFill>
                  <a:srgbClr val="000000"/>
                </a:solidFill>
              </a:rPr>
              <a:t>LaRC will manage the project and carry out the fabrication of specimens and additional mechanical testing.  LaRC will also conduct a systems analysis to quantify the impact of the joining concept on manufacturing rate.</a:t>
            </a:r>
            <a:endParaRPr lang="en-US" altLang="en-US" sz="1200" i="0" kern="0" dirty="0">
              <a:solidFill>
                <a:srgbClr val="000000"/>
              </a:solidFill>
            </a:endParaRPr>
          </a:p>
          <a:p>
            <a:pPr marL="0" marR="0" lvl="0" indent="0" algn="l" defTabSz="914400" rtl="0" eaLnBrk="1" fontAlgn="base" latinLnBrk="0" hangingPunct="1">
              <a:lnSpc>
                <a:spcPct val="100000"/>
              </a:lnSpc>
              <a:spcBef>
                <a:spcPct val="0"/>
              </a:spcBef>
              <a:spcAft>
                <a:spcPct val="0"/>
              </a:spcAft>
              <a:buClr>
                <a:srgbClr val="0BD0D9"/>
              </a:buClr>
              <a:buSzPct val="95000"/>
              <a:buFont typeface="Wingdings 2" pitchFamily="18" charset="2"/>
              <a:buNone/>
              <a:tabLst/>
              <a:defRPr/>
            </a:pPr>
            <a:endParaRPr lang="en-US" altLang="en-US" sz="1200" i="0" kern="0" dirty="0">
              <a:solidFill>
                <a:srgbClr val="000000"/>
              </a:solidFill>
            </a:endParaRPr>
          </a:p>
          <a:p>
            <a:pPr marL="0" marR="0" lvl="0" indent="0" algn="l" defTabSz="914400" rtl="0" eaLnBrk="1" fontAlgn="base" latinLnBrk="0" hangingPunct="1">
              <a:lnSpc>
                <a:spcPct val="100000"/>
              </a:lnSpc>
              <a:spcBef>
                <a:spcPct val="0"/>
              </a:spcBef>
              <a:spcAft>
                <a:spcPct val="0"/>
              </a:spcAft>
              <a:buClr>
                <a:srgbClr val="0BD0D9"/>
              </a:buClr>
              <a:buSzPct val="95000"/>
              <a:buFont typeface="Wingdings 2" pitchFamily="18" charset="2"/>
              <a:buNone/>
              <a:tabLst/>
              <a:defRPr/>
            </a:pPr>
            <a:r>
              <a:rPr lang="en-US" altLang="en-US" sz="1200" i="0" kern="0" dirty="0">
                <a:solidFill>
                  <a:srgbClr val="000000"/>
                </a:solidFill>
              </a:rPr>
              <a:t>Show that proposed study synergizes multiple disciplines and multi-center capabilities. A feasibility study that can be done by a group of similar engineers at one center is not suitable for a CAS proposal. </a:t>
            </a:r>
            <a:r>
              <a:rPr lang="en-US" altLang="en-US" sz="1200" i="0" dirty="0"/>
              <a:t>Deliver slide in 30 seconds.</a:t>
            </a:r>
          </a:p>
          <a:p>
            <a:pPr marL="0" marR="0" lvl="0" indent="0" defTabSz="914400" eaLnBrk="1" fontAlgn="base" latinLnBrk="0" hangingPunct="1">
              <a:lnSpc>
                <a:spcPct val="100000"/>
              </a:lnSpc>
              <a:spcBef>
                <a:spcPct val="0"/>
              </a:spcBef>
              <a:spcAft>
                <a:spcPct val="0"/>
              </a:spcAft>
              <a:buClr>
                <a:srgbClr val="0BD0D9"/>
              </a:buClr>
              <a:buSzPct val="95000"/>
              <a:buFont typeface="Wingdings 2" pitchFamily="18" charset="2"/>
              <a:buNone/>
              <a:tabLst/>
              <a:defRPr/>
            </a:pPr>
            <a:endParaRPr kumimoji="0" lang="en-US" altLang="en-US" sz="1200" b="0" i="0" u="none" strike="noStrike" kern="0" cap="none" spc="0" normalizeH="0" baseline="0" noProof="0" dirty="0">
              <a:ln>
                <a:noFill/>
              </a:ln>
              <a:solidFill>
                <a:srgbClr val="000000"/>
              </a:solidFill>
              <a:effectLst/>
              <a:uLnTx/>
              <a:uFillTx/>
              <a:latin typeface="Arial" charset="0"/>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2733A605-5390-4383-B3F2-832F4E0EB347}" type="slidenum">
              <a:rPr lang="en-US" smtClean="0"/>
              <a:t>3</a:t>
            </a:fld>
            <a:endParaRPr lang="en-US" dirty="0"/>
          </a:p>
        </p:txBody>
      </p:sp>
    </p:spTree>
    <p:extLst>
      <p:ext uri="{BB962C8B-B14F-4D97-AF65-F5344CB8AC3E}">
        <p14:creationId xmlns:p14="http://schemas.microsoft.com/office/powerpoint/2010/main" val="3214383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eaLnBrk="1" fontAlgn="base" hangingPunct="1">
              <a:spcBef>
                <a:spcPct val="0"/>
              </a:spcBef>
              <a:spcAft>
                <a:spcPct val="0"/>
              </a:spcAft>
              <a:buClrTx/>
              <a:buSzTx/>
              <a:buNone/>
            </a:pPr>
            <a:endParaRPr lang="en-US" altLang="en-US" sz="1200" i="1" dirty="0">
              <a:solidFill>
                <a:srgbClr val="000000"/>
              </a:solidFill>
            </a:endParaRPr>
          </a:p>
          <a:p>
            <a:pPr eaLnBrk="1" fontAlgn="base" hangingPunct="1">
              <a:spcBef>
                <a:spcPct val="0"/>
              </a:spcBef>
              <a:spcAft>
                <a:spcPct val="0"/>
              </a:spcAft>
              <a:buClrTx/>
              <a:buSzTx/>
              <a:buNone/>
            </a:pPr>
            <a:endParaRPr lang="en-US" altLang="en-US" sz="1200" i="1" dirty="0">
              <a:solidFill>
                <a:srgbClr val="000000"/>
              </a:solidFill>
            </a:endParaRPr>
          </a:p>
          <a:p>
            <a:pPr eaLnBrk="1" fontAlgn="base" hangingPunct="1">
              <a:spcBef>
                <a:spcPct val="0"/>
              </a:spcBef>
              <a:spcAft>
                <a:spcPct val="0"/>
              </a:spcAft>
              <a:buClrTx/>
              <a:buSzTx/>
              <a:buNone/>
            </a:pPr>
            <a:r>
              <a:rPr lang="en-US" altLang="en-US" sz="1200" i="1" dirty="0">
                <a:solidFill>
                  <a:srgbClr val="000000"/>
                </a:solidFill>
              </a:rPr>
              <a:t>The purpose of this slide is to answer the question(s) your audience is most interested in knowing, such as: “Why NASA and why now?” or “If you are successful, what difference will your idea/product make to the general public, stakeholders and/or relevant industry?”</a:t>
            </a:r>
            <a:r>
              <a:rPr lang="en-US" altLang="en-US" sz="1200" i="1" dirty="0"/>
              <a:t> </a:t>
            </a:r>
            <a:r>
              <a:rPr lang="en-US" altLang="en-US" sz="1200" i="1" dirty="0">
                <a:solidFill>
                  <a:srgbClr val="000000"/>
                </a:solidFill>
              </a:rPr>
              <a:t>or “What is the WOW factor for your idea?” or “If you hit a home run, what is the ultimate result?” </a:t>
            </a:r>
            <a:r>
              <a:rPr lang="en-US" altLang="en-US" sz="1200" i="1" dirty="0"/>
              <a:t>State </a:t>
            </a:r>
            <a:r>
              <a:rPr lang="en-US" sz="1200" i="1" dirty="0"/>
              <a:t>Potential Aeronautics Transformative Impact (within 5, 10, or 20 years). </a:t>
            </a:r>
            <a:r>
              <a:rPr lang="en-US" altLang="en-US" sz="1200" i="1" dirty="0">
                <a:solidFill>
                  <a:srgbClr val="000000"/>
                </a:solidFill>
              </a:rPr>
              <a:t>Be concise. Deliver this slide in 30 seconds. </a:t>
            </a:r>
          </a:p>
          <a:p>
            <a:endParaRPr lang="en-US" dirty="0"/>
          </a:p>
        </p:txBody>
      </p:sp>
      <p:sp>
        <p:nvSpPr>
          <p:cNvPr id="4" name="Slide Number Placeholder 3"/>
          <p:cNvSpPr>
            <a:spLocks noGrp="1"/>
          </p:cNvSpPr>
          <p:nvPr>
            <p:ph type="sldNum" sz="quarter" idx="10"/>
          </p:nvPr>
        </p:nvSpPr>
        <p:spPr/>
        <p:txBody>
          <a:bodyPr/>
          <a:lstStyle/>
          <a:p>
            <a:fld id="{2733A605-5390-4383-B3F2-832F4E0EB347}" type="slidenum">
              <a:rPr lang="en-US" smtClean="0">
                <a:solidFill>
                  <a:prstClr val="black"/>
                </a:solidFill>
              </a:rPr>
              <a:pPr/>
              <a:t>5</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Tree>
    <p:extLst>
      <p:ext uri="{BB962C8B-B14F-4D97-AF65-F5344CB8AC3E}">
        <p14:creationId xmlns:p14="http://schemas.microsoft.com/office/powerpoint/2010/main" val="4022635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228600" lvl="0" indent="-228600" eaLnBrk="1" fontAlgn="base" hangingPunct="1">
              <a:spcBef>
                <a:spcPct val="0"/>
              </a:spcBef>
              <a:spcAft>
                <a:spcPct val="0"/>
              </a:spcAft>
              <a:buAutoNum type="arabicPeriod"/>
              <a:defRPr/>
            </a:pPr>
            <a:r>
              <a:rPr lang="en-US" altLang="en-US" sz="1100" i="0" kern="0" baseline="0" dirty="0">
                <a:solidFill>
                  <a:srgbClr val="000000"/>
                </a:solidFill>
              </a:rPr>
              <a:t>This material innovation provides the reliability of the “co-cure” method and manufacturability of “secondary bonding”</a:t>
            </a:r>
          </a:p>
          <a:p>
            <a:pPr marL="228600" lvl="0" indent="-228600" eaLnBrk="1" fontAlgn="base" hangingPunct="1">
              <a:spcBef>
                <a:spcPct val="0"/>
              </a:spcBef>
              <a:spcAft>
                <a:spcPct val="0"/>
              </a:spcAft>
              <a:buAutoNum type="arabicPeriod"/>
              <a:defRPr/>
            </a:pPr>
            <a:r>
              <a:rPr lang="en-US" altLang="en-US" sz="1100" i="0" kern="0" baseline="0" dirty="0">
                <a:solidFill>
                  <a:srgbClr val="000000"/>
                </a:solidFill>
              </a:rPr>
              <a:t>Modified epoxy layers are applied to the bonding surfaces of conventional laminate materials</a:t>
            </a:r>
          </a:p>
          <a:p>
            <a:pPr marL="228600" lvl="0" indent="-228600" eaLnBrk="1" fontAlgn="base" hangingPunct="1">
              <a:spcBef>
                <a:spcPct val="0"/>
              </a:spcBef>
              <a:spcAft>
                <a:spcPct val="0"/>
              </a:spcAft>
              <a:buAutoNum type="arabicPeriod"/>
              <a:defRPr/>
            </a:pPr>
            <a:r>
              <a:rPr lang="en-US" altLang="en-US" sz="1100" i="0" kern="0" baseline="0" dirty="0">
                <a:solidFill>
                  <a:srgbClr val="000000"/>
                </a:solidFill>
              </a:rPr>
              <a:t>The primary cure process causes the structure to fully cure, but leaves the surface material partially cured</a:t>
            </a:r>
          </a:p>
          <a:p>
            <a:pPr marL="228600" lvl="0" indent="-228600" eaLnBrk="1" fontAlgn="base" hangingPunct="1">
              <a:spcBef>
                <a:spcPct val="0"/>
              </a:spcBef>
              <a:spcAft>
                <a:spcPct val="0"/>
              </a:spcAft>
              <a:buAutoNum type="arabicPeriod"/>
              <a:defRPr/>
            </a:pPr>
            <a:r>
              <a:rPr lang="en-US" altLang="en-US" sz="1100" i="0" kern="0" baseline="0" dirty="0">
                <a:solidFill>
                  <a:srgbClr val="000000"/>
                </a:solidFill>
              </a:rPr>
              <a:t>The two partially cured surfaces are assembled, clamped in alignment, and cured.</a:t>
            </a:r>
          </a:p>
          <a:p>
            <a:pPr marL="228600" lvl="0" indent="-228600" eaLnBrk="1" fontAlgn="base" hangingPunct="1">
              <a:spcBef>
                <a:spcPct val="0"/>
              </a:spcBef>
              <a:spcAft>
                <a:spcPct val="0"/>
              </a:spcAft>
              <a:buAutoNum type="arabicPeriod"/>
              <a:defRPr/>
            </a:pPr>
            <a:r>
              <a:rPr lang="en-US" altLang="en-US" sz="1100" i="0" kern="0" baseline="0" dirty="0">
                <a:solidFill>
                  <a:srgbClr val="000000"/>
                </a:solidFill>
              </a:rPr>
              <a:t>The partially cured layers reflow, mix together, fully cure, and produce a co-cured structure.</a:t>
            </a:r>
          </a:p>
          <a:p>
            <a:pPr marL="228600" lvl="0" indent="-228600" eaLnBrk="1" fontAlgn="base" hangingPunct="1">
              <a:spcBef>
                <a:spcPct val="0"/>
              </a:spcBef>
              <a:spcAft>
                <a:spcPct val="0"/>
              </a:spcAft>
              <a:buAutoNum type="arabicPeriod"/>
              <a:defRPr/>
            </a:pPr>
            <a:endParaRPr lang="en-US" altLang="en-US" sz="1100" i="0" kern="0" dirty="0">
              <a:solidFill>
                <a:srgbClr val="000000"/>
              </a:solidFill>
            </a:endParaRPr>
          </a:p>
          <a:p>
            <a:pPr lvl="0" eaLnBrk="1" fontAlgn="base" hangingPunct="1">
              <a:spcBef>
                <a:spcPct val="0"/>
              </a:spcBef>
              <a:spcAft>
                <a:spcPct val="0"/>
              </a:spcAft>
              <a:buNone/>
              <a:defRPr/>
            </a:pPr>
            <a:endParaRPr lang="en-US" altLang="en-US" sz="1100" i="0" kern="0" dirty="0">
              <a:solidFill>
                <a:srgbClr val="000000"/>
              </a:solidFill>
            </a:endParaRPr>
          </a:p>
          <a:p>
            <a:pPr lvl="0" eaLnBrk="1" fontAlgn="base" hangingPunct="1">
              <a:spcBef>
                <a:spcPct val="0"/>
              </a:spcBef>
              <a:spcAft>
                <a:spcPct val="0"/>
              </a:spcAft>
              <a:buNone/>
              <a:defRPr/>
            </a:pPr>
            <a:endParaRPr lang="en-US" altLang="en-US" sz="1100" i="0" kern="0" dirty="0">
              <a:solidFill>
                <a:srgbClr val="000000"/>
              </a:solidFill>
            </a:endParaRPr>
          </a:p>
          <a:p>
            <a:pPr lvl="0" eaLnBrk="1" fontAlgn="base" hangingPunct="1">
              <a:spcBef>
                <a:spcPct val="0"/>
              </a:spcBef>
              <a:spcAft>
                <a:spcPct val="0"/>
              </a:spcAft>
              <a:buNone/>
              <a:defRPr/>
            </a:pPr>
            <a:endParaRPr lang="en-US" altLang="en-US" sz="1100" i="0" kern="0" dirty="0">
              <a:solidFill>
                <a:srgbClr val="000000"/>
              </a:solidFill>
            </a:endParaRPr>
          </a:p>
          <a:p>
            <a:pPr lvl="0" eaLnBrk="1" fontAlgn="base" hangingPunct="1">
              <a:spcBef>
                <a:spcPct val="0"/>
              </a:spcBef>
              <a:spcAft>
                <a:spcPct val="0"/>
              </a:spcAft>
              <a:buNone/>
              <a:defRPr/>
            </a:pPr>
            <a:r>
              <a:rPr lang="en-US" altLang="en-US" sz="1100" i="0" kern="0" dirty="0">
                <a:solidFill>
                  <a:srgbClr val="000000"/>
                </a:solidFill>
              </a:rPr>
              <a:t>1.) State the name of your product or idea (should also be on slide#1).</a:t>
            </a:r>
          </a:p>
          <a:p>
            <a:pPr lvl="0" eaLnBrk="1" fontAlgn="base" hangingPunct="1">
              <a:spcBef>
                <a:spcPct val="0"/>
              </a:spcBef>
              <a:spcAft>
                <a:spcPct val="0"/>
              </a:spcAft>
              <a:buNone/>
              <a:defRPr/>
            </a:pPr>
            <a:r>
              <a:rPr lang="en-US" altLang="en-US" sz="1100" i="0" kern="0" dirty="0">
                <a:solidFill>
                  <a:srgbClr val="000000"/>
                </a:solidFill>
              </a:rPr>
              <a:t>2.) Provide brief high-level overview of  what you’re trying to do. Don’t over explain the details. Use pictures or graphs if possible. </a:t>
            </a:r>
            <a:r>
              <a:rPr lang="en-US" altLang="en-US" sz="1100" i="0" kern="0" dirty="0"/>
              <a:t>Save the details for slide #7. </a:t>
            </a:r>
          </a:p>
          <a:p>
            <a:pPr eaLnBrk="1" fontAlgn="base" hangingPunct="1">
              <a:spcBef>
                <a:spcPct val="0"/>
              </a:spcBef>
              <a:spcAft>
                <a:spcPct val="0"/>
              </a:spcAft>
              <a:buNone/>
              <a:defRPr/>
            </a:pPr>
            <a:r>
              <a:rPr lang="en-US" altLang="en-US" sz="1100" i="0" kern="0" dirty="0"/>
              <a:t>3.) You are answering the “Big Question”  that will be answered, at least in part, by performing the proposed feasibility study. It is important that the idea has implications that would significantly transform aeronautics over 20 years should a follow-on project be shown to be feasible by this study and is funded.</a:t>
            </a:r>
          </a:p>
          <a:p>
            <a:pPr lvl="0" eaLnBrk="1" fontAlgn="base" hangingPunct="1">
              <a:spcBef>
                <a:spcPct val="0"/>
              </a:spcBef>
              <a:spcAft>
                <a:spcPct val="0"/>
              </a:spcAft>
              <a:buNone/>
              <a:defRPr/>
            </a:pPr>
            <a:endParaRPr lang="en-US" altLang="en-US" sz="1100" i="0" kern="0" dirty="0">
              <a:solidFill>
                <a:srgbClr val="000000"/>
              </a:solidFill>
            </a:endParaRPr>
          </a:p>
          <a:p>
            <a:pPr lvl="0" eaLnBrk="1" fontAlgn="base" hangingPunct="1">
              <a:spcBef>
                <a:spcPct val="0"/>
              </a:spcBef>
              <a:spcAft>
                <a:spcPct val="0"/>
              </a:spcAft>
              <a:buNone/>
              <a:defRPr/>
            </a:pPr>
            <a:r>
              <a:rPr lang="en-US" altLang="en-US" sz="1100" i="0" kern="0" dirty="0">
                <a:solidFill>
                  <a:srgbClr val="000000"/>
                </a:solidFill>
              </a:rPr>
              <a:t>Deliver slide 30 seconds.</a:t>
            </a:r>
          </a:p>
          <a:p>
            <a:pPr lvl="0" eaLnBrk="1" fontAlgn="base" hangingPunct="1">
              <a:spcBef>
                <a:spcPct val="0"/>
              </a:spcBef>
              <a:spcAft>
                <a:spcPct val="0"/>
              </a:spcAft>
              <a:buClrTx/>
              <a:buSzTx/>
              <a:buNone/>
            </a:pPr>
            <a:endParaRPr lang="en-US" altLang="en-US" sz="1100" i="0" dirty="0">
              <a:solidFill>
                <a:srgbClr val="000000"/>
              </a:solidFill>
            </a:endParaRPr>
          </a:p>
          <a:p>
            <a:pPr lvl="0" eaLnBrk="1" fontAlgn="base" hangingPunct="1">
              <a:spcBef>
                <a:spcPct val="0"/>
              </a:spcBef>
              <a:spcAft>
                <a:spcPct val="0"/>
              </a:spcAft>
              <a:buClrTx/>
              <a:buSzTx/>
              <a:buNone/>
            </a:pPr>
            <a:r>
              <a:rPr lang="en-US" altLang="en-US" sz="1100" b="1" i="0" dirty="0">
                <a:solidFill>
                  <a:srgbClr val="C00000"/>
                </a:solidFill>
              </a:rPr>
              <a:t>Delete these instructions once you have completed each slide</a:t>
            </a:r>
            <a:r>
              <a:rPr lang="en-US" altLang="en-US" sz="1100" i="0" dirty="0">
                <a:solidFill>
                  <a:srgbClr val="000000"/>
                </a:solidFill>
              </a:rPr>
              <a:t>. </a:t>
            </a:r>
          </a:p>
          <a:p>
            <a:pPr lvl="0" eaLnBrk="1" fontAlgn="base" hangingPunct="1">
              <a:spcBef>
                <a:spcPct val="0"/>
              </a:spcBef>
              <a:spcAft>
                <a:spcPct val="0"/>
              </a:spcAft>
              <a:buClrTx/>
              <a:buSzTx/>
              <a:buNone/>
            </a:pPr>
            <a:endParaRPr lang="en-US" altLang="en-US" sz="1200" i="0" dirty="0">
              <a:solidFill>
                <a:srgbClr val="000000"/>
              </a:solidFill>
            </a:endParaRPr>
          </a:p>
          <a:p>
            <a:endParaRPr lang="en-US" i="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33A605-5390-4383-B3F2-832F4E0EB3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9656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228600" lvl="0" indent="-228600" eaLnBrk="1" fontAlgn="base" hangingPunct="1">
              <a:spcBef>
                <a:spcPct val="0"/>
              </a:spcBef>
              <a:spcAft>
                <a:spcPct val="0"/>
              </a:spcAft>
              <a:buAutoNum type="arabicPeriod"/>
              <a:defRPr/>
            </a:pPr>
            <a:r>
              <a:rPr lang="en-US" altLang="en-US" sz="1100" i="0" kern="0" baseline="0" dirty="0">
                <a:solidFill>
                  <a:srgbClr val="000000"/>
                </a:solidFill>
              </a:rPr>
              <a:t>This material innovation provides the reliability of the “co-cure” method and manufacturability of “secondary bonding”</a:t>
            </a:r>
          </a:p>
          <a:p>
            <a:pPr marL="228600" lvl="0" indent="-228600" eaLnBrk="1" fontAlgn="base" hangingPunct="1">
              <a:spcBef>
                <a:spcPct val="0"/>
              </a:spcBef>
              <a:spcAft>
                <a:spcPct val="0"/>
              </a:spcAft>
              <a:buAutoNum type="arabicPeriod"/>
              <a:defRPr/>
            </a:pPr>
            <a:r>
              <a:rPr lang="en-US" altLang="en-US" sz="1100" i="0" kern="0" baseline="0" dirty="0">
                <a:solidFill>
                  <a:srgbClr val="000000"/>
                </a:solidFill>
              </a:rPr>
              <a:t>Modified epoxy layers are applied to the bonding surfaces of conventional laminate materials</a:t>
            </a:r>
          </a:p>
          <a:p>
            <a:pPr marL="228600" lvl="0" indent="-228600" eaLnBrk="1" fontAlgn="base" hangingPunct="1">
              <a:spcBef>
                <a:spcPct val="0"/>
              </a:spcBef>
              <a:spcAft>
                <a:spcPct val="0"/>
              </a:spcAft>
              <a:buAutoNum type="arabicPeriod"/>
              <a:defRPr/>
            </a:pPr>
            <a:r>
              <a:rPr lang="en-US" altLang="en-US" sz="1100" i="0" kern="0" baseline="0" dirty="0">
                <a:solidFill>
                  <a:srgbClr val="000000"/>
                </a:solidFill>
              </a:rPr>
              <a:t>The primary cure process causes the structure to fully cure, but leaves the surface material partially cured</a:t>
            </a:r>
          </a:p>
          <a:p>
            <a:pPr marL="228600" lvl="0" indent="-228600" eaLnBrk="1" fontAlgn="base" hangingPunct="1">
              <a:spcBef>
                <a:spcPct val="0"/>
              </a:spcBef>
              <a:spcAft>
                <a:spcPct val="0"/>
              </a:spcAft>
              <a:buAutoNum type="arabicPeriod"/>
              <a:defRPr/>
            </a:pPr>
            <a:r>
              <a:rPr lang="en-US" altLang="en-US" sz="1100" i="0" kern="0" baseline="0" dirty="0">
                <a:solidFill>
                  <a:srgbClr val="000000"/>
                </a:solidFill>
              </a:rPr>
              <a:t>The two partially cured surfaces are assembled, clamped in alignment, and cured.</a:t>
            </a:r>
          </a:p>
          <a:p>
            <a:pPr marL="228600" lvl="0" indent="-228600" eaLnBrk="1" fontAlgn="base" hangingPunct="1">
              <a:spcBef>
                <a:spcPct val="0"/>
              </a:spcBef>
              <a:spcAft>
                <a:spcPct val="0"/>
              </a:spcAft>
              <a:buAutoNum type="arabicPeriod"/>
              <a:defRPr/>
            </a:pPr>
            <a:r>
              <a:rPr lang="en-US" altLang="en-US" sz="1100" i="0" kern="0" baseline="0" dirty="0">
                <a:solidFill>
                  <a:srgbClr val="000000"/>
                </a:solidFill>
              </a:rPr>
              <a:t>The partially cured layers reflow, mix together, fully cure, and produce a co-cured structure.</a:t>
            </a:r>
          </a:p>
          <a:p>
            <a:pPr marL="228600" lvl="0" indent="-228600" eaLnBrk="1" fontAlgn="base" hangingPunct="1">
              <a:spcBef>
                <a:spcPct val="0"/>
              </a:spcBef>
              <a:spcAft>
                <a:spcPct val="0"/>
              </a:spcAft>
              <a:buAutoNum type="arabicPeriod"/>
              <a:defRPr/>
            </a:pPr>
            <a:endParaRPr lang="en-US" altLang="en-US" sz="1100" i="0" kern="0" dirty="0">
              <a:solidFill>
                <a:srgbClr val="000000"/>
              </a:solidFill>
            </a:endParaRPr>
          </a:p>
          <a:p>
            <a:pPr lvl="0" eaLnBrk="1" fontAlgn="base" hangingPunct="1">
              <a:spcBef>
                <a:spcPct val="0"/>
              </a:spcBef>
              <a:spcAft>
                <a:spcPct val="0"/>
              </a:spcAft>
              <a:buNone/>
              <a:defRPr/>
            </a:pPr>
            <a:endParaRPr lang="en-US" altLang="en-US" sz="1100" i="0" kern="0" dirty="0">
              <a:solidFill>
                <a:srgbClr val="000000"/>
              </a:solidFill>
            </a:endParaRPr>
          </a:p>
          <a:p>
            <a:pPr lvl="0" eaLnBrk="1" fontAlgn="base" hangingPunct="1">
              <a:spcBef>
                <a:spcPct val="0"/>
              </a:spcBef>
              <a:spcAft>
                <a:spcPct val="0"/>
              </a:spcAft>
              <a:buNone/>
              <a:defRPr/>
            </a:pPr>
            <a:endParaRPr lang="en-US" altLang="en-US" sz="1100" i="0" kern="0" dirty="0">
              <a:solidFill>
                <a:srgbClr val="000000"/>
              </a:solidFill>
            </a:endParaRPr>
          </a:p>
          <a:p>
            <a:pPr lvl="0" eaLnBrk="1" fontAlgn="base" hangingPunct="1">
              <a:spcBef>
                <a:spcPct val="0"/>
              </a:spcBef>
              <a:spcAft>
                <a:spcPct val="0"/>
              </a:spcAft>
              <a:buNone/>
              <a:defRPr/>
            </a:pPr>
            <a:endParaRPr lang="en-US" altLang="en-US" sz="1100" i="0" kern="0" dirty="0">
              <a:solidFill>
                <a:srgbClr val="000000"/>
              </a:solidFill>
            </a:endParaRPr>
          </a:p>
          <a:p>
            <a:pPr lvl="0" eaLnBrk="1" fontAlgn="base" hangingPunct="1">
              <a:spcBef>
                <a:spcPct val="0"/>
              </a:spcBef>
              <a:spcAft>
                <a:spcPct val="0"/>
              </a:spcAft>
              <a:buNone/>
              <a:defRPr/>
            </a:pPr>
            <a:r>
              <a:rPr lang="en-US" altLang="en-US" sz="1100" i="0" kern="0" dirty="0">
                <a:solidFill>
                  <a:srgbClr val="000000"/>
                </a:solidFill>
              </a:rPr>
              <a:t>1.) State the name of your product or idea (should also be on slide#1).</a:t>
            </a:r>
          </a:p>
          <a:p>
            <a:pPr lvl="0" eaLnBrk="1" fontAlgn="base" hangingPunct="1">
              <a:spcBef>
                <a:spcPct val="0"/>
              </a:spcBef>
              <a:spcAft>
                <a:spcPct val="0"/>
              </a:spcAft>
              <a:buNone/>
              <a:defRPr/>
            </a:pPr>
            <a:r>
              <a:rPr lang="en-US" altLang="en-US" sz="1100" i="0" kern="0" dirty="0">
                <a:solidFill>
                  <a:srgbClr val="000000"/>
                </a:solidFill>
              </a:rPr>
              <a:t>2.) Provide brief high-level overview of  what you’re trying to do. Don’t over explain the details. Use pictures or graphs if possible. </a:t>
            </a:r>
            <a:r>
              <a:rPr lang="en-US" altLang="en-US" sz="1100" i="0" kern="0" dirty="0"/>
              <a:t>Save the details for slide #7. </a:t>
            </a:r>
          </a:p>
          <a:p>
            <a:pPr eaLnBrk="1" fontAlgn="base" hangingPunct="1">
              <a:spcBef>
                <a:spcPct val="0"/>
              </a:spcBef>
              <a:spcAft>
                <a:spcPct val="0"/>
              </a:spcAft>
              <a:buNone/>
              <a:defRPr/>
            </a:pPr>
            <a:r>
              <a:rPr lang="en-US" altLang="en-US" sz="1100" i="0" kern="0" dirty="0"/>
              <a:t>3.) You are answering the “Big Question”  that will be answered, at least in part, by performing the proposed feasibility study. It is important that the idea has implications that would significantly transform aeronautics over 20 years should a follow-on project be shown to be feasible by this study and is funded.</a:t>
            </a:r>
          </a:p>
          <a:p>
            <a:pPr lvl="0" eaLnBrk="1" fontAlgn="base" hangingPunct="1">
              <a:spcBef>
                <a:spcPct val="0"/>
              </a:spcBef>
              <a:spcAft>
                <a:spcPct val="0"/>
              </a:spcAft>
              <a:buNone/>
              <a:defRPr/>
            </a:pPr>
            <a:endParaRPr lang="en-US" altLang="en-US" sz="1100" i="0" kern="0" dirty="0">
              <a:solidFill>
                <a:srgbClr val="000000"/>
              </a:solidFill>
            </a:endParaRPr>
          </a:p>
          <a:p>
            <a:pPr lvl="0" eaLnBrk="1" fontAlgn="base" hangingPunct="1">
              <a:spcBef>
                <a:spcPct val="0"/>
              </a:spcBef>
              <a:spcAft>
                <a:spcPct val="0"/>
              </a:spcAft>
              <a:buNone/>
              <a:defRPr/>
            </a:pPr>
            <a:r>
              <a:rPr lang="en-US" altLang="en-US" sz="1100" i="0" kern="0" dirty="0">
                <a:solidFill>
                  <a:srgbClr val="000000"/>
                </a:solidFill>
              </a:rPr>
              <a:t>Deliver slide 30 seconds.</a:t>
            </a:r>
          </a:p>
          <a:p>
            <a:pPr lvl="0" eaLnBrk="1" fontAlgn="base" hangingPunct="1">
              <a:spcBef>
                <a:spcPct val="0"/>
              </a:spcBef>
              <a:spcAft>
                <a:spcPct val="0"/>
              </a:spcAft>
              <a:buClrTx/>
              <a:buSzTx/>
              <a:buNone/>
            </a:pPr>
            <a:endParaRPr lang="en-US" altLang="en-US" sz="1100" i="0" dirty="0">
              <a:solidFill>
                <a:srgbClr val="000000"/>
              </a:solidFill>
            </a:endParaRPr>
          </a:p>
          <a:p>
            <a:pPr lvl="0" eaLnBrk="1" fontAlgn="base" hangingPunct="1">
              <a:spcBef>
                <a:spcPct val="0"/>
              </a:spcBef>
              <a:spcAft>
                <a:spcPct val="0"/>
              </a:spcAft>
              <a:buClrTx/>
              <a:buSzTx/>
              <a:buNone/>
            </a:pPr>
            <a:r>
              <a:rPr lang="en-US" altLang="en-US" sz="1100" b="1" i="0" dirty="0">
                <a:solidFill>
                  <a:srgbClr val="C00000"/>
                </a:solidFill>
              </a:rPr>
              <a:t>Delete these instructions once you have completed each slide</a:t>
            </a:r>
            <a:r>
              <a:rPr lang="en-US" altLang="en-US" sz="1100" i="0" dirty="0">
                <a:solidFill>
                  <a:srgbClr val="000000"/>
                </a:solidFill>
              </a:rPr>
              <a:t>. </a:t>
            </a:r>
          </a:p>
          <a:p>
            <a:pPr lvl="0" eaLnBrk="1" fontAlgn="base" hangingPunct="1">
              <a:spcBef>
                <a:spcPct val="0"/>
              </a:spcBef>
              <a:spcAft>
                <a:spcPct val="0"/>
              </a:spcAft>
              <a:buClrTx/>
              <a:buSzTx/>
              <a:buNone/>
            </a:pPr>
            <a:endParaRPr lang="en-US" altLang="en-US" sz="1200" i="0" dirty="0">
              <a:solidFill>
                <a:srgbClr val="000000"/>
              </a:solidFill>
            </a:endParaRPr>
          </a:p>
          <a:p>
            <a:endParaRPr lang="en-US" i="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33A605-5390-4383-B3F2-832F4E0EB3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7568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46CFDB35-D134-4531-923C-A22073BC2F21}" type="slidenum">
              <a:rPr lang="en-US" smtClean="0"/>
              <a:t>13</a:t>
            </a:fld>
            <a:endParaRPr lang="en-US"/>
          </a:p>
        </p:txBody>
      </p:sp>
    </p:spTree>
    <p:extLst>
      <p:ext uri="{BB962C8B-B14F-4D97-AF65-F5344CB8AC3E}">
        <p14:creationId xmlns:p14="http://schemas.microsoft.com/office/powerpoint/2010/main" val="2411038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CFDB35-D134-4531-923C-A22073BC2F21}" type="slidenum">
              <a:rPr lang="en-US" smtClean="0"/>
              <a:t>15</a:t>
            </a:fld>
            <a:endParaRPr lang="en-US"/>
          </a:p>
        </p:txBody>
      </p:sp>
    </p:spTree>
    <p:extLst>
      <p:ext uri="{BB962C8B-B14F-4D97-AF65-F5344CB8AC3E}">
        <p14:creationId xmlns:p14="http://schemas.microsoft.com/office/powerpoint/2010/main" val="1287364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CFDB35-D134-4531-923C-A22073BC2F21}" type="slidenum">
              <a:rPr lang="en-US" smtClean="0"/>
              <a:t>16</a:t>
            </a:fld>
            <a:endParaRPr lang="en-US"/>
          </a:p>
        </p:txBody>
      </p:sp>
    </p:spTree>
    <p:extLst>
      <p:ext uri="{BB962C8B-B14F-4D97-AF65-F5344CB8AC3E}">
        <p14:creationId xmlns:p14="http://schemas.microsoft.com/office/powerpoint/2010/main" val="2393337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CFDB35-D134-4531-923C-A22073BC2F21}" type="slidenum">
              <a:rPr lang="en-US" smtClean="0"/>
              <a:t>23</a:t>
            </a:fld>
            <a:endParaRPr lang="en-US"/>
          </a:p>
        </p:txBody>
      </p:sp>
    </p:spTree>
    <p:extLst>
      <p:ext uri="{BB962C8B-B14F-4D97-AF65-F5344CB8AC3E}">
        <p14:creationId xmlns:p14="http://schemas.microsoft.com/office/powerpoint/2010/main" val="764251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rgbClr val="BFD4FD"/>
            </a:gs>
            <a:gs pos="38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307252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421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054072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579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5142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8088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047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51152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3902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0772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2"/>
            <a:ext cx="2057400" cy="6049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202"/>
            <a:ext cx="6019800" cy="6049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1500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rgbClr val="BFD4FD"/>
            </a:gs>
            <a:gs pos="38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8517541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1570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854059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7571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8735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80571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4160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100711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02526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9934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2"/>
            <a:ext cx="2057400" cy="6049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202"/>
            <a:ext cx="6019800" cy="6049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5105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BFD4FD"/>
            </a:gs>
            <a:gs pos="38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028"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11"/>
          <p:cNvSpPr>
            <a:spLocks noGrp="1" noChangeArrowheads="1"/>
          </p:cNvSpPr>
          <p:nvPr>
            <p:ph type="title"/>
          </p:nvPr>
        </p:nvSpPr>
        <p:spPr bwMode="auto">
          <a:xfrm>
            <a:off x="457200" y="76200"/>
            <a:ext cx="8229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Text Box 13"/>
          <p:cNvSpPr txBox="1">
            <a:spLocks noChangeArrowheads="1"/>
          </p:cNvSpPr>
          <p:nvPr/>
        </p:nvSpPr>
        <p:spPr bwMode="auto">
          <a:xfrm>
            <a:off x="8763001" y="6461127"/>
            <a:ext cx="341760" cy="246221"/>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base" hangingPunct="1">
              <a:spcBef>
                <a:spcPct val="0"/>
              </a:spcBef>
              <a:spcAft>
                <a:spcPct val="0"/>
              </a:spcAft>
              <a:defRPr/>
            </a:pPr>
            <a:fld id="{1410AD12-2F14-4BB2-B35B-AADB789B7563}" type="slidenum">
              <a:rPr lang="en-US" sz="1000" smtClean="0">
                <a:solidFill>
                  <a:srgbClr val="000000"/>
                </a:solidFill>
              </a:rPr>
              <a:pPr eaLnBrk="1" fontAlgn="base" hangingPunct="1">
                <a:spcBef>
                  <a:spcPct val="0"/>
                </a:spcBef>
                <a:spcAft>
                  <a:spcPct val="0"/>
                </a:spcAft>
                <a:defRPr/>
              </a:pPr>
              <a:t>‹#›</a:t>
            </a:fld>
            <a:endParaRPr lang="en-US" sz="1000">
              <a:solidFill>
                <a:srgbClr val="000000"/>
              </a:solidFill>
            </a:endParaRPr>
          </a:p>
        </p:txBody>
      </p:sp>
      <p:pic>
        <p:nvPicPr>
          <p:cNvPr id="1031" name="Picture 7" descr="Color-Meatball.png"/>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101601" y="304800"/>
            <a:ext cx="736600" cy="609600"/>
          </a:xfrm>
          <a:prstGeom prst="rect">
            <a:avLst/>
          </a:prstGeom>
          <a:noFill/>
          <a:ln>
            <a:noFill/>
          </a:ln>
          <a:effectLst>
            <a:outerShdw dist="38100" dir="2700000" rotWithShape="0">
              <a:srgbClr val="808080">
                <a:alpha val="42998"/>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32" name="Picture 13" descr="header.jp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0" y="2"/>
            <a:ext cx="9144000" cy="142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33" name="Picture 14" descr="footer.jpg"/>
          <p:cNvPicPr>
            <a:picLocks noChangeAspect="1"/>
          </p:cNvPicPr>
          <p:nvPr/>
        </p:nvPicPr>
        <p:blipFill>
          <a:blip r:embed="rId15">
            <a:extLst>
              <a:ext uri="{28A0092B-C50C-407E-A947-70E740481C1C}">
                <a14:useLocalDpi xmlns:a14="http://schemas.microsoft.com/office/drawing/2010/main"/>
              </a:ext>
            </a:extLst>
          </a:blip>
          <a:srcRect/>
          <a:stretch>
            <a:fillRect/>
          </a:stretch>
        </p:blipFill>
        <p:spPr bwMode="auto">
          <a:xfrm>
            <a:off x="0" y="6705600"/>
            <a:ext cx="9144000" cy="152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34" name="Picture 16" descr="header.jp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0" y="1066800"/>
            <a:ext cx="9144000" cy="76200"/>
          </a:xfrm>
          <a:prstGeom prst="rect">
            <a:avLst/>
          </a:prstGeom>
          <a:noFill/>
          <a:ln>
            <a:noFill/>
          </a:ln>
          <a:effectLst>
            <a:outerShdw dist="38100" dir="2700000" rotWithShape="0">
              <a:srgbClr val="808080">
                <a:alpha val="42998"/>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255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1" fontAlgn="base" hangingPunct="1">
        <a:spcBef>
          <a:spcPct val="0"/>
        </a:spcBef>
        <a:spcAft>
          <a:spcPct val="0"/>
        </a:spcAft>
        <a:defRPr sz="3200" b="1">
          <a:solidFill>
            <a:schemeClr val="tx2"/>
          </a:solidFill>
          <a:latin typeface="+mj-lt"/>
          <a:ea typeface="ＭＳ Ｐゴシック" pitchFamily="-111" charset="-128"/>
          <a:cs typeface="ＭＳ Ｐゴシック"/>
        </a:defRPr>
      </a:lvl1pPr>
      <a:lvl2pPr algn="ctr" rtl="0" eaLnBrk="1" fontAlgn="base" hangingPunct="1">
        <a:spcBef>
          <a:spcPct val="0"/>
        </a:spcBef>
        <a:spcAft>
          <a:spcPct val="0"/>
        </a:spcAft>
        <a:defRPr sz="3200" b="1">
          <a:solidFill>
            <a:schemeClr val="tx2"/>
          </a:solidFill>
          <a:latin typeface="Arial" charset="0"/>
          <a:ea typeface="ＭＳ Ｐゴシック" pitchFamily="-111" charset="-128"/>
          <a:cs typeface="ＭＳ Ｐゴシック"/>
        </a:defRPr>
      </a:lvl2pPr>
      <a:lvl3pPr algn="ctr" rtl="0" eaLnBrk="1" fontAlgn="base" hangingPunct="1">
        <a:spcBef>
          <a:spcPct val="0"/>
        </a:spcBef>
        <a:spcAft>
          <a:spcPct val="0"/>
        </a:spcAft>
        <a:defRPr sz="3200" b="1">
          <a:solidFill>
            <a:schemeClr val="tx2"/>
          </a:solidFill>
          <a:latin typeface="Arial" charset="0"/>
          <a:ea typeface="ＭＳ Ｐゴシック" pitchFamily="-111" charset="-128"/>
          <a:cs typeface="ＭＳ Ｐゴシック"/>
        </a:defRPr>
      </a:lvl3pPr>
      <a:lvl4pPr algn="ctr" rtl="0" eaLnBrk="1" fontAlgn="base" hangingPunct="1">
        <a:spcBef>
          <a:spcPct val="0"/>
        </a:spcBef>
        <a:spcAft>
          <a:spcPct val="0"/>
        </a:spcAft>
        <a:defRPr sz="3200" b="1">
          <a:solidFill>
            <a:schemeClr val="tx2"/>
          </a:solidFill>
          <a:latin typeface="Arial" charset="0"/>
          <a:ea typeface="ＭＳ Ｐゴシック" pitchFamily="-111" charset="-128"/>
          <a:cs typeface="ＭＳ Ｐゴシック"/>
        </a:defRPr>
      </a:lvl4pPr>
      <a:lvl5pPr algn="ctr" rtl="0" eaLnBrk="1" fontAlgn="base" hangingPunct="1">
        <a:spcBef>
          <a:spcPct val="0"/>
        </a:spcBef>
        <a:spcAft>
          <a:spcPct val="0"/>
        </a:spcAft>
        <a:defRPr sz="3200" b="1">
          <a:solidFill>
            <a:schemeClr val="tx2"/>
          </a:solidFill>
          <a:latin typeface="Arial" charset="0"/>
          <a:ea typeface="ＭＳ Ｐゴシック" pitchFamily="-111" charset="-128"/>
          <a:cs typeface="ＭＳ Ｐゴシック"/>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ＭＳ Ｐゴシック" pitchFamily="-111" charset="-128"/>
          <a:cs typeface="ＭＳ Ｐゴシック"/>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pitchFamily="-111" charset="-128"/>
          <a:cs typeface="ＭＳ Ｐゴシック"/>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pitchFamily="-111" charset="-128"/>
          <a:cs typeface="ＭＳ Ｐゴシック"/>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BFD4FD"/>
            </a:gs>
            <a:gs pos="38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028"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11"/>
          <p:cNvSpPr>
            <a:spLocks noGrp="1" noChangeArrowheads="1"/>
          </p:cNvSpPr>
          <p:nvPr>
            <p:ph type="title"/>
          </p:nvPr>
        </p:nvSpPr>
        <p:spPr bwMode="auto">
          <a:xfrm>
            <a:off x="457200" y="76200"/>
            <a:ext cx="8229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Text Box 13"/>
          <p:cNvSpPr txBox="1">
            <a:spLocks noChangeArrowheads="1"/>
          </p:cNvSpPr>
          <p:nvPr/>
        </p:nvSpPr>
        <p:spPr bwMode="auto">
          <a:xfrm>
            <a:off x="8763001" y="6461127"/>
            <a:ext cx="341760" cy="246221"/>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base" hangingPunct="1">
              <a:spcBef>
                <a:spcPct val="0"/>
              </a:spcBef>
              <a:spcAft>
                <a:spcPct val="0"/>
              </a:spcAft>
              <a:defRPr/>
            </a:pPr>
            <a:fld id="{1410AD12-2F14-4BB2-B35B-AADB789B7563}" type="slidenum">
              <a:rPr lang="en-US" sz="1000" smtClean="0">
                <a:solidFill>
                  <a:srgbClr val="000000"/>
                </a:solidFill>
              </a:rPr>
              <a:pPr eaLnBrk="1" fontAlgn="base" hangingPunct="1">
                <a:spcBef>
                  <a:spcPct val="0"/>
                </a:spcBef>
                <a:spcAft>
                  <a:spcPct val="0"/>
                </a:spcAft>
                <a:defRPr/>
              </a:pPr>
              <a:t>‹#›</a:t>
            </a:fld>
            <a:endParaRPr lang="en-US" sz="1000">
              <a:solidFill>
                <a:srgbClr val="000000"/>
              </a:solidFill>
            </a:endParaRPr>
          </a:p>
        </p:txBody>
      </p:sp>
      <p:pic>
        <p:nvPicPr>
          <p:cNvPr id="1031" name="Picture 7" descr="Color-Meatball.png"/>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101601" y="304800"/>
            <a:ext cx="736600" cy="609600"/>
          </a:xfrm>
          <a:prstGeom prst="rect">
            <a:avLst/>
          </a:prstGeom>
          <a:noFill/>
          <a:ln>
            <a:noFill/>
          </a:ln>
          <a:effectLst>
            <a:outerShdw dist="38100" dir="2700000" rotWithShape="0">
              <a:srgbClr val="808080">
                <a:alpha val="42998"/>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2" name="Picture 13" descr="header.jp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0" y="2"/>
            <a:ext cx="9144000" cy="142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3" name="Picture 14" descr="footer.jpg"/>
          <p:cNvPicPr>
            <a:picLocks noChangeAspect="1"/>
          </p:cNvPicPr>
          <p:nvPr/>
        </p:nvPicPr>
        <p:blipFill>
          <a:blip r:embed="rId15">
            <a:extLst>
              <a:ext uri="{28A0092B-C50C-407E-A947-70E740481C1C}">
                <a14:useLocalDpi xmlns:a14="http://schemas.microsoft.com/office/drawing/2010/main"/>
              </a:ext>
            </a:extLst>
          </a:blip>
          <a:srcRect/>
          <a:stretch>
            <a:fillRect/>
          </a:stretch>
        </p:blipFill>
        <p:spPr bwMode="auto">
          <a:xfrm>
            <a:off x="0" y="6705600"/>
            <a:ext cx="91440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 name="Picture 16" descr="header.jp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0" y="1066800"/>
            <a:ext cx="9144000" cy="76200"/>
          </a:xfrm>
          <a:prstGeom prst="rect">
            <a:avLst/>
          </a:prstGeom>
          <a:noFill/>
          <a:ln>
            <a:noFill/>
          </a:ln>
          <a:effectLst>
            <a:outerShdw dist="38100" dir="2700000" rotWithShape="0">
              <a:srgbClr val="808080">
                <a:alpha val="42998"/>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512521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rtl="0" eaLnBrk="1" fontAlgn="base" hangingPunct="1">
        <a:spcBef>
          <a:spcPct val="0"/>
        </a:spcBef>
        <a:spcAft>
          <a:spcPct val="0"/>
        </a:spcAft>
        <a:defRPr sz="3200" b="1">
          <a:solidFill>
            <a:schemeClr val="tx2"/>
          </a:solidFill>
          <a:latin typeface="+mj-lt"/>
          <a:ea typeface="ＭＳ Ｐゴシック" pitchFamily="-111" charset="-128"/>
          <a:cs typeface="ＭＳ Ｐゴシック"/>
        </a:defRPr>
      </a:lvl1pPr>
      <a:lvl2pPr algn="ctr" rtl="0" eaLnBrk="1" fontAlgn="base" hangingPunct="1">
        <a:spcBef>
          <a:spcPct val="0"/>
        </a:spcBef>
        <a:spcAft>
          <a:spcPct val="0"/>
        </a:spcAft>
        <a:defRPr sz="3200" b="1">
          <a:solidFill>
            <a:schemeClr val="tx2"/>
          </a:solidFill>
          <a:latin typeface="Arial" charset="0"/>
          <a:ea typeface="ＭＳ Ｐゴシック" pitchFamily="-111" charset="-128"/>
          <a:cs typeface="ＭＳ Ｐゴシック"/>
        </a:defRPr>
      </a:lvl2pPr>
      <a:lvl3pPr algn="ctr" rtl="0" eaLnBrk="1" fontAlgn="base" hangingPunct="1">
        <a:spcBef>
          <a:spcPct val="0"/>
        </a:spcBef>
        <a:spcAft>
          <a:spcPct val="0"/>
        </a:spcAft>
        <a:defRPr sz="3200" b="1">
          <a:solidFill>
            <a:schemeClr val="tx2"/>
          </a:solidFill>
          <a:latin typeface="Arial" charset="0"/>
          <a:ea typeface="ＭＳ Ｐゴシック" pitchFamily="-111" charset="-128"/>
          <a:cs typeface="ＭＳ Ｐゴシック"/>
        </a:defRPr>
      </a:lvl3pPr>
      <a:lvl4pPr algn="ctr" rtl="0" eaLnBrk="1" fontAlgn="base" hangingPunct="1">
        <a:spcBef>
          <a:spcPct val="0"/>
        </a:spcBef>
        <a:spcAft>
          <a:spcPct val="0"/>
        </a:spcAft>
        <a:defRPr sz="3200" b="1">
          <a:solidFill>
            <a:schemeClr val="tx2"/>
          </a:solidFill>
          <a:latin typeface="Arial" charset="0"/>
          <a:ea typeface="ＭＳ Ｐゴシック" pitchFamily="-111" charset="-128"/>
          <a:cs typeface="ＭＳ Ｐゴシック"/>
        </a:defRPr>
      </a:lvl4pPr>
      <a:lvl5pPr algn="ctr" rtl="0" eaLnBrk="1" fontAlgn="base" hangingPunct="1">
        <a:spcBef>
          <a:spcPct val="0"/>
        </a:spcBef>
        <a:spcAft>
          <a:spcPct val="0"/>
        </a:spcAft>
        <a:defRPr sz="3200" b="1">
          <a:solidFill>
            <a:schemeClr val="tx2"/>
          </a:solidFill>
          <a:latin typeface="Arial" charset="0"/>
          <a:ea typeface="ＭＳ Ｐゴシック" pitchFamily="-111" charset="-128"/>
          <a:cs typeface="ＭＳ Ｐゴシック"/>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ＭＳ Ｐゴシック" pitchFamily="-111" charset="-128"/>
          <a:cs typeface="ＭＳ Ｐゴシック"/>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pitchFamily="-111" charset="-128"/>
          <a:cs typeface="ＭＳ Ｐゴシック"/>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pitchFamily="-111" charset="-128"/>
          <a:cs typeface="ＭＳ Ｐゴシック"/>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tiff"/><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5233" y="1561260"/>
            <a:ext cx="8462865" cy="1470025"/>
          </a:xfrm>
        </p:spPr>
        <p:txBody>
          <a:bodyPr/>
          <a:lstStyle/>
          <a:p>
            <a:r>
              <a:rPr lang="en-US" sz="4400" dirty="0"/>
              <a:t>CAS: AERoBOND Overview</a:t>
            </a:r>
          </a:p>
        </p:txBody>
      </p:sp>
      <p:sp>
        <p:nvSpPr>
          <p:cNvPr id="3" name="Subtitle 2"/>
          <p:cNvSpPr>
            <a:spLocks noGrp="1"/>
          </p:cNvSpPr>
          <p:nvPr>
            <p:ph type="subTitle" idx="1"/>
          </p:nvPr>
        </p:nvSpPr>
        <p:spPr>
          <a:xfrm>
            <a:off x="993848" y="3229044"/>
            <a:ext cx="7163799" cy="2954975"/>
          </a:xfrm>
        </p:spPr>
        <p:txBody>
          <a:bodyPr/>
          <a:lstStyle/>
          <a:p>
            <a:r>
              <a:rPr lang="en-US" sz="2400" dirty="0">
                <a:ea typeface="ＭＳ Ｐゴシック"/>
              </a:rPr>
              <a:t>PI: Frank Palmieri (LaRC)</a:t>
            </a:r>
          </a:p>
          <a:p>
            <a:r>
              <a:rPr lang="en-US" sz="2400" dirty="0">
                <a:ea typeface="ＭＳ Ｐゴシック"/>
              </a:rPr>
              <a:t>Co-PI: Tyler Hudson (LaRC)</a:t>
            </a:r>
          </a:p>
          <a:p>
            <a:endParaRPr lang="en-US" sz="2400" dirty="0">
              <a:ea typeface="ＭＳ Ｐゴシック"/>
            </a:endParaRPr>
          </a:p>
          <a:p>
            <a:r>
              <a:rPr lang="en-US" sz="2400" dirty="0">
                <a:ea typeface="ＭＳ Ｐゴシック"/>
              </a:rPr>
              <a:t>NASA Centers: LaRC, GRC, ARC</a:t>
            </a:r>
          </a:p>
          <a:p>
            <a:r>
              <a:rPr lang="en-US" sz="2400" dirty="0">
                <a:ea typeface="ＭＳ Ｐゴシック"/>
              </a:rPr>
              <a:t>Partner: ASX Composites (SAA)</a:t>
            </a:r>
          </a:p>
          <a:p>
            <a:endParaRPr lang="en-US" sz="2000" dirty="0"/>
          </a:p>
          <a:p>
            <a:endParaRPr lang="en-US" sz="1800" dirty="0"/>
          </a:p>
          <a:p>
            <a:r>
              <a:rPr lang="en-US" sz="2000" dirty="0"/>
              <a:t>April 2020</a:t>
            </a:r>
          </a:p>
        </p:txBody>
      </p:sp>
    </p:spTree>
    <p:extLst>
      <p:ext uri="{BB962C8B-B14F-4D97-AF65-F5344CB8AC3E}">
        <p14:creationId xmlns:p14="http://schemas.microsoft.com/office/powerpoint/2010/main" val="908037831"/>
      </p:ext>
    </p:extLst>
  </p:cSld>
  <p:clrMapOvr>
    <a:masterClrMapping/>
  </p:clrMapOvr>
  <mc:AlternateContent xmlns:mc="http://schemas.openxmlformats.org/markup-compatibility/2006" xmlns:p14="http://schemas.microsoft.com/office/powerpoint/2010/main">
    <mc:Choice Requires="p14">
      <p:transition spd="slow" p14:dur="2000" advTm="23529"/>
    </mc:Choice>
    <mc:Fallback xmlns="">
      <p:transition spd="slow" advTm="23529"/>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Bottom Line</a:t>
            </a:r>
            <a:endParaRPr lang="en-US" dirty="0"/>
          </a:p>
        </p:txBody>
      </p:sp>
      <p:sp>
        <p:nvSpPr>
          <p:cNvPr id="3" name="Content Placeholder 2"/>
          <p:cNvSpPr>
            <a:spLocks noGrp="1"/>
          </p:cNvSpPr>
          <p:nvPr>
            <p:ph idx="1"/>
          </p:nvPr>
        </p:nvSpPr>
        <p:spPr>
          <a:xfrm>
            <a:off x="353505" y="1155865"/>
            <a:ext cx="8686800" cy="5376909"/>
          </a:xfrm>
        </p:spPr>
        <p:txBody>
          <a:bodyPr/>
          <a:lstStyle/>
          <a:p>
            <a:r>
              <a:rPr lang="en-US" sz="2400" dirty="0" smtClean="0"/>
              <a:t>AERoBOND</a:t>
            </a:r>
          </a:p>
          <a:p>
            <a:pPr lvl="1"/>
            <a:r>
              <a:rPr lang="en-US" sz="2000" dirty="0" smtClean="0"/>
              <a:t>Rapid, reliable assembly of composite structures to reduce/eliminate redundant fasteners</a:t>
            </a:r>
          </a:p>
          <a:p>
            <a:pPr lvl="1"/>
            <a:r>
              <a:rPr lang="en-US" sz="2000" dirty="0" smtClean="0"/>
              <a:t>Enables unitization without complex tooling or processing</a:t>
            </a:r>
          </a:p>
          <a:p>
            <a:pPr lvl="1"/>
            <a:r>
              <a:rPr lang="en-US" sz="2000" u="sng" dirty="0" smtClean="0"/>
              <a:t>Practical for near-to-mid-term implementation </a:t>
            </a:r>
            <a:r>
              <a:rPr lang="en-US" sz="2000" dirty="0" smtClean="0"/>
              <a:t>(commercially available precursors with aerospace history)</a:t>
            </a:r>
          </a:p>
          <a:p>
            <a:r>
              <a:rPr lang="en-US" sz="2400" dirty="0" smtClean="0"/>
              <a:t>Transition portion of AERoBOND to AATT (FY21)</a:t>
            </a:r>
          </a:p>
          <a:p>
            <a:pPr lvl="1"/>
            <a:r>
              <a:rPr lang="en-US" sz="2000" dirty="0" smtClean="0"/>
              <a:t>Minimal fabrication and testing efforts</a:t>
            </a:r>
          </a:p>
          <a:p>
            <a:pPr lvl="1"/>
            <a:r>
              <a:rPr lang="en-US" sz="2000" dirty="0" smtClean="0"/>
              <a:t>Continue SAA / assess gap to commercial application</a:t>
            </a:r>
          </a:p>
          <a:p>
            <a:pPr lvl="1"/>
            <a:r>
              <a:rPr lang="en-US" sz="2000" dirty="0" smtClean="0"/>
              <a:t>Cost: 1 FTE/LaRC, $15k/materials</a:t>
            </a:r>
          </a:p>
          <a:p>
            <a:r>
              <a:rPr lang="en-US" sz="2400" dirty="0" smtClean="0"/>
              <a:t>Transition to “High Rate Manufacturing” project (FY22)</a:t>
            </a:r>
            <a:endParaRPr lang="en-US" sz="2000" dirty="0"/>
          </a:p>
          <a:p>
            <a:pPr lvl="1"/>
            <a:r>
              <a:rPr lang="en-US" sz="2000" dirty="0" smtClean="0"/>
              <a:t>Re-expand testing, add industry partners, multi-center</a:t>
            </a:r>
          </a:p>
          <a:p>
            <a:pPr lvl="1"/>
            <a:r>
              <a:rPr lang="en-US" sz="2000" dirty="0" smtClean="0"/>
              <a:t>Further develop process model(s) as product, add analysis tools</a:t>
            </a:r>
          </a:p>
          <a:p>
            <a:pPr lvl="1"/>
            <a:r>
              <a:rPr lang="en-US" sz="2000" dirty="0" smtClean="0"/>
              <a:t>Cost: 2.5 FTE, $150k materials/equip., 0.5 WYE (~$115k)</a:t>
            </a:r>
          </a:p>
        </p:txBody>
      </p:sp>
    </p:spTree>
    <p:extLst>
      <p:ext uri="{BB962C8B-B14F-4D97-AF65-F5344CB8AC3E}">
        <p14:creationId xmlns:p14="http://schemas.microsoft.com/office/powerpoint/2010/main" val="1947534863"/>
      </p:ext>
    </p:extLst>
  </p:cSld>
  <p:clrMapOvr>
    <a:masterClrMapping/>
  </p:clrMapOvr>
  <mc:AlternateContent xmlns:mc="http://schemas.openxmlformats.org/markup-compatibility/2006" xmlns:p14="http://schemas.microsoft.com/office/powerpoint/2010/main">
    <mc:Choice Requires="p14">
      <p:transition spd="slow" p14:dur="2000" advTm="64932"/>
    </mc:Choice>
    <mc:Fallback xmlns="">
      <p:transition spd="slow" advTm="64932"/>
    </mc:Fallback>
  </mc:AlternateContent>
  <p:timing>
    <p:tnLst>
      <p:par>
        <p:cTn id="1" dur="indefinite" restart="never" nodeType="tmRoot"/>
      </p:par>
    </p:tnLst>
  </p:timing>
  <p:extLst mod="1">
    <p:ext uri="{3A86A75C-4F4B-4683-9AE1-C65F6400EC91}">
      <p14:laserTraceLst xmlns:p14="http://schemas.microsoft.com/office/powerpoint/2010/main">
        <p14:tracePtLst>
          <p14:tracePt t="1876" x="3463925" y="3463925"/>
          <p14:tracePt t="1883" x="3411538" y="3463925"/>
          <p14:tracePt t="1892" x="3382963" y="3463925"/>
          <p14:tracePt t="1900" x="3365500" y="3457575"/>
          <p14:tracePt t="1913" x="3297238" y="3417888"/>
          <p14:tracePt t="1929" x="2982913" y="3189288"/>
          <p14:tracePt t="1946" x="2468563" y="2560638"/>
          <p14:tracePt t="1963" x="1978025" y="1492250"/>
          <p14:tracePt t="1979" x="1925638" y="1222375"/>
          <p14:tracePt t="1996" x="1920875" y="1217613"/>
          <p14:tracePt t="2013" x="1920875" y="1206500"/>
          <p14:tracePt t="2155" x="1897063" y="1200150"/>
          <p14:tracePt t="2163" x="1851025" y="1154113"/>
          <p14:tracePt t="2171" x="1806575" y="1079500"/>
          <p14:tracePt t="2179" x="1760538" y="989013"/>
          <p14:tracePt t="2196" x="1639888" y="788988"/>
          <p14:tracePt t="2213" x="1497013" y="542925"/>
          <p14:tracePt t="2229" x="1079500" y="22225"/>
          <p14:tracePt t="2246" x="685800" y="0"/>
          <p14:tracePt t="2507" x="239713" y="257175"/>
          <p14:tracePt t="2533" x="246063" y="263525"/>
          <p14:tracePt t="2651" x="234950" y="263525"/>
          <p14:tracePt t="2659" x="234950" y="257175"/>
          <p14:tracePt t="3077" x="4429125" y="3675063"/>
          <p14:tracePt t="4093" x="4418013" y="3675063"/>
          <p14:tracePt t="4101" x="4411663" y="3668713"/>
          <p14:tracePt t="4109" x="4406900" y="3663950"/>
          <p14:tracePt t="4133" x="4400550" y="3657600"/>
          <p14:tracePt t="4150" x="4383088" y="3651250"/>
          <p14:tracePt t="4158" x="4378325" y="3651250"/>
          <p14:tracePt t="4168" x="4371975" y="3646488"/>
          <p14:tracePt t="4197" x="4365625" y="3646488"/>
          <p14:tracePt t="4205" x="4360863" y="3640138"/>
          <p14:tracePt t="4253" x="4354513" y="3635375"/>
          <p14:tracePt t="4653" x="4349750" y="3635375"/>
          <p14:tracePt t="4677" x="4343400" y="3629025"/>
          <p14:tracePt t="4709" x="4337050" y="3629025"/>
          <p14:tracePt t="4742" x="4325938" y="3629025"/>
          <p14:tracePt t="4773" x="4321175" y="3622675"/>
          <p14:tracePt t="4845" x="4314825" y="3617913"/>
          <p14:tracePt t="5101" x="4308475" y="3617913"/>
          <p14:tracePt t="5109" x="4286250" y="3611563"/>
          <p14:tracePt t="5125" x="4279900" y="3606800"/>
          <p14:tracePt t="5134" x="4275138" y="3600450"/>
          <p14:tracePt t="5630" x="4257675" y="3589338"/>
          <p14:tracePt t="5638" x="4222750" y="3565525"/>
          <p14:tracePt t="5646" x="4206875" y="3560763"/>
          <p14:tracePt t="5655" x="4178300" y="3549650"/>
          <p14:tracePt t="5671" x="4165600" y="3543300"/>
          <p14:tracePt t="5684" x="4149725" y="3532188"/>
          <p14:tracePt t="5701" x="4097338" y="3508375"/>
          <p14:tracePt t="5717" x="4079875" y="3497263"/>
          <p14:tracePt t="5734" x="4046538" y="3479800"/>
          <p14:tracePt t="5751" x="4006850" y="3451225"/>
          <p14:tracePt t="5768" x="3960813" y="3411538"/>
          <p14:tracePt t="5784" x="3897313" y="3360738"/>
          <p14:tracePt t="5801" x="3829050" y="3308350"/>
          <p14:tracePt t="5817" x="3714750" y="3206750"/>
          <p14:tracePt t="5834" x="3606800" y="3121025"/>
          <p14:tracePt t="5851" x="3532188" y="3046413"/>
          <p14:tracePt t="5867" x="3457575" y="2982913"/>
          <p14:tracePt t="5884" x="3365500" y="2886075"/>
          <p14:tracePt t="5901" x="3189288" y="2725738"/>
          <p14:tracePt t="5917" x="3092450" y="2663825"/>
          <p14:tracePt t="5934" x="3006725" y="2593975"/>
          <p14:tracePt t="5951" x="2978150" y="2571750"/>
          <p14:tracePt t="5967" x="2914650" y="2536825"/>
          <p14:tracePt t="5984" x="2874963" y="2503488"/>
          <p14:tracePt t="6001" x="2828925" y="2474913"/>
          <p14:tracePt t="6017" x="2749550" y="2428875"/>
          <p14:tracePt t="6034" x="2668588" y="2382838"/>
          <p14:tracePt t="6051" x="2560638" y="2325688"/>
          <p14:tracePt t="6068" x="2492375" y="2279650"/>
          <p14:tracePt t="6084" x="2417763" y="2246313"/>
          <p14:tracePt t="6101" x="2343150" y="2206625"/>
          <p14:tracePt t="6118" x="2274888" y="2171700"/>
          <p14:tracePt t="6134" x="2217738" y="2143125"/>
          <p14:tracePt t="6151" x="2171700" y="2108200"/>
          <p14:tracePt t="6167" x="2132013" y="2079625"/>
          <p14:tracePt t="6184" x="2085975" y="2051050"/>
          <p14:tracePt t="6201" x="2057400" y="2022475"/>
          <p14:tracePt t="6217" x="2028825" y="2000250"/>
          <p14:tracePt t="6234" x="2011363" y="1989138"/>
          <p14:tracePt t="6251" x="1989138" y="1971675"/>
          <p14:tracePt t="6268" x="1954213" y="1960563"/>
          <p14:tracePt t="6284" x="1936750" y="1949450"/>
          <p14:tracePt t="6318" x="1925638" y="1943100"/>
          <p14:tracePt t="6589" x="1925638" y="1949450"/>
          <p14:tracePt t="6597" x="1936750" y="1954213"/>
          <p14:tracePt t="6605" x="1949450" y="1965325"/>
          <p14:tracePt t="6617" x="1982788" y="1978025"/>
          <p14:tracePt t="6634" x="1993900" y="1989138"/>
          <p14:tracePt t="6651" x="2011363" y="2000250"/>
          <p14:tracePt t="6667" x="2028825" y="2000250"/>
          <p14:tracePt t="6684" x="2039938" y="2006600"/>
          <p14:tracePt t="6701" x="2051050" y="2011363"/>
          <p14:tracePt t="6717" x="2063750" y="2017713"/>
          <p14:tracePt t="6751" x="2074863" y="2017713"/>
          <p14:tracePt t="6767" x="2079625" y="2017713"/>
          <p14:tracePt t="6784" x="2092325" y="2017713"/>
          <p14:tracePt t="6801" x="2097088" y="2017713"/>
          <p14:tracePt t="7021" x="2103438" y="2017713"/>
          <p14:tracePt t="7029" x="2132013" y="2017713"/>
          <p14:tracePt t="7038" x="2143125" y="2022475"/>
          <p14:tracePt t="7051" x="2165350" y="2022475"/>
          <p14:tracePt t="7068" x="2211388" y="2028825"/>
          <p14:tracePt t="7084" x="2279650" y="2039938"/>
          <p14:tracePt t="7100" x="2382838" y="2057400"/>
          <p14:tracePt t="7117" x="2593975" y="2092325"/>
          <p14:tracePt t="7134" x="2778125" y="2108200"/>
          <p14:tracePt t="7151" x="2960688" y="2143125"/>
          <p14:tracePt t="7167" x="3154363" y="2178050"/>
          <p14:tracePt t="7184" x="3308350" y="2189163"/>
          <p14:tracePt t="7201" x="3394075" y="2193925"/>
          <p14:tracePt t="7217" x="3417888" y="2211388"/>
          <p14:tracePt t="7251" x="3440113" y="2211388"/>
          <p14:tracePt t="7267" x="3451225" y="2206625"/>
          <p14:tracePt t="7284" x="3514725" y="2189163"/>
          <p14:tracePt t="7301" x="3560763" y="2171700"/>
          <p14:tracePt t="7318" x="3629025" y="2165350"/>
          <p14:tracePt t="7334" x="3640138" y="2160588"/>
          <p14:tracePt t="7367" x="3651250" y="2160588"/>
          <p14:tracePt t="7384" x="3663950" y="2160588"/>
          <p14:tracePt t="7401" x="3697288" y="2160588"/>
          <p14:tracePt t="7417" x="3783013" y="2160588"/>
          <p14:tracePt t="7434" x="3863975" y="2160588"/>
          <p14:tracePt t="7451" x="3949700" y="2160588"/>
          <p14:tracePt t="7467" x="4040188" y="2165350"/>
          <p14:tracePt t="7484" x="4114800" y="2182813"/>
          <p14:tracePt t="7501" x="4240213" y="2193925"/>
          <p14:tracePt t="7517" x="4514850" y="2206625"/>
          <p14:tracePt t="7534" x="4703763" y="2206625"/>
          <p14:tracePt t="7551" x="4897438" y="2206625"/>
          <p14:tracePt t="7567" x="5035550" y="2206625"/>
          <p14:tracePt t="7584" x="5149850" y="2206625"/>
          <p14:tracePt t="7600" x="5229225" y="2206625"/>
          <p14:tracePt t="7617" x="5314950" y="2206625"/>
          <p14:tracePt t="7634" x="5411788" y="2206625"/>
          <p14:tracePt t="7650" x="5475288" y="2206625"/>
          <p14:tracePt t="7667" x="5521325" y="2206625"/>
          <p14:tracePt t="7684" x="5549900" y="2206625"/>
          <p14:tracePt t="7700" x="5600700" y="2193925"/>
          <p14:tracePt t="7717" x="5715000" y="2193925"/>
          <p14:tracePt t="7734" x="5789613" y="2193925"/>
          <p14:tracePt t="7750" x="5818188" y="2193925"/>
          <p14:tracePt t="7941" x="5829300" y="2193925"/>
          <p14:tracePt t="7949" x="5835650" y="2193925"/>
          <p14:tracePt t="7958" x="5864225" y="2193925"/>
          <p14:tracePt t="7967" x="5868988" y="2200275"/>
          <p14:tracePt t="7990" x="5875338" y="2206625"/>
          <p14:tracePt t="8007" x="5886450" y="2217738"/>
          <p14:tracePt t="8022" x="5892800" y="2222500"/>
          <p14:tracePt t="8309" x="5897563" y="2228850"/>
          <p14:tracePt t="62990" x="5897563" y="2251075"/>
          <p14:tracePt t="62997" x="5897563" y="2360613"/>
          <p14:tracePt t="63005" x="5908675" y="2508250"/>
          <p14:tracePt t="63014" x="5954713" y="2593975"/>
          <p14:tracePt t="63027" x="6011863" y="2686050"/>
          <p14:tracePt t="63043" x="6132513" y="2863850"/>
          <p14:tracePt t="63060" x="6229350" y="3000375"/>
          <p14:tracePt t="63077" x="6257925" y="3079750"/>
          <p14:tracePt t="63093" x="6264275" y="3103563"/>
          <p14:tracePt t="63110" x="6264275" y="3125788"/>
          <p14:tracePt t="63197" x="6264275" y="3132138"/>
          <p14:tracePt t="63206" x="6251575" y="3132138"/>
          <p14:tracePt t="63214" x="6246813" y="3132138"/>
          <p14:tracePt t="63227" x="6218238" y="3121025"/>
          <p14:tracePt t="63243" x="6108700" y="3051175"/>
          <p14:tracePt t="63260" x="5943600" y="2943225"/>
          <p14:tracePt t="63277" x="5629275" y="2794000"/>
          <p14:tracePt t="63293" x="5086350" y="2646363"/>
          <p14:tracePt t="63310" x="4337050" y="2560638"/>
          <p14:tracePt t="63327" x="3886200" y="2560638"/>
          <p14:tracePt t="63343" x="3679825" y="2560638"/>
          <p14:tracePt t="63360" x="3554413" y="2560638"/>
          <p14:tracePt t="63377" x="3468688" y="2582863"/>
          <p14:tracePt t="63394" x="3378200" y="2668588"/>
          <p14:tracePt t="63410" x="3314700" y="2725738"/>
          <p14:tracePt t="63427" x="3228975" y="2789238"/>
          <p14:tracePt t="63443" x="3182938" y="2840038"/>
          <p14:tracePt t="63460" x="3136900" y="2914650"/>
          <p14:tracePt t="63477" x="3063875" y="3149600"/>
          <p14:tracePt t="63493" x="3028950" y="3228975"/>
          <p14:tracePt t="63510" x="3028950" y="3263900"/>
          <p14:tracePt t="63527" x="3028950" y="3286125"/>
          <p14:tracePt t="63543" x="3035300" y="3303588"/>
          <p14:tracePt t="63901" x="3040063" y="3308350"/>
          <p14:tracePt t="63910" x="3040063" y="3314700"/>
          <p14:tracePt t="63917" x="3040063" y="3325813"/>
          <p14:tracePt t="63927" x="3040063" y="3332163"/>
          <p14:tracePt t="63943" x="3040063" y="3349625"/>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673" y="241945"/>
            <a:ext cx="7957127" cy="857250"/>
          </a:xfrm>
        </p:spPr>
        <p:txBody>
          <a:bodyPr>
            <a:normAutofit/>
          </a:bodyPr>
          <a:lstStyle/>
          <a:p>
            <a:r>
              <a:rPr lang="en-US" b="1" dirty="0"/>
              <a:t>AERoBOND Project Overview</a:t>
            </a:r>
          </a:p>
        </p:txBody>
      </p:sp>
      <p:pic>
        <p:nvPicPr>
          <p:cNvPr id="16" name="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58316" y="4998515"/>
            <a:ext cx="1690803" cy="11283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9" name="Group 8"/>
          <p:cNvGrpSpPr/>
          <p:nvPr/>
        </p:nvGrpSpPr>
        <p:grpSpPr>
          <a:xfrm>
            <a:off x="1564182" y="3603735"/>
            <a:ext cx="6152278" cy="1097409"/>
            <a:chOff x="1564182" y="3603735"/>
            <a:chExt cx="6152278" cy="1097409"/>
          </a:xfrm>
        </p:grpSpPr>
        <p:sp>
          <p:nvSpPr>
            <p:cNvPr id="25" name="Bent Arrow 24"/>
            <p:cNvSpPr/>
            <p:nvPr/>
          </p:nvSpPr>
          <p:spPr>
            <a:xfrm>
              <a:off x="1564182" y="3726164"/>
              <a:ext cx="2136715" cy="919233"/>
            </a:xfrm>
            <a:prstGeom prst="bentArrow">
              <a:avLst>
                <a:gd name="adj1" fmla="val 36756"/>
                <a:gd name="adj2" fmla="val 45467"/>
                <a:gd name="adj3" fmla="val 25000"/>
                <a:gd name="adj4" fmla="val 4375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7" name="Bent Arrow 26"/>
            <p:cNvSpPr/>
            <p:nvPr/>
          </p:nvSpPr>
          <p:spPr>
            <a:xfrm flipH="1">
              <a:off x="5417993" y="3721384"/>
              <a:ext cx="2246062" cy="919233"/>
            </a:xfrm>
            <a:prstGeom prst="bentArrow">
              <a:avLst>
                <a:gd name="adj1" fmla="val 36756"/>
                <a:gd name="adj2" fmla="val 45467"/>
                <a:gd name="adj3" fmla="val 25000"/>
                <a:gd name="adj4" fmla="val 4375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0" name="TextBox 19"/>
            <p:cNvSpPr txBox="1"/>
            <p:nvPr/>
          </p:nvSpPr>
          <p:spPr>
            <a:xfrm>
              <a:off x="6733499" y="3896980"/>
              <a:ext cx="982961" cy="523220"/>
            </a:xfrm>
            <a:prstGeom prst="rect">
              <a:avLst/>
            </a:prstGeom>
            <a:noFill/>
          </p:spPr>
          <p:txBody>
            <a:bodyPr wrap="none" rtlCol="0">
              <a:spAutoFit/>
            </a:bodyPr>
            <a:lstStyle/>
            <a:p>
              <a:r>
                <a:rPr lang="en-US" sz="2800" b="1" dirty="0"/>
                <a:t>GRC</a:t>
              </a:r>
            </a:p>
          </p:txBody>
        </p:sp>
        <p:sp>
          <p:nvSpPr>
            <p:cNvPr id="17" name="TextBox 16"/>
            <p:cNvSpPr txBox="1"/>
            <p:nvPr/>
          </p:nvSpPr>
          <p:spPr>
            <a:xfrm>
              <a:off x="1662130" y="3890829"/>
              <a:ext cx="963725" cy="523220"/>
            </a:xfrm>
            <a:prstGeom prst="rect">
              <a:avLst/>
            </a:prstGeom>
            <a:noFill/>
          </p:spPr>
          <p:txBody>
            <a:bodyPr wrap="none" rtlCol="0">
              <a:spAutoFit/>
            </a:bodyPr>
            <a:lstStyle/>
            <a:p>
              <a:r>
                <a:rPr lang="en-US" sz="2800" b="1" dirty="0"/>
                <a:t>ARC</a:t>
              </a:r>
            </a:p>
          </p:txBody>
        </p:sp>
        <p:sp>
          <p:nvSpPr>
            <p:cNvPr id="11" name="Oval 10"/>
            <p:cNvSpPr/>
            <p:nvPr/>
          </p:nvSpPr>
          <p:spPr>
            <a:xfrm>
              <a:off x="3849225" y="3603735"/>
              <a:ext cx="1442215" cy="1097409"/>
            </a:xfrm>
            <a:prstGeom prst="ellipse">
              <a:avLst/>
            </a:prstGeom>
            <a:gradFill flip="none" rotWithShape="1">
              <a:gsLst>
                <a:gs pos="48000">
                  <a:srgbClr val="D69900"/>
                </a:gs>
                <a:gs pos="0">
                  <a:srgbClr val="FFC215"/>
                </a:gs>
                <a:gs pos="100000">
                  <a:srgbClr val="FFC215"/>
                </a:gs>
              </a:gsLst>
              <a:path path="circle">
                <a:fillToRect l="50000" t="50000" r="50000" b="50000"/>
              </a:path>
              <a:tileRect/>
            </a:gradFill>
            <a:ln w="12700">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4022054" y="3721384"/>
              <a:ext cx="1124027" cy="800219"/>
            </a:xfrm>
            <a:prstGeom prst="rect">
              <a:avLst/>
            </a:prstGeom>
            <a:noFill/>
          </p:spPr>
          <p:txBody>
            <a:bodyPr wrap="none" rtlCol="0">
              <a:spAutoFit/>
            </a:bodyPr>
            <a:lstStyle/>
            <a:p>
              <a:pPr algn="ctr"/>
              <a:r>
                <a:rPr lang="en-US" sz="2800" b="1" dirty="0"/>
                <a:t>LaRC</a:t>
              </a:r>
            </a:p>
            <a:p>
              <a:pPr algn="ctr"/>
              <a:r>
                <a:rPr lang="en-US" i="1" dirty="0"/>
                <a:t>(PI)</a:t>
              </a:r>
            </a:p>
          </p:txBody>
        </p:sp>
      </p:grpSp>
      <p:grpSp>
        <p:nvGrpSpPr>
          <p:cNvPr id="10" name="Group 9"/>
          <p:cNvGrpSpPr/>
          <p:nvPr/>
        </p:nvGrpSpPr>
        <p:grpSpPr>
          <a:xfrm>
            <a:off x="384533" y="4810062"/>
            <a:ext cx="1431186" cy="1504323"/>
            <a:chOff x="369005" y="4986885"/>
            <a:chExt cx="1431186" cy="1504323"/>
          </a:xfrm>
        </p:grpSpPr>
        <p:pic>
          <p:nvPicPr>
            <p:cNvPr id="8" name="Picture 7" descr="ttps://pubs.acs.org/appl/literatum/publisher/achs/journals/content/jpcbfk/2014/jpcbfk.2014.118.issue-6/j"/>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69005" y="4986885"/>
              <a:ext cx="1431186" cy="1504323"/>
            </a:xfrm>
            <a:prstGeom prst="rect">
              <a:avLst/>
            </a:prstGeom>
            <a:solidFill>
              <a:schemeClr val="bg1">
                <a:lumMod val="85000"/>
              </a:schemeClr>
            </a:solidFill>
            <a:ln w="28575">
              <a:solidFill>
                <a:schemeClr val="tx1"/>
              </a:solidFill>
            </a:ln>
          </p:spPr>
        </p:pic>
        <p:sp>
          <p:nvSpPr>
            <p:cNvPr id="19" name="Rectangle 18"/>
            <p:cNvSpPr/>
            <p:nvPr/>
          </p:nvSpPr>
          <p:spPr>
            <a:xfrm>
              <a:off x="1634455" y="5180082"/>
              <a:ext cx="164151" cy="18956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7" name="Content Placeholder 6"/>
          <p:cNvSpPr>
            <a:spLocks noGrp="1"/>
          </p:cNvSpPr>
          <p:nvPr>
            <p:ph idx="1"/>
          </p:nvPr>
        </p:nvSpPr>
        <p:spPr>
          <a:xfrm>
            <a:off x="126733" y="1348031"/>
            <a:ext cx="4519158" cy="1802661"/>
          </a:xfrm>
        </p:spPr>
        <p:txBody>
          <a:bodyPr/>
          <a:lstStyle/>
          <a:p>
            <a:r>
              <a:rPr lang="en-US" sz="2400" dirty="0"/>
              <a:t>AERoBOND Goal: Increase Manufacturing Rate</a:t>
            </a:r>
          </a:p>
          <a:p>
            <a:pPr lvl="1"/>
            <a:r>
              <a:rPr lang="en-US" sz="2000" dirty="0"/>
              <a:t>Reduce part counts (bolts)</a:t>
            </a:r>
          </a:p>
          <a:p>
            <a:pPr lvl="1"/>
            <a:r>
              <a:rPr lang="en-US" sz="2000" dirty="0"/>
              <a:t>Eliminate drilling/installation</a:t>
            </a:r>
          </a:p>
          <a:p>
            <a:pPr lvl="1"/>
            <a:r>
              <a:rPr lang="en-US" sz="2000" dirty="0"/>
              <a:t>Add no process time/steps</a:t>
            </a:r>
          </a:p>
          <a:p>
            <a:pPr lvl="1"/>
            <a:r>
              <a:rPr lang="en-US" sz="2000" dirty="0"/>
              <a:t>No performance knockdown</a:t>
            </a:r>
            <a:endParaRPr lang="en-US" sz="1600" dirty="0"/>
          </a:p>
        </p:txBody>
      </p:sp>
      <p:grpSp>
        <p:nvGrpSpPr>
          <p:cNvPr id="4" name="Group 3"/>
          <p:cNvGrpSpPr/>
          <p:nvPr/>
        </p:nvGrpSpPr>
        <p:grpSpPr>
          <a:xfrm>
            <a:off x="7348593" y="4027250"/>
            <a:ext cx="1734256" cy="2331155"/>
            <a:chOff x="6694439" y="413717"/>
            <a:chExt cx="1992362" cy="2745118"/>
          </a:xfrm>
        </p:grpSpPr>
        <p:sp>
          <p:nvSpPr>
            <p:cNvPr id="26" name="Rounded Rectangle 25"/>
            <p:cNvSpPr/>
            <p:nvPr/>
          </p:nvSpPr>
          <p:spPr>
            <a:xfrm>
              <a:off x="6796229" y="1279466"/>
              <a:ext cx="1626522" cy="1879369"/>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9" name="Group 38">
              <a:extLst>
                <a:ext uri="{FF2B5EF4-FFF2-40B4-BE49-F238E27FC236}">
                  <a16:creationId xmlns:a16="http://schemas.microsoft.com/office/drawing/2014/main" id="{537E1A25-3730-4029-BD0B-7BEFBAE020C3}"/>
                </a:ext>
              </a:extLst>
            </p:cNvPr>
            <p:cNvGrpSpPr/>
            <p:nvPr/>
          </p:nvGrpSpPr>
          <p:grpSpPr>
            <a:xfrm>
              <a:off x="6694439" y="413717"/>
              <a:ext cx="1992362" cy="2639486"/>
              <a:chOff x="626721" y="-719337"/>
              <a:chExt cx="3897776" cy="2050165"/>
            </a:xfrm>
          </p:grpSpPr>
          <p:grpSp>
            <p:nvGrpSpPr>
              <p:cNvPr id="40" name="Group 39">
                <a:extLst>
                  <a:ext uri="{FF2B5EF4-FFF2-40B4-BE49-F238E27FC236}">
                    <a16:creationId xmlns:a16="http://schemas.microsoft.com/office/drawing/2014/main" id="{CB0EE15C-9044-4BDC-A010-2F58CFE83967}"/>
                  </a:ext>
                </a:extLst>
              </p:cNvPr>
              <p:cNvGrpSpPr/>
              <p:nvPr/>
            </p:nvGrpSpPr>
            <p:grpSpPr>
              <a:xfrm>
                <a:off x="1171215" y="10468"/>
                <a:ext cx="2836706" cy="1320360"/>
                <a:chOff x="2160505" y="16753"/>
                <a:chExt cx="5232790" cy="2113258"/>
              </a:xfrm>
            </p:grpSpPr>
            <p:grpSp>
              <p:nvGrpSpPr>
                <p:cNvPr id="42" name="Group 41">
                  <a:extLst>
                    <a:ext uri="{FF2B5EF4-FFF2-40B4-BE49-F238E27FC236}">
                      <a16:creationId xmlns:a16="http://schemas.microsoft.com/office/drawing/2014/main" id="{8E489EFD-ABBD-40EF-BAFE-DB347EDEA9C5}"/>
                    </a:ext>
                  </a:extLst>
                </p:cNvPr>
                <p:cNvGrpSpPr/>
                <p:nvPr/>
              </p:nvGrpSpPr>
              <p:grpSpPr>
                <a:xfrm>
                  <a:off x="2160505" y="473953"/>
                  <a:ext cx="5232790" cy="1198860"/>
                  <a:chOff x="1593795" y="441010"/>
                  <a:chExt cx="3860206" cy="1115530"/>
                </a:xfrm>
              </p:grpSpPr>
              <p:sp>
                <p:nvSpPr>
                  <p:cNvPr id="45" name="Rectangle 44">
                    <a:extLst>
                      <a:ext uri="{FF2B5EF4-FFF2-40B4-BE49-F238E27FC236}">
                        <a16:creationId xmlns:a16="http://schemas.microsoft.com/office/drawing/2014/main" id="{A16FA177-3F6C-482D-ACAB-A7BBBE7EFFA0}"/>
                      </a:ext>
                    </a:extLst>
                  </p:cNvPr>
                  <p:cNvSpPr/>
                  <p:nvPr/>
                </p:nvSpPr>
                <p:spPr bwMode="auto">
                  <a:xfrm>
                    <a:off x="1593795" y="441010"/>
                    <a:ext cx="3390242" cy="473575"/>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46" name="Rectangle 45">
                    <a:extLst>
                      <a:ext uri="{FF2B5EF4-FFF2-40B4-BE49-F238E27FC236}">
                        <a16:creationId xmlns:a16="http://schemas.microsoft.com/office/drawing/2014/main" id="{A3A502B2-A9E0-420C-AFBA-EB8DFC8F8695}"/>
                      </a:ext>
                    </a:extLst>
                  </p:cNvPr>
                  <p:cNvSpPr/>
                  <p:nvPr/>
                </p:nvSpPr>
                <p:spPr bwMode="auto">
                  <a:xfrm>
                    <a:off x="1593795" y="1081272"/>
                    <a:ext cx="3390242" cy="475268"/>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cxnSp>
                <p:nvCxnSpPr>
                  <p:cNvPr id="47" name="Straight Arrow Connector 46">
                    <a:extLst>
                      <a:ext uri="{FF2B5EF4-FFF2-40B4-BE49-F238E27FC236}">
                        <a16:creationId xmlns:a16="http://schemas.microsoft.com/office/drawing/2014/main" id="{169B41D1-61BA-4123-A424-5CFC1A5690B9}"/>
                      </a:ext>
                    </a:extLst>
                  </p:cNvPr>
                  <p:cNvCxnSpPr/>
                  <p:nvPr/>
                </p:nvCxnSpPr>
                <p:spPr bwMode="auto">
                  <a:xfrm flipH="1">
                    <a:off x="5139949" y="1010491"/>
                    <a:ext cx="314052"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FD738C0C-E2D3-4DFD-9731-D85075050A57}"/>
                      </a:ext>
                    </a:extLst>
                  </p:cNvPr>
                  <p:cNvSpPr/>
                  <p:nvPr/>
                </p:nvSpPr>
                <p:spPr bwMode="auto">
                  <a:xfrm>
                    <a:off x="1593795" y="884609"/>
                    <a:ext cx="3390242" cy="153913"/>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sp>
                <p:nvSpPr>
                  <p:cNvPr id="49" name="Rectangle 48">
                    <a:extLst>
                      <a:ext uri="{FF2B5EF4-FFF2-40B4-BE49-F238E27FC236}">
                        <a16:creationId xmlns:a16="http://schemas.microsoft.com/office/drawing/2014/main" id="{530C2F2D-AF5B-447D-A7CD-374FFCA6A6CF}"/>
                      </a:ext>
                    </a:extLst>
                  </p:cNvPr>
                  <p:cNvSpPr/>
                  <p:nvPr/>
                </p:nvSpPr>
                <p:spPr bwMode="auto">
                  <a:xfrm>
                    <a:off x="1593795" y="1016306"/>
                    <a:ext cx="3390242" cy="152220"/>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grpSp>
            <p:cxnSp>
              <p:nvCxnSpPr>
                <p:cNvPr id="43" name="Straight Arrow Connector 42">
                  <a:extLst>
                    <a:ext uri="{FF2B5EF4-FFF2-40B4-BE49-F238E27FC236}">
                      <a16:creationId xmlns:a16="http://schemas.microsoft.com/office/drawing/2014/main" id="{AC753B3F-857C-40FC-B0FA-972862C64BDA}"/>
                    </a:ext>
                  </a:extLst>
                </p:cNvPr>
                <p:cNvCxnSpPr/>
                <p:nvPr/>
              </p:nvCxnSpPr>
              <p:spPr>
                <a:xfrm rot="5400000">
                  <a:off x="4229770" y="1901412"/>
                  <a:ext cx="45719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F68192FE-431A-43F0-9F74-F703851A12E9}"/>
                    </a:ext>
                  </a:extLst>
                </p:cNvPr>
                <p:cNvCxnSpPr/>
                <p:nvPr/>
              </p:nvCxnSpPr>
              <p:spPr>
                <a:xfrm rot="5400000" flipH="1" flipV="1">
                  <a:off x="4229766" y="245353"/>
                  <a:ext cx="45719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TextBox 247">
                <a:extLst>
                  <a:ext uri="{FF2B5EF4-FFF2-40B4-BE49-F238E27FC236}">
                    <a16:creationId xmlns:a16="http://schemas.microsoft.com/office/drawing/2014/main" id="{08F64438-E519-41C5-8096-CEB0B2A05D65}"/>
                  </a:ext>
                </a:extLst>
              </p:cNvPr>
              <p:cNvSpPr txBox="1"/>
              <p:nvPr/>
            </p:nvSpPr>
            <p:spPr>
              <a:xfrm>
                <a:off x="626721" y="-719337"/>
                <a:ext cx="3897776" cy="447678"/>
              </a:xfrm>
              <a:prstGeom prst="rect">
                <a:avLst/>
              </a:prstGeom>
              <a:noFill/>
            </p:spPr>
            <p:txBody>
              <a:bodyPr wrap="square" rtlCol="0">
                <a:noAutofit/>
              </a:bodyPr>
              <a:lstStyle/>
              <a:p>
                <a:pPr marL="0" marR="0" algn="ctr" eaLnBrk="0" fontAlgn="base" hangingPunct="0">
                  <a:spcBef>
                    <a:spcPts val="0"/>
                  </a:spcBef>
                  <a:spcAft>
                    <a:spcPts val="0"/>
                  </a:spcAft>
                </a:pPr>
                <a:endParaRPr lang="en-US" sz="3200" b="1" dirty="0">
                  <a:effectLst/>
                  <a:latin typeface="Times New Roman" panose="02020603050405020304" pitchFamily="18" charset="0"/>
                  <a:ea typeface="Times New Roman" panose="02020603050405020304" pitchFamily="18" charset="0"/>
                </a:endParaRPr>
              </a:p>
            </p:txBody>
          </p:sp>
        </p:grpSp>
        <p:sp>
          <p:nvSpPr>
            <p:cNvPr id="50" name="Chord 49"/>
            <p:cNvSpPr/>
            <p:nvPr/>
          </p:nvSpPr>
          <p:spPr>
            <a:xfrm>
              <a:off x="8031927" y="1710965"/>
              <a:ext cx="390823" cy="964359"/>
            </a:xfrm>
            <a:prstGeom prst="chord">
              <a:avLst>
                <a:gd name="adj1" fmla="val 5190037"/>
                <a:gd name="adj2" fmla="val 1639973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Chord 50"/>
            <p:cNvSpPr/>
            <p:nvPr/>
          </p:nvSpPr>
          <p:spPr>
            <a:xfrm flipH="1">
              <a:off x="6796229" y="1719274"/>
              <a:ext cx="390823" cy="964359"/>
            </a:xfrm>
            <a:prstGeom prst="chord">
              <a:avLst>
                <a:gd name="adj1" fmla="val 5190037"/>
                <a:gd name="adj2" fmla="val 1639973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Content Placeholder 6"/>
          <p:cNvSpPr txBox="1">
            <a:spLocks/>
          </p:cNvSpPr>
          <p:nvPr/>
        </p:nvSpPr>
        <p:spPr bwMode="auto">
          <a:xfrm>
            <a:off x="4519195" y="1352679"/>
            <a:ext cx="4308764" cy="22714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ＭＳ Ｐゴシック" pitchFamily="-111" charset="-128"/>
                <a:cs typeface="ＭＳ Ｐゴシック"/>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pitchFamily="-111" charset="-128"/>
                <a:cs typeface="ＭＳ Ｐゴシック"/>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pitchFamily="-111" charset="-128"/>
                <a:cs typeface="ＭＳ Ｐゴシック"/>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defTabSz="914400"/>
            <a:r>
              <a:rPr lang="en-US" sz="2400" kern="0" dirty="0"/>
              <a:t>AERoBOND activities</a:t>
            </a:r>
          </a:p>
          <a:p>
            <a:pPr lvl="1" defTabSz="914400"/>
            <a:r>
              <a:rPr lang="en-US" sz="2000" kern="0" dirty="0"/>
              <a:t>Systems analysis</a:t>
            </a:r>
          </a:p>
          <a:p>
            <a:pPr lvl="1" defTabSz="914400"/>
            <a:r>
              <a:rPr lang="en-US" sz="2000" kern="0" dirty="0"/>
              <a:t>Material multi-scale modeling</a:t>
            </a:r>
          </a:p>
          <a:p>
            <a:pPr lvl="1" defTabSz="914400"/>
            <a:r>
              <a:rPr lang="en-US" sz="2000" kern="0" dirty="0"/>
              <a:t>Formulation &amp; fabrication</a:t>
            </a:r>
          </a:p>
          <a:p>
            <a:pPr lvl="1" defTabSz="914400"/>
            <a:r>
              <a:rPr lang="en-US" sz="2000" kern="0" dirty="0"/>
              <a:t>Mechanical testing</a:t>
            </a:r>
          </a:p>
          <a:p>
            <a:pPr lvl="1" defTabSz="914400"/>
            <a:endParaRPr lang="en-US" sz="2000" kern="0" dirty="0"/>
          </a:p>
        </p:txBody>
      </p:sp>
      <p:pic>
        <p:nvPicPr>
          <p:cNvPr id="34" name="Picture 3" descr="f071faa4-ee13-4c1d-b301-de7afdd8d79d@namprd09"/>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8284" t="19072" r="29602" b="2234"/>
          <a:stretch/>
        </p:blipFill>
        <p:spPr bwMode="auto">
          <a:xfrm rot="5400000">
            <a:off x="2259054" y="4895728"/>
            <a:ext cx="1441574" cy="1369794"/>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5" name="Picture 34">
            <a:extLst>
              <a:ext uri="{FF2B5EF4-FFF2-40B4-BE49-F238E27FC236}">
                <a16:creationId xmlns:a16="http://schemas.microsoft.com/office/drawing/2014/main" id="{A5DB88C0-A4C8-458D-8FB1-27080E8D178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4327" t="5389" r="34262"/>
          <a:stretch/>
        </p:blipFill>
        <p:spPr>
          <a:xfrm>
            <a:off x="5521142" y="4951358"/>
            <a:ext cx="1393138" cy="1325480"/>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861268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AERoBOND Team</a:t>
            </a:r>
          </a:p>
        </p:txBody>
      </p:sp>
      <p:sp>
        <p:nvSpPr>
          <p:cNvPr id="3" name="Content Placeholder 2"/>
          <p:cNvSpPr>
            <a:spLocks noGrp="1"/>
          </p:cNvSpPr>
          <p:nvPr>
            <p:ph idx="1"/>
          </p:nvPr>
        </p:nvSpPr>
        <p:spPr>
          <a:xfrm>
            <a:off x="63796" y="1470892"/>
            <a:ext cx="9016409" cy="4525963"/>
          </a:xfrm>
        </p:spPr>
        <p:txBody>
          <a:bodyPr/>
          <a:lstStyle/>
          <a:p>
            <a:r>
              <a:rPr lang="en-US" sz="2400" dirty="0"/>
              <a:t>Langley Research Center (6.5 FTE)</a:t>
            </a:r>
          </a:p>
          <a:p>
            <a:pPr lvl="1"/>
            <a:r>
              <a:rPr lang="en-US" sz="2000" dirty="0" smtClean="0">
                <a:ea typeface="ＭＳ Ｐゴシック"/>
              </a:rPr>
              <a:t>Formulation: Frank Palmieri, Tyler Hudson, Roberto Cano, John Connell, Chris Wohl</a:t>
            </a:r>
          </a:p>
          <a:p>
            <a:pPr lvl="1"/>
            <a:r>
              <a:rPr lang="en-US" sz="2000" dirty="0" smtClean="0">
                <a:ea typeface="ＭＳ Ｐゴシック"/>
              </a:rPr>
              <a:t>Testing</a:t>
            </a:r>
            <a:r>
              <a:rPr lang="en-US" sz="2000" dirty="0">
                <a:ea typeface="ＭＳ Ｐゴシック"/>
              </a:rPr>
              <a:t>: Austin Smith &amp; James Ratcliffe </a:t>
            </a:r>
          </a:p>
          <a:p>
            <a:pPr lvl="1"/>
            <a:r>
              <a:rPr lang="en-US" sz="2000" dirty="0">
                <a:ea typeface="ＭＳ Ｐゴシック"/>
              </a:rPr>
              <a:t>Analysis: Cyrus Kosztowny, Carlos Davila, &amp; Glenn Hrinda</a:t>
            </a:r>
            <a:endParaRPr lang="en-US" sz="2000" dirty="0"/>
          </a:p>
          <a:p>
            <a:pPr lvl="1"/>
            <a:r>
              <a:rPr lang="en-US" sz="2000" dirty="0">
                <a:ea typeface="ＭＳ Ｐゴシック"/>
              </a:rPr>
              <a:t>Laminate fabrication: Sean Britton, Hoa Luong, &amp; Kelvin Boston</a:t>
            </a:r>
          </a:p>
          <a:p>
            <a:pPr lvl="1"/>
            <a:r>
              <a:rPr lang="en-US" sz="2000" dirty="0"/>
              <a:t>Machining: Mike Oliver &amp; Thomas Hall</a:t>
            </a:r>
          </a:p>
          <a:p>
            <a:r>
              <a:rPr lang="en-US" sz="2400" dirty="0"/>
              <a:t>Glenn Research Center (1.5 FTE) </a:t>
            </a:r>
          </a:p>
          <a:p>
            <a:pPr lvl="1"/>
            <a:r>
              <a:rPr lang="en-US" sz="2000" dirty="0"/>
              <a:t>Mechanical testing: Jon Salem &amp; </a:t>
            </a:r>
            <a:r>
              <a:rPr lang="en-US" sz="2000" dirty="0">
                <a:ea typeface="ＭＳ Ｐゴシック"/>
              </a:rPr>
              <a:t>Mike Pereira</a:t>
            </a:r>
          </a:p>
          <a:p>
            <a:r>
              <a:rPr lang="en-US" sz="2400" dirty="0">
                <a:ea typeface="ＭＳ Ｐゴシック"/>
              </a:rPr>
              <a:t>Ames Research Center (1 FTE)</a:t>
            </a:r>
          </a:p>
          <a:p>
            <a:pPr lvl="1"/>
            <a:r>
              <a:rPr lang="en-US" sz="2000" dirty="0">
                <a:ea typeface="ＭＳ Ｐゴシック"/>
              </a:rPr>
              <a:t>Material/Process Model: John Lawson, Chang Woon Jiang, &amp; Lauren Abbott</a:t>
            </a:r>
          </a:p>
        </p:txBody>
      </p:sp>
    </p:spTree>
    <p:extLst>
      <p:ext uri="{BB962C8B-B14F-4D97-AF65-F5344CB8AC3E}">
        <p14:creationId xmlns:p14="http://schemas.microsoft.com/office/powerpoint/2010/main" val="3269181729"/>
      </p:ext>
    </p:extLst>
  </p:cSld>
  <p:clrMapOvr>
    <a:masterClrMapping/>
  </p:clrMapOvr>
  <mc:AlternateContent xmlns:mc="http://schemas.openxmlformats.org/markup-compatibility/2006" xmlns:p14="http://schemas.microsoft.com/office/powerpoint/2010/main">
    <mc:Choice Requires="p14">
      <p:transition spd="slow" p14:dur="2000" advTm="28431"/>
    </mc:Choice>
    <mc:Fallback xmlns="">
      <p:transition spd="slow" advTm="28431"/>
    </mc:Fallback>
  </mc:AlternateContent>
  <p:timing>
    <p:tnLst>
      <p:par>
        <p:cTn id="1" dur="indefinite" restart="never" nodeType="tmRoot"/>
      </p:par>
    </p:tnLst>
  </p:timing>
  <p:extLst mod="1">
    <p:ext uri="{3A86A75C-4F4B-4683-9AE1-C65F6400EC91}">
      <p14:laserTraceLst xmlns:p14="http://schemas.microsoft.com/office/powerpoint/2010/main">
        <p14:tracePtLst>
          <p14:tracePt t="921" x="3046413" y="3354388"/>
          <p14:tracePt t="932" x="3074988" y="3365500"/>
          <p14:tracePt t="937" x="3189288" y="3422650"/>
          <p14:tracePt t="947" x="3314700" y="3468688"/>
          <p14:tracePt t="961" x="3525838" y="3514725"/>
          <p14:tracePt t="978" x="3549650" y="3514725"/>
          <p14:tracePt t="995" x="3554413" y="3503613"/>
          <p14:tracePt t="1011" x="3451225" y="3378200"/>
          <p14:tracePt t="1028" x="3279775" y="3171825"/>
          <p14:tracePt t="1044" x="3097213" y="2921000"/>
          <p14:tracePt t="1061" x="2921000" y="2697163"/>
          <p14:tracePt t="1078" x="2782888" y="2554288"/>
          <p14:tracePt t="1094" x="2651125" y="2439988"/>
          <p14:tracePt t="1111" x="2589213" y="2365375"/>
          <p14:tracePt t="1128" x="2525713" y="2292350"/>
          <p14:tracePt t="1144" x="2463800" y="2217738"/>
          <p14:tracePt t="1161" x="2360613" y="2120900"/>
          <p14:tracePt t="1178" x="2286000" y="2046288"/>
          <p14:tracePt t="1194" x="2206625" y="1920875"/>
          <p14:tracePt t="1211" x="2143125" y="1846263"/>
          <p14:tracePt t="1228" x="2108200" y="1793875"/>
          <p14:tracePt t="1244" x="2035175" y="1720850"/>
          <p14:tracePt t="1261" x="1908175" y="1589088"/>
          <p14:tracePt t="1278" x="1749425" y="1422400"/>
          <p14:tracePt t="1294" x="1617663" y="1268413"/>
          <p14:tracePt t="1311" x="1560513" y="1160463"/>
          <p14:tracePt t="1328" x="1531938" y="1079500"/>
          <p14:tracePt t="1344" x="1520825" y="1017588"/>
          <p14:tracePt t="1361" x="1422400" y="885825"/>
          <p14:tracePt t="1378" x="1343025" y="782638"/>
          <p14:tracePt t="1394" x="1268413" y="720725"/>
          <p14:tracePt t="1411" x="1211263" y="668338"/>
          <p14:tracePt t="1428" x="1154113" y="639763"/>
          <p14:tracePt t="1444" x="1114425" y="617538"/>
          <p14:tracePt t="1461" x="1022350" y="582613"/>
          <p14:tracePt t="1478" x="839788" y="549275"/>
          <p14:tracePt t="1494" x="646113" y="514350"/>
          <p14:tracePt t="1511" x="439738" y="479425"/>
          <p14:tracePt t="1528" x="349250" y="474663"/>
          <p14:tracePt t="1544" x="285750" y="474663"/>
          <p14:tracePt t="1561" x="142875" y="463550"/>
          <p14:tracePt t="1578" x="0" y="463550"/>
          <p14:tracePt t="1594" x="0" y="446088"/>
          <p14:tracePt t="1611" x="0" y="422275"/>
          <p14:tracePt t="1628" x="0" y="417513"/>
          <p14:tracePt t="1644" x="0" y="393700"/>
          <p14:tracePt t="1661" x="0" y="377825"/>
          <p14:tracePt t="1678" x="0" y="360363"/>
          <p14:tracePt t="1761" x="0" y="354013"/>
          <p14:tracePt t="1778" x="0" y="349250"/>
          <p14:tracePt t="1785" x="0" y="336550"/>
          <p14:tracePt t="1794" x="0" y="325438"/>
          <p14:tracePt t="1811" x="28575" y="303213"/>
          <p14:tracePt t="1828" x="46038" y="285750"/>
          <p14:tracePt t="1844" x="74613" y="274638"/>
          <p14:tracePt t="1861" x="79375" y="268288"/>
          <p14:tracePt t="1878" x="96838" y="257175"/>
          <p14:tracePt t="1894" x="103188" y="257175"/>
          <p14:tracePt t="1911" x="120650" y="257175"/>
          <p14:tracePt t="1927" x="131763" y="257175"/>
          <p14:tracePt t="1944" x="136525" y="257175"/>
          <p14:tracePt t="1978" x="142875" y="257175"/>
          <p14:tracePt t="1994" x="160338" y="257175"/>
          <p14:tracePt t="2028" x="165100" y="257175"/>
          <p14:tracePt t="2074" x="171450" y="257175"/>
          <p14:tracePt t="2857" x="211138" y="268288"/>
          <p14:tracePt t="2865" x="211138" y="274638"/>
          <p14:tracePt t="2873" x="211138" y="292100"/>
          <p14:tracePt t="2881" x="206375" y="307975"/>
          <p14:tracePt t="2894" x="206375" y="320675"/>
          <p14:tracePt t="2911" x="188913" y="342900"/>
          <p14:tracePt t="2927" x="182563" y="371475"/>
          <p14:tracePt t="2944" x="171450" y="400050"/>
          <p14:tracePt t="2961" x="171450" y="434975"/>
          <p14:tracePt t="2977" x="171450" y="479425"/>
          <p14:tracePt t="2994" x="171450" y="542925"/>
          <p14:tracePt t="3011" x="171450" y="606425"/>
          <p14:tracePt t="3027" x="171450" y="668338"/>
          <p14:tracePt t="3044" x="171450" y="725488"/>
          <p14:tracePt t="3061" x="171450" y="782638"/>
          <p14:tracePt t="3077" x="171450" y="839788"/>
          <p14:tracePt t="3094" x="171450" y="896938"/>
          <p14:tracePt t="3111" x="171450" y="936625"/>
          <p14:tracePt t="3127" x="193675" y="1006475"/>
          <p14:tracePt t="3144" x="193675" y="1028700"/>
          <p14:tracePt t="3161" x="211138" y="1063625"/>
          <p14:tracePt t="3177" x="222250" y="1079500"/>
          <p14:tracePt t="3194" x="228600" y="1092200"/>
          <p14:tracePt t="3211" x="234950" y="1120775"/>
          <p14:tracePt t="3228" x="239713" y="1136650"/>
          <p14:tracePt t="3244" x="263525" y="1165225"/>
          <p14:tracePt t="3261" x="268288" y="1171575"/>
          <p14:tracePt t="3277" x="279400" y="1177925"/>
          <p14:tracePt t="3294" x="285750" y="1177925"/>
          <p14:tracePt t="3311" x="292100" y="1177925"/>
          <p14:tracePt t="3327" x="320675" y="1189038"/>
          <p14:tracePt t="3361" x="331788" y="1189038"/>
          <p14:tracePt t="3377" x="360363" y="1182688"/>
          <p14:tracePt t="3394" x="365125" y="1182688"/>
          <p14:tracePt t="3411" x="377825" y="1171575"/>
          <p14:tracePt t="3481" x="382588" y="1171575"/>
          <p14:tracePt t="3545" x="388938" y="1171575"/>
          <p14:tracePt t="3553" x="393700" y="1171575"/>
          <p14:tracePt t="3561" x="411163" y="1177925"/>
          <p14:tracePt t="3577" x="422275" y="1189038"/>
          <p14:tracePt t="3594" x="446088" y="1206500"/>
          <p14:tracePt t="3611" x="450850" y="1211263"/>
          <p14:tracePt t="3627" x="457200" y="1217613"/>
          <p14:tracePt t="3665" x="468313" y="1217613"/>
          <p14:tracePt t="3682" x="474663" y="1222375"/>
          <p14:tracePt t="3689" x="479425" y="1228725"/>
          <p14:tracePt t="3705" x="485775" y="1235075"/>
          <p14:tracePt t="3714" x="492125" y="1239838"/>
          <p14:tracePt t="3731" x="503238" y="1257300"/>
          <p14:tracePt t="3746" x="503238" y="1263650"/>
          <p14:tracePt t="3761" x="514350" y="1274763"/>
          <p14:tracePt t="3778" x="525463" y="1292225"/>
          <p14:tracePt t="3794" x="536575" y="1308100"/>
          <p14:tracePt t="3811" x="542925" y="1314450"/>
          <p14:tracePt t="3827" x="554038" y="1325563"/>
          <p14:tracePt t="3844" x="571500" y="1336675"/>
          <p14:tracePt t="3861" x="582613" y="1360488"/>
          <p14:tracePt t="3877" x="588963" y="1365250"/>
          <p14:tracePt t="3915" x="600075" y="1377950"/>
          <p14:tracePt t="3953" x="606425" y="1382713"/>
          <p14:tracePt t="4017" x="611188" y="1389063"/>
          <p14:tracePt t="4058" x="628650" y="1393825"/>
          <p14:tracePt t="4105" x="635000" y="1393825"/>
          <p14:tracePt t="4114" x="639763" y="1400175"/>
          <p14:tracePt t="4131" x="646113" y="1411288"/>
          <p14:tracePt t="4137" x="650875" y="1417638"/>
          <p14:tracePt t="4147" x="663575" y="1428750"/>
          <p14:tracePt t="4177" x="668338" y="1435100"/>
          <p14:tracePt t="4225" x="674688" y="1435100"/>
          <p14:tracePt t="4233" x="685800" y="1435100"/>
          <p14:tracePt t="4545" x="685800" y="1422400"/>
          <p14:tracePt t="4564" x="679450" y="1417638"/>
          <p14:tracePt t="4570" x="668338" y="1400175"/>
          <p14:tracePt t="4577" x="668338" y="1382713"/>
          <p14:tracePt t="8041" x="668338" y="1377950"/>
          <p14:tracePt t="24033" x="663575" y="1371600"/>
          <p14:tracePt t="24041" x="635000" y="1371600"/>
          <p14:tracePt t="24049" x="600075" y="1354138"/>
          <p14:tracePt t="24058" x="593725" y="1349375"/>
          <p14:tracePt t="24075" x="582613" y="1343025"/>
          <p14:tracePt t="24091" x="565150" y="1343025"/>
          <p14:tracePt t="24108" x="536575" y="1343025"/>
          <p14:tracePt t="24125" x="520700" y="1343025"/>
          <p14:tracePt t="24714" x="520700" y="1349375"/>
          <p14:tracePt t="24721" x="560388" y="1377950"/>
          <p14:tracePt t="24729" x="617538" y="1406525"/>
          <p14:tracePt t="24742" x="692150" y="1450975"/>
          <p14:tracePt t="24758" x="771525" y="1474788"/>
          <p14:tracePt t="24775" x="839788" y="1508125"/>
          <p14:tracePt t="24791" x="857250" y="1520825"/>
          <p14:tracePt t="24808" x="896938" y="1543050"/>
          <p14:tracePt t="24825" x="971550" y="1571625"/>
          <p14:tracePt t="24841" x="1017588" y="1589088"/>
          <p14:tracePt t="24858" x="1057275" y="1611313"/>
          <p14:tracePt t="24905" x="1079500" y="1617663"/>
          <p14:tracePt t="24921" x="1092200" y="1622425"/>
          <p14:tracePt t="24930" x="1114425" y="1628775"/>
          <p14:tracePt t="24941" x="1131888" y="1646238"/>
          <p14:tracePt t="24958" x="1171575" y="1663700"/>
          <p14:tracePt t="24975" x="1193800" y="1685925"/>
          <p14:tracePt t="25161" x="1200150" y="1692275"/>
          <p14:tracePt t="25377" x="1193800" y="1685925"/>
          <p14:tracePt t="25395" x="1189038" y="1685925"/>
          <p14:tracePt t="25411" x="1177925" y="1674813"/>
          <p14:tracePt t="25417" x="1165225" y="1668463"/>
          <p14:tracePt t="25441" x="1160463" y="1663700"/>
          <p14:tracePt t="25449" x="1154113" y="1657350"/>
          <p14:tracePt t="25466" x="1149350" y="1651000"/>
          <p14:tracePt t="25475" x="1143000" y="1651000"/>
          <p14:tracePt t="25492" x="1136650" y="1646238"/>
          <p14:tracePt t="26395" x="1131888" y="1639888"/>
          <p14:tracePt t="26402" x="1114425" y="1635125"/>
          <p14:tracePt t="26411" x="1092200" y="1611313"/>
          <p14:tracePt t="26424" x="1085850" y="1593850"/>
          <p14:tracePt t="26441" x="1068388" y="1577975"/>
          <p14:tracePt t="26458" x="1063625" y="1571625"/>
          <p14:tracePt t="26474" x="1050925" y="1560513"/>
          <p14:tracePt t="26491" x="1035050" y="1549400"/>
          <p14:tracePt t="26508" x="1022350" y="1531938"/>
          <p14:tracePt t="26525" x="1006475" y="1514475"/>
          <p14:tracePt t="26541" x="982663" y="1492250"/>
          <p14:tracePt t="26558" x="965200" y="1474788"/>
          <p14:tracePt t="26575" x="931863" y="1446213"/>
          <p14:tracePt t="26591" x="925513" y="1439863"/>
          <p14:tracePt t="26761" x="903288" y="1422400"/>
          <p14:tracePt t="26769" x="892175" y="1349375"/>
          <p14:tracePt t="26778" x="892175" y="1279525"/>
          <p14:tracePt t="26791" x="879475" y="1211263"/>
          <p14:tracePt t="26808" x="874713" y="1096963"/>
          <p14:tracePt t="26825" x="839788" y="977900"/>
          <p14:tracePt t="26841" x="765175" y="736600"/>
          <p14:tracePt t="26858" x="708025" y="611188"/>
          <p14:tracePt t="26874" x="639763" y="503238"/>
          <p14:tracePt t="26891" x="577850" y="393700"/>
          <p14:tracePt t="26908" x="514350" y="320675"/>
          <p14:tracePt t="26924" x="446088" y="268288"/>
          <p14:tracePt t="26941" x="371475" y="222250"/>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Manufacturing Bottleneck</a:t>
            </a:r>
          </a:p>
        </p:txBody>
      </p:sp>
      <p:sp>
        <p:nvSpPr>
          <p:cNvPr id="3" name="Content Placeholder 2"/>
          <p:cNvSpPr>
            <a:spLocks noGrp="1"/>
          </p:cNvSpPr>
          <p:nvPr>
            <p:ph idx="1"/>
          </p:nvPr>
        </p:nvSpPr>
        <p:spPr>
          <a:xfrm>
            <a:off x="96006" y="1378524"/>
            <a:ext cx="4648242" cy="5048557"/>
          </a:xfrm>
          <a:prstGeom prst="rect">
            <a:avLst/>
          </a:prstGeom>
        </p:spPr>
        <p:txBody>
          <a:bodyPr/>
          <a:lstStyle/>
          <a:p>
            <a:pPr marL="0" indent="0">
              <a:buNone/>
            </a:pPr>
            <a:r>
              <a:rPr lang="en-US" sz="2400" b="1" dirty="0"/>
              <a:t>Airframes are assemblies of many parts</a:t>
            </a:r>
            <a:endParaRPr lang="en-US" sz="2400" b="1" dirty="0">
              <a:solidFill>
                <a:srgbClr val="FF0000"/>
              </a:solidFill>
            </a:endParaRPr>
          </a:p>
          <a:p>
            <a:r>
              <a:rPr lang="en-US" sz="2000" dirty="0"/>
              <a:t>Composites can be assembled rapidly with adhesives</a:t>
            </a:r>
          </a:p>
          <a:p>
            <a:r>
              <a:rPr lang="en-US" sz="2000" dirty="0"/>
              <a:t>Redundant load path (bolts) is required for certification</a:t>
            </a:r>
          </a:p>
          <a:p>
            <a:r>
              <a:rPr lang="en-US" sz="2000" b="1" u="sng" dirty="0">
                <a:solidFill>
                  <a:srgbClr val="FF0000"/>
                </a:solidFill>
              </a:rPr>
              <a:t>Thousands of drilling and installation steps</a:t>
            </a:r>
          </a:p>
          <a:p>
            <a:pPr marL="0" indent="0">
              <a:buNone/>
            </a:pPr>
            <a:r>
              <a:rPr lang="en-US" sz="2400" b="1" dirty="0"/>
              <a:t>Composites should be replacing metals in aircraft but…</a:t>
            </a:r>
          </a:p>
          <a:p>
            <a:r>
              <a:rPr lang="en-US" sz="2000" dirty="0"/>
              <a:t>Fastener installation is </a:t>
            </a:r>
            <a:r>
              <a:rPr lang="en-US" sz="2000" b="1" u="sng" dirty="0"/>
              <a:t>too slow </a:t>
            </a:r>
            <a:r>
              <a:rPr lang="en-US" sz="2000" dirty="0"/>
              <a:t>causing a bottleneck</a:t>
            </a:r>
            <a:endParaRPr lang="en-US" sz="2000" b="1" u="sng" dirty="0"/>
          </a:p>
          <a:p>
            <a:r>
              <a:rPr lang="en-US" sz="2000" dirty="0">
                <a:ea typeface="ＭＳ Ｐゴシック"/>
              </a:rPr>
              <a:t>Production rates can't meet demand</a:t>
            </a:r>
          </a:p>
        </p:txBody>
      </p:sp>
      <p:pic>
        <p:nvPicPr>
          <p:cNvPr id="10"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4742143" y="1388243"/>
            <a:ext cx="3913837" cy="2386355"/>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10"/>
          <p:cNvSpPr txBox="1"/>
          <p:nvPr/>
        </p:nvSpPr>
        <p:spPr>
          <a:xfrm>
            <a:off x="5438874" y="3406321"/>
            <a:ext cx="643568" cy="369332"/>
          </a:xfrm>
          <a:prstGeom prst="rect">
            <a:avLst/>
          </a:prstGeom>
          <a:solidFill>
            <a:schemeClr val="bg1">
              <a:alpha val="25000"/>
            </a:schemeClr>
          </a:solidFill>
        </p:spPr>
        <p:txBody>
          <a:bodyPr wrap="square" rtlCol="0">
            <a:spAutoFit/>
          </a:bodyPr>
          <a:lstStyle/>
          <a:p>
            <a:pPr algn="ctr"/>
            <a:r>
              <a:rPr lang="en-US" dirty="0"/>
              <a:t>Skin</a:t>
            </a:r>
          </a:p>
        </p:txBody>
      </p:sp>
      <p:sp>
        <p:nvSpPr>
          <p:cNvPr id="12" name="TextBox 11"/>
          <p:cNvSpPr txBox="1"/>
          <p:nvPr/>
        </p:nvSpPr>
        <p:spPr>
          <a:xfrm>
            <a:off x="6894199" y="3036989"/>
            <a:ext cx="1147922" cy="369332"/>
          </a:xfrm>
          <a:prstGeom prst="rect">
            <a:avLst/>
          </a:prstGeom>
          <a:solidFill>
            <a:schemeClr val="bg1">
              <a:alpha val="25000"/>
            </a:schemeClr>
          </a:solidFill>
        </p:spPr>
        <p:txBody>
          <a:bodyPr wrap="square" rtlCol="0">
            <a:spAutoFit/>
          </a:bodyPr>
          <a:lstStyle/>
          <a:p>
            <a:pPr algn="ctr"/>
            <a:r>
              <a:rPr lang="en-US" dirty="0"/>
              <a:t>Stiffener</a:t>
            </a:r>
          </a:p>
        </p:txBody>
      </p:sp>
      <p:sp>
        <p:nvSpPr>
          <p:cNvPr id="13" name="TextBox 12"/>
          <p:cNvSpPr txBox="1"/>
          <p:nvPr/>
        </p:nvSpPr>
        <p:spPr>
          <a:xfrm>
            <a:off x="4927747" y="1945312"/>
            <a:ext cx="590792" cy="369332"/>
          </a:xfrm>
          <a:prstGeom prst="rect">
            <a:avLst/>
          </a:prstGeom>
          <a:solidFill>
            <a:schemeClr val="bg1">
              <a:alpha val="25000"/>
            </a:schemeClr>
          </a:solidFill>
        </p:spPr>
        <p:txBody>
          <a:bodyPr wrap="square" rtlCol="0">
            <a:spAutoFit/>
          </a:bodyPr>
          <a:lstStyle/>
          <a:p>
            <a:pPr algn="ctr"/>
            <a:r>
              <a:rPr lang="en-US" dirty="0"/>
              <a:t>Rib</a:t>
            </a:r>
          </a:p>
        </p:txBody>
      </p:sp>
      <p:sp>
        <p:nvSpPr>
          <p:cNvPr id="14" name="TextBox 13"/>
          <p:cNvSpPr txBox="1"/>
          <p:nvPr/>
        </p:nvSpPr>
        <p:spPr>
          <a:xfrm>
            <a:off x="4742143" y="1405228"/>
            <a:ext cx="2750342" cy="369332"/>
          </a:xfrm>
          <a:prstGeom prst="rect">
            <a:avLst/>
          </a:prstGeom>
          <a:solidFill>
            <a:schemeClr val="bg1">
              <a:alpha val="25000"/>
            </a:schemeClr>
          </a:solidFill>
        </p:spPr>
        <p:txBody>
          <a:bodyPr wrap="square" rtlCol="0">
            <a:spAutoFit/>
          </a:bodyPr>
          <a:lstStyle/>
          <a:p>
            <a:pPr algn="ctr"/>
            <a:r>
              <a:rPr lang="en-US" dirty="0"/>
              <a:t>Bonded Wing Structures</a:t>
            </a:r>
          </a:p>
        </p:txBody>
      </p:sp>
      <p:pic>
        <p:nvPicPr>
          <p:cNvPr id="16" name="Picture 15">
            <a:extLst>
              <a:ext uri="{FF2B5EF4-FFF2-40B4-BE49-F238E27FC236}">
                <a16:creationId xmlns:a16="http://schemas.microsoft.com/office/drawing/2014/main" id="{A5DB88C0-A4C8-458D-8FB1-27080E8D17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58616" y="4019841"/>
            <a:ext cx="3913632" cy="24169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TextBox 17"/>
          <p:cNvSpPr txBox="1"/>
          <p:nvPr/>
        </p:nvSpPr>
        <p:spPr>
          <a:xfrm>
            <a:off x="5633800" y="6081479"/>
            <a:ext cx="643568" cy="369332"/>
          </a:xfrm>
          <a:prstGeom prst="rect">
            <a:avLst/>
          </a:prstGeom>
          <a:solidFill>
            <a:schemeClr val="bg1">
              <a:alpha val="25000"/>
            </a:schemeClr>
          </a:solidFill>
        </p:spPr>
        <p:txBody>
          <a:bodyPr wrap="square" rtlCol="0">
            <a:spAutoFit/>
          </a:bodyPr>
          <a:lstStyle/>
          <a:p>
            <a:pPr algn="ctr"/>
            <a:r>
              <a:rPr lang="en-US" dirty="0"/>
              <a:t>Skin</a:t>
            </a:r>
          </a:p>
        </p:txBody>
      </p:sp>
      <p:sp>
        <p:nvSpPr>
          <p:cNvPr id="19" name="TextBox 18"/>
          <p:cNvSpPr txBox="1"/>
          <p:nvPr/>
        </p:nvSpPr>
        <p:spPr>
          <a:xfrm>
            <a:off x="6759903" y="5734434"/>
            <a:ext cx="1147922" cy="369332"/>
          </a:xfrm>
          <a:prstGeom prst="rect">
            <a:avLst/>
          </a:prstGeom>
          <a:solidFill>
            <a:schemeClr val="bg1">
              <a:alpha val="25000"/>
            </a:schemeClr>
          </a:solidFill>
        </p:spPr>
        <p:txBody>
          <a:bodyPr wrap="square" rtlCol="0">
            <a:spAutoFit/>
          </a:bodyPr>
          <a:lstStyle/>
          <a:p>
            <a:pPr algn="ctr"/>
            <a:r>
              <a:rPr lang="en-US" dirty="0"/>
              <a:t>Stiffener</a:t>
            </a:r>
          </a:p>
        </p:txBody>
      </p:sp>
      <p:sp>
        <p:nvSpPr>
          <p:cNvPr id="20" name="TextBox 19"/>
          <p:cNvSpPr txBox="1"/>
          <p:nvPr/>
        </p:nvSpPr>
        <p:spPr>
          <a:xfrm>
            <a:off x="4940510" y="4551528"/>
            <a:ext cx="590792" cy="369332"/>
          </a:xfrm>
          <a:prstGeom prst="rect">
            <a:avLst/>
          </a:prstGeom>
          <a:solidFill>
            <a:schemeClr val="bg1">
              <a:alpha val="25000"/>
            </a:schemeClr>
          </a:solidFill>
        </p:spPr>
        <p:txBody>
          <a:bodyPr wrap="square" rtlCol="0">
            <a:spAutoFit/>
          </a:bodyPr>
          <a:lstStyle/>
          <a:p>
            <a:pPr algn="ctr"/>
            <a:r>
              <a:rPr lang="en-US" dirty="0"/>
              <a:t>Rib</a:t>
            </a:r>
          </a:p>
        </p:txBody>
      </p:sp>
      <p:sp>
        <p:nvSpPr>
          <p:cNvPr id="21" name="TextBox 20"/>
          <p:cNvSpPr txBox="1"/>
          <p:nvPr/>
        </p:nvSpPr>
        <p:spPr>
          <a:xfrm>
            <a:off x="4754905" y="4006950"/>
            <a:ext cx="2578959" cy="369332"/>
          </a:xfrm>
          <a:prstGeom prst="rect">
            <a:avLst/>
          </a:prstGeom>
          <a:solidFill>
            <a:schemeClr val="bg1">
              <a:alpha val="25000"/>
            </a:schemeClr>
          </a:solidFill>
        </p:spPr>
        <p:txBody>
          <a:bodyPr wrap="square" rtlCol="0">
            <a:spAutoFit/>
          </a:bodyPr>
          <a:lstStyle/>
          <a:p>
            <a:pPr algn="ctr"/>
            <a:r>
              <a:rPr lang="en-US" dirty="0"/>
              <a:t>Bolted Wing Structures</a:t>
            </a:r>
          </a:p>
        </p:txBody>
      </p:sp>
    </p:spTree>
    <p:extLst>
      <p:ext uri="{BB962C8B-B14F-4D97-AF65-F5344CB8AC3E}">
        <p14:creationId xmlns:p14="http://schemas.microsoft.com/office/powerpoint/2010/main" val="1009699825"/>
      </p:ext>
    </p:extLst>
  </p:cSld>
  <p:clrMapOvr>
    <a:masterClrMapping/>
  </p:clrMapOvr>
  <mc:AlternateContent xmlns:mc="http://schemas.openxmlformats.org/markup-compatibility/2006" xmlns:p14="http://schemas.microsoft.com/office/powerpoint/2010/main">
    <mc:Choice Requires="p14">
      <p:transition spd="slow" p14:dur="2000" advTm="62930"/>
    </mc:Choice>
    <mc:Fallback xmlns="">
      <p:transition spd="slow" advTm="6293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376" y="64461"/>
            <a:ext cx="7408506" cy="1066800"/>
          </a:xfrm>
        </p:spPr>
        <p:txBody>
          <a:bodyPr/>
          <a:lstStyle/>
          <a:p>
            <a:r>
              <a:rPr lang="en-US" dirty="0"/>
              <a:t>Fasteners in a Single-Aisle Composite Airframe</a:t>
            </a:r>
          </a:p>
        </p:txBody>
      </p:sp>
      <p:pic>
        <p:nvPicPr>
          <p:cNvPr id="4" name="Picture 2" descr="Image result for nasa owned picture of commercial aircraf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1708" y="1565521"/>
            <a:ext cx="8816146" cy="466997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426384" y="2599974"/>
            <a:ext cx="2430061" cy="954107"/>
          </a:xfrm>
          <a:prstGeom prst="rect">
            <a:avLst/>
          </a:prstGeom>
          <a:solidFill>
            <a:srgbClr val="92D050">
              <a:alpha val="50000"/>
            </a:srgbClr>
          </a:solidFill>
          <a:ln w="38100">
            <a:solidFill>
              <a:schemeClr val="tx1"/>
            </a:solidFill>
          </a:ln>
        </p:spPr>
        <p:txBody>
          <a:bodyPr wrap="square" rtlCol="0">
            <a:spAutoFit/>
          </a:bodyPr>
          <a:lstStyle/>
          <a:p>
            <a:pPr algn="ctr"/>
            <a:r>
              <a:rPr lang="en-US" sz="2800" u="sng" dirty="0"/>
              <a:t>Wing 2 </a:t>
            </a:r>
          </a:p>
          <a:p>
            <a:pPr algn="ctr"/>
            <a:r>
              <a:rPr lang="en-US" sz="2800" dirty="0"/>
              <a:t>~21,000 bolts</a:t>
            </a:r>
          </a:p>
        </p:txBody>
      </p:sp>
      <p:sp>
        <p:nvSpPr>
          <p:cNvPr id="6" name="TextBox 5"/>
          <p:cNvSpPr txBox="1"/>
          <p:nvPr/>
        </p:nvSpPr>
        <p:spPr>
          <a:xfrm>
            <a:off x="525730" y="3206323"/>
            <a:ext cx="2430061" cy="954107"/>
          </a:xfrm>
          <a:prstGeom prst="rect">
            <a:avLst/>
          </a:prstGeom>
          <a:solidFill>
            <a:srgbClr val="92D050">
              <a:alpha val="50000"/>
            </a:srgbClr>
          </a:solidFill>
          <a:ln w="38100">
            <a:solidFill>
              <a:schemeClr val="tx1"/>
            </a:solidFill>
          </a:ln>
        </p:spPr>
        <p:txBody>
          <a:bodyPr wrap="square" rtlCol="0">
            <a:spAutoFit/>
          </a:bodyPr>
          <a:lstStyle/>
          <a:p>
            <a:pPr algn="ctr"/>
            <a:r>
              <a:rPr lang="en-US" sz="2800" u="sng" dirty="0"/>
              <a:t>Wing 1 </a:t>
            </a:r>
          </a:p>
          <a:p>
            <a:pPr algn="ctr"/>
            <a:r>
              <a:rPr lang="en-US" sz="2800" dirty="0"/>
              <a:t>~21,000 bolts</a:t>
            </a:r>
          </a:p>
        </p:txBody>
      </p:sp>
      <p:sp>
        <p:nvSpPr>
          <p:cNvPr id="7" name="TextBox 6"/>
          <p:cNvSpPr txBox="1"/>
          <p:nvPr/>
        </p:nvSpPr>
        <p:spPr>
          <a:xfrm>
            <a:off x="3685682" y="3077028"/>
            <a:ext cx="2430061" cy="954107"/>
          </a:xfrm>
          <a:prstGeom prst="rect">
            <a:avLst/>
          </a:prstGeom>
          <a:solidFill>
            <a:srgbClr val="92D050">
              <a:alpha val="50000"/>
            </a:srgbClr>
          </a:solidFill>
          <a:ln w="38100">
            <a:solidFill>
              <a:schemeClr val="tx1"/>
            </a:solidFill>
          </a:ln>
        </p:spPr>
        <p:txBody>
          <a:bodyPr wrap="square" rtlCol="0">
            <a:spAutoFit/>
          </a:bodyPr>
          <a:lstStyle/>
          <a:p>
            <a:pPr algn="ctr"/>
            <a:r>
              <a:rPr lang="en-US" sz="2800" u="sng" dirty="0"/>
              <a:t>Fuselage </a:t>
            </a:r>
          </a:p>
          <a:p>
            <a:pPr algn="ctr"/>
            <a:r>
              <a:rPr lang="en-US" sz="2800" dirty="0"/>
              <a:t>~70,000 bolts</a:t>
            </a:r>
          </a:p>
        </p:txBody>
      </p:sp>
    </p:spTree>
    <p:extLst>
      <p:ext uri="{BB962C8B-B14F-4D97-AF65-F5344CB8AC3E}">
        <p14:creationId xmlns:p14="http://schemas.microsoft.com/office/powerpoint/2010/main" val="3810771793"/>
      </p:ext>
    </p:extLst>
  </p:cSld>
  <p:clrMapOvr>
    <a:masterClrMapping/>
  </p:clrMapOvr>
  <mc:AlternateContent xmlns:mc="http://schemas.openxmlformats.org/markup-compatibility/2006" xmlns:p14="http://schemas.microsoft.com/office/powerpoint/2010/main">
    <mc:Choice Requires="p14">
      <p:transition spd="slow" p14:dur="2000" advTm="30665"/>
    </mc:Choice>
    <mc:Fallback xmlns="">
      <p:transition spd="slow" advTm="30665"/>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Assembly of Composites</a:t>
            </a:r>
          </a:p>
        </p:txBody>
      </p:sp>
      <p:sp>
        <p:nvSpPr>
          <p:cNvPr id="4" name="Rounded Rectangle 3"/>
          <p:cNvSpPr/>
          <p:nvPr/>
        </p:nvSpPr>
        <p:spPr>
          <a:xfrm>
            <a:off x="5188645" y="2500142"/>
            <a:ext cx="2340340" cy="1299111"/>
          </a:xfrm>
          <a:prstGeom prst="roundRect">
            <a:avLst/>
          </a:prstGeom>
          <a:solidFill>
            <a:srgbClr val="98C0E4"/>
          </a:solidFill>
          <a:ln w="539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5" name="Rectangle 4"/>
          <p:cNvSpPr/>
          <p:nvPr/>
        </p:nvSpPr>
        <p:spPr>
          <a:xfrm>
            <a:off x="940559" y="1982350"/>
            <a:ext cx="1749376" cy="168502"/>
          </a:xfrm>
          <a:prstGeom prst="rect">
            <a:avLst/>
          </a:prstGeom>
          <a:pattFill prst="pct10">
            <a:fgClr>
              <a:schemeClr val="tx1"/>
            </a:fgClr>
            <a:bgClr>
              <a:schemeClr val="bg1"/>
            </a:bgClr>
          </a:pattFill>
          <a:ln w="127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4800" dirty="0"/>
          </a:p>
        </p:txBody>
      </p:sp>
      <p:sp>
        <p:nvSpPr>
          <p:cNvPr id="6" name="Rectangle 5"/>
          <p:cNvSpPr/>
          <p:nvPr/>
        </p:nvSpPr>
        <p:spPr>
          <a:xfrm>
            <a:off x="614087" y="2150852"/>
            <a:ext cx="1749376" cy="168502"/>
          </a:xfrm>
          <a:prstGeom prst="rect">
            <a:avLst/>
          </a:prstGeom>
          <a:pattFill prst="pct10">
            <a:fgClr>
              <a:schemeClr val="tx1"/>
            </a:fgClr>
            <a:bgClr>
              <a:schemeClr val="bg1"/>
            </a:bgClr>
          </a:pattFill>
          <a:ln w="127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4800" dirty="0"/>
          </a:p>
        </p:txBody>
      </p:sp>
      <p:sp>
        <p:nvSpPr>
          <p:cNvPr id="7" name="Rectangle 6"/>
          <p:cNvSpPr/>
          <p:nvPr/>
        </p:nvSpPr>
        <p:spPr>
          <a:xfrm>
            <a:off x="940559" y="2587904"/>
            <a:ext cx="1749376" cy="168502"/>
          </a:xfrm>
          <a:prstGeom prst="rect">
            <a:avLst/>
          </a:prstGeom>
          <a:pattFill prst="dkUpDiag">
            <a:fgClr>
              <a:schemeClr val="tx1"/>
            </a:fgClr>
            <a:bgClr>
              <a:schemeClr val="bg1"/>
            </a:bgClr>
          </a:pattFill>
          <a:ln w="127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4800" dirty="0"/>
          </a:p>
        </p:txBody>
      </p:sp>
      <p:sp>
        <p:nvSpPr>
          <p:cNvPr id="8" name="Rectangle 7"/>
          <p:cNvSpPr/>
          <p:nvPr/>
        </p:nvSpPr>
        <p:spPr>
          <a:xfrm>
            <a:off x="614087" y="2823689"/>
            <a:ext cx="1749376" cy="168502"/>
          </a:xfrm>
          <a:prstGeom prst="rect">
            <a:avLst/>
          </a:prstGeom>
          <a:pattFill prst="pct10">
            <a:fgClr>
              <a:schemeClr val="tx1"/>
            </a:fgClr>
            <a:bgClr>
              <a:schemeClr val="bg1"/>
            </a:bgClr>
          </a:pattFill>
          <a:ln w="127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4800" dirty="0"/>
          </a:p>
        </p:txBody>
      </p:sp>
      <p:sp>
        <p:nvSpPr>
          <p:cNvPr id="9" name="Rectangle 8"/>
          <p:cNvSpPr/>
          <p:nvPr/>
        </p:nvSpPr>
        <p:spPr>
          <a:xfrm>
            <a:off x="940559" y="2756406"/>
            <a:ext cx="1422904" cy="67283"/>
          </a:xfrm>
          <a:prstGeom prst="rect">
            <a:avLst/>
          </a:prstGeom>
          <a:pattFill prst="ltVert">
            <a:fgClr>
              <a:schemeClr val="tx1"/>
            </a:fgClr>
            <a:bgClr>
              <a:schemeClr val="bg1"/>
            </a:bgClr>
          </a:pattFill>
          <a:ln w="127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4800" dirty="0"/>
          </a:p>
        </p:txBody>
      </p:sp>
      <p:sp>
        <p:nvSpPr>
          <p:cNvPr id="10" name="Rectangle 9"/>
          <p:cNvSpPr/>
          <p:nvPr/>
        </p:nvSpPr>
        <p:spPr>
          <a:xfrm>
            <a:off x="940559" y="3292920"/>
            <a:ext cx="1749376" cy="168502"/>
          </a:xfrm>
          <a:prstGeom prst="rect">
            <a:avLst/>
          </a:prstGeom>
          <a:pattFill prst="dkUpDiag">
            <a:fgClr>
              <a:schemeClr val="tx1"/>
            </a:fgClr>
            <a:bgClr>
              <a:schemeClr val="bg1"/>
            </a:bgClr>
          </a:patt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4800" dirty="0"/>
          </a:p>
        </p:txBody>
      </p:sp>
      <p:sp>
        <p:nvSpPr>
          <p:cNvPr id="11" name="Rectangle 10"/>
          <p:cNvSpPr/>
          <p:nvPr/>
        </p:nvSpPr>
        <p:spPr>
          <a:xfrm>
            <a:off x="614087" y="3528705"/>
            <a:ext cx="1749376" cy="168502"/>
          </a:xfrm>
          <a:prstGeom prst="rect">
            <a:avLst/>
          </a:prstGeom>
          <a:pattFill prst="dkUpDiag">
            <a:fgClr>
              <a:schemeClr val="tx1"/>
            </a:fgClr>
            <a:bgClr>
              <a:schemeClr val="bg1"/>
            </a:bgClr>
          </a:patt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4800" dirty="0"/>
          </a:p>
        </p:txBody>
      </p:sp>
      <p:sp>
        <p:nvSpPr>
          <p:cNvPr id="12" name="Rounded Rectangle 11"/>
          <p:cNvSpPr/>
          <p:nvPr/>
        </p:nvSpPr>
        <p:spPr>
          <a:xfrm>
            <a:off x="5188646" y="1709413"/>
            <a:ext cx="2342643" cy="726371"/>
          </a:xfrm>
          <a:prstGeom prst="roundRect">
            <a:avLst/>
          </a:prstGeom>
          <a:solidFill>
            <a:srgbClr val="98C0E4"/>
          </a:solidFill>
          <a:ln w="539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13" name="Rectangle 12"/>
          <p:cNvSpPr/>
          <p:nvPr/>
        </p:nvSpPr>
        <p:spPr>
          <a:xfrm>
            <a:off x="940559" y="3461421"/>
            <a:ext cx="1422904" cy="67284"/>
          </a:xfrm>
          <a:prstGeom prst="rect">
            <a:avLst/>
          </a:prstGeom>
          <a:pattFill prst="ltVert">
            <a:fgClr>
              <a:schemeClr val="tx1"/>
            </a:fgClr>
            <a:bgClr>
              <a:schemeClr val="bg1"/>
            </a:bgClr>
          </a:patt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4800" dirty="0"/>
          </a:p>
        </p:txBody>
      </p:sp>
      <p:grpSp>
        <p:nvGrpSpPr>
          <p:cNvPr id="15" name="Group 14"/>
          <p:cNvGrpSpPr/>
          <p:nvPr/>
        </p:nvGrpSpPr>
        <p:grpSpPr>
          <a:xfrm>
            <a:off x="5334915" y="1991712"/>
            <a:ext cx="2075848" cy="337003"/>
            <a:chOff x="12995275" y="10585450"/>
            <a:chExt cx="5632450" cy="914400"/>
          </a:xfrm>
        </p:grpSpPr>
        <p:sp>
          <p:nvSpPr>
            <p:cNvPr id="16" name="Rectangle 15"/>
            <p:cNvSpPr/>
            <p:nvPr/>
          </p:nvSpPr>
          <p:spPr>
            <a:xfrm>
              <a:off x="13881100" y="10585450"/>
              <a:ext cx="4746625" cy="457200"/>
            </a:xfrm>
            <a:prstGeom prst="rect">
              <a:avLst/>
            </a:prstGeom>
            <a:pattFill prst="pct70">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sp>
          <p:nvSpPr>
            <p:cNvPr id="17" name="Rectangle 16"/>
            <p:cNvSpPr/>
            <p:nvPr/>
          </p:nvSpPr>
          <p:spPr>
            <a:xfrm>
              <a:off x="12995275" y="11042650"/>
              <a:ext cx="4746625" cy="457200"/>
            </a:xfrm>
            <a:prstGeom prst="rect">
              <a:avLst/>
            </a:prstGeom>
            <a:pattFill prst="pct70">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grpSp>
      <p:sp>
        <p:nvSpPr>
          <p:cNvPr id="18" name="Rectangle 17"/>
          <p:cNvSpPr/>
          <p:nvPr/>
        </p:nvSpPr>
        <p:spPr>
          <a:xfrm>
            <a:off x="5661387" y="2595510"/>
            <a:ext cx="1749376" cy="168502"/>
          </a:xfrm>
          <a:prstGeom prst="rect">
            <a:avLst/>
          </a:prstGeom>
          <a:pattFill prst="dkUpDiag">
            <a:fgClr>
              <a:schemeClr val="tx1"/>
            </a:fgClr>
            <a:bgClr>
              <a:schemeClr val="bg1"/>
            </a:bgClr>
          </a:patt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sp>
        <p:nvSpPr>
          <p:cNvPr id="19" name="Rectangle 18"/>
          <p:cNvSpPr/>
          <p:nvPr/>
        </p:nvSpPr>
        <p:spPr>
          <a:xfrm>
            <a:off x="5334915" y="2831880"/>
            <a:ext cx="1749376" cy="168502"/>
          </a:xfrm>
          <a:prstGeom prst="rect">
            <a:avLst/>
          </a:prstGeom>
          <a:pattFill prst="pct70">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sp>
        <p:nvSpPr>
          <p:cNvPr id="20" name="Rectangle 19"/>
          <p:cNvSpPr/>
          <p:nvPr/>
        </p:nvSpPr>
        <p:spPr>
          <a:xfrm>
            <a:off x="5661387" y="2764011"/>
            <a:ext cx="1422904" cy="67869"/>
          </a:xfrm>
          <a:prstGeom prst="rect">
            <a:avLst/>
          </a:prstGeom>
          <a:pattFill prst="pct70">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sp>
        <p:nvSpPr>
          <p:cNvPr id="21" name="Rectangle 20"/>
          <p:cNvSpPr/>
          <p:nvPr/>
        </p:nvSpPr>
        <p:spPr>
          <a:xfrm>
            <a:off x="5661387" y="3292920"/>
            <a:ext cx="1749376" cy="168502"/>
          </a:xfrm>
          <a:prstGeom prst="rect">
            <a:avLst/>
          </a:prstGeom>
          <a:pattFill prst="dkUpDiag">
            <a:fgClr>
              <a:schemeClr val="tx1"/>
            </a:fgClr>
            <a:bgClr>
              <a:schemeClr val="bg1"/>
            </a:bgClr>
          </a:patt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sp>
        <p:nvSpPr>
          <p:cNvPr id="22" name="Rectangle 21"/>
          <p:cNvSpPr/>
          <p:nvPr/>
        </p:nvSpPr>
        <p:spPr>
          <a:xfrm>
            <a:off x="5334915" y="3528705"/>
            <a:ext cx="1749376" cy="168502"/>
          </a:xfrm>
          <a:prstGeom prst="rect">
            <a:avLst/>
          </a:prstGeom>
          <a:pattFill prst="dkUpDiag">
            <a:fgClr>
              <a:schemeClr val="tx1"/>
            </a:fgClr>
            <a:bgClr>
              <a:schemeClr val="bg1"/>
            </a:bgClr>
          </a:patt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sp>
        <p:nvSpPr>
          <p:cNvPr id="23" name="Rectangle 22"/>
          <p:cNvSpPr/>
          <p:nvPr/>
        </p:nvSpPr>
        <p:spPr>
          <a:xfrm>
            <a:off x="5661387" y="3461421"/>
            <a:ext cx="1422904" cy="67284"/>
          </a:xfrm>
          <a:prstGeom prst="rect">
            <a:avLst/>
          </a:prstGeom>
          <a:pattFill prst="pct75">
            <a:fgClr>
              <a:schemeClr val="tx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sp>
        <p:nvSpPr>
          <p:cNvPr id="24" name="Oval 23"/>
          <p:cNvSpPr/>
          <p:nvPr/>
        </p:nvSpPr>
        <p:spPr>
          <a:xfrm>
            <a:off x="6833878" y="2693802"/>
            <a:ext cx="166747" cy="167332"/>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sp>
        <p:nvSpPr>
          <p:cNvPr id="25" name="Oval 24"/>
          <p:cNvSpPr/>
          <p:nvPr/>
        </p:nvSpPr>
        <p:spPr>
          <a:xfrm>
            <a:off x="6833878" y="3411690"/>
            <a:ext cx="166747" cy="166746"/>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sp>
        <p:nvSpPr>
          <p:cNvPr id="26" name="TextBox 25"/>
          <p:cNvSpPr txBox="1">
            <a:spLocks noChangeArrowheads="1"/>
          </p:cNvSpPr>
          <p:nvPr/>
        </p:nvSpPr>
        <p:spPr bwMode="auto">
          <a:xfrm>
            <a:off x="177016" y="1678860"/>
            <a:ext cx="9382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eaLnBrk="1" hangingPunct="1"/>
            <a:r>
              <a:rPr lang="en-US" altLang="en-US" sz="1800" dirty="0"/>
              <a:t>Co-Cure</a:t>
            </a:r>
            <a:endParaRPr lang="en-US" altLang="en-US" sz="2000" dirty="0"/>
          </a:p>
        </p:txBody>
      </p:sp>
      <p:sp>
        <p:nvSpPr>
          <p:cNvPr id="27" name="TextBox 27"/>
          <p:cNvSpPr txBox="1">
            <a:spLocks noChangeArrowheads="1"/>
          </p:cNvSpPr>
          <p:nvPr/>
        </p:nvSpPr>
        <p:spPr bwMode="auto">
          <a:xfrm>
            <a:off x="177016" y="2310170"/>
            <a:ext cx="98777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eaLnBrk="1" hangingPunct="1"/>
            <a:r>
              <a:rPr lang="en-US" altLang="en-US" sz="1800" dirty="0"/>
              <a:t>Co-bond</a:t>
            </a:r>
          </a:p>
        </p:txBody>
      </p:sp>
      <p:sp>
        <p:nvSpPr>
          <p:cNvPr id="28" name="TextBox 28"/>
          <p:cNvSpPr txBox="1">
            <a:spLocks noChangeArrowheads="1"/>
          </p:cNvSpPr>
          <p:nvPr/>
        </p:nvSpPr>
        <p:spPr bwMode="auto">
          <a:xfrm>
            <a:off x="193523" y="2973926"/>
            <a:ext cx="18013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eaLnBrk="1" hangingPunct="1"/>
            <a:r>
              <a:rPr lang="en-US" altLang="en-US" sz="1800" dirty="0"/>
              <a:t>Secondary Bond</a:t>
            </a:r>
          </a:p>
        </p:txBody>
      </p:sp>
      <p:cxnSp>
        <p:nvCxnSpPr>
          <p:cNvPr id="30" name="Curved Connector 29"/>
          <p:cNvCxnSpPr/>
          <p:nvPr/>
        </p:nvCxnSpPr>
        <p:spPr>
          <a:xfrm rot="16200000" flipV="1">
            <a:off x="1917343" y="1894882"/>
            <a:ext cx="150949" cy="91857"/>
          </a:xfrm>
          <a:prstGeom prst="curvedConnector3">
            <a:avLst>
              <a:gd name="adj1" fmla="val 50000"/>
            </a:avLst>
          </a:prstGeom>
          <a:ln>
            <a:headEnd type="oval"/>
          </a:ln>
        </p:spPr>
        <p:style>
          <a:lnRef idx="1">
            <a:schemeClr val="dk1"/>
          </a:lnRef>
          <a:fillRef idx="0">
            <a:schemeClr val="dk1"/>
          </a:fillRef>
          <a:effectRef idx="0">
            <a:schemeClr val="dk1"/>
          </a:effectRef>
          <a:fontRef idx="minor">
            <a:schemeClr val="tx1"/>
          </a:fontRef>
        </p:style>
      </p:cxnSp>
      <p:sp>
        <p:nvSpPr>
          <p:cNvPr id="31" name="TextBox 86"/>
          <p:cNvSpPr txBox="1">
            <a:spLocks noChangeArrowheads="1"/>
          </p:cNvSpPr>
          <p:nvPr/>
        </p:nvSpPr>
        <p:spPr bwMode="auto">
          <a:xfrm>
            <a:off x="1722220" y="1668766"/>
            <a:ext cx="122206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eaLnBrk="1" hangingPunct="1"/>
            <a:r>
              <a:rPr lang="en-US" altLang="en-US" sz="1200" dirty="0"/>
              <a:t>uncured prepreg</a:t>
            </a:r>
          </a:p>
        </p:txBody>
      </p:sp>
      <p:cxnSp>
        <p:nvCxnSpPr>
          <p:cNvPr id="32" name="Curved Connector 31"/>
          <p:cNvCxnSpPr/>
          <p:nvPr/>
        </p:nvCxnSpPr>
        <p:spPr>
          <a:xfrm rot="16200000" flipH="1">
            <a:off x="2186771" y="2309993"/>
            <a:ext cx="151534" cy="91857"/>
          </a:xfrm>
          <a:prstGeom prst="curvedConnector3">
            <a:avLst>
              <a:gd name="adj1" fmla="val 50000"/>
            </a:avLst>
          </a:prstGeom>
          <a:ln>
            <a:headEnd type="oval"/>
          </a:ln>
        </p:spPr>
        <p:style>
          <a:lnRef idx="1">
            <a:schemeClr val="dk1"/>
          </a:lnRef>
          <a:fillRef idx="0">
            <a:schemeClr val="dk1"/>
          </a:fillRef>
          <a:effectRef idx="0">
            <a:schemeClr val="dk1"/>
          </a:effectRef>
          <a:fontRef idx="minor">
            <a:schemeClr val="tx1"/>
          </a:fontRef>
        </p:style>
      </p:cxnSp>
      <p:sp>
        <p:nvSpPr>
          <p:cNvPr id="33" name="TextBox 88"/>
          <p:cNvSpPr txBox="1">
            <a:spLocks noChangeArrowheads="1"/>
          </p:cNvSpPr>
          <p:nvPr/>
        </p:nvSpPr>
        <p:spPr bwMode="auto">
          <a:xfrm>
            <a:off x="2171558" y="2366745"/>
            <a:ext cx="69878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eaLnBrk="1" hangingPunct="1"/>
            <a:r>
              <a:rPr lang="en-US" altLang="en-US" sz="1200" dirty="0"/>
              <a:t>uncured</a:t>
            </a:r>
          </a:p>
        </p:txBody>
      </p:sp>
      <p:cxnSp>
        <p:nvCxnSpPr>
          <p:cNvPr id="34" name="Curved Connector 33"/>
          <p:cNvCxnSpPr/>
          <p:nvPr/>
        </p:nvCxnSpPr>
        <p:spPr>
          <a:xfrm rot="16200000" flipV="1">
            <a:off x="1518907" y="2532923"/>
            <a:ext cx="150949" cy="91857"/>
          </a:xfrm>
          <a:prstGeom prst="curvedConnector3">
            <a:avLst>
              <a:gd name="adj1" fmla="val 50000"/>
            </a:avLst>
          </a:prstGeom>
          <a:ln>
            <a:headEnd type="oval"/>
          </a:ln>
        </p:spPr>
        <p:style>
          <a:lnRef idx="1">
            <a:schemeClr val="dk1"/>
          </a:lnRef>
          <a:fillRef idx="0">
            <a:schemeClr val="dk1"/>
          </a:fillRef>
          <a:effectRef idx="0">
            <a:schemeClr val="dk1"/>
          </a:effectRef>
          <a:fontRef idx="minor">
            <a:schemeClr val="tx1"/>
          </a:fontRef>
        </p:style>
      </p:cxnSp>
      <p:cxnSp>
        <p:nvCxnSpPr>
          <p:cNvPr id="35" name="Curved Connector 34"/>
          <p:cNvCxnSpPr/>
          <p:nvPr/>
        </p:nvCxnSpPr>
        <p:spPr>
          <a:xfrm rot="16200000" flipH="1">
            <a:off x="2234747" y="2976394"/>
            <a:ext cx="151535" cy="91857"/>
          </a:xfrm>
          <a:prstGeom prst="curvedConnector3">
            <a:avLst>
              <a:gd name="adj1" fmla="val 50000"/>
            </a:avLst>
          </a:prstGeom>
          <a:ln>
            <a:headEnd type="oval"/>
          </a:ln>
        </p:spPr>
        <p:style>
          <a:lnRef idx="1">
            <a:schemeClr val="dk1"/>
          </a:lnRef>
          <a:fillRef idx="0">
            <a:schemeClr val="dk1"/>
          </a:fillRef>
          <a:effectRef idx="0">
            <a:schemeClr val="dk1"/>
          </a:effectRef>
          <a:fontRef idx="minor">
            <a:schemeClr val="tx1"/>
          </a:fontRef>
        </p:style>
      </p:cxnSp>
      <p:sp>
        <p:nvSpPr>
          <p:cNvPr id="36" name="TextBox 94"/>
          <p:cNvSpPr txBox="1">
            <a:spLocks noChangeArrowheads="1"/>
          </p:cNvSpPr>
          <p:nvPr/>
        </p:nvSpPr>
        <p:spPr bwMode="auto">
          <a:xfrm>
            <a:off x="2307704" y="2957849"/>
            <a:ext cx="69878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eaLnBrk="1" hangingPunct="1"/>
            <a:r>
              <a:rPr lang="en-US" altLang="en-US" sz="1200" dirty="0"/>
              <a:t>uncured</a:t>
            </a:r>
          </a:p>
        </p:txBody>
      </p:sp>
      <p:sp>
        <p:nvSpPr>
          <p:cNvPr id="37" name="TextBox 95"/>
          <p:cNvSpPr txBox="1">
            <a:spLocks noChangeArrowheads="1"/>
          </p:cNvSpPr>
          <p:nvPr/>
        </p:nvSpPr>
        <p:spPr bwMode="auto">
          <a:xfrm>
            <a:off x="1187969" y="2298777"/>
            <a:ext cx="53848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eaLnBrk="1" hangingPunct="1"/>
            <a:r>
              <a:rPr lang="en-US" altLang="en-US" sz="1200" dirty="0"/>
              <a:t>cured</a:t>
            </a:r>
          </a:p>
        </p:txBody>
      </p:sp>
      <p:sp>
        <p:nvSpPr>
          <p:cNvPr id="38" name="TextBox 96"/>
          <p:cNvSpPr txBox="1">
            <a:spLocks noChangeArrowheads="1"/>
          </p:cNvSpPr>
          <p:nvPr/>
        </p:nvSpPr>
        <p:spPr bwMode="auto">
          <a:xfrm>
            <a:off x="1946889" y="3738162"/>
            <a:ext cx="53848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eaLnBrk="1" hangingPunct="1"/>
            <a:r>
              <a:rPr lang="en-US" altLang="en-US" sz="1200" dirty="0"/>
              <a:t>cured</a:t>
            </a:r>
          </a:p>
        </p:txBody>
      </p:sp>
      <p:sp>
        <p:nvSpPr>
          <p:cNvPr id="39" name="TextBox 97"/>
          <p:cNvSpPr txBox="1">
            <a:spLocks noChangeArrowheads="1"/>
          </p:cNvSpPr>
          <p:nvPr/>
        </p:nvSpPr>
        <p:spPr bwMode="auto">
          <a:xfrm>
            <a:off x="1805660" y="3027569"/>
            <a:ext cx="53848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eaLnBrk="1" hangingPunct="1"/>
            <a:r>
              <a:rPr lang="en-US" altLang="en-US" sz="1200" dirty="0"/>
              <a:t>cured</a:t>
            </a:r>
          </a:p>
        </p:txBody>
      </p:sp>
      <p:cxnSp>
        <p:nvCxnSpPr>
          <p:cNvPr id="40" name="Curved Connector 39"/>
          <p:cNvCxnSpPr/>
          <p:nvPr/>
        </p:nvCxnSpPr>
        <p:spPr>
          <a:xfrm rot="16200000" flipH="1">
            <a:off x="1962979" y="3688723"/>
            <a:ext cx="150949" cy="91857"/>
          </a:xfrm>
          <a:prstGeom prst="curvedConnector3">
            <a:avLst>
              <a:gd name="adj1" fmla="val 50000"/>
            </a:avLst>
          </a:prstGeom>
          <a:ln>
            <a:headEnd type="oval"/>
          </a:ln>
        </p:spPr>
        <p:style>
          <a:lnRef idx="1">
            <a:schemeClr val="dk1"/>
          </a:lnRef>
          <a:fillRef idx="0">
            <a:schemeClr val="dk1"/>
          </a:fillRef>
          <a:effectRef idx="0">
            <a:schemeClr val="dk1"/>
          </a:effectRef>
          <a:fontRef idx="minor">
            <a:schemeClr val="tx1"/>
          </a:fontRef>
        </p:style>
      </p:cxnSp>
      <p:cxnSp>
        <p:nvCxnSpPr>
          <p:cNvPr id="41" name="Curved Connector 40"/>
          <p:cNvCxnSpPr/>
          <p:nvPr/>
        </p:nvCxnSpPr>
        <p:spPr>
          <a:xfrm rot="16200000" flipV="1">
            <a:off x="2007738" y="3248454"/>
            <a:ext cx="151534" cy="91857"/>
          </a:xfrm>
          <a:prstGeom prst="curvedConnector3">
            <a:avLst>
              <a:gd name="adj1" fmla="val 50000"/>
            </a:avLst>
          </a:prstGeom>
          <a:ln>
            <a:headEnd type="oval"/>
          </a:ln>
        </p:spPr>
        <p:style>
          <a:lnRef idx="1">
            <a:schemeClr val="dk1"/>
          </a:lnRef>
          <a:fillRef idx="0">
            <a:schemeClr val="dk1"/>
          </a:fillRef>
          <a:effectRef idx="0">
            <a:schemeClr val="dk1"/>
          </a:effectRef>
          <a:fontRef idx="minor">
            <a:schemeClr val="tx1"/>
          </a:fontRef>
        </p:style>
      </p:cxnSp>
      <p:cxnSp>
        <p:nvCxnSpPr>
          <p:cNvPr id="42" name="Curved Connector 41"/>
          <p:cNvCxnSpPr/>
          <p:nvPr/>
        </p:nvCxnSpPr>
        <p:spPr>
          <a:xfrm>
            <a:off x="2316072" y="2790340"/>
            <a:ext cx="216478" cy="83081"/>
          </a:xfrm>
          <a:prstGeom prst="curvedConnector3">
            <a:avLst>
              <a:gd name="adj1" fmla="val 50000"/>
            </a:avLst>
          </a:prstGeom>
          <a:ln>
            <a:headEnd type="oval"/>
          </a:ln>
        </p:spPr>
        <p:style>
          <a:lnRef idx="1">
            <a:schemeClr val="dk1"/>
          </a:lnRef>
          <a:fillRef idx="0">
            <a:schemeClr val="dk1"/>
          </a:fillRef>
          <a:effectRef idx="0">
            <a:schemeClr val="dk1"/>
          </a:effectRef>
          <a:fontRef idx="minor">
            <a:schemeClr val="tx1"/>
          </a:fontRef>
        </p:style>
      </p:cxnSp>
      <p:sp>
        <p:nvSpPr>
          <p:cNvPr id="43" name="TextBox 101"/>
          <p:cNvSpPr txBox="1">
            <a:spLocks noChangeArrowheads="1"/>
          </p:cNvSpPr>
          <p:nvPr/>
        </p:nvSpPr>
        <p:spPr bwMode="auto">
          <a:xfrm>
            <a:off x="2524944" y="2784489"/>
            <a:ext cx="73622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eaLnBrk="1" hangingPunct="1"/>
            <a:r>
              <a:rPr lang="en-US" altLang="en-US" sz="1200" dirty="0"/>
              <a:t>adhesive</a:t>
            </a:r>
          </a:p>
        </p:txBody>
      </p:sp>
      <p:cxnSp>
        <p:nvCxnSpPr>
          <p:cNvPr id="44" name="Curved Connector 43"/>
          <p:cNvCxnSpPr/>
          <p:nvPr/>
        </p:nvCxnSpPr>
        <p:spPr>
          <a:xfrm>
            <a:off x="2308466" y="3493015"/>
            <a:ext cx="216478" cy="83081"/>
          </a:xfrm>
          <a:prstGeom prst="curvedConnector3">
            <a:avLst>
              <a:gd name="adj1" fmla="val 50000"/>
            </a:avLst>
          </a:prstGeom>
          <a:ln>
            <a:headEnd type="oval"/>
          </a:ln>
        </p:spPr>
        <p:style>
          <a:lnRef idx="1">
            <a:schemeClr val="dk1"/>
          </a:lnRef>
          <a:fillRef idx="0">
            <a:schemeClr val="dk1"/>
          </a:fillRef>
          <a:effectRef idx="0">
            <a:schemeClr val="dk1"/>
          </a:effectRef>
          <a:fontRef idx="minor">
            <a:schemeClr val="tx1"/>
          </a:fontRef>
        </p:style>
      </p:cxnSp>
      <p:sp>
        <p:nvSpPr>
          <p:cNvPr id="45" name="TextBox 105"/>
          <p:cNvSpPr txBox="1">
            <a:spLocks noChangeArrowheads="1"/>
          </p:cNvSpPr>
          <p:nvPr/>
        </p:nvSpPr>
        <p:spPr bwMode="auto">
          <a:xfrm>
            <a:off x="2518508" y="3479559"/>
            <a:ext cx="73622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eaLnBrk="1" hangingPunct="1"/>
            <a:r>
              <a:rPr lang="en-US" altLang="en-US" sz="1200" dirty="0"/>
              <a:t>adhesive</a:t>
            </a:r>
          </a:p>
        </p:txBody>
      </p:sp>
      <p:grpSp>
        <p:nvGrpSpPr>
          <p:cNvPr id="46" name="Group 121"/>
          <p:cNvGrpSpPr>
            <a:grpSpLocks/>
          </p:cNvGrpSpPr>
          <p:nvPr/>
        </p:nvGrpSpPr>
        <p:grpSpPr bwMode="auto">
          <a:xfrm>
            <a:off x="7665271" y="3062985"/>
            <a:ext cx="797458" cy="796873"/>
            <a:chOff x="18401404" y="13571096"/>
            <a:chExt cx="2162968" cy="2162968"/>
          </a:xfrm>
        </p:grpSpPr>
        <p:sp>
          <p:nvSpPr>
            <p:cNvPr id="47" name="Oval 46"/>
            <p:cNvSpPr/>
            <p:nvPr/>
          </p:nvSpPr>
          <p:spPr>
            <a:xfrm>
              <a:off x="18418860" y="13594917"/>
              <a:ext cx="2112188" cy="2112149"/>
            </a:xfrm>
            <a:prstGeom prst="ellipse">
              <a:avLst/>
            </a:prstGeom>
            <a:pattFill prst="pct75">
              <a:fgClr>
                <a:schemeClr val="tx1"/>
              </a:fgClr>
              <a:bgClr>
                <a:schemeClr val="bg1"/>
              </a:bgClr>
            </a:pattFill>
            <a:ln w="285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grpSp>
          <p:nvGrpSpPr>
            <p:cNvPr id="48" name="Group 115"/>
            <p:cNvGrpSpPr>
              <a:grpSpLocks/>
            </p:cNvGrpSpPr>
            <p:nvPr/>
          </p:nvGrpSpPr>
          <p:grpSpPr bwMode="auto">
            <a:xfrm>
              <a:off x="18417777" y="13594372"/>
              <a:ext cx="2112546" cy="2112546"/>
              <a:chOff x="18417777" y="13594372"/>
              <a:chExt cx="2112546" cy="2112546"/>
            </a:xfrm>
          </p:grpSpPr>
          <p:sp>
            <p:nvSpPr>
              <p:cNvPr id="53" name="Freeform 52"/>
              <p:cNvSpPr/>
              <p:nvPr/>
            </p:nvSpPr>
            <p:spPr>
              <a:xfrm>
                <a:off x="18475989" y="14214269"/>
                <a:ext cx="2039190" cy="349378"/>
              </a:xfrm>
              <a:custGeom>
                <a:avLst/>
                <a:gdLst>
                  <a:gd name="connsiteX0" fmla="*/ 0 w 2038350"/>
                  <a:gd name="connsiteY0" fmla="*/ 100013 h 350044"/>
                  <a:gd name="connsiteX1" fmla="*/ 85725 w 2038350"/>
                  <a:gd name="connsiteY1" fmla="*/ 47625 h 350044"/>
                  <a:gd name="connsiteX2" fmla="*/ 152400 w 2038350"/>
                  <a:gd name="connsiteY2" fmla="*/ 147638 h 350044"/>
                  <a:gd name="connsiteX3" fmla="*/ 219075 w 2038350"/>
                  <a:gd name="connsiteY3" fmla="*/ 109538 h 350044"/>
                  <a:gd name="connsiteX4" fmla="*/ 354806 w 2038350"/>
                  <a:gd name="connsiteY4" fmla="*/ 192882 h 350044"/>
                  <a:gd name="connsiteX5" fmla="*/ 461962 w 2038350"/>
                  <a:gd name="connsiteY5" fmla="*/ 73819 h 350044"/>
                  <a:gd name="connsiteX6" fmla="*/ 552450 w 2038350"/>
                  <a:gd name="connsiteY6" fmla="*/ 152400 h 350044"/>
                  <a:gd name="connsiteX7" fmla="*/ 609600 w 2038350"/>
                  <a:gd name="connsiteY7" fmla="*/ 264319 h 350044"/>
                  <a:gd name="connsiteX8" fmla="*/ 900112 w 2038350"/>
                  <a:gd name="connsiteY8" fmla="*/ 154782 h 350044"/>
                  <a:gd name="connsiteX9" fmla="*/ 945356 w 2038350"/>
                  <a:gd name="connsiteY9" fmla="*/ 285750 h 350044"/>
                  <a:gd name="connsiteX10" fmla="*/ 1057275 w 2038350"/>
                  <a:gd name="connsiteY10" fmla="*/ 219075 h 350044"/>
                  <a:gd name="connsiteX11" fmla="*/ 1095375 w 2038350"/>
                  <a:gd name="connsiteY11" fmla="*/ 204788 h 350044"/>
                  <a:gd name="connsiteX12" fmla="*/ 1164431 w 2038350"/>
                  <a:gd name="connsiteY12" fmla="*/ 64294 h 350044"/>
                  <a:gd name="connsiteX13" fmla="*/ 1226344 w 2038350"/>
                  <a:gd name="connsiteY13" fmla="*/ 114300 h 350044"/>
                  <a:gd name="connsiteX14" fmla="*/ 1273969 w 2038350"/>
                  <a:gd name="connsiteY14" fmla="*/ 216694 h 350044"/>
                  <a:gd name="connsiteX15" fmla="*/ 1288256 w 2038350"/>
                  <a:gd name="connsiteY15" fmla="*/ 235744 h 350044"/>
                  <a:gd name="connsiteX16" fmla="*/ 1352550 w 2038350"/>
                  <a:gd name="connsiteY16" fmla="*/ 288132 h 350044"/>
                  <a:gd name="connsiteX17" fmla="*/ 1469231 w 2038350"/>
                  <a:gd name="connsiteY17" fmla="*/ 159544 h 350044"/>
                  <a:gd name="connsiteX18" fmla="*/ 1564481 w 2038350"/>
                  <a:gd name="connsiteY18" fmla="*/ 283369 h 350044"/>
                  <a:gd name="connsiteX19" fmla="*/ 1688306 w 2038350"/>
                  <a:gd name="connsiteY19" fmla="*/ 173832 h 350044"/>
                  <a:gd name="connsiteX20" fmla="*/ 1740694 w 2038350"/>
                  <a:gd name="connsiteY20" fmla="*/ 309563 h 350044"/>
                  <a:gd name="connsiteX21" fmla="*/ 1878806 w 2038350"/>
                  <a:gd name="connsiteY21" fmla="*/ 271463 h 350044"/>
                  <a:gd name="connsiteX22" fmla="*/ 1971675 w 2038350"/>
                  <a:gd name="connsiteY22" fmla="*/ 350044 h 350044"/>
                  <a:gd name="connsiteX23" fmla="*/ 2014537 w 2038350"/>
                  <a:gd name="connsiteY23" fmla="*/ 247650 h 350044"/>
                  <a:gd name="connsiteX24" fmla="*/ 2038350 w 2038350"/>
                  <a:gd name="connsiteY24" fmla="*/ 250032 h 350044"/>
                  <a:gd name="connsiteX25" fmla="*/ 2028825 w 2038350"/>
                  <a:gd name="connsiteY25" fmla="*/ 204788 h 350044"/>
                  <a:gd name="connsiteX26" fmla="*/ 2019300 w 2038350"/>
                  <a:gd name="connsiteY26" fmla="*/ 159544 h 350044"/>
                  <a:gd name="connsiteX27" fmla="*/ 1066800 w 2038350"/>
                  <a:gd name="connsiteY27" fmla="*/ 0 h 350044"/>
                  <a:gd name="connsiteX28" fmla="*/ 38100 w 2038350"/>
                  <a:gd name="connsiteY28" fmla="*/ 0 h 350044"/>
                  <a:gd name="connsiteX29" fmla="*/ 0 w 2038350"/>
                  <a:gd name="connsiteY29" fmla="*/ 100013 h 35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8350" h="350044">
                    <a:moveTo>
                      <a:pt x="0" y="100013"/>
                    </a:moveTo>
                    <a:lnTo>
                      <a:pt x="85725" y="47625"/>
                    </a:lnTo>
                    <a:lnTo>
                      <a:pt x="152400" y="147638"/>
                    </a:lnTo>
                    <a:lnTo>
                      <a:pt x="219075" y="109538"/>
                    </a:lnTo>
                    <a:lnTo>
                      <a:pt x="354806" y="192882"/>
                    </a:lnTo>
                    <a:lnTo>
                      <a:pt x="461962" y="73819"/>
                    </a:lnTo>
                    <a:lnTo>
                      <a:pt x="552450" y="152400"/>
                    </a:lnTo>
                    <a:lnTo>
                      <a:pt x="609600" y="264319"/>
                    </a:lnTo>
                    <a:lnTo>
                      <a:pt x="900112" y="154782"/>
                    </a:lnTo>
                    <a:lnTo>
                      <a:pt x="945356" y="285750"/>
                    </a:lnTo>
                    <a:lnTo>
                      <a:pt x="1057275" y="219075"/>
                    </a:lnTo>
                    <a:lnTo>
                      <a:pt x="1095375" y="204788"/>
                    </a:lnTo>
                    <a:lnTo>
                      <a:pt x="1164431" y="64294"/>
                    </a:lnTo>
                    <a:lnTo>
                      <a:pt x="1226344" y="114300"/>
                    </a:lnTo>
                    <a:lnTo>
                      <a:pt x="1273969" y="216694"/>
                    </a:lnTo>
                    <a:lnTo>
                      <a:pt x="1288256" y="235744"/>
                    </a:lnTo>
                    <a:lnTo>
                      <a:pt x="1352550" y="288132"/>
                    </a:lnTo>
                    <a:lnTo>
                      <a:pt x="1469231" y="159544"/>
                    </a:lnTo>
                    <a:lnTo>
                      <a:pt x="1564481" y="283369"/>
                    </a:lnTo>
                    <a:lnTo>
                      <a:pt x="1688306" y="173832"/>
                    </a:lnTo>
                    <a:lnTo>
                      <a:pt x="1740694" y="309563"/>
                    </a:lnTo>
                    <a:lnTo>
                      <a:pt x="1878806" y="271463"/>
                    </a:lnTo>
                    <a:lnTo>
                      <a:pt x="1971675" y="350044"/>
                    </a:lnTo>
                    <a:lnTo>
                      <a:pt x="2014537" y="247650"/>
                    </a:lnTo>
                    <a:lnTo>
                      <a:pt x="2038350" y="250032"/>
                    </a:lnTo>
                    <a:lnTo>
                      <a:pt x="2028825" y="204788"/>
                    </a:lnTo>
                    <a:lnTo>
                      <a:pt x="2019300" y="159544"/>
                    </a:lnTo>
                    <a:lnTo>
                      <a:pt x="1066800" y="0"/>
                    </a:lnTo>
                    <a:lnTo>
                      <a:pt x="38100" y="0"/>
                    </a:lnTo>
                    <a:lnTo>
                      <a:pt x="0" y="100013"/>
                    </a:lnTo>
                    <a:close/>
                  </a:path>
                </a:pathLst>
              </a:custGeom>
              <a:pattFill prst="wd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sp>
            <p:nvSpPr>
              <p:cNvPr id="54" name="Chord 53"/>
              <p:cNvSpPr/>
              <p:nvPr/>
            </p:nvSpPr>
            <p:spPr>
              <a:xfrm rot="6974269">
                <a:off x="18418085" y="13594105"/>
                <a:ext cx="2112150" cy="2113775"/>
              </a:xfrm>
              <a:prstGeom prst="chord">
                <a:avLst>
                  <a:gd name="adj1" fmla="val 5287230"/>
                  <a:gd name="adj2" fmla="val 13818841"/>
                </a:avLst>
              </a:prstGeom>
              <a:pattFill prst="wd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grpSp>
        <p:grpSp>
          <p:nvGrpSpPr>
            <p:cNvPr id="49" name="Group 119"/>
            <p:cNvGrpSpPr>
              <a:grpSpLocks/>
            </p:cNvGrpSpPr>
            <p:nvPr/>
          </p:nvGrpSpPr>
          <p:grpSpPr bwMode="auto">
            <a:xfrm rot="534005" flipV="1">
              <a:off x="18425451" y="13594371"/>
              <a:ext cx="2112546" cy="2112546"/>
              <a:chOff x="19511103" y="15803041"/>
              <a:chExt cx="2112546" cy="2112546"/>
            </a:xfrm>
          </p:grpSpPr>
          <p:sp>
            <p:nvSpPr>
              <p:cNvPr id="51" name="Freeform 50"/>
              <p:cNvSpPr/>
              <p:nvPr/>
            </p:nvSpPr>
            <p:spPr>
              <a:xfrm>
                <a:off x="19569123" y="16422266"/>
                <a:ext cx="2037602" cy="349378"/>
              </a:xfrm>
              <a:custGeom>
                <a:avLst/>
                <a:gdLst>
                  <a:gd name="connsiteX0" fmla="*/ 0 w 2038350"/>
                  <a:gd name="connsiteY0" fmla="*/ 100013 h 350044"/>
                  <a:gd name="connsiteX1" fmla="*/ 85725 w 2038350"/>
                  <a:gd name="connsiteY1" fmla="*/ 47625 h 350044"/>
                  <a:gd name="connsiteX2" fmla="*/ 152400 w 2038350"/>
                  <a:gd name="connsiteY2" fmla="*/ 147638 h 350044"/>
                  <a:gd name="connsiteX3" fmla="*/ 219075 w 2038350"/>
                  <a:gd name="connsiteY3" fmla="*/ 109538 h 350044"/>
                  <a:gd name="connsiteX4" fmla="*/ 354806 w 2038350"/>
                  <a:gd name="connsiteY4" fmla="*/ 192882 h 350044"/>
                  <a:gd name="connsiteX5" fmla="*/ 461962 w 2038350"/>
                  <a:gd name="connsiteY5" fmla="*/ 73819 h 350044"/>
                  <a:gd name="connsiteX6" fmla="*/ 552450 w 2038350"/>
                  <a:gd name="connsiteY6" fmla="*/ 152400 h 350044"/>
                  <a:gd name="connsiteX7" fmla="*/ 609600 w 2038350"/>
                  <a:gd name="connsiteY7" fmla="*/ 264319 h 350044"/>
                  <a:gd name="connsiteX8" fmla="*/ 900112 w 2038350"/>
                  <a:gd name="connsiteY8" fmla="*/ 154782 h 350044"/>
                  <a:gd name="connsiteX9" fmla="*/ 945356 w 2038350"/>
                  <a:gd name="connsiteY9" fmla="*/ 285750 h 350044"/>
                  <a:gd name="connsiteX10" fmla="*/ 1057275 w 2038350"/>
                  <a:gd name="connsiteY10" fmla="*/ 219075 h 350044"/>
                  <a:gd name="connsiteX11" fmla="*/ 1095375 w 2038350"/>
                  <a:gd name="connsiteY11" fmla="*/ 204788 h 350044"/>
                  <a:gd name="connsiteX12" fmla="*/ 1164431 w 2038350"/>
                  <a:gd name="connsiteY12" fmla="*/ 64294 h 350044"/>
                  <a:gd name="connsiteX13" fmla="*/ 1226344 w 2038350"/>
                  <a:gd name="connsiteY13" fmla="*/ 114300 h 350044"/>
                  <a:gd name="connsiteX14" fmla="*/ 1273969 w 2038350"/>
                  <a:gd name="connsiteY14" fmla="*/ 216694 h 350044"/>
                  <a:gd name="connsiteX15" fmla="*/ 1288256 w 2038350"/>
                  <a:gd name="connsiteY15" fmla="*/ 235744 h 350044"/>
                  <a:gd name="connsiteX16" fmla="*/ 1352550 w 2038350"/>
                  <a:gd name="connsiteY16" fmla="*/ 288132 h 350044"/>
                  <a:gd name="connsiteX17" fmla="*/ 1469231 w 2038350"/>
                  <a:gd name="connsiteY17" fmla="*/ 159544 h 350044"/>
                  <a:gd name="connsiteX18" fmla="*/ 1564481 w 2038350"/>
                  <a:gd name="connsiteY18" fmla="*/ 283369 h 350044"/>
                  <a:gd name="connsiteX19" fmla="*/ 1688306 w 2038350"/>
                  <a:gd name="connsiteY19" fmla="*/ 173832 h 350044"/>
                  <a:gd name="connsiteX20" fmla="*/ 1740694 w 2038350"/>
                  <a:gd name="connsiteY20" fmla="*/ 309563 h 350044"/>
                  <a:gd name="connsiteX21" fmla="*/ 1878806 w 2038350"/>
                  <a:gd name="connsiteY21" fmla="*/ 271463 h 350044"/>
                  <a:gd name="connsiteX22" fmla="*/ 1971675 w 2038350"/>
                  <a:gd name="connsiteY22" fmla="*/ 350044 h 350044"/>
                  <a:gd name="connsiteX23" fmla="*/ 2014537 w 2038350"/>
                  <a:gd name="connsiteY23" fmla="*/ 247650 h 350044"/>
                  <a:gd name="connsiteX24" fmla="*/ 2038350 w 2038350"/>
                  <a:gd name="connsiteY24" fmla="*/ 250032 h 350044"/>
                  <a:gd name="connsiteX25" fmla="*/ 2028825 w 2038350"/>
                  <a:gd name="connsiteY25" fmla="*/ 204788 h 350044"/>
                  <a:gd name="connsiteX26" fmla="*/ 2019300 w 2038350"/>
                  <a:gd name="connsiteY26" fmla="*/ 159544 h 350044"/>
                  <a:gd name="connsiteX27" fmla="*/ 1066800 w 2038350"/>
                  <a:gd name="connsiteY27" fmla="*/ 0 h 350044"/>
                  <a:gd name="connsiteX28" fmla="*/ 38100 w 2038350"/>
                  <a:gd name="connsiteY28" fmla="*/ 0 h 350044"/>
                  <a:gd name="connsiteX29" fmla="*/ 0 w 2038350"/>
                  <a:gd name="connsiteY29" fmla="*/ 100013 h 35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8350" h="350044">
                    <a:moveTo>
                      <a:pt x="0" y="100013"/>
                    </a:moveTo>
                    <a:lnTo>
                      <a:pt x="85725" y="47625"/>
                    </a:lnTo>
                    <a:lnTo>
                      <a:pt x="152400" y="147638"/>
                    </a:lnTo>
                    <a:lnTo>
                      <a:pt x="219075" y="109538"/>
                    </a:lnTo>
                    <a:lnTo>
                      <a:pt x="354806" y="192882"/>
                    </a:lnTo>
                    <a:lnTo>
                      <a:pt x="461962" y="73819"/>
                    </a:lnTo>
                    <a:lnTo>
                      <a:pt x="552450" y="152400"/>
                    </a:lnTo>
                    <a:lnTo>
                      <a:pt x="609600" y="264319"/>
                    </a:lnTo>
                    <a:lnTo>
                      <a:pt x="900112" y="154782"/>
                    </a:lnTo>
                    <a:lnTo>
                      <a:pt x="945356" y="285750"/>
                    </a:lnTo>
                    <a:lnTo>
                      <a:pt x="1057275" y="219075"/>
                    </a:lnTo>
                    <a:lnTo>
                      <a:pt x="1095375" y="204788"/>
                    </a:lnTo>
                    <a:lnTo>
                      <a:pt x="1164431" y="64294"/>
                    </a:lnTo>
                    <a:lnTo>
                      <a:pt x="1226344" y="114300"/>
                    </a:lnTo>
                    <a:lnTo>
                      <a:pt x="1273969" y="216694"/>
                    </a:lnTo>
                    <a:lnTo>
                      <a:pt x="1288256" y="235744"/>
                    </a:lnTo>
                    <a:lnTo>
                      <a:pt x="1352550" y="288132"/>
                    </a:lnTo>
                    <a:lnTo>
                      <a:pt x="1469231" y="159544"/>
                    </a:lnTo>
                    <a:lnTo>
                      <a:pt x="1564481" y="283369"/>
                    </a:lnTo>
                    <a:lnTo>
                      <a:pt x="1688306" y="173832"/>
                    </a:lnTo>
                    <a:lnTo>
                      <a:pt x="1740694" y="309563"/>
                    </a:lnTo>
                    <a:lnTo>
                      <a:pt x="1878806" y="271463"/>
                    </a:lnTo>
                    <a:lnTo>
                      <a:pt x="1971675" y="350044"/>
                    </a:lnTo>
                    <a:lnTo>
                      <a:pt x="2014537" y="247650"/>
                    </a:lnTo>
                    <a:lnTo>
                      <a:pt x="2038350" y="250032"/>
                    </a:lnTo>
                    <a:lnTo>
                      <a:pt x="2028825" y="204788"/>
                    </a:lnTo>
                    <a:lnTo>
                      <a:pt x="2019300" y="159544"/>
                    </a:lnTo>
                    <a:lnTo>
                      <a:pt x="1066800" y="0"/>
                    </a:lnTo>
                    <a:lnTo>
                      <a:pt x="38100" y="0"/>
                    </a:lnTo>
                    <a:lnTo>
                      <a:pt x="0" y="100013"/>
                    </a:lnTo>
                    <a:close/>
                  </a:path>
                </a:pathLst>
              </a:custGeom>
              <a:pattFill prst="wd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sp>
            <p:nvSpPr>
              <p:cNvPr id="52" name="Chord 51"/>
              <p:cNvSpPr/>
              <p:nvPr/>
            </p:nvSpPr>
            <p:spPr>
              <a:xfrm rot="6974269">
                <a:off x="19510937" y="15802811"/>
                <a:ext cx="2112150" cy="2112188"/>
              </a:xfrm>
              <a:prstGeom prst="chord">
                <a:avLst>
                  <a:gd name="adj1" fmla="val 5287230"/>
                  <a:gd name="adj2" fmla="val 13818841"/>
                </a:avLst>
              </a:prstGeom>
              <a:pattFill prst="wd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grpSp>
        <p:sp>
          <p:nvSpPr>
            <p:cNvPr id="50" name="Oval 49"/>
            <p:cNvSpPr/>
            <p:nvPr/>
          </p:nvSpPr>
          <p:spPr>
            <a:xfrm>
              <a:off x="18401404" y="13571096"/>
              <a:ext cx="2162968" cy="2162968"/>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grpSp>
      <p:grpSp>
        <p:nvGrpSpPr>
          <p:cNvPr id="55" name="Group 122"/>
          <p:cNvGrpSpPr>
            <a:grpSpLocks/>
          </p:cNvGrpSpPr>
          <p:nvPr/>
        </p:nvGrpSpPr>
        <p:grpSpPr bwMode="auto">
          <a:xfrm>
            <a:off x="7714417" y="2186542"/>
            <a:ext cx="797458" cy="797458"/>
            <a:chOff x="18401404" y="13571096"/>
            <a:chExt cx="2162968" cy="2162968"/>
          </a:xfrm>
        </p:grpSpPr>
        <p:sp>
          <p:nvSpPr>
            <p:cNvPr id="56" name="Oval 55"/>
            <p:cNvSpPr/>
            <p:nvPr/>
          </p:nvSpPr>
          <p:spPr>
            <a:xfrm>
              <a:off x="18418860" y="13594899"/>
              <a:ext cx="2112188" cy="2112188"/>
            </a:xfrm>
            <a:prstGeom prst="ellipse">
              <a:avLst/>
            </a:prstGeom>
            <a:pattFill prst="pct75">
              <a:fgClr>
                <a:schemeClr val="tx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grpSp>
          <p:nvGrpSpPr>
            <p:cNvPr id="57" name="Group 124"/>
            <p:cNvGrpSpPr>
              <a:grpSpLocks/>
            </p:cNvGrpSpPr>
            <p:nvPr/>
          </p:nvGrpSpPr>
          <p:grpSpPr bwMode="auto">
            <a:xfrm>
              <a:off x="18417777" y="13594372"/>
              <a:ext cx="2112546" cy="2112546"/>
              <a:chOff x="18417777" y="13594372"/>
              <a:chExt cx="2112546" cy="2112546"/>
            </a:xfrm>
          </p:grpSpPr>
          <p:sp>
            <p:nvSpPr>
              <p:cNvPr id="59" name="Freeform 58"/>
              <p:cNvSpPr/>
              <p:nvPr/>
            </p:nvSpPr>
            <p:spPr>
              <a:xfrm>
                <a:off x="18475989" y="14213797"/>
                <a:ext cx="2039190" cy="350709"/>
              </a:xfrm>
              <a:custGeom>
                <a:avLst/>
                <a:gdLst>
                  <a:gd name="connsiteX0" fmla="*/ 0 w 2038350"/>
                  <a:gd name="connsiteY0" fmla="*/ 100013 h 350044"/>
                  <a:gd name="connsiteX1" fmla="*/ 85725 w 2038350"/>
                  <a:gd name="connsiteY1" fmla="*/ 47625 h 350044"/>
                  <a:gd name="connsiteX2" fmla="*/ 152400 w 2038350"/>
                  <a:gd name="connsiteY2" fmla="*/ 147638 h 350044"/>
                  <a:gd name="connsiteX3" fmla="*/ 219075 w 2038350"/>
                  <a:gd name="connsiteY3" fmla="*/ 109538 h 350044"/>
                  <a:gd name="connsiteX4" fmla="*/ 354806 w 2038350"/>
                  <a:gd name="connsiteY4" fmla="*/ 192882 h 350044"/>
                  <a:gd name="connsiteX5" fmla="*/ 461962 w 2038350"/>
                  <a:gd name="connsiteY5" fmla="*/ 73819 h 350044"/>
                  <a:gd name="connsiteX6" fmla="*/ 552450 w 2038350"/>
                  <a:gd name="connsiteY6" fmla="*/ 152400 h 350044"/>
                  <a:gd name="connsiteX7" fmla="*/ 609600 w 2038350"/>
                  <a:gd name="connsiteY7" fmla="*/ 264319 h 350044"/>
                  <a:gd name="connsiteX8" fmla="*/ 900112 w 2038350"/>
                  <a:gd name="connsiteY8" fmla="*/ 154782 h 350044"/>
                  <a:gd name="connsiteX9" fmla="*/ 945356 w 2038350"/>
                  <a:gd name="connsiteY9" fmla="*/ 285750 h 350044"/>
                  <a:gd name="connsiteX10" fmla="*/ 1057275 w 2038350"/>
                  <a:gd name="connsiteY10" fmla="*/ 219075 h 350044"/>
                  <a:gd name="connsiteX11" fmla="*/ 1095375 w 2038350"/>
                  <a:gd name="connsiteY11" fmla="*/ 204788 h 350044"/>
                  <a:gd name="connsiteX12" fmla="*/ 1164431 w 2038350"/>
                  <a:gd name="connsiteY12" fmla="*/ 64294 h 350044"/>
                  <a:gd name="connsiteX13" fmla="*/ 1226344 w 2038350"/>
                  <a:gd name="connsiteY13" fmla="*/ 114300 h 350044"/>
                  <a:gd name="connsiteX14" fmla="*/ 1273969 w 2038350"/>
                  <a:gd name="connsiteY14" fmla="*/ 216694 h 350044"/>
                  <a:gd name="connsiteX15" fmla="*/ 1288256 w 2038350"/>
                  <a:gd name="connsiteY15" fmla="*/ 235744 h 350044"/>
                  <a:gd name="connsiteX16" fmla="*/ 1352550 w 2038350"/>
                  <a:gd name="connsiteY16" fmla="*/ 288132 h 350044"/>
                  <a:gd name="connsiteX17" fmla="*/ 1469231 w 2038350"/>
                  <a:gd name="connsiteY17" fmla="*/ 159544 h 350044"/>
                  <a:gd name="connsiteX18" fmla="*/ 1564481 w 2038350"/>
                  <a:gd name="connsiteY18" fmla="*/ 283369 h 350044"/>
                  <a:gd name="connsiteX19" fmla="*/ 1688306 w 2038350"/>
                  <a:gd name="connsiteY19" fmla="*/ 173832 h 350044"/>
                  <a:gd name="connsiteX20" fmla="*/ 1740694 w 2038350"/>
                  <a:gd name="connsiteY20" fmla="*/ 309563 h 350044"/>
                  <a:gd name="connsiteX21" fmla="*/ 1878806 w 2038350"/>
                  <a:gd name="connsiteY21" fmla="*/ 271463 h 350044"/>
                  <a:gd name="connsiteX22" fmla="*/ 1971675 w 2038350"/>
                  <a:gd name="connsiteY22" fmla="*/ 350044 h 350044"/>
                  <a:gd name="connsiteX23" fmla="*/ 2014537 w 2038350"/>
                  <a:gd name="connsiteY23" fmla="*/ 247650 h 350044"/>
                  <a:gd name="connsiteX24" fmla="*/ 2038350 w 2038350"/>
                  <a:gd name="connsiteY24" fmla="*/ 250032 h 350044"/>
                  <a:gd name="connsiteX25" fmla="*/ 2028825 w 2038350"/>
                  <a:gd name="connsiteY25" fmla="*/ 204788 h 350044"/>
                  <a:gd name="connsiteX26" fmla="*/ 2019300 w 2038350"/>
                  <a:gd name="connsiteY26" fmla="*/ 159544 h 350044"/>
                  <a:gd name="connsiteX27" fmla="*/ 1066800 w 2038350"/>
                  <a:gd name="connsiteY27" fmla="*/ 0 h 350044"/>
                  <a:gd name="connsiteX28" fmla="*/ 38100 w 2038350"/>
                  <a:gd name="connsiteY28" fmla="*/ 0 h 350044"/>
                  <a:gd name="connsiteX29" fmla="*/ 0 w 2038350"/>
                  <a:gd name="connsiteY29" fmla="*/ 100013 h 35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8350" h="350044">
                    <a:moveTo>
                      <a:pt x="0" y="100013"/>
                    </a:moveTo>
                    <a:lnTo>
                      <a:pt x="85725" y="47625"/>
                    </a:lnTo>
                    <a:lnTo>
                      <a:pt x="152400" y="147638"/>
                    </a:lnTo>
                    <a:lnTo>
                      <a:pt x="219075" y="109538"/>
                    </a:lnTo>
                    <a:lnTo>
                      <a:pt x="354806" y="192882"/>
                    </a:lnTo>
                    <a:lnTo>
                      <a:pt x="461962" y="73819"/>
                    </a:lnTo>
                    <a:lnTo>
                      <a:pt x="552450" y="152400"/>
                    </a:lnTo>
                    <a:lnTo>
                      <a:pt x="609600" y="264319"/>
                    </a:lnTo>
                    <a:lnTo>
                      <a:pt x="900112" y="154782"/>
                    </a:lnTo>
                    <a:lnTo>
                      <a:pt x="945356" y="285750"/>
                    </a:lnTo>
                    <a:lnTo>
                      <a:pt x="1057275" y="219075"/>
                    </a:lnTo>
                    <a:lnTo>
                      <a:pt x="1095375" y="204788"/>
                    </a:lnTo>
                    <a:lnTo>
                      <a:pt x="1164431" y="64294"/>
                    </a:lnTo>
                    <a:lnTo>
                      <a:pt x="1226344" y="114300"/>
                    </a:lnTo>
                    <a:lnTo>
                      <a:pt x="1273969" y="216694"/>
                    </a:lnTo>
                    <a:lnTo>
                      <a:pt x="1288256" y="235744"/>
                    </a:lnTo>
                    <a:lnTo>
                      <a:pt x="1352550" y="288132"/>
                    </a:lnTo>
                    <a:lnTo>
                      <a:pt x="1469231" y="159544"/>
                    </a:lnTo>
                    <a:lnTo>
                      <a:pt x="1564481" y="283369"/>
                    </a:lnTo>
                    <a:lnTo>
                      <a:pt x="1688306" y="173832"/>
                    </a:lnTo>
                    <a:lnTo>
                      <a:pt x="1740694" y="309563"/>
                    </a:lnTo>
                    <a:lnTo>
                      <a:pt x="1878806" y="271463"/>
                    </a:lnTo>
                    <a:lnTo>
                      <a:pt x="1971675" y="350044"/>
                    </a:lnTo>
                    <a:lnTo>
                      <a:pt x="2014537" y="247650"/>
                    </a:lnTo>
                    <a:lnTo>
                      <a:pt x="2038350" y="250032"/>
                    </a:lnTo>
                    <a:lnTo>
                      <a:pt x="2028825" y="204788"/>
                    </a:lnTo>
                    <a:lnTo>
                      <a:pt x="2019300" y="159544"/>
                    </a:lnTo>
                    <a:lnTo>
                      <a:pt x="1066800" y="0"/>
                    </a:lnTo>
                    <a:lnTo>
                      <a:pt x="38100" y="0"/>
                    </a:lnTo>
                    <a:lnTo>
                      <a:pt x="0" y="100013"/>
                    </a:lnTo>
                    <a:close/>
                  </a:path>
                </a:pathLst>
              </a:custGeom>
              <a:pattFill prst="wd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sp>
            <p:nvSpPr>
              <p:cNvPr id="60" name="Chord 59"/>
              <p:cNvSpPr/>
              <p:nvPr/>
            </p:nvSpPr>
            <p:spPr>
              <a:xfrm rot="6974269">
                <a:off x="18418066" y="13594106"/>
                <a:ext cx="2112188" cy="2113775"/>
              </a:xfrm>
              <a:prstGeom prst="chord">
                <a:avLst>
                  <a:gd name="adj1" fmla="val 5287230"/>
                  <a:gd name="adj2" fmla="val 13818841"/>
                </a:avLst>
              </a:prstGeom>
              <a:pattFill prst="wd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grpSp>
        <p:sp>
          <p:nvSpPr>
            <p:cNvPr id="58" name="Oval 57"/>
            <p:cNvSpPr/>
            <p:nvPr/>
          </p:nvSpPr>
          <p:spPr>
            <a:xfrm>
              <a:off x="18401404" y="13571096"/>
              <a:ext cx="2162968" cy="2162968"/>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686861" eaLnBrk="1" fontAlgn="auto" hangingPunct="1">
                <a:spcBef>
                  <a:spcPts val="0"/>
                </a:spcBef>
                <a:spcAft>
                  <a:spcPts val="0"/>
                </a:spcAft>
                <a:defRPr/>
              </a:pPr>
              <a:endParaRPr lang="en-US" sz="3600" dirty="0"/>
            </a:p>
          </p:txBody>
        </p:sp>
      </p:grpSp>
      <p:cxnSp>
        <p:nvCxnSpPr>
          <p:cNvPr id="61" name="Straight Connector 60"/>
          <p:cNvCxnSpPr>
            <a:stCxn id="24" idx="6"/>
          </p:cNvCxnSpPr>
          <p:nvPr/>
        </p:nvCxnSpPr>
        <p:spPr>
          <a:xfrm flipV="1">
            <a:off x="7000625" y="2643486"/>
            <a:ext cx="713792" cy="133982"/>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stCxn id="25" idx="6"/>
          </p:cNvCxnSpPr>
          <p:nvPr/>
        </p:nvCxnSpPr>
        <p:spPr>
          <a:xfrm>
            <a:off x="7000625" y="3495356"/>
            <a:ext cx="655285" cy="25743"/>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rot="20774728">
            <a:off x="4855381" y="1721947"/>
            <a:ext cx="3507692" cy="338554"/>
          </a:xfrm>
          <a:prstGeom prst="rect">
            <a:avLst/>
          </a:prstGeom>
          <a:solidFill>
            <a:srgbClr val="FFFF00"/>
          </a:solidFill>
        </p:spPr>
        <p:txBody>
          <a:bodyPr wrap="none" rtlCol="0">
            <a:spAutoFit/>
          </a:bodyPr>
          <a:lstStyle/>
          <a:p>
            <a:r>
              <a:rPr lang="en-US" sz="1600" b="1" dirty="0">
                <a:solidFill>
                  <a:srgbClr val="FF0000"/>
                </a:solidFill>
              </a:rPr>
              <a:t>Method limited by part complexity</a:t>
            </a:r>
          </a:p>
        </p:txBody>
      </p:sp>
      <p:sp>
        <p:nvSpPr>
          <p:cNvPr id="67" name="TextBox 66"/>
          <p:cNvSpPr txBox="1"/>
          <p:nvPr/>
        </p:nvSpPr>
        <p:spPr>
          <a:xfrm rot="1602201">
            <a:off x="4875650" y="3139763"/>
            <a:ext cx="3332964" cy="338554"/>
          </a:xfrm>
          <a:prstGeom prst="rect">
            <a:avLst/>
          </a:prstGeom>
          <a:solidFill>
            <a:srgbClr val="FFFF00"/>
          </a:solidFill>
        </p:spPr>
        <p:txBody>
          <a:bodyPr wrap="none" rtlCol="0">
            <a:spAutoFit/>
          </a:bodyPr>
          <a:lstStyle/>
          <a:p>
            <a:r>
              <a:rPr lang="en-US" sz="1600" b="1" dirty="0">
                <a:solidFill>
                  <a:srgbClr val="FF0000"/>
                </a:solidFill>
              </a:rPr>
              <a:t>Unpredictable interfaces formed</a:t>
            </a:r>
          </a:p>
        </p:txBody>
      </p:sp>
      <p:sp>
        <p:nvSpPr>
          <p:cNvPr id="68" name="Right Arrow 67"/>
          <p:cNvSpPr/>
          <p:nvPr/>
        </p:nvSpPr>
        <p:spPr>
          <a:xfrm>
            <a:off x="3250914" y="1865337"/>
            <a:ext cx="1751168" cy="1813734"/>
          </a:xfrm>
          <a:prstGeom prst="rightArrow">
            <a:avLst>
              <a:gd name="adj1" fmla="val 64704"/>
              <a:gd name="adj2" fmla="val 50000"/>
            </a:avLst>
          </a:prstGeom>
          <a:solidFill>
            <a:srgbClr val="A6C7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Cure Process</a:t>
            </a:r>
          </a:p>
        </p:txBody>
      </p:sp>
      <p:sp>
        <p:nvSpPr>
          <p:cNvPr id="69" name="Content Placeholder 2"/>
          <p:cNvSpPr>
            <a:spLocks noGrp="1"/>
          </p:cNvSpPr>
          <p:nvPr>
            <p:ph idx="1"/>
          </p:nvPr>
        </p:nvSpPr>
        <p:spPr>
          <a:xfrm>
            <a:off x="189304" y="4119628"/>
            <a:ext cx="8497496" cy="2251979"/>
          </a:xfrm>
        </p:spPr>
        <p:txBody>
          <a:bodyPr/>
          <a:lstStyle/>
          <a:p>
            <a:r>
              <a:rPr lang="en-US" sz="2400" dirty="0"/>
              <a:t>Co-cure produces predictable components and joints but is limited by complexity</a:t>
            </a:r>
          </a:p>
          <a:p>
            <a:r>
              <a:rPr lang="en-US" sz="2400" dirty="0"/>
              <a:t>Bonded/Co-bonded joints are susceptible to weak bonds</a:t>
            </a:r>
          </a:p>
          <a:p>
            <a:r>
              <a:rPr lang="en-US" sz="2400" dirty="0">
                <a:ea typeface="ＭＳ Ｐゴシック"/>
              </a:rPr>
              <a:t>Unpredictable bonds are a concern in primary structure</a:t>
            </a:r>
          </a:p>
          <a:p>
            <a:r>
              <a:rPr lang="en-US" sz="2400" dirty="0">
                <a:ea typeface="ＭＳ Ｐゴシック"/>
              </a:rPr>
              <a:t>A </a:t>
            </a:r>
            <a:r>
              <a:rPr lang="en-US" sz="2400" b="1" dirty="0">
                <a:ea typeface="ＭＳ Ｐゴシック"/>
              </a:rPr>
              <a:t>redundant load path is required </a:t>
            </a:r>
            <a:r>
              <a:rPr lang="en-US" sz="2400" dirty="0">
                <a:ea typeface="ＭＳ Ｐゴシック"/>
              </a:rPr>
              <a:t>to ensure structural integrity</a:t>
            </a:r>
            <a:endParaRPr lang="en-US" sz="2400" dirty="0"/>
          </a:p>
        </p:txBody>
      </p:sp>
    </p:spTree>
    <p:custDataLst>
      <p:tags r:id="rId1"/>
    </p:custDataLst>
    <p:extLst>
      <p:ext uri="{BB962C8B-B14F-4D97-AF65-F5344CB8AC3E}">
        <p14:creationId xmlns:p14="http://schemas.microsoft.com/office/powerpoint/2010/main" val="3224123444"/>
      </p:ext>
    </p:extLst>
  </p:cSld>
  <p:clrMapOvr>
    <a:masterClrMapping/>
  </p:clrMapOvr>
  <mc:AlternateContent xmlns:mc="http://schemas.openxmlformats.org/markup-compatibility/2006" xmlns:p14="http://schemas.microsoft.com/office/powerpoint/2010/main">
    <mc:Choice Requires="p14">
      <p:transition spd="slow" p14:dur="2000" advTm="105323"/>
    </mc:Choice>
    <mc:Fallback xmlns="">
      <p:transition spd="slow" advTm="10532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Lst>
  </p:timing>
  <p:extLst>
    <p:ext uri="{3A86A75C-4F4B-4683-9AE1-C65F6400EC91}">
      <p14:laserTraceLst xmlns:p14="http://schemas.microsoft.com/office/powerpoint/2010/main">
        <p14:tracePtLst>
          <p14:tracePt t="101505" x="7726363" y="5229225"/>
          <p14:tracePt t="101706" x="7721600" y="5222875"/>
          <p14:tracePt t="101722" x="7715250" y="5211763"/>
          <p14:tracePt t="101738" x="7708900" y="5211763"/>
          <p14:tracePt t="101747" x="7704138" y="5207000"/>
          <p14:tracePt t="101758" x="7697788" y="5200650"/>
          <p14:tracePt t="101775" x="7693025" y="5194300"/>
          <p14:tracePt t="101795" x="7680325" y="5189538"/>
          <p14:tracePt t="101808" x="7675563" y="5189538"/>
          <p14:tracePt t="101825" x="7664450" y="5178425"/>
          <p14:tracePt t="101842" x="7640638" y="5165725"/>
          <p14:tracePt t="101858" x="7607300" y="5160963"/>
          <p14:tracePt t="101875" x="7594600" y="5160963"/>
          <p14:tracePt t="101892" x="7550150" y="5143500"/>
          <p14:tracePt t="101908" x="7521575" y="5143500"/>
          <p14:tracePt t="101925" x="7469188" y="5143500"/>
          <p14:tracePt t="101942" x="7418388" y="5143500"/>
          <p14:tracePt t="101958" x="7354888" y="5143500"/>
          <p14:tracePt t="101975" x="7321550" y="5132388"/>
          <p14:tracePt t="101992" x="7304088" y="5132388"/>
          <p14:tracePt t="102008" x="7297738" y="5132388"/>
          <p14:tracePt t="102098" x="7337425" y="5132388"/>
          <p14:tracePt t="102106" x="7394575" y="5143500"/>
          <p14:tracePt t="102114" x="7440613" y="5149850"/>
          <p14:tracePt t="102125" x="7486650" y="5178425"/>
          <p14:tracePt t="102141" x="7589838" y="5189538"/>
          <p14:tracePt t="102158" x="7675563" y="5194300"/>
          <p14:tracePt t="102175" x="7743825" y="5211763"/>
          <p14:tracePt t="102191" x="7754938" y="5218113"/>
          <p14:tracePt t="102208" x="7778750" y="5222875"/>
          <p14:tracePt t="102225" x="7823200" y="5222875"/>
          <p14:tracePt t="102242" x="7886700" y="5235575"/>
          <p14:tracePt t="102258" x="7983538" y="5251450"/>
          <p14:tracePt t="102275" x="8012113" y="5251450"/>
          <p14:tracePt t="102292" x="8023225" y="5251450"/>
          <p14:tracePt t="102308" x="8035925" y="5251450"/>
          <p14:tracePt t="102325" x="8069263" y="5251450"/>
          <p14:tracePt t="102341" x="8115300" y="5251450"/>
          <p14:tracePt t="102358" x="8161338" y="5251450"/>
          <p14:tracePt t="102375" x="8178800" y="5251450"/>
          <p14:tracePt t="102408" x="8189913" y="5251450"/>
          <p14:tracePt t="102425" x="8218488" y="5251450"/>
          <p14:tracePt t="102442" x="8286750" y="5251450"/>
          <p14:tracePt t="102458" x="8383588" y="5251450"/>
          <p14:tracePt t="102475" x="8418513" y="5240338"/>
          <p14:tracePt t="102491" x="8423275" y="5240338"/>
          <p14:tracePt t="102508" x="8440738" y="5240338"/>
          <p14:tracePt t="102525" x="8475663" y="5240338"/>
          <p14:tracePt t="102541" x="8526463" y="5240338"/>
          <p14:tracePt t="102558" x="8583613" y="5240338"/>
          <p14:tracePt t="102575" x="8594725" y="5240338"/>
          <p14:tracePt t="102591" x="8601075" y="5240338"/>
          <p14:tracePt t="102635" x="8612188" y="5240338"/>
          <p14:tracePt t="102651" x="8623300" y="5240338"/>
          <p14:tracePt t="102666" x="8629650" y="5240338"/>
          <p14:tracePt t="103187" x="8651875" y="5235575"/>
          <p14:tracePt t="103442" x="8658225" y="5229225"/>
          <p14:tracePt t="103450" x="8658225" y="5222875"/>
          <p14:tracePt t="103458" x="8658225" y="5218113"/>
          <p14:tracePt t="103475" x="8658225" y="5200650"/>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9855" y="178980"/>
            <a:ext cx="6580835" cy="857251"/>
          </a:xfrm>
        </p:spPr>
        <p:txBody>
          <a:bodyPr/>
          <a:lstStyle/>
          <a:p>
            <a:r>
              <a:rPr lang="en-US" b="1" dirty="0"/>
              <a:t>The AERoBOND Method</a:t>
            </a:r>
          </a:p>
        </p:txBody>
      </p:sp>
      <p:sp>
        <p:nvSpPr>
          <p:cNvPr id="3" name="Content Placeholder 2"/>
          <p:cNvSpPr>
            <a:spLocks noGrp="1"/>
          </p:cNvSpPr>
          <p:nvPr>
            <p:ph idx="1"/>
          </p:nvPr>
        </p:nvSpPr>
        <p:spPr>
          <a:xfrm>
            <a:off x="12604" y="1152431"/>
            <a:ext cx="3107683" cy="392013"/>
          </a:xfrm>
          <a:prstGeom prst="rect">
            <a:avLst/>
          </a:prstGeom>
        </p:spPr>
        <p:txBody>
          <a:bodyPr/>
          <a:lstStyle/>
          <a:p>
            <a:pPr marL="0" indent="0">
              <a:buNone/>
            </a:pPr>
            <a:r>
              <a:rPr lang="en-US" sz="2000" i="1" dirty="0"/>
              <a:t>The </a:t>
            </a:r>
            <a:r>
              <a:rPr lang="en-US" sz="2000" b="1" i="1" dirty="0"/>
              <a:t>reliability </a:t>
            </a:r>
            <a:r>
              <a:rPr lang="en-US" sz="2000" i="1" dirty="0"/>
              <a:t>of</a:t>
            </a:r>
            <a:r>
              <a:rPr lang="en-US" sz="2000" b="1" i="1" dirty="0"/>
              <a:t> co-cure </a:t>
            </a:r>
            <a:r>
              <a:rPr lang="en-US" sz="2000" i="1" dirty="0"/>
              <a:t>in a </a:t>
            </a:r>
            <a:r>
              <a:rPr lang="en-US" sz="2000" b="1" i="1" dirty="0"/>
              <a:t>“bonded” assembly</a:t>
            </a:r>
            <a:endParaRPr lang="en-US" sz="2000" i="1" dirty="0"/>
          </a:p>
        </p:txBody>
      </p:sp>
      <p:grpSp>
        <p:nvGrpSpPr>
          <p:cNvPr id="4" name="Group 3"/>
          <p:cNvGrpSpPr/>
          <p:nvPr/>
        </p:nvGrpSpPr>
        <p:grpSpPr>
          <a:xfrm>
            <a:off x="1103744" y="1871502"/>
            <a:ext cx="7049121" cy="686873"/>
            <a:chOff x="1103744" y="2079587"/>
            <a:chExt cx="7049121" cy="686873"/>
          </a:xfrm>
        </p:grpSpPr>
        <p:grpSp>
          <p:nvGrpSpPr>
            <p:cNvPr id="71" name="Group 70"/>
            <p:cNvGrpSpPr/>
            <p:nvPr/>
          </p:nvGrpSpPr>
          <p:grpSpPr>
            <a:xfrm flipV="1">
              <a:off x="5055553" y="2533244"/>
              <a:ext cx="1943454" cy="233216"/>
              <a:chOff x="3084017" y="4085626"/>
              <a:chExt cx="3926244" cy="387872"/>
            </a:xfrm>
          </p:grpSpPr>
          <p:sp>
            <p:nvSpPr>
              <p:cNvPr id="72" name="Rectangle 71"/>
              <p:cNvSpPr/>
              <p:nvPr/>
            </p:nvSpPr>
            <p:spPr bwMode="auto">
              <a:xfrm flipV="1">
                <a:off x="3084018" y="4095192"/>
                <a:ext cx="3926243" cy="378306"/>
              </a:xfrm>
              <a:prstGeom prst="rect">
                <a:avLst/>
              </a:prstGeom>
              <a:solidFill>
                <a:srgbClr val="6CA644"/>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73" name="Rectangle 72"/>
              <p:cNvSpPr/>
              <p:nvPr/>
            </p:nvSpPr>
            <p:spPr bwMode="auto">
              <a:xfrm flipV="1">
                <a:off x="3084017" y="4085626"/>
                <a:ext cx="3926243" cy="96684"/>
              </a:xfrm>
              <a:prstGeom prst="rect">
                <a:avLst/>
              </a:prstGeom>
              <a:solidFill>
                <a:srgbClr val="0070C0">
                  <a:alpha val="77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cxnSp>
          <p:nvCxnSpPr>
            <p:cNvPr id="8" name="Curved Connector 7"/>
            <p:cNvCxnSpPr/>
            <p:nvPr/>
          </p:nvCxnSpPr>
          <p:spPr>
            <a:xfrm flipV="1">
              <a:off x="6624497" y="2398344"/>
              <a:ext cx="436187" cy="333996"/>
            </a:xfrm>
            <a:prstGeom prst="curvedConnector3">
              <a:avLst>
                <a:gd name="adj1" fmla="val 50000"/>
              </a:avLst>
            </a:prstGeom>
            <a:noFill/>
            <a:ln w="6350" cap="flat" cmpd="sng" algn="ctr">
              <a:solidFill>
                <a:sysClr val="windowText" lastClr="000000"/>
              </a:solidFill>
              <a:prstDash val="solid"/>
              <a:miter lim="800000"/>
              <a:headEnd type="oval"/>
            </a:ln>
            <a:effectLst/>
          </p:spPr>
        </p:cxnSp>
        <p:sp>
          <p:nvSpPr>
            <p:cNvPr id="9" name="TextBox 88"/>
            <p:cNvSpPr txBox="1">
              <a:spLocks noChangeArrowheads="1"/>
            </p:cNvSpPr>
            <p:nvPr/>
          </p:nvSpPr>
          <p:spPr bwMode="auto">
            <a:xfrm>
              <a:off x="6992356" y="2089203"/>
              <a:ext cx="116050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algn="ctr" defTabSz="3686083" fontAlgn="base">
                <a:spcBef>
                  <a:spcPct val="0"/>
                </a:spcBef>
                <a:spcAft>
                  <a:spcPct val="0"/>
                </a:spcAft>
                <a:defRPr/>
              </a:pPr>
              <a:r>
                <a:rPr lang="en-US" altLang="en-US" sz="1800" b="1" kern="0" dirty="0">
                  <a:solidFill>
                    <a:srgbClr val="4037FB"/>
                  </a:solidFill>
                </a:rPr>
                <a:t>Joining Layer A</a:t>
              </a:r>
            </a:p>
          </p:txBody>
        </p:sp>
        <p:cxnSp>
          <p:nvCxnSpPr>
            <p:cNvPr id="10" name="Curved Connector 9"/>
            <p:cNvCxnSpPr/>
            <p:nvPr/>
          </p:nvCxnSpPr>
          <p:spPr>
            <a:xfrm rot="16200000" flipV="1">
              <a:off x="5136942" y="2400990"/>
              <a:ext cx="272708" cy="143757"/>
            </a:xfrm>
            <a:prstGeom prst="curvedConnector3">
              <a:avLst>
                <a:gd name="adj1" fmla="val 50000"/>
              </a:avLst>
            </a:prstGeom>
            <a:noFill/>
            <a:ln w="6350" cap="flat" cmpd="sng" algn="ctr">
              <a:solidFill>
                <a:sysClr val="windowText" lastClr="000000"/>
              </a:solidFill>
              <a:prstDash val="solid"/>
              <a:miter lim="800000"/>
              <a:headEnd type="oval"/>
            </a:ln>
            <a:effectLst/>
          </p:spPr>
        </p:cxnSp>
        <p:sp>
          <p:nvSpPr>
            <p:cNvPr id="11" name="TextBox 86"/>
            <p:cNvSpPr txBox="1">
              <a:spLocks noChangeArrowheads="1"/>
            </p:cNvSpPr>
            <p:nvPr/>
          </p:nvSpPr>
          <p:spPr bwMode="auto">
            <a:xfrm>
              <a:off x="3510268" y="2079587"/>
              <a:ext cx="295144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defTabSz="3686083" fontAlgn="base">
                <a:spcBef>
                  <a:spcPct val="0"/>
                </a:spcBef>
                <a:spcAft>
                  <a:spcPct val="0"/>
                </a:spcAft>
                <a:defRPr/>
              </a:pPr>
              <a:r>
                <a:rPr lang="en-US" altLang="en-US" sz="1600" kern="0" dirty="0">
                  <a:solidFill>
                    <a:prstClr val="black"/>
                  </a:solidFill>
                </a:rPr>
                <a:t>conventional materials (uncured)</a:t>
              </a:r>
            </a:p>
          </p:txBody>
        </p:sp>
        <p:grpSp>
          <p:nvGrpSpPr>
            <p:cNvPr id="12" name="Group 11"/>
            <p:cNvGrpSpPr/>
            <p:nvPr/>
          </p:nvGrpSpPr>
          <p:grpSpPr>
            <a:xfrm>
              <a:off x="2414325" y="2527492"/>
              <a:ext cx="1943454" cy="233216"/>
              <a:chOff x="3084017" y="4085626"/>
              <a:chExt cx="3926244" cy="387872"/>
            </a:xfrm>
          </p:grpSpPr>
          <p:sp>
            <p:nvSpPr>
              <p:cNvPr id="16" name="Rectangle 15"/>
              <p:cNvSpPr/>
              <p:nvPr/>
            </p:nvSpPr>
            <p:spPr bwMode="auto">
              <a:xfrm flipV="1">
                <a:off x="3084018" y="4095192"/>
                <a:ext cx="3926243" cy="378306"/>
              </a:xfrm>
              <a:prstGeom prst="rect">
                <a:avLst/>
              </a:prstGeom>
              <a:solidFill>
                <a:srgbClr val="6CA644"/>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17" name="Rectangle 16"/>
              <p:cNvSpPr/>
              <p:nvPr/>
            </p:nvSpPr>
            <p:spPr bwMode="auto">
              <a:xfrm flipV="1">
                <a:off x="3084017" y="4085626"/>
                <a:ext cx="3926243" cy="96684"/>
              </a:xfrm>
              <a:prstGeom prst="rect">
                <a:avLst/>
              </a:prstGeom>
              <a:solidFill>
                <a:srgbClr val="0070C0">
                  <a:alpha val="77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cxnSp>
          <p:nvCxnSpPr>
            <p:cNvPr id="13" name="Curved Connector 12"/>
            <p:cNvCxnSpPr/>
            <p:nvPr/>
          </p:nvCxnSpPr>
          <p:spPr>
            <a:xfrm rot="10800000">
              <a:off x="2208273" y="2366932"/>
              <a:ext cx="369936" cy="191442"/>
            </a:xfrm>
            <a:prstGeom prst="curvedConnector3">
              <a:avLst>
                <a:gd name="adj1" fmla="val 50000"/>
              </a:avLst>
            </a:prstGeom>
            <a:noFill/>
            <a:ln w="6350" cap="flat" cmpd="sng" algn="ctr">
              <a:solidFill>
                <a:sysClr val="windowText" lastClr="000000"/>
              </a:solidFill>
              <a:prstDash val="solid"/>
              <a:miter lim="800000"/>
              <a:headEnd type="oval"/>
            </a:ln>
            <a:effectLst/>
          </p:spPr>
        </p:cxnSp>
        <p:sp>
          <p:nvSpPr>
            <p:cNvPr id="14" name="TextBox 88"/>
            <p:cNvSpPr txBox="1">
              <a:spLocks noChangeArrowheads="1"/>
            </p:cNvSpPr>
            <p:nvPr/>
          </p:nvSpPr>
          <p:spPr bwMode="auto">
            <a:xfrm>
              <a:off x="1103744" y="2082956"/>
              <a:ext cx="118837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algn="ctr" defTabSz="3686083" fontAlgn="base">
                <a:spcBef>
                  <a:spcPct val="0"/>
                </a:spcBef>
                <a:spcAft>
                  <a:spcPct val="0"/>
                </a:spcAft>
                <a:defRPr/>
              </a:pPr>
              <a:r>
                <a:rPr lang="en-US" altLang="en-US" sz="1800" b="1" kern="0" dirty="0">
                  <a:solidFill>
                    <a:srgbClr val="4037FB"/>
                  </a:solidFill>
                </a:rPr>
                <a:t>Joining Layer A</a:t>
              </a:r>
            </a:p>
          </p:txBody>
        </p:sp>
        <p:cxnSp>
          <p:nvCxnSpPr>
            <p:cNvPr id="15" name="Curved Connector 14"/>
            <p:cNvCxnSpPr/>
            <p:nvPr/>
          </p:nvCxnSpPr>
          <p:spPr>
            <a:xfrm rot="5400000" flipH="1" flipV="1">
              <a:off x="4165154" y="2443972"/>
              <a:ext cx="339222" cy="156699"/>
            </a:xfrm>
            <a:prstGeom prst="curvedConnector3">
              <a:avLst>
                <a:gd name="adj1" fmla="val 50000"/>
              </a:avLst>
            </a:prstGeom>
            <a:noFill/>
            <a:ln w="6350" cap="flat" cmpd="sng" algn="ctr">
              <a:solidFill>
                <a:sysClr val="windowText" lastClr="000000"/>
              </a:solidFill>
              <a:prstDash val="solid"/>
              <a:miter lim="800000"/>
              <a:headEnd type="oval"/>
            </a:ln>
            <a:effectLst/>
          </p:spPr>
        </p:cxnSp>
      </p:grpSp>
      <p:grpSp>
        <p:nvGrpSpPr>
          <p:cNvPr id="5" name="Group 4"/>
          <p:cNvGrpSpPr/>
          <p:nvPr/>
        </p:nvGrpSpPr>
        <p:grpSpPr>
          <a:xfrm>
            <a:off x="983378" y="2625705"/>
            <a:ext cx="7693144" cy="1868248"/>
            <a:chOff x="983378" y="2833790"/>
            <a:chExt cx="7693144" cy="1868248"/>
          </a:xfrm>
        </p:grpSpPr>
        <p:sp>
          <p:nvSpPr>
            <p:cNvPr id="75" name="Rectangle 74"/>
            <p:cNvSpPr/>
            <p:nvPr/>
          </p:nvSpPr>
          <p:spPr bwMode="auto">
            <a:xfrm>
              <a:off x="5246883" y="3612814"/>
              <a:ext cx="1951770" cy="242614"/>
            </a:xfrm>
            <a:prstGeom prst="rect">
              <a:avLst/>
            </a:prstGeom>
            <a:gradFill>
              <a:gsLst>
                <a:gs pos="0">
                  <a:srgbClr val="0070C0">
                    <a:alpha val="77000"/>
                  </a:srgbClr>
                </a:gs>
                <a:gs pos="60000">
                  <a:srgbClr val="ED7D31">
                    <a:lumMod val="75000"/>
                    <a:alpha val="96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76" name="Oval 75"/>
            <p:cNvSpPr/>
            <p:nvPr/>
          </p:nvSpPr>
          <p:spPr bwMode="auto">
            <a:xfrm>
              <a:off x="7362910" y="3754366"/>
              <a:ext cx="914838" cy="947672"/>
            </a:xfrm>
            <a:prstGeom prst="ellipse">
              <a:avLst/>
            </a:prstGeom>
            <a:gradFill flip="none" rotWithShape="1">
              <a:gsLst>
                <a:gs pos="24000">
                  <a:srgbClr val="ED7D31">
                    <a:lumMod val="75000"/>
                  </a:srgbClr>
                </a:gs>
                <a:gs pos="100000">
                  <a:srgbClr val="0070C0">
                    <a:alpha val="70000"/>
                  </a:srgbClr>
                </a:gs>
              </a:gsLst>
              <a:lin ang="5400000" scaled="1"/>
              <a:tileRect/>
            </a:gradFill>
            <a:ln w="12700" cap="flat" cmpd="sng" algn="ctr">
              <a:solidFill>
                <a:srgbClr val="5B9BD5">
                  <a:shade val="50000"/>
                </a:srgbClr>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20" name="TextBox 86"/>
            <p:cNvSpPr txBox="1">
              <a:spLocks noChangeArrowheads="1"/>
            </p:cNvSpPr>
            <p:nvPr/>
          </p:nvSpPr>
          <p:spPr bwMode="auto">
            <a:xfrm>
              <a:off x="4107348" y="3280613"/>
              <a:ext cx="125471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algn="ctr" defTabSz="3686083" fontAlgn="base">
                <a:spcBef>
                  <a:spcPct val="0"/>
                </a:spcBef>
                <a:spcAft>
                  <a:spcPct val="0"/>
                </a:spcAft>
                <a:defRPr/>
              </a:pPr>
              <a:r>
                <a:rPr lang="en-US" altLang="en-US" sz="1600" kern="0" dirty="0">
                  <a:solidFill>
                    <a:prstClr val="black"/>
                  </a:solidFill>
                </a:rPr>
                <a:t>partially cured</a:t>
              </a:r>
            </a:p>
            <a:p>
              <a:pPr algn="ctr" defTabSz="3686083" fontAlgn="base">
                <a:spcBef>
                  <a:spcPct val="0"/>
                </a:spcBef>
                <a:spcAft>
                  <a:spcPct val="0"/>
                </a:spcAft>
                <a:defRPr/>
              </a:pPr>
              <a:r>
                <a:rPr lang="en-US" altLang="en-US" sz="1600" kern="0" dirty="0">
                  <a:solidFill>
                    <a:prstClr val="black"/>
                  </a:solidFill>
                </a:rPr>
                <a:t>surfaces</a:t>
              </a:r>
            </a:p>
          </p:txBody>
        </p:sp>
        <p:grpSp>
          <p:nvGrpSpPr>
            <p:cNvPr id="22" name="Group 21"/>
            <p:cNvGrpSpPr/>
            <p:nvPr/>
          </p:nvGrpSpPr>
          <p:grpSpPr>
            <a:xfrm>
              <a:off x="983378" y="2833790"/>
              <a:ext cx="5898541" cy="629829"/>
              <a:chOff x="415642" y="1309595"/>
              <a:chExt cx="6908635" cy="712137"/>
            </a:xfrm>
          </p:grpSpPr>
          <p:sp>
            <p:nvSpPr>
              <p:cNvPr id="40" name="Down Arrow 39"/>
              <p:cNvSpPr/>
              <p:nvPr/>
            </p:nvSpPr>
            <p:spPr>
              <a:xfrm>
                <a:off x="2746366" y="1309595"/>
                <a:ext cx="477195" cy="649490"/>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1" name="Down Arrow 40"/>
              <p:cNvSpPr/>
              <p:nvPr/>
            </p:nvSpPr>
            <p:spPr>
              <a:xfrm>
                <a:off x="3773288" y="1323475"/>
                <a:ext cx="477195" cy="649490"/>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2" name="Down Arrow 41"/>
              <p:cNvSpPr/>
              <p:nvPr/>
            </p:nvSpPr>
            <p:spPr>
              <a:xfrm>
                <a:off x="5619818" y="1335998"/>
                <a:ext cx="477195" cy="649490"/>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3" name="Down Arrow 42"/>
              <p:cNvSpPr/>
              <p:nvPr/>
            </p:nvSpPr>
            <p:spPr>
              <a:xfrm>
                <a:off x="6847082" y="1372242"/>
                <a:ext cx="477195" cy="649490"/>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4" name="Rectangle 43"/>
              <p:cNvSpPr/>
              <p:nvPr/>
            </p:nvSpPr>
            <p:spPr>
              <a:xfrm>
                <a:off x="415642" y="1362211"/>
                <a:ext cx="2341629" cy="521997"/>
              </a:xfrm>
              <a:prstGeom prst="rect">
                <a:avLst/>
              </a:prstGeom>
              <a:noFill/>
            </p:spPr>
            <p:txBody>
              <a:bodyPr wrap="none" lIns="91440" tIns="45720" rIns="91440" bIns="45720">
                <a:spAutoFit/>
              </a:bodyPr>
              <a:lstStyle/>
              <a:p>
                <a:pPr algn="r" defTabSz="457189"/>
                <a:r>
                  <a:rPr lang="en-US" sz="2400" dirty="0">
                    <a:ln w="0"/>
                    <a:solidFill>
                      <a:srgbClr val="000000"/>
                    </a:solidFill>
                    <a:effectLst>
                      <a:outerShdw blurRad="38100" dist="25400" dir="5400000" algn="ctr" rotWithShape="0">
                        <a:srgbClr val="6E747A">
                          <a:alpha val="43000"/>
                        </a:srgbClr>
                      </a:outerShdw>
                    </a:effectLst>
                    <a:latin typeface="Arial"/>
                  </a:rPr>
                  <a:t>Primary Cure</a:t>
                </a:r>
              </a:p>
            </p:txBody>
          </p:sp>
        </p:grpSp>
        <p:sp>
          <p:nvSpPr>
            <p:cNvPr id="39" name="Oval 38"/>
            <p:cNvSpPr/>
            <p:nvPr/>
          </p:nvSpPr>
          <p:spPr bwMode="auto">
            <a:xfrm>
              <a:off x="7348750" y="3730973"/>
              <a:ext cx="936849" cy="970457"/>
            </a:xfrm>
            <a:prstGeom prst="ellipse">
              <a:avLst/>
            </a:prstGeom>
            <a:noFill/>
            <a:ln w="50800" cap="flat" cmpd="sng" algn="ctr">
              <a:solidFill>
                <a:schemeClr val="tx1"/>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26" name="Oval 25"/>
            <p:cNvSpPr/>
            <p:nvPr/>
          </p:nvSpPr>
          <p:spPr>
            <a:xfrm>
              <a:off x="6870033" y="3674271"/>
              <a:ext cx="128974" cy="134762"/>
            </a:xfrm>
            <a:prstGeom prst="ellipse">
              <a:avLst/>
            </a:prstGeom>
            <a:noFill/>
            <a:ln w="38100" cap="flat" cmpd="sng" algn="ctr">
              <a:solidFill>
                <a:schemeClr val="tx1"/>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cxnSp>
          <p:nvCxnSpPr>
            <p:cNvPr id="27" name="Straight Connector 26"/>
            <p:cNvCxnSpPr>
              <a:endCxn id="26" idx="5"/>
            </p:cNvCxnSpPr>
            <p:nvPr/>
          </p:nvCxnSpPr>
          <p:spPr>
            <a:xfrm flipH="1" flipV="1">
              <a:off x="6980119" y="3789297"/>
              <a:ext cx="510171" cy="91139"/>
            </a:xfrm>
            <a:prstGeom prst="line">
              <a:avLst/>
            </a:prstGeom>
            <a:noFill/>
            <a:ln w="38100" cap="flat" cmpd="sng" algn="ctr">
              <a:solidFill>
                <a:schemeClr val="tx1"/>
              </a:solidFill>
              <a:prstDash val="solid"/>
              <a:miter lim="800000"/>
            </a:ln>
            <a:effectLst/>
          </p:spPr>
        </p:cxnSp>
        <p:cxnSp>
          <p:nvCxnSpPr>
            <p:cNvPr id="28" name="Curved Connector 27"/>
            <p:cNvCxnSpPr>
              <a:endCxn id="29" idx="1"/>
            </p:cNvCxnSpPr>
            <p:nvPr/>
          </p:nvCxnSpPr>
          <p:spPr>
            <a:xfrm rot="5400000" flipH="1" flipV="1">
              <a:off x="7089080" y="3499038"/>
              <a:ext cx="163934" cy="134523"/>
            </a:xfrm>
            <a:prstGeom prst="curvedConnector2">
              <a:avLst/>
            </a:prstGeom>
            <a:noFill/>
            <a:ln w="6350" cap="flat" cmpd="sng" algn="ctr">
              <a:solidFill>
                <a:sysClr val="windowText" lastClr="000000"/>
              </a:solidFill>
              <a:prstDash val="solid"/>
              <a:miter lim="800000"/>
              <a:headEnd type="oval"/>
            </a:ln>
            <a:effectLst/>
          </p:spPr>
        </p:cxnSp>
        <p:sp>
          <p:nvSpPr>
            <p:cNvPr id="29" name="TextBox 86"/>
            <p:cNvSpPr txBox="1">
              <a:spLocks noChangeArrowheads="1"/>
            </p:cNvSpPr>
            <p:nvPr/>
          </p:nvSpPr>
          <p:spPr bwMode="auto">
            <a:xfrm>
              <a:off x="7238308" y="3334620"/>
              <a:ext cx="143821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defTabSz="3686083" fontAlgn="base">
                <a:spcBef>
                  <a:spcPct val="0"/>
                </a:spcBef>
                <a:spcAft>
                  <a:spcPct val="0"/>
                </a:spcAft>
                <a:defRPr/>
              </a:pPr>
              <a:r>
                <a:rPr lang="en-US" altLang="en-US" sz="1600" kern="0" dirty="0">
                  <a:solidFill>
                    <a:prstClr val="black"/>
                  </a:solidFill>
                </a:rPr>
                <a:t>cured laminate</a:t>
              </a:r>
            </a:p>
          </p:txBody>
        </p:sp>
        <p:sp>
          <p:nvSpPr>
            <p:cNvPr id="30" name="Rectangle 29"/>
            <p:cNvSpPr/>
            <p:nvPr/>
          </p:nvSpPr>
          <p:spPr bwMode="auto">
            <a:xfrm flipV="1">
              <a:off x="2144402" y="3609666"/>
              <a:ext cx="1951770" cy="242614"/>
            </a:xfrm>
            <a:prstGeom prst="rect">
              <a:avLst/>
            </a:prstGeom>
            <a:gradFill>
              <a:gsLst>
                <a:gs pos="0">
                  <a:srgbClr val="0070C0">
                    <a:alpha val="77000"/>
                  </a:srgbClr>
                </a:gs>
                <a:gs pos="60000">
                  <a:srgbClr val="ED7D31">
                    <a:lumMod val="75000"/>
                    <a:alpha val="96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cxnSp>
          <p:nvCxnSpPr>
            <p:cNvPr id="31" name="Curved Connector 30"/>
            <p:cNvCxnSpPr/>
            <p:nvPr/>
          </p:nvCxnSpPr>
          <p:spPr>
            <a:xfrm rot="10800000">
              <a:off x="5127429" y="3654125"/>
              <a:ext cx="288106" cy="146010"/>
            </a:xfrm>
            <a:prstGeom prst="curvedConnector3">
              <a:avLst>
                <a:gd name="adj1" fmla="val 50000"/>
              </a:avLst>
            </a:prstGeom>
            <a:noFill/>
            <a:ln w="6350" cap="flat" cmpd="sng" algn="ctr">
              <a:solidFill>
                <a:sysClr val="windowText" lastClr="000000"/>
              </a:solidFill>
              <a:prstDash val="solid"/>
              <a:miter lim="800000"/>
              <a:headEnd type="oval"/>
            </a:ln>
            <a:effectLst/>
          </p:spPr>
        </p:cxnSp>
        <p:grpSp>
          <p:nvGrpSpPr>
            <p:cNvPr id="32" name="Group 31"/>
            <p:cNvGrpSpPr/>
            <p:nvPr/>
          </p:nvGrpSpPr>
          <p:grpSpPr>
            <a:xfrm flipV="1">
              <a:off x="1151041" y="3599450"/>
              <a:ext cx="936849" cy="970457"/>
              <a:chOff x="233287" y="3128564"/>
              <a:chExt cx="1789074" cy="1790388"/>
            </a:xfrm>
          </p:grpSpPr>
          <p:sp>
            <p:nvSpPr>
              <p:cNvPr id="36" name="Oval 35"/>
              <p:cNvSpPr/>
              <p:nvPr/>
            </p:nvSpPr>
            <p:spPr bwMode="auto">
              <a:xfrm>
                <a:off x="247736" y="3148268"/>
                <a:ext cx="1747040" cy="1748353"/>
              </a:xfrm>
              <a:prstGeom prst="ellipse">
                <a:avLst/>
              </a:prstGeom>
              <a:gradFill flip="none" rotWithShape="1">
                <a:gsLst>
                  <a:gs pos="24000">
                    <a:srgbClr val="ED7D31">
                      <a:lumMod val="75000"/>
                    </a:srgbClr>
                  </a:gs>
                  <a:gs pos="100000">
                    <a:srgbClr val="0070C0">
                      <a:alpha val="70000"/>
                    </a:srgbClr>
                  </a:gs>
                </a:gsLst>
                <a:lin ang="5400000" scaled="1"/>
                <a:tileRect/>
              </a:gradFill>
              <a:ln w="12700" cap="flat" cmpd="sng" algn="ctr">
                <a:solidFill>
                  <a:srgbClr val="5B9BD5">
                    <a:shade val="50000"/>
                  </a:srgbClr>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37" name="Oval 36"/>
              <p:cNvSpPr/>
              <p:nvPr/>
            </p:nvSpPr>
            <p:spPr bwMode="auto">
              <a:xfrm>
                <a:off x="233287" y="3128564"/>
                <a:ext cx="1789074" cy="1790388"/>
              </a:xfrm>
              <a:prstGeom prst="ellipse">
                <a:avLst/>
              </a:prstGeom>
              <a:noFill/>
              <a:ln w="50800" cap="flat" cmpd="sng" algn="ctr">
                <a:solidFill>
                  <a:schemeClr val="tx1"/>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sp>
          <p:nvSpPr>
            <p:cNvPr id="33" name="Oval 32"/>
            <p:cNvSpPr/>
            <p:nvPr/>
          </p:nvSpPr>
          <p:spPr>
            <a:xfrm>
              <a:off x="2592370" y="3654679"/>
              <a:ext cx="128974" cy="134762"/>
            </a:xfrm>
            <a:prstGeom prst="ellipse">
              <a:avLst/>
            </a:prstGeom>
            <a:noFill/>
            <a:ln w="38100" cap="flat" cmpd="sng" algn="ctr">
              <a:solidFill>
                <a:schemeClr val="tx1"/>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cxnSp>
          <p:nvCxnSpPr>
            <p:cNvPr id="34" name="Straight Connector 33"/>
            <p:cNvCxnSpPr>
              <a:stCxn id="37" idx="6"/>
              <a:endCxn id="33" idx="3"/>
            </p:cNvCxnSpPr>
            <p:nvPr/>
          </p:nvCxnSpPr>
          <p:spPr>
            <a:xfrm flipV="1">
              <a:off x="2087890" y="3769704"/>
              <a:ext cx="523367" cy="314974"/>
            </a:xfrm>
            <a:prstGeom prst="line">
              <a:avLst/>
            </a:prstGeom>
            <a:noFill/>
            <a:ln w="38100" cap="flat" cmpd="sng" algn="ctr">
              <a:solidFill>
                <a:schemeClr val="tx1"/>
              </a:solidFill>
              <a:prstDash val="solid"/>
              <a:miter lim="800000"/>
            </a:ln>
            <a:effectLst/>
          </p:spPr>
        </p:cxnSp>
        <p:cxnSp>
          <p:nvCxnSpPr>
            <p:cNvPr id="35" name="Curved Connector 34"/>
            <p:cNvCxnSpPr/>
            <p:nvPr/>
          </p:nvCxnSpPr>
          <p:spPr>
            <a:xfrm>
              <a:off x="3894693" y="3638634"/>
              <a:ext cx="365424" cy="106706"/>
            </a:xfrm>
            <a:prstGeom prst="curvedConnector3">
              <a:avLst>
                <a:gd name="adj1" fmla="val 54451"/>
              </a:avLst>
            </a:prstGeom>
            <a:noFill/>
            <a:ln w="6350" cap="flat" cmpd="sng" algn="ctr">
              <a:solidFill>
                <a:sysClr val="windowText" lastClr="000000"/>
              </a:solidFill>
              <a:prstDash val="solid"/>
              <a:miter lim="800000"/>
              <a:headEnd type="oval"/>
            </a:ln>
            <a:effectLst/>
          </p:spPr>
        </p:cxnSp>
      </p:grpSp>
      <p:grpSp>
        <p:nvGrpSpPr>
          <p:cNvPr id="45" name="Group 44"/>
          <p:cNvGrpSpPr>
            <a:grpSpLocks noChangeAspect="1"/>
          </p:cNvGrpSpPr>
          <p:nvPr/>
        </p:nvGrpSpPr>
        <p:grpSpPr>
          <a:xfrm>
            <a:off x="837890" y="5409250"/>
            <a:ext cx="6606801" cy="1205871"/>
            <a:chOff x="-766403" y="4329305"/>
            <a:chExt cx="8437743" cy="1540051"/>
          </a:xfrm>
        </p:grpSpPr>
        <p:grpSp>
          <p:nvGrpSpPr>
            <p:cNvPr id="46" name="Group 45"/>
            <p:cNvGrpSpPr/>
            <p:nvPr/>
          </p:nvGrpSpPr>
          <p:grpSpPr bwMode="auto">
            <a:xfrm flipV="1">
              <a:off x="3099338" y="5104671"/>
              <a:ext cx="2286001" cy="274320"/>
              <a:chOff x="21104549" y="11571467"/>
              <a:chExt cx="4746534" cy="457200"/>
            </a:xfrm>
            <a:solidFill>
              <a:srgbClr val="ED7D31">
                <a:lumMod val="75000"/>
              </a:srgbClr>
            </a:solidFill>
          </p:grpSpPr>
          <p:sp>
            <p:nvSpPr>
              <p:cNvPr id="54" name="Rectangle 53"/>
              <p:cNvSpPr/>
              <p:nvPr/>
            </p:nvSpPr>
            <p:spPr>
              <a:xfrm>
                <a:off x="21104549" y="11571467"/>
                <a:ext cx="4746531" cy="457200"/>
              </a:xfrm>
              <a:prstGeom prst="rect">
                <a:avLst/>
              </a:prstGeom>
              <a:grp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55" name="Rectangle 54"/>
              <p:cNvSpPr/>
              <p:nvPr/>
            </p:nvSpPr>
            <p:spPr>
              <a:xfrm>
                <a:off x="21104552" y="11874501"/>
                <a:ext cx="4746531" cy="154166"/>
              </a:xfrm>
              <a:prstGeom prst="rect">
                <a:avLst/>
              </a:prstGeom>
              <a:grp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grpSp>
          <p:nvGrpSpPr>
            <p:cNvPr id="47" name="Group 46"/>
            <p:cNvGrpSpPr/>
            <p:nvPr/>
          </p:nvGrpSpPr>
          <p:grpSpPr bwMode="auto">
            <a:xfrm flipV="1">
              <a:off x="2574966" y="5368749"/>
              <a:ext cx="2286000" cy="274320"/>
              <a:chOff x="21104549" y="11571467"/>
              <a:chExt cx="4746531" cy="457200"/>
            </a:xfrm>
            <a:solidFill>
              <a:srgbClr val="ED7D31">
                <a:lumMod val="75000"/>
              </a:srgbClr>
            </a:solidFill>
          </p:grpSpPr>
          <p:sp>
            <p:nvSpPr>
              <p:cNvPr id="52" name="Rectangle 51"/>
              <p:cNvSpPr/>
              <p:nvPr/>
            </p:nvSpPr>
            <p:spPr>
              <a:xfrm>
                <a:off x="21104549" y="11571467"/>
                <a:ext cx="4746531" cy="457200"/>
              </a:xfrm>
              <a:prstGeom prst="rect">
                <a:avLst/>
              </a:prstGeom>
              <a:grpFill/>
              <a:ln w="12700" cap="flat" cmpd="sng" algn="ctr">
                <a:noFill/>
                <a:prstDash val="solid"/>
                <a:miter lim="800000"/>
              </a:ln>
              <a:effectLst/>
            </p:spPr>
            <p:txBody>
              <a:bodyPr anchor="ctr"/>
              <a:lstStyle/>
              <a:p>
                <a:pPr algn="ctr" defTabSz="3686769">
                  <a:defRPr/>
                </a:pPr>
                <a:endParaRPr lang="en-US" sz="2800" kern="0" dirty="0">
                  <a:solidFill>
                    <a:prstClr val="white"/>
                  </a:solidFill>
                  <a:latin typeface="Calibri"/>
                </a:endParaRPr>
              </a:p>
            </p:txBody>
          </p:sp>
          <p:sp>
            <p:nvSpPr>
              <p:cNvPr id="53" name="Rectangle 52"/>
              <p:cNvSpPr/>
              <p:nvPr/>
            </p:nvSpPr>
            <p:spPr>
              <a:xfrm>
                <a:off x="21104549" y="11874500"/>
                <a:ext cx="4746531" cy="154167"/>
              </a:xfrm>
              <a:prstGeom prst="rect">
                <a:avLst/>
              </a:prstGeom>
              <a:grp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sp>
          <p:nvSpPr>
            <p:cNvPr id="48" name="TextBox 47"/>
            <p:cNvSpPr txBox="1"/>
            <p:nvPr/>
          </p:nvSpPr>
          <p:spPr>
            <a:xfrm>
              <a:off x="5385340" y="4965295"/>
              <a:ext cx="2286000" cy="904061"/>
            </a:xfrm>
            <a:prstGeom prst="rect">
              <a:avLst/>
            </a:prstGeom>
            <a:noFill/>
          </p:spPr>
          <p:txBody>
            <a:bodyPr wrap="square" rtlCol="0">
              <a:spAutoFit/>
            </a:bodyPr>
            <a:lstStyle/>
            <a:p>
              <a:pPr defTabSz="3686083" eaLnBrk="0" fontAlgn="base" hangingPunct="0">
                <a:spcBef>
                  <a:spcPct val="0"/>
                </a:spcBef>
                <a:spcAft>
                  <a:spcPct val="0"/>
                </a:spcAft>
              </a:pPr>
              <a:r>
                <a:rPr lang="en-US" sz="2000" dirty="0">
                  <a:solidFill>
                    <a:prstClr val="black"/>
                  </a:solidFill>
                  <a:latin typeface="Calibri" panose="020F0502020204030204" pitchFamily="34" charset="0"/>
                </a:rPr>
                <a:t>Co-cured structure</a:t>
              </a:r>
            </a:p>
          </p:txBody>
        </p:sp>
        <p:sp>
          <p:nvSpPr>
            <p:cNvPr id="49" name="Down Arrow 48"/>
            <p:cNvSpPr/>
            <p:nvPr/>
          </p:nvSpPr>
          <p:spPr>
            <a:xfrm>
              <a:off x="3453141" y="4329305"/>
              <a:ext cx="477195" cy="649490"/>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50" name="Down Arrow 49"/>
            <p:cNvSpPr/>
            <p:nvPr/>
          </p:nvSpPr>
          <p:spPr>
            <a:xfrm>
              <a:off x="4662596" y="4329305"/>
              <a:ext cx="477195" cy="649490"/>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51" name="Rectangle 50"/>
            <p:cNvSpPr/>
            <p:nvPr/>
          </p:nvSpPr>
          <p:spPr>
            <a:xfrm>
              <a:off x="-766403" y="4647007"/>
              <a:ext cx="3079464" cy="589605"/>
            </a:xfrm>
            <a:prstGeom prst="rect">
              <a:avLst/>
            </a:prstGeom>
            <a:noFill/>
          </p:spPr>
          <p:txBody>
            <a:bodyPr wrap="none" lIns="91440" tIns="45720" rIns="91440" bIns="45720">
              <a:spAutoFit/>
            </a:bodyPr>
            <a:lstStyle/>
            <a:p>
              <a:pPr algn="r" defTabSz="457189"/>
              <a:r>
                <a:rPr lang="en-US" sz="2400" dirty="0">
                  <a:ln w="0"/>
                  <a:solidFill>
                    <a:srgbClr val="000000"/>
                  </a:solidFill>
                  <a:effectLst>
                    <a:outerShdw blurRad="38100" dist="25400" dir="5400000" algn="ctr" rotWithShape="0">
                      <a:srgbClr val="6E747A">
                        <a:alpha val="43000"/>
                      </a:srgbClr>
                    </a:outerShdw>
                  </a:effectLst>
                  <a:latin typeface="Arial"/>
                </a:rPr>
                <a:t>Secondary Cure</a:t>
              </a:r>
            </a:p>
          </p:txBody>
        </p:sp>
      </p:grpSp>
      <p:sp>
        <p:nvSpPr>
          <p:cNvPr id="78" name="Content Placeholder 2"/>
          <p:cNvSpPr txBox="1">
            <a:spLocks/>
          </p:cNvSpPr>
          <p:nvPr/>
        </p:nvSpPr>
        <p:spPr>
          <a:xfrm>
            <a:off x="1925009" y="2970142"/>
            <a:ext cx="4976212" cy="109465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defTabSz="457189">
              <a:buNone/>
            </a:pPr>
            <a:r>
              <a:rPr lang="en-US" sz="2800" b="1" dirty="0">
                <a:solidFill>
                  <a:srgbClr val="000000"/>
                </a:solidFill>
                <a:latin typeface="Arial"/>
              </a:rPr>
              <a:t>Co-cure reliability from “bonded” assemblies</a:t>
            </a:r>
          </a:p>
        </p:txBody>
      </p:sp>
      <p:grpSp>
        <p:nvGrpSpPr>
          <p:cNvPr id="87" name="Group 86"/>
          <p:cNvGrpSpPr/>
          <p:nvPr/>
        </p:nvGrpSpPr>
        <p:grpSpPr>
          <a:xfrm>
            <a:off x="317242" y="4057849"/>
            <a:ext cx="6956459" cy="1479578"/>
            <a:chOff x="317242" y="4057849"/>
            <a:chExt cx="6956459" cy="1479578"/>
          </a:xfrm>
        </p:grpSpPr>
        <p:grpSp>
          <p:nvGrpSpPr>
            <p:cNvPr id="85" name="Group 84"/>
            <p:cNvGrpSpPr/>
            <p:nvPr/>
          </p:nvGrpSpPr>
          <p:grpSpPr>
            <a:xfrm>
              <a:off x="317242" y="4057849"/>
              <a:ext cx="6956459" cy="1479578"/>
              <a:chOff x="217505" y="4562819"/>
              <a:chExt cx="6956459" cy="1479578"/>
            </a:xfrm>
          </p:grpSpPr>
          <p:pic>
            <p:nvPicPr>
              <p:cNvPr id="57" name="Picture 2" descr="Image result for parallel clamp"/>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6200000">
                <a:off x="3305627" y="4180008"/>
                <a:ext cx="1325919" cy="2091542"/>
              </a:xfrm>
              <a:prstGeom prst="rect">
                <a:avLst/>
              </a:prstGeom>
              <a:noFill/>
              <a:extLst>
                <a:ext uri="{909E8E84-426E-40DD-AFC4-6F175D3DCCD1}">
                  <a14:hiddenFill xmlns:a14="http://schemas.microsoft.com/office/drawing/2010/main">
                    <a:solidFill>
                      <a:srgbClr val="FFFFFF"/>
                    </a:solidFill>
                  </a14:hiddenFill>
                </a:ext>
              </a:extLst>
            </p:spPr>
          </p:pic>
          <p:grpSp>
            <p:nvGrpSpPr>
              <p:cNvPr id="74" name="Group 73"/>
              <p:cNvGrpSpPr/>
              <p:nvPr/>
            </p:nvGrpSpPr>
            <p:grpSpPr>
              <a:xfrm>
                <a:off x="3375585" y="4899661"/>
                <a:ext cx="2201719" cy="457783"/>
                <a:chOff x="6632192" y="5803689"/>
                <a:chExt cx="2201719" cy="518489"/>
              </a:xfrm>
            </p:grpSpPr>
            <p:sp>
              <p:nvSpPr>
                <p:cNvPr id="81" name="Rectangle 80"/>
                <p:cNvSpPr/>
                <p:nvPr/>
              </p:nvSpPr>
              <p:spPr bwMode="auto">
                <a:xfrm flipV="1">
                  <a:off x="6632192" y="6101191"/>
                  <a:ext cx="1841554" cy="220987"/>
                </a:xfrm>
                <a:prstGeom prst="rect">
                  <a:avLst/>
                </a:prstGeom>
                <a:gradFill>
                  <a:gsLst>
                    <a:gs pos="12000">
                      <a:srgbClr val="00B050"/>
                    </a:gs>
                    <a:gs pos="27000">
                      <a:srgbClr val="0070C0"/>
                    </a:gs>
                    <a:gs pos="60000">
                      <a:srgbClr val="ED7D31">
                        <a:lumMod val="75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83" name="Rectangle 82"/>
                <p:cNvSpPr/>
                <p:nvPr/>
              </p:nvSpPr>
              <p:spPr bwMode="auto">
                <a:xfrm>
                  <a:off x="6992357" y="5803689"/>
                  <a:ext cx="1841554" cy="220986"/>
                </a:xfrm>
                <a:prstGeom prst="rect">
                  <a:avLst/>
                </a:prstGeom>
                <a:gradFill>
                  <a:gsLst>
                    <a:gs pos="12000">
                      <a:srgbClr val="00B050"/>
                    </a:gs>
                    <a:gs pos="27000">
                      <a:srgbClr val="0070C0"/>
                    </a:gs>
                    <a:gs pos="60000">
                      <a:srgbClr val="ED7D31">
                        <a:lumMod val="75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84" name="Rectangle 83"/>
                <p:cNvSpPr/>
                <p:nvPr/>
              </p:nvSpPr>
              <p:spPr bwMode="auto">
                <a:xfrm>
                  <a:off x="6992357" y="6020095"/>
                  <a:ext cx="1481389" cy="91440"/>
                </a:xfrm>
                <a:prstGeom prst="rect">
                  <a:avLst/>
                </a:prstGeom>
                <a:gradFill>
                  <a:gsLst>
                    <a:gs pos="0">
                      <a:srgbClr val="00B050"/>
                    </a:gs>
                    <a:gs pos="53000">
                      <a:srgbClr val="FFFF00"/>
                    </a:gs>
                    <a:gs pos="100000">
                      <a:srgbClr val="00B050"/>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sp>
            <p:nvSpPr>
              <p:cNvPr id="65" name="TextBox 88"/>
              <p:cNvSpPr txBox="1">
                <a:spLocks noChangeArrowheads="1"/>
              </p:cNvSpPr>
              <p:nvPr/>
            </p:nvSpPr>
            <p:spPr bwMode="auto">
              <a:xfrm>
                <a:off x="5777481" y="4593568"/>
                <a:ext cx="1396483"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algn="ctr" defTabSz="3686083" fontAlgn="base">
                  <a:spcBef>
                    <a:spcPct val="0"/>
                  </a:spcBef>
                  <a:spcAft>
                    <a:spcPct val="0"/>
                  </a:spcAft>
                  <a:defRPr/>
                </a:pPr>
                <a:r>
                  <a:rPr lang="en-US" altLang="en-US" sz="1600" kern="0" dirty="0">
                    <a:solidFill>
                      <a:prstClr val="black"/>
                    </a:solidFill>
                  </a:rPr>
                  <a:t>partially cured interface</a:t>
                </a:r>
              </a:p>
            </p:txBody>
          </p:sp>
          <p:cxnSp>
            <p:nvCxnSpPr>
              <p:cNvPr id="69" name="Curved Connector 68"/>
              <p:cNvCxnSpPr/>
              <p:nvPr/>
            </p:nvCxnSpPr>
            <p:spPr>
              <a:xfrm flipV="1">
                <a:off x="5304094" y="4771723"/>
                <a:ext cx="502920" cy="313163"/>
              </a:xfrm>
              <a:prstGeom prst="curvedConnector3">
                <a:avLst>
                  <a:gd name="adj1" fmla="val 50000"/>
                </a:avLst>
              </a:prstGeom>
              <a:noFill/>
              <a:ln w="6350" cap="flat" cmpd="sng" algn="ctr">
                <a:solidFill>
                  <a:sysClr val="windowText" lastClr="000000"/>
                </a:solidFill>
                <a:prstDash val="solid"/>
                <a:miter lim="800000"/>
                <a:headEnd type="oval"/>
              </a:ln>
              <a:effectLst/>
            </p:spPr>
          </p:cxnSp>
          <p:cxnSp>
            <p:nvCxnSpPr>
              <p:cNvPr id="59" name="Straight Connector 58"/>
              <p:cNvCxnSpPr/>
              <p:nvPr/>
            </p:nvCxnSpPr>
            <p:spPr>
              <a:xfrm>
                <a:off x="5136859" y="5199886"/>
                <a:ext cx="742493" cy="231783"/>
              </a:xfrm>
              <a:prstGeom prst="line">
                <a:avLst/>
              </a:prstGeom>
              <a:noFill/>
              <a:ln w="38100" cap="flat" cmpd="sng" algn="ctr">
                <a:solidFill>
                  <a:schemeClr val="tx1"/>
                </a:solidFill>
                <a:prstDash val="solid"/>
                <a:miter lim="800000"/>
              </a:ln>
              <a:effectLst/>
            </p:spPr>
          </p:cxnSp>
          <p:grpSp>
            <p:nvGrpSpPr>
              <p:cNvPr id="60" name="Group 59"/>
              <p:cNvGrpSpPr/>
              <p:nvPr/>
            </p:nvGrpSpPr>
            <p:grpSpPr>
              <a:xfrm>
                <a:off x="5836684" y="5158450"/>
                <a:ext cx="883946" cy="883947"/>
                <a:chOff x="160403" y="4827477"/>
                <a:chExt cx="1789074" cy="1790387"/>
              </a:xfrm>
            </p:grpSpPr>
            <p:sp>
              <p:nvSpPr>
                <p:cNvPr id="63" name="Oval 62"/>
                <p:cNvSpPr/>
                <p:nvPr/>
              </p:nvSpPr>
              <p:spPr bwMode="auto">
                <a:xfrm>
                  <a:off x="174853" y="4847180"/>
                  <a:ext cx="1747040" cy="1748354"/>
                </a:xfrm>
                <a:prstGeom prst="ellipse">
                  <a:avLst/>
                </a:prstGeom>
                <a:gradFill flip="none" rotWithShape="1">
                  <a:gsLst>
                    <a:gs pos="48000">
                      <a:srgbClr val="FFFF00"/>
                    </a:gs>
                    <a:gs pos="11000">
                      <a:srgbClr val="ED7D31">
                        <a:lumMod val="75000"/>
                        <a:alpha val="90000"/>
                      </a:srgbClr>
                    </a:gs>
                    <a:gs pos="77000">
                      <a:srgbClr val="0070C0">
                        <a:alpha val="80000"/>
                      </a:srgbClr>
                    </a:gs>
                    <a:gs pos="22000">
                      <a:srgbClr val="0070C0">
                        <a:alpha val="80000"/>
                      </a:srgbClr>
                    </a:gs>
                    <a:gs pos="64000">
                      <a:srgbClr val="00B050">
                        <a:alpha val="85000"/>
                      </a:srgbClr>
                    </a:gs>
                    <a:gs pos="32000">
                      <a:srgbClr val="00B050">
                        <a:alpha val="85000"/>
                      </a:srgbClr>
                    </a:gs>
                    <a:gs pos="89000">
                      <a:srgbClr val="ED7D31">
                        <a:lumMod val="75000"/>
                        <a:alpha val="90000"/>
                      </a:srgbClr>
                    </a:gs>
                  </a:gsLst>
                  <a:lin ang="5400000" scaled="1"/>
                  <a:tileRect/>
                </a:gradFill>
                <a:ln w="12700" cap="flat" cmpd="sng" algn="ctr">
                  <a:solidFill>
                    <a:srgbClr val="5B9BD5">
                      <a:shade val="50000"/>
                    </a:srgbClr>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64" name="Oval 63"/>
                <p:cNvSpPr/>
                <p:nvPr/>
              </p:nvSpPr>
              <p:spPr bwMode="auto">
                <a:xfrm>
                  <a:off x="160403" y="4827477"/>
                  <a:ext cx="1789074" cy="1790387"/>
                </a:xfrm>
                <a:prstGeom prst="ellipse">
                  <a:avLst/>
                </a:prstGeom>
                <a:noFill/>
                <a:ln w="50800" cap="flat" cmpd="sng" algn="ctr">
                  <a:solidFill>
                    <a:schemeClr val="tx1"/>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sp>
            <p:nvSpPr>
              <p:cNvPr id="61" name="Oval 60"/>
              <p:cNvSpPr/>
              <p:nvPr/>
            </p:nvSpPr>
            <p:spPr>
              <a:xfrm>
                <a:off x="4836245" y="4978899"/>
                <a:ext cx="301581" cy="301581"/>
              </a:xfrm>
              <a:prstGeom prst="ellipse">
                <a:avLst/>
              </a:prstGeom>
              <a:noFill/>
              <a:ln w="38100" cap="flat" cmpd="sng" algn="ctr">
                <a:solidFill>
                  <a:schemeClr val="tx1"/>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62" name="Rectangle 61"/>
              <p:cNvSpPr/>
              <p:nvPr/>
            </p:nvSpPr>
            <p:spPr>
              <a:xfrm>
                <a:off x="217505" y="4915759"/>
                <a:ext cx="2961390" cy="461665"/>
              </a:xfrm>
              <a:prstGeom prst="rect">
                <a:avLst/>
              </a:prstGeom>
              <a:noFill/>
            </p:spPr>
            <p:txBody>
              <a:bodyPr wrap="square" lIns="91440" tIns="45720" rIns="91440" bIns="45720">
                <a:spAutoFit/>
              </a:bodyPr>
              <a:lstStyle/>
              <a:p>
                <a:pPr algn="r" defTabSz="457189"/>
                <a:r>
                  <a:rPr lang="en-US" sz="2400" dirty="0">
                    <a:ln w="0"/>
                    <a:solidFill>
                      <a:srgbClr val="000000"/>
                    </a:solidFill>
                    <a:effectLst>
                      <a:outerShdw blurRad="38100" dist="25400" dir="5400000" algn="ctr" rotWithShape="0">
                        <a:srgbClr val="6E747A">
                          <a:alpha val="43000"/>
                        </a:srgbClr>
                      </a:outerShdw>
                    </a:effectLst>
                    <a:latin typeface="Arial"/>
                  </a:rPr>
                  <a:t>Assembly with</a:t>
                </a:r>
                <a:endParaRPr lang="en-US" sz="2400" b="1" dirty="0">
                  <a:ln w="0"/>
                  <a:solidFill>
                    <a:srgbClr val="FFFF00"/>
                  </a:solidFill>
                  <a:effectLst>
                    <a:outerShdw blurRad="38100" dist="38100" dir="2700000" algn="tl">
                      <a:srgbClr val="000000">
                        <a:alpha val="43137"/>
                      </a:srgbClr>
                    </a:outerShdw>
                  </a:effectLst>
                  <a:latin typeface="Arial"/>
                </a:endParaRPr>
              </a:p>
            </p:txBody>
          </p:sp>
        </p:grpSp>
        <p:sp>
          <p:nvSpPr>
            <p:cNvPr id="86" name="Rectangle 85"/>
            <p:cNvSpPr/>
            <p:nvPr/>
          </p:nvSpPr>
          <p:spPr>
            <a:xfrm>
              <a:off x="780246" y="4754917"/>
              <a:ext cx="2491388" cy="461665"/>
            </a:xfrm>
            <a:prstGeom prst="rect">
              <a:avLst/>
            </a:prstGeom>
            <a:noFill/>
          </p:spPr>
          <p:txBody>
            <a:bodyPr wrap="none" lIns="91440" tIns="45720" rIns="91440" bIns="45720">
              <a:spAutoFit/>
            </a:bodyPr>
            <a:lstStyle/>
            <a:p>
              <a:pPr algn="ctr"/>
              <a:r>
                <a:rPr lang="en-US" sz="2400" b="1" cap="none" spc="0" dirty="0">
                  <a:ln w="3175">
                    <a:solidFill>
                      <a:sysClr val="windowText" lastClr="000000"/>
                    </a:solidFill>
                    <a:prstDash val="solid"/>
                  </a:ln>
                  <a:solidFill>
                    <a:srgbClr val="FFFF00"/>
                  </a:solidFill>
                  <a:effectLst>
                    <a:outerShdw blurRad="38100" dist="38100" dir="2700000" algn="tl">
                      <a:srgbClr val="000000">
                        <a:alpha val="43137"/>
                      </a:srgbClr>
                    </a:outerShdw>
                  </a:effectLst>
                </a:rPr>
                <a:t>Joining Layer B</a:t>
              </a:r>
            </a:p>
          </p:txBody>
        </p:sp>
      </p:grpSp>
    </p:spTree>
    <p:custDataLst>
      <p:tags r:id="rId1"/>
    </p:custDataLst>
    <p:extLst>
      <p:ext uri="{BB962C8B-B14F-4D97-AF65-F5344CB8AC3E}">
        <p14:creationId xmlns:p14="http://schemas.microsoft.com/office/powerpoint/2010/main" val="2151806759"/>
      </p:ext>
    </p:extLst>
  </p:cSld>
  <p:clrMapOvr>
    <a:masterClrMapping/>
  </p:clrMapOvr>
  <mc:AlternateContent xmlns:mc="http://schemas.openxmlformats.org/markup-compatibility/2006" xmlns:p14="http://schemas.microsoft.com/office/powerpoint/2010/main">
    <mc:Choice Requires="p14">
      <p:transition spd="slow" p14:dur="2000" advTm="109911"/>
    </mc:Choice>
    <mc:Fallback xmlns="">
      <p:transition spd="slow" advTm="10991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2" fill="hold" grpId="0" nodeType="clickEffect">
                                  <p:stCondLst>
                                    <p:cond delay="0"/>
                                  </p:stCondLst>
                                  <p:childTnLst>
                                    <p:animEffect transition="out" filter="wipe(right)">
                                      <p:cBhvr>
                                        <p:cTn id="6" dur="500"/>
                                        <p:tgtEl>
                                          <p:spTgt spid="78"/>
                                        </p:tgtEl>
                                      </p:cBhvr>
                                    </p:animEffect>
                                    <p:set>
                                      <p:cBhvr>
                                        <p:cTn id="7" dur="1" fill="hold">
                                          <p:stCondLst>
                                            <p:cond delay="499"/>
                                          </p:stCondLst>
                                        </p:cTn>
                                        <p:tgtEl>
                                          <p:spTgt spid="78"/>
                                        </p:tgtEl>
                                        <p:attrNameLst>
                                          <p:attrName>style.visibility</p:attrName>
                                        </p:attrNameLst>
                                      </p:cBhvr>
                                      <p:to>
                                        <p:strVal val="hidden"/>
                                      </p:to>
                                    </p:set>
                                  </p:childTnLst>
                                </p:cTn>
                              </p:par>
                              <p:par>
                                <p:cTn id="8" presetID="22" presetClass="entr" presetSubtype="2"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right)">
                                      <p:cBhvr>
                                        <p:cTn id="10" dur="500"/>
                                        <p:tgtEl>
                                          <p:spTgt spid="3">
                                            <p:txEl>
                                              <p:pRg st="0" end="0"/>
                                            </p:txEl>
                                          </p:spTgt>
                                        </p:tgtEl>
                                      </p:cBhvr>
                                    </p:animEffec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9855" y="178980"/>
            <a:ext cx="6580835" cy="857251"/>
          </a:xfrm>
        </p:spPr>
        <p:txBody>
          <a:bodyPr/>
          <a:lstStyle/>
          <a:p>
            <a:r>
              <a:rPr lang="en-US" b="1" dirty="0"/>
              <a:t>AERoBOND VS </a:t>
            </a:r>
            <a:r>
              <a:rPr lang="en-US" b="1" dirty="0" err="1"/>
              <a:t>SoA</a:t>
            </a:r>
            <a:endParaRPr lang="en-US" b="1" dirty="0"/>
          </a:p>
        </p:txBody>
      </p:sp>
      <p:grpSp>
        <p:nvGrpSpPr>
          <p:cNvPr id="47" name="Group 46"/>
          <p:cNvGrpSpPr/>
          <p:nvPr/>
        </p:nvGrpSpPr>
        <p:grpSpPr>
          <a:xfrm>
            <a:off x="696703" y="1782561"/>
            <a:ext cx="7880624" cy="856825"/>
            <a:chOff x="875816" y="1933393"/>
            <a:chExt cx="7880624" cy="856825"/>
          </a:xfrm>
        </p:grpSpPr>
        <p:grpSp>
          <p:nvGrpSpPr>
            <p:cNvPr id="5" name="Group 4"/>
            <p:cNvGrpSpPr/>
            <p:nvPr/>
          </p:nvGrpSpPr>
          <p:grpSpPr>
            <a:xfrm>
              <a:off x="875816" y="2078122"/>
              <a:ext cx="2921775" cy="712096"/>
              <a:chOff x="2563093" y="3006122"/>
              <a:chExt cx="4602064" cy="846157"/>
            </a:xfrm>
          </p:grpSpPr>
          <p:sp>
            <p:nvSpPr>
              <p:cNvPr id="75" name="Rectangle 74"/>
              <p:cNvSpPr/>
              <p:nvPr/>
            </p:nvSpPr>
            <p:spPr bwMode="auto">
              <a:xfrm>
                <a:off x="5213387" y="3609664"/>
                <a:ext cx="1951770" cy="242614"/>
              </a:xfrm>
              <a:prstGeom prst="rect">
                <a:avLst/>
              </a:prstGeom>
              <a:gradFill>
                <a:gsLst>
                  <a:gs pos="0">
                    <a:srgbClr val="0070C0">
                      <a:alpha val="77000"/>
                    </a:srgbClr>
                  </a:gs>
                  <a:gs pos="60000">
                    <a:srgbClr val="ED7D31">
                      <a:lumMod val="75000"/>
                      <a:alpha val="96000"/>
                    </a:srgbClr>
                  </a:gs>
                </a:gsLst>
                <a:lin ang="16200000" scaled="1"/>
              </a:gradFill>
              <a:ln w="12700" cap="flat" cmpd="sng" algn="ctr">
                <a:noFill/>
                <a:prstDash val="solid"/>
                <a:miter lim="800000"/>
              </a:ln>
              <a:effectLst/>
            </p:spPr>
            <p:txBody>
              <a:bodyPr anchor="ctr"/>
              <a:lstStyle/>
              <a:p>
                <a:pPr algn="ctr" defTabSz="3686769">
                  <a:defRPr/>
                </a:pPr>
                <a:r>
                  <a:rPr lang="en-US" sz="1200" kern="0" dirty="0">
                    <a:latin typeface="Calibri"/>
                  </a:rPr>
                  <a:t>Component</a:t>
                </a:r>
              </a:p>
            </p:txBody>
          </p:sp>
          <p:grpSp>
            <p:nvGrpSpPr>
              <p:cNvPr id="22" name="Group 21"/>
              <p:cNvGrpSpPr/>
              <p:nvPr/>
            </p:nvGrpSpPr>
            <p:grpSpPr>
              <a:xfrm>
                <a:off x="2805856" y="3006122"/>
                <a:ext cx="4100717" cy="543275"/>
                <a:chOff x="2550206" y="1504445"/>
                <a:chExt cx="4802946" cy="614270"/>
              </a:xfrm>
            </p:grpSpPr>
            <p:sp>
              <p:nvSpPr>
                <p:cNvPr id="40" name="Down Arrow 39"/>
                <p:cNvSpPr/>
                <p:nvPr/>
              </p:nvSpPr>
              <p:spPr>
                <a:xfrm>
                  <a:off x="2550206" y="1504445"/>
                  <a:ext cx="506071" cy="614270"/>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1" name="Down Arrow 40"/>
                <p:cNvSpPr/>
                <p:nvPr/>
              </p:nvSpPr>
              <p:spPr>
                <a:xfrm>
                  <a:off x="3773288" y="1504445"/>
                  <a:ext cx="506071" cy="614270"/>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2" name="Down Arrow 41"/>
                <p:cNvSpPr/>
                <p:nvPr/>
              </p:nvSpPr>
              <p:spPr>
                <a:xfrm>
                  <a:off x="5619817" y="1504445"/>
                  <a:ext cx="506071" cy="614270"/>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3" name="Down Arrow 42"/>
                <p:cNvSpPr/>
                <p:nvPr/>
              </p:nvSpPr>
              <p:spPr>
                <a:xfrm>
                  <a:off x="6847081" y="1504445"/>
                  <a:ext cx="506071" cy="614270"/>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grpSp>
          <p:sp>
            <p:nvSpPr>
              <p:cNvPr id="30" name="Rectangle 29"/>
              <p:cNvSpPr/>
              <p:nvPr/>
            </p:nvSpPr>
            <p:spPr bwMode="auto">
              <a:xfrm rot="10800000" flipV="1">
                <a:off x="2563093" y="3609665"/>
                <a:ext cx="1951772" cy="242614"/>
              </a:xfrm>
              <a:prstGeom prst="rect">
                <a:avLst/>
              </a:prstGeom>
              <a:gradFill>
                <a:gsLst>
                  <a:gs pos="100000">
                    <a:srgbClr val="0070C0">
                      <a:alpha val="77000"/>
                    </a:srgbClr>
                  </a:gs>
                  <a:gs pos="41000">
                    <a:srgbClr val="ED7D31">
                      <a:lumMod val="75000"/>
                      <a:alpha val="96000"/>
                    </a:srgbClr>
                  </a:gs>
                </a:gsLst>
                <a:lin ang="16200000" scaled="1"/>
              </a:gradFill>
              <a:ln w="12700" cap="flat" cmpd="sng" algn="ctr">
                <a:noFill/>
                <a:prstDash val="solid"/>
                <a:miter lim="800000"/>
              </a:ln>
              <a:effectLst/>
            </p:spPr>
            <p:txBody>
              <a:bodyPr anchor="ctr"/>
              <a:lstStyle/>
              <a:p>
                <a:pPr algn="ctr" defTabSz="3686769">
                  <a:defRPr/>
                </a:pPr>
                <a:r>
                  <a:rPr lang="en-US" sz="1200" kern="0" dirty="0">
                    <a:latin typeface="Calibri"/>
                  </a:rPr>
                  <a:t>Component</a:t>
                </a:r>
              </a:p>
            </p:txBody>
          </p:sp>
        </p:grpSp>
        <p:sp>
          <p:nvSpPr>
            <p:cNvPr id="148" name="Rectangle 147"/>
            <p:cNvSpPr/>
            <p:nvPr/>
          </p:nvSpPr>
          <p:spPr bwMode="auto">
            <a:xfrm rot="10800000" flipV="1">
              <a:off x="5808327" y="2586032"/>
              <a:ext cx="1243584" cy="201168"/>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r>
                <a:rPr lang="en-US" sz="1200" kern="0" dirty="0">
                  <a:latin typeface="Calibri"/>
                </a:rPr>
                <a:t>Component</a:t>
              </a:r>
            </a:p>
          </p:txBody>
        </p:sp>
        <p:sp>
          <p:nvSpPr>
            <p:cNvPr id="147" name="Rectangle 146"/>
            <p:cNvSpPr/>
            <p:nvPr/>
          </p:nvSpPr>
          <p:spPr bwMode="auto">
            <a:xfrm rot="10800000" flipV="1">
              <a:off x="7512856" y="2586031"/>
              <a:ext cx="1243584" cy="201168"/>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r>
                <a:rPr lang="en-US" sz="1200" kern="0" dirty="0">
                  <a:latin typeface="Calibri"/>
                </a:rPr>
                <a:t>Component</a:t>
              </a:r>
            </a:p>
          </p:txBody>
        </p:sp>
        <p:grpSp>
          <p:nvGrpSpPr>
            <p:cNvPr id="118" name="Group 117"/>
            <p:cNvGrpSpPr/>
            <p:nvPr/>
          </p:nvGrpSpPr>
          <p:grpSpPr>
            <a:xfrm>
              <a:off x="4074692" y="1933393"/>
              <a:ext cx="4566141" cy="707885"/>
              <a:chOff x="-1070555" y="1237902"/>
              <a:chExt cx="8423709" cy="951083"/>
            </a:xfrm>
          </p:grpSpPr>
          <p:sp>
            <p:nvSpPr>
              <p:cNvPr id="129" name="Down Arrow 128"/>
              <p:cNvSpPr/>
              <p:nvPr/>
            </p:nvSpPr>
            <p:spPr>
              <a:xfrm>
                <a:off x="2393289" y="1432328"/>
                <a:ext cx="506071" cy="614274"/>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130" name="Down Arrow 129"/>
              <p:cNvSpPr/>
              <p:nvPr/>
            </p:nvSpPr>
            <p:spPr>
              <a:xfrm>
                <a:off x="3420210" y="1432328"/>
                <a:ext cx="506071" cy="614274"/>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131" name="Down Arrow 130"/>
              <p:cNvSpPr/>
              <p:nvPr/>
            </p:nvSpPr>
            <p:spPr>
              <a:xfrm>
                <a:off x="5619818" y="1432328"/>
                <a:ext cx="506071" cy="614274"/>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132" name="Down Arrow 131"/>
              <p:cNvSpPr/>
              <p:nvPr/>
            </p:nvSpPr>
            <p:spPr>
              <a:xfrm>
                <a:off x="6847083" y="1432328"/>
                <a:ext cx="506071" cy="614274"/>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133" name="Rectangle 132"/>
              <p:cNvSpPr/>
              <p:nvPr/>
            </p:nvSpPr>
            <p:spPr>
              <a:xfrm>
                <a:off x="-1070555" y="1237902"/>
                <a:ext cx="2475811" cy="951083"/>
              </a:xfrm>
              <a:prstGeom prst="rect">
                <a:avLst/>
              </a:prstGeom>
              <a:noFill/>
            </p:spPr>
            <p:txBody>
              <a:bodyPr wrap="none" lIns="91440" tIns="45720" rIns="91440" bIns="45720">
                <a:spAutoFit/>
              </a:bodyPr>
              <a:lstStyle/>
              <a:p>
                <a:pPr algn="ctr" defTabSz="457189"/>
                <a:r>
                  <a:rPr lang="en-US" sz="2000" dirty="0">
                    <a:ln w="0"/>
                    <a:solidFill>
                      <a:srgbClr val="000000"/>
                    </a:solidFill>
                    <a:effectLst>
                      <a:outerShdw blurRad="38100" dist="25400" dir="5400000" algn="ctr" rotWithShape="0">
                        <a:srgbClr val="6E747A">
                          <a:alpha val="43000"/>
                        </a:srgbClr>
                      </a:outerShdw>
                    </a:effectLst>
                    <a:latin typeface="Arial"/>
                  </a:rPr>
                  <a:t>Primary </a:t>
                </a:r>
                <a:br>
                  <a:rPr lang="en-US" sz="2000" dirty="0">
                    <a:ln w="0"/>
                    <a:solidFill>
                      <a:srgbClr val="000000"/>
                    </a:solidFill>
                    <a:effectLst>
                      <a:outerShdw blurRad="38100" dist="25400" dir="5400000" algn="ctr" rotWithShape="0">
                        <a:srgbClr val="6E747A">
                          <a:alpha val="43000"/>
                        </a:srgbClr>
                      </a:outerShdw>
                    </a:effectLst>
                    <a:latin typeface="Arial"/>
                  </a:rPr>
                </a:br>
                <a:r>
                  <a:rPr lang="en-US" sz="2000" dirty="0">
                    <a:ln w="0"/>
                    <a:solidFill>
                      <a:srgbClr val="000000"/>
                    </a:solidFill>
                    <a:effectLst>
                      <a:outerShdw blurRad="38100" dist="25400" dir="5400000" algn="ctr" rotWithShape="0">
                        <a:srgbClr val="6E747A">
                          <a:alpha val="43000"/>
                        </a:srgbClr>
                      </a:outerShdw>
                    </a:effectLst>
                    <a:latin typeface="Arial"/>
                  </a:rPr>
                  <a:t>Cure</a:t>
                </a:r>
                <a:r>
                  <a:rPr lang="en-US" sz="1600" dirty="0">
                    <a:ln w="0"/>
                    <a:solidFill>
                      <a:srgbClr val="000000"/>
                    </a:solidFill>
                    <a:effectLst>
                      <a:outerShdw blurRad="38100" dist="25400" dir="5400000" algn="ctr" rotWithShape="0">
                        <a:srgbClr val="6E747A">
                          <a:alpha val="43000"/>
                        </a:srgbClr>
                      </a:outerShdw>
                    </a:effectLst>
                    <a:latin typeface="Arial"/>
                  </a:rPr>
                  <a:t> (~6 h)</a:t>
                </a:r>
              </a:p>
            </p:txBody>
          </p:sp>
        </p:grpSp>
      </p:grpSp>
      <p:grpSp>
        <p:nvGrpSpPr>
          <p:cNvPr id="55" name="Group 54"/>
          <p:cNvGrpSpPr/>
          <p:nvPr/>
        </p:nvGrpSpPr>
        <p:grpSpPr>
          <a:xfrm>
            <a:off x="145125" y="4273994"/>
            <a:ext cx="8626882" cy="1158933"/>
            <a:chOff x="324238" y="4189150"/>
            <a:chExt cx="8626882" cy="1158933"/>
          </a:xfrm>
        </p:grpSpPr>
        <p:sp>
          <p:nvSpPr>
            <p:cNvPr id="54" name="Rectangle 53"/>
            <p:cNvSpPr/>
            <p:nvPr/>
          </p:nvSpPr>
          <p:spPr bwMode="auto">
            <a:xfrm flipV="1">
              <a:off x="1702240" y="4852246"/>
              <a:ext cx="1136410" cy="182880"/>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52" name="Rectangle 51"/>
            <p:cNvSpPr/>
            <p:nvPr/>
          </p:nvSpPr>
          <p:spPr bwMode="auto">
            <a:xfrm flipV="1">
              <a:off x="1436769" y="5033676"/>
              <a:ext cx="1136411" cy="180762"/>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endParaRPr lang="en-US" sz="2800" kern="0" dirty="0">
                <a:solidFill>
                  <a:prstClr val="white"/>
                </a:solidFill>
                <a:latin typeface="Calibri"/>
              </a:endParaRPr>
            </a:p>
          </p:txBody>
        </p:sp>
        <p:sp>
          <p:nvSpPr>
            <p:cNvPr id="48" name="TextBox 47"/>
            <p:cNvSpPr txBox="1"/>
            <p:nvPr/>
          </p:nvSpPr>
          <p:spPr>
            <a:xfrm>
              <a:off x="324238" y="4693083"/>
              <a:ext cx="1136410" cy="646331"/>
            </a:xfrm>
            <a:prstGeom prst="rect">
              <a:avLst/>
            </a:prstGeom>
            <a:noFill/>
          </p:spPr>
          <p:txBody>
            <a:bodyPr wrap="square" rtlCol="0">
              <a:spAutoFit/>
            </a:bodyPr>
            <a:lstStyle/>
            <a:p>
              <a:pPr algn="ctr" defTabSz="3686083" eaLnBrk="0" fontAlgn="base" hangingPunct="0">
                <a:spcBef>
                  <a:spcPct val="0"/>
                </a:spcBef>
                <a:spcAft>
                  <a:spcPct val="0"/>
                </a:spcAft>
              </a:pPr>
              <a:r>
                <a:rPr lang="en-US" dirty="0">
                  <a:solidFill>
                    <a:prstClr val="black"/>
                  </a:solidFill>
                  <a:latin typeface="Calibri" panose="020F0502020204030204" pitchFamily="34" charset="0"/>
                </a:rPr>
                <a:t>Co-cured structure</a:t>
              </a:r>
            </a:p>
          </p:txBody>
        </p:sp>
        <p:sp>
          <p:nvSpPr>
            <p:cNvPr id="49" name="Down Arrow 48"/>
            <p:cNvSpPr/>
            <p:nvPr/>
          </p:nvSpPr>
          <p:spPr>
            <a:xfrm>
              <a:off x="1868524" y="4349038"/>
              <a:ext cx="274320" cy="457200"/>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50" name="Down Arrow 49"/>
            <p:cNvSpPr/>
            <p:nvPr/>
          </p:nvSpPr>
          <p:spPr>
            <a:xfrm>
              <a:off x="2469765" y="4347223"/>
              <a:ext cx="274320" cy="457200"/>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51" name="Rectangle 50"/>
            <p:cNvSpPr/>
            <p:nvPr/>
          </p:nvSpPr>
          <p:spPr>
            <a:xfrm>
              <a:off x="2898666" y="4189150"/>
              <a:ext cx="1351652" cy="646331"/>
            </a:xfrm>
            <a:prstGeom prst="rect">
              <a:avLst/>
            </a:prstGeom>
            <a:noFill/>
          </p:spPr>
          <p:txBody>
            <a:bodyPr wrap="none" lIns="91440" tIns="45720" rIns="91440" bIns="45720">
              <a:spAutoFit/>
            </a:bodyPr>
            <a:lstStyle/>
            <a:p>
              <a:pPr algn="ctr" defTabSz="457189"/>
              <a:r>
                <a:rPr lang="en-US" dirty="0">
                  <a:ln w="0"/>
                  <a:solidFill>
                    <a:srgbClr val="000000"/>
                  </a:solidFill>
                  <a:effectLst>
                    <a:outerShdw blurRad="38100" dist="25400" dir="5400000" algn="ctr" rotWithShape="0">
                      <a:srgbClr val="6E747A">
                        <a:alpha val="43000"/>
                      </a:srgbClr>
                    </a:outerShdw>
                  </a:effectLst>
                  <a:latin typeface="Arial"/>
                </a:rPr>
                <a:t>Secondary </a:t>
              </a:r>
              <a:br>
                <a:rPr lang="en-US" dirty="0">
                  <a:ln w="0"/>
                  <a:solidFill>
                    <a:srgbClr val="000000"/>
                  </a:solidFill>
                  <a:effectLst>
                    <a:outerShdw blurRad="38100" dist="25400" dir="5400000" algn="ctr" rotWithShape="0">
                      <a:srgbClr val="6E747A">
                        <a:alpha val="43000"/>
                      </a:srgbClr>
                    </a:outerShdw>
                  </a:effectLst>
                  <a:latin typeface="Arial"/>
                </a:rPr>
              </a:br>
              <a:r>
                <a:rPr lang="en-US" dirty="0">
                  <a:ln w="0"/>
                  <a:solidFill>
                    <a:srgbClr val="000000"/>
                  </a:solidFill>
                  <a:effectLst>
                    <a:outerShdw blurRad="38100" dist="25400" dir="5400000" algn="ctr" rotWithShape="0">
                      <a:srgbClr val="6E747A">
                        <a:alpha val="43000"/>
                      </a:srgbClr>
                    </a:outerShdw>
                  </a:effectLst>
                  <a:latin typeface="Arial"/>
                </a:rPr>
                <a:t>Cure </a:t>
              </a:r>
              <a:r>
                <a:rPr lang="en-US" sz="1400" dirty="0">
                  <a:ln w="0"/>
                  <a:solidFill>
                    <a:srgbClr val="000000"/>
                  </a:solidFill>
                  <a:effectLst>
                    <a:outerShdw blurRad="38100" dist="25400" dir="5400000" algn="ctr" rotWithShape="0">
                      <a:srgbClr val="6E747A">
                        <a:alpha val="43000"/>
                      </a:srgbClr>
                    </a:outerShdw>
                  </a:effectLst>
                  <a:latin typeface="Arial"/>
                </a:rPr>
                <a:t>(~4 h)</a:t>
              </a:r>
            </a:p>
          </p:txBody>
        </p:sp>
        <p:sp>
          <p:nvSpPr>
            <p:cNvPr id="108" name="TextBox 107"/>
            <p:cNvSpPr txBox="1"/>
            <p:nvPr/>
          </p:nvSpPr>
          <p:spPr>
            <a:xfrm>
              <a:off x="7814710" y="4701752"/>
              <a:ext cx="1136410" cy="646331"/>
            </a:xfrm>
            <a:prstGeom prst="rect">
              <a:avLst/>
            </a:prstGeom>
            <a:noFill/>
          </p:spPr>
          <p:txBody>
            <a:bodyPr wrap="square" rtlCol="0">
              <a:spAutoFit/>
            </a:bodyPr>
            <a:lstStyle/>
            <a:p>
              <a:pPr algn="ctr" defTabSz="3686083" eaLnBrk="0" fontAlgn="base" hangingPunct="0">
                <a:spcBef>
                  <a:spcPct val="0"/>
                </a:spcBef>
                <a:spcAft>
                  <a:spcPct val="0"/>
                </a:spcAft>
              </a:pPr>
              <a:r>
                <a:rPr lang="en-US" dirty="0">
                  <a:solidFill>
                    <a:prstClr val="black"/>
                  </a:solidFill>
                  <a:latin typeface="Calibri" panose="020F0502020204030204" pitchFamily="34" charset="0"/>
                </a:rPr>
                <a:t>Bonded structure</a:t>
              </a:r>
            </a:p>
          </p:txBody>
        </p:sp>
        <p:sp>
          <p:nvSpPr>
            <p:cNvPr id="109" name="Down Arrow 108"/>
            <p:cNvSpPr/>
            <p:nvPr/>
          </p:nvSpPr>
          <p:spPr>
            <a:xfrm>
              <a:off x="6885535" y="4329284"/>
              <a:ext cx="274320" cy="457200"/>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110" name="Down Arrow 109"/>
            <p:cNvSpPr/>
            <p:nvPr/>
          </p:nvSpPr>
          <p:spPr>
            <a:xfrm>
              <a:off x="7486776" y="4329284"/>
              <a:ext cx="274320" cy="457200"/>
            </a:xfrm>
            <a:prstGeom prst="downArrow">
              <a:avLst/>
            </a:prstGeom>
            <a:gradFill>
              <a:gsLst>
                <a:gs pos="0">
                  <a:srgbClr val="FFFF00"/>
                </a:gs>
                <a:gs pos="100000">
                  <a:srgbClr val="FF0000"/>
                </a:gs>
                <a:gs pos="54000">
                  <a:schemeClr val="accent2"/>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111" name="Rectangle 110"/>
            <p:cNvSpPr/>
            <p:nvPr/>
          </p:nvSpPr>
          <p:spPr>
            <a:xfrm>
              <a:off x="5189886" y="4204442"/>
              <a:ext cx="1220206" cy="646331"/>
            </a:xfrm>
            <a:prstGeom prst="rect">
              <a:avLst/>
            </a:prstGeom>
            <a:noFill/>
          </p:spPr>
          <p:txBody>
            <a:bodyPr wrap="none" lIns="91440" tIns="45720" rIns="91440" bIns="45720">
              <a:spAutoFit/>
            </a:bodyPr>
            <a:lstStyle/>
            <a:p>
              <a:pPr algn="ctr" defTabSz="457189"/>
              <a:r>
                <a:rPr lang="en-US" dirty="0">
                  <a:ln w="0"/>
                  <a:solidFill>
                    <a:srgbClr val="000000"/>
                  </a:solidFill>
                  <a:effectLst>
                    <a:outerShdw blurRad="38100" dist="25400" dir="5400000" algn="ctr" rotWithShape="0">
                      <a:srgbClr val="6E747A">
                        <a:alpha val="43000"/>
                      </a:srgbClr>
                    </a:outerShdw>
                  </a:effectLst>
                  <a:latin typeface="Arial"/>
                </a:rPr>
                <a:t>Adhesive </a:t>
              </a:r>
              <a:br>
                <a:rPr lang="en-US" dirty="0">
                  <a:ln w="0"/>
                  <a:solidFill>
                    <a:srgbClr val="000000"/>
                  </a:solidFill>
                  <a:effectLst>
                    <a:outerShdw blurRad="38100" dist="25400" dir="5400000" algn="ctr" rotWithShape="0">
                      <a:srgbClr val="6E747A">
                        <a:alpha val="43000"/>
                      </a:srgbClr>
                    </a:outerShdw>
                  </a:effectLst>
                  <a:latin typeface="Arial"/>
                </a:rPr>
              </a:br>
              <a:r>
                <a:rPr lang="en-US" dirty="0">
                  <a:ln w="0"/>
                  <a:solidFill>
                    <a:srgbClr val="000000"/>
                  </a:solidFill>
                  <a:effectLst>
                    <a:outerShdw blurRad="38100" dist="25400" dir="5400000" algn="ctr" rotWithShape="0">
                      <a:srgbClr val="6E747A">
                        <a:alpha val="43000"/>
                      </a:srgbClr>
                    </a:outerShdw>
                  </a:effectLst>
                  <a:latin typeface="Arial"/>
                </a:rPr>
                <a:t>Cure </a:t>
              </a:r>
              <a:r>
                <a:rPr lang="en-US" sz="1400" dirty="0">
                  <a:ln w="0"/>
                  <a:solidFill>
                    <a:srgbClr val="000000"/>
                  </a:solidFill>
                  <a:effectLst>
                    <a:outerShdw blurRad="38100" dist="25400" dir="5400000" algn="ctr" rotWithShape="0">
                      <a:srgbClr val="6E747A">
                        <a:alpha val="43000"/>
                      </a:srgbClr>
                    </a:outerShdw>
                  </a:effectLst>
                  <a:latin typeface="Arial"/>
                </a:rPr>
                <a:t>(~4 h)</a:t>
              </a:r>
            </a:p>
          </p:txBody>
        </p:sp>
        <p:grpSp>
          <p:nvGrpSpPr>
            <p:cNvPr id="21" name="Group 20"/>
            <p:cNvGrpSpPr/>
            <p:nvPr/>
          </p:nvGrpSpPr>
          <p:grpSpPr>
            <a:xfrm>
              <a:off x="6487645" y="4840194"/>
              <a:ext cx="1358420" cy="402507"/>
              <a:chOff x="6630520" y="4992594"/>
              <a:chExt cx="1358420" cy="402507"/>
            </a:xfrm>
          </p:grpSpPr>
          <p:sp>
            <p:nvSpPr>
              <p:cNvPr id="115" name="Rectangle 114"/>
              <p:cNvSpPr/>
              <p:nvPr/>
            </p:nvSpPr>
            <p:spPr bwMode="auto">
              <a:xfrm flipV="1">
                <a:off x="6852530" y="4992594"/>
                <a:ext cx="1136410" cy="160418"/>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112" name="Rectangle 111"/>
              <p:cNvSpPr/>
              <p:nvPr/>
            </p:nvSpPr>
            <p:spPr bwMode="auto">
              <a:xfrm flipV="1">
                <a:off x="6630520" y="5214339"/>
                <a:ext cx="1136410" cy="180762"/>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endParaRPr lang="en-US" sz="2800" kern="0" dirty="0">
                  <a:solidFill>
                    <a:prstClr val="white"/>
                  </a:solidFill>
                  <a:latin typeface="Calibri"/>
                </a:endParaRPr>
              </a:p>
            </p:txBody>
          </p:sp>
          <p:sp>
            <p:nvSpPr>
              <p:cNvPr id="152" name="Rectangle 151"/>
              <p:cNvSpPr/>
              <p:nvPr/>
            </p:nvSpPr>
            <p:spPr bwMode="auto">
              <a:xfrm>
                <a:off x="6852530" y="5153013"/>
                <a:ext cx="914400" cy="67943"/>
              </a:xfrm>
              <a:prstGeom prst="rect">
                <a:avLst/>
              </a:prstGeom>
              <a:solidFill>
                <a:srgbClr val="461E64"/>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grpSp>
      <p:grpSp>
        <p:nvGrpSpPr>
          <p:cNvPr id="46" name="Group 45"/>
          <p:cNvGrpSpPr/>
          <p:nvPr/>
        </p:nvGrpSpPr>
        <p:grpSpPr>
          <a:xfrm>
            <a:off x="716552" y="1148486"/>
            <a:ext cx="7803853" cy="727941"/>
            <a:chOff x="895665" y="1148486"/>
            <a:chExt cx="7803853" cy="727941"/>
          </a:xfrm>
        </p:grpSpPr>
        <p:sp>
          <p:nvSpPr>
            <p:cNvPr id="19" name="Rectangle 18"/>
            <p:cNvSpPr/>
            <p:nvPr/>
          </p:nvSpPr>
          <p:spPr>
            <a:xfrm>
              <a:off x="1324119" y="1148486"/>
              <a:ext cx="1598515" cy="400110"/>
            </a:xfrm>
            <a:prstGeom prst="rect">
              <a:avLst/>
            </a:prstGeom>
          </p:spPr>
          <p:txBody>
            <a:bodyPr wrap="none">
              <a:spAutoFit/>
            </a:bodyPr>
            <a:lstStyle/>
            <a:p>
              <a:r>
                <a:rPr lang="en-US" sz="2000" u="sng" dirty="0"/>
                <a:t>AERoBOND</a:t>
              </a:r>
            </a:p>
          </p:txBody>
        </p:sp>
        <p:sp>
          <p:nvSpPr>
            <p:cNvPr id="77" name="Rectangle 76"/>
            <p:cNvSpPr/>
            <p:nvPr/>
          </p:nvSpPr>
          <p:spPr>
            <a:xfrm>
              <a:off x="6443087" y="1155169"/>
              <a:ext cx="2175852" cy="400110"/>
            </a:xfrm>
            <a:prstGeom prst="rect">
              <a:avLst/>
            </a:prstGeom>
          </p:spPr>
          <p:txBody>
            <a:bodyPr wrap="none">
              <a:spAutoFit/>
            </a:bodyPr>
            <a:lstStyle/>
            <a:p>
              <a:r>
                <a:rPr lang="en-US" sz="2000" u="sng" dirty="0"/>
                <a:t>State of Art (</a:t>
              </a:r>
              <a:r>
                <a:rPr lang="en-US" sz="2000" u="sng" dirty="0" err="1"/>
                <a:t>SoA</a:t>
              </a:r>
              <a:r>
                <a:rPr lang="en-US" sz="2000" u="sng" dirty="0"/>
                <a:t>)</a:t>
              </a:r>
            </a:p>
          </p:txBody>
        </p:sp>
        <p:grpSp>
          <p:nvGrpSpPr>
            <p:cNvPr id="39" name="Group 38"/>
            <p:cNvGrpSpPr/>
            <p:nvPr/>
          </p:nvGrpSpPr>
          <p:grpSpPr>
            <a:xfrm>
              <a:off x="895665" y="1670414"/>
              <a:ext cx="7803853" cy="206013"/>
              <a:chOff x="895665" y="1670414"/>
              <a:chExt cx="7803853" cy="206013"/>
            </a:xfrm>
          </p:grpSpPr>
          <p:grpSp>
            <p:nvGrpSpPr>
              <p:cNvPr id="4" name="Group 3"/>
              <p:cNvGrpSpPr/>
              <p:nvPr/>
            </p:nvGrpSpPr>
            <p:grpSpPr>
              <a:xfrm>
                <a:off x="895665" y="1675317"/>
                <a:ext cx="2910739" cy="201110"/>
                <a:chOff x="2414325" y="2527484"/>
                <a:chExt cx="4584682" cy="238971"/>
              </a:xfrm>
            </p:grpSpPr>
            <p:grpSp>
              <p:nvGrpSpPr>
                <p:cNvPr id="71" name="Group 70"/>
                <p:cNvGrpSpPr/>
                <p:nvPr/>
              </p:nvGrpSpPr>
              <p:grpSpPr>
                <a:xfrm flipV="1">
                  <a:off x="5055553" y="2533235"/>
                  <a:ext cx="1943454" cy="233220"/>
                  <a:chOff x="3084017" y="4085626"/>
                  <a:chExt cx="3926244" cy="387878"/>
                </a:xfrm>
              </p:grpSpPr>
              <p:sp>
                <p:nvSpPr>
                  <p:cNvPr id="72" name="Rectangle 71"/>
                  <p:cNvSpPr/>
                  <p:nvPr/>
                </p:nvSpPr>
                <p:spPr bwMode="auto">
                  <a:xfrm flipV="1">
                    <a:off x="3084017" y="4095199"/>
                    <a:ext cx="3926244" cy="378305"/>
                  </a:xfrm>
                  <a:prstGeom prst="rect">
                    <a:avLst/>
                  </a:prstGeom>
                  <a:solidFill>
                    <a:srgbClr val="6CA644"/>
                  </a:solidFill>
                  <a:ln w="12700" cap="flat" cmpd="sng" algn="ctr">
                    <a:noFill/>
                    <a:prstDash val="solid"/>
                    <a:miter lim="800000"/>
                  </a:ln>
                  <a:effectLst/>
                </p:spPr>
                <p:txBody>
                  <a:bodyPr anchor="ctr"/>
                  <a:lstStyle/>
                  <a:p>
                    <a:pPr algn="ctr" defTabSz="3686769">
                      <a:defRPr/>
                    </a:pPr>
                    <a:r>
                      <a:rPr lang="en-US" sz="1200" kern="0" dirty="0">
                        <a:latin typeface="Calibri"/>
                      </a:rPr>
                      <a:t>Preform</a:t>
                    </a:r>
                  </a:p>
                </p:txBody>
              </p:sp>
              <p:sp>
                <p:nvSpPr>
                  <p:cNvPr id="73" name="Rectangle 72"/>
                  <p:cNvSpPr/>
                  <p:nvPr/>
                </p:nvSpPr>
                <p:spPr bwMode="auto">
                  <a:xfrm flipV="1">
                    <a:off x="3084017" y="4085626"/>
                    <a:ext cx="3926243" cy="96684"/>
                  </a:xfrm>
                  <a:prstGeom prst="rect">
                    <a:avLst/>
                  </a:prstGeom>
                  <a:solidFill>
                    <a:srgbClr val="0070C0">
                      <a:alpha val="77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grpSp>
              <p:nvGrpSpPr>
                <p:cNvPr id="12" name="Group 11"/>
                <p:cNvGrpSpPr/>
                <p:nvPr/>
              </p:nvGrpSpPr>
              <p:grpSpPr>
                <a:xfrm>
                  <a:off x="2414325" y="2527484"/>
                  <a:ext cx="1943454" cy="233214"/>
                  <a:chOff x="3084017" y="4085626"/>
                  <a:chExt cx="3926244" cy="387870"/>
                </a:xfrm>
              </p:grpSpPr>
              <p:sp>
                <p:nvSpPr>
                  <p:cNvPr id="16" name="Rectangle 15"/>
                  <p:cNvSpPr/>
                  <p:nvPr/>
                </p:nvSpPr>
                <p:spPr bwMode="auto">
                  <a:xfrm rot="10800000" flipV="1">
                    <a:off x="3084017" y="4095189"/>
                    <a:ext cx="3926244" cy="378307"/>
                  </a:xfrm>
                  <a:prstGeom prst="rect">
                    <a:avLst/>
                  </a:prstGeom>
                  <a:solidFill>
                    <a:srgbClr val="6CA644"/>
                  </a:solidFill>
                  <a:ln w="12700" cap="flat" cmpd="sng" algn="ctr">
                    <a:noFill/>
                    <a:prstDash val="solid"/>
                    <a:miter lim="800000"/>
                  </a:ln>
                  <a:effectLst/>
                </p:spPr>
                <p:txBody>
                  <a:bodyPr vert="horz" anchor="ctr"/>
                  <a:lstStyle/>
                  <a:p>
                    <a:pPr algn="ctr" defTabSz="3686769">
                      <a:defRPr/>
                    </a:pPr>
                    <a:r>
                      <a:rPr lang="en-US" sz="1200" kern="0" dirty="0">
                        <a:latin typeface="Calibri"/>
                      </a:rPr>
                      <a:t>Preform</a:t>
                    </a:r>
                  </a:p>
                </p:txBody>
              </p:sp>
              <p:sp>
                <p:nvSpPr>
                  <p:cNvPr id="17" name="Rectangle 16"/>
                  <p:cNvSpPr/>
                  <p:nvPr/>
                </p:nvSpPr>
                <p:spPr bwMode="auto">
                  <a:xfrm flipV="1">
                    <a:off x="3084017" y="4085626"/>
                    <a:ext cx="3926243" cy="96684"/>
                  </a:xfrm>
                  <a:prstGeom prst="rect">
                    <a:avLst/>
                  </a:prstGeom>
                  <a:solidFill>
                    <a:srgbClr val="0070C0">
                      <a:alpha val="77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grpSp>
          <p:grpSp>
            <p:nvGrpSpPr>
              <p:cNvPr id="32" name="Group 31"/>
              <p:cNvGrpSpPr/>
              <p:nvPr/>
            </p:nvGrpSpPr>
            <p:grpSpPr>
              <a:xfrm>
                <a:off x="5788779" y="1670414"/>
                <a:ext cx="2910739" cy="201169"/>
                <a:chOff x="5931654" y="1892664"/>
                <a:chExt cx="2910739" cy="201169"/>
              </a:xfrm>
            </p:grpSpPr>
            <p:sp>
              <p:nvSpPr>
                <p:cNvPr id="121" name="Rectangle 120"/>
                <p:cNvSpPr/>
                <p:nvPr/>
              </p:nvSpPr>
              <p:spPr bwMode="auto">
                <a:xfrm>
                  <a:off x="7608526" y="1892664"/>
                  <a:ext cx="1233867" cy="201168"/>
                </a:xfrm>
                <a:prstGeom prst="rect">
                  <a:avLst/>
                </a:prstGeom>
                <a:solidFill>
                  <a:srgbClr val="6CA644"/>
                </a:solidFill>
                <a:ln w="12700" cap="flat" cmpd="sng" algn="ctr">
                  <a:noFill/>
                  <a:prstDash val="solid"/>
                  <a:miter lim="800000"/>
                </a:ln>
                <a:effectLst/>
              </p:spPr>
              <p:txBody>
                <a:bodyPr anchor="ctr"/>
                <a:lstStyle/>
                <a:p>
                  <a:pPr algn="ctr" defTabSz="3686769">
                    <a:defRPr/>
                  </a:pPr>
                  <a:r>
                    <a:rPr lang="en-US" sz="1200" kern="0" dirty="0">
                      <a:latin typeface="Calibri"/>
                    </a:rPr>
                    <a:t>Preform</a:t>
                  </a:r>
                </a:p>
              </p:txBody>
            </p:sp>
            <p:sp>
              <p:nvSpPr>
                <p:cNvPr id="123" name="Rectangle 122"/>
                <p:cNvSpPr/>
                <p:nvPr/>
              </p:nvSpPr>
              <p:spPr bwMode="auto">
                <a:xfrm rot="10800000" flipV="1">
                  <a:off x="5931654" y="1892665"/>
                  <a:ext cx="1233867" cy="201168"/>
                </a:xfrm>
                <a:prstGeom prst="rect">
                  <a:avLst/>
                </a:prstGeom>
                <a:solidFill>
                  <a:srgbClr val="6CA644"/>
                </a:solidFill>
                <a:ln w="12700" cap="flat" cmpd="sng" algn="ctr">
                  <a:noFill/>
                  <a:prstDash val="solid"/>
                  <a:miter lim="800000"/>
                </a:ln>
                <a:effectLst/>
              </p:spPr>
              <p:txBody>
                <a:bodyPr vert="horz" anchor="ctr"/>
                <a:lstStyle/>
                <a:p>
                  <a:pPr algn="ctr" defTabSz="3686769">
                    <a:defRPr/>
                  </a:pPr>
                  <a:r>
                    <a:rPr lang="en-US" sz="1200" kern="0" dirty="0">
                      <a:latin typeface="Calibri"/>
                    </a:rPr>
                    <a:t>Preform</a:t>
                  </a:r>
                </a:p>
              </p:txBody>
            </p:sp>
          </p:grpSp>
        </p:grpSp>
      </p:grpSp>
      <p:sp>
        <p:nvSpPr>
          <p:cNvPr id="127" name="Rectangle 126"/>
          <p:cNvSpPr/>
          <p:nvPr/>
        </p:nvSpPr>
        <p:spPr>
          <a:xfrm>
            <a:off x="3020171" y="6453341"/>
            <a:ext cx="2868142" cy="307777"/>
          </a:xfrm>
          <a:prstGeom prst="rect">
            <a:avLst/>
          </a:prstGeom>
          <a:noFill/>
        </p:spPr>
        <p:txBody>
          <a:bodyPr wrap="square" lIns="91440" tIns="45720" rIns="91440" bIns="45720">
            <a:spAutoFit/>
          </a:bodyPr>
          <a:lstStyle/>
          <a:p>
            <a:pPr defTabSz="457189"/>
            <a:r>
              <a:rPr lang="en-US" sz="1400" i="1" dirty="0">
                <a:ln w="0"/>
                <a:solidFill>
                  <a:srgbClr val="000000"/>
                </a:solidFill>
                <a:latin typeface="Arial"/>
              </a:rPr>
              <a:t>Cure/assembly times are notional</a:t>
            </a:r>
          </a:p>
        </p:txBody>
      </p:sp>
      <p:grpSp>
        <p:nvGrpSpPr>
          <p:cNvPr id="58" name="Group 57"/>
          <p:cNvGrpSpPr/>
          <p:nvPr/>
        </p:nvGrpSpPr>
        <p:grpSpPr>
          <a:xfrm>
            <a:off x="4756046" y="5484021"/>
            <a:ext cx="4169211" cy="696910"/>
            <a:chOff x="4935159" y="5418031"/>
            <a:chExt cx="4169211" cy="696910"/>
          </a:xfrm>
        </p:grpSpPr>
        <p:sp>
          <p:nvSpPr>
            <p:cNvPr id="153" name="Rectangle 152"/>
            <p:cNvSpPr/>
            <p:nvPr/>
          </p:nvSpPr>
          <p:spPr>
            <a:xfrm>
              <a:off x="4935159" y="5418031"/>
              <a:ext cx="1460732" cy="584775"/>
            </a:xfrm>
            <a:prstGeom prst="rect">
              <a:avLst/>
            </a:prstGeom>
            <a:noFill/>
          </p:spPr>
          <p:txBody>
            <a:bodyPr wrap="square" lIns="91440" tIns="45720" rIns="91440" bIns="45720">
              <a:spAutoFit/>
            </a:bodyPr>
            <a:lstStyle/>
            <a:p>
              <a:pPr algn="ctr" defTabSz="457189"/>
              <a:r>
                <a:rPr lang="en-US" dirty="0">
                  <a:ln w="0"/>
                  <a:solidFill>
                    <a:srgbClr val="000000"/>
                  </a:solidFill>
                  <a:effectLst>
                    <a:outerShdw blurRad="38100" dist="25400" dir="5400000" algn="ctr" rotWithShape="0">
                      <a:srgbClr val="6E747A">
                        <a:alpha val="43000"/>
                      </a:srgbClr>
                    </a:outerShdw>
                  </a:effectLst>
                  <a:latin typeface="Arial"/>
                </a:rPr>
                <a:t>Install bolts </a:t>
              </a:r>
              <a:r>
                <a:rPr lang="en-US" sz="1400" dirty="0">
                  <a:ln w="0"/>
                  <a:solidFill>
                    <a:srgbClr val="000000"/>
                  </a:solidFill>
                  <a:effectLst>
                    <a:outerShdw blurRad="38100" dist="25400" dir="5400000" algn="ctr" rotWithShape="0">
                      <a:srgbClr val="6E747A">
                        <a:alpha val="43000"/>
                      </a:srgbClr>
                    </a:outerShdw>
                  </a:effectLst>
                  <a:latin typeface="Arial"/>
                </a:rPr>
                <a:t>(~6 h)</a:t>
              </a:r>
              <a:endParaRPr lang="en-US" sz="1400" b="1" dirty="0">
                <a:ln w="0"/>
                <a:solidFill>
                  <a:srgbClr val="FFFF00"/>
                </a:solidFill>
                <a:effectLst>
                  <a:outerShdw blurRad="38100" dist="38100" dir="2700000" algn="tl">
                    <a:srgbClr val="000000">
                      <a:alpha val="43137"/>
                    </a:srgbClr>
                  </a:outerShdw>
                </a:effectLst>
                <a:latin typeface="Arial"/>
              </a:endParaRPr>
            </a:p>
          </p:txBody>
        </p:sp>
        <p:grpSp>
          <p:nvGrpSpPr>
            <p:cNvPr id="154" name="Group 153"/>
            <p:cNvGrpSpPr/>
            <p:nvPr/>
          </p:nvGrpSpPr>
          <p:grpSpPr>
            <a:xfrm>
              <a:off x="6343436" y="5600299"/>
              <a:ext cx="1358420" cy="402507"/>
              <a:chOff x="6630520" y="4992594"/>
              <a:chExt cx="1358420" cy="402507"/>
            </a:xfrm>
          </p:grpSpPr>
          <p:sp>
            <p:nvSpPr>
              <p:cNvPr id="155" name="Rectangle 154"/>
              <p:cNvSpPr/>
              <p:nvPr/>
            </p:nvSpPr>
            <p:spPr bwMode="auto">
              <a:xfrm flipV="1">
                <a:off x="6852530" y="4992594"/>
                <a:ext cx="1136410" cy="160418"/>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156" name="Rectangle 155"/>
              <p:cNvSpPr/>
              <p:nvPr/>
            </p:nvSpPr>
            <p:spPr bwMode="auto">
              <a:xfrm flipV="1">
                <a:off x="6630520" y="5214339"/>
                <a:ext cx="1136410" cy="180762"/>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endParaRPr lang="en-US" sz="2800" kern="0" dirty="0">
                  <a:solidFill>
                    <a:prstClr val="white"/>
                  </a:solidFill>
                  <a:latin typeface="Calibri"/>
                </a:endParaRPr>
              </a:p>
            </p:txBody>
          </p:sp>
          <p:sp>
            <p:nvSpPr>
              <p:cNvPr id="157" name="Rectangle 156"/>
              <p:cNvSpPr/>
              <p:nvPr/>
            </p:nvSpPr>
            <p:spPr bwMode="auto">
              <a:xfrm>
                <a:off x="6852530" y="5153013"/>
                <a:ext cx="914400" cy="67943"/>
              </a:xfrm>
              <a:prstGeom prst="rect">
                <a:avLst/>
              </a:prstGeom>
              <a:solidFill>
                <a:srgbClr val="461E64"/>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sp>
          <p:nvSpPr>
            <p:cNvPr id="159" name="TextBox 158"/>
            <p:cNvSpPr txBox="1"/>
            <p:nvPr/>
          </p:nvSpPr>
          <p:spPr>
            <a:xfrm>
              <a:off x="7544234" y="5468610"/>
              <a:ext cx="1560136" cy="646331"/>
            </a:xfrm>
            <a:prstGeom prst="rect">
              <a:avLst/>
            </a:prstGeom>
            <a:noFill/>
          </p:spPr>
          <p:txBody>
            <a:bodyPr wrap="square" rtlCol="0">
              <a:spAutoFit/>
            </a:bodyPr>
            <a:lstStyle/>
            <a:p>
              <a:pPr algn="ctr" defTabSz="3686083" eaLnBrk="0" fontAlgn="base" hangingPunct="0">
                <a:spcBef>
                  <a:spcPct val="0"/>
                </a:spcBef>
                <a:spcAft>
                  <a:spcPct val="0"/>
                </a:spcAft>
              </a:pPr>
              <a:r>
                <a:rPr lang="en-US" dirty="0">
                  <a:solidFill>
                    <a:prstClr val="black"/>
                  </a:solidFill>
                  <a:latin typeface="Calibri" panose="020F0502020204030204" pitchFamily="34" charset="0"/>
                </a:rPr>
                <a:t>Bonded and </a:t>
              </a:r>
              <a:br>
                <a:rPr lang="en-US" dirty="0">
                  <a:solidFill>
                    <a:prstClr val="black"/>
                  </a:solidFill>
                  <a:latin typeface="Calibri" panose="020F0502020204030204" pitchFamily="34" charset="0"/>
                </a:rPr>
              </a:br>
              <a:r>
                <a:rPr lang="en-US" dirty="0">
                  <a:solidFill>
                    <a:prstClr val="black"/>
                  </a:solidFill>
                  <a:latin typeface="Calibri" panose="020F0502020204030204" pitchFamily="34" charset="0"/>
                </a:rPr>
                <a:t>Bolted</a:t>
              </a:r>
            </a:p>
          </p:txBody>
        </p:sp>
        <p:grpSp>
          <p:nvGrpSpPr>
            <p:cNvPr id="25" name="Group 24"/>
            <p:cNvGrpSpPr/>
            <p:nvPr/>
          </p:nvGrpSpPr>
          <p:grpSpPr>
            <a:xfrm>
              <a:off x="6614405" y="5598733"/>
              <a:ext cx="211845" cy="465893"/>
              <a:chOff x="6827130" y="5751133"/>
              <a:chExt cx="211845" cy="465893"/>
            </a:xfrm>
          </p:grpSpPr>
          <p:sp>
            <p:nvSpPr>
              <p:cNvPr id="23" name="Isosceles Triangle 22"/>
              <p:cNvSpPr/>
              <p:nvPr/>
            </p:nvSpPr>
            <p:spPr>
              <a:xfrm flipV="1">
                <a:off x="6827130" y="5751133"/>
                <a:ext cx="211845" cy="81904"/>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96313" y="5787258"/>
                <a:ext cx="73479" cy="429768"/>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p:cNvSpPr/>
              <p:nvPr/>
            </p:nvSpPr>
            <p:spPr>
              <a:xfrm>
                <a:off x="6864472" y="6155405"/>
                <a:ext cx="137160" cy="457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1" name="Group 160"/>
            <p:cNvGrpSpPr/>
            <p:nvPr/>
          </p:nvGrpSpPr>
          <p:grpSpPr>
            <a:xfrm>
              <a:off x="7262875" y="5598733"/>
              <a:ext cx="211845" cy="465893"/>
              <a:chOff x="6827130" y="5751133"/>
              <a:chExt cx="211845" cy="465893"/>
            </a:xfrm>
          </p:grpSpPr>
          <p:sp>
            <p:nvSpPr>
              <p:cNvPr id="162" name="Isosceles Triangle 161"/>
              <p:cNvSpPr/>
              <p:nvPr/>
            </p:nvSpPr>
            <p:spPr>
              <a:xfrm flipV="1">
                <a:off x="6827130" y="5751133"/>
                <a:ext cx="211845" cy="81904"/>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p:cNvSpPr/>
              <p:nvPr/>
            </p:nvSpPr>
            <p:spPr>
              <a:xfrm>
                <a:off x="6896313" y="5787258"/>
                <a:ext cx="73479" cy="429768"/>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ectangle 163"/>
              <p:cNvSpPr/>
              <p:nvPr/>
            </p:nvSpPr>
            <p:spPr>
              <a:xfrm>
                <a:off x="6864472" y="6155405"/>
                <a:ext cx="137160" cy="457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5" name="Group 164"/>
            <p:cNvGrpSpPr/>
            <p:nvPr/>
          </p:nvGrpSpPr>
          <p:grpSpPr>
            <a:xfrm>
              <a:off x="6938640" y="5598733"/>
              <a:ext cx="211845" cy="465893"/>
              <a:chOff x="6827130" y="5751133"/>
              <a:chExt cx="211845" cy="465893"/>
            </a:xfrm>
          </p:grpSpPr>
          <p:sp>
            <p:nvSpPr>
              <p:cNvPr id="166" name="Isosceles Triangle 165"/>
              <p:cNvSpPr/>
              <p:nvPr/>
            </p:nvSpPr>
            <p:spPr>
              <a:xfrm flipV="1">
                <a:off x="6827130" y="5751133"/>
                <a:ext cx="211845" cy="81904"/>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p:cNvSpPr/>
              <p:nvPr/>
            </p:nvSpPr>
            <p:spPr>
              <a:xfrm>
                <a:off x="6896313" y="5787258"/>
                <a:ext cx="73479" cy="429768"/>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p:cNvSpPr/>
              <p:nvPr/>
            </p:nvSpPr>
            <p:spPr>
              <a:xfrm>
                <a:off x="6864472" y="6155405"/>
                <a:ext cx="137160" cy="457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0" name="Group 59"/>
          <p:cNvGrpSpPr/>
          <p:nvPr/>
        </p:nvGrpSpPr>
        <p:grpSpPr>
          <a:xfrm>
            <a:off x="673610" y="5315408"/>
            <a:ext cx="7287189" cy="1301535"/>
            <a:chOff x="824442" y="5032598"/>
            <a:chExt cx="7287189" cy="1301535"/>
          </a:xfrm>
        </p:grpSpPr>
        <p:sp>
          <p:nvSpPr>
            <p:cNvPr id="88" name="Rectangle 87"/>
            <p:cNvSpPr/>
            <p:nvPr/>
          </p:nvSpPr>
          <p:spPr>
            <a:xfrm>
              <a:off x="824442" y="5032598"/>
              <a:ext cx="2249199" cy="400110"/>
            </a:xfrm>
            <a:prstGeom prst="rect">
              <a:avLst/>
            </a:prstGeom>
            <a:noFill/>
          </p:spPr>
          <p:txBody>
            <a:bodyPr wrap="square" lIns="91440" tIns="45720" rIns="91440" bIns="45720">
              <a:spAutoFit/>
            </a:bodyPr>
            <a:lstStyle/>
            <a:p>
              <a:pPr algn="ctr" defTabSz="457189"/>
              <a:r>
                <a:rPr lang="en-US" sz="2000" b="1" dirty="0">
                  <a:ln w="0"/>
                  <a:solidFill>
                    <a:srgbClr val="000000"/>
                  </a:solidFill>
                  <a:effectLst>
                    <a:outerShdw blurRad="38100" dist="25400" dir="5400000" algn="ctr" rotWithShape="0">
                      <a:srgbClr val="6E747A">
                        <a:alpha val="43000"/>
                      </a:srgbClr>
                    </a:outerShdw>
                  </a:effectLst>
                  <a:latin typeface="Arial"/>
                </a:rPr>
                <a:t>Total Time: ~</a:t>
              </a:r>
              <a:r>
                <a:rPr lang="en-US" sz="2000" b="1" dirty="0" smtClean="0">
                  <a:ln w="0"/>
                  <a:solidFill>
                    <a:srgbClr val="000000"/>
                  </a:solidFill>
                  <a:effectLst>
                    <a:outerShdw blurRad="38100" dist="25400" dir="5400000" algn="ctr" rotWithShape="0">
                      <a:srgbClr val="6E747A">
                        <a:alpha val="43000"/>
                      </a:srgbClr>
                    </a:outerShdw>
                  </a:effectLst>
                  <a:latin typeface="Arial"/>
                </a:rPr>
                <a:t>12 </a:t>
              </a:r>
              <a:r>
                <a:rPr lang="en-US" sz="2000" b="1" dirty="0">
                  <a:ln w="0"/>
                  <a:solidFill>
                    <a:srgbClr val="000000"/>
                  </a:solidFill>
                  <a:effectLst>
                    <a:outerShdw blurRad="38100" dist="25400" dir="5400000" algn="ctr" rotWithShape="0">
                      <a:srgbClr val="6E747A">
                        <a:alpha val="43000"/>
                      </a:srgbClr>
                    </a:outerShdw>
                  </a:effectLst>
                  <a:latin typeface="Arial"/>
                </a:rPr>
                <a:t>h</a:t>
              </a:r>
            </a:p>
          </p:txBody>
        </p:sp>
        <p:sp>
          <p:nvSpPr>
            <p:cNvPr id="158" name="Rectangle 157"/>
            <p:cNvSpPr/>
            <p:nvPr/>
          </p:nvSpPr>
          <p:spPr>
            <a:xfrm>
              <a:off x="5862432" y="5934023"/>
              <a:ext cx="2249199" cy="400110"/>
            </a:xfrm>
            <a:prstGeom prst="rect">
              <a:avLst/>
            </a:prstGeom>
            <a:noFill/>
          </p:spPr>
          <p:txBody>
            <a:bodyPr wrap="square" lIns="91440" tIns="45720" rIns="91440" bIns="45720">
              <a:spAutoFit/>
            </a:bodyPr>
            <a:lstStyle/>
            <a:p>
              <a:pPr algn="ctr" defTabSz="457189"/>
              <a:r>
                <a:rPr lang="en-US" sz="2000" b="1" dirty="0">
                  <a:ln w="0"/>
                  <a:solidFill>
                    <a:srgbClr val="000000"/>
                  </a:solidFill>
                  <a:effectLst>
                    <a:outerShdw blurRad="38100" dist="25400" dir="5400000" algn="ctr" rotWithShape="0">
                      <a:srgbClr val="6E747A">
                        <a:alpha val="43000"/>
                      </a:srgbClr>
                    </a:outerShdw>
                  </a:effectLst>
                  <a:latin typeface="Arial"/>
                </a:rPr>
                <a:t>Total Time: ~20 h</a:t>
              </a:r>
            </a:p>
          </p:txBody>
        </p:sp>
        <p:sp>
          <p:nvSpPr>
            <p:cNvPr id="134" name="Rectangle 133"/>
            <p:cNvSpPr/>
            <p:nvPr/>
          </p:nvSpPr>
          <p:spPr>
            <a:xfrm>
              <a:off x="867383" y="5596220"/>
              <a:ext cx="2249199" cy="707886"/>
            </a:xfrm>
            <a:prstGeom prst="rect">
              <a:avLst/>
            </a:prstGeom>
            <a:noFill/>
            <a:ln w="38100">
              <a:solidFill>
                <a:srgbClr val="FF0000"/>
              </a:solidFill>
            </a:ln>
          </p:spPr>
          <p:txBody>
            <a:bodyPr wrap="square" lIns="91440" tIns="45720" rIns="91440" bIns="45720">
              <a:spAutoFit/>
            </a:bodyPr>
            <a:lstStyle/>
            <a:p>
              <a:pPr algn="ctr" defTabSz="457189"/>
              <a:r>
                <a:rPr lang="en-US" sz="2000" b="1" dirty="0">
                  <a:ln w="0"/>
                  <a:solidFill>
                    <a:srgbClr val="FF0000"/>
                  </a:solidFill>
                  <a:effectLst>
                    <a:outerShdw blurRad="38100" dist="25400" dir="5400000" algn="ctr" rotWithShape="0">
                      <a:srgbClr val="6E747A">
                        <a:alpha val="43000"/>
                      </a:srgbClr>
                    </a:outerShdw>
                  </a:effectLst>
                  <a:latin typeface="Arial"/>
                </a:rPr>
                <a:t>AERoBOND is </a:t>
              </a:r>
              <a:r>
                <a:rPr lang="en-US" sz="2000" b="1" dirty="0" smtClean="0">
                  <a:ln w="0"/>
                  <a:solidFill>
                    <a:srgbClr val="FF0000"/>
                  </a:solidFill>
                  <a:effectLst>
                    <a:outerShdw blurRad="38100" dist="25400" dir="5400000" algn="ctr" rotWithShape="0">
                      <a:srgbClr val="6E747A">
                        <a:alpha val="43000"/>
                      </a:srgbClr>
                    </a:outerShdw>
                  </a:effectLst>
                  <a:latin typeface="Arial"/>
                </a:rPr>
                <a:t>~40</a:t>
              </a:r>
              <a:r>
                <a:rPr lang="en-US" sz="2000" b="1" dirty="0">
                  <a:ln w="0"/>
                  <a:solidFill>
                    <a:srgbClr val="FF0000"/>
                  </a:solidFill>
                  <a:effectLst>
                    <a:outerShdw blurRad="38100" dist="25400" dir="5400000" algn="ctr" rotWithShape="0">
                      <a:srgbClr val="6E747A">
                        <a:alpha val="43000"/>
                      </a:srgbClr>
                    </a:outerShdw>
                  </a:effectLst>
                  <a:latin typeface="Arial"/>
                </a:rPr>
                <a:t>% Faster!</a:t>
              </a:r>
            </a:p>
          </p:txBody>
        </p:sp>
      </p:grpSp>
      <p:grpSp>
        <p:nvGrpSpPr>
          <p:cNvPr id="3" name="Group 2"/>
          <p:cNvGrpSpPr/>
          <p:nvPr/>
        </p:nvGrpSpPr>
        <p:grpSpPr>
          <a:xfrm>
            <a:off x="1092104" y="3321759"/>
            <a:ext cx="7833153" cy="1240611"/>
            <a:chOff x="1092104" y="2897544"/>
            <a:chExt cx="7833153" cy="1240611"/>
          </a:xfrm>
        </p:grpSpPr>
        <p:grpSp>
          <p:nvGrpSpPr>
            <p:cNvPr id="53" name="Group 52"/>
            <p:cNvGrpSpPr/>
            <p:nvPr/>
          </p:nvGrpSpPr>
          <p:grpSpPr>
            <a:xfrm>
              <a:off x="1092104" y="2968636"/>
              <a:ext cx="7833153" cy="1169519"/>
              <a:chOff x="1167520" y="3138322"/>
              <a:chExt cx="7833153" cy="1169519"/>
            </a:xfrm>
          </p:grpSpPr>
          <p:grpSp>
            <p:nvGrpSpPr>
              <p:cNvPr id="85" name="Group 84"/>
              <p:cNvGrpSpPr/>
              <p:nvPr/>
            </p:nvGrpSpPr>
            <p:grpSpPr>
              <a:xfrm>
                <a:off x="1167520" y="3138322"/>
                <a:ext cx="1685291" cy="1115844"/>
                <a:chOff x="2922816" y="4562819"/>
                <a:chExt cx="2654488" cy="1325919"/>
              </a:xfrm>
            </p:grpSpPr>
            <p:pic>
              <p:nvPicPr>
                <p:cNvPr id="57" name="Picture 2" descr="Image result for parallel clamp"/>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6200000">
                  <a:off x="3305627" y="4180008"/>
                  <a:ext cx="1325919" cy="2091542"/>
                </a:xfrm>
                <a:prstGeom prst="rect">
                  <a:avLst/>
                </a:prstGeom>
                <a:noFill/>
                <a:extLst>
                  <a:ext uri="{909E8E84-426E-40DD-AFC4-6F175D3DCCD1}">
                    <a14:hiddenFill xmlns:a14="http://schemas.microsoft.com/office/drawing/2010/main">
                      <a:solidFill>
                        <a:srgbClr val="FFFFFF"/>
                      </a:solidFill>
                    </a14:hiddenFill>
                  </a:ext>
                </a:extLst>
              </p:spPr>
            </p:pic>
            <p:grpSp>
              <p:nvGrpSpPr>
                <p:cNvPr id="74" name="Group 73"/>
                <p:cNvGrpSpPr/>
                <p:nvPr/>
              </p:nvGrpSpPr>
              <p:grpSpPr>
                <a:xfrm>
                  <a:off x="3375585" y="4899661"/>
                  <a:ext cx="2201719" cy="457783"/>
                  <a:chOff x="6632192" y="5803689"/>
                  <a:chExt cx="2201719" cy="518489"/>
                </a:xfrm>
              </p:grpSpPr>
              <p:sp>
                <p:nvSpPr>
                  <p:cNvPr id="81" name="Rectangle 80"/>
                  <p:cNvSpPr/>
                  <p:nvPr/>
                </p:nvSpPr>
                <p:spPr bwMode="auto">
                  <a:xfrm flipV="1">
                    <a:off x="6632192" y="6101191"/>
                    <a:ext cx="1841554" cy="220987"/>
                  </a:xfrm>
                  <a:prstGeom prst="rect">
                    <a:avLst/>
                  </a:prstGeom>
                  <a:gradFill>
                    <a:gsLst>
                      <a:gs pos="12000">
                        <a:srgbClr val="00B050"/>
                      </a:gs>
                      <a:gs pos="27000">
                        <a:srgbClr val="0070C0"/>
                      </a:gs>
                      <a:gs pos="60000">
                        <a:srgbClr val="ED7D31">
                          <a:lumMod val="75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83" name="Rectangle 82"/>
                  <p:cNvSpPr/>
                  <p:nvPr/>
                </p:nvSpPr>
                <p:spPr bwMode="auto">
                  <a:xfrm>
                    <a:off x="6992357" y="5803689"/>
                    <a:ext cx="1841554" cy="220986"/>
                  </a:xfrm>
                  <a:prstGeom prst="rect">
                    <a:avLst/>
                  </a:prstGeom>
                  <a:gradFill>
                    <a:gsLst>
                      <a:gs pos="12000">
                        <a:srgbClr val="00B050"/>
                      </a:gs>
                      <a:gs pos="27000">
                        <a:srgbClr val="0070C0"/>
                      </a:gs>
                      <a:gs pos="60000">
                        <a:srgbClr val="ED7D31">
                          <a:lumMod val="75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84" name="Rectangle 83"/>
                  <p:cNvSpPr/>
                  <p:nvPr/>
                </p:nvSpPr>
                <p:spPr bwMode="auto">
                  <a:xfrm>
                    <a:off x="6992357" y="6020095"/>
                    <a:ext cx="1481389" cy="91440"/>
                  </a:xfrm>
                  <a:prstGeom prst="rect">
                    <a:avLst/>
                  </a:prstGeom>
                  <a:gradFill>
                    <a:gsLst>
                      <a:gs pos="0">
                        <a:srgbClr val="00B050"/>
                      </a:gs>
                      <a:gs pos="53000">
                        <a:srgbClr val="FFFF00"/>
                      </a:gs>
                      <a:gs pos="100000">
                        <a:srgbClr val="00B050"/>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grpSp>
          <p:grpSp>
            <p:nvGrpSpPr>
              <p:cNvPr id="93" name="Group 92"/>
              <p:cNvGrpSpPr/>
              <p:nvPr/>
            </p:nvGrpSpPr>
            <p:grpSpPr>
              <a:xfrm>
                <a:off x="3848924" y="3191997"/>
                <a:ext cx="5151749" cy="1115844"/>
                <a:chOff x="-641125" y="4057849"/>
                <a:chExt cx="8114479" cy="1325919"/>
              </a:xfrm>
            </p:grpSpPr>
            <p:grpSp>
              <p:nvGrpSpPr>
                <p:cNvPr id="94" name="Group 93"/>
                <p:cNvGrpSpPr/>
                <p:nvPr/>
              </p:nvGrpSpPr>
              <p:grpSpPr>
                <a:xfrm>
                  <a:off x="-641125" y="4057849"/>
                  <a:ext cx="6568155" cy="1325919"/>
                  <a:chOff x="-740862" y="4562819"/>
                  <a:chExt cx="6568155" cy="1325919"/>
                </a:xfrm>
              </p:grpSpPr>
              <p:pic>
                <p:nvPicPr>
                  <p:cNvPr id="96" name="Picture 2" descr="Image result for parallel clamp"/>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6200000">
                    <a:off x="3305627" y="4180008"/>
                    <a:ext cx="1325919" cy="2091542"/>
                  </a:xfrm>
                  <a:prstGeom prst="rect">
                    <a:avLst/>
                  </a:prstGeom>
                  <a:noFill/>
                  <a:extLst>
                    <a:ext uri="{909E8E84-426E-40DD-AFC4-6F175D3DCCD1}">
                      <a14:hiddenFill xmlns:a14="http://schemas.microsoft.com/office/drawing/2010/main">
                        <a:solidFill>
                          <a:srgbClr val="FFFFFF"/>
                        </a:solidFill>
                      </a14:hiddenFill>
                    </a:ext>
                  </a:extLst>
                </p:spPr>
              </p:pic>
              <p:grpSp>
                <p:nvGrpSpPr>
                  <p:cNvPr id="97" name="Group 96"/>
                  <p:cNvGrpSpPr/>
                  <p:nvPr/>
                </p:nvGrpSpPr>
                <p:grpSpPr>
                  <a:xfrm>
                    <a:off x="3375585" y="4899661"/>
                    <a:ext cx="2201719" cy="457783"/>
                    <a:chOff x="6632192" y="5803689"/>
                    <a:chExt cx="2201719" cy="518489"/>
                  </a:xfrm>
                </p:grpSpPr>
                <p:sp>
                  <p:nvSpPr>
                    <p:cNvPr id="103" name="Rectangle 102"/>
                    <p:cNvSpPr/>
                    <p:nvPr/>
                  </p:nvSpPr>
                  <p:spPr bwMode="auto">
                    <a:xfrm flipV="1">
                      <a:off x="6632192" y="6101191"/>
                      <a:ext cx="1841554" cy="220987"/>
                    </a:xfrm>
                    <a:prstGeom prst="rect">
                      <a:avLst/>
                    </a:prstGeom>
                    <a:solidFill>
                      <a:srgbClr val="C55A11"/>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104" name="Rectangle 103"/>
                    <p:cNvSpPr/>
                    <p:nvPr/>
                  </p:nvSpPr>
                  <p:spPr bwMode="auto">
                    <a:xfrm>
                      <a:off x="6992357" y="5803689"/>
                      <a:ext cx="1841554" cy="220986"/>
                    </a:xfrm>
                    <a:prstGeom prst="rect">
                      <a:avLst/>
                    </a:prstGeom>
                    <a:solidFill>
                      <a:srgbClr val="C55A11"/>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105" name="Rectangle 104"/>
                    <p:cNvSpPr/>
                    <p:nvPr/>
                  </p:nvSpPr>
                  <p:spPr bwMode="auto">
                    <a:xfrm>
                      <a:off x="6992357" y="6020095"/>
                      <a:ext cx="1481389" cy="91440"/>
                    </a:xfrm>
                    <a:prstGeom prst="rect">
                      <a:avLst/>
                    </a:prstGeom>
                    <a:solidFill>
                      <a:schemeClr val="accent6">
                        <a:lumMod val="40000"/>
                        <a:lumOff val="60000"/>
                      </a:scheme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cxnSp>
                <p:nvCxnSpPr>
                  <p:cNvPr id="98" name="Curved Connector 97"/>
                  <p:cNvCxnSpPr/>
                  <p:nvPr/>
                </p:nvCxnSpPr>
                <p:spPr>
                  <a:xfrm>
                    <a:off x="5241066" y="5114962"/>
                    <a:ext cx="586227" cy="242482"/>
                  </a:xfrm>
                  <a:prstGeom prst="curvedConnector3">
                    <a:avLst>
                      <a:gd name="adj1" fmla="val 50000"/>
                    </a:avLst>
                  </a:prstGeom>
                  <a:noFill/>
                  <a:ln w="6350" cap="flat" cmpd="sng" algn="ctr">
                    <a:solidFill>
                      <a:sysClr val="windowText" lastClr="000000"/>
                    </a:solidFill>
                    <a:prstDash val="solid"/>
                    <a:miter lim="800000"/>
                    <a:headEnd type="oval"/>
                  </a:ln>
                  <a:effectLst/>
                </p:spPr>
              </p:cxnSp>
              <p:sp>
                <p:nvSpPr>
                  <p:cNvPr id="102" name="Rectangle 101"/>
                  <p:cNvSpPr/>
                  <p:nvPr/>
                </p:nvSpPr>
                <p:spPr>
                  <a:xfrm>
                    <a:off x="-740862" y="4683559"/>
                    <a:ext cx="2571516" cy="768013"/>
                  </a:xfrm>
                  <a:prstGeom prst="rect">
                    <a:avLst/>
                  </a:prstGeom>
                  <a:noFill/>
                </p:spPr>
                <p:txBody>
                  <a:bodyPr wrap="square" lIns="91440" tIns="45720" rIns="91440" bIns="45720">
                    <a:spAutoFit/>
                  </a:bodyPr>
                  <a:lstStyle/>
                  <a:p>
                    <a:pPr algn="ctr" defTabSz="457189"/>
                    <a:r>
                      <a:rPr lang="en-US" sz="2000" dirty="0">
                        <a:ln w="0"/>
                        <a:solidFill>
                          <a:srgbClr val="000000"/>
                        </a:solidFill>
                        <a:effectLst>
                          <a:outerShdw blurRad="38100" dist="25400" dir="5400000" algn="ctr" rotWithShape="0">
                            <a:srgbClr val="6E747A">
                              <a:alpha val="43000"/>
                            </a:srgbClr>
                          </a:outerShdw>
                        </a:effectLst>
                        <a:latin typeface="Arial"/>
                      </a:rPr>
                      <a:t>Assembly </a:t>
                    </a:r>
                    <a:br>
                      <a:rPr lang="en-US" sz="2000" dirty="0">
                        <a:ln w="0"/>
                        <a:solidFill>
                          <a:srgbClr val="000000"/>
                        </a:solidFill>
                        <a:effectLst>
                          <a:outerShdw blurRad="38100" dist="25400" dir="5400000" algn="ctr" rotWithShape="0">
                            <a:srgbClr val="6E747A">
                              <a:alpha val="43000"/>
                            </a:srgbClr>
                          </a:outerShdw>
                        </a:effectLst>
                        <a:latin typeface="Arial"/>
                      </a:rPr>
                    </a:br>
                    <a:r>
                      <a:rPr lang="en-US" sz="1600" dirty="0" smtClean="0">
                        <a:ln w="0"/>
                        <a:solidFill>
                          <a:srgbClr val="000000"/>
                        </a:solidFill>
                        <a:effectLst>
                          <a:outerShdw blurRad="38100" dist="25400" dir="5400000" algn="ctr" rotWithShape="0">
                            <a:srgbClr val="6E747A">
                              <a:alpha val="43000"/>
                            </a:srgbClr>
                          </a:outerShdw>
                        </a:effectLst>
                        <a:latin typeface="Arial"/>
                      </a:rPr>
                      <a:t>(~2 </a:t>
                    </a:r>
                    <a:r>
                      <a:rPr lang="en-US" sz="1600" dirty="0">
                        <a:ln w="0"/>
                        <a:solidFill>
                          <a:srgbClr val="000000"/>
                        </a:solidFill>
                        <a:effectLst>
                          <a:outerShdw blurRad="38100" dist="25400" dir="5400000" algn="ctr" rotWithShape="0">
                            <a:srgbClr val="6E747A">
                              <a:alpha val="43000"/>
                            </a:srgbClr>
                          </a:outerShdw>
                        </a:effectLst>
                        <a:latin typeface="Arial"/>
                      </a:rPr>
                      <a:t>h)</a:t>
                    </a:r>
                    <a:endParaRPr lang="en-US" sz="1600" b="1" dirty="0">
                      <a:ln w="0"/>
                      <a:solidFill>
                        <a:srgbClr val="FFFF00"/>
                      </a:solidFill>
                      <a:effectLst>
                        <a:outerShdw blurRad="38100" dist="38100" dir="2700000" algn="tl">
                          <a:srgbClr val="000000">
                            <a:alpha val="43137"/>
                          </a:srgbClr>
                        </a:outerShdw>
                      </a:effectLst>
                      <a:latin typeface="Arial"/>
                    </a:endParaRPr>
                  </a:p>
                </p:txBody>
              </p:sp>
            </p:grpSp>
            <p:sp>
              <p:nvSpPr>
                <p:cNvPr id="95" name="Rectangle 94"/>
                <p:cNvSpPr/>
                <p:nvPr/>
              </p:nvSpPr>
              <p:spPr>
                <a:xfrm>
                  <a:off x="5809761" y="4617782"/>
                  <a:ext cx="1663593" cy="438864"/>
                </a:xfrm>
                <a:prstGeom prst="rect">
                  <a:avLst/>
                </a:prstGeom>
                <a:noFill/>
                <a:ln>
                  <a:noFill/>
                </a:ln>
              </p:spPr>
              <p:txBody>
                <a:bodyPr wrap="none" lIns="91440" tIns="45720" rIns="91440" bIns="45720">
                  <a:spAutoFit/>
                </a:bodyPr>
                <a:lstStyle/>
                <a:p>
                  <a:pPr algn="ctr"/>
                  <a:r>
                    <a:rPr lang="en-US" b="1" cap="none" spc="0" dirty="0">
                      <a:ln w="3175">
                        <a:solidFill>
                          <a:schemeClr val="tx1"/>
                        </a:solidFill>
                        <a:prstDash val="solid"/>
                      </a:ln>
                      <a:solidFill>
                        <a:schemeClr val="accent6">
                          <a:lumMod val="40000"/>
                          <a:lumOff val="6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Adhesive</a:t>
                  </a:r>
                </a:p>
              </p:txBody>
            </p:sp>
          </p:grpSp>
        </p:grpSp>
        <p:cxnSp>
          <p:nvCxnSpPr>
            <p:cNvPr id="90" name="Curved Connector 89"/>
            <p:cNvCxnSpPr/>
            <p:nvPr/>
          </p:nvCxnSpPr>
          <p:spPr>
            <a:xfrm flipV="1">
              <a:off x="2557887" y="3174034"/>
              <a:ext cx="319295" cy="263546"/>
            </a:xfrm>
            <a:prstGeom prst="curvedConnector3">
              <a:avLst>
                <a:gd name="adj1" fmla="val 50000"/>
              </a:avLst>
            </a:prstGeom>
            <a:noFill/>
            <a:ln w="6350" cap="flat" cmpd="sng" algn="ctr">
              <a:solidFill>
                <a:sysClr val="windowText" lastClr="000000"/>
              </a:solidFill>
              <a:prstDash val="solid"/>
              <a:miter lim="800000"/>
              <a:headEnd type="oval"/>
            </a:ln>
            <a:effectLst/>
          </p:spPr>
        </p:cxnSp>
        <p:sp>
          <p:nvSpPr>
            <p:cNvPr id="91" name="Rectangle 90"/>
            <p:cNvSpPr/>
            <p:nvPr/>
          </p:nvSpPr>
          <p:spPr>
            <a:xfrm>
              <a:off x="2887501" y="2897544"/>
              <a:ext cx="906017" cy="646331"/>
            </a:xfrm>
            <a:prstGeom prst="rect">
              <a:avLst/>
            </a:prstGeom>
            <a:noFill/>
            <a:ln>
              <a:noFill/>
            </a:ln>
          </p:spPr>
          <p:txBody>
            <a:bodyPr wrap="none" lIns="91440" tIns="45720" rIns="91440" bIns="45720">
              <a:spAutoFit/>
            </a:bodyPr>
            <a:lstStyle/>
            <a:p>
              <a:pPr algn="ctr"/>
              <a:r>
                <a:rPr lang="en-US" b="1" cap="none" spc="0" dirty="0">
                  <a:ln w="3175">
                    <a:solidFill>
                      <a:schemeClr val="tx1"/>
                    </a:solidFill>
                    <a:prstDash val="solid"/>
                  </a:ln>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Joining </a:t>
              </a:r>
              <a:br>
                <a:rPr lang="en-US" b="1" cap="none" spc="0" dirty="0">
                  <a:ln w="3175">
                    <a:solidFill>
                      <a:schemeClr val="tx1"/>
                    </a:solidFill>
                    <a:prstDash val="solid"/>
                  </a:ln>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US" b="1" cap="none" spc="0" dirty="0">
                  <a:ln w="3175">
                    <a:solidFill>
                      <a:schemeClr val="tx1"/>
                    </a:solidFill>
                    <a:prstDash val="solid"/>
                  </a:ln>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Layer B</a:t>
              </a:r>
            </a:p>
          </p:txBody>
        </p:sp>
      </p:grpSp>
      <p:grpSp>
        <p:nvGrpSpPr>
          <p:cNvPr id="8" name="Group 7"/>
          <p:cNvGrpSpPr/>
          <p:nvPr/>
        </p:nvGrpSpPr>
        <p:grpSpPr>
          <a:xfrm>
            <a:off x="4531203" y="2679987"/>
            <a:ext cx="3882862" cy="778359"/>
            <a:chOff x="4570123" y="2783770"/>
            <a:chExt cx="3882862" cy="778359"/>
          </a:xfrm>
        </p:grpSpPr>
        <p:sp>
          <p:nvSpPr>
            <p:cNvPr id="100" name="Rectangle 99"/>
            <p:cNvSpPr/>
            <p:nvPr/>
          </p:nvSpPr>
          <p:spPr bwMode="auto">
            <a:xfrm rot="10800000" flipV="1">
              <a:off x="7209401" y="3360961"/>
              <a:ext cx="1243584" cy="201168"/>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r>
                <a:rPr lang="en-US" sz="1200" kern="0" dirty="0">
                  <a:latin typeface="Calibri"/>
                </a:rPr>
                <a:t>Component</a:t>
              </a:r>
            </a:p>
          </p:txBody>
        </p:sp>
        <p:pic>
          <p:nvPicPr>
            <p:cNvPr id="6" name="Picture 5"/>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rot="21138774">
              <a:off x="6736173" y="2783770"/>
              <a:ext cx="1175506" cy="734692"/>
            </a:xfrm>
            <a:prstGeom prst="rect">
              <a:avLst/>
            </a:prstGeom>
          </p:spPr>
        </p:pic>
        <p:sp>
          <p:nvSpPr>
            <p:cNvPr id="101" name="Rectangle 100"/>
            <p:cNvSpPr/>
            <p:nvPr/>
          </p:nvSpPr>
          <p:spPr>
            <a:xfrm>
              <a:off x="4570123" y="2859514"/>
              <a:ext cx="2444632" cy="584775"/>
            </a:xfrm>
            <a:prstGeom prst="rect">
              <a:avLst/>
            </a:prstGeom>
            <a:noFill/>
          </p:spPr>
          <p:txBody>
            <a:bodyPr wrap="square" lIns="91440" tIns="45720" rIns="91440" bIns="45720">
              <a:spAutoFit/>
            </a:bodyPr>
            <a:lstStyle/>
            <a:p>
              <a:pPr algn="ctr" defTabSz="457189"/>
              <a:r>
                <a:rPr lang="en-US" dirty="0" smtClean="0">
                  <a:ln w="0"/>
                  <a:solidFill>
                    <a:srgbClr val="000000"/>
                  </a:solidFill>
                  <a:effectLst>
                    <a:outerShdw blurRad="38100" dist="25400" dir="5400000" algn="ctr" rotWithShape="0">
                      <a:srgbClr val="6E747A">
                        <a:alpha val="43000"/>
                      </a:srgbClr>
                    </a:outerShdw>
                  </a:effectLst>
                  <a:latin typeface="Arial"/>
                </a:rPr>
                <a:t>Surface Treatment </a:t>
              </a:r>
              <a:r>
                <a:rPr lang="en-US" dirty="0">
                  <a:ln w="0"/>
                  <a:solidFill>
                    <a:srgbClr val="000000"/>
                  </a:solidFill>
                  <a:effectLst>
                    <a:outerShdw blurRad="38100" dist="25400" dir="5400000" algn="ctr" rotWithShape="0">
                      <a:srgbClr val="6E747A">
                        <a:alpha val="43000"/>
                      </a:srgbClr>
                    </a:outerShdw>
                  </a:effectLst>
                  <a:latin typeface="Arial"/>
                </a:rPr>
                <a:t/>
              </a:r>
              <a:br>
                <a:rPr lang="en-US" dirty="0">
                  <a:ln w="0"/>
                  <a:solidFill>
                    <a:srgbClr val="000000"/>
                  </a:solidFill>
                  <a:effectLst>
                    <a:outerShdw blurRad="38100" dist="25400" dir="5400000" algn="ctr" rotWithShape="0">
                      <a:srgbClr val="6E747A">
                        <a:alpha val="43000"/>
                      </a:srgbClr>
                    </a:outerShdw>
                  </a:effectLst>
                  <a:latin typeface="Arial"/>
                </a:rPr>
              </a:br>
              <a:r>
                <a:rPr lang="en-US" sz="1400" dirty="0" smtClean="0">
                  <a:ln w="0"/>
                  <a:solidFill>
                    <a:srgbClr val="000000"/>
                  </a:solidFill>
                  <a:effectLst>
                    <a:outerShdw blurRad="38100" dist="25400" dir="5400000" algn="ctr" rotWithShape="0">
                      <a:srgbClr val="6E747A">
                        <a:alpha val="43000"/>
                      </a:srgbClr>
                    </a:outerShdw>
                  </a:effectLst>
                  <a:latin typeface="Arial"/>
                </a:rPr>
                <a:t>(~2 </a:t>
              </a:r>
              <a:r>
                <a:rPr lang="en-US" sz="1400" dirty="0">
                  <a:ln w="0"/>
                  <a:solidFill>
                    <a:srgbClr val="000000"/>
                  </a:solidFill>
                  <a:effectLst>
                    <a:outerShdw blurRad="38100" dist="25400" dir="5400000" algn="ctr" rotWithShape="0">
                      <a:srgbClr val="6E747A">
                        <a:alpha val="43000"/>
                      </a:srgbClr>
                    </a:outerShdw>
                  </a:effectLst>
                  <a:latin typeface="Arial"/>
                </a:rPr>
                <a:t>h)</a:t>
              </a:r>
              <a:endParaRPr lang="en-US" sz="1400" b="1" dirty="0">
                <a:ln w="0"/>
                <a:solidFill>
                  <a:srgbClr val="FFFF00"/>
                </a:solidFill>
                <a:effectLst>
                  <a:outerShdw blurRad="38100" dist="38100" dir="2700000" algn="tl">
                    <a:srgbClr val="000000">
                      <a:alpha val="43137"/>
                    </a:srgbClr>
                  </a:outerShdw>
                </a:effectLst>
                <a:latin typeface="Arial"/>
              </a:endParaRPr>
            </a:p>
          </p:txBody>
        </p:sp>
      </p:grpSp>
    </p:spTree>
    <p:custDataLst>
      <p:tags r:id="rId1"/>
    </p:custDataLst>
    <p:extLst>
      <p:ext uri="{BB962C8B-B14F-4D97-AF65-F5344CB8AC3E}">
        <p14:creationId xmlns:p14="http://schemas.microsoft.com/office/powerpoint/2010/main" val="3802216647"/>
      </p:ext>
    </p:extLst>
  </p:cSld>
  <p:clrMapOvr>
    <a:masterClrMapping/>
  </p:clrMapOvr>
  <mc:AlternateContent xmlns:mc="http://schemas.openxmlformats.org/markup-compatibility/2006" xmlns:p14="http://schemas.microsoft.com/office/powerpoint/2010/main">
    <mc:Choice Requires="p14">
      <p:transition spd="slow" p14:dur="2000" advTm="109911"/>
    </mc:Choice>
    <mc:Fallback xmlns="">
      <p:transition spd="slow" advTm="10991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Failure Mode and Certification</a:t>
            </a:r>
          </a:p>
        </p:txBody>
      </p:sp>
      <p:grpSp>
        <p:nvGrpSpPr>
          <p:cNvPr id="47" name="Group 46"/>
          <p:cNvGrpSpPr>
            <a:grpSpLocks noChangeAspect="1"/>
          </p:cNvGrpSpPr>
          <p:nvPr/>
        </p:nvGrpSpPr>
        <p:grpSpPr>
          <a:xfrm>
            <a:off x="5644713" y="1424924"/>
            <a:ext cx="2744145" cy="3497077"/>
            <a:chOff x="797421" y="524691"/>
            <a:chExt cx="3923563" cy="5000097"/>
          </a:xfrm>
        </p:grpSpPr>
        <p:grpSp>
          <p:nvGrpSpPr>
            <p:cNvPr id="48" name="Group 47"/>
            <p:cNvGrpSpPr/>
            <p:nvPr/>
          </p:nvGrpSpPr>
          <p:grpSpPr>
            <a:xfrm>
              <a:off x="797421" y="524691"/>
              <a:ext cx="3923563" cy="4394722"/>
              <a:chOff x="7796230" y="524691"/>
              <a:chExt cx="3923563" cy="4394722"/>
            </a:xfrm>
          </p:grpSpPr>
          <p:sp>
            <p:nvSpPr>
              <p:cNvPr id="50" name="Rectangle 49"/>
              <p:cNvSpPr/>
              <p:nvPr/>
            </p:nvSpPr>
            <p:spPr bwMode="auto">
              <a:xfrm flipV="1">
                <a:off x="8518677" y="1424245"/>
                <a:ext cx="2743200" cy="457200"/>
              </a:xfrm>
              <a:prstGeom prst="rect">
                <a:avLst/>
              </a:prstGeom>
              <a:gradFill>
                <a:gsLst>
                  <a:gs pos="55000">
                    <a:srgbClr val="ED7D31"/>
                  </a:gs>
                  <a:gs pos="0">
                    <a:srgbClr val="ED7D31">
                      <a:lumMod val="75000"/>
                    </a:srgbClr>
                  </a:gs>
                </a:gsLst>
                <a:lin ang="5400000" scaled="1"/>
              </a:grad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prstClr val="white"/>
                  </a:solidFill>
                  <a:effectLst/>
                  <a:uLnTx/>
                  <a:uFillTx/>
                  <a:latin typeface="Calibri"/>
                </a:endParaRPr>
              </a:p>
            </p:txBody>
          </p:sp>
          <p:sp>
            <p:nvSpPr>
              <p:cNvPr id="51" name="Rectangle 50"/>
              <p:cNvSpPr/>
              <p:nvPr/>
            </p:nvSpPr>
            <p:spPr bwMode="auto">
              <a:xfrm flipV="1">
                <a:off x="8024743" y="1881192"/>
                <a:ext cx="2743200" cy="457200"/>
              </a:xfrm>
              <a:prstGeom prst="rect">
                <a:avLst/>
              </a:prstGeom>
              <a:gradFill>
                <a:gsLst>
                  <a:gs pos="48000">
                    <a:srgbClr val="ED7D31"/>
                  </a:gs>
                  <a:gs pos="100000">
                    <a:srgbClr val="ED7D31">
                      <a:lumMod val="75000"/>
                    </a:srgbClr>
                  </a:gs>
                </a:gsLst>
                <a:lin ang="5400000" scaled="1"/>
              </a:grad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ndParaRPr>
              </a:p>
            </p:txBody>
          </p:sp>
          <p:grpSp>
            <p:nvGrpSpPr>
              <p:cNvPr id="52" name="Group 51"/>
              <p:cNvGrpSpPr/>
              <p:nvPr/>
            </p:nvGrpSpPr>
            <p:grpSpPr>
              <a:xfrm>
                <a:off x="7996168" y="4350259"/>
                <a:ext cx="2743200" cy="569154"/>
                <a:chOff x="8186668" y="3914211"/>
                <a:chExt cx="2743200" cy="569154"/>
              </a:xfrm>
            </p:grpSpPr>
            <p:sp>
              <p:nvSpPr>
                <p:cNvPr id="60" name="Rectangle 59"/>
                <p:cNvSpPr/>
                <p:nvPr/>
              </p:nvSpPr>
              <p:spPr bwMode="auto">
                <a:xfrm flipV="1">
                  <a:off x="8186668" y="4026165"/>
                  <a:ext cx="2743200" cy="457200"/>
                </a:xfrm>
                <a:prstGeom prst="rect">
                  <a:avLst/>
                </a:prstGeom>
                <a:gradFill>
                  <a:gsLst>
                    <a:gs pos="48000">
                      <a:srgbClr val="ED7D31"/>
                    </a:gs>
                    <a:gs pos="100000">
                      <a:srgbClr val="ED7D31">
                        <a:lumMod val="75000"/>
                      </a:srgbClr>
                    </a:gs>
                  </a:gsLst>
                  <a:lin ang="5400000" scaled="1"/>
                </a:grad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ndParaRPr>
                </a:p>
              </p:txBody>
            </p:sp>
            <p:grpSp>
              <p:nvGrpSpPr>
                <p:cNvPr id="61" name="Group 60"/>
                <p:cNvGrpSpPr/>
                <p:nvPr/>
              </p:nvGrpSpPr>
              <p:grpSpPr bwMode="auto">
                <a:xfrm flipV="1">
                  <a:off x="8680601" y="3914211"/>
                  <a:ext cx="2249267" cy="159579"/>
                  <a:chOff x="21104549" y="11571482"/>
                  <a:chExt cx="4746531" cy="457201"/>
                </a:xfrm>
                <a:solidFill>
                  <a:sysClr val="window" lastClr="FFFFFF"/>
                </a:solidFill>
              </p:grpSpPr>
              <p:sp>
                <p:nvSpPr>
                  <p:cNvPr id="63" name="Rectangle 62"/>
                  <p:cNvSpPr/>
                  <p:nvPr/>
                </p:nvSpPr>
                <p:spPr>
                  <a:xfrm>
                    <a:off x="21104549" y="11571482"/>
                    <a:ext cx="4746531" cy="457201"/>
                  </a:xfrm>
                  <a:prstGeom prst="rect">
                    <a:avLst/>
                  </a:prstGeom>
                  <a:solidFill>
                    <a:srgbClr val="EBF6F7"/>
                  </a:solid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ndParaRPr>
                  </a:p>
                </p:txBody>
              </p:sp>
              <p:sp>
                <p:nvSpPr>
                  <p:cNvPr id="64" name="Rectangle 63"/>
                  <p:cNvSpPr/>
                  <p:nvPr/>
                </p:nvSpPr>
                <p:spPr>
                  <a:xfrm>
                    <a:off x="21104549" y="11874500"/>
                    <a:ext cx="4746531" cy="154167"/>
                  </a:xfrm>
                  <a:prstGeom prst="rect">
                    <a:avLst/>
                  </a:prstGeom>
                  <a:solidFill>
                    <a:srgbClr val="EBF6F7"/>
                  </a:solid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prstClr val="white"/>
                      </a:solidFill>
                      <a:effectLst/>
                      <a:uLnTx/>
                      <a:uFillTx/>
                      <a:latin typeface="Calibri"/>
                    </a:endParaRPr>
                  </a:p>
                </p:txBody>
              </p:sp>
            </p:grpSp>
            <p:sp>
              <p:nvSpPr>
                <p:cNvPr id="62" name="Freeform 61"/>
                <p:cNvSpPr/>
                <p:nvPr/>
              </p:nvSpPr>
              <p:spPr>
                <a:xfrm>
                  <a:off x="8662918" y="3969015"/>
                  <a:ext cx="2266950" cy="165965"/>
                </a:xfrm>
                <a:custGeom>
                  <a:avLst/>
                  <a:gdLst>
                    <a:gd name="connsiteX0" fmla="*/ 9525 w 2266950"/>
                    <a:gd name="connsiteY0" fmla="*/ 104775 h 266700"/>
                    <a:gd name="connsiteX1" fmla="*/ 57150 w 2266950"/>
                    <a:gd name="connsiteY1" fmla="*/ 0 h 266700"/>
                    <a:gd name="connsiteX2" fmla="*/ 209550 w 2266950"/>
                    <a:gd name="connsiteY2" fmla="*/ 104775 h 266700"/>
                    <a:gd name="connsiteX3" fmla="*/ 361950 w 2266950"/>
                    <a:gd name="connsiteY3" fmla="*/ 9525 h 266700"/>
                    <a:gd name="connsiteX4" fmla="*/ 476250 w 2266950"/>
                    <a:gd name="connsiteY4" fmla="*/ 104775 h 266700"/>
                    <a:gd name="connsiteX5" fmla="*/ 600075 w 2266950"/>
                    <a:gd name="connsiteY5" fmla="*/ 57150 h 266700"/>
                    <a:gd name="connsiteX6" fmla="*/ 771525 w 2266950"/>
                    <a:gd name="connsiteY6" fmla="*/ 142875 h 266700"/>
                    <a:gd name="connsiteX7" fmla="*/ 933450 w 2266950"/>
                    <a:gd name="connsiteY7" fmla="*/ 47625 h 266700"/>
                    <a:gd name="connsiteX8" fmla="*/ 962025 w 2266950"/>
                    <a:gd name="connsiteY8" fmla="*/ 9525 h 266700"/>
                    <a:gd name="connsiteX9" fmla="*/ 1076325 w 2266950"/>
                    <a:gd name="connsiteY9" fmla="*/ 66675 h 266700"/>
                    <a:gd name="connsiteX10" fmla="*/ 1200150 w 2266950"/>
                    <a:gd name="connsiteY10" fmla="*/ 171450 h 266700"/>
                    <a:gd name="connsiteX11" fmla="*/ 1276350 w 2266950"/>
                    <a:gd name="connsiteY11" fmla="*/ 9525 h 266700"/>
                    <a:gd name="connsiteX12" fmla="*/ 1428750 w 2266950"/>
                    <a:gd name="connsiteY12" fmla="*/ 85725 h 266700"/>
                    <a:gd name="connsiteX13" fmla="*/ 1476375 w 2266950"/>
                    <a:gd name="connsiteY13" fmla="*/ 142875 h 266700"/>
                    <a:gd name="connsiteX14" fmla="*/ 1590675 w 2266950"/>
                    <a:gd name="connsiteY14" fmla="*/ 19050 h 266700"/>
                    <a:gd name="connsiteX15" fmla="*/ 1724025 w 2266950"/>
                    <a:gd name="connsiteY15" fmla="*/ 123825 h 266700"/>
                    <a:gd name="connsiteX16" fmla="*/ 1838325 w 2266950"/>
                    <a:gd name="connsiteY16" fmla="*/ 66675 h 266700"/>
                    <a:gd name="connsiteX17" fmla="*/ 2019300 w 2266950"/>
                    <a:gd name="connsiteY17" fmla="*/ 0 h 266700"/>
                    <a:gd name="connsiteX18" fmla="*/ 2076450 w 2266950"/>
                    <a:gd name="connsiteY18" fmla="*/ 38100 h 266700"/>
                    <a:gd name="connsiteX19" fmla="*/ 2124075 w 2266950"/>
                    <a:gd name="connsiteY19" fmla="*/ 133350 h 266700"/>
                    <a:gd name="connsiteX20" fmla="*/ 2190750 w 2266950"/>
                    <a:gd name="connsiteY20" fmla="*/ 114300 h 266700"/>
                    <a:gd name="connsiteX21" fmla="*/ 2266950 w 2266950"/>
                    <a:gd name="connsiteY21" fmla="*/ 76200 h 266700"/>
                    <a:gd name="connsiteX22" fmla="*/ 2247900 w 2266950"/>
                    <a:gd name="connsiteY22" fmla="*/ 266700 h 266700"/>
                    <a:gd name="connsiteX23" fmla="*/ 0 w 2266950"/>
                    <a:gd name="connsiteY23" fmla="*/ 266700 h 266700"/>
                    <a:gd name="connsiteX24" fmla="*/ 9525 w 2266950"/>
                    <a:gd name="connsiteY24" fmla="*/ 104775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66950" h="266700">
                      <a:moveTo>
                        <a:pt x="9525" y="104775"/>
                      </a:moveTo>
                      <a:lnTo>
                        <a:pt x="57150" y="0"/>
                      </a:lnTo>
                      <a:lnTo>
                        <a:pt x="209550" y="104775"/>
                      </a:lnTo>
                      <a:lnTo>
                        <a:pt x="361950" y="9525"/>
                      </a:lnTo>
                      <a:lnTo>
                        <a:pt x="476250" y="104775"/>
                      </a:lnTo>
                      <a:lnTo>
                        <a:pt x="600075" y="57150"/>
                      </a:lnTo>
                      <a:lnTo>
                        <a:pt x="771525" y="142875"/>
                      </a:lnTo>
                      <a:lnTo>
                        <a:pt x="933450" y="47625"/>
                      </a:lnTo>
                      <a:lnTo>
                        <a:pt x="962025" y="9525"/>
                      </a:lnTo>
                      <a:lnTo>
                        <a:pt x="1076325" y="66675"/>
                      </a:lnTo>
                      <a:lnTo>
                        <a:pt x="1200150" y="171450"/>
                      </a:lnTo>
                      <a:lnTo>
                        <a:pt x="1276350" y="9525"/>
                      </a:lnTo>
                      <a:lnTo>
                        <a:pt x="1428750" y="85725"/>
                      </a:lnTo>
                      <a:lnTo>
                        <a:pt x="1476375" y="142875"/>
                      </a:lnTo>
                      <a:lnTo>
                        <a:pt x="1590675" y="19050"/>
                      </a:lnTo>
                      <a:lnTo>
                        <a:pt x="1724025" y="123825"/>
                      </a:lnTo>
                      <a:lnTo>
                        <a:pt x="1838325" y="66675"/>
                      </a:lnTo>
                      <a:lnTo>
                        <a:pt x="2019300" y="0"/>
                      </a:lnTo>
                      <a:lnTo>
                        <a:pt x="2076450" y="38100"/>
                      </a:lnTo>
                      <a:lnTo>
                        <a:pt x="2124075" y="133350"/>
                      </a:lnTo>
                      <a:lnTo>
                        <a:pt x="2190750" y="114300"/>
                      </a:lnTo>
                      <a:lnTo>
                        <a:pt x="2266950" y="76200"/>
                      </a:lnTo>
                      <a:lnTo>
                        <a:pt x="2247900" y="266700"/>
                      </a:lnTo>
                      <a:lnTo>
                        <a:pt x="0" y="266700"/>
                      </a:lnTo>
                      <a:lnTo>
                        <a:pt x="9525" y="104775"/>
                      </a:lnTo>
                      <a:close/>
                    </a:path>
                  </a:pathLst>
                </a:custGeom>
                <a:gradFill>
                  <a:gsLst>
                    <a:gs pos="100000">
                      <a:srgbClr val="D6691F"/>
                    </a:gs>
                    <a:gs pos="54000">
                      <a:srgbClr val="ED7D31">
                        <a:lumMod val="75000"/>
                      </a:srgb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53" name="Group 52"/>
              <p:cNvGrpSpPr/>
              <p:nvPr/>
            </p:nvGrpSpPr>
            <p:grpSpPr>
              <a:xfrm rot="10800000">
                <a:off x="8494795" y="3302755"/>
                <a:ext cx="2743200" cy="569154"/>
                <a:chOff x="8186668" y="3914211"/>
                <a:chExt cx="2743200" cy="569154"/>
              </a:xfrm>
            </p:grpSpPr>
            <p:sp>
              <p:nvSpPr>
                <p:cNvPr id="55" name="Rectangle 54"/>
                <p:cNvSpPr/>
                <p:nvPr/>
              </p:nvSpPr>
              <p:spPr bwMode="auto">
                <a:xfrm flipV="1">
                  <a:off x="8186668" y="4026165"/>
                  <a:ext cx="2743200" cy="457200"/>
                </a:xfrm>
                <a:prstGeom prst="rect">
                  <a:avLst/>
                </a:prstGeom>
                <a:gradFill>
                  <a:gsLst>
                    <a:gs pos="48000">
                      <a:srgbClr val="ED7D31"/>
                    </a:gs>
                    <a:gs pos="100000">
                      <a:srgbClr val="ED7D31">
                        <a:lumMod val="75000"/>
                      </a:srgbClr>
                    </a:gs>
                  </a:gsLst>
                  <a:lin ang="5400000" scaled="1"/>
                </a:grad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ndParaRPr>
                </a:p>
              </p:txBody>
            </p:sp>
            <p:grpSp>
              <p:nvGrpSpPr>
                <p:cNvPr id="56" name="Group 55"/>
                <p:cNvGrpSpPr/>
                <p:nvPr/>
              </p:nvGrpSpPr>
              <p:grpSpPr bwMode="auto">
                <a:xfrm flipV="1">
                  <a:off x="8680601" y="3914211"/>
                  <a:ext cx="2249267" cy="159579"/>
                  <a:chOff x="21104549" y="11571482"/>
                  <a:chExt cx="4746531" cy="457201"/>
                </a:xfrm>
                <a:solidFill>
                  <a:sysClr val="window" lastClr="FFFFFF"/>
                </a:solidFill>
              </p:grpSpPr>
              <p:sp>
                <p:nvSpPr>
                  <p:cNvPr id="58" name="Rectangle 57"/>
                  <p:cNvSpPr/>
                  <p:nvPr/>
                </p:nvSpPr>
                <p:spPr>
                  <a:xfrm>
                    <a:off x="21104549" y="11571482"/>
                    <a:ext cx="4746531" cy="457201"/>
                  </a:xfrm>
                  <a:prstGeom prst="rect">
                    <a:avLst/>
                  </a:prstGeom>
                  <a:solidFill>
                    <a:srgbClr val="EBF6F7"/>
                  </a:solid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ndParaRPr>
                  </a:p>
                </p:txBody>
              </p:sp>
              <p:sp>
                <p:nvSpPr>
                  <p:cNvPr id="59" name="Rectangle 58"/>
                  <p:cNvSpPr/>
                  <p:nvPr/>
                </p:nvSpPr>
                <p:spPr>
                  <a:xfrm>
                    <a:off x="21104549" y="11874500"/>
                    <a:ext cx="4746531" cy="154167"/>
                  </a:xfrm>
                  <a:prstGeom prst="rect">
                    <a:avLst/>
                  </a:prstGeom>
                  <a:solidFill>
                    <a:srgbClr val="EBF6F7"/>
                  </a:solid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prstClr val="white"/>
                      </a:solidFill>
                      <a:effectLst/>
                      <a:uLnTx/>
                      <a:uFillTx/>
                      <a:latin typeface="Calibri"/>
                    </a:endParaRPr>
                  </a:p>
                </p:txBody>
              </p:sp>
            </p:grpSp>
            <p:sp>
              <p:nvSpPr>
                <p:cNvPr id="57" name="Freeform 56"/>
                <p:cNvSpPr/>
                <p:nvPr/>
              </p:nvSpPr>
              <p:spPr>
                <a:xfrm>
                  <a:off x="8662918" y="3969015"/>
                  <a:ext cx="2266950" cy="165965"/>
                </a:xfrm>
                <a:custGeom>
                  <a:avLst/>
                  <a:gdLst>
                    <a:gd name="connsiteX0" fmla="*/ 9525 w 2266950"/>
                    <a:gd name="connsiteY0" fmla="*/ 104775 h 266700"/>
                    <a:gd name="connsiteX1" fmla="*/ 57150 w 2266950"/>
                    <a:gd name="connsiteY1" fmla="*/ 0 h 266700"/>
                    <a:gd name="connsiteX2" fmla="*/ 209550 w 2266950"/>
                    <a:gd name="connsiteY2" fmla="*/ 104775 h 266700"/>
                    <a:gd name="connsiteX3" fmla="*/ 361950 w 2266950"/>
                    <a:gd name="connsiteY3" fmla="*/ 9525 h 266700"/>
                    <a:gd name="connsiteX4" fmla="*/ 476250 w 2266950"/>
                    <a:gd name="connsiteY4" fmla="*/ 104775 h 266700"/>
                    <a:gd name="connsiteX5" fmla="*/ 600075 w 2266950"/>
                    <a:gd name="connsiteY5" fmla="*/ 57150 h 266700"/>
                    <a:gd name="connsiteX6" fmla="*/ 771525 w 2266950"/>
                    <a:gd name="connsiteY6" fmla="*/ 142875 h 266700"/>
                    <a:gd name="connsiteX7" fmla="*/ 933450 w 2266950"/>
                    <a:gd name="connsiteY7" fmla="*/ 47625 h 266700"/>
                    <a:gd name="connsiteX8" fmla="*/ 962025 w 2266950"/>
                    <a:gd name="connsiteY8" fmla="*/ 9525 h 266700"/>
                    <a:gd name="connsiteX9" fmla="*/ 1076325 w 2266950"/>
                    <a:gd name="connsiteY9" fmla="*/ 66675 h 266700"/>
                    <a:gd name="connsiteX10" fmla="*/ 1200150 w 2266950"/>
                    <a:gd name="connsiteY10" fmla="*/ 171450 h 266700"/>
                    <a:gd name="connsiteX11" fmla="*/ 1276350 w 2266950"/>
                    <a:gd name="connsiteY11" fmla="*/ 9525 h 266700"/>
                    <a:gd name="connsiteX12" fmla="*/ 1428750 w 2266950"/>
                    <a:gd name="connsiteY12" fmla="*/ 85725 h 266700"/>
                    <a:gd name="connsiteX13" fmla="*/ 1476375 w 2266950"/>
                    <a:gd name="connsiteY13" fmla="*/ 142875 h 266700"/>
                    <a:gd name="connsiteX14" fmla="*/ 1590675 w 2266950"/>
                    <a:gd name="connsiteY14" fmla="*/ 19050 h 266700"/>
                    <a:gd name="connsiteX15" fmla="*/ 1724025 w 2266950"/>
                    <a:gd name="connsiteY15" fmla="*/ 123825 h 266700"/>
                    <a:gd name="connsiteX16" fmla="*/ 1838325 w 2266950"/>
                    <a:gd name="connsiteY16" fmla="*/ 66675 h 266700"/>
                    <a:gd name="connsiteX17" fmla="*/ 2019300 w 2266950"/>
                    <a:gd name="connsiteY17" fmla="*/ 0 h 266700"/>
                    <a:gd name="connsiteX18" fmla="*/ 2076450 w 2266950"/>
                    <a:gd name="connsiteY18" fmla="*/ 38100 h 266700"/>
                    <a:gd name="connsiteX19" fmla="*/ 2124075 w 2266950"/>
                    <a:gd name="connsiteY19" fmla="*/ 133350 h 266700"/>
                    <a:gd name="connsiteX20" fmla="*/ 2190750 w 2266950"/>
                    <a:gd name="connsiteY20" fmla="*/ 114300 h 266700"/>
                    <a:gd name="connsiteX21" fmla="*/ 2266950 w 2266950"/>
                    <a:gd name="connsiteY21" fmla="*/ 76200 h 266700"/>
                    <a:gd name="connsiteX22" fmla="*/ 2247900 w 2266950"/>
                    <a:gd name="connsiteY22" fmla="*/ 266700 h 266700"/>
                    <a:gd name="connsiteX23" fmla="*/ 0 w 2266950"/>
                    <a:gd name="connsiteY23" fmla="*/ 266700 h 266700"/>
                    <a:gd name="connsiteX24" fmla="*/ 9525 w 2266950"/>
                    <a:gd name="connsiteY24" fmla="*/ 104775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66950" h="266700">
                      <a:moveTo>
                        <a:pt x="9525" y="104775"/>
                      </a:moveTo>
                      <a:lnTo>
                        <a:pt x="57150" y="0"/>
                      </a:lnTo>
                      <a:lnTo>
                        <a:pt x="209550" y="104775"/>
                      </a:lnTo>
                      <a:lnTo>
                        <a:pt x="361950" y="9525"/>
                      </a:lnTo>
                      <a:lnTo>
                        <a:pt x="476250" y="104775"/>
                      </a:lnTo>
                      <a:lnTo>
                        <a:pt x="600075" y="57150"/>
                      </a:lnTo>
                      <a:lnTo>
                        <a:pt x="771525" y="142875"/>
                      </a:lnTo>
                      <a:lnTo>
                        <a:pt x="933450" y="47625"/>
                      </a:lnTo>
                      <a:lnTo>
                        <a:pt x="962025" y="9525"/>
                      </a:lnTo>
                      <a:lnTo>
                        <a:pt x="1076325" y="66675"/>
                      </a:lnTo>
                      <a:lnTo>
                        <a:pt x="1200150" y="171450"/>
                      </a:lnTo>
                      <a:lnTo>
                        <a:pt x="1276350" y="9525"/>
                      </a:lnTo>
                      <a:lnTo>
                        <a:pt x="1428750" y="85725"/>
                      </a:lnTo>
                      <a:lnTo>
                        <a:pt x="1476375" y="142875"/>
                      </a:lnTo>
                      <a:lnTo>
                        <a:pt x="1590675" y="19050"/>
                      </a:lnTo>
                      <a:lnTo>
                        <a:pt x="1724025" y="123825"/>
                      </a:lnTo>
                      <a:lnTo>
                        <a:pt x="1838325" y="66675"/>
                      </a:lnTo>
                      <a:lnTo>
                        <a:pt x="2019300" y="0"/>
                      </a:lnTo>
                      <a:lnTo>
                        <a:pt x="2076450" y="38100"/>
                      </a:lnTo>
                      <a:lnTo>
                        <a:pt x="2124075" y="133350"/>
                      </a:lnTo>
                      <a:lnTo>
                        <a:pt x="2190750" y="114300"/>
                      </a:lnTo>
                      <a:lnTo>
                        <a:pt x="2266950" y="76200"/>
                      </a:lnTo>
                      <a:lnTo>
                        <a:pt x="2247900" y="266700"/>
                      </a:lnTo>
                      <a:lnTo>
                        <a:pt x="0" y="266700"/>
                      </a:lnTo>
                      <a:lnTo>
                        <a:pt x="9525" y="104775"/>
                      </a:lnTo>
                      <a:close/>
                    </a:path>
                  </a:pathLst>
                </a:custGeom>
                <a:gradFill>
                  <a:gsLst>
                    <a:gs pos="100000">
                      <a:srgbClr val="D6691F"/>
                    </a:gs>
                    <a:gs pos="54000">
                      <a:srgbClr val="ED7D31">
                        <a:lumMod val="75000"/>
                      </a:srgb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54" name="TextBox 53"/>
              <p:cNvSpPr txBox="1"/>
              <p:nvPr/>
            </p:nvSpPr>
            <p:spPr>
              <a:xfrm>
                <a:off x="7796230" y="524691"/>
                <a:ext cx="3923563" cy="68844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black"/>
                    </a:solidFill>
                    <a:effectLst/>
                    <a:uLnTx/>
                    <a:uFillTx/>
                    <a:latin typeface="Calibri" panose="020F0502020204030204"/>
                  </a:rPr>
                  <a:t>AERoBOND Failure</a:t>
                </a:r>
              </a:p>
            </p:txBody>
          </p:sp>
        </p:grpSp>
        <p:sp>
          <p:nvSpPr>
            <p:cNvPr id="49" name="TextBox 48"/>
            <p:cNvSpPr txBox="1"/>
            <p:nvPr/>
          </p:nvSpPr>
          <p:spPr>
            <a:xfrm>
              <a:off x="1022525" y="4952713"/>
              <a:ext cx="2707268" cy="5720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Calibri" panose="020F0502020204030204"/>
                </a:rPr>
                <a:t>Cohesive Failure</a:t>
              </a:r>
            </a:p>
          </p:txBody>
        </p:sp>
      </p:grpSp>
      <p:grpSp>
        <p:nvGrpSpPr>
          <p:cNvPr id="65" name="Group 64"/>
          <p:cNvGrpSpPr>
            <a:grpSpLocks noChangeAspect="1"/>
          </p:cNvGrpSpPr>
          <p:nvPr/>
        </p:nvGrpSpPr>
        <p:grpSpPr>
          <a:xfrm>
            <a:off x="248755" y="1421999"/>
            <a:ext cx="4749609" cy="3499591"/>
            <a:chOff x="5225580" y="521381"/>
            <a:chExt cx="6782325" cy="4997333"/>
          </a:xfrm>
        </p:grpSpPr>
        <p:grpSp>
          <p:nvGrpSpPr>
            <p:cNvPr id="66" name="Group 65"/>
            <p:cNvGrpSpPr/>
            <p:nvPr/>
          </p:nvGrpSpPr>
          <p:grpSpPr>
            <a:xfrm>
              <a:off x="5357959" y="521381"/>
              <a:ext cx="6649946" cy="4398032"/>
              <a:chOff x="5357959" y="521381"/>
              <a:chExt cx="6649946" cy="4398032"/>
            </a:xfrm>
          </p:grpSpPr>
          <p:grpSp>
            <p:nvGrpSpPr>
              <p:cNvPr id="69" name="Group 68"/>
              <p:cNvGrpSpPr/>
              <p:nvPr/>
            </p:nvGrpSpPr>
            <p:grpSpPr>
              <a:xfrm>
                <a:off x="7361071" y="1454222"/>
                <a:ext cx="3237134" cy="1121426"/>
                <a:chOff x="7399171" y="1457638"/>
                <a:chExt cx="3237134" cy="1121426"/>
              </a:xfrm>
            </p:grpSpPr>
            <p:grpSp>
              <p:nvGrpSpPr>
                <p:cNvPr id="81" name="Group 80"/>
                <p:cNvGrpSpPr/>
                <p:nvPr/>
              </p:nvGrpSpPr>
              <p:grpSpPr bwMode="auto">
                <a:xfrm flipV="1">
                  <a:off x="7893105" y="1457638"/>
                  <a:ext cx="2743200" cy="457200"/>
                  <a:chOff x="21104549" y="11571467"/>
                  <a:chExt cx="4746534" cy="457200"/>
                </a:xfrm>
                <a:solidFill>
                  <a:srgbClr val="ED7D31">
                    <a:lumMod val="75000"/>
                  </a:srgbClr>
                </a:solidFill>
              </p:grpSpPr>
              <p:sp>
                <p:nvSpPr>
                  <p:cNvPr id="88" name="Rectangle 87"/>
                  <p:cNvSpPr/>
                  <p:nvPr/>
                </p:nvSpPr>
                <p:spPr>
                  <a:xfrm>
                    <a:off x="21104549" y="11571467"/>
                    <a:ext cx="4746531" cy="457200"/>
                  </a:xfrm>
                  <a:prstGeom prst="rect">
                    <a:avLst/>
                  </a:prstGeom>
                  <a:grp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prstClr val="white"/>
                      </a:solidFill>
                      <a:effectLst/>
                      <a:uLnTx/>
                      <a:uFillTx/>
                      <a:latin typeface="Calibri"/>
                    </a:endParaRPr>
                  </a:p>
                </p:txBody>
              </p:sp>
              <p:sp>
                <p:nvSpPr>
                  <p:cNvPr id="89" name="Rectangle 88"/>
                  <p:cNvSpPr/>
                  <p:nvPr/>
                </p:nvSpPr>
                <p:spPr>
                  <a:xfrm>
                    <a:off x="21104552" y="11874501"/>
                    <a:ext cx="4746531" cy="154166"/>
                  </a:xfrm>
                  <a:prstGeom prst="rect">
                    <a:avLst/>
                  </a:prstGeom>
                  <a:grp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prstClr val="white"/>
                      </a:solidFill>
                      <a:effectLst/>
                      <a:uLnTx/>
                      <a:uFillTx/>
                      <a:latin typeface="Calibri"/>
                    </a:endParaRPr>
                  </a:p>
                </p:txBody>
              </p:sp>
            </p:grpSp>
            <p:grpSp>
              <p:nvGrpSpPr>
                <p:cNvPr id="82" name="Group 81"/>
                <p:cNvGrpSpPr/>
                <p:nvPr/>
              </p:nvGrpSpPr>
              <p:grpSpPr bwMode="auto">
                <a:xfrm flipV="1">
                  <a:off x="7399171" y="2121864"/>
                  <a:ext cx="2743200" cy="457200"/>
                  <a:chOff x="21104549" y="11571482"/>
                  <a:chExt cx="4746531" cy="457201"/>
                </a:xfrm>
                <a:solidFill>
                  <a:srgbClr val="ED7D31">
                    <a:lumMod val="75000"/>
                  </a:srgbClr>
                </a:solidFill>
              </p:grpSpPr>
              <p:sp>
                <p:nvSpPr>
                  <p:cNvPr id="86" name="Rectangle 85"/>
                  <p:cNvSpPr/>
                  <p:nvPr/>
                </p:nvSpPr>
                <p:spPr>
                  <a:xfrm>
                    <a:off x="21104549" y="11571482"/>
                    <a:ext cx="4746531" cy="457201"/>
                  </a:xfrm>
                  <a:prstGeom prst="rect">
                    <a:avLst/>
                  </a:prstGeom>
                  <a:grp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ndParaRPr>
                  </a:p>
                </p:txBody>
              </p:sp>
              <p:sp>
                <p:nvSpPr>
                  <p:cNvPr id="87" name="Rectangle 86"/>
                  <p:cNvSpPr/>
                  <p:nvPr/>
                </p:nvSpPr>
                <p:spPr>
                  <a:xfrm>
                    <a:off x="21104549" y="11874500"/>
                    <a:ext cx="4746531" cy="154167"/>
                  </a:xfrm>
                  <a:prstGeom prst="rect">
                    <a:avLst/>
                  </a:prstGeom>
                  <a:grp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prstClr val="white"/>
                      </a:solidFill>
                      <a:effectLst/>
                      <a:uLnTx/>
                      <a:uFillTx/>
                      <a:latin typeface="Calibri"/>
                    </a:endParaRPr>
                  </a:p>
                </p:txBody>
              </p:sp>
            </p:grpSp>
            <p:grpSp>
              <p:nvGrpSpPr>
                <p:cNvPr id="83" name="Group 82"/>
                <p:cNvGrpSpPr/>
                <p:nvPr/>
              </p:nvGrpSpPr>
              <p:grpSpPr bwMode="auto">
                <a:xfrm flipV="1">
                  <a:off x="7893102" y="1914850"/>
                  <a:ext cx="2249267" cy="207026"/>
                  <a:chOff x="21104551" y="11571478"/>
                  <a:chExt cx="4746532" cy="457202"/>
                </a:xfrm>
                <a:solidFill>
                  <a:srgbClr val="461E64"/>
                </a:solidFill>
              </p:grpSpPr>
              <p:sp>
                <p:nvSpPr>
                  <p:cNvPr id="84" name="Rectangle 83"/>
                  <p:cNvSpPr/>
                  <p:nvPr/>
                </p:nvSpPr>
                <p:spPr>
                  <a:xfrm>
                    <a:off x="21104551" y="11571478"/>
                    <a:ext cx="4746532" cy="457202"/>
                  </a:xfrm>
                  <a:prstGeom prst="rect">
                    <a:avLst/>
                  </a:prstGeom>
                  <a:grp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ndParaRPr>
                  </a:p>
                </p:txBody>
              </p:sp>
              <p:sp>
                <p:nvSpPr>
                  <p:cNvPr id="85" name="Rectangle 84"/>
                  <p:cNvSpPr/>
                  <p:nvPr/>
                </p:nvSpPr>
                <p:spPr>
                  <a:xfrm>
                    <a:off x="21104551" y="11874498"/>
                    <a:ext cx="4746528" cy="154166"/>
                  </a:xfrm>
                  <a:prstGeom prst="rect">
                    <a:avLst/>
                  </a:prstGeom>
                  <a:grp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prstClr val="white"/>
                      </a:solidFill>
                      <a:effectLst/>
                      <a:uLnTx/>
                      <a:uFillTx/>
                      <a:latin typeface="Calibri"/>
                    </a:endParaRPr>
                  </a:p>
                </p:txBody>
              </p:sp>
            </p:grpSp>
          </p:grpSp>
          <p:grpSp>
            <p:nvGrpSpPr>
              <p:cNvPr id="70" name="Group 69"/>
              <p:cNvGrpSpPr/>
              <p:nvPr/>
            </p:nvGrpSpPr>
            <p:grpSpPr>
              <a:xfrm>
                <a:off x="5357959" y="3300653"/>
                <a:ext cx="6649946" cy="1618760"/>
                <a:chOff x="5357959" y="3300653"/>
                <a:chExt cx="6649946" cy="1618760"/>
              </a:xfrm>
            </p:grpSpPr>
            <p:sp>
              <p:nvSpPr>
                <p:cNvPr id="72" name="Rectangle 71"/>
                <p:cNvSpPr/>
                <p:nvPr/>
              </p:nvSpPr>
              <p:spPr bwMode="auto">
                <a:xfrm>
                  <a:off x="9264705" y="3300653"/>
                  <a:ext cx="2743200" cy="457200"/>
                </a:xfrm>
                <a:prstGeom prst="rect">
                  <a:avLst/>
                </a:prstGeom>
                <a:solidFill>
                  <a:srgbClr val="ED7D31">
                    <a:lumMod val="75000"/>
                  </a:srgbClr>
                </a:solid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prstClr val="white"/>
                    </a:solidFill>
                    <a:effectLst/>
                    <a:uLnTx/>
                    <a:uFillTx/>
                    <a:latin typeface="Calibri"/>
                  </a:endParaRPr>
                </a:p>
              </p:txBody>
            </p:sp>
            <p:sp>
              <p:nvSpPr>
                <p:cNvPr id="73" name="Rectangle 72"/>
                <p:cNvSpPr/>
                <p:nvPr/>
              </p:nvSpPr>
              <p:spPr bwMode="auto">
                <a:xfrm flipV="1">
                  <a:off x="8759762" y="4460111"/>
                  <a:ext cx="2743200" cy="457200"/>
                </a:xfrm>
                <a:prstGeom prst="rect">
                  <a:avLst/>
                </a:prstGeom>
                <a:solidFill>
                  <a:srgbClr val="ED7D31">
                    <a:lumMod val="75000"/>
                  </a:srgbClr>
                </a:solid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prstClr val="white"/>
                    </a:solidFill>
                    <a:effectLst/>
                    <a:uLnTx/>
                    <a:uFillTx/>
                    <a:latin typeface="Calibri"/>
                  </a:endParaRPr>
                </a:p>
              </p:txBody>
            </p:sp>
            <p:sp>
              <p:nvSpPr>
                <p:cNvPr id="74" name="Rectangle 73"/>
                <p:cNvSpPr/>
                <p:nvPr/>
              </p:nvSpPr>
              <p:spPr bwMode="auto">
                <a:xfrm>
                  <a:off x="5834209" y="3302755"/>
                  <a:ext cx="2743200" cy="457200"/>
                </a:xfrm>
                <a:prstGeom prst="rect">
                  <a:avLst/>
                </a:prstGeom>
                <a:solidFill>
                  <a:srgbClr val="ED7D31">
                    <a:lumMod val="75000"/>
                  </a:srgbClr>
                </a:solid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prstClr val="white"/>
                    </a:solidFill>
                    <a:effectLst/>
                    <a:uLnTx/>
                    <a:uFillTx/>
                    <a:latin typeface="Calibri"/>
                  </a:endParaRPr>
                </a:p>
              </p:txBody>
            </p:sp>
            <p:sp>
              <p:nvSpPr>
                <p:cNvPr id="75" name="Rectangle 74"/>
                <p:cNvSpPr/>
                <p:nvPr/>
              </p:nvSpPr>
              <p:spPr bwMode="auto">
                <a:xfrm flipV="1">
                  <a:off x="5357959" y="4462213"/>
                  <a:ext cx="2743200" cy="457200"/>
                </a:xfrm>
                <a:prstGeom prst="rect">
                  <a:avLst/>
                </a:prstGeom>
                <a:solidFill>
                  <a:srgbClr val="ED7D31">
                    <a:lumMod val="75000"/>
                  </a:srgbClr>
                </a:solid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prstClr val="white"/>
                    </a:solidFill>
                    <a:effectLst/>
                    <a:uLnTx/>
                    <a:uFillTx/>
                    <a:latin typeface="Calibri"/>
                  </a:endParaRPr>
                </a:p>
              </p:txBody>
            </p:sp>
            <p:grpSp>
              <p:nvGrpSpPr>
                <p:cNvPr id="76" name="Group 75"/>
                <p:cNvGrpSpPr/>
                <p:nvPr/>
              </p:nvGrpSpPr>
              <p:grpSpPr bwMode="auto">
                <a:xfrm flipV="1">
                  <a:off x="9253693" y="4256888"/>
                  <a:ext cx="2249267" cy="207026"/>
                  <a:chOff x="21104549" y="11571482"/>
                  <a:chExt cx="4746531" cy="457201"/>
                </a:xfrm>
                <a:solidFill>
                  <a:srgbClr val="461E64"/>
                </a:solidFill>
              </p:grpSpPr>
              <p:sp>
                <p:nvSpPr>
                  <p:cNvPr id="79" name="Rectangle 78"/>
                  <p:cNvSpPr/>
                  <p:nvPr/>
                </p:nvSpPr>
                <p:spPr>
                  <a:xfrm>
                    <a:off x="21104549" y="11571482"/>
                    <a:ext cx="4746531" cy="457201"/>
                  </a:xfrm>
                  <a:prstGeom prst="rect">
                    <a:avLst/>
                  </a:prstGeom>
                  <a:grp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prstClr val="white"/>
                      </a:solidFill>
                      <a:effectLst/>
                      <a:uLnTx/>
                      <a:uFillTx/>
                      <a:latin typeface="Calibri"/>
                    </a:endParaRPr>
                  </a:p>
                </p:txBody>
              </p:sp>
              <p:sp>
                <p:nvSpPr>
                  <p:cNvPr id="80" name="Rectangle 79"/>
                  <p:cNvSpPr/>
                  <p:nvPr/>
                </p:nvSpPr>
                <p:spPr>
                  <a:xfrm>
                    <a:off x="21104549" y="11874500"/>
                    <a:ext cx="4746531" cy="154167"/>
                  </a:xfrm>
                  <a:prstGeom prst="rect">
                    <a:avLst/>
                  </a:prstGeom>
                  <a:grpFill/>
                  <a:ln w="12700" cap="flat" cmpd="sng" algn="ctr">
                    <a:noFill/>
                    <a:prstDash val="solid"/>
                    <a:miter lim="800000"/>
                  </a:ln>
                  <a:effectLst/>
                </p:spPr>
                <p:txBody>
                  <a:bodyPr anchor="ctr"/>
                  <a:lstStyle/>
                  <a:p>
                    <a:pPr marL="0" marR="0" lvl="0" indent="0" algn="ctr" defTabSz="2765146" eaLnBrk="1" fontAlgn="auto" latinLnBrk="0" hangingPunct="1">
                      <a:lnSpc>
                        <a:spcPct val="100000"/>
                      </a:lnSpc>
                      <a:spcBef>
                        <a:spcPts val="0"/>
                      </a:spcBef>
                      <a:spcAft>
                        <a:spcPts val="0"/>
                      </a:spcAft>
                      <a:buClrTx/>
                      <a:buSzTx/>
                      <a:buFontTx/>
                      <a:buNone/>
                      <a:tabLst/>
                      <a:defRPr/>
                    </a:pPr>
                    <a:endParaRPr kumimoji="0" lang="en-US" sz="7200" b="0" i="0" u="none" strike="noStrike" kern="0" cap="none" spc="0" normalizeH="0" baseline="0" noProof="0" dirty="0">
                      <a:ln>
                        <a:noFill/>
                      </a:ln>
                      <a:solidFill>
                        <a:prstClr val="white"/>
                      </a:solidFill>
                      <a:effectLst/>
                      <a:uLnTx/>
                      <a:uFillTx/>
                      <a:latin typeface="Calibri"/>
                    </a:endParaRPr>
                  </a:p>
                </p:txBody>
              </p:sp>
            </p:grpSp>
            <p:sp>
              <p:nvSpPr>
                <p:cNvPr id="77" name="Freeform 76"/>
                <p:cNvSpPr/>
                <p:nvPr/>
              </p:nvSpPr>
              <p:spPr>
                <a:xfrm>
                  <a:off x="5842973" y="4308029"/>
                  <a:ext cx="2266950" cy="165965"/>
                </a:xfrm>
                <a:custGeom>
                  <a:avLst/>
                  <a:gdLst>
                    <a:gd name="connsiteX0" fmla="*/ 9525 w 2266950"/>
                    <a:gd name="connsiteY0" fmla="*/ 104775 h 266700"/>
                    <a:gd name="connsiteX1" fmla="*/ 57150 w 2266950"/>
                    <a:gd name="connsiteY1" fmla="*/ 0 h 266700"/>
                    <a:gd name="connsiteX2" fmla="*/ 209550 w 2266950"/>
                    <a:gd name="connsiteY2" fmla="*/ 104775 h 266700"/>
                    <a:gd name="connsiteX3" fmla="*/ 361950 w 2266950"/>
                    <a:gd name="connsiteY3" fmla="*/ 9525 h 266700"/>
                    <a:gd name="connsiteX4" fmla="*/ 476250 w 2266950"/>
                    <a:gd name="connsiteY4" fmla="*/ 104775 h 266700"/>
                    <a:gd name="connsiteX5" fmla="*/ 600075 w 2266950"/>
                    <a:gd name="connsiteY5" fmla="*/ 57150 h 266700"/>
                    <a:gd name="connsiteX6" fmla="*/ 771525 w 2266950"/>
                    <a:gd name="connsiteY6" fmla="*/ 142875 h 266700"/>
                    <a:gd name="connsiteX7" fmla="*/ 933450 w 2266950"/>
                    <a:gd name="connsiteY7" fmla="*/ 47625 h 266700"/>
                    <a:gd name="connsiteX8" fmla="*/ 962025 w 2266950"/>
                    <a:gd name="connsiteY8" fmla="*/ 9525 h 266700"/>
                    <a:gd name="connsiteX9" fmla="*/ 1076325 w 2266950"/>
                    <a:gd name="connsiteY9" fmla="*/ 66675 h 266700"/>
                    <a:gd name="connsiteX10" fmla="*/ 1200150 w 2266950"/>
                    <a:gd name="connsiteY10" fmla="*/ 171450 h 266700"/>
                    <a:gd name="connsiteX11" fmla="*/ 1276350 w 2266950"/>
                    <a:gd name="connsiteY11" fmla="*/ 9525 h 266700"/>
                    <a:gd name="connsiteX12" fmla="*/ 1428750 w 2266950"/>
                    <a:gd name="connsiteY12" fmla="*/ 85725 h 266700"/>
                    <a:gd name="connsiteX13" fmla="*/ 1476375 w 2266950"/>
                    <a:gd name="connsiteY13" fmla="*/ 142875 h 266700"/>
                    <a:gd name="connsiteX14" fmla="*/ 1590675 w 2266950"/>
                    <a:gd name="connsiteY14" fmla="*/ 19050 h 266700"/>
                    <a:gd name="connsiteX15" fmla="*/ 1724025 w 2266950"/>
                    <a:gd name="connsiteY15" fmla="*/ 123825 h 266700"/>
                    <a:gd name="connsiteX16" fmla="*/ 1838325 w 2266950"/>
                    <a:gd name="connsiteY16" fmla="*/ 66675 h 266700"/>
                    <a:gd name="connsiteX17" fmla="*/ 2019300 w 2266950"/>
                    <a:gd name="connsiteY17" fmla="*/ 0 h 266700"/>
                    <a:gd name="connsiteX18" fmla="*/ 2076450 w 2266950"/>
                    <a:gd name="connsiteY18" fmla="*/ 38100 h 266700"/>
                    <a:gd name="connsiteX19" fmla="*/ 2124075 w 2266950"/>
                    <a:gd name="connsiteY19" fmla="*/ 133350 h 266700"/>
                    <a:gd name="connsiteX20" fmla="*/ 2190750 w 2266950"/>
                    <a:gd name="connsiteY20" fmla="*/ 114300 h 266700"/>
                    <a:gd name="connsiteX21" fmla="*/ 2266950 w 2266950"/>
                    <a:gd name="connsiteY21" fmla="*/ 76200 h 266700"/>
                    <a:gd name="connsiteX22" fmla="*/ 2247900 w 2266950"/>
                    <a:gd name="connsiteY22" fmla="*/ 266700 h 266700"/>
                    <a:gd name="connsiteX23" fmla="*/ 0 w 2266950"/>
                    <a:gd name="connsiteY23" fmla="*/ 266700 h 266700"/>
                    <a:gd name="connsiteX24" fmla="*/ 9525 w 2266950"/>
                    <a:gd name="connsiteY24" fmla="*/ 104775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66950" h="266700">
                      <a:moveTo>
                        <a:pt x="9525" y="104775"/>
                      </a:moveTo>
                      <a:lnTo>
                        <a:pt x="57150" y="0"/>
                      </a:lnTo>
                      <a:lnTo>
                        <a:pt x="209550" y="104775"/>
                      </a:lnTo>
                      <a:lnTo>
                        <a:pt x="361950" y="9525"/>
                      </a:lnTo>
                      <a:lnTo>
                        <a:pt x="476250" y="104775"/>
                      </a:lnTo>
                      <a:lnTo>
                        <a:pt x="600075" y="57150"/>
                      </a:lnTo>
                      <a:lnTo>
                        <a:pt x="771525" y="142875"/>
                      </a:lnTo>
                      <a:lnTo>
                        <a:pt x="933450" y="47625"/>
                      </a:lnTo>
                      <a:lnTo>
                        <a:pt x="962025" y="9525"/>
                      </a:lnTo>
                      <a:lnTo>
                        <a:pt x="1076325" y="66675"/>
                      </a:lnTo>
                      <a:lnTo>
                        <a:pt x="1200150" y="171450"/>
                      </a:lnTo>
                      <a:lnTo>
                        <a:pt x="1276350" y="9525"/>
                      </a:lnTo>
                      <a:lnTo>
                        <a:pt x="1428750" y="85725"/>
                      </a:lnTo>
                      <a:lnTo>
                        <a:pt x="1476375" y="142875"/>
                      </a:lnTo>
                      <a:lnTo>
                        <a:pt x="1590675" y="19050"/>
                      </a:lnTo>
                      <a:lnTo>
                        <a:pt x="1724025" y="123825"/>
                      </a:lnTo>
                      <a:lnTo>
                        <a:pt x="1838325" y="66675"/>
                      </a:lnTo>
                      <a:lnTo>
                        <a:pt x="2019300" y="0"/>
                      </a:lnTo>
                      <a:lnTo>
                        <a:pt x="2076450" y="38100"/>
                      </a:lnTo>
                      <a:lnTo>
                        <a:pt x="2124075" y="133350"/>
                      </a:lnTo>
                      <a:lnTo>
                        <a:pt x="2190750" y="114300"/>
                      </a:lnTo>
                      <a:lnTo>
                        <a:pt x="2266950" y="76200"/>
                      </a:lnTo>
                      <a:lnTo>
                        <a:pt x="2247900" y="266700"/>
                      </a:lnTo>
                      <a:lnTo>
                        <a:pt x="0" y="266700"/>
                      </a:lnTo>
                      <a:lnTo>
                        <a:pt x="9525" y="104775"/>
                      </a:lnTo>
                      <a:close/>
                    </a:path>
                  </a:pathLst>
                </a:custGeom>
                <a:solidFill>
                  <a:srgbClr val="461E6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8" name="Freeform 77"/>
                <p:cNvSpPr/>
                <p:nvPr/>
              </p:nvSpPr>
              <p:spPr>
                <a:xfrm rot="10800000">
                  <a:off x="5834209" y="3739918"/>
                  <a:ext cx="2266950" cy="153444"/>
                </a:xfrm>
                <a:custGeom>
                  <a:avLst/>
                  <a:gdLst>
                    <a:gd name="connsiteX0" fmla="*/ 9525 w 2266950"/>
                    <a:gd name="connsiteY0" fmla="*/ 104775 h 266700"/>
                    <a:gd name="connsiteX1" fmla="*/ 57150 w 2266950"/>
                    <a:gd name="connsiteY1" fmla="*/ 0 h 266700"/>
                    <a:gd name="connsiteX2" fmla="*/ 209550 w 2266950"/>
                    <a:gd name="connsiteY2" fmla="*/ 104775 h 266700"/>
                    <a:gd name="connsiteX3" fmla="*/ 361950 w 2266950"/>
                    <a:gd name="connsiteY3" fmla="*/ 9525 h 266700"/>
                    <a:gd name="connsiteX4" fmla="*/ 476250 w 2266950"/>
                    <a:gd name="connsiteY4" fmla="*/ 104775 h 266700"/>
                    <a:gd name="connsiteX5" fmla="*/ 600075 w 2266950"/>
                    <a:gd name="connsiteY5" fmla="*/ 57150 h 266700"/>
                    <a:gd name="connsiteX6" fmla="*/ 771525 w 2266950"/>
                    <a:gd name="connsiteY6" fmla="*/ 142875 h 266700"/>
                    <a:gd name="connsiteX7" fmla="*/ 933450 w 2266950"/>
                    <a:gd name="connsiteY7" fmla="*/ 47625 h 266700"/>
                    <a:gd name="connsiteX8" fmla="*/ 962025 w 2266950"/>
                    <a:gd name="connsiteY8" fmla="*/ 9525 h 266700"/>
                    <a:gd name="connsiteX9" fmla="*/ 1076325 w 2266950"/>
                    <a:gd name="connsiteY9" fmla="*/ 66675 h 266700"/>
                    <a:gd name="connsiteX10" fmla="*/ 1200150 w 2266950"/>
                    <a:gd name="connsiteY10" fmla="*/ 171450 h 266700"/>
                    <a:gd name="connsiteX11" fmla="*/ 1276350 w 2266950"/>
                    <a:gd name="connsiteY11" fmla="*/ 9525 h 266700"/>
                    <a:gd name="connsiteX12" fmla="*/ 1428750 w 2266950"/>
                    <a:gd name="connsiteY12" fmla="*/ 85725 h 266700"/>
                    <a:gd name="connsiteX13" fmla="*/ 1476375 w 2266950"/>
                    <a:gd name="connsiteY13" fmla="*/ 142875 h 266700"/>
                    <a:gd name="connsiteX14" fmla="*/ 1590675 w 2266950"/>
                    <a:gd name="connsiteY14" fmla="*/ 19050 h 266700"/>
                    <a:gd name="connsiteX15" fmla="*/ 1724025 w 2266950"/>
                    <a:gd name="connsiteY15" fmla="*/ 123825 h 266700"/>
                    <a:gd name="connsiteX16" fmla="*/ 1838325 w 2266950"/>
                    <a:gd name="connsiteY16" fmla="*/ 66675 h 266700"/>
                    <a:gd name="connsiteX17" fmla="*/ 2019300 w 2266950"/>
                    <a:gd name="connsiteY17" fmla="*/ 0 h 266700"/>
                    <a:gd name="connsiteX18" fmla="*/ 2076450 w 2266950"/>
                    <a:gd name="connsiteY18" fmla="*/ 38100 h 266700"/>
                    <a:gd name="connsiteX19" fmla="*/ 2124075 w 2266950"/>
                    <a:gd name="connsiteY19" fmla="*/ 133350 h 266700"/>
                    <a:gd name="connsiteX20" fmla="*/ 2190750 w 2266950"/>
                    <a:gd name="connsiteY20" fmla="*/ 114300 h 266700"/>
                    <a:gd name="connsiteX21" fmla="*/ 2266950 w 2266950"/>
                    <a:gd name="connsiteY21" fmla="*/ 76200 h 266700"/>
                    <a:gd name="connsiteX22" fmla="*/ 2247900 w 2266950"/>
                    <a:gd name="connsiteY22" fmla="*/ 266700 h 266700"/>
                    <a:gd name="connsiteX23" fmla="*/ 0 w 2266950"/>
                    <a:gd name="connsiteY23" fmla="*/ 266700 h 266700"/>
                    <a:gd name="connsiteX24" fmla="*/ 9525 w 2266950"/>
                    <a:gd name="connsiteY24" fmla="*/ 104775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66950" h="266700">
                      <a:moveTo>
                        <a:pt x="9525" y="104775"/>
                      </a:moveTo>
                      <a:lnTo>
                        <a:pt x="57150" y="0"/>
                      </a:lnTo>
                      <a:lnTo>
                        <a:pt x="209550" y="104775"/>
                      </a:lnTo>
                      <a:lnTo>
                        <a:pt x="361950" y="9525"/>
                      </a:lnTo>
                      <a:lnTo>
                        <a:pt x="476250" y="104775"/>
                      </a:lnTo>
                      <a:lnTo>
                        <a:pt x="600075" y="57150"/>
                      </a:lnTo>
                      <a:lnTo>
                        <a:pt x="771525" y="142875"/>
                      </a:lnTo>
                      <a:lnTo>
                        <a:pt x="933450" y="47625"/>
                      </a:lnTo>
                      <a:lnTo>
                        <a:pt x="962025" y="9525"/>
                      </a:lnTo>
                      <a:lnTo>
                        <a:pt x="1076325" y="66675"/>
                      </a:lnTo>
                      <a:lnTo>
                        <a:pt x="1200150" y="171450"/>
                      </a:lnTo>
                      <a:lnTo>
                        <a:pt x="1276350" y="9525"/>
                      </a:lnTo>
                      <a:lnTo>
                        <a:pt x="1428750" y="85725"/>
                      </a:lnTo>
                      <a:lnTo>
                        <a:pt x="1476375" y="142875"/>
                      </a:lnTo>
                      <a:lnTo>
                        <a:pt x="1590675" y="19050"/>
                      </a:lnTo>
                      <a:lnTo>
                        <a:pt x="1724025" y="123825"/>
                      </a:lnTo>
                      <a:lnTo>
                        <a:pt x="1838325" y="66675"/>
                      </a:lnTo>
                      <a:lnTo>
                        <a:pt x="2019300" y="0"/>
                      </a:lnTo>
                      <a:lnTo>
                        <a:pt x="2076450" y="38100"/>
                      </a:lnTo>
                      <a:lnTo>
                        <a:pt x="2124075" y="133350"/>
                      </a:lnTo>
                      <a:lnTo>
                        <a:pt x="2190750" y="114300"/>
                      </a:lnTo>
                      <a:lnTo>
                        <a:pt x="2266950" y="76200"/>
                      </a:lnTo>
                      <a:lnTo>
                        <a:pt x="2247900" y="266700"/>
                      </a:lnTo>
                      <a:lnTo>
                        <a:pt x="0" y="266700"/>
                      </a:lnTo>
                      <a:lnTo>
                        <a:pt x="9525" y="104775"/>
                      </a:lnTo>
                      <a:close/>
                    </a:path>
                  </a:pathLst>
                </a:custGeom>
                <a:solidFill>
                  <a:srgbClr val="461E6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71" name="TextBox 70"/>
              <p:cNvSpPr txBox="1"/>
              <p:nvPr/>
            </p:nvSpPr>
            <p:spPr>
              <a:xfrm>
                <a:off x="7686750" y="521381"/>
                <a:ext cx="2951043" cy="74714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black"/>
                    </a:solidFill>
                    <a:effectLst/>
                    <a:uLnTx/>
                    <a:uFillTx/>
                    <a:latin typeface="Calibri" panose="020F0502020204030204"/>
                  </a:rPr>
                  <a:t>Bond Failure</a:t>
                </a:r>
              </a:p>
            </p:txBody>
          </p:sp>
        </p:grpSp>
        <p:sp>
          <p:nvSpPr>
            <p:cNvPr id="67" name="TextBox 66"/>
            <p:cNvSpPr txBox="1"/>
            <p:nvPr/>
          </p:nvSpPr>
          <p:spPr>
            <a:xfrm>
              <a:off x="5225580" y="4947366"/>
              <a:ext cx="2703824" cy="57134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Calibri" panose="020F0502020204030204"/>
                </a:rPr>
                <a:t>Cohesive Failure</a:t>
              </a:r>
            </a:p>
          </p:txBody>
        </p:sp>
        <p:sp>
          <p:nvSpPr>
            <p:cNvPr id="68" name="TextBox 67"/>
            <p:cNvSpPr txBox="1"/>
            <p:nvPr/>
          </p:nvSpPr>
          <p:spPr>
            <a:xfrm>
              <a:off x="8708900" y="4947366"/>
              <a:ext cx="2722137" cy="57134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Calibri" panose="020F0502020204030204"/>
                </a:rPr>
                <a:t>Adhesive Failure</a:t>
              </a:r>
            </a:p>
          </p:txBody>
        </p:sp>
      </p:grpSp>
      <p:sp>
        <p:nvSpPr>
          <p:cNvPr id="90" name="TextBox 89"/>
          <p:cNvSpPr txBox="1"/>
          <p:nvPr/>
        </p:nvSpPr>
        <p:spPr>
          <a:xfrm>
            <a:off x="963818" y="5164821"/>
            <a:ext cx="7216461" cy="923330"/>
          </a:xfrm>
          <a:prstGeom prst="rect">
            <a:avLst/>
          </a:prstGeom>
          <a:noFill/>
        </p:spPr>
        <p:txBody>
          <a:bodyPr wrap="square" rtlCol="0">
            <a:spAutoFit/>
          </a:bodyPr>
          <a:lstStyle/>
          <a:p>
            <a:pPr marL="285750" indent="-285750">
              <a:buFont typeface="Arial" panose="020B0604020202020204" pitchFamily="34" charset="0"/>
              <a:buChar char="•"/>
            </a:pPr>
            <a:r>
              <a:rPr lang="en-US" dirty="0"/>
              <a:t>AERoBOND </a:t>
            </a:r>
            <a:r>
              <a:rPr lang="en-US" b="1" dirty="0"/>
              <a:t>eliminates</a:t>
            </a:r>
            <a:r>
              <a:rPr lang="en-US" dirty="0"/>
              <a:t> the potential for </a:t>
            </a:r>
            <a:r>
              <a:rPr lang="en-US" b="1" dirty="0"/>
              <a:t>weak bond failure </a:t>
            </a:r>
            <a:r>
              <a:rPr lang="en-US" dirty="0"/>
              <a:t>mode</a:t>
            </a:r>
          </a:p>
          <a:p>
            <a:pPr marL="285750" indent="-285750">
              <a:buFont typeface="Arial" panose="020B0604020202020204" pitchFamily="34" charset="0"/>
              <a:buChar char="•"/>
            </a:pPr>
            <a:r>
              <a:rPr lang="en-US" b="1" dirty="0"/>
              <a:t>Goal: </a:t>
            </a:r>
            <a:r>
              <a:rPr lang="en-US" dirty="0"/>
              <a:t>AERoBOND mechanical properties </a:t>
            </a:r>
            <a:r>
              <a:rPr lang="en-US" b="1" dirty="0"/>
              <a:t>similar to </a:t>
            </a:r>
            <a:r>
              <a:rPr lang="en-US" dirty="0"/>
              <a:t>conventional co-cured laminates. </a:t>
            </a:r>
          </a:p>
        </p:txBody>
      </p:sp>
    </p:spTree>
    <p:extLst>
      <p:ext uri="{BB962C8B-B14F-4D97-AF65-F5344CB8AC3E}">
        <p14:creationId xmlns:p14="http://schemas.microsoft.com/office/powerpoint/2010/main" val="2494738242"/>
      </p:ext>
    </p:extLst>
  </p:cSld>
  <p:clrMapOvr>
    <a:masterClrMapping/>
  </p:clrMapOvr>
  <mc:AlternateContent xmlns:mc="http://schemas.openxmlformats.org/markup-compatibility/2006" xmlns:p14="http://schemas.microsoft.com/office/powerpoint/2010/main">
    <mc:Choice Requires="p14">
      <p:transition spd="slow" p14:dur="2000" advTm="73859"/>
    </mc:Choice>
    <mc:Fallback xmlns="">
      <p:transition spd="slow" advTm="73859"/>
    </mc:Fallback>
  </mc:AlternateContent>
  <p:timing>
    <p:tnLst>
      <p:par>
        <p:cTn id="1" dur="indefinite" restart="never" nodeType="tmRoot"/>
      </p:par>
    </p:tnLst>
  </p:timing>
  <p:extLst>
    <p:ext uri="{3A86A75C-4F4B-4683-9AE1-C65F6400EC91}">
      <p14:laserTraceLst xmlns:p14="http://schemas.microsoft.com/office/powerpoint/2010/main">
        <p14:tracePtLst>
          <p14:tracePt t="41056" x="4714875" y="5172075"/>
          <p14:tracePt t="41128" x="4708525" y="5165725"/>
          <p14:tracePt t="41135" x="4697413" y="5143500"/>
          <p14:tracePt t="41146" x="4686300" y="5121275"/>
          <p14:tracePt t="41162" x="4664075" y="5086350"/>
          <p14:tracePt t="41179" x="4640263" y="5029200"/>
          <p14:tracePt t="41196" x="4611688" y="4949825"/>
          <p14:tracePt t="41212" x="4554538" y="4840288"/>
          <p14:tracePt t="41229" x="4464050" y="4651375"/>
          <p14:tracePt t="41246" x="4389438" y="4479925"/>
          <p14:tracePt t="41262" x="4337050" y="4371975"/>
          <p14:tracePt t="41279" x="4297363" y="4275138"/>
          <p14:tracePt t="41296" x="4279900" y="4235450"/>
          <p14:tracePt t="41312" x="4264025" y="4183063"/>
          <p14:tracePt t="41329" x="4240213" y="4137025"/>
          <p14:tracePt t="41346" x="4217988" y="4092575"/>
          <p14:tracePt t="41362" x="4194175" y="4064000"/>
          <p14:tracePt t="41379" x="4183063" y="4035425"/>
          <p14:tracePt t="41396" x="4171950" y="4006850"/>
          <p14:tracePt t="41412" x="4154488" y="3989388"/>
          <p14:tracePt t="41429" x="4137025" y="3960813"/>
          <p14:tracePt t="41446" x="4125913" y="3949700"/>
          <p14:tracePt t="41462" x="4121150" y="3943350"/>
          <p14:tracePt t="41511" x="4114800" y="3937000"/>
          <p14:tracePt t="41527" x="4114800" y="3932238"/>
          <p14:tracePt t="41543" x="4108450" y="3925888"/>
          <p14:tracePt t="41559" x="4103688" y="3921125"/>
          <p14:tracePt t="41584" x="4097338" y="3921125"/>
          <p14:tracePt t="41591" x="4092575" y="3921125"/>
          <p14:tracePt t="41600" x="4079875" y="3921125"/>
          <p14:tracePt t="41612" x="4075113" y="3921125"/>
          <p14:tracePt t="41629" x="4040188" y="3921125"/>
          <p14:tracePt t="41646" x="3989388" y="3921125"/>
          <p14:tracePt t="41662" x="3914775" y="3921125"/>
          <p14:tracePt t="41679" x="3800475" y="3921125"/>
          <p14:tracePt t="41696" x="3765550" y="3914775"/>
          <p14:tracePt t="41712" x="3743325" y="3914775"/>
          <p14:tracePt t="41729" x="3721100" y="3914775"/>
          <p14:tracePt t="41746" x="3697288" y="3914775"/>
          <p14:tracePt t="41762" x="3663950" y="3914775"/>
          <p14:tracePt t="41779" x="3578225" y="3914775"/>
          <p14:tracePt t="41796" x="3479800" y="3914775"/>
          <p14:tracePt t="41812" x="3394075" y="3914775"/>
          <p14:tracePt t="41829" x="3343275" y="3914775"/>
          <p14:tracePt t="41846" x="3297238" y="3914775"/>
          <p14:tracePt t="41862" x="3275013" y="3914775"/>
          <p14:tracePt t="41879" x="3240088" y="3914775"/>
          <p14:tracePt t="41896" x="3206750" y="3914775"/>
          <p14:tracePt t="41912" x="3171825" y="3914775"/>
          <p14:tracePt t="41929" x="3121025" y="3914775"/>
          <p14:tracePt t="41946" x="3074988" y="3914775"/>
          <p14:tracePt t="41962" x="3011488" y="3914775"/>
          <p14:tracePt t="41979" x="2960688" y="3925888"/>
          <p14:tracePt t="41996" x="2921000" y="3937000"/>
          <p14:tracePt t="42012" x="2903538" y="3937000"/>
          <p14:tracePt t="42111" x="2897188" y="3943350"/>
          <p14:tracePt t="42119" x="2897188" y="3949700"/>
          <p14:tracePt t="42129" x="2897188" y="3954463"/>
          <p14:tracePt t="42146" x="2921000" y="3965575"/>
          <p14:tracePt t="42162" x="2971800" y="3994150"/>
          <p14:tracePt t="42179" x="3022600" y="4006850"/>
          <p14:tracePt t="42196" x="3097213" y="4017963"/>
          <p14:tracePt t="42212" x="3136900" y="4035425"/>
          <p14:tracePt t="42229" x="3189288" y="4040188"/>
          <p14:tracePt t="42246" x="3222625" y="4040188"/>
          <p14:tracePt t="42262" x="3268663" y="4046538"/>
          <p14:tracePt t="42279" x="3354388" y="4057650"/>
          <p14:tracePt t="42296" x="3389313" y="4068763"/>
          <p14:tracePt t="42312" x="3422650" y="4068763"/>
          <p14:tracePt t="42329" x="3457575" y="4068763"/>
          <p14:tracePt t="42346" x="3508375" y="4068763"/>
          <p14:tracePt t="42362" x="3565525" y="4068763"/>
          <p14:tracePt t="42379" x="3611563" y="4051300"/>
          <p14:tracePt t="42396" x="3679825" y="4051300"/>
          <p14:tracePt t="42412" x="3743325" y="4051300"/>
          <p14:tracePt t="42429" x="3829050" y="4051300"/>
          <p14:tracePt t="42446" x="3937000" y="4051300"/>
          <p14:tracePt t="42462" x="4022725" y="4051300"/>
          <p14:tracePt t="42479" x="4121150" y="4051300"/>
          <p14:tracePt t="42496" x="4183063" y="4057650"/>
          <p14:tracePt t="42512" x="4217988" y="4075113"/>
          <p14:tracePt t="42529" x="4264025" y="4075113"/>
          <p14:tracePt t="42546" x="4297363" y="4075113"/>
          <p14:tracePt t="42562" x="4332288" y="4075113"/>
          <p14:tracePt t="42579" x="4378325" y="4075113"/>
          <p14:tracePt t="42595" x="4418013" y="4075113"/>
          <p14:tracePt t="42612" x="4475163" y="4075113"/>
          <p14:tracePt t="42629" x="4514850" y="4075113"/>
          <p14:tracePt t="42645" x="4560888" y="4075113"/>
          <p14:tracePt t="42662" x="4589463" y="4075113"/>
          <p14:tracePt t="42679" x="4622800" y="4068763"/>
          <p14:tracePt t="42695" x="4635500" y="4064000"/>
          <p14:tracePt t="42712" x="4664075" y="4057650"/>
          <p14:tracePt t="42729" x="4668838" y="4057650"/>
          <p14:tracePt t="42746" x="4679950" y="4046538"/>
          <p14:tracePt t="42959" x="4657725" y="4040188"/>
          <p14:tracePt t="42967" x="4651375" y="4040188"/>
          <p14:tracePt t="42975" x="4629150" y="4040188"/>
          <p14:tracePt t="42983" x="4611688" y="4035425"/>
          <p14:tracePt t="42996" x="4589463" y="4035425"/>
          <p14:tracePt t="43012" x="4554538" y="4035425"/>
          <p14:tracePt t="43029" x="4521200" y="4022725"/>
          <p14:tracePt t="43046" x="4475163" y="4011613"/>
          <p14:tracePt t="43062" x="4451350" y="4000500"/>
          <p14:tracePt t="43079" x="4411663" y="3994150"/>
          <p14:tracePt t="43096" x="4400550" y="3994150"/>
          <p14:tracePt t="43112" x="4360863" y="3994150"/>
          <p14:tracePt t="43129" x="4292600" y="4000500"/>
          <p14:tracePt t="43146" x="4264025" y="4006850"/>
          <p14:tracePt t="43162" x="4222750" y="4011613"/>
          <p14:tracePt t="43179" x="4160838" y="4017963"/>
          <p14:tracePt t="43195" x="4121150" y="4017963"/>
          <p14:tracePt t="43212" x="4035425" y="4017963"/>
          <p14:tracePt t="43229" x="3960813" y="4017963"/>
          <p14:tracePt t="43245" x="3921125" y="4017963"/>
          <p14:tracePt t="43262" x="3863975" y="4029075"/>
          <p14:tracePt t="43279" x="3806825" y="4029075"/>
          <p14:tracePt t="43296" x="3708400" y="4029075"/>
          <p14:tracePt t="43312" x="3640138" y="4029075"/>
          <p14:tracePt t="43329" x="3578225" y="4029075"/>
          <p14:tracePt t="43346" x="3525838" y="4029075"/>
          <p14:tracePt t="43362" x="3492500" y="4029075"/>
          <p14:tracePt t="43379" x="3463925" y="4029075"/>
          <p14:tracePt t="43396" x="3440113" y="4029075"/>
          <p14:tracePt t="43412" x="3382963" y="4029075"/>
          <p14:tracePt t="43429" x="3303588" y="4029075"/>
          <p14:tracePt t="43446" x="3228975" y="4029075"/>
          <p14:tracePt t="43462" x="3178175" y="4029075"/>
          <p14:tracePt t="43479" x="3125788" y="4029075"/>
          <p14:tracePt t="43495" x="3114675" y="4029075"/>
          <p14:tracePt t="43512" x="3108325" y="4029075"/>
          <p14:tracePt t="43529" x="3097213" y="4029075"/>
          <p14:tracePt t="43967" x="3108325" y="4029075"/>
          <p14:tracePt t="43983" x="3114675" y="4029075"/>
          <p14:tracePt t="43992" x="3121025" y="4029075"/>
          <p14:tracePt t="43999" x="3125788" y="4029075"/>
          <p14:tracePt t="44012" x="3143250" y="4029075"/>
          <p14:tracePt t="44029" x="3149600" y="4029075"/>
          <p14:tracePt t="44080" x="3154363" y="4029075"/>
          <p14:tracePt t="44095" x="3160713" y="4029075"/>
          <p14:tracePt t="44103" x="3171825" y="4029075"/>
          <p14:tracePt t="44119" x="3178175" y="4029075"/>
          <p14:tracePt t="44129" x="3182938" y="4029075"/>
          <p14:tracePt t="44145" x="3189288" y="4029075"/>
          <p14:tracePt t="44183" x="3200400" y="4029075"/>
          <p14:tracePt t="44208" x="3206750" y="4029075"/>
          <p14:tracePt t="44216" x="3211513" y="4029075"/>
          <p14:tracePt t="44248" x="3217863" y="4029075"/>
          <p14:tracePt t="44336" x="3228975" y="4029075"/>
          <p14:tracePt t="44343" x="3235325" y="4029075"/>
          <p14:tracePt t="47616" x="3286125" y="4011613"/>
          <p14:tracePt t="47623" x="3354388" y="4000500"/>
          <p14:tracePt t="47632" x="3422650" y="4000500"/>
          <p14:tracePt t="47645" x="3457575" y="3994150"/>
          <p14:tracePt t="47662" x="3508375" y="3994150"/>
          <p14:tracePt t="47678" x="3571875" y="3989388"/>
          <p14:tracePt t="47695" x="3611563" y="3989388"/>
          <p14:tracePt t="47712" x="3640138" y="3989388"/>
          <p14:tracePt t="47728" x="3646488" y="3989388"/>
          <p14:tracePt t="47745" x="3651250" y="3989388"/>
          <p14:tracePt t="47855" x="3657600" y="3978275"/>
          <p14:tracePt t="47880" x="3657600" y="3971925"/>
          <p14:tracePt t="47888" x="3646488" y="3971925"/>
          <p14:tracePt t="47896" x="3611563" y="3971925"/>
          <p14:tracePt t="47912" x="3578225" y="3971925"/>
          <p14:tracePt t="47928" x="3536950" y="3971925"/>
          <p14:tracePt t="47945" x="3492500" y="3971925"/>
          <p14:tracePt t="47961" x="3457575" y="3971925"/>
          <p14:tracePt t="47978" x="3406775" y="3971925"/>
          <p14:tracePt t="47995" x="3371850" y="3971925"/>
          <p14:tracePt t="48012" x="3336925" y="3971925"/>
          <p14:tracePt t="48028" x="3308350" y="3978275"/>
          <p14:tracePt t="48045" x="3286125" y="3983038"/>
          <p14:tracePt t="48062" x="3263900" y="3989388"/>
          <p14:tracePt t="48078" x="3246438" y="4000500"/>
          <p14:tracePt t="48095" x="3246438" y="4006850"/>
          <p14:tracePt t="48112" x="3246438" y="4011613"/>
          <p14:tracePt t="48128" x="3246438" y="4035425"/>
          <p14:tracePt t="48145" x="3268663" y="4046538"/>
          <p14:tracePt t="48162" x="3325813" y="4068763"/>
          <p14:tracePt t="48178" x="3400425" y="4068763"/>
          <p14:tracePt t="48195" x="3497263" y="4079875"/>
          <p14:tracePt t="48211" x="3594100" y="4079875"/>
          <p14:tracePt t="48228" x="3668713" y="4079875"/>
          <p14:tracePt t="48245" x="3732213" y="4068763"/>
          <p14:tracePt t="48261" x="3754438" y="4057650"/>
          <p14:tracePt t="48278" x="3760788" y="4011613"/>
          <p14:tracePt t="48295" x="3760788" y="3978275"/>
          <p14:tracePt t="48312" x="3760788" y="3943350"/>
          <p14:tracePt t="48328" x="3760788" y="3937000"/>
          <p14:tracePt t="48368" x="3760788" y="3932238"/>
          <p14:tracePt t="48375" x="3754438" y="3932238"/>
          <p14:tracePt t="48383" x="3749675" y="3932238"/>
          <p14:tracePt t="48395" x="3725863" y="3932238"/>
          <p14:tracePt t="48412" x="3679825" y="3949700"/>
          <p14:tracePt t="48428" x="3622675" y="4011613"/>
          <p14:tracePt t="48445" x="3582988" y="4051300"/>
          <p14:tracePt t="48462" x="3549650" y="4097338"/>
          <p14:tracePt t="48478" x="3543300" y="4132263"/>
          <p14:tracePt t="48495" x="3543300" y="4160838"/>
          <p14:tracePt t="48511" x="3549650" y="4178300"/>
          <p14:tracePt t="48528" x="3589338" y="4211638"/>
          <p14:tracePt t="48545" x="3611563" y="4217988"/>
          <p14:tracePt t="48561" x="3657600" y="4222750"/>
          <p14:tracePt t="48578" x="3703638" y="4240213"/>
          <p14:tracePt t="48595" x="3732213" y="4240213"/>
          <p14:tracePt t="48611" x="3754438" y="4240213"/>
          <p14:tracePt t="48628" x="3778250" y="4229100"/>
          <p14:tracePt t="48645" x="3778250" y="4217988"/>
          <p14:tracePt t="48661" x="3778250" y="4206875"/>
          <p14:tracePt t="48678" x="3783013" y="4200525"/>
          <p14:tracePt t="48759" x="3778250" y="4200525"/>
          <p14:tracePt t="48776" x="3765550" y="4200525"/>
          <p14:tracePt t="48791" x="3760788" y="4200525"/>
          <p14:tracePt t="48816" x="3754438" y="4200525"/>
          <p14:tracePt t="49031" x="3743325" y="4200525"/>
          <p14:tracePt t="49049" x="3732213" y="4211638"/>
          <p14:tracePt t="49111" x="3725863" y="4211638"/>
          <p14:tracePt t="49119" x="3708400" y="4217988"/>
          <p14:tracePt t="49135" x="3697288" y="4222750"/>
          <p14:tracePt t="49208" x="3692525" y="4229100"/>
          <p14:tracePt t="49224" x="3686175" y="4235450"/>
          <p14:tracePt t="49232" x="3679825" y="4240213"/>
          <p14:tracePt t="49319" x="3675063" y="4246563"/>
          <p14:tracePt t="49440" x="3679825" y="4240213"/>
          <p14:tracePt t="49448" x="3692525" y="4206875"/>
          <p14:tracePt t="49456" x="3708400" y="4149725"/>
          <p14:tracePt t="49465" x="3721100" y="4092575"/>
          <p14:tracePt t="49478" x="3732213" y="4006850"/>
          <p14:tracePt t="49495" x="3760788" y="3851275"/>
          <p14:tracePt t="49511" x="3760788" y="3646488"/>
          <p14:tracePt t="49528" x="3760788" y="3521075"/>
          <p14:tracePt t="49545" x="3760788" y="3394075"/>
          <p14:tracePt t="49561" x="3754438" y="3279775"/>
          <p14:tracePt t="49578" x="3754438" y="3217863"/>
          <p14:tracePt t="49595" x="3754438" y="3160713"/>
          <p14:tracePt t="49611" x="3749675" y="3154363"/>
          <p14:tracePt t="49679" x="3749675" y="3194050"/>
          <p14:tracePt t="49687" x="3749675" y="3263900"/>
          <p14:tracePt t="49697" x="3749675" y="3343275"/>
          <p14:tracePt t="49711" x="3749675" y="3536950"/>
          <p14:tracePt t="49728" x="3749675" y="3714750"/>
          <p14:tracePt t="49745" x="3749675" y="3851275"/>
          <p14:tracePt t="49761" x="3749675" y="3965575"/>
          <p14:tracePt t="49778" x="3749675" y="4040188"/>
          <p14:tracePt t="49795" x="3749675" y="4097338"/>
          <p14:tracePt t="49811" x="3749675" y="4143375"/>
          <p14:tracePt t="49815" x="3760788" y="4178300"/>
          <p14:tracePt t="49828" x="3760788" y="4183063"/>
          <p14:tracePt t="49845" x="3760788" y="4206875"/>
          <p14:tracePt t="49861" x="3760788" y="4211638"/>
          <p14:tracePt t="50008" x="3760788" y="4217988"/>
          <p14:tracePt t="50015" x="3760788" y="4222750"/>
          <p14:tracePt t="50032" x="3760788" y="4240213"/>
          <p14:tracePt t="50048" x="3760788" y="4246563"/>
          <p14:tracePt t="50055" x="3760788" y="4251325"/>
          <p14:tracePt t="50065" x="3760788" y="4257675"/>
          <p14:tracePt t="50078" x="3760788" y="4268788"/>
          <p14:tracePt t="50095" x="3760788" y="4279900"/>
          <p14:tracePt t="50160" x="3765550" y="4286250"/>
          <p14:tracePt t="50176" x="3783013" y="4279900"/>
          <p14:tracePt t="50183" x="3783013" y="4264025"/>
          <p14:tracePt t="50194" x="3783013" y="4222750"/>
          <p14:tracePt t="50211" x="3811588" y="4092575"/>
          <p14:tracePt t="50228" x="3835400" y="3925888"/>
          <p14:tracePt t="50245" x="3851275" y="3783013"/>
          <p14:tracePt t="50261" x="3851275" y="3635375"/>
          <p14:tracePt t="50278" x="3851275" y="3521075"/>
          <p14:tracePt t="50295" x="3851275" y="3435350"/>
          <p14:tracePt t="50311" x="3851275" y="3360738"/>
          <p14:tracePt t="50328" x="3846513" y="3332163"/>
          <p14:tracePt t="50345" x="3846513" y="3325813"/>
          <p14:tracePt t="50431" x="3835400" y="3371850"/>
          <p14:tracePt t="50440" x="3817938" y="3435350"/>
          <p14:tracePt t="50448" x="3817938" y="3514725"/>
          <p14:tracePt t="50461" x="3806825" y="3582988"/>
          <p14:tracePt t="50478" x="3794125" y="3754438"/>
          <p14:tracePt t="50495" x="3794125" y="3943350"/>
          <p14:tracePt t="50511" x="3794125" y="4154488"/>
          <p14:tracePt t="50528" x="3794125" y="4251325"/>
          <p14:tracePt t="50544" x="3794125" y="4308475"/>
          <p14:tracePt t="50561" x="3794125" y="4354513"/>
          <p14:tracePt t="50578" x="3794125" y="4394200"/>
          <p14:tracePt t="50595" x="3794125" y="4411663"/>
          <p14:tracePt t="50680" x="3789363" y="4411663"/>
          <p14:tracePt t="50687" x="3771900" y="4354513"/>
          <p14:tracePt t="50697" x="3765550" y="4297363"/>
          <p14:tracePt t="50711" x="3765550" y="4132263"/>
          <p14:tracePt t="50728" x="3765550" y="3897313"/>
          <p14:tracePt t="50745" x="3765550" y="3651250"/>
          <p14:tracePt t="50761" x="3778250" y="3475038"/>
          <p14:tracePt t="50778" x="3789363" y="3371850"/>
          <p14:tracePt t="50794" x="3789363" y="3297238"/>
          <p14:tracePt t="50811" x="3789363" y="3275013"/>
          <p14:tracePt t="50828" x="3794125" y="3263900"/>
          <p14:tracePt t="50855" x="3800475" y="3263900"/>
          <p14:tracePt t="50865" x="3806825" y="3263900"/>
          <p14:tracePt t="50878" x="3822700" y="3263900"/>
          <p14:tracePt t="50895" x="3879850" y="3400425"/>
          <p14:tracePt t="50911" x="3914775" y="3846513"/>
          <p14:tracePt t="50928" x="3914775" y="4092575"/>
          <p14:tracePt t="50945" x="3897313" y="4325938"/>
          <p14:tracePt t="50961" x="3840163" y="4525963"/>
          <p14:tracePt t="50978" x="3835400" y="4640263"/>
          <p14:tracePt t="50994" x="3835400" y="4703763"/>
          <p14:tracePt t="51011" x="3835400" y="4737100"/>
          <p14:tracePt t="51028" x="3835400" y="4754563"/>
          <p14:tracePt t="51247" x="3835400" y="4760913"/>
          <p14:tracePt t="51255" x="3829050" y="4765675"/>
          <p14:tracePt t="51272" x="3822700" y="4772025"/>
          <p14:tracePt t="51287" x="3817938" y="4778375"/>
          <p14:tracePt t="51575" x="3817938" y="4783138"/>
          <p14:tracePt t="51584" x="3811588" y="4789488"/>
          <p14:tracePt t="51592" x="3811588" y="4794250"/>
          <p14:tracePt t="51607" x="3811588" y="4811713"/>
          <p14:tracePt t="51633" x="3806825" y="4818063"/>
          <p14:tracePt t="51671" x="3806825" y="4822825"/>
          <p14:tracePt t="51681" x="3806825" y="4829175"/>
          <p14:tracePt t="51687" x="3806825" y="4840288"/>
          <p14:tracePt t="51697" x="3806825" y="4846638"/>
          <p14:tracePt t="51711" x="3806825" y="4857750"/>
          <p14:tracePt t="51728" x="3806825" y="4875213"/>
          <p14:tracePt t="51744" x="3811588" y="4886325"/>
          <p14:tracePt t="51761" x="3846513" y="4914900"/>
          <p14:tracePt t="51778" x="3903663" y="4949825"/>
          <p14:tracePt t="51794" x="3994150" y="4965700"/>
          <p14:tracePt t="51811" x="4121150" y="4983163"/>
          <p14:tracePt t="51828" x="4264025" y="5006975"/>
          <p14:tracePt t="51844" x="4440238" y="5006975"/>
          <p14:tracePt t="51861" x="4646613" y="5006975"/>
          <p14:tracePt t="51878" x="4864100" y="5006975"/>
          <p14:tracePt t="51895" x="5068888" y="5006975"/>
          <p14:tracePt t="51911" x="5332413" y="5006975"/>
          <p14:tracePt t="51928" x="5429250" y="5006975"/>
          <p14:tracePt t="51944" x="5503863" y="5006975"/>
          <p14:tracePt t="51961" x="5549900" y="4983163"/>
          <p14:tracePt t="51978" x="5618163" y="4908550"/>
          <p14:tracePt t="51994" x="5668963" y="4857750"/>
          <p14:tracePt t="52011" x="5692775" y="4840288"/>
          <p14:tracePt t="52028" x="5721350" y="4806950"/>
          <p14:tracePt t="52044" x="5732463" y="4794250"/>
          <p14:tracePt t="52061" x="5737225" y="4789488"/>
          <p14:tracePt t="52078" x="5765800" y="4765675"/>
          <p14:tracePt t="52094" x="5811838" y="4749800"/>
          <p14:tracePt t="52111" x="5857875" y="4732338"/>
          <p14:tracePt t="52144" x="5857875" y="4725988"/>
          <p14:tracePt t="52161" x="5864225" y="4714875"/>
          <p14:tracePt t="52178" x="5864225" y="4721225"/>
          <p14:tracePt t="52194" x="5864225" y="4737100"/>
          <p14:tracePt t="52272" x="5851525" y="4783138"/>
          <p14:tracePt t="52281" x="5851525" y="4789488"/>
          <p14:tracePt t="52287" x="5851525" y="4806950"/>
          <p14:tracePt t="52297" x="5840413" y="4818063"/>
          <p14:tracePt t="52311" x="5840413" y="4879975"/>
          <p14:tracePt t="52328" x="5822950" y="4932363"/>
          <p14:tracePt t="52344" x="5818188" y="4937125"/>
          <p14:tracePt t="52378" x="5822950" y="4960938"/>
          <p14:tracePt t="52394" x="5864225" y="4960938"/>
          <p14:tracePt t="52411" x="5868988" y="4960938"/>
          <p14:tracePt t="52428" x="5875338" y="4937125"/>
          <p14:tracePt t="52444" x="5915025" y="4818063"/>
          <p14:tracePt t="52461" x="6000750" y="4668838"/>
          <p14:tracePt t="52478" x="6051550" y="4486275"/>
          <p14:tracePt t="52494" x="6086475" y="4343400"/>
          <p14:tracePt t="52511" x="6280150" y="4006850"/>
          <p14:tracePt t="52528" x="6418263" y="3817938"/>
          <p14:tracePt t="52544" x="6561138" y="3622675"/>
          <p14:tracePt t="52561" x="6635750" y="3475038"/>
          <p14:tracePt t="52578" x="6680200" y="3332163"/>
          <p14:tracePt t="52594" x="6697663" y="3200400"/>
          <p14:tracePt t="52611" x="6715125" y="3103563"/>
          <p14:tracePt t="52628" x="6726238" y="3011488"/>
          <p14:tracePt t="52644" x="6732588" y="2954338"/>
          <p14:tracePt t="52661" x="6743700" y="2897188"/>
          <p14:tracePt t="52678" x="6761163" y="2822575"/>
          <p14:tracePt t="52694" x="6761163" y="2789238"/>
          <p14:tracePt t="52711" x="6761163" y="2736850"/>
          <p14:tracePt t="52728" x="6765925" y="2703513"/>
          <p14:tracePt t="52744" x="6765925" y="2674938"/>
          <p14:tracePt t="52761" x="6765925" y="2651125"/>
          <p14:tracePt t="52777" x="6765925" y="2640013"/>
          <p14:tracePt t="52794" x="6765925" y="2622550"/>
          <p14:tracePt t="52811" x="6765925" y="2617788"/>
          <p14:tracePt t="52828" x="6765925" y="2606675"/>
          <p14:tracePt t="52844" x="6761163" y="2589213"/>
          <p14:tracePt t="52861" x="6754813" y="2582863"/>
          <p14:tracePt t="52878" x="6750050" y="2571750"/>
          <p14:tracePt t="52894" x="6750050" y="2554288"/>
          <p14:tracePt t="52911" x="6732588" y="2514600"/>
          <p14:tracePt t="52928" x="6732588" y="2479675"/>
          <p14:tracePt t="52944" x="6732588" y="2451100"/>
          <p14:tracePt t="52961" x="6732588" y="2417763"/>
          <p14:tracePt t="52978" x="6732588" y="2393950"/>
          <p14:tracePt t="52994" x="6732588" y="2365375"/>
          <p14:tracePt t="53011" x="6737350" y="2343150"/>
          <p14:tracePt t="53028" x="6750050" y="2314575"/>
          <p14:tracePt t="53044" x="6765925" y="2286000"/>
          <p14:tracePt t="53061" x="6772275" y="2274888"/>
          <p14:tracePt t="53078" x="6778625" y="2257425"/>
          <p14:tracePt t="53094" x="6778625" y="2235200"/>
          <p14:tracePt t="53111" x="6794500" y="2206625"/>
          <p14:tracePt t="53128" x="6794500" y="2193925"/>
          <p14:tracePt t="53144" x="6794500" y="2160588"/>
          <p14:tracePt t="53161" x="6794500" y="2125663"/>
          <p14:tracePt t="53178" x="6794500" y="2079625"/>
          <p14:tracePt t="53194" x="6789738" y="2046288"/>
          <p14:tracePt t="53211" x="6765925" y="2011363"/>
          <p14:tracePt t="53228" x="6715125" y="1960563"/>
          <p14:tracePt t="53244" x="6651625" y="1925638"/>
          <p14:tracePt t="53261" x="6554788" y="1885950"/>
          <p14:tracePt t="53278" x="6469063" y="1857375"/>
          <p14:tracePt t="53294" x="6350000" y="1828800"/>
          <p14:tracePt t="53311" x="6149975" y="1800225"/>
          <p14:tracePt t="53328" x="6064250" y="1782763"/>
          <p14:tracePt t="53344" x="5989638" y="1771650"/>
          <p14:tracePt t="53361" x="5932488" y="1765300"/>
          <p14:tracePt t="53378" x="5868988" y="1765300"/>
          <p14:tracePt t="53394" x="5818188" y="1765300"/>
          <p14:tracePt t="53411" x="5754688" y="1765300"/>
          <p14:tracePt t="53428" x="5715000" y="1765300"/>
          <p14:tracePt t="53444" x="5675313" y="1765300"/>
          <p14:tracePt t="53461" x="5651500" y="1765300"/>
          <p14:tracePt t="53478" x="5611813" y="1771650"/>
          <p14:tracePt t="53494" x="5589588" y="1789113"/>
          <p14:tracePt t="53511" x="5578475" y="1793875"/>
          <p14:tracePt t="53528" x="5572125" y="1800225"/>
          <p14:tracePt t="54231" x="5589588" y="1811338"/>
          <p14:tracePt t="54240" x="5622925" y="1817688"/>
          <p14:tracePt t="54248" x="5680075" y="1828800"/>
          <p14:tracePt t="54261" x="5726113" y="1839913"/>
          <p14:tracePt t="54277" x="5868988" y="1857375"/>
          <p14:tracePt t="54294" x="6046788" y="1879600"/>
          <p14:tracePt t="54311" x="6251575" y="1879600"/>
          <p14:tracePt t="54312" x="6350000" y="1879600"/>
          <p14:tracePt t="54327" x="6554788" y="1879600"/>
          <p14:tracePt t="54344" x="6772275" y="1879600"/>
          <p14:tracePt t="54361" x="6989763" y="1879600"/>
          <p14:tracePt t="54377" x="7194550" y="1879600"/>
          <p14:tracePt t="54394" x="7429500" y="1879600"/>
          <p14:tracePt t="54411" x="7635875" y="1879600"/>
          <p14:tracePt t="54427" x="7812088" y="1879600"/>
          <p14:tracePt t="54444" x="7966075" y="1879600"/>
          <p14:tracePt t="54461" x="8064500" y="1879600"/>
          <p14:tracePt t="54477" x="8137525" y="1868488"/>
          <p14:tracePt t="54494" x="8201025" y="1851025"/>
          <p14:tracePt t="54511" x="8247063" y="1851025"/>
          <p14:tracePt t="54527" x="8321675" y="1839913"/>
          <p14:tracePt t="54544" x="8366125" y="1828800"/>
          <p14:tracePt t="54561" x="8401050" y="1828800"/>
          <p14:tracePt t="54577" x="8423275" y="1822450"/>
          <p14:tracePt t="54594" x="8435975" y="1822450"/>
          <p14:tracePt t="54735" x="8440738" y="1822450"/>
          <p14:tracePt t="54767" x="8447088" y="1822450"/>
          <p14:tracePt t="55703" x="8447088" y="1828800"/>
          <p14:tracePt t="55713" x="8447088" y="1835150"/>
          <p14:tracePt t="55719" x="8447088" y="1851025"/>
          <p14:tracePt t="55727" x="8447088" y="1857375"/>
          <p14:tracePt t="55744" x="8447088" y="1863725"/>
          <p14:tracePt t="56016" x="8447088" y="1885950"/>
          <p14:tracePt t="56023" x="8447088" y="1892300"/>
          <p14:tracePt t="56031" x="8447088" y="1897063"/>
          <p14:tracePt t="56044" x="8447088" y="1908175"/>
          <p14:tracePt t="56061" x="8423275" y="1931988"/>
          <p14:tracePt t="56077" x="8407400" y="1949450"/>
          <p14:tracePt t="56094" x="8389938" y="1954213"/>
          <p14:tracePt t="56111" x="8355013" y="1971675"/>
          <p14:tracePt t="56127" x="8297863" y="1982788"/>
          <p14:tracePt t="56144" x="8251825" y="1993900"/>
          <p14:tracePt t="56161" x="8207375" y="2000250"/>
          <p14:tracePt t="56177" x="8161338" y="2000250"/>
          <p14:tracePt t="56194" x="8108950" y="2000250"/>
          <p14:tracePt t="56211" x="8058150" y="2000250"/>
          <p14:tracePt t="56227" x="7983538" y="2000250"/>
          <p14:tracePt t="56244" x="7915275" y="2000250"/>
          <p14:tracePt t="56260" x="7829550" y="2000250"/>
          <p14:tracePt t="56277" x="7766050" y="2000250"/>
          <p14:tracePt t="56294" x="7693025" y="2000250"/>
          <p14:tracePt t="56310" x="7640638" y="2000250"/>
          <p14:tracePt t="56311" x="7618413" y="2000250"/>
          <p14:tracePt t="56327" x="7583488" y="2000250"/>
          <p14:tracePt t="56344" x="7554913" y="2000250"/>
          <p14:tracePt t="56360" x="7532688" y="2000250"/>
          <p14:tracePt t="56377" x="7515225" y="2000250"/>
          <p14:tracePt t="56394" x="7458075" y="2000250"/>
          <p14:tracePt t="56411" x="7407275" y="2000250"/>
          <p14:tracePt t="56427" x="7343775" y="1989138"/>
          <p14:tracePt t="56444" x="7332663" y="1982788"/>
          <p14:tracePt t="56639" x="7315200" y="1978025"/>
          <p14:tracePt t="56832" x="7308850" y="1978025"/>
          <p14:tracePt t="57151" x="7292975" y="1982788"/>
          <p14:tracePt t="57160" x="7264400" y="2006600"/>
          <p14:tracePt t="57167" x="7240588" y="2046288"/>
          <p14:tracePt t="57177" x="7218363" y="2068513"/>
          <p14:tracePt t="57194" x="7154863" y="2125663"/>
          <p14:tracePt t="57210" x="7108825" y="2200275"/>
          <p14:tracePt t="57227" x="7086600" y="2235200"/>
          <p14:tracePt t="57244" x="7086600" y="2263775"/>
          <p14:tracePt t="57260" x="7086600" y="2279650"/>
          <p14:tracePt t="57277" x="7086600" y="2308225"/>
          <p14:tracePt t="57294" x="7086600" y="2343150"/>
          <p14:tracePt t="57310" x="7086600" y="2365375"/>
          <p14:tracePt t="57311" x="7086600" y="2371725"/>
          <p14:tracePt t="57327" x="7086600" y="2393950"/>
          <p14:tracePt t="57344" x="7086600" y="2400300"/>
          <p14:tracePt t="57360" x="7086600" y="2406650"/>
          <p14:tracePt t="57377" x="7086600" y="2422525"/>
          <p14:tracePt t="57394" x="7092950" y="2451100"/>
          <p14:tracePt t="57410" x="7092950" y="2468563"/>
          <p14:tracePt t="57427" x="7104063" y="2497138"/>
          <p14:tracePt t="57444" x="7108825" y="2508250"/>
          <p14:tracePt t="57460" x="7108825" y="2525713"/>
          <p14:tracePt t="57477" x="7115175" y="2532063"/>
          <p14:tracePt t="57494" x="7121525" y="2536825"/>
          <p14:tracePt t="57510" x="7126288" y="2549525"/>
          <p14:tracePt t="57527" x="7126288" y="2554288"/>
          <p14:tracePt t="57544" x="7132638" y="2565400"/>
          <p14:tracePt t="57703" x="7137400" y="2549525"/>
          <p14:tracePt t="57714" x="7137400" y="2508250"/>
          <p14:tracePt t="57719" x="7137400" y="2474913"/>
          <p14:tracePt t="57727" x="7137400" y="2446338"/>
          <p14:tracePt t="57744" x="7137400" y="2400300"/>
          <p14:tracePt t="57760" x="7137400" y="2360613"/>
          <p14:tracePt t="57777" x="7137400" y="2297113"/>
          <p14:tracePt t="57794" x="7137400" y="2286000"/>
          <p14:tracePt t="58136" x="7137400" y="2292350"/>
          <p14:tracePt t="58144" x="7137400" y="2303463"/>
          <p14:tracePt t="58151" x="7137400" y="2336800"/>
          <p14:tracePt t="58160" x="7137400" y="2365375"/>
          <p14:tracePt t="58177" x="7137400" y="2400300"/>
          <p14:tracePt t="58193" x="7137400" y="2428875"/>
          <p14:tracePt t="58210" x="7137400" y="2439988"/>
          <p14:tracePt t="58327" x="7137400" y="2422525"/>
          <p14:tracePt t="58336" x="7132638" y="2400300"/>
          <p14:tracePt t="58343" x="7121525" y="2389188"/>
          <p14:tracePt t="58360" x="7108825" y="2343150"/>
          <p14:tracePt t="58377" x="7104063" y="2325688"/>
          <p14:tracePt t="58394" x="7104063" y="2320925"/>
          <p14:tracePt t="58472" x="7108825" y="2308225"/>
          <p14:tracePt t="58480" x="7121525" y="2308225"/>
          <p14:tracePt t="58487" x="7143750" y="2332038"/>
          <p14:tracePt t="58497" x="7154863" y="2343150"/>
          <p14:tracePt t="58510" x="7154863" y="2371725"/>
          <p14:tracePt t="58527" x="7161213" y="2451100"/>
          <p14:tracePt t="58544" x="7161213" y="2474913"/>
          <p14:tracePt t="58560" x="7161213" y="2503488"/>
          <p14:tracePt t="58577" x="7161213" y="2514600"/>
          <p14:tracePt t="58610" x="7161213" y="2520950"/>
          <p14:tracePt t="58776" x="7161213" y="2578100"/>
          <p14:tracePt t="58784" x="7154863" y="2635250"/>
          <p14:tracePt t="58793" x="7154863" y="2686050"/>
          <p14:tracePt t="58810" x="7137400" y="2828925"/>
          <p14:tracePt t="58827" x="7104063" y="2971800"/>
          <p14:tracePt t="58844" x="7097713" y="3074988"/>
          <p14:tracePt t="58860" x="7097713" y="3149600"/>
          <p14:tracePt t="58877" x="7097713" y="3211513"/>
          <p14:tracePt t="58894" x="7097713" y="3303588"/>
          <p14:tracePt t="58910" x="7097713" y="3406775"/>
          <p14:tracePt t="58927" x="7097713" y="3468688"/>
          <p14:tracePt t="58944" x="7097713" y="3521075"/>
          <p14:tracePt t="58960" x="7104063" y="3532188"/>
          <p14:tracePt t="58994" x="7104063" y="3549650"/>
          <p14:tracePt t="59010" x="7097713" y="3565525"/>
          <p14:tracePt t="59027" x="7097713" y="3600450"/>
          <p14:tracePt t="59043" x="7092950" y="3629025"/>
          <p14:tracePt t="59060" x="7092950" y="3651250"/>
          <p14:tracePt t="59077" x="7086600" y="3686175"/>
          <p14:tracePt t="59093" x="7051675" y="3736975"/>
          <p14:tracePt t="59110" x="7035800" y="3760788"/>
          <p14:tracePt t="59127" x="7011988" y="3800475"/>
          <p14:tracePt t="59143" x="6943725" y="3892550"/>
          <p14:tracePt t="59160" x="6926263" y="3937000"/>
          <p14:tracePt t="59177" x="6926263" y="3965575"/>
          <p14:tracePt t="59193" x="6926263" y="3983038"/>
          <p14:tracePt t="59240" x="6937375" y="3989388"/>
          <p14:tracePt t="59247" x="6950075" y="3989388"/>
          <p14:tracePt t="59260" x="6978650" y="3989388"/>
          <p14:tracePt t="59277" x="7007225" y="3989388"/>
          <p14:tracePt t="59293" x="7051675" y="3989388"/>
          <p14:tracePt t="59310" x="7104063" y="3989388"/>
          <p14:tracePt t="59311" x="7132638" y="3989388"/>
          <p14:tracePt t="59327" x="7165975" y="3989388"/>
          <p14:tracePt t="59343" x="7251700" y="3989388"/>
          <p14:tracePt t="59360" x="7286625" y="3989388"/>
          <p14:tracePt t="59377" x="7297738" y="3983038"/>
          <p14:tracePt t="59393" x="7297738" y="3965575"/>
          <p14:tracePt t="59410" x="7269163" y="3943350"/>
          <p14:tracePt t="59427" x="7246938" y="3937000"/>
          <p14:tracePt t="59443" x="7223125" y="3925888"/>
          <p14:tracePt t="59460" x="7172325" y="3903663"/>
          <p14:tracePt t="59477" x="7143750" y="3879850"/>
          <p14:tracePt t="59493" x="7104063" y="3879850"/>
          <p14:tracePt t="59510" x="7046913" y="3875088"/>
          <p14:tracePt t="59527" x="6961188" y="3846513"/>
          <p14:tracePt t="59543" x="6943725" y="3840163"/>
          <p14:tracePt t="59560" x="6892925" y="3829050"/>
          <p14:tracePt t="59577" x="6818313" y="3800475"/>
          <p14:tracePt t="59593" x="6704013" y="3783013"/>
          <p14:tracePt t="59610" x="6611938" y="3754438"/>
          <p14:tracePt t="59627" x="6543675" y="3721100"/>
          <p14:tracePt t="59643" x="6503988" y="3708400"/>
          <p14:tracePt t="59660" x="6451600" y="3686175"/>
          <p14:tracePt t="59677" x="6411913" y="3668713"/>
          <p14:tracePt t="59693" x="6372225" y="3663950"/>
          <p14:tracePt t="59710" x="6326188" y="3663950"/>
          <p14:tracePt t="59727" x="6286500" y="3663950"/>
          <p14:tracePt t="59743" x="6264275" y="3663950"/>
          <p14:tracePt t="59760" x="6251575" y="3663950"/>
          <p14:tracePt t="59777" x="6240463" y="3663950"/>
          <p14:tracePt t="59793" x="6223000" y="3663950"/>
          <p14:tracePt t="59810" x="6194425" y="3675063"/>
          <p14:tracePt t="59827" x="6165850" y="3686175"/>
          <p14:tracePt t="59843" x="6143625" y="3692525"/>
          <p14:tracePt t="59860" x="6132513" y="3692525"/>
          <p14:tracePt t="59893" x="6115050" y="3692525"/>
          <p14:tracePt t="59910" x="6103938" y="3692525"/>
          <p14:tracePt t="59927" x="6092825" y="3686175"/>
          <p14:tracePt t="59943" x="6080125" y="3679825"/>
          <p14:tracePt t="60071" x="6086475" y="3686175"/>
          <p14:tracePt t="60081" x="6097588" y="3697288"/>
          <p14:tracePt t="60087" x="6108700" y="3708400"/>
          <p14:tracePt t="60103" x="6108700" y="3725863"/>
          <p14:tracePt t="60114" x="6115050" y="3732213"/>
          <p14:tracePt t="60127" x="6115050" y="3736975"/>
          <p14:tracePt t="60151" x="6121400" y="3743325"/>
          <p14:tracePt t="60160" x="6126163" y="3743325"/>
          <p14:tracePt t="60177" x="6137275" y="3749675"/>
          <p14:tracePt t="60193" x="6161088" y="3749675"/>
          <p14:tracePt t="60210" x="6189663" y="3754438"/>
          <p14:tracePt t="60227" x="6223000" y="3754438"/>
          <p14:tracePt t="60243" x="6240463" y="3754438"/>
          <p14:tracePt t="60260" x="6292850" y="3754438"/>
          <p14:tracePt t="60277" x="6321425" y="3736975"/>
          <p14:tracePt t="60293" x="6337300" y="3725863"/>
          <p14:tracePt t="60310" x="6365875" y="3697288"/>
          <p14:tracePt t="60311" x="6372225" y="3692525"/>
          <p14:tracePt t="60327" x="6378575" y="3686175"/>
          <p14:tracePt t="60343" x="6394450" y="3675063"/>
          <p14:tracePt t="60360" x="6407150" y="3668713"/>
          <p14:tracePt t="60393" x="6423025" y="3668713"/>
          <p14:tracePt t="60520" x="6429375" y="3668713"/>
          <p14:tracePt t="60527" x="6429375" y="3675063"/>
          <p14:tracePt t="60535" x="6429375" y="3686175"/>
          <p14:tracePt t="60552" x="6423025" y="3692525"/>
          <p14:tracePt t="60568" x="6418263" y="3697288"/>
          <p14:tracePt t="60584" x="6411913" y="3703638"/>
          <p14:tracePt t="60593" x="6407150" y="3703638"/>
          <p14:tracePt t="60610" x="6361113" y="3703638"/>
          <p14:tracePt t="60627" x="6326188" y="3703638"/>
          <p14:tracePt t="60643" x="6280150" y="3703638"/>
          <p14:tracePt t="60660" x="6246813" y="3703638"/>
          <p14:tracePt t="60677" x="6218238" y="3703638"/>
          <p14:tracePt t="60693" x="6194425" y="3703638"/>
          <p14:tracePt t="60727" x="6189663" y="3703638"/>
          <p14:tracePt t="60751" x="6183313" y="3703638"/>
          <p14:tracePt t="60767" x="6178550" y="3708400"/>
          <p14:tracePt t="60960" x="6183313" y="3708400"/>
          <p14:tracePt t="60975" x="6194425" y="3708400"/>
          <p14:tracePt t="61015" x="6200775" y="3708400"/>
          <p14:tracePt t="61023" x="6223000" y="3708400"/>
          <p14:tracePt t="61031" x="6235700" y="3714750"/>
          <p14:tracePt t="61043" x="6257925" y="3714750"/>
          <p14:tracePt t="61060" x="6292850" y="3725863"/>
          <p14:tracePt t="61077" x="6343650" y="3749675"/>
          <p14:tracePt t="61093" x="6365875" y="3749675"/>
          <p14:tracePt t="61110" x="6400800" y="3754438"/>
          <p14:tracePt t="61127" x="6440488" y="3754438"/>
          <p14:tracePt t="61143" x="6475413" y="3754438"/>
          <p14:tracePt t="61160" x="6515100" y="3754438"/>
          <p14:tracePt t="61177" x="6550025" y="3754438"/>
          <p14:tracePt t="61193" x="6583363" y="3749675"/>
          <p14:tracePt t="61210" x="6618288" y="3749675"/>
          <p14:tracePt t="61227" x="6664325" y="3749675"/>
          <p14:tracePt t="61243" x="6737350" y="3749675"/>
          <p14:tracePt t="61260" x="6835775" y="3749675"/>
          <p14:tracePt t="61277" x="6972300" y="3749675"/>
          <p14:tracePt t="61293" x="7058025" y="3749675"/>
          <p14:tracePt t="61310" x="7121525" y="3749675"/>
          <p14:tracePt t="61312" x="7143750" y="3736975"/>
          <p14:tracePt t="61327" x="7172325" y="3736975"/>
          <p14:tracePt t="61343" x="7207250" y="3732213"/>
          <p14:tracePt t="61360" x="7235825" y="3732213"/>
          <p14:tracePt t="61377" x="7275513" y="3732213"/>
          <p14:tracePt t="61393" x="7350125" y="3732213"/>
          <p14:tracePt t="61410" x="7418388" y="3732213"/>
          <p14:tracePt t="61427" x="7464425" y="3732213"/>
          <p14:tracePt t="61443" x="7508875" y="3732213"/>
          <p14:tracePt t="61460" x="7543800" y="3732213"/>
          <p14:tracePt t="61476" x="7589838" y="3732213"/>
          <p14:tracePt t="61493" x="7640638" y="3732213"/>
          <p14:tracePt t="61510" x="7686675" y="3732213"/>
          <p14:tracePt t="61527" x="7737475" y="3732213"/>
          <p14:tracePt t="61543" x="7807325" y="3743325"/>
          <p14:tracePt t="61560" x="7812088" y="3749675"/>
          <p14:tracePt t="61576" x="7823200" y="3749675"/>
          <p14:tracePt t="61593" x="7829550" y="3749675"/>
          <p14:tracePt t="61610" x="7835900" y="3749675"/>
          <p14:tracePt t="61735" x="7840663" y="3754438"/>
          <p14:tracePt t="61751" x="7840663" y="3771900"/>
          <p14:tracePt t="61759" x="7840663" y="3789363"/>
          <p14:tracePt t="61767" x="7840663" y="3811588"/>
          <p14:tracePt t="61776" x="7840663" y="3822700"/>
          <p14:tracePt t="61793" x="7840663" y="3835400"/>
          <p14:tracePt t="61810" x="7840663" y="3846513"/>
          <p14:tracePt t="61826" x="7835900" y="3868738"/>
          <p14:tracePt t="61843" x="7812088" y="3897313"/>
          <p14:tracePt t="61860" x="7800975" y="3925888"/>
          <p14:tracePt t="61876" x="7778750" y="3943350"/>
          <p14:tracePt t="61893" x="7772400" y="3949700"/>
          <p14:tracePt t="61930" x="7766050" y="3954463"/>
          <p14:tracePt t="61943" x="7750175" y="3960813"/>
          <p14:tracePt t="61960" x="7743825" y="3960813"/>
          <p14:tracePt t="61976" x="7732713" y="3971925"/>
          <p14:tracePt t="62063" x="7726363" y="3978275"/>
          <p14:tracePt t="62087" x="7721600" y="3983038"/>
          <p14:tracePt t="62103" x="7704138" y="4000500"/>
          <p14:tracePt t="62135" x="7697788" y="4006850"/>
          <p14:tracePt t="62144" x="7693025" y="4011613"/>
          <p14:tracePt t="62160" x="7680325" y="4011613"/>
          <p14:tracePt t="62167" x="7669213" y="4011613"/>
          <p14:tracePt t="62176" x="7635875" y="4011613"/>
          <p14:tracePt t="62193" x="7566025" y="4011613"/>
          <p14:tracePt t="62210" x="7504113" y="4011613"/>
          <p14:tracePt t="62226" x="7429500" y="4011613"/>
          <p14:tracePt t="62243" x="7383463" y="4011613"/>
          <p14:tracePt t="62260" x="7343775" y="4011613"/>
          <p14:tracePt t="62276" x="7280275" y="4011613"/>
          <p14:tracePt t="62293" x="7194550" y="4006850"/>
          <p14:tracePt t="62310" x="7132638" y="4006850"/>
          <p14:tracePt t="62312" x="7108825" y="4006850"/>
          <p14:tracePt t="62326" x="7080250" y="4006850"/>
          <p14:tracePt t="62343" x="7007225" y="4006850"/>
          <p14:tracePt t="62360" x="6932613" y="4006850"/>
          <p14:tracePt t="62376" x="6851650" y="4006850"/>
          <p14:tracePt t="62393" x="6778625" y="4006850"/>
          <p14:tracePt t="62410" x="6715125" y="4006850"/>
          <p14:tracePt t="62426" x="6651625" y="4006850"/>
          <p14:tracePt t="62443" x="6618288" y="4006850"/>
          <p14:tracePt t="62460" x="6583363" y="4006850"/>
          <p14:tracePt t="62476" x="6543675" y="4006850"/>
          <p14:tracePt t="62493" x="6503988" y="4000500"/>
          <p14:tracePt t="62510" x="6429375" y="3994150"/>
          <p14:tracePt t="62526" x="6343650" y="3983038"/>
          <p14:tracePt t="62543" x="6264275" y="3965575"/>
          <p14:tracePt t="62560" x="6223000" y="3965575"/>
          <p14:tracePt t="62576" x="6189663" y="3965575"/>
          <p14:tracePt t="62593" x="6143625" y="3965575"/>
          <p14:tracePt t="62610" x="6108700" y="3965575"/>
          <p14:tracePt t="62626" x="6075363" y="3965575"/>
          <p14:tracePt t="62643" x="6035675" y="3971925"/>
          <p14:tracePt t="62660" x="6007100" y="3978275"/>
          <p14:tracePt t="62676" x="5978525" y="3983038"/>
          <p14:tracePt t="62693" x="5972175" y="3983038"/>
          <p14:tracePt t="62710" x="5949950" y="3989388"/>
          <p14:tracePt t="62726" x="5943600" y="3994150"/>
          <p14:tracePt t="62743" x="5915025" y="4000500"/>
          <p14:tracePt t="62760" x="5908675" y="4006850"/>
          <p14:tracePt t="62776" x="5903913" y="4006850"/>
          <p14:tracePt t="62810" x="5892800" y="4006850"/>
          <p14:tracePt t="62826" x="5880100" y="4000500"/>
          <p14:tracePt t="62843" x="5880100" y="3983038"/>
          <p14:tracePt t="62860" x="5880100" y="3971925"/>
          <p14:tracePt t="62876" x="5880100" y="3965575"/>
          <p14:tracePt t="62893" x="5875338" y="3954463"/>
          <p14:tracePt t="63007" x="5857875" y="3954463"/>
          <p14:tracePt t="63015" x="5846763" y="3965575"/>
          <p14:tracePt t="63031" x="5840413" y="3971925"/>
          <p14:tracePt t="63119" x="5829300" y="3971925"/>
          <p14:tracePt t="63151" x="5822950" y="3971925"/>
          <p14:tracePt t="63319" x="5818188" y="3978275"/>
          <p14:tracePt t="63423" x="5818188" y="3983038"/>
          <p14:tracePt t="63447" x="5818188" y="3989388"/>
          <p14:tracePt t="63464" x="5818188" y="3994150"/>
          <p14:tracePt t="63472" x="5818188" y="4000500"/>
          <p14:tracePt t="63496" x="5818188" y="4006850"/>
          <p14:tracePt t="63655" x="5818188" y="4017963"/>
          <p14:tracePt t="63695" x="5822950" y="4035425"/>
          <p14:tracePt t="63719" x="5829300" y="4040188"/>
          <p14:tracePt t="63751" x="5829300" y="4051300"/>
          <p14:tracePt t="63759" x="5829300" y="4057650"/>
          <p14:tracePt t="63775" x="5835650" y="4064000"/>
          <p14:tracePt t="63911" x="5835650" y="4068763"/>
          <p14:tracePt t="64319" x="5840413" y="4075113"/>
          <p14:tracePt t="64329" x="5846763" y="4075113"/>
          <p14:tracePt t="64335" x="5851525" y="4064000"/>
          <p14:tracePt t="64359" x="5857875" y="4057650"/>
          <p14:tracePt t="64376" x="5857875" y="4051300"/>
          <p14:tracePt t="64383" x="5864225" y="4046538"/>
          <p14:tracePt t="64393" x="5864225" y="4040188"/>
          <p14:tracePt t="64409" x="5868988" y="4022725"/>
          <p14:tracePt t="64431" x="5875338" y="4017963"/>
          <p14:tracePt t="64503" x="5886450" y="4017963"/>
          <p14:tracePt t="64513" x="5903913" y="4017963"/>
          <p14:tracePt t="64520" x="5908675" y="4017963"/>
          <p14:tracePt t="64528" x="5915025" y="4017963"/>
          <p14:tracePt t="64543" x="5937250" y="4029075"/>
          <p14:tracePt t="64576" x="5943600" y="4029075"/>
          <p14:tracePt t="64593" x="5961063" y="4022725"/>
          <p14:tracePt t="64609" x="5972175" y="4022725"/>
          <p14:tracePt t="64626" x="5983288" y="4017963"/>
          <p14:tracePt t="64643" x="6022975" y="3994150"/>
          <p14:tracePt t="64659" x="6035675" y="3989388"/>
          <p14:tracePt t="64676" x="6046788" y="3983038"/>
          <p14:tracePt t="64693" x="6051550" y="3978275"/>
          <p14:tracePt t="64823" x="6064250" y="3978275"/>
          <p14:tracePt t="64839" x="6064250" y="3983038"/>
          <p14:tracePt t="64935" x="6057900" y="3989388"/>
          <p14:tracePt t="64999" x="6057900" y="3983038"/>
          <p14:tracePt t="65007" x="6057900" y="3971925"/>
          <p14:tracePt t="65015" x="6057900" y="3965575"/>
          <p14:tracePt t="65026" x="6057900" y="3960813"/>
          <p14:tracePt t="65043" x="6057900" y="3954463"/>
          <p14:tracePt t="65183" x="6051550" y="3949700"/>
          <p14:tracePt t="65199" x="6046788" y="3949700"/>
          <p14:tracePt t="65295" x="6040438" y="3949700"/>
          <p14:tracePt t="65313" x="6035675" y="3954463"/>
          <p14:tracePt t="65319" x="6029325" y="3960813"/>
          <p14:tracePt t="65329" x="6029325" y="3965575"/>
          <p14:tracePt t="65767" x="6018213" y="3978275"/>
          <p14:tracePt t="65848" x="6011863" y="3983038"/>
          <p14:tracePt t="65864" x="6007100" y="3989388"/>
          <p14:tracePt t="65887" x="5983288" y="3994150"/>
          <p14:tracePt t="65903" x="5978525" y="4000500"/>
          <p14:tracePt t="65919" x="5972175" y="4006850"/>
          <p14:tracePt t="65935" x="5965825" y="4011613"/>
          <p14:tracePt t="66801" x="5965825" y="4017963"/>
          <p14:tracePt t="66807" x="5965825" y="4022725"/>
          <p14:tracePt t="66816" x="5965825" y="4029075"/>
          <p14:tracePt t="66839" x="5965825" y="4046538"/>
          <p14:tracePt t="66871" x="5965825" y="4051300"/>
          <p14:tracePt t="66935" x="5965825" y="4057650"/>
          <p14:tracePt t="66959" x="5972175" y="4057650"/>
          <p14:tracePt t="66975" x="5978525" y="4057650"/>
          <p14:tracePt t="66992" x="5989638" y="4057650"/>
          <p14:tracePt t="67015" x="5994400" y="4057650"/>
          <p14:tracePt t="67024" x="6007100" y="4057650"/>
          <p14:tracePt t="67039" x="6011863" y="4057650"/>
          <p14:tracePt t="67056" x="6018213" y="4057650"/>
          <p14:tracePt t="67063" x="6022975" y="4057650"/>
          <p14:tracePt t="67088" x="6035675" y="4057650"/>
          <p14:tracePt t="67104" x="6046788" y="4051300"/>
          <p14:tracePt t="67119" x="6051550" y="4046538"/>
          <p14:tracePt t="67129" x="6075363" y="4040188"/>
          <p14:tracePt t="67142" x="6092825" y="4029075"/>
          <p14:tracePt t="67159" x="6137275" y="3954463"/>
          <p14:tracePt t="67176" x="6154738" y="3908425"/>
          <p14:tracePt t="67192" x="6154738" y="3875088"/>
          <p14:tracePt t="67209" x="6154738" y="3857625"/>
          <p14:tracePt t="67226" x="6154738" y="3829050"/>
          <p14:tracePt t="67242" x="6154738" y="3794125"/>
          <p14:tracePt t="67259" x="6149975" y="3771900"/>
          <p14:tracePt t="67276" x="6149975" y="3760788"/>
          <p14:tracePt t="67292" x="6143625" y="3749675"/>
          <p14:tracePt t="67309" x="6137275" y="3732213"/>
          <p14:tracePt t="67383" x="6132513" y="3732213"/>
          <p14:tracePt t="67407" x="6126163" y="3732213"/>
          <p14:tracePt t="67415" x="6121400" y="3743325"/>
          <p14:tracePt t="67431" x="6121400" y="3749675"/>
          <p14:tracePt t="67440" x="6121400" y="3760788"/>
          <p14:tracePt t="67447" x="6121400" y="3771900"/>
          <p14:tracePt t="67459" x="6121400" y="3794125"/>
          <p14:tracePt t="67476" x="6126163" y="3840163"/>
          <p14:tracePt t="67492" x="6132513" y="3879850"/>
          <p14:tracePt t="67509" x="6132513" y="3943350"/>
          <p14:tracePt t="67526" x="6132513" y="3978275"/>
          <p14:tracePt t="67543" x="6132513" y="4017963"/>
          <p14:tracePt t="67559" x="6132513" y="4035425"/>
          <p14:tracePt t="67576" x="6132513" y="4051300"/>
          <p14:tracePt t="67592" x="6132513" y="4057650"/>
          <p14:tracePt t="67626" x="6132513" y="4064000"/>
          <p14:tracePt t="67839" x="6132513" y="4068763"/>
          <p14:tracePt t="67847" x="6132513" y="4075113"/>
          <p14:tracePt t="67855" x="6126163" y="4079875"/>
          <p14:tracePt t="67983" x="6126163" y="4086225"/>
          <p14:tracePt t="68007" x="6132513" y="4086225"/>
          <p14:tracePt t="68024" x="6143625" y="4079875"/>
          <p14:tracePt t="68031" x="6143625" y="4057650"/>
          <p14:tracePt t="68042" x="6143625" y="4046538"/>
          <p14:tracePt t="68059" x="6143625" y="4000500"/>
          <p14:tracePt t="68076" x="6143625" y="3949700"/>
          <p14:tracePt t="68092" x="6143625" y="3903663"/>
          <p14:tracePt t="68109" x="6143625" y="3879850"/>
          <p14:tracePt t="68126" x="6143625" y="3857625"/>
          <p14:tracePt t="68142" x="6143625" y="3840163"/>
          <p14:tracePt t="68159" x="6143625" y="3829050"/>
          <p14:tracePt t="68176" x="6143625" y="3817938"/>
          <p14:tracePt t="68209" x="6143625" y="3811588"/>
          <p14:tracePt t="68295" x="6143625" y="3817938"/>
          <p14:tracePt t="68304" x="6143625" y="3822700"/>
          <p14:tracePt t="68313" x="6143625" y="3829050"/>
          <p14:tracePt t="68326" x="6143625" y="3835400"/>
          <p14:tracePt t="68342" x="6143625" y="3857625"/>
          <p14:tracePt t="68359" x="6143625" y="3892550"/>
          <p14:tracePt t="68376" x="6143625" y="3908425"/>
          <p14:tracePt t="68392" x="6143625" y="3925888"/>
          <p14:tracePt t="68409" x="6143625" y="3937000"/>
          <p14:tracePt t="68426" x="6143625" y="3954463"/>
          <p14:tracePt t="68442" x="6143625" y="3960813"/>
          <p14:tracePt t="68552" x="6137275" y="3960813"/>
          <p14:tracePt t="68559" x="6132513" y="3954463"/>
          <p14:tracePt t="68567" x="6132513" y="3932238"/>
          <p14:tracePt t="68576" x="6132513" y="3921125"/>
          <p14:tracePt t="68592" x="6132513" y="3886200"/>
          <p14:tracePt t="68609" x="6132513" y="3863975"/>
          <p14:tracePt t="68626" x="6132513" y="3851275"/>
          <p14:tracePt t="68642" x="6132513" y="3840163"/>
          <p14:tracePt t="68676" x="6132513" y="3835400"/>
          <p14:tracePt t="68824" x="6126163" y="3829050"/>
          <p14:tracePt t="68848" x="6126163" y="3840163"/>
          <p14:tracePt t="68855" x="6126163" y="3863975"/>
          <p14:tracePt t="68864" x="6126163" y="3879850"/>
          <p14:tracePt t="68879" x="6137275" y="3903663"/>
          <p14:tracePt t="68896" x="6137275" y="3908425"/>
          <p14:tracePt t="68909" x="6137275" y="3914775"/>
          <p14:tracePt t="68926" x="6137275" y="3925888"/>
          <p14:tracePt t="68942" x="6143625" y="3937000"/>
          <p14:tracePt t="68959" x="6143625" y="3943350"/>
          <p14:tracePt t="69071" x="6149975" y="3949700"/>
          <p14:tracePt t="69087" x="6154738" y="3932238"/>
          <p14:tracePt t="69096" x="6161088" y="3925888"/>
          <p14:tracePt t="69103" x="6161088" y="3897313"/>
          <p14:tracePt t="69113" x="6161088" y="3886200"/>
          <p14:tracePt t="69125" x="6161088" y="3863975"/>
          <p14:tracePt t="69142" x="6161088" y="3822700"/>
          <p14:tracePt t="69159" x="6161088" y="3783013"/>
          <p14:tracePt t="69175" x="6154738" y="3778250"/>
          <p14:tracePt t="69272" x="6154738" y="3794125"/>
          <p14:tracePt t="69279" x="6154738" y="3822700"/>
          <p14:tracePt t="69287" x="6154738" y="3857625"/>
          <p14:tracePt t="69296" x="6154738" y="3868738"/>
          <p14:tracePt t="69309" x="6154738" y="3892550"/>
          <p14:tracePt t="69326" x="6154738" y="3925888"/>
          <p14:tracePt t="69342" x="6154738" y="3960813"/>
          <p14:tracePt t="69359" x="6154738" y="3989388"/>
          <p14:tracePt t="69375" x="6154738" y="4011613"/>
          <p14:tracePt t="69392" x="6154738" y="4022725"/>
          <p14:tracePt t="69409" x="6154738" y="4035425"/>
          <p14:tracePt t="69425" x="6154738" y="4040188"/>
          <p14:tracePt t="69536" x="6154738" y="4035425"/>
          <p14:tracePt t="69544" x="6154738" y="4022725"/>
          <p14:tracePt t="69552" x="6154738" y="4000500"/>
          <p14:tracePt t="69559" x="6154738" y="3983038"/>
          <p14:tracePt t="69575" x="6143625" y="3932238"/>
          <p14:tracePt t="69592" x="6143625" y="3897313"/>
          <p14:tracePt t="69609" x="6143625" y="3879850"/>
          <p14:tracePt t="69625" x="6143625" y="3868738"/>
          <p14:tracePt t="69642" x="6137275" y="3863975"/>
          <p14:tracePt t="69751" x="6132513" y="3863975"/>
          <p14:tracePt t="69759" x="6132513" y="3868738"/>
          <p14:tracePt t="69767" x="6137275" y="3886200"/>
          <p14:tracePt t="69775" x="6137275" y="3892550"/>
          <p14:tracePt t="69792" x="6143625" y="3925888"/>
          <p14:tracePt t="69809" x="6154738" y="3954463"/>
          <p14:tracePt t="69825" x="6178550" y="3983038"/>
          <p14:tracePt t="69842" x="6183313" y="4000500"/>
          <p14:tracePt t="69859" x="6194425" y="4022725"/>
          <p14:tracePt t="69875" x="6194425" y="4029075"/>
          <p14:tracePt t="69913" x="6194425" y="4035425"/>
          <p14:tracePt t="69945" x="6189663" y="4051300"/>
          <p14:tracePt t="69951" x="6178550" y="4051300"/>
          <p14:tracePt t="69967" x="6161088" y="4057650"/>
          <p14:tracePt t="70055" x="6154738" y="4057650"/>
          <p14:tracePt t="70071" x="6149975" y="4057650"/>
          <p14:tracePt t="70079" x="6137275" y="4051300"/>
          <p14:tracePt t="70096" x="6132513" y="4046538"/>
          <p14:tracePt t="70103" x="6132513" y="4035425"/>
          <p14:tracePt t="70113" x="6126163" y="4029075"/>
          <p14:tracePt t="70129" x="6126163" y="4022725"/>
          <p14:tracePt t="70176" x="6126163" y="4017963"/>
          <p14:tracePt t="70183" x="6121400" y="4011613"/>
          <p14:tracePt t="70192" x="6115050" y="4011613"/>
          <p14:tracePt t="70209" x="6103938" y="4011613"/>
          <p14:tracePt t="70225" x="6080125" y="4011613"/>
          <p14:tracePt t="70242" x="6069013" y="4011613"/>
          <p14:tracePt t="70259" x="6051550" y="4022725"/>
          <p14:tracePt t="70275" x="6035675" y="4035425"/>
          <p14:tracePt t="70292" x="6007100" y="4057650"/>
          <p14:tracePt t="70309" x="5983288" y="4079875"/>
          <p14:tracePt t="70325" x="5965825" y="4097338"/>
          <p14:tracePt t="70342" x="5937250" y="4125913"/>
          <p14:tracePt t="70359" x="5903913" y="4160838"/>
          <p14:tracePt t="70375" x="5857875" y="4217988"/>
          <p14:tracePt t="70392" x="5822950" y="4251325"/>
          <p14:tracePt t="70409" x="5794375" y="4314825"/>
          <p14:tracePt t="70425" x="5749925" y="4400550"/>
          <p14:tracePt t="70442" x="5726113" y="4451350"/>
          <p14:tracePt t="70459" x="5692775" y="4521200"/>
          <p14:tracePt t="70475" x="5668963" y="4578350"/>
          <p14:tracePt t="70492" x="5640388" y="4646613"/>
          <p14:tracePt t="70509" x="5607050" y="4703763"/>
          <p14:tracePt t="70525" x="5572125" y="4772025"/>
          <p14:tracePt t="70542" x="5549900" y="4818063"/>
          <p14:tracePt t="70559" x="5526088" y="4846638"/>
          <p14:tracePt t="70575" x="5508625" y="4864100"/>
          <p14:tracePt t="70592" x="5503863" y="4868863"/>
          <p14:tracePt t="70609" x="5497513" y="4868863"/>
          <p14:tracePt t="70625" x="5480050" y="4886325"/>
          <p14:tracePt t="70642" x="5468938" y="4892675"/>
          <p14:tracePt t="70839" x="5457825" y="4903788"/>
          <p14:tracePt t="73279" x="5492750" y="4851400"/>
          <p14:tracePt t="73287" x="5514975" y="4829175"/>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Adhesive </a:t>
            </a:r>
            <a:r>
              <a:rPr lang="en-US" dirty="0" err="1"/>
              <a:t>Bondline</a:t>
            </a:r>
            <a:r>
              <a:rPr lang="en-US" dirty="0"/>
              <a:t> vs. AERoBOND </a:t>
            </a:r>
          </a:p>
        </p:txBody>
      </p:sp>
      <p:sp>
        <p:nvSpPr>
          <p:cNvPr id="3" name="Content Placeholder 2"/>
          <p:cNvSpPr>
            <a:spLocks noGrp="1"/>
          </p:cNvSpPr>
          <p:nvPr>
            <p:ph idx="1"/>
          </p:nvPr>
        </p:nvSpPr>
        <p:spPr>
          <a:xfrm>
            <a:off x="4713227" y="4835169"/>
            <a:ext cx="4463173" cy="1463313"/>
          </a:xfrm>
        </p:spPr>
        <p:txBody>
          <a:bodyPr/>
          <a:lstStyle/>
          <a:p>
            <a:r>
              <a:rPr lang="en-US" sz="2000" dirty="0"/>
              <a:t>The AERoBOND joint is </a:t>
            </a:r>
            <a:r>
              <a:rPr lang="en-US" sz="2000" i="1" dirty="0"/>
              <a:t>indistinguishable</a:t>
            </a:r>
            <a:r>
              <a:rPr lang="en-US" sz="2000" dirty="0"/>
              <a:t> from the matrix resin of adherends</a:t>
            </a:r>
          </a:p>
          <a:p>
            <a:pPr marL="0" indent="0" algn="ctr">
              <a:buNone/>
            </a:pPr>
            <a:r>
              <a:rPr lang="en-US" sz="2400" b="1" dirty="0"/>
              <a:t>Quantifiable, certifiable resin properties</a:t>
            </a:r>
          </a:p>
        </p:txBody>
      </p:sp>
      <p:sp>
        <p:nvSpPr>
          <p:cNvPr id="15" name="TextBox 14"/>
          <p:cNvSpPr txBox="1"/>
          <p:nvPr/>
        </p:nvSpPr>
        <p:spPr>
          <a:xfrm>
            <a:off x="5743625" y="1203156"/>
            <a:ext cx="2324675" cy="400110"/>
          </a:xfrm>
          <a:prstGeom prst="rect">
            <a:avLst/>
          </a:prstGeom>
          <a:noFill/>
        </p:spPr>
        <p:txBody>
          <a:bodyPr wrap="none" rtlCol="0">
            <a:spAutoFit/>
          </a:bodyPr>
          <a:lstStyle/>
          <a:p>
            <a:r>
              <a:rPr lang="en-US" sz="2000" b="1" dirty="0"/>
              <a:t>AERoBOND Joint</a:t>
            </a:r>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70168" t="45556" r="24484" b="48194"/>
          <a:stretch/>
        </p:blipFill>
        <p:spPr>
          <a:xfrm flipH="1">
            <a:off x="4783500" y="1607798"/>
            <a:ext cx="2162300" cy="16816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8776"/>
          <a:stretch/>
        </p:blipFill>
        <p:spPr bwMode="auto">
          <a:xfrm rot="5400000">
            <a:off x="6300305" y="2260148"/>
            <a:ext cx="2666937" cy="2199363"/>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pSp>
        <p:nvGrpSpPr>
          <p:cNvPr id="23" name="Group 22"/>
          <p:cNvGrpSpPr/>
          <p:nvPr/>
        </p:nvGrpSpPr>
        <p:grpSpPr>
          <a:xfrm>
            <a:off x="4740912" y="3324511"/>
            <a:ext cx="2134077" cy="993853"/>
            <a:chOff x="333990" y="3412396"/>
            <a:chExt cx="2134077" cy="993853"/>
          </a:xfrm>
        </p:grpSpPr>
        <p:sp>
          <p:nvSpPr>
            <p:cNvPr id="5" name="Rounded Rectangle 4"/>
            <p:cNvSpPr/>
            <p:nvPr/>
          </p:nvSpPr>
          <p:spPr>
            <a:xfrm rot="20269902">
              <a:off x="333990" y="3799760"/>
              <a:ext cx="1640296" cy="60648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C000"/>
                  </a:solidFill>
                </a:rPr>
                <a:t>AERoBOND Joint</a:t>
              </a:r>
            </a:p>
          </p:txBody>
        </p:sp>
        <p:sp>
          <p:nvSpPr>
            <p:cNvPr id="12" name="Right Arrow 11"/>
            <p:cNvSpPr/>
            <p:nvPr/>
          </p:nvSpPr>
          <p:spPr>
            <a:xfrm rot="20181562">
              <a:off x="1837377" y="3412396"/>
              <a:ext cx="630690" cy="491161"/>
            </a:xfrm>
            <a:prstGeom prst="rightArrow">
              <a:avLst>
                <a:gd name="adj1" fmla="val 45193"/>
                <a:gd name="adj2" fmla="val 5855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p:cNvGrpSpPr/>
          <p:nvPr/>
        </p:nvGrpSpPr>
        <p:grpSpPr>
          <a:xfrm>
            <a:off x="50128" y="1203156"/>
            <a:ext cx="4416597" cy="5135543"/>
            <a:chOff x="4572000" y="1203156"/>
            <a:chExt cx="4416597" cy="5135543"/>
          </a:xfrm>
        </p:grpSpPr>
        <p:sp>
          <p:nvSpPr>
            <p:cNvPr id="10" name="TextBox 9"/>
            <p:cNvSpPr txBox="1"/>
            <p:nvPr/>
          </p:nvSpPr>
          <p:spPr>
            <a:xfrm>
              <a:off x="4872139" y="3904163"/>
              <a:ext cx="1133644" cy="369332"/>
            </a:xfrm>
            <a:prstGeom prst="rect">
              <a:avLst/>
            </a:prstGeom>
            <a:noFill/>
          </p:spPr>
          <p:txBody>
            <a:bodyPr wrap="none" rtlCol="0">
              <a:spAutoFit/>
            </a:bodyPr>
            <a:lstStyle/>
            <a:p>
              <a:r>
                <a:rPr lang="en-US" dirty="0"/>
                <a:t>Adhesive</a:t>
              </a:r>
            </a:p>
          </p:txBody>
        </p:sp>
        <p:sp>
          <p:nvSpPr>
            <p:cNvPr id="14" name="TextBox 13"/>
            <p:cNvSpPr txBox="1"/>
            <p:nvPr/>
          </p:nvSpPr>
          <p:spPr>
            <a:xfrm>
              <a:off x="5175428" y="1203156"/>
              <a:ext cx="2494594" cy="400110"/>
            </a:xfrm>
            <a:prstGeom prst="rect">
              <a:avLst/>
            </a:prstGeom>
            <a:noFill/>
          </p:spPr>
          <p:txBody>
            <a:bodyPr wrap="none" rtlCol="0">
              <a:spAutoFit/>
            </a:bodyPr>
            <a:lstStyle/>
            <a:p>
              <a:r>
                <a:rPr lang="en-US" sz="2000" b="1" dirty="0"/>
                <a:t>Adhesive </a:t>
              </a:r>
              <a:r>
                <a:rPr lang="en-US" sz="2000" b="1" dirty="0" err="1"/>
                <a:t>Bondline</a:t>
              </a:r>
              <a:endParaRPr lang="en-US" sz="2000" b="1" dirty="0"/>
            </a:p>
          </p:txBody>
        </p:sp>
        <p:sp>
          <p:nvSpPr>
            <p:cNvPr id="16" name="Content Placeholder 2"/>
            <p:cNvSpPr txBox="1">
              <a:spLocks/>
            </p:cNvSpPr>
            <p:nvPr/>
          </p:nvSpPr>
          <p:spPr bwMode="auto">
            <a:xfrm>
              <a:off x="4616594" y="4875386"/>
              <a:ext cx="4070206" cy="146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ＭＳ Ｐゴシック" pitchFamily="-111" charset="-128"/>
                  <a:cs typeface="ＭＳ Ｐゴシック"/>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pitchFamily="-111" charset="-128"/>
                  <a:cs typeface="ＭＳ Ｐゴシック"/>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pitchFamily="-111" charset="-128"/>
                  <a:cs typeface="ＭＳ Ｐゴシック"/>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defTabSz="914400"/>
              <a:r>
                <a:rPr lang="en-US" sz="2000" kern="0" dirty="0"/>
                <a:t>Cured matrix resin cannot mix with adhesive</a:t>
              </a:r>
            </a:p>
            <a:p>
              <a:pPr marL="0" indent="0" algn="ctr" defTabSz="914400">
                <a:buFontTx/>
                <a:buNone/>
              </a:pPr>
              <a:r>
                <a:rPr lang="en-US" sz="2400" b="1" kern="0" dirty="0">
                  <a:sym typeface="Wingdings" panose="05000000000000000000" pitchFamily="2" charset="2"/>
                </a:rPr>
                <a:t>Potential for weak bonds</a:t>
              </a:r>
              <a:endParaRPr lang="en-US" sz="2400" b="1" kern="0" dirty="0"/>
            </a:p>
          </p:txBody>
        </p:sp>
        <p:pic>
          <p:nvPicPr>
            <p:cNvPr id="17" name="Picture 3" descr="95e01a47-670f-4f88-9b1d-16b82886c1c4@namprd09"/>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417" t="38024" r="10917"/>
            <a:stretch/>
          </p:blipFill>
          <p:spPr bwMode="auto">
            <a:xfrm>
              <a:off x="4749920" y="1603266"/>
              <a:ext cx="2418476" cy="16862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8" name="Picture 1"/>
            <p:cNvPicPr>
              <a:picLocks noChangeAspect="1"/>
            </p:cNvPicPr>
            <p:nvPr/>
          </p:nvPicPr>
          <p:blipFill rotWithShape="1">
            <a:blip r:embed="rId5">
              <a:extLst>
                <a:ext uri="{28A0092B-C50C-407E-A947-70E740481C1C}">
                  <a14:useLocalDpi xmlns:a14="http://schemas.microsoft.com/office/drawing/2010/main" val="0"/>
                </a:ext>
              </a:extLst>
            </a:blip>
            <a:srcRect l="22034" r="21349"/>
            <a:stretch/>
          </p:blipFill>
          <p:spPr bwMode="auto">
            <a:xfrm rot="5400000">
              <a:off x="6453232" y="2271814"/>
              <a:ext cx="2181226" cy="2889504"/>
            </a:xfrm>
            <a:prstGeom prst="rect">
              <a:avLst/>
            </a:prstGeom>
            <a:ln w="9525">
              <a:solidFill>
                <a:srgbClr val="000000"/>
              </a:solidFill>
              <a:miter lim="800000"/>
              <a:headEnd/>
              <a:tailEnd/>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4572000" y="3380423"/>
              <a:ext cx="1377300" cy="369332"/>
            </a:xfrm>
            <a:prstGeom prst="rect">
              <a:avLst/>
            </a:prstGeom>
            <a:noFill/>
          </p:spPr>
          <p:txBody>
            <a:bodyPr wrap="none" rtlCol="0">
              <a:spAutoFit/>
            </a:bodyPr>
            <a:lstStyle/>
            <a:p>
              <a:r>
                <a:rPr lang="en-US" dirty="0"/>
                <a:t>Matrix resin</a:t>
              </a:r>
            </a:p>
          </p:txBody>
        </p:sp>
        <p:cxnSp>
          <p:nvCxnSpPr>
            <p:cNvPr id="26" name="Straight Arrow Connector 25"/>
            <p:cNvCxnSpPr/>
            <p:nvPr/>
          </p:nvCxnSpPr>
          <p:spPr>
            <a:xfrm>
              <a:off x="5900024" y="3565089"/>
              <a:ext cx="43546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5931125" y="4100040"/>
              <a:ext cx="43546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47956088"/>
      </p:ext>
    </p:extLst>
  </p:cSld>
  <p:clrMapOvr>
    <a:masterClrMapping/>
  </p:clrMapOvr>
  <mc:AlternateContent xmlns:mc="http://schemas.openxmlformats.org/markup-compatibility/2006" xmlns:p14="http://schemas.microsoft.com/office/powerpoint/2010/main">
    <mc:Choice Requires="p14">
      <p:transition spd="slow" p14:dur="2000" advTm="91760"/>
    </mc:Choice>
    <mc:Fallback xmlns="">
      <p:transition spd="slow" advTm="9176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Resin Preparation</a:t>
            </a:r>
          </a:p>
        </p:txBody>
      </p:sp>
      <p:sp>
        <p:nvSpPr>
          <p:cNvPr id="3" name="Content Placeholder 2"/>
          <p:cNvSpPr>
            <a:spLocks noGrp="1"/>
          </p:cNvSpPr>
          <p:nvPr>
            <p:ph idx="1"/>
          </p:nvPr>
        </p:nvSpPr>
        <p:spPr>
          <a:xfrm>
            <a:off x="354563" y="1180567"/>
            <a:ext cx="8704596" cy="1115006"/>
          </a:xfrm>
        </p:spPr>
        <p:txBody>
          <a:bodyPr/>
          <a:lstStyle/>
          <a:p>
            <a:r>
              <a:rPr lang="en-US" sz="2400" dirty="0"/>
              <a:t>API-60 Part A and DETDA stirred 1 - 2.5 h at</a:t>
            </a:r>
            <a:r>
              <a:rPr lang="en-US" sz="2400" dirty="0">
                <a:latin typeface="+mj-lt"/>
              </a:rPr>
              <a:t> </a:t>
            </a:r>
            <a:r>
              <a:rPr lang="en-US" sz="2400" dirty="0">
                <a:latin typeface="+mj-lt"/>
                <a:ea typeface="Ebrima" panose="02000000000000000000" pitchFamily="2" charset="0"/>
                <a:cs typeface="Ebrima" panose="02000000000000000000" pitchFamily="2" charset="0"/>
              </a:rPr>
              <a:t>100 -110 °C</a:t>
            </a:r>
          </a:p>
          <a:p>
            <a:r>
              <a:rPr lang="en-US" sz="2400" dirty="0">
                <a:latin typeface="+mj-lt"/>
                <a:ea typeface="Ebrima"/>
                <a:cs typeface="Ebrima"/>
              </a:rPr>
              <a:t>Prepolymer diluted with 15 wt.% methyl ethyl ketone (MEK) prior to producing </a:t>
            </a:r>
            <a:r>
              <a:rPr lang="en-US" sz="2400" dirty="0" err="1" smtClean="0">
                <a:latin typeface="+mj-lt"/>
                <a:ea typeface="Ebrima"/>
                <a:cs typeface="Ebrima"/>
              </a:rPr>
              <a:t>prepreg</a:t>
            </a:r>
            <a:endParaRPr lang="en-US" sz="2400" dirty="0" smtClean="0">
              <a:latin typeface="+mj-lt"/>
              <a:ea typeface="Ebrima"/>
              <a:cs typeface="Ebrima"/>
            </a:endParaRPr>
          </a:p>
          <a:p>
            <a:r>
              <a:rPr lang="en-US" sz="2400" dirty="0">
                <a:latin typeface="+mj-lt"/>
                <a:ea typeface="Ebrima"/>
                <a:cs typeface="Ebrima"/>
              </a:rPr>
              <a:t> </a:t>
            </a:r>
            <a:r>
              <a:rPr lang="en-US" sz="2400" dirty="0" smtClean="0">
                <a:latin typeface="+mj-lt"/>
                <a:ea typeface="Ebrima"/>
                <a:cs typeface="Ebrima"/>
              </a:rPr>
              <a:t>Commercially available precursor, readily scalable process</a:t>
            </a:r>
            <a:endParaRPr lang="en-US" sz="2400" dirty="0">
              <a:latin typeface="+mj-lt"/>
              <a:ea typeface="Ebrima" panose="02000000000000000000" pitchFamily="2" charset="0"/>
              <a:cs typeface="Ebrima" panose="02000000000000000000" pitchFamily="2" charset="0"/>
            </a:endParaRPr>
          </a:p>
        </p:txBody>
      </p:sp>
      <p:pic>
        <p:nvPicPr>
          <p:cNvPr id="5122" name="Picture 2" descr="c9c7bad5-1c6a-463a-a821-f6530c3d5b48@namprd09"/>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205273" y="3331028"/>
            <a:ext cx="3657600" cy="27432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123" name="Picture 3" descr="f071faa4-ee13-4c1d-b301-de7afdd8d79d@namprd0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5400000">
            <a:off x="2743200" y="3331028"/>
            <a:ext cx="3657600" cy="27432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124" name="Picture 4" descr="36158e9b-af08-431e-aafd-ec41977a39d9@namprd0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a:off x="5681282" y="3341419"/>
            <a:ext cx="3678382" cy="27432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0051667"/>
      </p:ext>
    </p:extLst>
  </p:cSld>
  <p:clrMapOvr>
    <a:masterClrMapping/>
  </p:clrMapOvr>
  <mc:AlternateContent xmlns:mc="http://schemas.openxmlformats.org/markup-compatibility/2006" xmlns:p14="http://schemas.microsoft.com/office/powerpoint/2010/main">
    <mc:Choice Requires="p14">
      <p:transition spd="slow" p14:dur="2000" advTm="49921"/>
    </mc:Choice>
    <mc:Fallback xmlns="">
      <p:transition spd="slow" advTm="49921"/>
    </mc:Fallback>
  </mc:AlternateContent>
  <p:timing>
    <p:tnLst>
      <p:par>
        <p:cTn id="1" dur="indefinite" restart="never" nodeType="tmRoot"/>
      </p:par>
    </p:tnLst>
  </p:timing>
  <p:extLst mod="1">
    <p:ext uri="{3A86A75C-4F4B-4683-9AE1-C65F6400EC91}">
      <p14:laserTraceLst xmlns:p14="http://schemas.microsoft.com/office/powerpoint/2010/main">
        <p14:tracePtLst>
          <p14:tracePt t="3121" x="5737225" y="5754688"/>
          <p14:tracePt t="3131" x="5715000" y="5749925"/>
          <p14:tracePt t="3138" x="5692775" y="5743575"/>
          <p14:tracePt t="3147" x="5686425" y="5743575"/>
          <p14:tracePt t="3160" x="5680075" y="5743575"/>
          <p14:tracePt t="3177" x="5675313" y="5743575"/>
          <p14:tracePt t="3193" x="5657850" y="5743575"/>
          <p14:tracePt t="3210" x="5651500" y="5743575"/>
          <p14:tracePt t="3234" x="5646738" y="5743575"/>
          <p14:tracePt t="3250" x="5640388" y="5743575"/>
          <p14:tracePt t="3260" x="5635625" y="5737225"/>
          <p14:tracePt t="3441" x="5622925" y="5732463"/>
          <p14:tracePt t="3450" x="5618163" y="5732463"/>
          <p14:tracePt t="3457" x="5611813" y="5721350"/>
          <p14:tracePt t="3466" x="5600700" y="5721350"/>
          <p14:tracePt t="3477" x="5594350" y="5721350"/>
          <p14:tracePt t="3493" x="5572125" y="5715000"/>
          <p14:tracePt t="3510" x="5561013" y="5715000"/>
          <p14:tracePt t="3527" x="5549900" y="5715000"/>
          <p14:tracePt t="3543" x="5537200" y="5708650"/>
          <p14:tracePt t="3560" x="5521325" y="5692775"/>
          <p14:tracePt t="3577" x="5497513" y="5680075"/>
          <p14:tracePt t="3593" x="5492750" y="5675313"/>
          <p14:tracePt t="3610" x="5480050" y="5664200"/>
          <p14:tracePt t="3627" x="5457825" y="5651500"/>
          <p14:tracePt t="3643" x="5446713" y="5640388"/>
          <p14:tracePt t="3660" x="5435600" y="5629275"/>
          <p14:tracePt t="3677" x="5429250" y="5622925"/>
          <p14:tracePt t="3693" x="5411788" y="5618163"/>
          <p14:tracePt t="3710" x="5389563" y="5594350"/>
          <p14:tracePt t="3727" x="5365750" y="5572125"/>
          <p14:tracePt t="3743" x="5343525" y="5549900"/>
          <p14:tracePt t="3760" x="5314950" y="5532438"/>
          <p14:tracePt t="3777" x="5280025" y="5503863"/>
          <p14:tracePt t="3793" x="5211763" y="5457825"/>
          <p14:tracePt t="3810" x="5165725" y="5418138"/>
          <p14:tracePt t="3827" x="5108575" y="5378450"/>
          <p14:tracePt t="3843" x="5011738" y="5326063"/>
          <p14:tracePt t="3860" x="4914900" y="5268913"/>
          <p14:tracePt t="3877" x="4835525" y="5222875"/>
          <p14:tracePt t="3893" x="4765675" y="5183188"/>
          <p14:tracePt t="3910" x="4679950" y="5137150"/>
          <p14:tracePt t="3927" x="4600575" y="5092700"/>
          <p14:tracePt t="3943" x="4492625" y="5029200"/>
          <p14:tracePt t="3960" x="4394200" y="4983163"/>
          <p14:tracePt t="3977" x="4286250" y="4914900"/>
          <p14:tracePt t="3993" x="4132263" y="4835525"/>
          <p14:tracePt t="4010" x="4022725" y="4800600"/>
          <p14:tracePt t="4027" x="3914775" y="4749800"/>
          <p14:tracePt t="4043" x="3794125" y="4697413"/>
          <p14:tracePt t="4060" x="3646488" y="4611688"/>
          <p14:tracePt t="4077" x="3486150" y="4525963"/>
          <p14:tracePt t="4093" x="3321050" y="4429125"/>
          <p14:tracePt t="4110" x="3149600" y="4332288"/>
          <p14:tracePt t="4127" x="3011488" y="4257675"/>
          <p14:tracePt t="4143" x="2892425" y="4200525"/>
          <p14:tracePt t="4160" x="2835275" y="4165600"/>
          <p14:tracePt t="4177" x="2806700" y="4137025"/>
          <p14:tracePt t="4193" x="2806700" y="4103688"/>
          <p14:tracePt t="4210" x="2828925" y="4064000"/>
          <p14:tracePt t="4227" x="2846388" y="4046538"/>
          <p14:tracePt t="4243" x="2857500" y="4040188"/>
          <p14:tracePt t="4260" x="2892425" y="4057650"/>
          <p14:tracePt t="4277" x="2932113" y="4103688"/>
          <p14:tracePt t="4293" x="3011488" y="4143375"/>
          <p14:tracePt t="4310" x="3063875" y="4194175"/>
          <p14:tracePt t="4378" x="3068638" y="4229100"/>
          <p14:tracePt t="4385" x="3074988" y="4235450"/>
          <p14:tracePt t="4393" x="3097213" y="4235450"/>
          <p14:tracePt t="4410" x="3200400" y="4268788"/>
          <p14:tracePt t="4427" x="3251200" y="4303713"/>
          <p14:tracePt t="4443" x="3325813" y="4349750"/>
          <p14:tracePt t="4460" x="3332163" y="4354513"/>
          <p14:tracePt t="4477" x="3349625" y="4360863"/>
          <p14:tracePt t="4510" x="3336925" y="4365625"/>
          <p14:tracePt t="4527" x="3292475" y="4378325"/>
          <p14:tracePt t="4543" x="3257550" y="4378325"/>
          <p14:tracePt t="4560" x="3222625" y="4371975"/>
          <p14:tracePt t="4577" x="3165475" y="4360863"/>
          <p14:tracePt t="4593" x="3132138" y="4321175"/>
          <p14:tracePt t="4610" x="3103563" y="4297363"/>
          <p14:tracePt t="4627" x="3068638" y="4268788"/>
          <p14:tracePt t="4643" x="3057525" y="4257675"/>
          <p14:tracePt t="4660" x="3046413" y="4229100"/>
          <p14:tracePt t="4677" x="3028950" y="4206875"/>
          <p14:tracePt t="4693" x="3011488" y="4178300"/>
          <p14:tracePt t="4710" x="2994025" y="4154488"/>
          <p14:tracePt t="4727" x="2978150" y="4137025"/>
          <p14:tracePt t="4743" x="2954338" y="4121150"/>
          <p14:tracePt t="4760" x="2943225" y="4108450"/>
          <p14:tracePt t="4777" x="2936875" y="4103688"/>
          <p14:tracePt t="4793" x="2897188" y="4068763"/>
          <p14:tracePt t="4810" x="2863850" y="4051300"/>
          <p14:tracePt t="4827" x="2806700" y="4029075"/>
          <p14:tracePt t="4843" x="2754313" y="4022725"/>
          <p14:tracePt t="4860" x="2714625" y="4006850"/>
          <p14:tracePt t="4877" x="2697163" y="4000500"/>
          <p14:tracePt t="4893" x="2686050" y="3994150"/>
          <p14:tracePt t="4910" x="2640013" y="3978275"/>
          <p14:tracePt t="4927" x="2622550" y="3965575"/>
          <p14:tracePt t="4960" x="2617788" y="3965575"/>
          <p14:tracePt t="4977" x="2600325" y="3965575"/>
          <p14:tracePt t="4993" x="2593975" y="3960813"/>
          <p14:tracePt t="5010" x="2582863" y="3954463"/>
          <p14:tracePt t="5027" x="2554288" y="3943350"/>
          <p14:tracePt t="5043" x="2543175" y="3932238"/>
          <p14:tracePt t="5060" x="2536825" y="3932238"/>
          <p14:tracePt t="5097" x="2532063" y="3925888"/>
          <p14:tracePt t="5169" x="2525713" y="3925888"/>
          <p14:tracePt t="5186" x="2520950" y="3925888"/>
          <p14:tracePt t="5193" x="2508250" y="3925888"/>
          <p14:tracePt t="5202" x="2503488" y="3925888"/>
          <p14:tracePt t="5210" x="2492375" y="3925888"/>
          <p14:tracePt t="5226" x="2435225" y="3892550"/>
          <p14:tracePt t="5243" x="2400300" y="3886200"/>
          <p14:tracePt t="5260" x="2389188" y="3875088"/>
          <p14:tracePt t="5293" x="2382838" y="3875088"/>
          <p14:tracePt t="5331" x="2371725" y="3875088"/>
          <p14:tracePt t="5347" x="2365375" y="3875088"/>
          <p14:tracePt t="5353" x="2354263" y="3868738"/>
          <p14:tracePt t="5363" x="2349500" y="3868738"/>
          <p14:tracePt t="5377" x="2332038" y="3868738"/>
          <p14:tracePt t="5393" x="2246313" y="3868738"/>
          <p14:tracePt t="5410" x="2171700" y="3868738"/>
          <p14:tracePt t="5426" x="2125663" y="3879850"/>
          <p14:tracePt t="5443" x="2092325" y="3886200"/>
          <p14:tracePt t="5460" x="2063750" y="3886200"/>
          <p14:tracePt t="5476" x="2051050" y="3886200"/>
          <p14:tracePt t="5493" x="2028825" y="3886200"/>
          <p14:tracePt t="5510" x="1993900" y="3886200"/>
          <p14:tracePt t="5526" x="1949450" y="3868738"/>
          <p14:tracePt t="5543" x="1874838" y="3851275"/>
          <p14:tracePt t="5560" x="1806575" y="3829050"/>
          <p14:tracePt t="5576" x="1754188" y="3811588"/>
          <p14:tracePt t="5593" x="1685925" y="3783013"/>
          <p14:tracePt t="5610" x="1674813" y="3778250"/>
          <p14:tracePt t="5626" x="1651000" y="3771900"/>
          <p14:tracePt t="5643" x="1646238" y="3765550"/>
          <p14:tracePt t="5676" x="1639888" y="3760788"/>
          <p14:tracePt t="5705" x="1628775" y="3760788"/>
          <p14:tracePt t="5714" x="1617663" y="3749675"/>
          <p14:tracePt t="5737" x="1600200" y="3749675"/>
          <p14:tracePt t="5748" x="1593850" y="3749675"/>
          <p14:tracePt t="5760" x="1589088" y="3749675"/>
          <p14:tracePt t="5785" x="1582738" y="3749675"/>
          <p14:tracePt t="5793" x="1577975" y="3749675"/>
          <p14:tracePt t="5810" x="1560513" y="3765550"/>
          <p14:tracePt t="5937" x="1554163" y="3765550"/>
          <p14:tracePt t="5978" x="1531938" y="3765550"/>
          <p14:tracePt t="5985" x="1525588" y="3765550"/>
          <p14:tracePt t="5993" x="1520825" y="3765550"/>
          <p14:tracePt t="6010" x="1492250" y="3765550"/>
          <p14:tracePt t="6049" x="1543050" y="3765550"/>
          <p14:tracePt t="6060" x="1577975" y="3765550"/>
          <p14:tracePt t="6076" x="1628775" y="3794125"/>
          <p14:tracePt t="6093" x="1639888" y="3829050"/>
          <p14:tracePt t="6110" x="1663700" y="3857625"/>
          <p14:tracePt t="6126" x="1674813" y="3879850"/>
          <p14:tracePt t="6143" x="1685925" y="3892550"/>
          <p14:tracePt t="6160" x="1697038" y="3903663"/>
          <p14:tracePt t="6176" x="1714500" y="3908425"/>
          <p14:tracePt t="6193" x="1765300" y="3925888"/>
          <p14:tracePt t="6210" x="1782763" y="3932238"/>
          <p14:tracePt t="6226" x="1789113" y="3932238"/>
          <p14:tracePt t="6260" x="1800225" y="3925888"/>
          <p14:tracePt t="6276" x="1806575" y="3921125"/>
          <p14:tracePt t="6293" x="1839913" y="3921125"/>
          <p14:tracePt t="6310" x="1897063" y="3932238"/>
          <p14:tracePt t="6326" x="1925638" y="3949700"/>
          <p14:tracePt t="6457" x="1914525" y="3937000"/>
          <p14:tracePt t="6466" x="1892300" y="3932238"/>
          <p14:tracePt t="6473" x="1874838" y="3925888"/>
          <p14:tracePt t="6498" x="1863725" y="3925888"/>
          <p14:tracePt t="6521" x="1857375" y="3921125"/>
          <p14:tracePt t="6545" x="1846263" y="3908425"/>
          <p14:tracePt t="6564" x="1839913" y="3897313"/>
          <p14:tracePt t="6569" x="1817688" y="3892550"/>
          <p14:tracePt t="6579" x="1811338" y="3892550"/>
          <p14:tracePt t="6593" x="1789113" y="3886200"/>
          <p14:tracePt t="6610" x="1754188" y="3875088"/>
          <p14:tracePt t="6643" x="1749425" y="3868738"/>
          <p14:tracePt t="6665" x="1731963" y="3868738"/>
          <p14:tracePt t="6676" x="1725613" y="3863975"/>
          <p14:tracePt t="6693" x="1692275" y="3851275"/>
          <p14:tracePt t="6710" x="1663700" y="3840163"/>
          <p14:tracePt t="6726" x="1657350" y="3835400"/>
          <p14:tracePt t="6743" x="1651000" y="3829050"/>
          <p14:tracePt t="6776" x="1646238" y="3822700"/>
          <p14:tracePt t="6970" x="1635125" y="3822700"/>
          <p14:tracePt t="6985" x="1628775" y="3822700"/>
          <p14:tracePt t="6993" x="1622425" y="3822700"/>
          <p14:tracePt t="7001" x="1617663" y="3817938"/>
          <p14:tracePt t="7018" x="1611313" y="3811588"/>
          <p14:tracePt t="7073" x="1606550" y="3811588"/>
          <p14:tracePt t="7081" x="1600200" y="3811588"/>
          <p14:tracePt t="7089" x="1593850" y="3811588"/>
          <p14:tracePt t="7097" x="1589088" y="3811588"/>
          <p14:tracePt t="7110" x="1577975" y="3811588"/>
          <p14:tracePt t="7126" x="1554163" y="3811588"/>
          <p14:tracePt t="7143" x="1536700" y="3811588"/>
          <p14:tracePt t="7160" x="1531938" y="3811588"/>
          <p14:tracePt t="7176" x="1525588" y="3811588"/>
          <p14:tracePt t="7210" x="1508125" y="3811588"/>
          <p14:tracePt t="7226" x="1497013" y="3811588"/>
          <p14:tracePt t="7289" x="1485900" y="3811588"/>
          <p14:tracePt t="7305" x="1479550" y="3811588"/>
          <p14:tracePt t="7314" x="1474788" y="3811588"/>
          <p14:tracePt t="7321" x="1468438" y="3811588"/>
          <p14:tracePt t="7330" x="1446213" y="3817938"/>
          <p14:tracePt t="7347" x="1439863" y="3822700"/>
          <p14:tracePt t="7363" x="1435100" y="3822700"/>
          <p14:tracePt t="7376" x="1428750" y="3829050"/>
          <p14:tracePt t="7393" x="1428750" y="3846513"/>
          <p14:tracePt t="7410" x="1428750" y="3879850"/>
          <p14:tracePt t="7426" x="1428750" y="3937000"/>
          <p14:tracePt t="7443" x="1428750" y="3978275"/>
          <p14:tracePt t="7460" x="1428750" y="4011613"/>
          <p14:tracePt t="7476" x="1422400" y="4051300"/>
          <p14:tracePt t="7493" x="1417638" y="4057650"/>
          <p14:tracePt t="7531" x="1411288" y="4064000"/>
          <p14:tracePt t="7547" x="1406525" y="4068763"/>
          <p14:tracePt t="7569" x="1389063" y="4068763"/>
          <p14:tracePt t="7609" x="1382713" y="4068763"/>
          <p14:tracePt t="7617" x="1377950" y="4068763"/>
          <p14:tracePt t="7626" x="1371600" y="4068763"/>
          <p14:tracePt t="7643" x="1349375" y="4068763"/>
          <p14:tracePt t="7660" x="1331913" y="4068763"/>
          <p14:tracePt t="7676" x="1314450" y="4064000"/>
          <p14:tracePt t="7709" x="1308100" y="4057650"/>
          <p14:tracePt t="7938" x="1308100" y="4051300"/>
          <p14:tracePt t="8097" x="1308100" y="4046538"/>
          <p14:tracePt t="8121" x="1314450" y="4046538"/>
          <p14:tracePt t="8130" x="1320800" y="4046538"/>
          <p14:tracePt t="8138" x="1325563" y="4046538"/>
          <p14:tracePt t="8209" x="1343025" y="4046538"/>
          <p14:tracePt t="8226" x="1349375" y="4046538"/>
          <p14:tracePt t="8233" x="1354138" y="4046538"/>
          <p14:tracePt t="8265" x="1360488" y="4046538"/>
          <p14:tracePt t="8297" x="1377950" y="4040188"/>
          <p14:tracePt t="8305" x="1382713" y="4035425"/>
          <p14:tracePt t="8330" x="1389063" y="4029075"/>
          <p14:tracePt t="8361" x="1389063" y="4022725"/>
          <p14:tracePt t="8921" x="1389063" y="4029075"/>
          <p14:tracePt t="8937" x="1389063" y="4040188"/>
          <p14:tracePt t="8961" x="1389063" y="4046538"/>
          <p14:tracePt t="8985" x="1389063" y="4051300"/>
          <p14:tracePt t="9009" x="1393825" y="4057650"/>
          <p14:tracePt t="9073" x="1400175" y="4064000"/>
          <p14:tracePt t="9721" x="1400175" y="4057650"/>
          <p14:tracePt t="9737" x="1400175" y="4051300"/>
          <p14:tracePt t="9818" x="1400175" y="4046538"/>
          <p14:tracePt t="9826" x="1400175" y="4040188"/>
          <p14:tracePt t="9842" x="1400175" y="4029075"/>
          <p14:tracePt t="9857" x="1400175" y="4022725"/>
          <p14:tracePt t="9881" x="1400175" y="4017963"/>
          <p14:tracePt t="9897" x="1400175" y="4011613"/>
          <p14:tracePt t="9913" x="1400175" y="4000500"/>
          <p14:tracePt t="9929" x="1400175" y="3994150"/>
          <p14:tracePt t="10025" x="1400175" y="3989388"/>
          <p14:tracePt t="10049" x="1393825" y="3983038"/>
          <p14:tracePt t="10058" x="1389063" y="3978275"/>
          <p14:tracePt t="10065" x="1377950" y="3978275"/>
          <p14:tracePt t="10076" x="1371600" y="3978275"/>
          <p14:tracePt t="10093" x="1336675" y="3978275"/>
          <p14:tracePt t="10109" x="1308100" y="3960813"/>
          <p14:tracePt t="10126" x="1274763" y="3954463"/>
          <p14:tracePt t="10143" x="1239838" y="3949700"/>
          <p14:tracePt t="10159" x="1206500" y="3949700"/>
          <p14:tracePt t="10176" x="1160463" y="3949700"/>
          <p14:tracePt t="10193" x="1143000" y="3949700"/>
          <p14:tracePt t="10209" x="1096963" y="3954463"/>
          <p14:tracePt t="10226" x="1092200" y="3960813"/>
          <p14:tracePt t="10243" x="1074738" y="3994150"/>
          <p14:tracePt t="10259" x="1050925" y="4029075"/>
          <p14:tracePt t="10276" x="1028700" y="4057650"/>
          <p14:tracePt t="10293" x="1017588" y="4079875"/>
          <p14:tracePt t="10309" x="993775" y="4125913"/>
          <p14:tracePt t="10326" x="989013" y="4165600"/>
          <p14:tracePt t="10343" x="982663" y="4211638"/>
          <p14:tracePt t="10359" x="965200" y="4264025"/>
          <p14:tracePt t="10376" x="960438" y="4308475"/>
          <p14:tracePt t="10393" x="960438" y="4349750"/>
          <p14:tracePt t="10409" x="977900" y="4400550"/>
          <p14:tracePt t="10426" x="1000125" y="4422775"/>
          <p14:tracePt t="10443" x="1079500" y="4464050"/>
          <p14:tracePt t="10459" x="1171575" y="4486275"/>
          <p14:tracePt t="10476" x="1217613" y="4508500"/>
          <p14:tracePt t="10492" x="1235075" y="4508500"/>
          <p14:tracePt t="10509" x="1239838" y="4508500"/>
          <p14:tracePt t="10526" x="1257300" y="4508500"/>
          <p14:tracePt t="10543" x="1274763" y="4508500"/>
          <p14:tracePt t="10559" x="1303338" y="4497388"/>
          <p14:tracePt t="10576" x="1336675" y="4457700"/>
          <p14:tracePt t="10593" x="1371600" y="4422775"/>
          <p14:tracePt t="10609" x="1371600" y="4378325"/>
          <p14:tracePt t="10626" x="1371600" y="4360863"/>
          <p14:tracePt t="10643" x="1371600" y="4337050"/>
          <p14:tracePt t="10659" x="1371600" y="4325938"/>
          <p14:tracePt t="10676" x="1371600" y="4308475"/>
          <p14:tracePt t="10692" x="1349375" y="4292600"/>
          <p14:tracePt t="10709" x="1331913" y="4275138"/>
          <p14:tracePt t="10726" x="1296988" y="4268788"/>
          <p14:tracePt t="10742" x="1250950" y="4264025"/>
          <p14:tracePt t="10759" x="1171575" y="4264025"/>
          <p14:tracePt t="10776" x="1125538" y="4264025"/>
          <p14:tracePt t="10792" x="1079500" y="4275138"/>
          <p14:tracePt t="10809" x="1050925" y="4314825"/>
          <p14:tracePt t="10826" x="1050925" y="4349750"/>
          <p14:tracePt t="10842" x="1050925" y="4383088"/>
          <p14:tracePt t="10859" x="1050925" y="4411663"/>
          <p14:tracePt t="10876" x="1068388" y="4422775"/>
          <p14:tracePt t="10893" x="1120775" y="4446588"/>
          <p14:tracePt t="10909" x="1217613" y="4446588"/>
          <p14:tracePt t="10926" x="1371600" y="4440238"/>
          <p14:tracePt t="10942" x="1525588" y="4411663"/>
          <p14:tracePt t="10959" x="1577975" y="4378325"/>
          <p14:tracePt t="10976" x="1582738" y="4360863"/>
          <p14:tracePt t="10992" x="1554163" y="4297363"/>
          <p14:tracePt t="11009" x="1492250" y="4235450"/>
          <p14:tracePt t="11026" x="1457325" y="4211638"/>
          <p14:tracePt t="11042" x="1411288" y="4194175"/>
          <p14:tracePt t="11059" x="1377950" y="4194175"/>
          <p14:tracePt t="11076" x="1336675" y="4194175"/>
          <p14:tracePt t="11092" x="1303338" y="4194175"/>
          <p14:tracePt t="11109" x="1250950" y="4206875"/>
          <p14:tracePt t="11126" x="1200150" y="4246563"/>
          <p14:tracePt t="11142" x="1177925" y="4286250"/>
          <p14:tracePt t="11159" x="1177925" y="4325938"/>
          <p14:tracePt t="11176" x="1177925" y="4365625"/>
          <p14:tracePt t="11192" x="1189038" y="4406900"/>
          <p14:tracePt t="11209" x="1235075" y="4446588"/>
          <p14:tracePt t="11226" x="1296988" y="4468813"/>
          <p14:tracePt t="11242" x="1382713" y="4479925"/>
          <p14:tracePt t="11259" x="1479550" y="4479925"/>
          <p14:tracePt t="11276" x="1560513" y="4468813"/>
          <p14:tracePt t="11292" x="1589088" y="4457700"/>
          <p14:tracePt t="11309" x="1600200" y="4422775"/>
          <p14:tracePt t="11326" x="1593850" y="4394200"/>
          <p14:tracePt t="11343" x="1571625" y="4365625"/>
          <p14:tracePt t="11359" x="1560513" y="4354513"/>
          <p14:tracePt t="11376" x="1543050" y="4337050"/>
          <p14:tracePt t="11392" x="1492250" y="4337050"/>
          <p14:tracePt t="11409" x="1377950" y="4337050"/>
          <p14:tracePt t="11426" x="1279525" y="4343400"/>
          <p14:tracePt t="11442" x="1217613" y="4365625"/>
          <p14:tracePt t="11459" x="1200150" y="4406900"/>
          <p14:tracePt t="11476" x="1200150" y="4446588"/>
          <p14:tracePt t="11492" x="1206500" y="4492625"/>
          <p14:tracePt t="11509" x="1222375" y="4503738"/>
          <p14:tracePt t="11526" x="1257300" y="4537075"/>
          <p14:tracePt t="11542" x="1325563" y="4543425"/>
          <p14:tracePt t="11559" x="1393825" y="4543425"/>
          <p14:tracePt t="11576" x="1428750" y="4543425"/>
          <p14:tracePt t="11593" x="1450975" y="4537075"/>
          <p14:tracePt t="11609" x="1457325" y="4479925"/>
          <p14:tracePt t="11626" x="1457325" y="4440238"/>
          <p14:tracePt t="11642" x="1446213" y="4400550"/>
          <p14:tracePt t="11659" x="1417638" y="4365625"/>
          <p14:tracePt t="11676" x="1400175" y="4349750"/>
          <p14:tracePt t="11692" x="1382713" y="4343400"/>
          <p14:tracePt t="11709" x="1365250" y="4343400"/>
          <p14:tracePt t="11726" x="1320800" y="4343400"/>
          <p14:tracePt t="11742" x="1268413" y="4343400"/>
          <p14:tracePt t="11759" x="1228725" y="4343400"/>
          <p14:tracePt t="11776" x="1217613" y="4343400"/>
          <p14:tracePt t="11793" x="1206500" y="4354513"/>
          <p14:tracePt t="11809" x="1206500" y="4383088"/>
          <p14:tracePt t="11826" x="1211263" y="4418013"/>
          <p14:tracePt t="11842" x="1228725" y="4418013"/>
          <p14:tracePt t="11859" x="1274763" y="4418013"/>
          <p14:tracePt t="11876" x="1354138" y="4418013"/>
          <p14:tracePt t="11892" x="1435100" y="4394200"/>
          <p14:tracePt t="11909" x="1463675" y="4378325"/>
          <p14:tracePt t="11926" x="1468438" y="4332288"/>
          <p14:tracePt t="11942" x="1468438" y="4286250"/>
          <p14:tracePt t="11959" x="1468438" y="4235450"/>
          <p14:tracePt t="11976" x="1457325" y="4189413"/>
          <p14:tracePt t="11992" x="1457325" y="4178300"/>
          <p14:tracePt t="12009" x="1450975" y="4160838"/>
          <p14:tracePt t="12042" x="1446213" y="4154488"/>
          <p14:tracePt t="12059" x="1428750" y="4149725"/>
          <p14:tracePt t="12076" x="1406525" y="4149725"/>
          <p14:tracePt t="12092" x="1389063" y="4143375"/>
          <p14:tracePt t="12109" x="1371600" y="4143375"/>
          <p14:tracePt t="12126" x="1365250" y="4143375"/>
          <p14:tracePt t="12142" x="1360488" y="4143375"/>
          <p14:tracePt t="12159" x="1349375" y="4143375"/>
          <p14:tracePt t="12176" x="1343025" y="4143375"/>
          <p14:tracePt t="12225" x="1336675" y="4137025"/>
          <p14:tracePt t="12233" x="1336675" y="4132263"/>
          <p14:tracePt t="12242" x="1336675" y="4114800"/>
          <p14:tracePt t="12259" x="1336675" y="4092575"/>
          <p14:tracePt t="12276" x="1349375" y="4057650"/>
          <p14:tracePt t="12292" x="1360488" y="4029075"/>
          <p14:tracePt t="12309" x="1371600" y="4000500"/>
          <p14:tracePt t="12326" x="1382713" y="3983038"/>
          <p14:tracePt t="12342" x="1382713" y="3949700"/>
          <p14:tracePt t="12359" x="1382713" y="3897313"/>
          <p14:tracePt t="12376" x="1382713" y="3863975"/>
          <p14:tracePt t="12392" x="1382713" y="3840163"/>
          <p14:tracePt t="12409" x="1377950" y="3829050"/>
          <p14:tracePt t="12426" x="1371600" y="3822700"/>
          <p14:tracePt t="12442" x="1360488" y="3811588"/>
          <p14:tracePt t="12459" x="1349375" y="3806825"/>
          <p14:tracePt t="12476" x="1336675" y="3806825"/>
          <p14:tracePt t="12492" x="1320800" y="3806825"/>
          <p14:tracePt t="12509" x="1308100" y="3806825"/>
          <p14:tracePt t="12526" x="1274763" y="3879850"/>
          <p14:tracePt t="12542" x="1263650" y="3932238"/>
          <p14:tracePt t="12559" x="1250950" y="3989388"/>
          <p14:tracePt t="12575" x="1250950" y="4022725"/>
          <p14:tracePt t="12592" x="1250950" y="4040188"/>
          <p14:tracePt t="12609" x="1250950" y="4051300"/>
          <p14:tracePt t="12626" x="1257300" y="4064000"/>
          <p14:tracePt t="12642" x="1292225" y="4079875"/>
          <p14:tracePt t="12659" x="1349375" y="4086225"/>
          <p14:tracePt t="12676" x="1417638" y="4086225"/>
          <p14:tracePt t="12692" x="1446213" y="4086225"/>
          <p14:tracePt t="12726" x="1450975" y="4086225"/>
          <p14:tracePt t="12742" x="1450975" y="4075113"/>
          <p14:tracePt t="12759" x="1435100" y="4029075"/>
          <p14:tracePt t="12776" x="1377950" y="3989388"/>
          <p14:tracePt t="12792" x="1303338" y="3937000"/>
          <p14:tracePt t="12809" x="1235075" y="3903663"/>
          <p14:tracePt t="12826" x="1182688" y="3886200"/>
          <p14:tracePt t="12842" x="1149350" y="3886200"/>
          <p14:tracePt t="12859" x="1114425" y="3886200"/>
          <p14:tracePt t="12875" x="1096963" y="3886200"/>
          <p14:tracePt t="12892" x="1057275" y="3897313"/>
          <p14:tracePt t="12909" x="1039813" y="3914775"/>
          <p14:tracePt t="12925" x="1028700" y="3960813"/>
          <p14:tracePt t="12942" x="1028700" y="3994150"/>
          <p14:tracePt t="12959" x="1039813" y="4035425"/>
          <p14:tracePt t="12976" x="1063625" y="4046538"/>
          <p14:tracePt t="12992" x="1103313" y="4064000"/>
          <p14:tracePt t="13009" x="1154113" y="4068763"/>
          <p14:tracePt t="13026" x="1222375" y="4079875"/>
          <p14:tracePt t="13042" x="1250950" y="4079875"/>
          <p14:tracePt t="13059" x="1263650" y="4079875"/>
          <p14:tracePt t="13076" x="1274763" y="4079875"/>
          <p14:tracePt t="13092" x="1279525" y="4079875"/>
          <p14:tracePt t="13109" x="1285875" y="4079875"/>
          <p14:tracePt t="13170" x="1292225" y="4079875"/>
          <p14:tracePt t="13201" x="1285875" y="4079875"/>
          <p14:tracePt t="13241" x="1279525" y="4075113"/>
          <p14:tracePt t="13250" x="1274763" y="4068763"/>
          <p14:tracePt t="15938" x="1268413" y="4068763"/>
          <p14:tracePt t="15945" x="1257300" y="4064000"/>
          <p14:tracePt t="15954" x="1250950" y="4057650"/>
          <p14:tracePt t="15979" x="1246188" y="4051300"/>
          <p14:tracePt t="15995" x="1246188" y="4046538"/>
          <p14:tracePt t="16041" x="1246188" y="4040188"/>
          <p14:tracePt t="17690" x="1246188" y="4035425"/>
          <p14:tracePt t="17721" x="1250950" y="4035425"/>
          <p14:tracePt t="17729" x="1257300" y="4040188"/>
          <p14:tracePt t="17737" x="1263650" y="4046538"/>
          <p14:tracePt t="17753" x="1268413" y="4051300"/>
          <p14:tracePt t="17762" x="1274763" y="4068763"/>
          <p14:tracePt t="17775" x="1292225" y="4075113"/>
          <p14:tracePt t="17792" x="1296988" y="4086225"/>
          <p14:tracePt t="17808" x="1308100" y="4103688"/>
          <p14:tracePt t="17825" x="1331913" y="4114800"/>
          <p14:tracePt t="17842" x="1349375" y="4114800"/>
          <p14:tracePt t="17906" x="1354138" y="4114800"/>
          <p14:tracePt t="17945" x="1360488" y="4114800"/>
          <p14:tracePt t="17953" x="1360488" y="4108450"/>
          <p14:tracePt t="17962" x="1360488" y="4103688"/>
          <p14:tracePt t="17975" x="1360488" y="4097338"/>
          <p14:tracePt t="17992" x="1336675" y="4075113"/>
          <p14:tracePt t="18008" x="1331913" y="4068763"/>
          <p14:tracePt t="18025" x="1331913" y="4064000"/>
          <p14:tracePt t="18041" x="1331913" y="4046538"/>
          <p14:tracePt t="18058" x="1325563" y="4029075"/>
          <p14:tracePt t="18075" x="1320800" y="4017963"/>
          <p14:tracePt t="18091" x="1308100" y="4006850"/>
          <p14:tracePt t="18108" x="1303338" y="3989388"/>
          <p14:tracePt t="18125" x="1303338" y="3983038"/>
          <p14:tracePt t="18142" x="1303338" y="3978275"/>
          <p14:tracePt t="18158" x="1303338" y="3960813"/>
          <p14:tracePt t="18175" x="1292225" y="3949700"/>
          <p14:tracePt t="18466" x="1292225" y="3965575"/>
          <p14:tracePt t="18473" x="1292225" y="3983038"/>
          <p14:tracePt t="18482" x="1292225" y="4000500"/>
          <p14:tracePt t="18491" x="1292225" y="4022725"/>
          <p14:tracePt t="18508" x="1296988" y="4040188"/>
          <p14:tracePt t="18525" x="1296988" y="4057650"/>
          <p14:tracePt t="18541" x="1296988" y="4075113"/>
          <p14:tracePt t="18558" x="1296988" y="4079875"/>
          <p14:tracePt t="18786" x="1296988" y="4086225"/>
          <p14:tracePt t="18796" x="1296988" y="4108450"/>
          <p14:tracePt t="18801" x="1303338" y="4121150"/>
          <p14:tracePt t="18812" x="1325563" y="4137025"/>
          <p14:tracePt t="18825" x="1365250" y="4178300"/>
          <p14:tracePt t="18841" x="1450975" y="4240213"/>
          <p14:tracePt t="18858" x="1549400" y="4308475"/>
          <p14:tracePt t="18875" x="1674813" y="4406900"/>
          <p14:tracePt t="18891" x="1857375" y="4468813"/>
          <p14:tracePt t="18908" x="2097088" y="4537075"/>
          <p14:tracePt t="18925" x="2371725" y="4583113"/>
          <p14:tracePt t="18941" x="2582863" y="4618038"/>
          <p14:tracePt t="18958" x="2789238" y="4618038"/>
          <p14:tracePt t="18975" x="2965450" y="4618038"/>
          <p14:tracePt t="18991" x="3092450" y="4618038"/>
          <p14:tracePt t="19008" x="3182938" y="4618038"/>
          <p14:tracePt t="19025" x="3251200" y="4618038"/>
          <p14:tracePt t="19041" x="3321050" y="4618038"/>
          <p14:tracePt t="19058" x="3354388" y="4606925"/>
          <p14:tracePt t="19075" x="3382963" y="4606925"/>
          <p14:tracePt t="19091" x="3400425" y="4600575"/>
          <p14:tracePt t="19108" x="3417888" y="4589463"/>
          <p14:tracePt t="19125" x="3422650" y="4589463"/>
          <p14:tracePt t="19141" x="3435350" y="4583113"/>
          <p14:tracePt t="19158" x="3457575" y="4583113"/>
          <p14:tracePt t="19175" x="3492500" y="4578350"/>
          <p14:tracePt t="19191" x="3521075" y="4565650"/>
          <p14:tracePt t="19208" x="3543300" y="4565650"/>
          <p14:tracePt t="19225" x="3560763" y="4565650"/>
          <p14:tracePt t="19241" x="3611563" y="4565650"/>
          <p14:tracePt t="19258" x="3629025" y="4565650"/>
          <p14:tracePt t="19275" x="3679825" y="4554538"/>
          <p14:tracePt t="19291" x="3692525" y="4554538"/>
          <p14:tracePt t="19308" x="3708400" y="4554538"/>
          <p14:tracePt t="19325" x="3714750" y="4554538"/>
          <p14:tracePt t="19328" x="3721100" y="4554538"/>
          <p14:tracePt t="19358" x="3725863" y="4554538"/>
          <p14:tracePt t="19375" x="3743325" y="4554538"/>
          <p14:tracePt t="19391" x="3771900" y="4554538"/>
          <p14:tracePt t="19408" x="3783013" y="4554538"/>
          <p14:tracePt t="19425" x="3800475" y="4554538"/>
          <p14:tracePt t="19458" x="3806825" y="4554538"/>
          <p14:tracePt t="19475" x="3811588" y="4554538"/>
          <p14:tracePt t="19491" x="3829050" y="4554538"/>
          <p14:tracePt t="19508" x="3840163" y="4554538"/>
          <p14:tracePt t="19525" x="3846513" y="4554538"/>
          <p14:tracePt t="19633" x="3851275" y="4554538"/>
          <p14:tracePt t="19658" x="3851275" y="4565650"/>
          <p14:tracePt t="19665" x="3846513" y="4583113"/>
          <p14:tracePt t="19675" x="3840163" y="4589463"/>
          <p14:tracePt t="19691" x="3829050" y="4606925"/>
          <p14:tracePt t="19708" x="3806825" y="4640263"/>
          <p14:tracePt t="19725" x="3806825" y="4651375"/>
          <p14:tracePt t="19741" x="3806825" y="4679950"/>
          <p14:tracePt t="19758" x="3806825" y="4692650"/>
          <p14:tracePt t="19775" x="3806825" y="4708525"/>
          <p14:tracePt t="19808" x="3811588" y="4714875"/>
          <p14:tracePt t="19825" x="3822700" y="4714875"/>
          <p14:tracePt t="19841" x="3835400" y="4714875"/>
          <p14:tracePt t="19875" x="3840163" y="4714875"/>
          <p14:tracePt t="19891" x="3857625" y="4714875"/>
          <p14:tracePt t="19908" x="3863975" y="4714875"/>
          <p14:tracePt t="20241" x="3835400" y="4708525"/>
          <p14:tracePt t="20250" x="3817938" y="4708525"/>
          <p14:tracePt t="20258" x="3778250" y="4703763"/>
          <p14:tracePt t="20275" x="3686175" y="4664075"/>
          <p14:tracePt t="20291" x="3571875" y="4646613"/>
          <p14:tracePt t="20308" x="3451225" y="4606925"/>
          <p14:tracePt t="20325" x="3321050" y="4560888"/>
          <p14:tracePt t="20341" x="3200400" y="4521200"/>
          <p14:tracePt t="20358" x="3097213" y="4475163"/>
          <p14:tracePt t="20375" x="2978150" y="4422775"/>
          <p14:tracePt t="20391" x="2857500" y="4371975"/>
          <p14:tracePt t="20408" x="2679700" y="4297363"/>
          <p14:tracePt t="20425" x="2468563" y="4229100"/>
          <p14:tracePt t="20441" x="2182813" y="4121150"/>
          <p14:tracePt t="20458" x="2035175" y="4046538"/>
          <p14:tracePt t="20475" x="1925638" y="3994150"/>
          <p14:tracePt t="20491" x="1851025" y="3971925"/>
          <p14:tracePt t="20508" x="1771650" y="3937000"/>
          <p14:tracePt t="20525" x="1674813" y="3908425"/>
          <p14:tracePt t="20541" x="1571625" y="3897313"/>
          <p14:tracePt t="20558" x="1457325" y="3886200"/>
          <p14:tracePt t="20574" x="1371600" y="3879850"/>
          <p14:tracePt t="20591" x="1325563" y="3863975"/>
          <p14:tracePt t="20608" x="1292225" y="3857625"/>
          <p14:tracePt t="20625" x="1257300" y="3846513"/>
          <p14:tracePt t="20641" x="1217613" y="3840163"/>
          <p14:tracePt t="20658" x="1143000" y="3840163"/>
          <p14:tracePt t="20675" x="1085850" y="3822700"/>
          <p14:tracePt t="20691" x="1022350" y="3817938"/>
          <p14:tracePt t="20708" x="982663" y="3817938"/>
          <p14:tracePt t="20724" x="949325" y="3817938"/>
          <p14:tracePt t="20741" x="908050" y="3822700"/>
          <p14:tracePt t="20758" x="863600" y="3840163"/>
          <p14:tracePt t="20775" x="846138" y="3857625"/>
          <p14:tracePt t="20791" x="839788" y="3892550"/>
          <p14:tracePt t="20808" x="839788" y="3932238"/>
          <p14:tracePt t="20825" x="846138" y="3965575"/>
          <p14:tracePt t="20828" x="863600" y="3983038"/>
          <p14:tracePt t="20841" x="920750" y="4011613"/>
          <p14:tracePt t="20858" x="1022350" y="4040188"/>
          <p14:tracePt t="20874" x="1160463" y="4051300"/>
          <p14:tracePt t="20891" x="1263650" y="4051300"/>
          <p14:tracePt t="20908" x="1320800" y="4051300"/>
          <p14:tracePt t="20924" x="1343025" y="4051300"/>
          <p14:tracePt t="20941" x="1354138" y="4051300"/>
          <p14:tracePt t="20958" x="1360488" y="4046538"/>
          <p14:tracePt t="20974" x="1360488" y="4017963"/>
          <p14:tracePt t="20991" x="1360488" y="3994150"/>
          <p14:tracePt t="21008" x="1354138" y="3983038"/>
          <p14:tracePt t="21081" x="1343025" y="3983038"/>
          <p14:tracePt t="21089" x="1336675" y="3983038"/>
          <p14:tracePt t="21106" x="1331913" y="3983038"/>
          <p14:tracePt t="21113" x="1325563" y="3983038"/>
          <p14:tracePt t="21129" x="1320800" y="3989388"/>
          <p14:tracePt t="21145" x="1320800" y="3994150"/>
          <p14:tracePt t="21158" x="1320800" y="4006850"/>
          <p14:tracePt t="21174" x="1320800" y="4022725"/>
          <p14:tracePt t="21191" x="1320800" y="4051300"/>
          <p14:tracePt t="21208" x="1331913" y="4079875"/>
          <p14:tracePt t="21224" x="1349375" y="4092575"/>
          <p14:tracePt t="21241" x="1417638" y="4114800"/>
          <p14:tracePt t="21258" x="1450975" y="4121150"/>
          <p14:tracePt t="21274" x="1468438" y="4121150"/>
          <p14:tracePt t="21291" x="1474788" y="4121150"/>
          <p14:tracePt t="21337" x="1479550" y="4121150"/>
          <p14:tracePt t="21353" x="1479550" y="4114800"/>
          <p14:tracePt t="21369" x="1479550" y="4108450"/>
          <p14:tracePt t="21378" x="1479550" y="4103688"/>
          <p14:tracePt t="21395" x="1474788" y="4097338"/>
          <p14:tracePt t="21411" x="1468438" y="4092575"/>
          <p14:tracePt t="21424" x="1463675" y="4086225"/>
          <p14:tracePt t="21441" x="1428750" y="4064000"/>
          <p14:tracePt t="21458" x="1411288" y="4051300"/>
          <p14:tracePt t="21474" x="1365250" y="4046538"/>
          <p14:tracePt t="21491" x="1336675" y="4035425"/>
          <p14:tracePt t="21508" x="1331913" y="4035425"/>
          <p14:tracePt t="21524" x="1303338" y="4040188"/>
          <p14:tracePt t="21541" x="1285875" y="4057650"/>
          <p14:tracePt t="21558" x="1274763" y="4075113"/>
          <p14:tracePt t="21574" x="1268413" y="4097338"/>
          <p14:tracePt t="21591" x="1268413" y="4108450"/>
          <p14:tracePt t="21608" x="1268413" y="4121150"/>
          <p14:tracePt t="21625" x="1268413" y="4125913"/>
          <p14:tracePt t="21641" x="1336675" y="4125913"/>
          <p14:tracePt t="21658" x="1360488" y="4125913"/>
          <p14:tracePt t="21674" x="1377950" y="4125913"/>
          <p14:tracePt t="21691" x="1382713" y="4103688"/>
          <p14:tracePt t="21708" x="1382713" y="4068763"/>
          <p14:tracePt t="21724" x="1382713" y="4040188"/>
          <p14:tracePt t="21741" x="1371600" y="4029075"/>
          <p14:tracePt t="21758" x="1354138" y="4029075"/>
          <p14:tracePt t="21774" x="1320800" y="4029075"/>
          <p14:tracePt t="21791" x="1274763" y="4029075"/>
          <p14:tracePt t="21808" x="1211263" y="4029075"/>
          <p14:tracePt t="21824" x="1165225" y="4029075"/>
          <p14:tracePt t="21828" x="1143000" y="4040188"/>
          <p14:tracePt t="21841" x="1125538" y="4057650"/>
          <p14:tracePt t="21858" x="1114425" y="4079875"/>
          <p14:tracePt t="21874" x="1092200" y="4114800"/>
          <p14:tracePt t="21891" x="1092200" y="4132263"/>
          <p14:tracePt t="21908" x="1092200" y="4149725"/>
          <p14:tracePt t="21924" x="1092200" y="4160838"/>
          <p14:tracePt t="21941" x="1092200" y="4178300"/>
          <p14:tracePt t="21958" x="1114425" y="4200525"/>
          <p14:tracePt t="21974" x="1160463" y="4222750"/>
          <p14:tracePt t="21991" x="1189038" y="4235450"/>
          <p14:tracePt t="22008" x="1217613" y="4251325"/>
          <p14:tracePt t="22024" x="1239838" y="4251325"/>
          <p14:tracePt t="22058" x="1246188" y="4251325"/>
          <p14:tracePt t="22121" x="1250950" y="4251325"/>
          <p14:tracePt t="22145" x="1246188" y="4240213"/>
          <p14:tracePt t="22153" x="1239838" y="4222750"/>
          <p14:tracePt t="22162" x="1235075" y="4217988"/>
          <p14:tracePt t="22174" x="1228725" y="4211638"/>
          <p14:tracePt t="22191" x="1222375" y="4206875"/>
          <p14:tracePt t="22208" x="1200150" y="4178300"/>
          <p14:tracePt t="22224" x="1182688" y="4165600"/>
          <p14:tracePt t="22241" x="1143000" y="4125913"/>
          <p14:tracePt t="22258" x="1120775" y="4108450"/>
          <p14:tracePt t="22274" x="1114425" y="4103688"/>
          <p14:tracePt t="22401" x="1125538" y="4103688"/>
          <p14:tracePt t="22412" x="1136650" y="4103688"/>
          <p14:tracePt t="22417" x="1165225" y="4103688"/>
          <p14:tracePt t="22427" x="1200150" y="4103688"/>
          <p14:tracePt t="22441" x="1263650" y="4103688"/>
          <p14:tracePt t="22458" x="1314450" y="4103688"/>
          <p14:tracePt t="22474" x="1325563" y="4103688"/>
          <p14:tracePt t="22537" x="1331913" y="4097338"/>
          <p14:tracePt t="22545" x="1331913" y="4092575"/>
          <p14:tracePt t="22562" x="1325563" y="4092575"/>
          <p14:tracePt t="22569" x="1320800" y="4092575"/>
          <p14:tracePt t="22578" x="1296988" y="4092575"/>
          <p14:tracePt t="22591" x="1285875" y="4092575"/>
          <p14:tracePt t="22608" x="1257300" y="4092575"/>
          <p14:tracePt t="22624" x="1217613" y="4092575"/>
          <p14:tracePt t="22641" x="1149350" y="4092575"/>
          <p14:tracePt t="22658" x="1125538" y="4092575"/>
          <p14:tracePt t="22674" x="1114425" y="4092575"/>
          <p14:tracePt t="22691" x="1108075" y="4097338"/>
          <p14:tracePt t="22724" x="1108075" y="4114800"/>
          <p14:tracePt t="22741" x="1108075" y="4125913"/>
          <p14:tracePt t="22758" x="1125538" y="4132263"/>
          <p14:tracePt t="22774" x="1182688" y="4137025"/>
          <p14:tracePt t="22791" x="1246188" y="4154488"/>
          <p14:tracePt t="22808" x="1308100" y="4154488"/>
          <p14:tracePt t="22824" x="1336675" y="4154488"/>
          <p14:tracePt t="22828" x="1343025" y="4154488"/>
          <p14:tracePt t="22841" x="1349375" y="4149725"/>
          <p14:tracePt t="22857" x="1349375" y="4137025"/>
          <p14:tracePt t="22874" x="1349375" y="4132263"/>
          <p14:tracePt t="22891" x="1349375" y="4114800"/>
          <p14:tracePt t="22908" x="1343025" y="4108450"/>
          <p14:tracePt t="22924" x="1331913" y="4097338"/>
          <p14:tracePt t="22941" x="1292225" y="4092575"/>
          <p14:tracePt t="22958" x="1257300" y="4086225"/>
          <p14:tracePt t="22974" x="1206500" y="4075113"/>
          <p14:tracePt t="22991" x="1160463" y="4075113"/>
          <p14:tracePt t="23008" x="1131888" y="4075113"/>
          <p14:tracePt t="23024" x="1125538" y="4075113"/>
          <p14:tracePt t="23041" x="1114425" y="4079875"/>
          <p14:tracePt t="23058" x="1114425" y="4092575"/>
          <p14:tracePt t="23074" x="1114425" y="4103688"/>
          <p14:tracePt t="23091" x="1149350" y="4125913"/>
          <p14:tracePt t="23108" x="1263650" y="4137025"/>
          <p14:tracePt t="23124" x="1400175" y="4137025"/>
          <p14:tracePt t="23141" x="1514475" y="4137025"/>
          <p14:tracePt t="23158" x="1565275" y="4137025"/>
          <p14:tracePt t="23174" x="1571625" y="4132263"/>
          <p14:tracePt t="23191" x="1571625" y="4103688"/>
          <p14:tracePt t="23207" x="1571625" y="4086225"/>
          <p14:tracePt t="23224" x="1565275" y="4064000"/>
          <p14:tracePt t="23241" x="1554163" y="4057650"/>
          <p14:tracePt t="23257" x="1508125" y="4057650"/>
          <p14:tracePt t="23274" x="1457325" y="4051300"/>
          <p14:tracePt t="23291" x="1393825" y="4051300"/>
          <p14:tracePt t="23308" x="1349375" y="4051300"/>
          <p14:tracePt t="23324" x="1325563" y="4051300"/>
          <p14:tracePt t="23341" x="1308100" y="4051300"/>
          <p14:tracePt t="23358" x="1285875" y="4051300"/>
          <p14:tracePt t="23374" x="1274763" y="4064000"/>
          <p14:tracePt t="23391" x="1250950" y="4086225"/>
          <p14:tracePt t="23408" x="1250950" y="4097338"/>
          <p14:tracePt t="23424" x="1250950" y="4103688"/>
          <p14:tracePt t="23457" x="1263650" y="4108450"/>
          <p14:tracePt t="23474" x="1331913" y="4108450"/>
          <p14:tracePt t="23491" x="1377950" y="4108450"/>
          <p14:tracePt t="23507" x="1400175" y="4108450"/>
          <p14:tracePt t="23524" x="1406525" y="4108450"/>
          <p14:tracePt t="23541" x="1411288" y="4108450"/>
          <p14:tracePt t="23557" x="1406525" y="4086225"/>
          <p14:tracePt t="23574" x="1371600" y="4079875"/>
          <p14:tracePt t="23591" x="1336675" y="4075113"/>
          <p14:tracePt t="23607" x="1292225" y="4075113"/>
          <p14:tracePt t="23624" x="1257300" y="4057650"/>
          <p14:tracePt t="23641" x="1200150" y="4057650"/>
          <p14:tracePt t="23658" x="1154113" y="4057650"/>
          <p14:tracePt t="23674" x="1131888" y="4057650"/>
          <p14:tracePt t="23691" x="1120775" y="4064000"/>
          <p14:tracePt t="23724" x="1120775" y="4068763"/>
          <p14:tracePt t="23741" x="1120775" y="4079875"/>
          <p14:tracePt t="23757" x="1131888" y="4092575"/>
          <p14:tracePt t="23774" x="1154113" y="4097338"/>
          <p14:tracePt t="23791" x="1206500" y="4108450"/>
          <p14:tracePt t="23807" x="1268413" y="4108450"/>
          <p14:tracePt t="23824" x="1320800" y="4108450"/>
          <p14:tracePt t="23828" x="1331913" y="4108450"/>
          <p14:tracePt t="23841" x="1336675" y="4108450"/>
          <p14:tracePt t="23865" x="1349375" y="4108450"/>
          <p14:tracePt t="23881" x="1343025" y="4103688"/>
          <p14:tracePt t="23891" x="1336675" y="4092575"/>
          <p14:tracePt t="23907" x="1331913" y="4086225"/>
          <p14:tracePt t="23924" x="1320800" y="4086225"/>
          <p14:tracePt t="23941" x="1279525" y="4086225"/>
          <p14:tracePt t="23957" x="1222375" y="4079875"/>
          <p14:tracePt t="23974" x="1154113" y="4079875"/>
          <p14:tracePt t="23991" x="1092200" y="4079875"/>
          <p14:tracePt t="24007" x="1046163" y="4079875"/>
          <p14:tracePt t="24024" x="1022350" y="4079875"/>
          <p14:tracePt t="24041" x="1011238" y="4079875"/>
          <p14:tracePt t="24106" x="1017588" y="4079875"/>
          <p14:tracePt t="24113" x="1039813" y="4079875"/>
          <p14:tracePt t="24124" x="1057275" y="4079875"/>
          <p14:tracePt t="24141" x="1131888" y="4092575"/>
          <p14:tracePt t="24157" x="1274763" y="4103688"/>
          <p14:tracePt t="24174" x="1428750" y="4125913"/>
          <p14:tracePt t="24191" x="1593850" y="4143375"/>
          <p14:tracePt t="24207" x="1789113" y="4165600"/>
          <p14:tracePt t="24224" x="1982788" y="4200525"/>
          <p14:tracePt t="24241" x="2193925" y="4217988"/>
          <p14:tracePt t="24257" x="2286000" y="4240213"/>
          <p14:tracePt t="24274" x="2343150" y="4257675"/>
          <p14:tracePt t="24291" x="2446338" y="4292600"/>
          <p14:tracePt t="24307" x="2589213" y="4314825"/>
          <p14:tracePt t="24324" x="2714625" y="4332288"/>
          <p14:tracePt t="24341" x="2794000" y="4343400"/>
          <p14:tracePt t="24357" x="2857500" y="4349750"/>
          <p14:tracePt t="24374" x="2908300" y="4365625"/>
          <p14:tracePt t="24391" x="3011488" y="4383088"/>
          <p14:tracePt t="24407" x="3165475" y="4429125"/>
          <p14:tracePt t="24424" x="3378200" y="4457700"/>
          <p14:tracePt t="24441" x="3589338" y="4492625"/>
          <p14:tracePt t="24457" x="3835400" y="4514850"/>
          <p14:tracePt t="24474" x="3879850" y="4514850"/>
          <p14:tracePt t="24491" x="3897313" y="4514850"/>
          <p14:tracePt t="24507" x="3903663" y="4514850"/>
          <p14:tracePt t="24524" x="3954463" y="4514850"/>
          <p14:tracePt t="24541" x="4064000" y="4514850"/>
          <p14:tracePt t="24557" x="4217988" y="4514850"/>
          <p14:tracePt t="24574" x="4314825" y="4525963"/>
          <p14:tracePt t="24591" x="4343400" y="4525963"/>
          <p14:tracePt t="24607" x="4349750" y="4525963"/>
          <p14:tracePt t="24644" x="4354513" y="4525963"/>
          <p14:tracePt t="24649" x="4360863" y="4525963"/>
          <p14:tracePt t="24657" x="4400550" y="4549775"/>
          <p14:tracePt t="24674" x="4543425" y="4589463"/>
          <p14:tracePt t="24691" x="4646613" y="4618038"/>
          <p14:tracePt t="24707" x="4697413" y="4646613"/>
          <p14:tracePt t="24724" x="4708525" y="4646613"/>
          <p14:tracePt t="24810" x="4714875" y="4651375"/>
          <p14:tracePt t="24843" x="4714875" y="4668838"/>
          <p14:tracePt t="24849" x="4679950" y="4679950"/>
          <p14:tracePt t="24858" x="4629150" y="4679950"/>
          <p14:tracePt t="24874" x="4486275" y="4679950"/>
          <p14:tracePt t="24891" x="4389438" y="4675188"/>
          <p14:tracePt t="24907" x="4325938" y="4657725"/>
          <p14:tracePt t="24924" x="4286250" y="4651375"/>
          <p14:tracePt t="24941" x="4264025" y="4635500"/>
          <p14:tracePt t="24957" x="4211638" y="4635500"/>
          <p14:tracePt t="24974" x="4165600" y="4635500"/>
          <p14:tracePt t="24991" x="4132263" y="4635500"/>
          <p14:tracePt t="25007" x="4097338" y="4635500"/>
          <p14:tracePt t="25024" x="4051300" y="4635500"/>
          <p14:tracePt t="25041" x="4029075" y="4635500"/>
          <p14:tracePt t="25057" x="4022725" y="4629150"/>
          <p14:tracePt t="25138" x="4022725" y="4635500"/>
          <p14:tracePt t="25145" x="4022725" y="4657725"/>
          <p14:tracePt t="25154" x="4022725" y="4664075"/>
          <p14:tracePt t="25161" x="4029075" y="4675188"/>
          <p14:tracePt t="25174" x="4029075" y="4697413"/>
          <p14:tracePt t="25190" x="4035425" y="4725988"/>
          <p14:tracePt t="25207" x="4057650" y="4754563"/>
          <p14:tracePt t="25224" x="4075113" y="4783138"/>
          <p14:tracePt t="25241" x="4132263" y="4806950"/>
          <p14:tracePt t="25257" x="4206875" y="4811713"/>
          <p14:tracePt t="25274" x="4268788" y="4811713"/>
          <p14:tracePt t="25290" x="4325938" y="4811713"/>
          <p14:tracePt t="25307" x="4400550" y="4811713"/>
          <p14:tracePt t="25324" x="4451350" y="4811713"/>
          <p14:tracePt t="25341" x="4497388" y="4811713"/>
          <p14:tracePt t="25357" x="4521200" y="4800600"/>
          <p14:tracePt t="25374" x="4525963" y="4800600"/>
          <p14:tracePt t="25857" x="4525963" y="4794250"/>
          <p14:tracePt t="25906" x="4508500" y="4789488"/>
          <p14:tracePt t="25938" x="4497388" y="4778375"/>
          <p14:tracePt t="25946" x="4486275" y="4778375"/>
          <p14:tracePt t="25954" x="4468813" y="4772025"/>
          <p14:tracePt t="25961" x="4457700" y="4772025"/>
          <p14:tracePt t="25974" x="4446588" y="4772025"/>
          <p14:tracePt t="25990" x="4418013" y="4772025"/>
          <p14:tracePt t="26007" x="4389438" y="4772025"/>
          <p14:tracePt t="26024" x="4365625" y="4765675"/>
          <p14:tracePt t="26040" x="4343400" y="4754563"/>
          <p14:tracePt t="26057" x="4286250" y="4754563"/>
          <p14:tracePt t="26074" x="4246563" y="4754563"/>
          <p14:tracePt t="26091" x="4229100" y="4754563"/>
          <p14:tracePt t="26107" x="4189413" y="4754563"/>
          <p14:tracePt t="26124" x="4171950" y="4754563"/>
          <p14:tracePt t="26141" x="4154488" y="4754563"/>
          <p14:tracePt t="26157" x="4149725" y="4765675"/>
          <p14:tracePt t="26174" x="4143375" y="4772025"/>
          <p14:tracePt t="26191" x="4143375" y="4800600"/>
          <p14:tracePt t="26207" x="4143375" y="4806950"/>
          <p14:tracePt t="26224" x="4143375" y="4811713"/>
          <p14:tracePt t="26240" x="4154488" y="4840288"/>
          <p14:tracePt t="26257" x="4189413" y="4846638"/>
          <p14:tracePt t="26274" x="4206875" y="4846638"/>
          <p14:tracePt t="26290" x="4222750" y="4851400"/>
          <p14:tracePt t="26307" x="4240213" y="4851400"/>
          <p14:tracePt t="26324" x="4275138" y="4851400"/>
          <p14:tracePt t="26340" x="4308475" y="4851400"/>
          <p14:tracePt t="26357" x="4332288" y="4851400"/>
          <p14:tracePt t="26374" x="4354513" y="4851400"/>
          <p14:tracePt t="26390" x="4360863" y="4851400"/>
          <p14:tracePt t="26658" x="4354513" y="4851400"/>
          <p14:tracePt t="26673" x="4349750" y="4851400"/>
          <p14:tracePt t="26681" x="4332288" y="4851400"/>
          <p14:tracePt t="26690" x="4321175" y="4851400"/>
          <p14:tracePt t="26707" x="4297363" y="4851400"/>
          <p14:tracePt t="26724" x="4292600" y="4851400"/>
          <p14:tracePt t="26757" x="4286250" y="4851400"/>
          <p14:tracePt t="26778" x="4279900" y="4851400"/>
          <p14:tracePt t="26790" x="4275138" y="4851400"/>
          <p14:tracePt t="26807" x="4264025" y="4851400"/>
          <p14:tracePt t="26824" x="4257675" y="4851400"/>
          <p14:tracePt t="26827" x="4251325" y="4851400"/>
          <p14:tracePt t="26865" x="4246563" y="4851400"/>
          <p14:tracePt t="26874" x="4246563" y="4857750"/>
          <p14:tracePt t="26890" x="4246563" y="4864100"/>
          <p14:tracePt t="26897" x="4246563" y="4868863"/>
          <p14:tracePt t="26907" x="4246563" y="4875213"/>
          <p14:tracePt t="26924" x="4251325" y="4897438"/>
          <p14:tracePt t="26940" x="4264025" y="4903788"/>
          <p14:tracePt t="26957" x="4297363" y="4914900"/>
          <p14:tracePt t="26974" x="4337050" y="4932363"/>
          <p14:tracePt t="26990" x="4378325" y="4937125"/>
          <p14:tracePt t="27007" x="4411663" y="4937125"/>
          <p14:tracePt t="27024" x="4429125" y="4937125"/>
          <p14:tracePt t="27040" x="4435475" y="4937125"/>
          <p14:tracePt t="27057" x="4440238" y="4897438"/>
          <p14:tracePt t="27074" x="4440238" y="4864100"/>
          <p14:tracePt t="27090" x="4440238" y="4835525"/>
          <p14:tracePt t="27107" x="4440238" y="4829175"/>
          <p14:tracePt t="27124" x="4440238" y="4822825"/>
          <p14:tracePt t="27378" x="4435475" y="4818063"/>
          <p14:tracePt t="27409" x="4429125" y="4818063"/>
          <p14:tracePt t="27433" x="4418013" y="4818063"/>
          <p14:tracePt t="27443" x="4411663" y="4818063"/>
          <p14:tracePt t="27457" x="4400550" y="4835525"/>
          <p14:tracePt t="27473" x="4394200" y="4840288"/>
          <p14:tracePt t="27489" x="4383088" y="4840288"/>
          <p14:tracePt t="27498" x="4365625" y="4846638"/>
          <p14:tracePt t="27507" x="4360863" y="4846638"/>
          <p14:tracePt t="27524" x="4337050" y="4857750"/>
          <p14:tracePt t="27540" x="4321175" y="4864100"/>
          <p14:tracePt t="27557" x="4314825" y="4868863"/>
          <p14:tracePt t="27594" x="4308475" y="4875213"/>
          <p14:tracePt t="27607" x="4297363" y="4875213"/>
          <p14:tracePt t="27624" x="4286250" y="4879975"/>
          <p14:tracePt t="27640" x="4275138" y="4879975"/>
          <p14:tracePt t="27690" x="4268788" y="4886325"/>
          <p14:tracePt t="27705" x="4264025" y="4903788"/>
          <p14:tracePt t="27729" x="4257675" y="4908550"/>
          <p14:tracePt t="27753" x="4251325" y="4914900"/>
          <p14:tracePt t="27826" x="4246563" y="4914900"/>
          <p14:tracePt t="27833" x="4240213" y="4921250"/>
          <p14:tracePt t="27844" x="4235450" y="4926013"/>
          <p14:tracePt t="27881" x="4235450" y="4932363"/>
          <p14:tracePt t="27913" x="4235450" y="4937125"/>
          <p14:tracePt t="27929" x="4235450" y="4949825"/>
          <p14:tracePt t="27945" x="4235450" y="4954588"/>
          <p14:tracePt t="27969" x="4235450" y="4960938"/>
          <p14:tracePt t="28233" x="4229100" y="4965700"/>
          <p14:tracePt t="28305" x="4222750" y="4965700"/>
          <p14:tracePt t="28337" x="4217988" y="4965700"/>
          <p14:tracePt t="28401" x="4211638" y="4965700"/>
          <p14:tracePt t="28417" x="4206875" y="4960938"/>
          <p14:tracePt t="28457" x="4200525" y="4960938"/>
          <p14:tracePt t="28745" x="4194175" y="4949825"/>
          <p14:tracePt t="28753" x="4194175" y="4926013"/>
          <p14:tracePt t="28761" x="4200525" y="4903788"/>
          <p14:tracePt t="28773" x="4222750" y="4879975"/>
          <p14:tracePt t="28790" x="4297363" y="4829175"/>
          <p14:tracePt t="28807" x="4371975" y="4772025"/>
          <p14:tracePt t="28823" x="4418013" y="4737100"/>
          <p14:tracePt t="28827" x="4440238" y="4732338"/>
          <p14:tracePt t="28840" x="4446588" y="4725988"/>
          <p14:tracePt t="28954" x="4446588" y="4737100"/>
          <p14:tracePt t="28961" x="4446588" y="4743450"/>
          <p14:tracePt t="28970" x="4446588" y="4749800"/>
          <p14:tracePt t="28985" x="4446588" y="4765675"/>
          <p14:tracePt t="28994" x="4440238" y="4778375"/>
          <p14:tracePt t="29007" x="4435475" y="4783138"/>
          <p14:tracePt t="29023" x="4422775" y="4794250"/>
          <p14:tracePt t="29040" x="4400550" y="4822825"/>
          <p14:tracePt t="29057" x="4378325" y="4840288"/>
          <p14:tracePt t="29073" x="4332288" y="4868863"/>
          <p14:tracePt t="29090" x="4314825" y="4892675"/>
          <p14:tracePt t="29107" x="4308475" y="4897438"/>
          <p14:tracePt t="29123" x="4303713" y="4903788"/>
          <p14:tracePt t="29140" x="4297363" y="4908550"/>
          <p14:tracePt t="29157" x="4292600" y="4914900"/>
          <p14:tracePt t="29173" x="4286250" y="4921250"/>
          <p14:tracePt t="29459" x="4308475" y="4932363"/>
          <p14:tracePt t="29466" x="4332288" y="4943475"/>
          <p14:tracePt t="29474" x="4371975" y="4949825"/>
          <p14:tracePt t="29490" x="4457700" y="4949825"/>
          <p14:tracePt t="29507" x="4532313" y="4949825"/>
          <p14:tracePt t="29523" x="4572000" y="4949825"/>
          <p14:tracePt t="29540" x="4600575" y="4949825"/>
          <p14:tracePt t="29557" x="4606925" y="4949825"/>
          <p14:tracePt t="29573" x="4629150" y="4949825"/>
          <p14:tracePt t="29706" x="4635500" y="4943475"/>
          <p14:tracePt t="29729" x="4635500" y="4937125"/>
          <p14:tracePt t="29737" x="4629150" y="4932363"/>
          <p14:tracePt t="29745" x="4606925" y="4914900"/>
          <p14:tracePt t="29757" x="4594225" y="4908550"/>
          <p14:tracePt t="29773" x="4503738" y="4892675"/>
          <p14:tracePt t="29790" x="4440238" y="4875213"/>
          <p14:tracePt t="29807" x="4406900" y="4868863"/>
          <p14:tracePt t="29823" x="4394200" y="4864100"/>
          <p14:tracePt t="29827" x="4389438" y="4864100"/>
          <p14:tracePt t="29840" x="4365625" y="4857750"/>
          <p14:tracePt t="29857" x="4349750" y="4840288"/>
          <p14:tracePt t="29873" x="4297363" y="4840288"/>
          <p14:tracePt t="29890" x="4275138" y="4840288"/>
          <p14:tracePt t="29907" x="4268788" y="4840288"/>
          <p14:tracePt t="29923" x="4264025" y="4840288"/>
          <p14:tracePt t="29940" x="4240213" y="4840288"/>
          <p14:tracePt t="29957" x="4222750" y="4840288"/>
          <p14:tracePt t="29973" x="4211638" y="4857750"/>
          <p14:tracePt t="29990" x="4189413" y="4879975"/>
          <p14:tracePt t="30007" x="4183063" y="4886325"/>
          <p14:tracePt t="30040" x="4183063" y="4897438"/>
          <p14:tracePt t="30057" x="4183063" y="4908550"/>
          <p14:tracePt t="30073" x="4189413" y="4937125"/>
          <p14:tracePt t="30090" x="4194175" y="4954588"/>
          <p14:tracePt t="30107" x="4211638" y="4965700"/>
          <p14:tracePt t="30123" x="4240213" y="4972050"/>
          <p14:tracePt t="30140" x="4257675" y="4978400"/>
          <p14:tracePt t="30157" x="4275138" y="4978400"/>
          <p14:tracePt t="30173" x="4297363" y="4978400"/>
          <p14:tracePt t="30190" x="4308475" y="4978400"/>
          <p14:tracePt t="30207" x="4321175" y="4978400"/>
          <p14:tracePt t="30223" x="4332288" y="4978400"/>
          <p14:tracePt t="30240" x="4349750" y="4965700"/>
          <p14:tracePt t="30257" x="4360863" y="4960938"/>
          <p14:tracePt t="30305" x="4365625" y="4960938"/>
          <p14:tracePt t="30329" x="4383088" y="4960938"/>
          <p14:tracePt t="30346" x="4389438" y="4960938"/>
          <p14:tracePt t="30361" x="4400550" y="4949825"/>
          <p14:tracePt t="30441" x="4411663" y="4949825"/>
          <p14:tracePt t="30449" x="4418013" y="4949825"/>
          <p14:tracePt t="30459" x="4422775" y="4949825"/>
          <p14:tracePt t="30473" x="4457700" y="4949825"/>
          <p14:tracePt t="30490" x="4521200" y="4949825"/>
          <p14:tracePt t="30507" x="4618038" y="4949825"/>
          <p14:tracePt t="30523" x="4783138" y="4949825"/>
          <p14:tracePt t="30540" x="5075238" y="4829175"/>
          <p14:tracePt t="30557" x="5497513" y="4611688"/>
          <p14:tracePt t="30573" x="6046788" y="4286250"/>
          <p14:tracePt t="30590" x="6583363" y="3908425"/>
          <p14:tracePt t="30607" x="7051675" y="3525838"/>
          <p14:tracePt t="30623" x="7372350" y="3143250"/>
          <p14:tracePt t="30640" x="7504113" y="2879725"/>
          <p14:tracePt t="30657" x="7550150" y="2628900"/>
          <p14:tracePt t="30673" x="7521575" y="2297113"/>
          <p14:tracePt t="30690" x="7418388" y="2068513"/>
          <p14:tracePt t="30707" x="7304088" y="1868488"/>
          <p14:tracePt t="30723" x="7218363" y="1708150"/>
          <p14:tracePt t="30740" x="7161213" y="1611313"/>
          <p14:tracePt t="30757" x="7121525" y="1560513"/>
          <p14:tracePt t="30773" x="7092950" y="1543050"/>
          <p14:tracePt t="30790" x="7046913" y="1520825"/>
          <p14:tracePt t="30807" x="6994525" y="1503363"/>
          <p14:tracePt t="30823" x="6954838" y="1485900"/>
          <p14:tracePt t="30827" x="6943725" y="1474788"/>
          <p14:tracePt t="30840" x="6926263" y="1457325"/>
          <p14:tracePt t="30857" x="6858000" y="1389063"/>
          <p14:tracePt t="30873" x="6732588" y="1268413"/>
          <p14:tracePt t="30890" x="6618288" y="1177925"/>
          <p14:tracePt t="30907" x="6508750" y="1120775"/>
          <p14:tracePt t="30923" x="6400800" y="1068388"/>
          <p14:tracePt t="30940" x="6350000" y="1063625"/>
          <p14:tracePt t="30957" x="6321425" y="1057275"/>
          <p14:tracePt t="30973" x="6269038" y="1057275"/>
          <p14:tracePt t="30990" x="6207125" y="1068388"/>
          <p14:tracePt t="31007" x="6069013" y="1131888"/>
          <p14:tracePt t="31023" x="5937250" y="1189038"/>
          <p14:tracePt t="31040" x="5811838" y="1250950"/>
          <p14:tracePt t="31057" x="5732463" y="1308100"/>
          <p14:tracePt t="31073" x="5675313" y="1349375"/>
          <p14:tracePt t="31090" x="5646738" y="1382713"/>
          <p14:tracePt t="31107" x="5635625" y="1393825"/>
          <p14:tracePt t="31123" x="5611813" y="1417638"/>
          <p14:tracePt t="31140" x="5583238" y="1450975"/>
          <p14:tracePt t="31157" x="5565775" y="1479550"/>
          <p14:tracePt t="31173" x="5561013" y="1497013"/>
          <p14:tracePt t="31190" x="5549900" y="1514475"/>
          <p14:tracePt t="31206" x="5543550" y="1543050"/>
          <p14:tracePt t="31223" x="5543550" y="1565275"/>
          <p14:tracePt t="31240" x="5543550" y="1600200"/>
          <p14:tracePt t="31257" x="5543550" y="1635125"/>
          <p14:tracePt t="31273" x="5600700" y="1692275"/>
          <p14:tracePt t="31290" x="5675313" y="1708150"/>
          <p14:tracePt t="31306" x="5737225" y="1725613"/>
          <p14:tracePt t="31323" x="5783263" y="1725613"/>
          <p14:tracePt t="31340" x="5794375" y="1725613"/>
          <p14:tracePt t="31356" x="5818188" y="1725613"/>
          <p14:tracePt t="31722" x="5818188" y="1731963"/>
          <p14:tracePt t="31729" x="5818188" y="1736725"/>
          <p14:tracePt t="31740" x="5818188" y="1749425"/>
          <p14:tracePt t="31756" x="5818188" y="1782763"/>
          <p14:tracePt t="31773" x="5818188" y="1828800"/>
          <p14:tracePt t="31790" x="5800725" y="1914525"/>
          <p14:tracePt t="31806" x="5761038" y="2063750"/>
          <p14:tracePt t="31823" x="5715000" y="2165350"/>
          <p14:tracePt t="31827" x="5692775" y="2217738"/>
          <p14:tracePt t="31840" x="5651500" y="2274888"/>
          <p14:tracePt t="31857" x="5594350" y="2382838"/>
          <p14:tracePt t="31873" x="5492750" y="2571750"/>
          <p14:tracePt t="31890" x="5422900" y="2692400"/>
          <p14:tracePt t="31907" x="5365750" y="2789238"/>
          <p14:tracePt t="31923" x="5314950" y="2879725"/>
          <p14:tracePt t="31940" x="5251450" y="2965450"/>
          <p14:tracePt t="31956" x="5160963" y="3068638"/>
          <p14:tracePt t="31973" x="5057775" y="3154363"/>
          <p14:tracePt t="31990" x="4983163" y="3246438"/>
          <p14:tracePt t="32006" x="4943475" y="3303588"/>
          <p14:tracePt t="32023" x="4921250" y="3332163"/>
          <p14:tracePt t="32040" x="4886325" y="3378200"/>
          <p14:tracePt t="32056" x="4868863" y="3417888"/>
          <p14:tracePt t="32073" x="4800600" y="3497263"/>
          <p14:tracePt t="32090" x="4749800" y="3554413"/>
          <p14:tracePt t="32106" x="4703763" y="3611563"/>
          <p14:tracePt t="32123" x="4679950" y="3657600"/>
          <p14:tracePt t="32140" x="4646613" y="3708400"/>
          <p14:tracePt t="32156" x="4618038" y="3743325"/>
          <p14:tracePt t="32173" x="4600575" y="3771900"/>
          <p14:tracePt t="32190" x="4578350" y="3811588"/>
          <p14:tracePt t="32206" x="4549775" y="3857625"/>
          <p14:tracePt t="32223" x="4537075" y="3875088"/>
          <p14:tracePt t="32240" x="4532313" y="3886200"/>
          <p14:tracePt t="32273" x="4532313" y="3897313"/>
          <p14:tracePt t="32290" x="4532313" y="3908425"/>
          <p14:tracePt t="32306" x="4532313" y="3932238"/>
          <p14:tracePt t="32323" x="4532313" y="3937000"/>
          <p14:tracePt t="32340" x="4532313" y="3949700"/>
          <p14:tracePt t="32356" x="4537075" y="3949700"/>
          <p14:tracePt t="32373" x="4554538" y="3949700"/>
          <p14:tracePt t="32390" x="4622800" y="3949700"/>
          <p14:tracePt t="32406" x="4772025" y="3879850"/>
          <p14:tracePt t="32423" x="5029200" y="3754438"/>
          <p14:tracePt t="32440" x="5418138" y="3565525"/>
          <p14:tracePt t="32456" x="5783263" y="3394075"/>
          <p14:tracePt t="32473" x="6137275" y="3178175"/>
          <p14:tracePt t="32490" x="6207125" y="3063875"/>
          <p14:tracePt t="32506" x="6257925" y="2908300"/>
          <p14:tracePt t="32523" x="6303963" y="2736850"/>
          <p14:tracePt t="32540" x="6350000" y="2536825"/>
          <p14:tracePt t="32556" x="6354763" y="2389188"/>
          <p14:tracePt t="32573" x="6354763" y="2286000"/>
          <p14:tracePt t="32590" x="6326188" y="2182813"/>
          <p14:tracePt t="32606" x="6280150" y="2114550"/>
          <p14:tracePt t="32623" x="6240463" y="2057400"/>
          <p14:tracePt t="32640" x="6200775" y="2006600"/>
          <p14:tracePt t="32657" x="6154738" y="1949450"/>
          <p14:tracePt t="32673" x="6121400" y="1897063"/>
          <p14:tracePt t="32690" x="6097588" y="1874838"/>
          <p14:tracePt t="32706" x="6040438" y="1839913"/>
          <p14:tracePt t="32723" x="5983288" y="1822450"/>
          <p14:tracePt t="32740" x="5949950" y="1806575"/>
          <p14:tracePt t="32756" x="5943600" y="1800225"/>
          <p14:tracePt t="32790" x="5932488" y="1793875"/>
          <p14:tracePt t="32806" x="5921375" y="1789113"/>
          <p14:tracePt t="32823" x="5892800" y="1765300"/>
          <p14:tracePt t="32827" x="5868988" y="1754188"/>
          <p14:tracePt t="32840" x="5846763" y="1743075"/>
          <p14:tracePt t="32856" x="5829300" y="1731963"/>
          <p14:tracePt t="32873" x="5811838" y="1725613"/>
          <p14:tracePt t="32890" x="5800725" y="1720850"/>
          <p14:tracePt t="32906" x="5794375" y="1714500"/>
          <p14:tracePt t="32923" x="5761038" y="1697038"/>
          <p14:tracePt t="32940" x="5708650" y="1697038"/>
          <p14:tracePt t="32956" x="5664200" y="1692275"/>
          <p14:tracePt t="32973" x="5640388" y="1692275"/>
          <p14:tracePt t="32990" x="5618163" y="1692275"/>
          <p14:tracePt t="33006" x="5600700" y="1692275"/>
          <p14:tracePt t="33023" x="5589588" y="1692275"/>
          <p14:tracePt t="33040" x="5583238" y="1697038"/>
          <p14:tracePt t="33073" x="5583238" y="1703388"/>
          <p14:tracePt t="33090" x="5583238" y="1725613"/>
          <p14:tracePt t="33106" x="5607050" y="1754188"/>
          <p14:tracePt t="33123" x="5635625" y="1789113"/>
          <p14:tracePt t="33140" x="5646738" y="1800225"/>
          <p14:tracePt t="33156" x="5668963" y="1800225"/>
          <p14:tracePt t="33173" x="5708650" y="1806575"/>
          <p14:tracePt t="33190" x="5749925" y="1806575"/>
          <p14:tracePt t="33206" x="5778500" y="1806575"/>
          <p14:tracePt t="33223" x="5807075" y="1806575"/>
          <p14:tracePt t="33346" x="5800725" y="1806575"/>
          <p14:tracePt t="33353" x="5778500" y="1806575"/>
          <p14:tracePt t="33361" x="5743575" y="1806575"/>
          <p14:tracePt t="33373" x="5732463" y="1806575"/>
          <p14:tracePt t="33390" x="5703888" y="1806575"/>
          <p14:tracePt t="33406" x="5692775" y="1806575"/>
          <p14:tracePt t="33423" x="5680075" y="1806575"/>
          <p14:tracePt t="33473" x="5675313" y="1811338"/>
          <p14:tracePt t="33489" x="5668963" y="1817688"/>
          <p14:tracePt t="33538" x="5668963" y="1822450"/>
          <p14:tracePt t="33545" x="5675313" y="1835150"/>
          <p14:tracePt t="33553" x="5697538" y="1835150"/>
          <p14:tracePt t="33562" x="5737225" y="1835150"/>
          <p14:tracePt t="33573" x="5761038" y="1835150"/>
          <p14:tracePt t="33590" x="5835650" y="1846263"/>
          <p14:tracePt t="33606" x="5915025" y="1846263"/>
          <p14:tracePt t="33623" x="5978525" y="1846263"/>
          <p14:tracePt t="33640" x="6022975" y="1846263"/>
          <p14:tracePt t="33656" x="6069013" y="1846263"/>
          <p14:tracePt t="33673" x="6132513" y="1846263"/>
          <p14:tracePt t="33690" x="6165850" y="1846263"/>
          <p14:tracePt t="33706" x="6183313" y="1846263"/>
          <p14:tracePt t="33723" x="6194425" y="1846263"/>
          <p14:tracePt t="33739" x="6200775" y="1846263"/>
          <p14:tracePt t="33777" x="6207125" y="1846263"/>
          <p14:tracePt t="33794" x="6211888" y="1846263"/>
          <p14:tracePt t="33806" x="6218238" y="1839913"/>
          <p14:tracePt t="33833" x="6223000" y="1828800"/>
          <p14:tracePt t="33849" x="6229350" y="1828800"/>
          <p14:tracePt t="33865" x="6235700" y="1828800"/>
          <p14:tracePt t="33873" x="6240463" y="1828800"/>
          <p14:tracePt t="33890" x="6251575" y="1828800"/>
          <p14:tracePt t="33906" x="6257925" y="1822450"/>
          <p14:tracePt t="33923" x="6264275" y="1822450"/>
          <p14:tracePt t="33945" x="6269038" y="1817688"/>
          <p14:tracePt t="33970" x="6280150" y="1817688"/>
          <p14:tracePt t="34025" x="6286500" y="1817688"/>
          <p14:tracePt t="34154" x="6292850" y="1817688"/>
          <p14:tracePt t="34161" x="6297613" y="1817688"/>
          <p14:tracePt t="34178" x="6315075" y="1817688"/>
          <p14:tracePt t="34209" x="6321425" y="1817688"/>
          <p14:tracePt t="34227" x="6321425" y="1822450"/>
          <p14:tracePt t="34233" x="6326188" y="1835150"/>
          <p14:tracePt t="34250" x="6332538" y="1835150"/>
          <p14:tracePt t="34259" x="6343650" y="1835150"/>
          <p14:tracePt t="34273" x="6354763" y="1835150"/>
          <p14:tracePt t="34289" x="6451600" y="1835150"/>
          <p14:tracePt t="34306" x="6464300" y="1835150"/>
          <p14:tracePt t="34323" x="6469063" y="1839913"/>
          <p14:tracePt t="34339" x="6492875" y="1863725"/>
          <p14:tracePt t="34356" x="6497638" y="1868488"/>
          <p14:tracePt t="34373" x="6497638" y="1874838"/>
          <p14:tracePt t="34601" x="6508750" y="1874838"/>
          <p14:tracePt t="34610" x="6521450" y="1874838"/>
          <p14:tracePt t="34617" x="6537325" y="1874838"/>
          <p14:tracePt t="34626" x="6561138" y="1874838"/>
          <p14:tracePt t="34639" x="6572250" y="1874838"/>
          <p14:tracePt t="34656" x="6594475" y="1897063"/>
          <p14:tracePt t="34673" x="6607175" y="1903413"/>
          <p14:tracePt t="34690" x="6607175" y="1920875"/>
          <p14:tracePt t="34706" x="6607175" y="1931988"/>
          <p14:tracePt t="34723" x="6607175" y="1936750"/>
          <p14:tracePt t="34739" x="6607175" y="1954213"/>
          <p14:tracePt t="34756" x="6607175" y="1960563"/>
          <p14:tracePt t="34773" x="6611938" y="1971675"/>
          <p14:tracePt t="34789" x="6611938" y="1978025"/>
          <p14:tracePt t="34806" x="6611938" y="1982788"/>
          <p14:tracePt t="34823" x="6600825" y="1982788"/>
          <p14:tracePt t="34826" x="6594475" y="1982788"/>
          <p14:tracePt t="34881" x="6583363" y="1982788"/>
          <p14:tracePt t="34906" x="6578600" y="1982788"/>
          <p14:tracePt t="34929" x="6572250" y="1982788"/>
          <p14:tracePt t="34945" x="6565900" y="1978025"/>
          <p14:tracePt t="34985" x="6561138" y="1971675"/>
          <p14:tracePt t="35025" x="6554788" y="1971675"/>
          <p14:tracePt t="35043" x="6550025" y="1971675"/>
          <p14:tracePt t="35049" x="6543675" y="1971675"/>
          <p14:tracePt t="35059" x="6537325" y="1971675"/>
          <p14:tracePt t="35073" x="6521450" y="1971675"/>
          <p14:tracePt t="35089" x="6515100" y="1971675"/>
          <p14:tracePt t="35106" x="6503988" y="1971675"/>
          <p14:tracePt t="35123" x="6486525" y="1971675"/>
          <p14:tracePt t="35139" x="6469063" y="1971675"/>
          <p14:tracePt t="35156" x="6440488" y="1971675"/>
          <p14:tracePt t="35173" x="6418263" y="1971675"/>
          <p14:tracePt t="35189" x="6383338" y="1971675"/>
          <p14:tracePt t="35206" x="6354763" y="1971675"/>
          <p14:tracePt t="35223" x="6321425" y="1971675"/>
          <p14:tracePt t="35239" x="6286500" y="1971675"/>
          <p14:tracePt t="35256" x="6240463" y="1971675"/>
          <p14:tracePt t="35273" x="6189663" y="1971675"/>
          <p14:tracePt t="35289" x="6097588" y="1971675"/>
          <p14:tracePt t="35306" x="6051550" y="1971675"/>
          <p14:tracePt t="35323" x="6011863" y="1971675"/>
          <p14:tracePt t="35339" x="5983288" y="1971675"/>
          <p14:tracePt t="35356" x="5949950" y="1971675"/>
          <p14:tracePt t="35373" x="5921375" y="1993900"/>
          <p14:tracePt t="35389" x="5892800" y="2000250"/>
          <p14:tracePt t="35406" x="5851525" y="2035175"/>
          <p14:tracePt t="35423" x="5807075" y="2046288"/>
          <p14:tracePt t="35439" x="5749925" y="2074863"/>
          <p14:tracePt t="35456" x="5715000" y="2085975"/>
          <p14:tracePt t="35473" x="5668963" y="2132013"/>
          <p14:tracePt t="35489" x="5651500" y="2182813"/>
          <p14:tracePt t="35506" x="5646738" y="2268538"/>
          <p14:tracePt t="35523" x="5635625" y="2354263"/>
          <p14:tracePt t="35539" x="5635625" y="2520950"/>
          <p14:tracePt t="35556" x="5635625" y="2714625"/>
          <p14:tracePt t="35573" x="5635625" y="2903538"/>
          <p14:tracePt t="35589" x="5675313" y="3143250"/>
          <p14:tracePt t="35606" x="5737225" y="3325813"/>
          <p14:tracePt t="35623" x="5783263" y="3486150"/>
          <p14:tracePt t="35639" x="5846763" y="3657600"/>
          <p14:tracePt t="35656" x="5886450" y="3800475"/>
          <p14:tracePt t="35673" x="5926138" y="3932238"/>
          <p14:tracePt t="35689" x="5949950" y="4092575"/>
          <p14:tracePt t="35706" x="5965825" y="4217988"/>
          <p14:tracePt t="35723" x="5978525" y="4332288"/>
          <p14:tracePt t="35739" x="5989638" y="4457700"/>
          <p14:tracePt t="35756" x="5994400" y="4525963"/>
          <p14:tracePt t="35772" x="6011863" y="4583113"/>
          <p14:tracePt t="35789" x="6029325" y="4635500"/>
          <p14:tracePt t="35806" x="6051550" y="4703763"/>
          <p14:tracePt t="35823" x="6069013" y="4749800"/>
          <p14:tracePt t="35826" x="6069013" y="4754563"/>
          <p14:tracePt t="35839" x="6075363" y="4772025"/>
          <p14:tracePt t="35856" x="6086475" y="4794250"/>
          <p14:tracePt t="36034" x="6097588" y="4794250"/>
          <p14:tracePt t="36066" x="6103938" y="4794250"/>
          <p14:tracePt t="36145" x="6115050" y="4794250"/>
          <p14:tracePt t="36513" x="6121400" y="4794250"/>
          <p14:tracePt t="36521" x="6126163" y="4783138"/>
          <p14:tracePt t="36529" x="6132513" y="4760913"/>
          <p14:tracePt t="36539" x="6132513" y="4743450"/>
          <p14:tracePt t="36556" x="6165850" y="4697413"/>
          <p14:tracePt t="36572" x="6178550" y="4668838"/>
          <p14:tracePt t="36589" x="6207125" y="4640263"/>
          <p14:tracePt t="36606" x="6218238" y="4629150"/>
          <p14:tracePt t="36622" x="6246813" y="4600575"/>
          <p14:tracePt t="36639" x="6264275" y="4594225"/>
          <p14:tracePt t="36656" x="6303963" y="4589463"/>
          <p14:tracePt t="36672" x="6321425" y="4589463"/>
          <p14:tracePt t="36689" x="6337300" y="4578350"/>
          <p14:tracePt t="36722" x="6361113" y="4578350"/>
          <p14:tracePt t="36739" x="6365875" y="4578350"/>
          <p14:tracePt t="36756" x="6372225" y="4578350"/>
          <p14:tracePt t="36772" x="6383338" y="4578350"/>
          <p14:tracePt t="36789" x="6429375" y="4589463"/>
          <p14:tracePt t="36806" x="6492875" y="4622800"/>
          <p14:tracePt t="36822" x="6537325" y="4646613"/>
          <p14:tracePt t="36826" x="6543675" y="4646613"/>
          <p14:tracePt t="36839" x="6554788" y="4646613"/>
          <p14:tracePt t="36856" x="6561138" y="4651375"/>
          <p14:tracePt t="36889" x="6583363" y="4657725"/>
          <p14:tracePt t="36906" x="6651625" y="4675188"/>
          <p14:tracePt t="36922" x="6697663" y="4679950"/>
          <p14:tracePt t="36939" x="6737350" y="4692650"/>
          <p14:tracePt t="36956" x="6778625" y="4692650"/>
          <p14:tracePt t="36972" x="6800850" y="4692650"/>
          <p14:tracePt t="36989" x="6835775" y="4692650"/>
          <p14:tracePt t="37006" x="6897688" y="4692650"/>
          <p14:tracePt t="37022" x="6961188" y="4692650"/>
          <p14:tracePt t="37039" x="7086600" y="4692650"/>
          <p14:tracePt t="37056" x="7200900" y="4675188"/>
          <p14:tracePt t="37072" x="7286625" y="4664075"/>
          <p14:tracePt t="37089" x="7423150" y="4635500"/>
          <p14:tracePt t="37106" x="7486650" y="4629150"/>
          <p14:tracePt t="37123" x="7554913" y="4606925"/>
          <p14:tracePt t="37139" x="7607300" y="4589463"/>
          <p14:tracePt t="37156" x="7623175" y="4572000"/>
          <p14:tracePt t="37172" x="7640638" y="4554538"/>
          <p14:tracePt t="37206" x="7646988" y="4549775"/>
          <p14:tracePt t="37222" x="7651750" y="4543425"/>
          <p14:tracePt t="37239" x="7680325" y="4525963"/>
          <p14:tracePt t="37256" x="7686675" y="4521200"/>
          <p14:tracePt t="37272" x="7697788" y="4514850"/>
          <p14:tracePt t="37289" x="7721600" y="4503738"/>
          <p14:tracePt t="37306" x="7732713" y="4492625"/>
          <p14:tracePt t="37322" x="7750175" y="4475163"/>
          <p14:tracePt t="37339" x="7783513" y="4440238"/>
          <p14:tracePt t="37356" x="7823200" y="4418013"/>
          <p14:tracePt t="37372" x="7869238" y="4389438"/>
          <p14:tracePt t="37389" x="7893050" y="4378325"/>
          <p14:tracePt t="37406" x="7915275" y="4371975"/>
          <p14:tracePt t="37422" x="7932738" y="4354513"/>
          <p14:tracePt t="37439" x="7937500" y="4349750"/>
          <p14:tracePt t="37456" x="7954963" y="4332288"/>
          <p14:tracePt t="37472" x="7966075" y="4321175"/>
          <p14:tracePt t="37489" x="7994650" y="4292600"/>
          <p14:tracePt t="37538" x="8007350" y="4292600"/>
          <p14:tracePt t="37545" x="8023225" y="4286250"/>
          <p14:tracePt t="37562" x="8035925" y="4275138"/>
          <p14:tracePt t="37572" x="8040688" y="4275138"/>
          <p14:tracePt t="37589" x="8051800" y="4268788"/>
          <p14:tracePt t="37673" x="8051800" y="4264025"/>
          <p14:tracePt t="37681" x="8051800" y="4257675"/>
          <p14:tracePt t="37689" x="8051800" y="4246563"/>
          <p14:tracePt t="37706" x="8007350" y="4222750"/>
          <p14:tracePt t="37722" x="7950200" y="4200525"/>
          <p14:tracePt t="37739" x="7875588" y="4171950"/>
          <p14:tracePt t="37756" x="7761288" y="4165600"/>
          <p14:tracePt t="37772" x="7669213" y="4154488"/>
          <p14:tracePt t="37789" x="7612063" y="4143375"/>
          <p14:tracePt t="37806" x="7578725" y="4143375"/>
          <p14:tracePt t="37822" x="7566025" y="4137025"/>
          <p14:tracePt t="37889" x="7561263" y="4137025"/>
          <p14:tracePt t="37906" x="7554913" y="4137025"/>
          <p14:tracePt t="37913" x="7550150" y="4137025"/>
          <p14:tracePt t="37922" x="7526338" y="4137025"/>
          <p14:tracePt t="37939" x="7515225" y="4137025"/>
          <p14:tracePt t="37956" x="7497763" y="4137025"/>
          <p14:tracePt t="37972" x="7486650" y="4137025"/>
          <p14:tracePt t="37989" x="7469188" y="4137025"/>
          <p14:tracePt t="38006" x="7446963" y="4137025"/>
          <p14:tracePt t="38022" x="7412038" y="4154488"/>
          <p14:tracePt t="38039" x="7332663" y="4194175"/>
          <p14:tracePt t="38056" x="7246938" y="4240213"/>
          <p14:tracePt t="38072" x="7189788" y="4279900"/>
          <p14:tracePt t="38089" x="7143750" y="4343400"/>
          <p14:tracePt t="38106" x="7121525" y="4389438"/>
          <p14:tracePt t="38122" x="7108825" y="4451350"/>
          <p14:tracePt t="38139" x="7080250" y="4543425"/>
          <p14:tracePt t="38156" x="7029450" y="4640263"/>
          <p14:tracePt t="38172" x="7018338" y="4692650"/>
          <p14:tracePt t="38189" x="7000875" y="4754563"/>
          <p14:tracePt t="38206" x="7000875" y="4789488"/>
          <p14:tracePt t="38222" x="6989763" y="4835525"/>
          <p14:tracePt t="38239" x="6978650" y="4892675"/>
          <p14:tracePt t="38256" x="6943725" y="4978400"/>
          <p14:tracePt t="38272" x="6904038" y="5064125"/>
          <p14:tracePt t="38289" x="6892925" y="5121275"/>
          <p14:tracePt t="38306" x="6892925" y="5143500"/>
          <p14:tracePt t="38322" x="6892925" y="5165725"/>
          <p14:tracePt t="38339" x="6875463" y="5194300"/>
          <p14:tracePt t="38356" x="6875463" y="5200650"/>
          <p14:tracePt t="38372" x="6869113" y="5207000"/>
          <p14:tracePt t="38442" x="6869113" y="5211763"/>
          <p14:tracePt t="38450" x="6875463" y="5211763"/>
          <p14:tracePt t="38530" x="6880225" y="5211763"/>
          <p14:tracePt t="38546" x="6892925" y="5229225"/>
          <p14:tracePt t="38553" x="6904038" y="5264150"/>
          <p14:tracePt t="38562" x="6904038" y="5303838"/>
          <p14:tracePt t="38572" x="6904038" y="5337175"/>
          <p14:tracePt t="38589" x="6904038" y="5400675"/>
          <p14:tracePt t="38605" x="6904038" y="5435600"/>
          <p14:tracePt t="38622" x="6904038" y="5457825"/>
          <p14:tracePt t="38639" x="6904038" y="5464175"/>
          <p14:tracePt t="38656" x="6904038" y="5468938"/>
          <p14:tracePt t="38705" x="6908800" y="5475288"/>
          <p14:tracePt t="38729" x="6932613" y="5475288"/>
          <p14:tracePt t="38737" x="6943725" y="5475288"/>
          <p14:tracePt t="38745" x="6989763" y="5440363"/>
          <p14:tracePt t="38756" x="7007225" y="5418138"/>
          <p14:tracePt t="38772" x="7029450" y="5365750"/>
          <p14:tracePt t="38789" x="7029450" y="5321300"/>
          <p14:tracePt t="38806" x="7029450" y="5308600"/>
          <p14:tracePt t="38822" x="7029450" y="5303838"/>
          <p14:tracePt t="38889" x="7029450" y="5297488"/>
          <p14:tracePt t="39113" x="7023100" y="5297488"/>
          <p14:tracePt t="39337" x="7023100" y="5303838"/>
          <p14:tracePt t="39345" x="7018338" y="5308600"/>
          <p14:tracePt t="39361" x="6994525" y="5314950"/>
          <p14:tracePt t="39377" x="6989763" y="5314950"/>
          <p14:tracePt t="39389" x="6983413" y="5314950"/>
          <p14:tracePt t="39406" x="6965950" y="5314950"/>
          <p14:tracePt t="39422" x="6954838" y="5321300"/>
          <p14:tracePt t="39439" x="6943725" y="5326063"/>
          <p14:tracePt t="39455" x="6908800" y="5326063"/>
          <p14:tracePt t="39472" x="6864350" y="5326063"/>
          <p14:tracePt t="39489" x="6818313" y="5326063"/>
          <p14:tracePt t="39505" x="6789738" y="5326063"/>
          <p14:tracePt t="39522" x="6772275" y="5326063"/>
          <p14:tracePt t="39539" x="6750050" y="5326063"/>
          <p14:tracePt t="39555" x="6732588" y="5326063"/>
          <p14:tracePt t="39572" x="6721475" y="5326063"/>
          <p14:tracePt t="39589" x="6686550" y="5326063"/>
          <p14:tracePt t="39606" x="6651625" y="5326063"/>
          <p14:tracePt t="39622" x="6600825" y="5326063"/>
          <p14:tracePt t="39639" x="6565900" y="5326063"/>
          <p14:tracePt t="39655" x="6561138" y="5326063"/>
          <p14:tracePt t="39672" x="6554788" y="5326063"/>
          <p14:tracePt t="39689" x="6550025" y="5326063"/>
          <p14:tracePt t="39705" x="6526213" y="5326063"/>
          <p14:tracePt t="39722" x="6475413" y="5321300"/>
          <p14:tracePt t="39739" x="6429375" y="5308600"/>
          <p14:tracePt t="39755" x="6389688" y="5286375"/>
          <p14:tracePt t="39772" x="6337300" y="5257800"/>
          <p14:tracePt t="39789" x="6308725" y="5246688"/>
          <p14:tracePt t="39805" x="6275388" y="5211763"/>
          <p14:tracePt t="39822" x="6264275" y="5200650"/>
          <p14:tracePt t="39826" x="6251575" y="5189538"/>
          <p14:tracePt t="39839" x="6240463" y="5172075"/>
          <p14:tracePt t="39855" x="6229350" y="5154613"/>
          <p14:tracePt t="39872" x="6218238" y="5143500"/>
          <p14:tracePt t="39889" x="6200775" y="5121275"/>
          <p14:tracePt t="39905" x="6194425" y="5114925"/>
          <p14:tracePt t="39922" x="6194425" y="5097463"/>
          <p14:tracePt t="39939" x="6194425" y="5064125"/>
          <p14:tracePt t="39955" x="6211888" y="5018088"/>
          <p14:tracePt t="39972" x="6292850" y="4994275"/>
          <p14:tracePt t="39989" x="6350000" y="4965700"/>
          <p14:tracePt t="40005" x="6429375" y="4932363"/>
          <p14:tracePt t="40022" x="6492875" y="4903788"/>
          <p14:tracePt t="40039" x="6565900" y="4864100"/>
          <p14:tracePt t="40055" x="6664325" y="4794250"/>
          <p14:tracePt t="40072" x="6743700" y="4725988"/>
          <p14:tracePt t="40089" x="6778625" y="4668838"/>
          <p14:tracePt t="40105" x="6783388" y="4565650"/>
          <p14:tracePt t="40122" x="6783388" y="4451350"/>
          <p14:tracePt t="40139" x="6772275" y="4354513"/>
          <p14:tracePt t="40155" x="6721475" y="4235450"/>
          <p14:tracePt t="40172" x="6646863" y="4097338"/>
          <p14:tracePt t="40189" x="6554788" y="3960813"/>
          <p14:tracePt t="40205" x="6435725" y="3835400"/>
          <p14:tracePt t="40222" x="6286500" y="3714750"/>
          <p14:tracePt t="40239" x="6143625" y="3606800"/>
          <p14:tracePt t="40255" x="6011863" y="3521075"/>
          <p14:tracePt t="40272" x="5897563" y="3440113"/>
          <p14:tracePt t="40289" x="5829300" y="3389313"/>
          <p14:tracePt t="40305" x="5675313" y="3257550"/>
          <p14:tracePt t="40322" x="5618163" y="3206750"/>
          <p14:tracePt t="40339" x="5561013" y="3154363"/>
          <p14:tracePt t="40355" x="5475288" y="3108325"/>
          <p14:tracePt t="40372" x="5389563" y="3046413"/>
          <p14:tracePt t="40389" x="5280025" y="2989263"/>
          <p14:tracePt t="40405" x="5211763" y="2954338"/>
          <p14:tracePt t="40422" x="5172075" y="2936875"/>
          <p14:tracePt t="40439" x="5165725" y="2932113"/>
          <p14:tracePt t="40577" x="5178425" y="2943225"/>
          <p14:tracePt t="40585" x="5189538" y="2949575"/>
          <p14:tracePt t="40594" x="5207000" y="2965450"/>
          <p14:tracePt t="40605" x="5240338" y="2989263"/>
          <p14:tracePt t="40622" x="5308600" y="3022600"/>
          <p14:tracePt t="40639" x="5360988" y="3040063"/>
          <p14:tracePt t="40655" x="5389563" y="3046413"/>
          <p14:tracePt t="40672" x="5407025" y="3063875"/>
          <p14:tracePt t="40689" x="5411788" y="3063875"/>
          <p14:tracePt t="40769" x="5418138" y="3063875"/>
          <p14:tracePt t="40778" x="5418138" y="3022600"/>
          <p14:tracePt t="40785" x="5400675" y="2965450"/>
          <p14:tracePt t="40794" x="5372100" y="2914650"/>
          <p14:tracePt t="40805" x="5349875" y="2868613"/>
          <p14:tracePt t="40822" x="5268913" y="2743200"/>
          <p14:tracePt t="40839" x="5183188" y="2657475"/>
          <p14:tracePt t="40855" x="5132388" y="2617788"/>
          <p14:tracePt t="40872" x="5097463" y="2593975"/>
          <p14:tracePt t="40889" x="5051425" y="2582863"/>
          <p14:tracePt t="40905" x="5000625" y="2554288"/>
          <p14:tracePt t="40922" x="4978400" y="2543175"/>
          <p14:tracePt t="40939" x="4921250" y="2514600"/>
          <p14:tracePt t="40955" x="4829175" y="2474913"/>
          <p14:tracePt t="40972" x="4737100" y="2457450"/>
          <p14:tracePt t="40988" x="4646613" y="2428875"/>
          <p14:tracePt t="41005" x="4543425" y="2393950"/>
          <p14:tracePt t="41022" x="4521200" y="2382838"/>
          <p14:tracePt t="41039" x="4514850" y="2382838"/>
          <p14:tracePt t="41072" x="4508500" y="2378075"/>
          <p14:tracePt t="41089" x="4479925" y="2371725"/>
          <p14:tracePt t="41105" x="4435475" y="2371725"/>
          <p14:tracePt t="41122" x="4383088" y="2371725"/>
          <p14:tracePt t="41139" x="4354513" y="2360613"/>
          <p14:tracePt t="41155" x="4337050" y="2349500"/>
          <p14:tracePt t="41172" x="4321175" y="2325688"/>
          <p14:tracePt t="41189" x="4321175" y="2320925"/>
          <p14:tracePt t="41205" x="4308475" y="2297113"/>
          <p14:tracePt t="41222" x="4303713" y="2292350"/>
          <p14:tracePt t="41239" x="4292600" y="2274888"/>
          <p14:tracePt t="41255" x="4268788" y="2257425"/>
          <p14:tracePt t="41272" x="4264025" y="2251075"/>
          <p14:tracePt t="41289" x="4246563" y="2251075"/>
          <p14:tracePt t="41305" x="4240213" y="2239963"/>
          <p14:tracePt t="41322" x="4235450" y="2235200"/>
          <p14:tracePt t="41401" x="4235450" y="2228850"/>
          <p14:tracePt t="41409" x="4251325" y="2228850"/>
          <p14:tracePt t="41417" x="4314825" y="2228850"/>
          <p14:tracePt t="41425" x="4383088" y="2228850"/>
          <p14:tracePt t="41438" x="4479925" y="2228850"/>
          <p14:tracePt t="41455" x="4686300" y="2235200"/>
          <p14:tracePt t="41472" x="4879975" y="2263775"/>
          <p14:tracePt t="41488" x="4983163" y="2263775"/>
          <p14:tracePt t="41505" x="5035550" y="2279650"/>
          <p14:tracePt t="41538" x="5040313" y="2279650"/>
          <p14:tracePt t="41555" x="5057775" y="2279650"/>
          <p14:tracePt t="41572" x="5097463" y="2274888"/>
          <p14:tracePt t="41589" x="5114925" y="2274888"/>
          <p14:tracePt t="41705" x="5126038" y="2274888"/>
          <p14:tracePt t="41713" x="5132388" y="2274888"/>
          <p14:tracePt t="41729" x="5143500" y="2274888"/>
          <p14:tracePt t="41738" x="5165725" y="2274888"/>
          <p14:tracePt t="41755" x="5211763" y="2274888"/>
          <p14:tracePt t="41772" x="5275263" y="2274888"/>
          <p14:tracePt t="41788" x="5326063" y="2274888"/>
          <p14:tracePt t="41805" x="5389563" y="2274888"/>
          <p14:tracePt t="41822" x="5422900" y="2274888"/>
          <p14:tracePt t="41826" x="5440363" y="2274888"/>
          <p14:tracePt t="41838" x="5464175" y="2274888"/>
          <p14:tracePt t="41855" x="5526088" y="2274888"/>
          <p14:tracePt t="41872" x="5589588" y="2274888"/>
          <p14:tracePt t="41889" x="5664200" y="2286000"/>
          <p14:tracePt t="41905" x="5715000" y="2292350"/>
          <p14:tracePt t="41922" x="5737225" y="2292350"/>
          <p14:tracePt t="41938" x="5772150" y="2292350"/>
          <p14:tracePt t="41955" x="5800725" y="2292350"/>
          <p14:tracePt t="41972" x="5835650" y="2292350"/>
          <p14:tracePt t="41988" x="5851525" y="2292350"/>
          <p14:tracePt t="42005" x="5864225" y="2292350"/>
          <p14:tracePt t="42022" x="5875338" y="2292350"/>
          <p14:tracePt t="42130" x="5857875" y="2292350"/>
          <p14:tracePt t="42138" x="5807075" y="2292350"/>
          <p14:tracePt t="42145" x="5732463" y="2292350"/>
          <p14:tracePt t="42155" x="5692775" y="2292350"/>
          <p14:tracePt t="42172" x="5618163" y="2292350"/>
          <p14:tracePt t="42189" x="5583238" y="2292350"/>
          <p14:tracePt t="42205" x="5578475" y="2292350"/>
          <p14:tracePt t="42222" x="5572125" y="2292350"/>
          <p14:tracePt t="42238" x="5565775" y="2292350"/>
          <p14:tracePt t="42338" x="5561013" y="2286000"/>
          <p14:tracePt t="42361" x="5583238" y="2286000"/>
          <p14:tracePt t="42369" x="5646738" y="2286000"/>
          <p14:tracePt t="42377" x="5726113" y="2286000"/>
          <p14:tracePt t="42388" x="5783263" y="2286000"/>
          <p14:tracePt t="42405" x="5926138" y="2303463"/>
          <p14:tracePt t="42422" x="6051550" y="2308225"/>
          <p14:tracePt t="42439" x="6126163" y="2320925"/>
          <p14:tracePt t="42455" x="6172200" y="2336800"/>
          <p14:tracePt t="42472" x="6178550" y="2336800"/>
          <p14:tracePt t="42505" x="6183313" y="2343150"/>
          <p14:tracePt t="42562" x="6172200" y="2349500"/>
          <p14:tracePt t="42569" x="6149975" y="2349500"/>
          <p14:tracePt t="42578" x="6108700" y="2349500"/>
          <p14:tracePt t="42588" x="6046788" y="2354263"/>
          <p14:tracePt t="42605" x="5926138" y="2354263"/>
          <p14:tracePt t="42622" x="5800725" y="2354263"/>
          <p14:tracePt t="42638" x="5675313" y="2354263"/>
          <p14:tracePt t="42655" x="5578475" y="2354263"/>
          <p14:tracePt t="42672" x="5514975" y="2354263"/>
          <p14:tracePt t="42688" x="5468938" y="2354263"/>
          <p14:tracePt t="42705" x="5343525" y="2354263"/>
          <p14:tracePt t="42722" x="5229225" y="2354263"/>
          <p14:tracePt t="42738" x="5092700" y="2354263"/>
          <p14:tracePt t="42755" x="4994275" y="2354263"/>
          <p14:tracePt t="42772" x="4943475" y="2354263"/>
          <p14:tracePt t="42788" x="4921250" y="2336800"/>
          <p14:tracePt t="42805" x="4914900" y="2336800"/>
          <p14:tracePt t="42822" x="4892675" y="2336800"/>
          <p14:tracePt t="42825" x="4868863" y="2336800"/>
          <p14:tracePt t="42838" x="4851400" y="2336800"/>
          <p14:tracePt t="42855" x="4789488" y="2336800"/>
          <p14:tracePt t="42872" x="4737100" y="2336800"/>
          <p14:tracePt t="42888" x="4708525" y="2332038"/>
          <p14:tracePt t="42905" x="4703763" y="2332038"/>
          <p14:tracePt t="42929" x="4697413" y="2325688"/>
          <p14:tracePt t="42945" x="4692650" y="2325688"/>
          <p14:tracePt t="43257" x="4686300" y="2325688"/>
          <p14:tracePt t="43265" x="4686300" y="2332038"/>
          <p14:tracePt t="43275" x="4686300" y="2343150"/>
          <p14:tracePt t="43288" x="4692650" y="2365375"/>
          <p14:tracePt t="43305" x="4743450" y="2400300"/>
          <p14:tracePt t="43322" x="4778375" y="2417763"/>
          <p14:tracePt t="43338" x="4846638" y="2451100"/>
          <p14:tracePt t="43355" x="4937125" y="2486025"/>
          <p14:tracePt t="43372" x="5046663" y="2536825"/>
          <p14:tracePt t="43388" x="5149850" y="2589213"/>
          <p14:tracePt t="43405" x="5268913" y="2635250"/>
          <p14:tracePt t="43422" x="5349875" y="2663825"/>
          <p14:tracePt t="43438" x="5457825" y="2714625"/>
          <p14:tracePt t="43455" x="5526088" y="2743200"/>
          <p14:tracePt t="43472" x="5578475" y="2771775"/>
          <p14:tracePt t="43488" x="5611813" y="2782888"/>
          <p14:tracePt t="43505" x="5629275" y="2789238"/>
          <p14:tracePt t="43522" x="5651500" y="2811463"/>
          <p14:tracePt t="43538" x="5697538" y="2846388"/>
          <p14:tracePt t="43555" x="5772150" y="2914650"/>
          <p14:tracePt t="43572" x="5846763" y="2989263"/>
          <p14:tracePt t="43588" x="5892800" y="3022600"/>
          <p14:tracePt t="43605" x="5915025" y="3040063"/>
          <p14:tracePt t="43622" x="5915025" y="3046413"/>
          <p14:tracePt t="43638" x="5926138" y="3063875"/>
          <p14:tracePt t="43655" x="5932488" y="3092450"/>
          <p14:tracePt t="43672" x="5937250" y="3154363"/>
          <p14:tracePt t="43688" x="5965825" y="3206750"/>
          <p14:tracePt t="43705" x="5983288" y="3251200"/>
          <p14:tracePt t="43722" x="5989638" y="3286125"/>
          <p14:tracePt t="43738" x="6000750" y="3314700"/>
          <p14:tracePt t="43755" x="6011863" y="3360738"/>
          <p14:tracePt t="43772" x="6018213" y="3411538"/>
          <p14:tracePt t="43788" x="6040438" y="3457575"/>
          <p14:tracePt t="43805" x="6057900" y="3492500"/>
          <p14:tracePt t="43822" x="6080125" y="3536950"/>
          <p14:tracePt t="43825" x="6086475" y="3560763"/>
          <p14:tracePt t="43838" x="6086475" y="3565525"/>
          <p14:tracePt t="43855" x="6103938" y="3611563"/>
          <p14:tracePt t="43872" x="6115050" y="3629025"/>
          <p14:tracePt t="43888" x="6121400" y="3663950"/>
          <p14:tracePt t="43905" x="6126163" y="3714750"/>
          <p14:tracePt t="43922" x="6143625" y="3743325"/>
          <p14:tracePt t="43938" x="6149975" y="3754438"/>
          <p14:tracePt t="43955" x="6149975" y="3765550"/>
          <p14:tracePt t="43971" x="6149975" y="3771900"/>
          <p14:tracePt t="44025" x="6149975" y="3778250"/>
          <p14:tracePt t="44033" x="6154738" y="3783013"/>
          <p14:tracePt t="44089" x="6154738" y="3794125"/>
          <p14:tracePt t="44122" x="6154738" y="3800475"/>
          <p14:tracePt t="44129" x="6154738" y="3806825"/>
          <p14:tracePt t="44138" x="6154738" y="3811588"/>
          <p14:tracePt t="44155" x="6154738" y="3835400"/>
          <p14:tracePt t="44172" x="6154738" y="3840163"/>
          <p14:tracePt t="44188" x="6154738" y="3846513"/>
          <p14:tracePt t="44205" x="6154738" y="3857625"/>
          <p14:tracePt t="44221" x="6154738" y="3868738"/>
          <p14:tracePt t="44238" x="6161088" y="3892550"/>
          <p14:tracePt t="44255" x="6165850" y="3908425"/>
          <p14:tracePt t="44272" x="6178550" y="3914775"/>
          <p14:tracePt t="44288" x="6189663" y="3932238"/>
          <p14:tracePt t="44305" x="6211888" y="3965575"/>
          <p14:tracePt t="44322" x="6229350" y="3983038"/>
          <p14:tracePt t="44338" x="6246813" y="4006850"/>
          <p14:tracePt t="44355" x="6264275" y="4011613"/>
          <p14:tracePt t="44371" x="6275388" y="4022725"/>
          <p14:tracePt t="44425" x="6275388" y="4029075"/>
          <p14:tracePt t="44433" x="6280150" y="4035425"/>
          <p14:tracePt t="44442" x="6286500" y="4040188"/>
          <p14:tracePt t="44482" x="6286500" y="4046538"/>
          <p14:tracePt t="44505" x="6286500" y="4051300"/>
          <p14:tracePt t="44522" x="6286500" y="4057650"/>
          <p14:tracePt t="44538" x="6286500" y="4064000"/>
          <p14:tracePt t="44545" x="6280150" y="4064000"/>
          <p14:tracePt t="44570" x="6275388" y="4064000"/>
          <p14:tracePt t="44577" x="6269038" y="4064000"/>
          <p14:tracePt t="44588" x="6264275" y="4064000"/>
          <p14:tracePt t="44605" x="6235700" y="4064000"/>
          <p14:tracePt t="44622" x="6172200" y="4064000"/>
          <p14:tracePt t="44638" x="6149975" y="4064000"/>
          <p14:tracePt t="44655" x="6143625" y="4064000"/>
          <p14:tracePt t="44671" x="6137275" y="4064000"/>
          <p14:tracePt t="44688" x="6132513" y="4064000"/>
          <p14:tracePt t="44705" x="6121400" y="4064000"/>
          <p14:tracePt t="44721" x="6103938" y="4064000"/>
          <p14:tracePt t="44738" x="6080125" y="4068763"/>
          <p14:tracePt t="44755" x="6069013" y="4068763"/>
          <p14:tracePt t="44771" x="6057900" y="4079875"/>
          <p14:tracePt t="44788" x="6046788" y="4086225"/>
          <p14:tracePt t="44906" x="6040438" y="4097338"/>
          <p14:tracePt t="44929" x="6035675" y="4108450"/>
          <p14:tracePt t="44946" x="6035675" y="4114800"/>
          <p14:tracePt t="44961" x="6035675" y="4121150"/>
          <p14:tracePt t="44985" x="6035675" y="4125913"/>
          <p14:tracePt t="45009" x="6035675" y="4137025"/>
          <p14:tracePt t="45025" x="6035675" y="4143375"/>
          <p14:tracePt t="45050" x="6035675" y="4149725"/>
          <p14:tracePt t="45129" x="6035675" y="4154488"/>
          <p14:tracePt t="45145" x="6035675" y="4165600"/>
          <p14:tracePt t="45577" x="6035675" y="4183063"/>
          <p14:tracePt t="45585" x="6035675" y="4194175"/>
          <p14:tracePt t="45594" x="6035675" y="4200525"/>
          <p14:tracePt t="45605" x="6046788" y="4211638"/>
          <p14:tracePt t="45621" x="6046788" y="4235450"/>
          <p14:tracePt t="45638" x="6064250" y="4251325"/>
          <p14:tracePt t="45655" x="6080125" y="4286250"/>
          <p14:tracePt t="45671" x="6121400" y="4337050"/>
          <p14:tracePt t="45688" x="6183313" y="4411663"/>
          <p14:tracePt t="45705" x="6257925" y="4468813"/>
          <p14:tracePt t="45721" x="6326188" y="4514850"/>
          <p14:tracePt t="45738" x="6354763" y="4537075"/>
          <p14:tracePt t="45755" x="6383338" y="4565650"/>
          <p14:tracePt t="45771" x="6411913" y="4589463"/>
          <p14:tracePt t="45788" x="6440488" y="4606925"/>
          <p14:tracePt t="45805" x="6469063" y="4618038"/>
          <p14:tracePt t="45821" x="6497638" y="4635500"/>
          <p14:tracePt t="45825" x="6508750" y="4646613"/>
          <p14:tracePt t="45906" x="6515100" y="4646613"/>
          <p14:tracePt t="45921" x="6537325" y="4651375"/>
          <p14:tracePt t="45929" x="6550025" y="4657725"/>
          <p14:tracePt t="45938" x="6565900" y="4675188"/>
          <p14:tracePt t="45955" x="6583363" y="4686300"/>
          <p14:tracePt t="45971" x="6594475" y="4697413"/>
          <p14:tracePt t="45988" x="6618288" y="4714875"/>
          <p14:tracePt t="46021" x="6618288" y="4732338"/>
          <p14:tracePt t="46038" x="6618288" y="4760913"/>
          <p14:tracePt t="46055" x="6618288" y="4794250"/>
          <p14:tracePt t="46071" x="6618288" y="4811713"/>
          <p14:tracePt t="46088" x="6618288" y="4846638"/>
          <p14:tracePt t="46105" x="6607175" y="4886325"/>
          <p14:tracePt t="46121" x="6480175" y="4960938"/>
          <p14:tracePt t="46138" x="6372225" y="4994275"/>
          <p14:tracePt t="46155" x="6332538" y="5029200"/>
          <p14:tracePt t="46171" x="6315075" y="5046663"/>
          <p14:tracePt t="46188" x="6303963" y="5057775"/>
          <p14:tracePt t="46205" x="6303963" y="5064125"/>
          <p14:tracePt t="46221" x="6297613" y="5080000"/>
          <p14:tracePt t="46282" x="6297613" y="5086350"/>
          <p14:tracePt t="46291" x="6297613" y="5097463"/>
          <p14:tracePt t="46297" x="6297613" y="5103813"/>
          <p14:tracePt t="46314" x="6297613" y="5108575"/>
          <p14:tracePt t="46346" x="6297613" y="5114925"/>
          <p14:tracePt t="46385" x="6297613" y="5121275"/>
          <p14:tracePt t="46393" x="6308725" y="5121275"/>
          <p14:tracePt t="46401" x="6332538" y="5121275"/>
          <p14:tracePt t="46409" x="6343650" y="5121275"/>
          <p14:tracePt t="46421" x="6350000" y="5121275"/>
          <p14:tracePt t="47138" x="6354763" y="5121275"/>
          <p14:tracePt t="48450" x="6354763" y="5126038"/>
          <p14:tracePt t="48473" x="6354763" y="5143500"/>
          <p14:tracePt t="48498" x="6350000" y="5143500"/>
          <p14:tracePt t="48546" x="6343650" y="5143500"/>
          <p14:tracePt t="48553" x="6337300" y="5149850"/>
          <p14:tracePt t="48562" x="6332538" y="5149850"/>
          <p14:tracePt t="48571" x="6321425" y="5149850"/>
          <p14:tracePt t="48588" x="6297613" y="5154613"/>
          <p14:tracePt t="48690" x="6286500" y="5154613"/>
          <p14:tracePt t="48697" x="6280150" y="5154613"/>
          <p14:tracePt t="48713" x="6275388" y="5154613"/>
          <p14:tracePt t="48769" x="6269038" y="5154613"/>
          <p14:tracePt t="48785" x="6264275" y="5149850"/>
          <p14:tracePt t="48794" x="6264275" y="5132388"/>
          <p14:tracePt t="48804" x="6264275" y="5103813"/>
          <p14:tracePt t="48821" x="6264275" y="5029200"/>
          <p14:tracePt t="48838" x="6361113" y="4857750"/>
          <p14:tracePt t="48854" x="6526213" y="4737100"/>
          <p14:tracePt t="48871" x="6532563" y="4737100"/>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Prepreg</a:t>
            </a:r>
            <a:r>
              <a:rPr lang="en-US" dirty="0"/>
              <a:t> Tape Production</a:t>
            </a:r>
          </a:p>
        </p:txBody>
      </p:sp>
      <p:sp>
        <p:nvSpPr>
          <p:cNvPr id="3" name="Content Placeholder 2"/>
          <p:cNvSpPr>
            <a:spLocks noGrp="1"/>
          </p:cNvSpPr>
          <p:nvPr>
            <p:ph idx="1"/>
          </p:nvPr>
        </p:nvSpPr>
        <p:spPr>
          <a:xfrm>
            <a:off x="312930" y="1225634"/>
            <a:ext cx="8607136" cy="4525963"/>
          </a:xfrm>
        </p:spPr>
        <p:txBody>
          <a:bodyPr/>
          <a:lstStyle/>
          <a:p>
            <a:r>
              <a:rPr lang="en-US" sz="2400" dirty="0"/>
              <a:t>Prepared </a:t>
            </a:r>
            <a:r>
              <a:rPr lang="en-US" sz="2400" dirty="0" err="1"/>
              <a:t>prepreg</a:t>
            </a:r>
            <a:r>
              <a:rPr lang="en-US" sz="2400" dirty="0"/>
              <a:t> tape using a custom tape machine at NASA Langley Research Center</a:t>
            </a:r>
          </a:p>
          <a:p>
            <a:pPr lvl="1"/>
            <a:r>
              <a:rPr lang="en-US" sz="2000" dirty="0"/>
              <a:t>Fiber: </a:t>
            </a:r>
            <a:r>
              <a:rPr lang="en-US" sz="2000" dirty="0" smtClean="0"/>
              <a:t>IM7G, 14 </a:t>
            </a:r>
            <a:r>
              <a:rPr lang="en-US" sz="2000" dirty="0"/>
              <a:t>to </a:t>
            </a:r>
            <a:r>
              <a:rPr lang="en-US" sz="2000" dirty="0" smtClean="0"/>
              <a:t>16, 12k tows</a:t>
            </a:r>
            <a:r>
              <a:rPr lang="en-US" sz="2000" dirty="0"/>
              <a:t>, 75-100 mm wide tape</a:t>
            </a:r>
          </a:p>
          <a:p>
            <a:pPr lvl="1"/>
            <a:r>
              <a:rPr lang="en-US" sz="2000" dirty="0"/>
              <a:t>Better uniformity and larger batches compared to hand painted film</a:t>
            </a:r>
          </a:p>
          <a:p>
            <a:pPr lvl="1"/>
            <a:r>
              <a:rPr lang="en-US" sz="2000" dirty="0"/>
              <a:t>Process development is complex/challenging</a:t>
            </a:r>
          </a:p>
        </p:txBody>
      </p:sp>
      <p:pic>
        <p:nvPicPr>
          <p:cNvPr id="2050" name="Picture 2" descr="https://lh3.googleusercontent.com/cf-kQN8m6Aax44XrCOp4y5bkGhs4qM15VRzh4RbCPtn6FafV-wLhCO8qbjjZ3tsuwMxKcWd97bAtdF1JXkm_TWorSisuYzq8bllVFn65oH3uORMqzUcZkNgTU3Lx1oWU4ypyDAr1k1q7GzK1xDN85UC6uDSi_zKo_3GMqTLeMCunkCZjl4Dv9SRgzwFMFKOxYBh-TSi9poPkVvjAOdA4f4QWqS9RiRV_lLs0yrdp4YM3frUzTfihdIXco1_d9zLWCSvdywoGcTQWwJ5-kzPMhEhUv5NsYvKIhVOZtSEzHCYfzzAuKbpnXpJAgdakWkakth1mG_VQVwBP9FKEL6qdbm1k7_VSZTmT5u6Ca7ah4fH3KQ5XUAAdiVvEihf9gw_z328BudczXy5vtETBlDSQhpB6KYNfgfgnXKjlDAkPo9jbHsUz7Yv_MeDhLl4PNYOdWC1ELg8Ysst54qybQ3KNDLe5jaG9rnt2Ob6BWjTo5SjMN0DJeaUu-3IENg85b72Q2yi2wrRnPyTKFDo3hc-Xq4Jup9ISWsSC5US14n6JOtF9ZTt_hQ0ZRk82Xw_hL4fK0myDXZ5u8U4h4aLZsljkO_27LM6xJ_g=w1421-h799-no"/>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flipH="1">
            <a:off x="2766883" y="3863183"/>
            <a:ext cx="3293706" cy="20895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200000" flipH="1">
            <a:off x="-57184" y="3774916"/>
            <a:ext cx="2960915" cy="2220686"/>
          </a:xfrm>
          <a:prstGeom prst="rect">
            <a:avLst/>
          </a:prstGeom>
        </p:spPr>
      </p:pic>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t="-1" b="-477"/>
          <a:stretch/>
        </p:blipFill>
        <p:spPr>
          <a:xfrm flipH="1">
            <a:off x="6293855" y="3844589"/>
            <a:ext cx="2626211" cy="2108139"/>
          </a:xfrm>
          <a:prstGeom prst="rect">
            <a:avLst/>
          </a:prstGeom>
        </p:spPr>
      </p:pic>
    </p:spTree>
    <p:extLst>
      <p:ext uri="{BB962C8B-B14F-4D97-AF65-F5344CB8AC3E}">
        <p14:creationId xmlns:p14="http://schemas.microsoft.com/office/powerpoint/2010/main" val="1965988931"/>
      </p:ext>
    </p:extLst>
  </p:cSld>
  <p:clrMapOvr>
    <a:masterClrMapping/>
  </p:clrMapOvr>
  <mc:AlternateContent xmlns:mc="http://schemas.openxmlformats.org/markup-compatibility/2006" xmlns:p14="http://schemas.microsoft.com/office/powerpoint/2010/main">
    <mc:Choice Requires="p14">
      <p:transition spd="slow" p14:dur="2000" advTm="48127"/>
    </mc:Choice>
    <mc:Fallback xmlns="">
      <p:transition spd="slow" advTm="48127"/>
    </mc:Fallback>
  </mc:AlternateContent>
  <p:timing>
    <p:tnLst>
      <p:par>
        <p:cTn id="1" dur="indefinite" restart="never" nodeType="tmRoot"/>
      </p:par>
    </p:tnLst>
  </p:timing>
  <p:extLst mod="1">
    <p:ext uri="{3A86A75C-4F4B-4683-9AE1-C65F6400EC91}">
      <p14:laserTraceLst xmlns:p14="http://schemas.microsoft.com/office/powerpoint/2010/main">
        <p14:tracePtLst>
          <p14:tracePt t="1113" x="6526213" y="4737100"/>
          <p14:tracePt t="1120" x="6492875" y="4749800"/>
          <p14:tracePt t="1128" x="6469063" y="4772025"/>
          <p14:tracePt t="1137" x="6451600" y="4806950"/>
          <p14:tracePt t="1150" x="6440488" y="4829175"/>
          <p14:tracePt t="1166" x="6435725" y="4864100"/>
          <p14:tracePt t="1183" x="6435725" y="4886325"/>
          <p14:tracePt t="1200" x="6435725" y="4892675"/>
          <p14:tracePt t="1216" x="6435725" y="4897438"/>
          <p14:tracePt t="1233" x="6435725" y="4908550"/>
          <p14:tracePt t="1250" x="6435725" y="4921250"/>
          <p14:tracePt t="1266" x="6435725" y="4954588"/>
          <p14:tracePt t="1283" x="6429375" y="5006975"/>
          <p14:tracePt t="1300" x="6389688" y="5086350"/>
          <p14:tracePt t="1316" x="6343650" y="5183188"/>
          <p14:tracePt t="1333" x="6286500" y="5251450"/>
          <p14:tracePt t="1350" x="6251575" y="5292725"/>
          <p14:tracePt t="1366" x="6229350" y="5308600"/>
          <p14:tracePt t="1440" x="6223000" y="5314950"/>
          <p14:tracePt t="1457" x="6200775" y="5321300"/>
          <p14:tracePt t="1464" x="6189663" y="5326063"/>
          <p14:tracePt t="1472" x="6183313" y="5332413"/>
          <p14:tracePt t="1483" x="6172200" y="5337175"/>
          <p14:tracePt t="1500" x="6137275" y="5360988"/>
          <p14:tracePt t="1516" x="6080125" y="5372100"/>
          <p14:tracePt t="1533" x="5943600" y="5389563"/>
          <p14:tracePt t="1550" x="5765800" y="5411788"/>
          <p14:tracePt t="1566" x="5521325" y="5422900"/>
          <p14:tracePt t="1583" x="5286375" y="5422900"/>
          <p14:tracePt t="1600" x="5108575" y="5435600"/>
          <p14:tracePt t="1616" x="4879975" y="5475288"/>
          <p14:tracePt t="1633" x="4765675" y="5486400"/>
          <p14:tracePt t="1650" x="4664075" y="5492750"/>
          <p14:tracePt t="1666" x="4549775" y="5521325"/>
          <p14:tracePt t="1683" x="4422775" y="5521325"/>
          <p14:tracePt t="1700" x="4286250" y="5521325"/>
          <p14:tracePt t="1716" x="4132263" y="5521325"/>
          <p14:tracePt t="1733" x="3925888" y="5521325"/>
          <p14:tracePt t="1750" x="3708400" y="5514975"/>
          <p14:tracePt t="1766" x="3457575" y="5486400"/>
          <p14:tracePt t="1783" x="3194050" y="5440363"/>
          <p14:tracePt t="1799" x="2978150" y="5407025"/>
          <p14:tracePt t="1816" x="2697163" y="5372100"/>
          <p14:tracePt t="1833" x="2532063" y="5349875"/>
          <p14:tracePt t="1849" x="2378075" y="5343525"/>
          <p14:tracePt t="1866" x="2251075" y="5343525"/>
          <p14:tracePt t="1883" x="2085975" y="5343525"/>
          <p14:tracePt t="1899" x="1892300" y="5343525"/>
          <p14:tracePt t="1916" x="1703388" y="5343525"/>
          <p14:tracePt t="1933" x="1549400" y="5343525"/>
          <p14:tracePt t="1949" x="1422400" y="5343525"/>
          <p14:tracePt t="1966" x="1314450" y="5343525"/>
          <p14:tracePt t="1983" x="1189038" y="5343525"/>
          <p14:tracePt t="2000" x="1096963" y="5326063"/>
          <p14:tracePt t="2016" x="971550" y="5326063"/>
          <p14:tracePt t="2033" x="920750" y="5326063"/>
          <p14:tracePt t="2049" x="879475" y="5326063"/>
          <p14:tracePt t="2066" x="857250" y="5326063"/>
          <p14:tracePt t="2083" x="850900" y="5326063"/>
          <p14:tracePt t="2100" x="822325" y="5326063"/>
          <p14:tracePt t="2116" x="788988" y="5343525"/>
          <p14:tracePt t="2133" x="760413" y="5360988"/>
          <p14:tracePt t="2150" x="731838" y="5389563"/>
          <p14:tracePt t="2166" x="714375" y="5407025"/>
          <p14:tracePt t="2183" x="714375" y="5411788"/>
          <p14:tracePt t="2200" x="714375" y="5440363"/>
          <p14:tracePt t="2216" x="714375" y="5468938"/>
          <p14:tracePt t="2233" x="714375" y="5497513"/>
          <p14:tracePt t="2249" x="714375" y="5532438"/>
          <p14:tracePt t="2266" x="714375" y="5549900"/>
          <p14:tracePt t="2283" x="714375" y="5565775"/>
          <p14:tracePt t="2299" x="714375" y="5578475"/>
          <p14:tracePt t="2316" x="714375" y="5594350"/>
          <p14:tracePt t="2333" x="720725" y="5607050"/>
          <p14:tracePt t="2349" x="725488" y="5611813"/>
          <p14:tracePt t="2383" x="731838" y="5618163"/>
          <p14:tracePt t="2400" x="742950" y="5622925"/>
          <p14:tracePt t="2416" x="754063" y="5640388"/>
          <p14:tracePt t="2433" x="760413" y="5651500"/>
          <p14:tracePt t="2449" x="760413" y="5657850"/>
          <p14:tracePt t="2466" x="760413" y="5664200"/>
          <p14:tracePt t="2483" x="765175" y="5668963"/>
          <p14:tracePt t="2499" x="771525" y="5675313"/>
          <p14:tracePt t="2544" x="777875" y="5680075"/>
          <p14:tracePt t="2553" x="782638" y="5686425"/>
          <p14:tracePt t="2561" x="788988" y="5692775"/>
          <p14:tracePt t="2570" x="800100" y="5692775"/>
          <p14:tracePt t="2584" x="863600" y="5692775"/>
          <p14:tracePt t="2599" x="892175" y="5692775"/>
          <p14:tracePt t="2616" x="936625" y="5692775"/>
          <p14:tracePt t="2633" x="954088" y="5692775"/>
          <p14:tracePt t="2649" x="960438" y="5692775"/>
          <p14:tracePt t="2666" x="971550" y="5692775"/>
          <p14:tracePt t="2683" x="1006475" y="5686425"/>
          <p14:tracePt t="2699" x="1068388" y="5664200"/>
          <p14:tracePt t="2716" x="1108075" y="5646738"/>
          <p14:tracePt t="2733" x="1165225" y="5611813"/>
          <p14:tracePt t="2749" x="1182688" y="5600700"/>
          <p14:tracePt t="2766" x="1182688" y="5578475"/>
          <p14:tracePt t="2783" x="1182688" y="5543550"/>
          <p14:tracePt t="2800" x="1182688" y="5503863"/>
          <p14:tracePt t="2816" x="1189038" y="5468938"/>
          <p14:tracePt t="2833" x="1189038" y="5457825"/>
          <p14:tracePt t="3169" x="1189038" y="5451475"/>
          <p14:tracePt t="3201" x="1189038" y="5446713"/>
          <p14:tracePt t="3208" x="1189038" y="5440363"/>
          <p14:tracePt t="3224" x="1189038" y="5422900"/>
          <p14:tracePt t="3240" x="1182688" y="5418138"/>
          <p14:tracePt t="3288" x="1177925" y="5411788"/>
          <p14:tracePt t="3304" x="1171575" y="5394325"/>
          <p14:tracePt t="3336" x="1154113" y="5383213"/>
          <p14:tracePt t="3401" x="1149350" y="5378450"/>
          <p14:tracePt t="3448" x="1143000" y="5372100"/>
          <p14:tracePt t="3529" x="1143000" y="5365750"/>
          <p14:tracePt t="3537" x="1136650" y="5360988"/>
          <p14:tracePt t="3545" x="1131888" y="5360988"/>
          <p14:tracePt t="3553" x="1125538" y="5354638"/>
          <p14:tracePt t="3664" x="1120775" y="5349875"/>
          <p14:tracePt t="3944" x="1120775" y="5343525"/>
          <p14:tracePt t="3976" x="1125538" y="5343525"/>
          <p14:tracePt t="3986" x="1131888" y="5349875"/>
          <p14:tracePt t="3992" x="1131888" y="5354638"/>
          <p14:tracePt t="4002" x="1131888" y="5360988"/>
          <p14:tracePt t="4016" x="1136650" y="5365750"/>
          <p14:tracePt t="4033" x="1154113" y="5389563"/>
          <p14:tracePt t="4050" x="1160463" y="5394325"/>
          <p14:tracePt t="4066" x="1165225" y="5411788"/>
          <p14:tracePt t="4083" x="1171575" y="5422900"/>
          <p14:tracePt t="4099" x="1177925" y="5429250"/>
          <p14:tracePt t="4133" x="1182688" y="5435600"/>
          <p14:tracePt t="4149" x="1193800" y="5440363"/>
          <p14:tracePt t="4304" x="1189038" y="5440363"/>
          <p14:tracePt t="4312" x="1182688" y="5440363"/>
          <p14:tracePt t="4320" x="1177925" y="5411788"/>
          <p14:tracePt t="4332" x="1177925" y="5407025"/>
          <p14:tracePt t="4349" x="1171575" y="5389563"/>
          <p14:tracePt t="4366" x="1154113" y="5365750"/>
          <p14:tracePt t="4383" x="1149350" y="5354638"/>
          <p14:tracePt t="4521" x="1143000" y="5349875"/>
          <p14:tracePt t="4561" x="1136650" y="5343525"/>
          <p14:tracePt t="4569" x="1131888" y="5337175"/>
          <p14:tracePt t="4586" x="1125538" y="5337175"/>
          <p14:tracePt t="4609" x="1120775" y="5332413"/>
          <p14:tracePt t="4616" x="1114425" y="5326063"/>
          <p14:tracePt t="4673" x="1103313" y="5326063"/>
          <p14:tracePt t="4688" x="1092200" y="5326063"/>
          <p14:tracePt t="4753" x="1085850" y="5326063"/>
          <p14:tracePt t="4784" x="1079500" y="5321300"/>
          <p14:tracePt t="4792" x="1074738" y="5321300"/>
          <p14:tracePt t="4808" x="1068388" y="5314950"/>
          <p14:tracePt t="4824" x="1050925" y="5308600"/>
          <p14:tracePt t="4840" x="1046163" y="5303838"/>
          <p14:tracePt t="5072" x="1068388" y="5326063"/>
          <p14:tracePt t="5081" x="1074738" y="5337175"/>
          <p14:tracePt t="5088" x="1085850" y="5360988"/>
          <p14:tracePt t="5099" x="1108075" y="5407025"/>
          <p14:tracePt t="5116" x="1125538" y="5451475"/>
          <p14:tracePt t="5132" x="1171575" y="5521325"/>
          <p14:tracePt t="5149" x="1200150" y="5565775"/>
          <p14:tracePt t="5166" x="1222375" y="5594350"/>
          <p14:tracePt t="5182" x="1228725" y="5611813"/>
          <p14:tracePt t="5216" x="1235075" y="5618163"/>
          <p14:tracePt t="5296" x="1228725" y="5618163"/>
          <p14:tracePt t="5304" x="1222375" y="5618163"/>
          <p14:tracePt t="5313" x="1206500" y="5600700"/>
          <p14:tracePt t="5320" x="1171575" y="5583238"/>
          <p14:tracePt t="5332" x="1131888" y="5549900"/>
          <p14:tracePt t="5349" x="1079500" y="5503863"/>
          <p14:tracePt t="5366" x="1050925" y="5486400"/>
          <p14:tracePt t="5382" x="1035050" y="5457825"/>
          <p14:tracePt t="5399" x="1028700" y="5440363"/>
          <p14:tracePt t="5400" x="1028700" y="5429250"/>
          <p14:tracePt t="5416" x="1022350" y="5418138"/>
          <p14:tracePt t="5449" x="1017588" y="5411788"/>
          <p14:tracePt t="5466" x="1017588" y="5394325"/>
          <p14:tracePt t="5504" x="1017588" y="5389563"/>
          <p14:tracePt t="5536" x="1017588" y="5383213"/>
          <p14:tracePt t="5616" x="1017588" y="5378450"/>
          <p14:tracePt t="5641" x="1017588" y="5365750"/>
          <p14:tracePt t="5648" x="1017588" y="5360988"/>
          <p14:tracePt t="5657" x="1017588" y="5354638"/>
          <p14:tracePt t="5673" x="1017588" y="5337175"/>
          <p14:tracePt t="5682" x="1017588" y="5332413"/>
          <p14:tracePt t="5699" x="1017588" y="5321300"/>
          <p14:tracePt t="5716" x="1017588" y="5303838"/>
          <p14:tracePt t="5890" x="1017588" y="5297488"/>
          <p14:tracePt t="5896" x="1022350" y="5297488"/>
          <p14:tracePt t="5904" x="1035050" y="5297488"/>
          <p14:tracePt t="5916" x="1046163" y="5308600"/>
          <p14:tracePt t="5932" x="1074738" y="5332413"/>
          <p14:tracePt t="5949" x="1096963" y="5349875"/>
          <p14:tracePt t="5966" x="1120775" y="5378450"/>
          <p14:tracePt t="5982" x="1131888" y="5394325"/>
          <p14:tracePt t="5999" x="1143000" y="5407025"/>
          <p14:tracePt t="6016" x="1154113" y="5422900"/>
          <p14:tracePt t="6032" x="1165225" y="5440363"/>
          <p14:tracePt t="6184" x="1165225" y="5446713"/>
          <p14:tracePt t="6203" x="1136650" y="5429250"/>
          <p14:tracePt t="6208" x="1131888" y="5422900"/>
          <p14:tracePt t="6219" x="1108075" y="5400675"/>
          <p14:tracePt t="6232" x="1063625" y="5372100"/>
          <p14:tracePt t="6249" x="1050925" y="5354638"/>
          <p14:tracePt t="6266" x="1046163" y="5332413"/>
          <p14:tracePt t="6299" x="1046163" y="5326063"/>
          <p14:tracePt t="6425" x="1057275" y="5337175"/>
          <p14:tracePt t="6432" x="1079500" y="5360988"/>
          <p14:tracePt t="6440" x="1120775" y="5400675"/>
          <p14:tracePt t="6449" x="1154113" y="5435600"/>
          <p14:tracePt t="6466" x="1206500" y="5508625"/>
          <p14:tracePt t="6482" x="1250950" y="5565775"/>
          <p14:tracePt t="6499" x="1279525" y="5607050"/>
          <p14:tracePt t="6516" x="1285875" y="5611813"/>
          <p14:tracePt t="6532" x="1292225" y="5618163"/>
          <p14:tracePt t="6785" x="1292225" y="5622925"/>
          <p14:tracePt t="6824" x="1285875" y="5629275"/>
          <p14:tracePt t="6832" x="1279525" y="5629275"/>
          <p14:tracePt t="6840" x="1274763" y="5629275"/>
          <p14:tracePt t="6849" x="1268413" y="5635625"/>
          <p14:tracePt t="6865" x="1239838" y="5651500"/>
          <p14:tracePt t="6882" x="1211263" y="5664200"/>
          <p14:tracePt t="6899" x="1182688" y="5697538"/>
          <p14:tracePt t="6915" x="1177925" y="5708650"/>
          <p14:tracePt t="6932" x="1171575" y="5726113"/>
          <p14:tracePt t="6949" x="1160463" y="5761038"/>
          <p14:tracePt t="6966" x="1149350" y="5765800"/>
          <p14:tracePt t="6982" x="1143000" y="5772150"/>
          <p14:tracePt t="6999" x="1131888" y="5783263"/>
          <p14:tracePt t="7016" x="1120775" y="5783263"/>
          <p14:tracePt t="7032" x="1108075" y="5789613"/>
          <p14:tracePt t="7066" x="1096963" y="5789613"/>
          <p14:tracePt t="7082" x="1092200" y="5789613"/>
          <p14:tracePt t="7099" x="1085850" y="5789613"/>
          <p14:tracePt t="7120" x="1063625" y="5789613"/>
          <p14:tracePt t="7132" x="1057275" y="5789613"/>
          <p14:tracePt t="7149" x="1035050" y="5783263"/>
          <p14:tracePt t="7166" x="1000125" y="5743575"/>
          <p14:tracePt t="7182" x="960438" y="5686425"/>
          <p14:tracePt t="7199" x="936625" y="5657850"/>
          <p14:tracePt t="7232" x="936625" y="5646738"/>
          <p14:tracePt t="7320" x="936625" y="5640388"/>
          <p14:tracePt t="7329" x="942975" y="5640388"/>
          <p14:tracePt t="7336" x="954088" y="5668963"/>
          <p14:tracePt t="7349" x="977900" y="5692775"/>
          <p14:tracePt t="7365" x="989013" y="5737225"/>
          <p14:tracePt t="7382" x="1011238" y="5778500"/>
          <p14:tracePt t="7399" x="1022350" y="5789613"/>
          <p14:tracePt t="7401" x="1028700" y="5807075"/>
          <p14:tracePt t="7416" x="1028700" y="5811838"/>
          <p14:tracePt t="7432" x="1035050" y="5822950"/>
          <p14:tracePt t="7449" x="1039813" y="5829300"/>
          <p14:tracePt t="7577" x="1046163" y="5829300"/>
          <p14:tracePt t="7600" x="1050925" y="5829300"/>
          <p14:tracePt t="7618" x="1050925" y="5822950"/>
          <p14:tracePt t="7624" x="1050925" y="5818188"/>
          <p14:tracePt t="7640" x="1050925" y="5811838"/>
          <p14:tracePt t="7680" x="1050925" y="5807075"/>
          <p14:tracePt t="7688" x="1050925" y="5800725"/>
          <p14:tracePt t="7752" x="1046163" y="5789613"/>
          <p14:tracePt t="7760" x="1039813" y="5794375"/>
          <p14:tracePt t="7769" x="1035050" y="5800725"/>
          <p14:tracePt t="7782" x="1035050" y="5818188"/>
          <p14:tracePt t="7799" x="1035050" y="5840413"/>
          <p14:tracePt t="7816" x="1035050" y="5864225"/>
          <p14:tracePt t="7832" x="1035050" y="5880100"/>
          <p14:tracePt t="7849" x="1035050" y="5886450"/>
          <p14:tracePt t="7865" x="1035050" y="5903913"/>
          <p14:tracePt t="7882" x="1035050" y="5915025"/>
          <p14:tracePt t="7899" x="1035050" y="5937250"/>
          <p14:tracePt t="7915" x="1039813" y="5954713"/>
          <p14:tracePt t="7932" x="1046163" y="5965825"/>
          <p14:tracePt t="7949" x="1046163" y="5972175"/>
          <p14:tracePt t="7965" x="1046163" y="5978525"/>
          <p14:tracePt t="8024" x="1046163" y="5983288"/>
          <p14:tracePt t="8040" x="1039813" y="5983288"/>
          <p14:tracePt t="8049" x="1028700" y="5983288"/>
          <p14:tracePt t="8056" x="1011238" y="5965825"/>
          <p14:tracePt t="8065" x="1006475" y="5943600"/>
          <p14:tracePt t="8082" x="960438" y="5875338"/>
          <p14:tracePt t="8099" x="931863" y="5829300"/>
          <p14:tracePt t="8115" x="903288" y="5789613"/>
          <p14:tracePt t="8132" x="892175" y="5778500"/>
          <p14:tracePt t="8209" x="892175" y="5783263"/>
          <p14:tracePt t="8218" x="885825" y="5818188"/>
          <p14:tracePt t="8224" x="885825" y="5857875"/>
          <p14:tracePt t="8232" x="885825" y="5886450"/>
          <p14:tracePt t="8249" x="885825" y="5961063"/>
          <p14:tracePt t="8266" x="885825" y="6011863"/>
          <p14:tracePt t="8282" x="896938" y="6057900"/>
          <p14:tracePt t="8299" x="920750" y="6097588"/>
          <p14:tracePt t="8315" x="936625" y="6126163"/>
          <p14:tracePt t="8332" x="954088" y="6161088"/>
          <p14:tracePt t="8349" x="977900" y="6189663"/>
          <p14:tracePt t="8365" x="989013" y="6200775"/>
          <p14:tracePt t="8382" x="993775" y="6200775"/>
          <p14:tracePt t="8399" x="1006475" y="6200775"/>
          <p14:tracePt t="8401" x="1011238" y="6200775"/>
          <p14:tracePt t="8415" x="1022350" y="6200775"/>
          <p14:tracePt t="8432" x="1057275" y="6200775"/>
          <p14:tracePt t="8449" x="1074738" y="6200775"/>
          <p14:tracePt t="8465" x="1092200" y="6189663"/>
          <p14:tracePt t="8482" x="1103313" y="6172200"/>
          <p14:tracePt t="8499" x="1114425" y="6132513"/>
          <p14:tracePt t="8515" x="1114425" y="6097588"/>
          <p14:tracePt t="8532" x="1114425" y="6064250"/>
          <p14:tracePt t="8549" x="1120775" y="6046788"/>
          <p14:tracePt t="8565" x="1125538" y="6022975"/>
          <p14:tracePt t="8582" x="1131888" y="6018213"/>
          <p14:tracePt t="8599" x="1131888" y="6011863"/>
          <p14:tracePt t="8615" x="1131888" y="5994400"/>
          <p14:tracePt t="8632" x="1125538" y="5989638"/>
          <p14:tracePt t="8649" x="1120775" y="5983288"/>
          <p14:tracePt t="8665" x="1114425" y="5965825"/>
          <p14:tracePt t="8705" x="1108075" y="5961063"/>
          <p14:tracePt t="8721" x="1103313" y="5961063"/>
          <p14:tracePt t="8736" x="1096963" y="5961063"/>
          <p14:tracePt t="8749" x="1092200" y="5954713"/>
          <p14:tracePt t="8765" x="1079500" y="5954713"/>
          <p14:tracePt t="8782" x="1063625" y="5949950"/>
          <p14:tracePt t="8799" x="1050925" y="5949950"/>
          <p14:tracePt t="8815" x="1039813" y="5949950"/>
          <p14:tracePt t="8832" x="1017588" y="5949950"/>
          <p14:tracePt t="8849" x="1011238" y="5949950"/>
          <p14:tracePt t="8865" x="1000125" y="5949950"/>
          <p14:tracePt t="8882" x="977900" y="5949950"/>
          <p14:tracePt t="8915" x="965200" y="5972175"/>
          <p14:tracePt t="8932" x="965200" y="5983288"/>
          <p14:tracePt t="8948" x="965200" y="5989638"/>
          <p14:tracePt t="8966" x="965200" y="6000750"/>
          <p14:tracePt t="8982" x="965200" y="6018213"/>
          <p14:tracePt t="8999" x="965200" y="6022975"/>
          <p14:tracePt t="9015" x="965200" y="6029325"/>
          <p14:tracePt t="9032" x="977900" y="6046788"/>
          <p14:tracePt t="9056" x="982663" y="6051550"/>
          <p14:tracePt t="9072" x="989013" y="6051550"/>
          <p14:tracePt t="9082" x="1000125" y="6057900"/>
          <p14:tracePt t="9099" x="1017588" y="6057900"/>
          <p14:tracePt t="9115" x="1035050" y="6057900"/>
          <p14:tracePt t="9132" x="1063625" y="6057900"/>
          <p14:tracePt t="9149" x="1074738" y="6057900"/>
          <p14:tracePt t="9165" x="1085850" y="6051550"/>
          <p14:tracePt t="9182" x="1096963" y="6046788"/>
          <p14:tracePt t="9199" x="1103313" y="6035675"/>
          <p14:tracePt t="9215" x="1103313" y="6011863"/>
          <p14:tracePt t="9232" x="1114425" y="5994400"/>
          <p14:tracePt t="9249" x="1114425" y="5989638"/>
          <p14:tracePt t="9265" x="1114425" y="5983288"/>
          <p14:tracePt t="9298" x="1114425" y="5972175"/>
          <p14:tracePt t="9352" x="1114425" y="5965825"/>
          <p14:tracePt t="9361" x="1108075" y="5961063"/>
          <p14:tracePt t="9416" x="1103313" y="5961063"/>
          <p14:tracePt t="9440" x="1096963" y="5961063"/>
          <p14:tracePt t="9448" x="1092200" y="5961063"/>
          <p14:tracePt t="9464" x="1079500" y="5961063"/>
          <p14:tracePt t="9472" x="1068388" y="5961063"/>
          <p14:tracePt t="9482" x="1063625" y="5961063"/>
          <p14:tracePt t="9498" x="1050925" y="5961063"/>
          <p14:tracePt t="9515" x="1039813" y="5961063"/>
          <p14:tracePt t="9532" x="1022350" y="5961063"/>
          <p14:tracePt t="9549" x="1011238" y="5972175"/>
          <p14:tracePt t="9565" x="1006475" y="5978525"/>
          <p14:tracePt t="9582" x="1006475" y="5983288"/>
          <p14:tracePt t="9598" x="1006475" y="6007100"/>
          <p14:tracePt t="9615" x="1006475" y="6022975"/>
          <p14:tracePt t="9632" x="1006475" y="6046788"/>
          <p14:tracePt t="9665" x="1006475" y="6064250"/>
          <p14:tracePt t="9682" x="1011238" y="6069013"/>
          <p14:tracePt t="9705" x="1017588" y="6069013"/>
          <p14:tracePt t="9715" x="1028700" y="6069013"/>
          <p14:tracePt t="9732" x="1039813" y="6069013"/>
          <p14:tracePt t="9749" x="1063625" y="6069013"/>
          <p14:tracePt t="9765" x="1074738" y="6069013"/>
          <p14:tracePt t="9782" x="1092200" y="6069013"/>
          <p14:tracePt t="9799" x="1103313" y="6064250"/>
          <p14:tracePt t="9815" x="1108075" y="6057900"/>
          <p14:tracePt t="9832" x="1114425" y="6051550"/>
          <p14:tracePt t="9849" x="1114425" y="6035675"/>
          <p14:tracePt t="9865" x="1114425" y="6022975"/>
          <p14:tracePt t="9882" x="1114425" y="6018213"/>
          <p14:tracePt t="9899" x="1114425" y="6007100"/>
          <p14:tracePt t="9915" x="1114425" y="6000750"/>
          <p14:tracePt t="9932" x="1114425" y="5994400"/>
          <p14:tracePt t="9948" x="1114425" y="5989638"/>
          <p14:tracePt t="9986" x="1108075" y="5965825"/>
          <p14:tracePt t="10003" x="1103313" y="5961063"/>
          <p14:tracePt t="10064" x="1092200" y="5954713"/>
          <p14:tracePt t="10177" x="1085850" y="5954713"/>
          <p14:tracePt t="10186" x="1079500" y="5961063"/>
          <p14:tracePt t="10192" x="1074738" y="5965825"/>
          <p14:tracePt t="10217" x="1074738" y="5972175"/>
          <p14:tracePt t="10232" x="1074738" y="5983288"/>
          <p14:tracePt t="10249" x="1074738" y="5989638"/>
          <p14:tracePt t="10265" x="1074738" y="5994400"/>
          <p14:tracePt t="10313" x="1079500" y="6007100"/>
          <p14:tracePt t="10352" x="1085850" y="6011863"/>
          <p14:tracePt t="10393" x="1092200" y="6011863"/>
          <p14:tracePt t="10409" x="1096963" y="6011863"/>
          <p14:tracePt t="10418" x="1103313" y="6011863"/>
          <p14:tracePt t="10424" x="1120775" y="6011863"/>
          <p14:tracePt t="10432" x="1125538" y="6011863"/>
          <p14:tracePt t="10448" x="1136650" y="6011863"/>
          <p14:tracePt t="10482" x="1143000" y="6011863"/>
          <p14:tracePt t="10499" x="1143000" y="6000750"/>
          <p14:tracePt t="10515" x="1143000" y="5989638"/>
          <p14:tracePt t="10532" x="1143000" y="5983288"/>
          <p14:tracePt t="10641" x="1143000" y="5978525"/>
          <p14:tracePt t="10648" x="1143000" y="5972175"/>
          <p14:tracePt t="10657" x="1136650" y="5965825"/>
          <p14:tracePt t="10680" x="1131888" y="5965825"/>
          <p14:tracePt t="10696" x="1125538" y="5965825"/>
          <p14:tracePt t="10720" x="1120775" y="5965825"/>
          <p14:tracePt t="10784" x="1108075" y="5965825"/>
          <p14:tracePt t="10792" x="1103313" y="5965825"/>
          <p14:tracePt t="10802" x="1096963" y="5965825"/>
          <p14:tracePt t="10817" x="1092200" y="5965825"/>
          <p14:tracePt t="10832" x="1063625" y="5972175"/>
          <p14:tracePt t="10865" x="1057275" y="5989638"/>
          <p14:tracePt t="10882" x="1057275" y="5994400"/>
          <p14:tracePt t="10898" x="1050925" y="6000750"/>
          <p14:tracePt t="10921" x="1050925" y="6007100"/>
          <p14:tracePt t="10944" x="1050925" y="6018213"/>
          <p14:tracePt t="10952" x="1050925" y="6022975"/>
          <p14:tracePt t="10970" x="1050925" y="6029325"/>
          <p14:tracePt t="11056" x="1050925" y="6035675"/>
          <p14:tracePt t="11064" x="1068388" y="6035675"/>
          <p14:tracePt t="11072" x="1074738" y="6035675"/>
          <p14:tracePt t="11082" x="1079500" y="6035675"/>
          <p14:tracePt t="11098" x="1096963" y="6035675"/>
          <p14:tracePt t="11115" x="1103313" y="6035675"/>
          <p14:tracePt t="11132" x="1120775" y="6029325"/>
          <p14:tracePt t="11148" x="1131888" y="6018213"/>
          <p14:tracePt t="11182" x="1131888" y="6007100"/>
          <p14:tracePt t="11198" x="1136650" y="6000750"/>
          <p14:tracePt t="11219" x="1136650" y="5994400"/>
          <p14:tracePt t="11281" x="1136650" y="5983288"/>
          <p14:tracePt t="11329" x="1136650" y="5972175"/>
          <p14:tracePt t="11440" x="1136650" y="5965825"/>
          <p14:tracePt t="11457" x="1131888" y="5965825"/>
          <p14:tracePt t="11472" x="1125538" y="5965825"/>
          <p14:tracePt t="11480" x="1120775" y="5965825"/>
          <p14:tracePt t="11488" x="1108075" y="5965825"/>
          <p14:tracePt t="11498" x="1103313" y="5965825"/>
          <p14:tracePt t="11515" x="1092200" y="5965825"/>
          <p14:tracePt t="11532" x="1079500" y="5965825"/>
          <p14:tracePt t="11548" x="1063625" y="5972175"/>
          <p14:tracePt t="11582" x="1057275" y="5978525"/>
          <p14:tracePt t="11598" x="1050925" y="5983288"/>
          <p14:tracePt t="11615" x="1046163" y="5983288"/>
          <p14:tracePt t="11632" x="1039813" y="5989638"/>
          <p14:tracePt t="11648" x="1035050" y="5994400"/>
          <p14:tracePt t="11680" x="1035050" y="6000750"/>
          <p14:tracePt t="11769" x="1035050" y="6007100"/>
          <p14:tracePt t="11800" x="1046163" y="6011863"/>
          <p14:tracePt t="11833" x="1068388" y="6011863"/>
          <p14:tracePt t="11848" x="1074738" y="6011863"/>
          <p14:tracePt t="11873" x="1079500" y="6011863"/>
          <p14:tracePt t="11905" x="1096963" y="6011863"/>
          <p14:tracePt t="11921" x="1103313" y="6011863"/>
          <p14:tracePt t="11969" x="1114425" y="5994400"/>
          <p14:tracePt t="12217" x="1114425" y="5983288"/>
          <p14:tracePt t="12536" x="1108075" y="5983288"/>
          <p14:tracePt t="12592" x="1103313" y="5983288"/>
          <p14:tracePt t="12616" x="1096963" y="5978525"/>
          <p14:tracePt t="12665" x="1092200" y="5972175"/>
          <p14:tracePt t="12673" x="1079500" y="5965825"/>
          <p14:tracePt t="14864" x="1074738" y="5965825"/>
          <p14:tracePt t="14873" x="1068388" y="5965825"/>
          <p14:tracePt t="14881" x="1063625" y="5965825"/>
          <p14:tracePt t="14898" x="1050925" y="5965825"/>
          <p14:tracePt t="14914" x="1035050" y="5961063"/>
          <p14:tracePt t="14948" x="1006475" y="5961063"/>
          <p14:tracePt t="14964" x="1000125" y="5965825"/>
          <p14:tracePt t="14981" x="993775" y="5972175"/>
          <p14:tracePt t="14998" x="993775" y="6000750"/>
          <p14:tracePt t="15015" x="993775" y="6022975"/>
          <p14:tracePt t="15031" x="993775" y="6035675"/>
          <p14:tracePt t="15048" x="1000125" y="6057900"/>
          <p14:tracePt t="15064" x="1017588" y="6064250"/>
          <p14:tracePt t="15081" x="1079500" y="6064250"/>
          <p14:tracePt t="15098" x="1154113" y="6064250"/>
          <p14:tracePt t="15115" x="1217613" y="6064250"/>
          <p14:tracePt t="15131" x="1274763" y="6040438"/>
          <p14:tracePt t="15148" x="1296988" y="6000750"/>
          <p14:tracePt t="15164" x="1296988" y="5949950"/>
          <p14:tracePt t="15181" x="1296988" y="5915025"/>
          <p14:tracePt t="15198" x="1296988" y="5903913"/>
          <p14:tracePt t="15215" x="1296988" y="5897563"/>
          <p14:tracePt t="15231" x="1296988" y="5886450"/>
          <p14:tracePt t="15248" x="1285875" y="5868988"/>
          <p14:tracePt t="15265" x="1274763" y="5857875"/>
          <p14:tracePt t="15281" x="1257300" y="5835650"/>
          <p14:tracePt t="15298" x="1239838" y="5829300"/>
          <p14:tracePt t="15314" x="1206500" y="5829300"/>
          <p14:tracePt t="15331" x="1171575" y="5829300"/>
          <p14:tracePt t="15348" x="1125538" y="5857875"/>
          <p14:tracePt t="15365" x="1079500" y="5915025"/>
          <p14:tracePt t="15381" x="1006475" y="5989638"/>
          <p14:tracePt t="15398" x="931863" y="6064250"/>
          <p14:tracePt t="15414" x="868363" y="6092825"/>
          <p14:tracePt t="15431" x="828675" y="6115050"/>
          <p14:tracePt t="15448" x="777875" y="6126163"/>
          <p14:tracePt t="15464" x="725488" y="6149975"/>
          <p14:tracePt t="15481" x="703263" y="6149975"/>
          <p14:tracePt t="15498" x="657225" y="6149975"/>
          <p14:tracePt t="15515" x="593725" y="6149975"/>
          <p14:tracePt t="15531" x="542925" y="6149975"/>
          <p14:tracePt t="15548" x="496888" y="6137275"/>
          <p14:tracePt t="15564" x="479425" y="6126163"/>
          <p14:tracePt t="15581" x="474663" y="6121400"/>
          <p14:tracePt t="15598" x="468313" y="6108700"/>
          <p14:tracePt t="15614" x="463550" y="6103938"/>
          <p14:tracePt t="15631" x="457200" y="6097588"/>
          <p14:tracePt t="15664" x="450850" y="6097588"/>
          <p14:tracePt t="15688" x="446088" y="6097588"/>
          <p14:tracePt t="15705" x="439738" y="6097588"/>
          <p14:tracePt t="15769" x="450850" y="6097588"/>
          <p14:tracePt t="15776" x="479425" y="6097588"/>
          <p14:tracePt t="15785" x="525463" y="6097588"/>
          <p14:tracePt t="15798" x="577850" y="6097588"/>
          <p14:tracePt t="15814" x="708025" y="6051550"/>
          <p14:tracePt t="15831" x="806450" y="6018213"/>
          <p14:tracePt t="15848" x="835025" y="5994400"/>
          <p14:tracePt t="15864" x="850900" y="5978525"/>
          <p14:tracePt t="15881" x="857250" y="5972175"/>
          <p14:tracePt t="15921" x="868363" y="5972175"/>
          <p14:tracePt t="15937" x="874713" y="5972175"/>
          <p14:tracePt t="15952" x="885825" y="5972175"/>
          <p14:tracePt t="15964" x="892175" y="5972175"/>
          <p14:tracePt t="15981" x="896938" y="5983288"/>
          <p14:tracePt t="15998" x="908050" y="6018213"/>
          <p14:tracePt t="16014" x="914400" y="6029325"/>
          <p14:tracePt t="16031" x="920750" y="6057900"/>
          <p14:tracePt t="16048" x="936625" y="6069013"/>
          <p14:tracePt t="16064" x="954088" y="6080125"/>
          <p14:tracePt t="16081" x="989013" y="6086475"/>
          <p14:tracePt t="16098" x="1000125" y="6086475"/>
          <p14:tracePt t="16114" x="1006475" y="6086475"/>
          <p14:tracePt t="16131" x="1017588" y="6086475"/>
          <p14:tracePt t="16148" x="1028700" y="6086475"/>
          <p14:tracePt t="16164" x="1039813" y="6075363"/>
          <p14:tracePt t="16181" x="1050925" y="6046788"/>
          <p14:tracePt t="16198" x="1050925" y="6022975"/>
          <p14:tracePt t="16214" x="1050925" y="6007100"/>
          <p14:tracePt t="16231" x="1050925" y="5989638"/>
          <p14:tracePt t="16248" x="1050925" y="5978525"/>
          <p14:tracePt t="16264" x="1050925" y="5972175"/>
          <p14:tracePt t="16281" x="1050925" y="5965825"/>
          <p14:tracePt t="16314" x="1050925" y="5961063"/>
          <p14:tracePt t="16331" x="1046163" y="5954713"/>
          <p14:tracePt t="16353" x="1046163" y="5949950"/>
          <p14:tracePt t="16364" x="1039813" y="5943600"/>
          <p14:tracePt t="16381" x="1039813" y="5937250"/>
          <p14:tracePt t="16398" x="1039813" y="5921375"/>
          <p14:tracePt t="16414" x="1035050" y="5903913"/>
          <p14:tracePt t="16431" x="1035050" y="5886450"/>
          <p14:tracePt t="16448" x="1035050" y="5868988"/>
          <p14:tracePt t="16464" x="1035050" y="5857875"/>
          <p14:tracePt t="16481" x="1035050" y="5846763"/>
          <p14:tracePt t="16498" x="1035050" y="5840413"/>
          <p14:tracePt t="16514" x="1035050" y="5829300"/>
          <p14:tracePt t="16531" x="1035050" y="5818188"/>
          <p14:tracePt t="16548" x="1039813" y="5800725"/>
          <p14:tracePt t="16564" x="1046163" y="5794375"/>
          <p14:tracePt t="16598" x="1050925" y="5789613"/>
          <p14:tracePt t="16614" x="1057275" y="5783263"/>
          <p14:tracePt t="16634" x="1068388" y="5772150"/>
          <p14:tracePt t="16648" x="1074738" y="5765800"/>
          <p14:tracePt t="16664" x="1079500" y="5754688"/>
          <p14:tracePt t="16681" x="1092200" y="5749925"/>
          <p14:tracePt t="16698" x="1103313" y="5732463"/>
          <p14:tracePt t="16714" x="1108075" y="5726113"/>
          <p14:tracePt t="16731" x="1120775" y="5715000"/>
          <p14:tracePt t="16764" x="1131888" y="5703888"/>
          <p14:tracePt t="16792" x="1136650" y="5697538"/>
          <p14:tracePt t="16808" x="1136650" y="5692775"/>
          <p14:tracePt t="16834" x="1143000" y="5686425"/>
          <p14:tracePt t="16840" x="1149350" y="5680075"/>
          <p14:tracePt t="16856" x="1149350" y="5675313"/>
          <p14:tracePt t="16873" x="1154113" y="5668963"/>
          <p14:tracePt t="16881" x="1160463" y="5664200"/>
          <p14:tracePt t="16898" x="1160463" y="5657850"/>
          <p14:tracePt t="16914" x="1165225" y="5651500"/>
          <p14:tracePt t="16931" x="1165225" y="5646738"/>
          <p14:tracePt t="16948" x="1165225" y="5618163"/>
          <p14:tracePt t="16964" x="1177925" y="5600700"/>
          <p14:tracePt t="16981" x="1177925" y="5589588"/>
          <p14:tracePt t="16998" x="1177925" y="5572125"/>
          <p14:tracePt t="17014" x="1177925" y="5565775"/>
          <p14:tracePt t="17031" x="1177925" y="5554663"/>
          <p14:tracePt t="17048" x="1177925" y="5537200"/>
          <p14:tracePt t="17064" x="1177925" y="5526088"/>
          <p14:tracePt t="17081" x="1177925" y="5521325"/>
          <p14:tracePt t="17097" x="1177925" y="5508625"/>
          <p14:tracePt t="17114" x="1177925" y="5503863"/>
          <p14:tracePt t="17131" x="1182688" y="5492750"/>
          <p14:tracePt t="17147" x="1182688" y="5475288"/>
          <p14:tracePt t="17164" x="1200150" y="5440363"/>
          <p14:tracePt t="17181" x="1206500" y="5435600"/>
          <p14:tracePt t="17198" x="1211263" y="5422900"/>
          <p14:tracePt t="17214" x="1211263" y="5418138"/>
          <p14:tracePt t="17231" x="1228725" y="5394325"/>
          <p14:tracePt t="17248" x="1239838" y="5378450"/>
          <p14:tracePt t="17264" x="1250950" y="5365750"/>
          <p14:tracePt t="17281" x="1263650" y="5354638"/>
          <p14:tracePt t="17298" x="1268413" y="5343525"/>
          <p14:tracePt t="17314" x="1274763" y="5337175"/>
          <p14:tracePt t="17331" x="1285875" y="5326063"/>
          <p14:tracePt t="17348" x="1292225" y="5321300"/>
          <p14:tracePt t="17364" x="1296988" y="5314950"/>
          <p14:tracePt t="17397" x="1303338" y="5297488"/>
          <p14:tracePt t="17414" x="1314450" y="5280025"/>
          <p14:tracePt t="17431" x="1325563" y="5275263"/>
          <p14:tracePt t="17447" x="1331913" y="5268913"/>
          <p14:tracePt t="17464" x="1336675" y="5264150"/>
          <p14:tracePt t="17504" x="1343025" y="5257800"/>
          <p14:tracePt t="17512" x="1349375" y="5251450"/>
          <p14:tracePt t="17528" x="1354138" y="5246688"/>
          <p14:tracePt t="17545" x="1360488" y="5240338"/>
          <p14:tracePt t="17593" x="1365250" y="5235575"/>
          <p14:tracePt t="17632" x="1377950" y="5218113"/>
          <p14:tracePt t="17656" x="1382713" y="5211763"/>
          <p14:tracePt t="17680" x="1389063" y="5211763"/>
          <p14:tracePt t="17689" x="1400175" y="5211763"/>
          <p14:tracePt t="17697" x="1406525" y="5207000"/>
          <p14:tracePt t="17728" x="1411288" y="5207000"/>
          <p14:tracePt t="17753" x="1428750" y="5194300"/>
          <p14:tracePt t="17769" x="1435100" y="5194300"/>
          <p14:tracePt t="17785" x="1439863" y="5194300"/>
          <p14:tracePt t="17792" x="1450975" y="5189538"/>
          <p14:tracePt t="17808" x="1463675" y="5183188"/>
          <p14:tracePt t="17818" x="1468438" y="5183188"/>
          <p14:tracePt t="17831" x="1474788" y="5178425"/>
          <p14:tracePt t="17848" x="1479550" y="5178425"/>
          <p14:tracePt t="17864" x="1503363" y="5172075"/>
          <p14:tracePt t="17881" x="1508125" y="5160963"/>
          <p14:tracePt t="17897" x="1514475" y="5154613"/>
          <p14:tracePt t="18017" x="1514475" y="5165725"/>
          <p14:tracePt t="18024" x="1514475" y="5172075"/>
          <p14:tracePt t="18034" x="1497013" y="5189538"/>
          <p14:tracePt t="18048" x="1479550" y="5207000"/>
          <p14:tracePt t="18064" x="1428750" y="5240338"/>
          <p14:tracePt t="18081" x="1411288" y="5251450"/>
          <p14:tracePt t="18097" x="1393825" y="5268913"/>
          <p14:tracePt t="18114" x="1382713" y="5280025"/>
          <p14:tracePt t="18131" x="1360488" y="5297488"/>
          <p14:tracePt t="18164" x="1354138" y="5303838"/>
          <p14:tracePt t="18181" x="1354138" y="5321300"/>
          <p14:tracePt t="18202" x="1354138" y="5326063"/>
          <p14:tracePt t="18219" x="1349375" y="5332413"/>
          <p14:tracePt t="18440" x="1354138" y="5332413"/>
          <p14:tracePt t="18451" x="1360488" y="5332413"/>
          <p14:tracePt t="18456" x="1365250" y="5332413"/>
          <p14:tracePt t="18464" x="1371600" y="5326063"/>
          <p14:tracePt t="18481" x="1389063" y="5314950"/>
          <p14:tracePt t="18497" x="1400175" y="5308600"/>
          <p14:tracePt t="18531" x="1406525" y="5308600"/>
          <p14:tracePt t="18632" x="1382713" y="5308600"/>
          <p14:tracePt t="18641" x="1360488" y="5314950"/>
          <p14:tracePt t="18650" x="1320800" y="5314950"/>
          <p14:tracePt t="18664" x="1279525" y="5337175"/>
          <p14:tracePt t="18681" x="1257300" y="5343525"/>
          <p14:tracePt t="18744" x="1250950" y="5343525"/>
          <p14:tracePt t="18969" x="1257300" y="5343525"/>
          <p14:tracePt t="18976" x="1285875" y="5343525"/>
          <p14:tracePt t="18985" x="1308100" y="5343525"/>
          <p14:tracePt t="18997" x="1331913" y="5332413"/>
          <p14:tracePt t="19014" x="1365250" y="5326063"/>
          <p14:tracePt t="19031" x="1389063" y="5308600"/>
          <p14:tracePt t="19047" x="1411288" y="5292725"/>
          <p14:tracePt t="19064" x="1428750" y="5286375"/>
          <p14:tracePt t="19224" x="1406525" y="5292725"/>
          <p14:tracePt t="19234" x="1393825" y="5303838"/>
          <p14:tracePt t="19240" x="1371600" y="5308600"/>
          <p14:tracePt t="19251" x="1354138" y="5314950"/>
          <p14:tracePt t="19264" x="1336675" y="5326063"/>
          <p14:tracePt t="19281" x="1320800" y="5343525"/>
          <p14:tracePt t="19314" x="1296988" y="5349875"/>
          <p14:tracePt t="19393" x="1292225" y="5354638"/>
          <p14:tracePt t="19536" x="1303338" y="5354638"/>
          <p14:tracePt t="19545" x="1308100" y="5349875"/>
          <p14:tracePt t="19552" x="1314450" y="5343525"/>
          <p14:tracePt t="19568" x="1331913" y="5337175"/>
          <p14:tracePt t="19580" x="1336675" y="5332413"/>
          <p14:tracePt t="19597" x="1343025" y="5326063"/>
          <p14:tracePt t="19614" x="1354138" y="5308600"/>
          <p14:tracePt t="19631" x="1371600" y="5297488"/>
          <p14:tracePt t="19647" x="1382713" y="5292725"/>
          <p14:tracePt t="19664" x="1422400" y="5275263"/>
          <p14:tracePt t="19681" x="1435100" y="5264150"/>
          <p14:tracePt t="19697" x="1439863" y="5257800"/>
          <p14:tracePt t="19714" x="1450975" y="5246688"/>
          <p14:tracePt t="19731" x="1457325" y="5240338"/>
          <p14:tracePt t="19747" x="1463675" y="5235575"/>
          <p14:tracePt t="19781" x="1468438" y="5229225"/>
          <p14:tracePt t="19857" x="1474788" y="5222875"/>
          <p14:tracePt t="19873" x="1492250" y="5218113"/>
          <p14:tracePt t="19880" x="1492250" y="5211763"/>
          <p14:tracePt t="19890" x="1497013" y="5207000"/>
          <p14:tracePt t="19897" x="1503363" y="5200650"/>
          <p14:tracePt t="19914" x="1520825" y="5178425"/>
          <p14:tracePt t="19930" x="1531938" y="5160963"/>
          <p14:tracePt t="19947" x="1549400" y="5132388"/>
          <p14:tracePt t="19964" x="1560513" y="5103813"/>
          <p14:tracePt t="19981" x="1565275" y="5086350"/>
          <p14:tracePt t="19997" x="1565275" y="5075238"/>
          <p14:tracePt t="20014" x="1589088" y="5040313"/>
          <p14:tracePt t="20031" x="1600200" y="5022850"/>
          <p14:tracePt t="20047" x="1611313" y="4994275"/>
          <p14:tracePt t="20064" x="1651000" y="4949825"/>
          <p14:tracePt t="20081" x="1674813" y="4921250"/>
          <p14:tracePt t="20097" x="1692275" y="4892675"/>
          <p14:tracePt t="20114" x="1708150" y="4857750"/>
          <p14:tracePt t="20131" x="1720850" y="4846638"/>
          <p14:tracePt t="20147" x="1725613" y="4835525"/>
          <p14:tracePt t="20164" x="1743075" y="4800600"/>
          <p14:tracePt t="20180" x="1760538" y="4772025"/>
          <p14:tracePt t="20197" x="1793875" y="4714875"/>
          <p14:tracePt t="20214" x="1811338" y="4651375"/>
          <p14:tracePt t="20231" x="1846263" y="4594225"/>
          <p14:tracePt t="20247" x="1857375" y="4554538"/>
          <p14:tracePt t="20264" x="1879600" y="4514850"/>
          <p14:tracePt t="20281" x="1885950" y="4492625"/>
          <p14:tracePt t="20297" x="1892300" y="4468813"/>
          <p14:tracePt t="20314" x="1903413" y="4446588"/>
          <p14:tracePt t="20330" x="1914525" y="4429125"/>
          <p14:tracePt t="20347" x="1936750" y="4400550"/>
          <p14:tracePt t="20364" x="1949450" y="4383088"/>
          <p14:tracePt t="20397" x="1954213" y="4365625"/>
          <p14:tracePt t="20414" x="1971675" y="4354513"/>
          <p14:tracePt t="20435" x="1978025" y="4349750"/>
          <p14:tracePt t="20449" x="1982788" y="4343400"/>
          <p14:tracePt t="20464" x="1993900" y="4332288"/>
          <p14:tracePt t="20480" x="2017713" y="4332288"/>
          <p14:tracePt t="20497" x="2039938" y="4321175"/>
          <p14:tracePt t="20514" x="2057400" y="4314825"/>
          <p14:tracePt t="20531" x="2063750" y="4314825"/>
          <p14:tracePt t="20584" x="2068513" y="4314825"/>
          <p14:tracePt t="20593" x="2074863" y="4314825"/>
          <p14:tracePt t="20608" x="2079625" y="4314825"/>
          <p14:tracePt t="20618" x="2092325" y="4314825"/>
          <p14:tracePt t="20630" x="2097088" y="4314825"/>
          <p14:tracePt t="20647" x="2103438" y="4314825"/>
          <p14:tracePt t="20664" x="2108200" y="4314825"/>
          <p14:tracePt t="20689" x="2120900" y="4314825"/>
          <p14:tracePt t="20760" x="2125663" y="4314825"/>
          <p14:tracePt t="20840" x="2143125" y="4308475"/>
          <p14:tracePt t="20850" x="2149475" y="4303713"/>
          <p14:tracePt t="20880" x="2160588" y="4292600"/>
          <p14:tracePt t="20929" x="2165350" y="4286250"/>
          <p14:tracePt t="20953" x="2171700" y="4268788"/>
          <p14:tracePt t="20969" x="2178050" y="4264025"/>
          <p14:tracePt t="20976" x="2182813" y="4257675"/>
          <p14:tracePt t="20993" x="2193925" y="4251325"/>
          <p14:tracePt t="21032" x="2200275" y="4246563"/>
          <p14:tracePt t="21072" x="2206625" y="4240213"/>
          <p14:tracePt t="21081" x="2211388" y="4235450"/>
          <p14:tracePt t="21128" x="2222500" y="4229100"/>
          <p14:tracePt t="21296" x="2228850" y="4229100"/>
          <p14:tracePt t="21320" x="2235200" y="4229100"/>
          <p14:tracePt t="21336" x="2246313" y="4229100"/>
          <p14:tracePt t="21352" x="2251075" y="4229100"/>
          <p14:tracePt t="21361" x="2257425" y="4222750"/>
          <p14:tracePt t="21384" x="2263775" y="4222750"/>
          <p14:tracePt t="21393" x="2274888" y="4222750"/>
          <p14:tracePt t="21401" x="2279650" y="4217988"/>
          <p14:tracePt t="21424" x="2286000" y="4217988"/>
          <p14:tracePt t="21577" x="2292350" y="4217988"/>
          <p14:tracePt t="21593" x="2292350" y="4222750"/>
          <p14:tracePt t="21617" x="2292350" y="4229100"/>
          <p14:tracePt t="21665" x="2292350" y="4235450"/>
          <p14:tracePt t="21769" x="2292350" y="4246563"/>
          <p14:tracePt t="22241" x="2286000" y="4251325"/>
          <p14:tracePt t="22256" x="2279650" y="4257675"/>
          <p14:tracePt t="22272" x="2274888" y="4264025"/>
          <p14:tracePt t="22280" x="2268538" y="4279900"/>
          <p14:tracePt t="22288" x="2251075" y="4303713"/>
          <p14:tracePt t="22297" x="2246313" y="4308475"/>
          <p14:tracePt t="22314" x="2235200" y="4332288"/>
          <p14:tracePt t="22330" x="2211388" y="4360863"/>
          <p14:tracePt t="22347" x="2206625" y="4371975"/>
          <p14:tracePt t="22364" x="2206625" y="4383088"/>
          <p14:tracePt t="22380" x="2200275" y="4389438"/>
          <p14:tracePt t="22417" x="2193925" y="4394200"/>
          <p14:tracePt t="22434" x="2189163" y="4400550"/>
          <p14:tracePt t="22456" x="2182813" y="4406900"/>
          <p14:tracePt t="22528" x="2178050" y="4411663"/>
          <p14:tracePt t="22632" x="2178050" y="4418013"/>
          <p14:tracePt t="22656" x="2171700" y="4435475"/>
          <p14:tracePt t="22696" x="2171700" y="4446588"/>
          <p14:tracePt t="22712" x="2171700" y="4451350"/>
          <p14:tracePt t="22720" x="2165350" y="4457700"/>
          <p14:tracePt t="22730" x="2160588" y="4464050"/>
          <p14:tracePt t="22747" x="2154238" y="4486275"/>
          <p14:tracePt t="22763" x="2149475" y="4492625"/>
          <p14:tracePt t="22780" x="2132013" y="4514850"/>
          <p14:tracePt t="22797" x="2120900" y="4525963"/>
          <p14:tracePt t="22813" x="2092325" y="4565650"/>
          <p14:tracePt t="22830" x="2074863" y="4583113"/>
          <p14:tracePt t="22847" x="2035175" y="4622800"/>
          <p14:tracePt t="22864" x="2000250" y="4692650"/>
          <p14:tracePt t="22880" x="1965325" y="4765675"/>
          <p14:tracePt t="22897" x="1931988" y="4822825"/>
          <p14:tracePt t="22913" x="1874838" y="4908550"/>
          <p14:tracePt t="22930" x="1846263" y="4949825"/>
          <p14:tracePt t="22947" x="1828800" y="4972050"/>
          <p14:tracePt t="22963" x="1828800" y="4989513"/>
          <p14:tracePt t="22980" x="1835150" y="5011738"/>
          <p14:tracePt t="22997" x="1846263" y="5035550"/>
          <p14:tracePt t="23013" x="1863725" y="5064125"/>
          <p14:tracePt t="23030" x="1874838" y="5086350"/>
          <p14:tracePt t="23047" x="1892300" y="5103813"/>
          <p14:tracePt t="23064" x="1931988" y="5137150"/>
          <p14:tracePt t="23080" x="2063750" y="5172075"/>
          <p14:tracePt t="23097" x="2246313" y="5218113"/>
          <p14:tracePt t="23114" x="2411413" y="5235575"/>
          <p14:tracePt t="23130" x="2571750" y="5292725"/>
          <p14:tracePt t="23147" x="2692400" y="5321300"/>
          <p14:tracePt t="23163" x="2782888" y="5349875"/>
          <p14:tracePt t="23180" x="2857500" y="5372100"/>
          <p14:tracePt t="23197" x="2949575" y="5389563"/>
          <p14:tracePt t="23213" x="3051175" y="5411788"/>
          <p14:tracePt t="23230" x="3189288" y="5422900"/>
          <p14:tracePt t="23247" x="3343275" y="5429250"/>
          <p14:tracePt t="23264" x="3497263" y="5440363"/>
          <p14:tracePt t="23280" x="3657600" y="5480050"/>
          <p14:tracePt t="23297" x="3721100" y="5480050"/>
          <p14:tracePt t="23313" x="3771900" y="5486400"/>
          <p14:tracePt t="23330" x="3822700" y="5486400"/>
          <p14:tracePt t="23347" x="3868738" y="5486400"/>
          <p14:tracePt t="23363" x="3921125" y="5486400"/>
          <p14:tracePt t="23380" x="4006850" y="5503863"/>
          <p14:tracePt t="23397" x="4079875" y="5514975"/>
          <p14:tracePt t="23413" x="4194175" y="5526088"/>
          <p14:tracePt t="23430" x="4314825" y="5554663"/>
          <p14:tracePt t="23447" x="4378325" y="5554663"/>
          <p14:tracePt t="23463" x="4411663" y="5554663"/>
          <p14:tracePt t="23480" x="4422775" y="5554663"/>
          <p14:tracePt t="23497" x="4468813" y="5561013"/>
          <p14:tracePt t="23513" x="4554538" y="5572125"/>
          <p14:tracePt t="23530" x="4679950" y="5578475"/>
          <p14:tracePt t="23547" x="4794250" y="5600700"/>
          <p14:tracePt t="23563" x="4908550" y="5600700"/>
          <p14:tracePt t="23580" x="4989513" y="5600700"/>
          <p14:tracePt t="23597" x="5103813" y="5600700"/>
          <p14:tracePt t="23613" x="5251450" y="5600700"/>
          <p14:tracePt t="23630" x="5446713" y="5600700"/>
          <p14:tracePt t="23647" x="5703888" y="5600700"/>
          <p14:tracePt t="23663" x="6018213" y="5600700"/>
          <p14:tracePt t="23680" x="6532563" y="5600700"/>
          <p14:tracePt t="23697" x="6897688" y="5600700"/>
          <p14:tracePt t="23713" x="7246938" y="5600700"/>
          <p14:tracePt t="23730" x="7521575" y="5600700"/>
          <p14:tracePt t="23747" x="7789863" y="5600700"/>
          <p14:tracePt t="23763" x="8012113" y="5600700"/>
          <p14:tracePt t="23780" x="8212138" y="5600700"/>
          <p14:tracePt t="23797" x="8383588" y="5561013"/>
          <p14:tracePt t="23813" x="8480425" y="5514975"/>
          <p14:tracePt t="23830" x="8537575" y="5464175"/>
          <p14:tracePt t="23847" x="8578850" y="5422900"/>
          <p14:tracePt t="23863" x="8607425" y="5407025"/>
          <p14:tracePt t="23880" x="8675688" y="5354638"/>
          <p14:tracePt t="23897" x="8721725" y="5326063"/>
          <p14:tracePt t="23913" x="8766175" y="5297488"/>
          <p14:tracePt t="23930" x="8794750" y="5275263"/>
          <p14:tracePt t="23947" x="8801100" y="5268913"/>
          <p14:tracePt t="23963" x="8801100" y="5240338"/>
          <p14:tracePt t="23980" x="8818563" y="5207000"/>
          <p14:tracePt t="23997" x="8818563" y="5160963"/>
          <p14:tracePt t="24013" x="8818563" y="5126038"/>
          <p14:tracePt t="24030" x="8818563" y="5092700"/>
          <p14:tracePt t="24047" x="8818563" y="5086350"/>
          <p14:tracePt t="24063" x="8812213" y="5057775"/>
          <p14:tracePt t="24080" x="8766175" y="5022850"/>
          <p14:tracePt t="24097" x="8755063" y="5018088"/>
          <p14:tracePt t="24113" x="8750300" y="5011738"/>
          <p14:tracePt t="24130" x="8732838" y="5011738"/>
          <p14:tracePt t="24147" x="8709025" y="5000625"/>
          <p14:tracePt t="24163" x="8664575" y="4994275"/>
          <p14:tracePt t="24180" x="8594725" y="4994275"/>
          <p14:tracePt t="24197" x="8526463" y="4994275"/>
          <p14:tracePt t="24213" x="8464550" y="4994275"/>
          <p14:tracePt t="24230" x="8451850" y="4994275"/>
          <p14:tracePt t="24247" x="8429625" y="4989513"/>
          <p14:tracePt t="24280" x="8407400" y="4989513"/>
          <p14:tracePt t="24297" x="8389938" y="4989513"/>
          <p14:tracePt t="24313" x="8383588" y="4989513"/>
          <p14:tracePt t="24330" x="8366125" y="4989513"/>
          <p14:tracePt t="24425" x="8361363" y="4989513"/>
          <p14:tracePt t="24440" x="8355013" y="4989513"/>
          <p14:tracePt t="24451" x="8326438" y="4989513"/>
          <p14:tracePt t="24456" x="8304213" y="4989513"/>
          <p14:tracePt t="24466" x="8275638" y="4989513"/>
          <p14:tracePt t="24480" x="8201025" y="4989513"/>
          <p14:tracePt t="24497" x="8115300" y="4989513"/>
          <p14:tracePt t="24513" x="7994650" y="4989513"/>
          <p14:tracePt t="24530" x="7812088" y="4989513"/>
          <p14:tracePt t="24547" x="7566025" y="4989513"/>
          <p14:tracePt t="24563" x="7251700" y="4989513"/>
          <p14:tracePt t="24580" x="7023100" y="4989513"/>
          <p14:tracePt t="24597" x="6829425" y="4989513"/>
          <p14:tracePt t="24613" x="6664325" y="4989513"/>
          <p14:tracePt t="24630" x="6457950" y="4989513"/>
          <p14:tracePt t="24647" x="6251575" y="4989513"/>
          <p14:tracePt t="24663" x="6022975" y="4989513"/>
          <p14:tracePt t="24680" x="5692775" y="4989513"/>
          <p14:tracePt t="24697" x="5407025" y="4989513"/>
          <p14:tracePt t="24713" x="5108575" y="4989513"/>
          <p14:tracePt t="24730" x="4822825" y="4989513"/>
          <p14:tracePt t="24747" x="4618038" y="4989513"/>
          <p14:tracePt t="24763" x="4464050" y="4989513"/>
          <p14:tracePt t="24780" x="4365625" y="4978400"/>
          <p14:tracePt t="24797" x="4211638" y="4954588"/>
          <p14:tracePt t="24813" x="4068763" y="4954588"/>
          <p14:tracePt t="24830" x="3971925" y="4954588"/>
          <p14:tracePt t="24847" x="3886200" y="4954588"/>
          <p14:tracePt t="24863" x="3800475" y="4965700"/>
          <p14:tracePt t="24880" x="3611563" y="5006975"/>
          <p14:tracePt t="24897" x="3440113" y="5029200"/>
          <p14:tracePt t="24913" x="3314700" y="5046663"/>
          <p14:tracePt t="24930" x="3228975" y="5046663"/>
          <p14:tracePt t="24947" x="3194050" y="5046663"/>
          <p14:tracePt t="24963" x="3189288" y="5051425"/>
          <p14:tracePt t="25049" x="3211513" y="5046663"/>
          <p14:tracePt t="25056" x="3279775" y="5035550"/>
          <p14:tracePt t="25066" x="3349625" y="5022850"/>
          <p14:tracePt t="25080" x="3532188" y="4994275"/>
          <p14:tracePt t="25096" x="3714750" y="4972050"/>
          <p14:tracePt t="25113" x="3846513" y="4943475"/>
          <p14:tracePt t="25130" x="3903663" y="4932363"/>
          <p14:tracePt t="25146" x="3925888" y="4932363"/>
          <p14:tracePt t="25163" x="3971925" y="4926013"/>
          <p14:tracePt t="25180" x="4046538" y="4908550"/>
          <p14:tracePt t="25197" x="4086225" y="4908550"/>
          <p14:tracePt t="25213" x="4125913" y="4903788"/>
          <p14:tracePt t="25230" x="4160838" y="4892675"/>
          <p14:tracePt t="25247" x="4194175" y="4886325"/>
          <p14:tracePt t="25263" x="4240213" y="4868863"/>
          <p14:tracePt t="25280" x="4264025" y="4868863"/>
          <p14:tracePt t="25297" x="4275138" y="4868863"/>
          <p14:tracePt t="25368" x="4257675" y="4868863"/>
          <p14:tracePt t="25376" x="4240213" y="4879975"/>
          <p14:tracePt t="25384" x="4217988" y="4886325"/>
          <p14:tracePt t="25396" x="4206875" y="4892675"/>
          <p14:tracePt t="25413" x="4160838" y="4914900"/>
          <p14:tracePt t="25430" x="4103688" y="4932363"/>
          <p14:tracePt t="25447" x="4057650" y="4949825"/>
          <p14:tracePt t="25463" x="4022725" y="4954588"/>
          <p14:tracePt t="25480" x="4000500" y="4954588"/>
          <p14:tracePt t="25584" x="4006850" y="4954588"/>
          <p14:tracePt t="25593" x="4046538" y="4954588"/>
          <p14:tracePt t="25600" x="4092575" y="4954588"/>
          <p14:tracePt t="25613" x="4160838" y="4954588"/>
          <p14:tracePt t="25630" x="4257675" y="4954588"/>
          <p14:tracePt t="25646" x="4343400" y="4954588"/>
          <p14:tracePt t="25663" x="4400550" y="4954588"/>
          <p14:tracePt t="25680" x="4464050" y="4949825"/>
          <p14:tracePt t="25696" x="4492625" y="4932363"/>
          <p14:tracePt t="25713" x="4537075" y="4908550"/>
          <p14:tracePt t="25730" x="4565650" y="4903788"/>
          <p14:tracePt t="25746" x="4600575" y="4886325"/>
          <p14:tracePt t="25763" x="4611688" y="4879975"/>
          <p14:tracePt t="25780" x="4618038" y="4875213"/>
          <p14:tracePt t="25796" x="4629150" y="4868863"/>
          <p14:tracePt t="25813" x="4635500" y="4868863"/>
          <p14:tracePt t="25830" x="4640263" y="4868863"/>
          <p14:tracePt t="25846" x="4664075" y="4868863"/>
          <p14:tracePt t="25880" x="4675188" y="4864100"/>
          <p14:tracePt t="25921" x="4686300" y="4864100"/>
          <p14:tracePt t="26032" x="4679950" y="4864100"/>
          <p14:tracePt t="26040" x="4668838" y="4864100"/>
          <p14:tracePt t="26050" x="4651375" y="4864100"/>
          <p14:tracePt t="26063" x="4629150" y="4875213"/>
          <p14:tracePt t="26080" x="4618038" y="4886325"/>
          <p14:tracePt t="26096" x="4606925" y="4892675"/>
          <p14:tracePt t="26113" x="4600575" y="4903788"/>
          <p14:tracePt t="26130" x="4600575" y="4908550"/>
          <p14:tracePt t="26146" x="4600575" y="4926013"/>
          <p14:tracePt t="26163" x="4606925" y="4943475"/>
          <p14:tracePt t="26180" x="4657725" y="4949825"/>
          <p14:tracePt t="26196" x="4708525" y="4949825"/>
          <p14:tracePt t="26213" x="4754563" y="4949825"/>
          <p14:tracePt t="26230" x="4800600" y="4937125"/>
          <p14:tracePt t="26246" x="4846638" y="4897438"/>
          <p14:tracePt t="26263" x="4864100" y="4879975"/>
          <p14:tracePt t="26280" x="4886325" y="4857750"/>
          <p14:tracePt t="26296" x="4903788" y="4822825"/>
          <p14:tracePt t="26313" x="4903788" y="4818063"/>
          <p14:tracePt t="26330" x="4903788" y="4806950"/>
          <p14:tracePt t="26346" x="4903788" y="4794250"/>
          <p14:tracePt t="26448" x="4903788" y="4789488"/>
          <p14:tracePt t="26561" x="4903788" y="4783138"/>
          <p14:tracePt t="26592" x="4903788" y="4778375"/>
          <p14:tracePt t="26776" x="4897438" y="4772025"/>
          <p14:tracePt t="27208" x="4892675" y="4765675"/>
          <p14:tracePt t="27225" x="4886325" y="4760913"/>
          <p14:tracePt t="27256" x="4879975" y="4754563"/>
          <p14:tracePt t="27267" x="4879975" y="4749800"/>
          <p14:tracePt t="27288" x="4875213" y="4743450"/>
          <p14:tracePt t="27345" x="4868863" y="4737100"/>
          <p14:tracePt t="27361" x="4857750" y="4732338"/>
          <p14:tracePt t="27368" x="4851400" y="4732338"/>
          <p14:tracePt t="27380" x="4840288" y="4732338"/>
          <p14:tracePt t="27396" x="4829175" y="4725988"/>
          <p14:tracePt t="27413" x="4811713" y="4725988"/>
          <p14:tracePt t="27430" x="4800600" y="4725988"/>
          <p14:tracePt t="27446" x="4794250" y="4725988"/>
          <p14:tracePt t="27463" x="4772025" y="4725988"/>
          <p14:tracePt t="27480" x="4760913" y="4725988"/>
          <p14:tracePt t="27496" x="4732338" y="4725988"/>
          <p14:tracePt t="27513" x="4721225" y="4725988"/>
          <p14:tracePt t="27530" x="4714875" y="4725988"/>
          <p14:tracePt t="27546" x="4708525" y="4725988"/>
          <p14:tracePt t="27563" x="4703763" y="4725988"/>
          <p14:tracePt t="27580" x="4675188" y="4737100"/>
          <p14:tracePt t="27596" x="4651375" y="4754563"/>
          <p14:tracePt t="27613" x="4640263" y="4760913"/>
          <p14:tracePt t="27630" x="4622800" y="4765675"/>
          <p14:tracePt t="27646" x="4611688" y="4783138"/>
          <p14:tracePt t="27680" x="4600575" y="4794250"/>
          <p14:tracePt t="27696" x="4600575" y="4806950"/>
          <p14:tracePt t="27713" x="4600575" y="4818063"/>
          <p14:tracePt t="27730" x="4600575" y="4835525"/>
          <p14:tracePt t="27746" x="4600575" y="4846638"/>
          <p14:tracePt t="27763" x="4600575" y="4857750"/>
          <p14:tracePt t="27780" x="4600575" y="4875213"/>
          <p14:tracePt t="27796" x="4600575" y="4879975"/>
          <p14:tracePt t="27830" x="4606925" y="4892675"/>
          <p14:tracePt t="27897" x="4606925" y="4897438"/>
          <p14:tracePt t="27905" x="4606925" y="4903788"/>
          <p14:tracePt t="27913" x="4606925" y="4908550"/>
          <p14:tracePt t="27936" x="4606925" y="4921250"/>
          <p14:tracePt t="27946" x="4606925" y="4926013"/>
          <p14:tracePt t="27963" x="4600575" y="4932363"/>
          <p14:tracePt t="27980" x="4578350" y="4937125"/>
          <p14:tracePt t="28048" x="4572000" y="4937125"/>
          <p14:tracePt t="28066" x="4565650" y="4943475"/>
          <p14:tracePt t="28072" x="4560888" y="4954588"/>
          <p14:tracePt t="28080" x="4554538" y="4960938"/>
          <p14:tracePt t="28096" x="4549775" y="4965700"/>
          <p14:tracePt t="28113" x="4543425" y="4994275"/>
          <p14:tracePt t="28146" x="4543425" y="5011738"/>
          <p14:tracePt t="28163" x="4549775" y="5022850"/>
          <p14:tracePt t="28180" x="4572000" y="5029200"/>
          <p14:tracePt t="28196" x="4600575" y="5029200"/>
          <p14:tracePt t="28213" x="4640263" y="5035550"/>
          <p14:tracePt t="28229" x="4657725" y="5035550"/>
          <p14:tracePt t="28246" x="4692650" y="5035550"/>
          <p14:tracePt t="28263" x="4708525" y="5035550"/>
          <p14:tracePt t="28280" x="4725988" y="5029200"/>
          <p14:tracePt t="28296" x="4765675" y="5018088"/>
          <p14:tracePt t="28313" x="4789488" y="4989513"/>
          <p14:tracePt t="28329" x="4794250" y="4983163"/>
          <p14:tracePt t="28346" x="4806950" y="4965700"/>
          <p14:tracePt t="28363" x="4811713" y="4954588"/>
          <p14:tracePt t="28396" x="4811713" y="4937125"/>
          <p14:tracePt t="28417" x="4811713" y="4932363"/>
          <p14:tracePt t="28433" x="4811713" y="4926013"/>
          <p14:tracePt t="28446" x="4811713" y="4921250"/>
          <p14:tracePt t="28465" x="4806950" y="4914900"/>
          <p14:tracePt t="28483" x="4806950" y="4908550"/>
          <p14:tracePt t="28496" x="4800600" y="4903788"/>
          <p14:tracePt t="28520" x="4789488" y="4903788"/>
          <p14:tracePt t="28529" x="4783138" y="4897438"/>
          <p14:tracePt t="28552" x="4778375" y="4897438"/>
          <p14:tracePt t="28563" x="4772025" y="4897438"/>
          <p14:tracePt t="28688" x="4783138" y="4892675"/>
          <p14:tracePt t="28696" x="4818063" y="4892675"/>
          <p14:tracePt t="28705" x="4846638" y="4892675"/>
          <p14:tracePt t="28713" x="4879975" y="4886325"/>
          <p14:tracePt t="28729" x="4926013" y="4868863"/>
          <p14:tracePt t="28746" x="4972050" y="4857750"/>
          <p14:tracePt t="28763" x="4983163" y="4851400"/>
          <p14:tracePt t="28779" x="5018088" y="4840288"/>
          <p14:tracePt t="28796" x="5035550" y="4822825"/>
          <p14:tracePt t="28813" x="5051425" y="4818063"/>
          <p14:tracePt t="28829" x="5075238" y="4818063"/>
          <p14:tracePt t="28846" x="5086350" y="4811713"/>
          <p14:tracePt t="28863" x="5097463" y="4811713"/>
          <p14:tracePt t="28879" x="5108575" y="4806950"/>
          <p14:tracePt t="28896" x="5114925" y="4789488"/>
          <p14:tracePt t="28921" x="5132388" y="4789488"/>
          <p14:tracePt t="28929" x="5143500" y="4783138"/>
          <p14:tracePt t="28946" x="5149850" y="4778375"/>
          <p14:tracePt t="29000" x="5160963" y="4778375"/>
          <p14:tracePt t="29032" x="5178425" y="4772025"/>
          <p14:tracePt t="29051" x="5183188" y="4765675"/>
          <p14:tracePt t="29066" x="5189538" y="4760913"/>
          <p14:tracePt t="29083" x="5194300" y="4760913"/>
          <p14:tracePt t="29088" x="5207000" y="4754563"/>
          <p14:tracePt t="29113" x="5211763" y="4749800"/>
          <p14:tracePt t="29145" x="5222875" y="4732338"/>
          <p14:tracePt t="29176" x="5235575" y="4732338"/>
          <p14:tracePt t="29201" x="5240338" y="4732338"/>
          <p14:tracePt t="29224" x="5246688" y="4725988"/>
          <p14:tracePt t="29241" x="5257800" y="4725988"/>
          <p14:tracePt t="29480" x="5246688" y="4725988"/>
          <p14:tracePt t="29488" x="5240338" y="4725988"/>
          <p14:tracePt t="29496" x="5229225" y="4725988"/>
          <p14:tracePt t="29513" x="5222875" y="4725988"/>
          <p14:tracePt t="29529" x="5207000" y="4725988"/>
          <p14:tracePt t="29546" x="5194300" y="4725988"/>
          <p14:tracePt t="29563" x="5178425" y="4725988"/>
          <p14:tracePt t="29579" x="5149850" y="4732338"/>
          <p14:tracePt t="29596" x="5108575" y="4743450"/>
          <p14:tracePt t="29613" x="5075238" y="4749800"/>
          <p14:tracePt t="29629" x="5046663" y="4765675"/>
          <p14:tracePt t="29646" x="5029200" y="4772025"/>
          <p14:tracePt t="29663" x="4983163" y="4789488"/>
          <p14:tracePt t="29679" x="4926013" y="4811713"/>
          <p14:tracePt t="29696" x="4840288" y="4829175"/>
          <p14:tracePt t="29713" x="4783138" y="4851400"/>
          <p14:tracePt t="29729" x="4743450" y="4857750"/>
          <p14:tracePt t="29746" x="4721225" y="4868863"/>
          <p14:tracePt t="29763" x="4697413" y="4868863"/>
          <p14:tracePt t="29779" x="4657725" y="4879975"/>
          <p14:tracePt t="29796" x="4640263" y="4879975"/>
          <p14:tracePt t="29813" x="4618038" y="4879975"/>
          <p14:tracePt t="29829" x="4589463" y="4886325"/>
          <p14:tracePt t="29846" x="4572000" y="4886325"/>
          <p14:tracePt t="29863" x="4560888" y="4892675"/>
          <p14:tracePt t="29879" x="4537075" y="4903788"/>
          <p14:tracePt t="29896" x="4503738" y="4914900"/>
          <p14:tracePt t="29913" x="4492625" y="4914900"/>
          <p14:tracePt t="29929" x="4451350" y="4914900"/>
          <p14:tracePt t="29946" x="4422775" y="4914900"/>
          <p14:tracePt t="29963" x="4406900" y="4914900"/>
          <p14:tracePt t="29979" x="4394200" y="4914900"/>
          <p14:tracePt t="29996" x="4378325" y="4914900"/>
          <p14:tracePt t="30013" x="4343400" y="4914900"/>
          <p14:tracePt t="30029" x="4314825" y="4914900"/>
          <p14:tracePt t="30046" x="4297363" y="4914900"/>
          <p14:tracePt t="30063" x="4286250" y="4914900"/>
          <p14:tracePt t="30201" x="4308475" y="4914900"/>
          <p14:tracePt t="30208" x="4349750" y="4914900"/>
          <p14:tracePt t="30217" x="4394200" y="4914900"/>
          <p14:tracePt t="30229" x="4446588" y="4914900"/>
          <p14:tracePt t="30246" x="4578350" y="4903788"/>
          <p14:tracePt t="30263" x="4686300" y="4903788"/>
          <p14:tracePt t="30279" x="4811713" y="4903788"/>
          <p14:tracePt t="30296" x="4943475" y="4903788"/>
          <p14:tracePt t="30313" x="4978400" y="4897438"/>
          <p14:tracePt t="30329" x="5006975" y="4879975"/>
          <p14:tracePt t="30346" x="5018088" y="4879975"/>
          <p14:tracePt t="30363" x="5040313" y="4879975"/>
          <p14:tracePt t="30379" x="5051425" y="4875213"/>
          <p14:tracePt t="30396" x="5075238" y="4868863"/>
          <p14:tracePt t="30412" x="5097463" y="4857750"/>
          <p14:tracePt t="30429" x="5108575" y="4846638"/>
          <p14:tracePt t="30446" x="5121275" y="4835525"/>
          <p14:tracePt t="30479" x="5137150" y="4818063"/>
          <p14:tracePt t="30673" x="5143500" y="4818063"/>
          <p14:tracePt t="30688" x="5143500" y="4822825"/>
          <p14:tracePt t="30696" x="5137150" y="4829175"/>
          <p14:tracePt t="30704" x="5132388" y="4835525"/>
          <p14:tracePt t="30712" x="5126038" y="4846638"/>
          <p14:tracePt t="30729" x="5114925" y="4851400"/>
          <p14:tracePt t="30746" x="5080000" y="4864100"/>
          <p14:tracePt t="30762" x="5040313" y="4886325"/>
          <p14:tracePt t="30779" x="4978400" y="4903788"/>
          <p14:tracePt t="30796" x="4921250" y="4926013"/>
          <p14:tracePt t="30813" x="4846638" y="4932363"/>
          <p14:tracePt t="30829" x="4783138" y="4932363"/>
          <p14:tracePt t="30846" x="4725988" y="4932363"/>
          <p14:tracePt t="30862" x="4679950" y="4932363"/>
          <p14:tracePt t="30879" x="4651375" y="4932363"/>
          <p14:tracePt t="30896" x="4629150" y="4932363"/>
          <p14:tracePt t="30898" x="4622800" y="4932363"/>
          <p14:tracePt t="30912" x="4589463" y="4932363"/>
          <p14:tracePt t="30929" x="4525963" y="4932363"/>
          <p14:tracePt t="30946" x="4475163" y="4932363"/>
          <p14:tracePt t="30962" x="4440238" y="4932363"/>
          <p14:tracePt t="30979" x="4411663" y="4932363"/>
          <p14:tracePt t="30996" x="4406900" y="4932363"/>
          <p14:tracePt t="31073" x="4400550" y="4932363"/>
          <p14:tracePt t="31088" x="4389438" y="4932363"/>
          <p14:tracePt t="31104" x="4383088" y="4932363"/>
          <p14:tracePt t="31161" x="4378325" y="4932363"/>
          <p14:tracePt t="31168" x="4365625" y="4937125"/>
          <p14:tracePt t="31179" x="4349750" y="4937125"/>
          <p14:tracePt t="31196" x="4321175" y="4954588"/>
          <p14:tracePt t="31212" x="4308475" y="4954588"/>
          <p14:tracePt t="31256" x="4303713" y="4954588"/>
          <p14:tracePt t="31352" x="4314825" y="4954588"/>
          <p14:tracePt t="31361" x="4354513" y="4960938"/>
          <p14:tracePt t="31368" x="4365625" y="4960938"/>
          <p14:tracePt t="31379" x="4400550" y="4960938"/>
          <p14:tracePt t="31396" x="4468813" y="4960938"/>
          <p14:tracePt t="31412" x="4514850" y="4960938"/>
          <p14:tracePt t="31429" x="4560888" y="4960938"/>
          <p14:tracePt t="31446" x="4600575" y="4954588"/>
          <p14:tracePt t="31462" x="4629150" y="4943475"/>
          <p14:tracePt t="31479" x="4664075" y="4943475"/>
          <p14:tracePt t="31496" x="4692650" y="4937125"/>
          <p14:tracePt t="31512" x="4714875" y="4937125"/>
          <p14:tracePt t="31529" x="4743450" y="4926013"/>
          <p14:tracePt t="31546" x="4754563" y="4926013"/>
          <p14:tracePt t="31562" x="4760913" y="4926013"/>
          <p14:tracePt t="31705" x="4772025" y="4921250"/>
          <p14:tracePt t="31721" x="4789488" y="4908550"/>
          <p14:tracePt t="31736" x="4800600" y="4903788"/>
          <p14:tracePt t="31752" x="4806950" y="4903788"/>
          <p14:tracePt t="31760" x="4811713" y="4903788"/>
          <p14:tracePt t="31768" x="4822825" y="4892675"/>
          <p14:tracePt t="31784" x="4846638" y="4886325"/>
          <p14:tracePt t="31796" x="4864100" y="4886325"/>
          <p14:tracePt t="31812" x="4897438" y="4868863"/>
          <p14:tracePt t="31829" x="4926013" y="4868863"/>
          <p14:tracePt t="31846" x="4943475" y="4868863"/>
          <p14:tracePt t="31862" x="4949825" y="4868863"/>
          <p14:tracePt t="31969" x="4943475" y="4868863"/>
          <p14:tracePt t="31976" x="4908550" y="4868863"/>
          <p14:tracePt t="31985" x="4868863" y="4868863"/>
          <p14:tracePt t="31996" x="4822825" y="4897438"/>
          <p14:tracePt t="32012" x="4743450" y="4908550"/>
          <p14:tracePt t="32029" x="4692650" y="4914900"/>
          <p14:tracePt t="32046" x="4657725" y="4914900"/>
          <p14:tracePt t="32062" x="4618038" y="4914900"/>
          <p14:tracePt t="32079" x="4594225" y="4914900"/>
          <p14:tracePt t="32096" x="4572000" y="4914900"/>
          <p14:tracePt t="32112" x="4565650" y="4914900"/>
          <p14:tracePt t="32129" x="4560888" y="4914900"/>
          <p14:tracePt t="32265" x="4565650" y="4914900"/>
          <p14:tracePt t="32272" x="4589463" y="4914900"/>
          <p14:tracePt t="32281" x="4635500" y="4914900"/>
          <p14:tracePt t="32296" x="4651375" y="4914900"/>
          <p14:tracePt t="32312" x="4749800" y="4914900"/>
          <p14:tracePt t="32329" x="4794250" y="4908550"/>
          <p14:tracePt t="32346" x="4829175" y="4886325"/>
          <p14:tracePt t="32362" x="4879975" y="4886325"/>
          <p14:tracePt t="32379" x="4937125" y="4875213"/>
          <p14:tracePt t="32396" x="4978400" y="4875213"/>
          <p14:tracePt t="32412" x="5018088" y="4875213"/>
          <p14:tracePt t="32429" x="5035550" y="4868863"/>
          <p14:tracePt t="32446" x="5040313" y="4864100"/>
          <p14:tracePt t="32488" x="5046663" y="4864100"/>
          <p14:tracePt t="32504" x="5051425" y="4864100"/>
          <p14:tracePt t="32512" x="5064125" y="4857750"/>
          <p14:tracePt t="32529" x="5075238" y="4857750"/>
          <p14:tracePt t="32616" x="5080000" y="4851400"/>
          <p14:tracePt t="32625" x="5097463" y="4851400"/>
          <p14:tracePt t="32632" x="5121275" y="4846638"/>
          <p14:tracePt t="32646" x="5126038" y="4840288"/>
          <p14:tracePt t="32662" x="5137150" y="4835525"/>
          <p14:tracePt t="32679" x="5149850" y="4829175"/>
          <p14:tracePt t="32696" x="5165725" y="4822825"/>
          <p14:tracePt t="32712" x="5183188" y="4806950"/>
          <p14:tracePt t="32729" x="5189538" y="4800600"/>
          <p14:tracePt t="32745" x="5207000" y="4789488"/>
          <p14:tracePt t="32762" x="5211763" y="4783138"/>
          <p14:tracePt t="32779" x="5222875" y="4772025"/>
          <p14:tracePt t="32796" x="5229225" y="4765675"/>
          <p14:tracePt t="32812" x="5240338" y="4760913"/>
          <p14:tracePt t="32846" x="5246688" y="4760913"/>
          <p14:tracePt t="32862" x="5257800" y="4754563"/>
          <p14:tracePt t="32879" x="5280025" y="4743450"/>
          <p14:tracePt t="32896" x="5297488" y="4732338"/>
          <p14:tracePt t="32912" x="5303838" y="4725988"/>
          <p14:tracePt t="32929" x="5308600" y="4721225"/>
          <p14:tracePt t="32946" x="5337175" y="4714875"/>
          <p14:tracePt t="32962" x="5349875" y="4703763"/>
          <p14:tracePt t="32979" x="5365750" y="4703763"/>
          <p14:tracePt t="32996" x="5394325" y="4697413"/>
          <p14:tracePt t="33012" x="5400675" y="4697413"/>
          <p14:tracePt t="33029" x="5411788" y="4692650"/>
          <p14:tracePt t="33045" x="5418138" y="4692650"/>
          <p14:tracePt t="33079" x="5429250" y="4679950"/>
          <p14:tracePt t="33096" x="5451475" y="4675188"/>
          <p14:tracePt t="33112" x="5457825" y="4675188"/>
          <p14:tracePt t="33129" x="5464175" y="4675188"/>
          <p14:tracePt t="33281" x="5468938" y="4675188"/>
          <p14:tracePt t="33304" x="5480050" y="4675188"/>
          <p14:tracePt t="33312" x="5486400" y="4675188"/>
          <p14:tracePt t="33329" x="5492750" y="4675188"/>
          <p14:tracePt t="33336" x="5497513" y="4668838"/>
          <p14:tracePt t="33352" x="5508625" y="4668838"/>
          <p14:tracePt t="33362" x="5514975" y="4668838"/>
          <p14:tracePt t="33379" x="5526088" y="4668838"/>
          <p14:tracePt t="33395" x="5554663" y="4668838"/>
          <p14:tracePt t="33412" x="5583238" y="4668838"/>
          <p14:tracePt t="33429" x="5611813" y="4668838"/>
          <p14:tracePt t="33445" x="5640388" y="4668838"/>
          <p14:tracePt t="33462" x="5646738" y="4668838"/>
          <p14:tracePt t="33479" x="5651500" y="4668838"/>
          <p14:tracePt t="33496" x="5664200" y="4675188"/>
          <p14:tracePt t="33512" x="5680075" y="4692650"/>
          <p14:tracePt t="33529" x="5708650" y="4721225"/>
          <p14:tracePt t="33545" x="5743575" y="4749800"/>
          <p14:tracePt t="33562" x="5794375" y="4778375"/>
          <p14:tracePt t="33579" x="5880100" y="4846638"/>
          <p14:tracePt t="33595" x="6018213" y="4926013"/>
          <p14:tracePt t="33612" x="6189663" y="4994275"/>
          <p14:tracePt t="33629" x="6423025" y="5064125"/>
          <p14:tracePt t="33645" x="6708775" y="5108575"/>
          <p14:tracePt t="33662" x="7040563" y="5160963"/>
          <p14:tracePt t="33679" x="7350125" y="5194300"/>
          <p14:tracePt t="33696" x="7612063" y="5229225"/>
          <p14:tracePt t="33712" x="7835900" y="5240338"/>
          <p14:tracePt t="33729" x="7869238" y="5240338"/>
          <p14:tracePt t="33745" x="7897813" y="5240338"/>
          <p14:tracePt t="33762" x="7932738" y="5240338"/>
          <p14:tracePt t="33779" x="7961313" y="5229225"/>
          <p14:tracePt t="33796" x="7983538" y="5222875"/>
          <p14:tracePt t="33812" x="7994650" y="5222875"/>
          <p14:tracePt t="33829" x="8001000" y="5218113"/>
          <p14:tracePt t="33845" x="8029575" y="5211763"/>
          <p14:tracePt t="33862" x="8035925" y="5211763"/>
          <p14:tracePt t="33879" x="8047038" y="5194300"/>
          <p14:tracePt t="33895" x="8064500" y="5189538"/>
          <p14:tracePt t="33912" x="8069263" y="5183188"/>
          <p14:tracePt t="33936" x="8075613" y="5178425"/>
          <p14:tracePt t="33945" x="8086725" y="5165725"/>
          <p14:tracePt t="33969" x="8093075" y="5160963"/>
          <p14:tracePt t="34000" x="8097838" y="5154613"/>
          <p14:tracePt t="34049" x="8104188" y="5149850"/>
          <p14:tracePt t="34057" x="8104188" y="5143500"/>
          <p14:tracePt t="34066" x="8104188" y="5137150"/>
          <p14:tracePt t="34079" x="8108950" y="5132388"/>
          <p14:tracePt t="34096" x="8126413" y="5114925"/>
          <p14:tracePt t="34112" x="8137525" y="5097463"/>
          <p14:tracePt t="34145" x="8150225" y="5086350"/>
          <p14:tracePt t="34162" x="8154988" y="5075238"/>
          <p14:tracePt t="34179" x="8154988" y="5064125"/>
          <p14:tracePt t="34195" x="8161338" y="5035550"/>
          <p14:tracePt t="34212" x="8161338" y="5011738"/>
          <p14:tracePt t="34229" x="8161338" y="4983163"/>
          <p14:tracePt t="34245" x="8161338" y="4965700"/>
          <p14:tracePt t="34262" x="8161338" y="4932363"/>
          <p14:tracePt t="34279" x="8161338" y="4914900"/>
          <p14:tracePt t="34296" x="8161338" y="4897438"/>
          <p14:tracePt t="34312" x="8150225" y="4886325"/>
          <p14:tracePt t="34329" x="8143875" y="4879975"/>
          <p14:tracePt t="34345" x="8132763" y="4875213"/>
          <p14:tracePt t="34362" x="8104188" y="4851400"/>
          <p14:tracePt t="34379" x="8051800" y="4851400"/>
          <p14:tracePt t="34395" x="8001000" y="4851400"/>
          <p14:tracePt t="34412" x="7937500" y="4851400"/>
          <p14:tracePt t="34429" x="7893050" y="4851400"/>
          <p14:tracePt t="34445" x="7851775" y="4851400"/>
          <p14:tracePt t="34462" x="7812088" y="4864100"/>
          <p14:tracePt t="34479" x="7778750" y="4886325"/>
          <p14:tracePt t="34495" x="7750175" y="4897438"/>
          <p14:tracePt t="34512" x="7715250" y="4932363"/>
          <p14:tracePt t="34529" x="7708900" y="4949825"/>
          <p14:tracePt t="34545" x="7708900" y="4954588"/>
          <p14:tracePt t="34562" x="7708900" y="4978400"/>
          <p14:tracePt t="34579" x="7708900" y="4989513"/>
          <p14:tracePt t="34595" x="7708900" y="5018088"/>
          <p14:tracePt t="34612" x="7737475" y="5051425"/>
          <p14:tracePt t="34629" x="7783513" y="5064125"/>
          <p14:tracePt t="34645" x="7840663" y="5086350"/>
          <p14:tracePt t="34662" x="7915275" y="5097463"/>
          <p14:tracePt t="34679" x="7966075" y="5097463"/>
          <p14:tracePt t="34695" x="8018463" y="5097463"/>
          <p14:tracePt t="34712" x="8058150" y="5097463"/>
          <p14:tracePt t="34729" x="8093075" y="5097463"/>
          <p14:tracePt t="34745" x="8097838" y="5092700"/>
          <p14:tracePt t="34762" x="8108950" y="5080000"/>
          <p14:tracePt t="34779" x="8108950" y="5064125"/>
          <p14:tracePt t="34795" x="8115300" y="5040313"/>
          <p14:tracePt t="34812" x="8121650" y="5035550"/>
          <p14:tracePt t="34829" x="8121650" y="5022850"/>
          <p14:tracePt t="34845" x="8121650" y="5000625"/>
          <p14:tracePt t="34862" x="8121650" y="4989513"/>
          <p14:tracePt t="34879" x="8115300" y="4978400"/>
          <p14:tracePt t="34895" x="8108950" y="4960938"/>
          <p14:tracePt t="34912" x="8097838" y="4949825"/>
          <p14:tracePt t="34929" x="8093075" y="4943475"/>
          <p14:tracePt t="34945" x="8069263" y="4926013"/>
          <p14:tracePt t="34962" x="8058150" y="4926013"/>
          <p14:tracePt t="34979" x="8023225" y="4908550"/>
          <p14:tracePt t="34995" x="8007350" y="4903788"/>
          <p14:tracePt t="35012" x="7989888" y="4897438"/>
          <p14:tracePt t="35029" x="7966075" y="4897438"/>
          <p14:tracePt t="35045" x="7954963" y="4897438"/>
          <p14:tracePt t="35062" x="7932738" y="4897438"/>
          <p14:tracePt t="35079" x="7908925" y="4903788"/>
          <p14:tracePt t="35095" x="7893050" y="4908550"/>
          <p14:tracePt t="35112" x="7875588" y="4926013"/>
          <p14:tracePt t="35129" x="7869238" y="4937125"/>
          <p14:tracePt t="35145" x="7869238" y="4965700"/>
          <p14:tracePt t="35162" x="7869238" y="4978400"/>
          <p14:tracePt t="35179" x="7869238" y="5006975"/>
          <p14:tracePt t="35195" x="7869238" y="5022850"/>
          <p14:tracePt t="35212" x="7869238" y="5035550"/>
          <p14:tracePt t="35229" x="7869238" y="5046663"/>
          <p14:tracePt t="35245" x="7875588" y="5057775"/>
          <p14:tracePt t="35262" x="7880350" y="5068888"/>
          <p14:tracePt t="35279" x="7908925" y="5086350"/>
          <p14:tracePt t="35295" x="7943850" y="5097463"/>
          <p14:tracePt t="35312" x="7978775" y="5097463"/>
          <p14:tracePt t="35329" x="8007350" y="5097463"/>
          <p14:tracePt t="35345" x="8035925" y="5097463"/>
          <p14:tracePt t="35362" x="8040688" y="5097463"/>
          <p14:tracePt t="35379" x="8047038" y="5097463"/>
          <p14:tracePt t="35457" x="8058150" y="5097463"/>
          <p14:tracePt t="36072" x="8064500" y="5097463"/>
          <p14:tracePt t="36083" x="8064500" y="5092700"/>
          <p14:tracePt t="36088" x="8064500" y="5086350"/>
          <p14:tracePt t="36097" x="8064500" y="5068888"/>
          <p14:tracePt t="36112" x="8064500" y="5051425"/>
          <p14:tracePt t="36128" x="8064500" y="5035550"/>
          <p14:tracePt t="36145" x="8051800" y="4989513"/>
          <p14:tracePt t="36162" x="8047038" y="4983163"/>
          <p14:tracePt t="36178" x="8047038" y="4972050"/>
          <p14:tracePt t="36195" x="8035925" y="4954588"/>
          <p14:tracePt t="36212" x="8029575" y="4949825"/>
          <p14:tracePt t="36228" x="8023225" y="4943475"/>
          <p14:tracePt t="36245" x="8018463" y="4937125"/>
          <p14:tracePt t="36262" x="8001000" y="4926013"/>
          <p14:tracePt t="36295" x="7989888" y="4921250"/>
          <p14:tracePt t="36312" x="7972425" y="4914900"/>
          <p14:tracePt t="36345" x="7966075" y="4914900"/>
          <p14:tracePt t="36680" x="7954963" y="4897438"/>
          <p14:tracePt t="36689" x="7954963" y="4886325"/>
          <p14:tracePt t="36698" x="7954963" y="4864100"/>
          <p14:tracePt t="36712" x="7954963" y="4857750"/>
          <p14:tracePt t="36728" x="7966075" y="4835525"/>
          <p14:tracePt t="36745" x="7972425" y="4818063"/>
          <p14:tracePt t="36762" x="7972425" y="4800600"/>
          <p14:tracePt t="36778" x="7972425" y="4794250"/>
          <p14:tracePt t="36795" x="7972425" y="4789488"/>
          <p14:tracePt t="36976" x="7972425" y="4783138"/>
          <p14:tracePt t="37000" x="7961313" y="4783138"/>
          <p14:tracePt t="37008" x="7961313" y="4789488"/>
          <p14:tracePt t="37017" x="7954963" y="4794250"/>
          <p14:tracePt t="37028" x="7937500" y="4818063"/>
          <p14:tracePt t="37045" x="7932738" y="4846638"/>
          <p14:tracePt t="37062" x="7926388" y="4875213"/>
          <p14:tracePt t="37078" x="7921625" y="4908550"/>
          <p14:tracePt t="37095" x="7921625" y="4954588"/>
          <p14:tracePt t="37112" x="7904163" y="4989513"/>
          <p14:tracePt t="37128" x="7904163" y="5035550"/>
          <p14:tracePt t="37145" x="7904163" y="5040313"/>
          <p14:tracePt t="37162" x="7904163" y="5046663"/>
          <p14:tracePt t="37178" x="7904163" y="5051425"/>
          <p14:tracePt t="37304" x="7904163" y="5057775"/>
          <p14:tracePt t="37312" x="7908925" y="5046663"/>
          <p14:tracePt t="37320" x="7915275" y="5029200"/>
          <p14:tracePt t="37329" x="7915275" y="5011738"/>
          <p14:tracePt t="37345" x="7937500" y="4972050"/>
          <p14:tracePt t="37362" x="7950200" y="4943475"/>
          <p14:tracePt t="37378" x="7950200" y="4937125"/>
          <p14:tracePt t="37395" x="7966075" y="4926013"/>
          <p14:tracePt t="37432" x="7972425" y="4921250"/>
          <p14:tracePt t="37440" x="7972425" y="4914900"/>
          <p14:tracePt t="37536" x="7972425" y="4908550"/>
          <p14:tracePt t="37561" x="7972425" y="4903788"/>
          <p14:tracePt t="37568" x="7972425" y="4897438"/>
          <p14:tracePt t="37578" x="7972425" y="4886325"/>
          <p14:tracePt t="37595" x="7972425" y="4875213"/>
          <p14:tracePt t="37612" x="7972425" y="4851400"/>
          <p14:tracePt t="37628" x="7972425" y="4840288"/>
          <p14:tracePt t="37645" x="7972425" y="4822825"/>
          <p14:tracePt t="37662" x="7972425" y="4818063"/>
          <p14:tracePt t="37897" x="7972425" y="4811713"/>
          <p14:tracePt t="37914" x="7972425" y="4806950"/>
          <p14:tracePt t="37976" x="7972425" y="4794250"/>
          <p14:tracePt t="38185" x="7972425" y="4789488"/>
          <p14:tracePt t="38192" x="7972425" y="4783138"/>
          <p14:tracePt t="38953" x="7972425" y="4789488"/>
          <p14:tracePt t="38960" x="7972425" y="4794250"/>
          <p14:tracePt t="38969" x="7972425" y="4806950"/>
          <p14:tracePt t="38978" x="7972425" y="4818063"/>
          <p14:tracePt t="38995" x="7972425" y="4840288"/>
          <p14:tracePt t="39011" x="7972425" y="4857750"/>
          <p14:tracePt t="39028" x="7972425" y="4879975"/>
          <p14:tracePt t="39045" x="7972425" y="4908550"/>
          <p14:tracePt t="39061" x="7972425" y="4937125"/>
          <p14:tracePt t="39078" x="7966075" y="4954588"/>
          <p14:tracePt t="39095" x="7966075" y="4989513"/>
          <p14:tracePt t="39111" x="7954963" y="5011738"/>
          <p14:tracePt t="39128" x="7954963" y="5035550"/>
          <p14:tracePt t="39145" x="7954963" y="5046663"/>
          <p14:tracePt t="39161" x="7950200" y="5057775"/>
          <p14:tracePt t="39178" x="7950200" y="5068888"/>
          <p14:tracePt t="39195" x="7950200" y="5075238"/>
          <p14:tracePt t="39211" x="7943850" y="5086350"/>
          <p14:tracePt t="39228" x="7937500" y="5097463"/>
          <p14:tracePt t="39272" x="7937500" y="5103813"/>
          <p14:tracePt t="39299" x="7937500" y="5108575"/>
          <p14:tracePt t="39304" x="7932738" y="5114925"/>
          <p14:tracePt t="41152" x="7932738" y="5103813"/>
          <p14:tracePt t="41160" x="7932738" y="5097463"/>
          <p14:tracePt t="41168" x="7932738" y="5075238"/>
          <p14:tracePt t="41178" x="7932738" y="5064125"/>
          <p14:tracePt t="41194" x="7943850" y="5035550"/>
          <p14:tracePt t="41211" x="7943850" y="5000625"/>
          <p14:tracePt t="41228" x="7950200" y="4989513"/>
          <p14:tracePt t="41261" x="7950200" y="4978400"/>
          <p14:tracePt t="41288" x="7950200" y="4972050"/>
          <p14:tracePt t="41304" x="7950200" y="4965700"/>
          <p14:tracePt t="41314" x="7950200" y="4960938"/>
          <p14:tracePt t="41328" x="7950200" y="4943475"/>
          <p14:tracePt t="41344" x="7950200" y="4937125"/>
          <p14:tracePt t="41361" x="7954963" y="4926013"/>
          <p14:tracePt t="41394" x="7954963" y="4914900"/>
          <p14:tracePt t="41416" x="7954963" y="4908550"/>
          <p14:tracePt t="41953" x="7954963" y="4903788"/>
          <p14:tracePt t="41960" x="7954963" y="4897438"/>
          <p14:tracePt t="41969" x="7961313" y="4868863"/>
          <p14:tracePt t="41985" x="7966075" y="4864100"/>
          <p14:tracePt t="42017" x="7966075" y="4846638"/>
          <p14:tracePt t="42033" x="7966075" y="4840288"/>
          <p14:tracePt t="42048" x="7972425" y="4835525"/>
          <p14:tracePt t="42304" x="7972425" y="4822825"/>
          <p14:tracePt t="42320" x="7972425" y="4818063"/>
          <p14:tracePt t="42416" x="7972425" y="4811713"/>
          <p14:tracePt t="42448" x="7972425" y="4806950"/>
          <p14:tracePt t="42465" x="7972425" y="4789488"/>
          <p14:tracePt t="42472" x="7972425" y="4783138"/>
          <p14:tracePt t="42498" x="7972425" y="4778375"/>
          <p14:tracePt t="42680" x="7972425" y="4772025"/>
          <p14:tracePt t="44224" x="7972425" y="4783138"/>
          <p14:tracePt t="44233" x="7972425" y="4794250"/>
          <p14:tracePt t="44240" x="7972425" y="4818063"/>
          <p14:tracePt t="44249" x="7972425" y="4822825"/>
          <p14:tracePt t="44261" x="7972425" y="4846638"/>
          <p14:tracePt t="44277" x="7972425" y="4879975"/>
          <p14:tracePt t="44294" x="7972425" y="4903788"/>
          <p14:tracePt t="44311" x="7972425" y="4937125"/>
          <p14:tracePt t="44327" x="7972425" y="4954588"/>
          <p14:tracePt t="44344" x="7972425" y="5006975"/>
          <p14:tracePt t="44361" x="7972425" y="5018088"/>
          <p14:tracePt t="44377" x="7972425" y="5040313"/>
          <p14:tracePt t="44394" x="7972425" y="5051425"/>
          <p14:tracePt t="44411" x="7972425" y="5068888"/>
          <p14:tracePt t="44427" x="7972425" y="5075238"/>
          <p14:tracePt t="44444" x="7972425" y="5097463"/>
          <p14:tracePt t="44461" x="7972425" y="5103813"/>
          <p14:tracePt t="44477" x="7972425" y="5114925"/>
          <p14:tracePt t="44494" x="7972425" y="5132388"/>
          <p14:tracePt t="44511" x="7972425" y="5137150"/>
          <p14:tracePt t="44527" x="7972425" y="5149850"/>
          <p14:tracePt t="44544" x="7972425" y="5160963"/>
          <p14:tracePt t="44561" x="7972425" y="5165725"/>
          <p14:tracePt t="44577" x="7972425" y="5183188"/>
          <p14:tracePt t="44594" x="7972425" y="5189538"/>
          <p14:tracePt t="44611" x="7972425" y="5194300"/>
          <p14:tracePt t="44627" x="7972425" y="5200650"/>
          <p14:tracePt t="44696" x="7972425" y="5211763"/>
          <p14:tracePt t="44705" x="7972425" y="5218113"/>
          <p14:tracePt t="44721" x="7966075" y="5222875"/>
          <p14:tracePt t="44921" x="7966075" y="5211763"/>
          <p14:tracePt t="44931" x="7966075" y="5183188"/>
          <p14:tracePt t="44937" x="7966075" y="5149850"/>
          <p14:tracePt t="44944" x="7966075" y="5108575"/>
          <p14:tracePt t="44961" x="7978775" y="5035550"/>
          <p14:tracePt t="44977" x="7989888" y="4989513"/>
          <p14:tracePt t="44994" x="8007350" y="4949825"/>
          <p14:tracePt t="45011" x="8007350" y="4932363"/>
          <p14:tracePt t="45027" x="8012113" y="4921250"/>
          <p14:tracePt t="45044" x="8012113" y="4908550"/>
          <p14:tracePt t="45061" x="8018463" y="4897438"/>
          <p14:tracePt t="45077" x="8018463" y="4879975"/>
          <p14:tracePt t="45094" x="8023225" y="4868863"/>
          <p14:tracePt t="45111" x="8023225" y="4864100"/>
          <p14:tracePt t="45160" x="8023225" y="4857750"/>
          <p14:tracePt t="45184" x="8023225" y="4846638"/>
          <p14:tracePt t="45192" x="8040688" y="4835525"/>
          <p14:tracePt t="45200" x="8040688" y="4829175"/>
          <p14:tracePt t="45211" x="8040688" y="4822825"/>
          <p14:tracePt t="45227" x="8040688" y="4794250"/>
          <p14:tracePt t="45244" x="8047038" y="4783138"/>
          <p14:tracePt t="45261" x="8051800" y="4765675"/>
          <p14:tracePt t="45480" x="8051800" y="4772025"/>
          <p14:tracePt t="45488" x="8051800" y="4794250"/>
          <p14:tracePt t="45499" x="8051800" y="4806950"/>
          <p14:tracePt t="45511" x="8051800" y="4840288"/>
          <p14:tracePt t="45527" x="8051800" y="4875213"/>
          <p14:tracePt t="45544" x="8051800" y="4932363"/>
          <p14:tracePt t="45561" x="8051800" y="4965700"/>
          <p14:tracePt t="45577" x="8051800" y="5011738"/>
          <p14:tracePt t="45594" x="8051800" y="5051425"/>
          <p14:tracePt t="45611" x="8051800" y="5097463"/>
          <p14:tracePt t="45627" x="8051800" y="5149850"/>
          <p14:tracePt t="45644" x="8051800" y="5183188"/>
          <p14:tracePt t="45661" x="8040688" y="5222875"/>
          <p14:tracePt t="45677" x="8035925" y="5235575"/>
          <p14:tracePt t="45694" x="8035925" y="5251450"/>
          <p14:tracePt t="45711" x="8029575" y="5268913"/>
          <p14:tracePt t="45727" x="8023225" y="5292725"/>
          <p14:tracePt t="45744" x="8018463" y="5314950"/>
          <p14:tracePt t="45761" x="8007350" y="5321300"/>
          <p14:tracePt t="45777" x="8007350" y="5326063"/>
          <p14:tracePt t="45794" x="8007350" y="5332413"/>
          <p14:tracePt t="45873" x="8007350" y="5337175"/>
          <p14:tracePt t="45881" x="8007350" y="5349875"/>
          <p14:tracePt t="45905" x="8001000" y="5360988"/>
          <p14:tracePt t="46120" x="8001000" y="5365750"/>
          <p14:tracePt t="46130" x="8001000" y="5383213"/>
          <p14:tracePt t="46136" x="8001000" y="5394325"/>
          <p14:tracePt t="46144" x="8001000" y="5400675"/>
          <p14:tracePt t="46160" x="8001000" y="5411788"/>
          <p14:tracePt t="46177" x="8001000" y="5418138"/>
          <p14:tracePt t="46241" x="8001000" y="5422900"/>
          <p14:tracePt t="46256" x="8001000" y="5429250"/>
          <p14:tracePt t="46265" x="8001000" y="5435600"/>
          <p14:tracePt t="46272" x="8001000" y="5440363"/>
          <p14:tracePt t="46824" x="8001000" y="5446713"/>
          <p14:tracePt t="46832" x="8001000" y="5451475"/>
          <p14:tracePt t="46840" x="8001000" y="5468938"/>
          <p14:tracePt t="46848" x="8001000" y="5475288"/>
          <p14:tracePt t="46860" x="8001000" y="5480050"/>
          <p14:tracePt t="46877" x="8001000" y="5497513"/>
          <p14:tracePt t="46894" x="7994650" y="5497513"/>
          <p14:tracePt t="46910" x="7978775" y="5497513"/>
          <p14:tracePt t="46927" x="7950200" y="5508625"/>
          <p14:tracePt t="46944" x="7921625" y="5514975"/>
          <p14:tracePt t="46960" x="7915275" y="5514975"/>
          <p14:tracePt t="47088" x="7904163" y="5514975"/>
          <p14:tracePt t="47097" x="7886700" y="5508625"/>
          <p14:tracePt t="47104" x="7869238" y="5475288"/>
          <p14:tracePt t="47114" x="7794625" y="5422900"/>
          <p14:tracePt t="47127" x="7789863" y="5422900"/>
        </p14:tracePtLst>
      </p14:laserTrace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0424" y="76200"/>
            <a:ext cx="7856376" cy="1066800"/>
          </a:xfrm>
        </p:spPr>
        <p:txBody>
          <a:bodyPr/>
          <a:lstStyle/>
          <a:p>
            <a:r>
              <a:rPr lang="en-US" dirty="0"/>
              <a:t>Preliminary Development and Testing</a:t>
            </a:r>
          </a:p>
        </p:txBody>
      </p:sp>
      <p:sp>
        <p:nvSpPr>
          <p:cNvPr id="3" name="Content Placeholder 2"/>
          <p:cNvSpPr>
            <a:spLocks noGrp="1"/>
          </p:cNvSpPr>
          <p:nvPr>
            <p:ph idx="1"/>
          </p:nvPr>
        </p:nvSpPr>
        <p:spPr>
          <a:xfrm>
            <a:off x="126911" y="1172505"/>
            <a:ext cx="5645527" cy="5326264"/>
          </a:xfrm>
        </p:spPr>
        <p:txBody>
          <a:bodyPr/>
          <a:lstStyle/>
          <a:p>
            <a:r>
              <a:rPr lang="en-US" sz="2000" dirty="0"/>
              <a:t>Two-step fabrication process</a:t>
            </a:r>
          </a:p>
          <a:p>
            <a:pPr lvl="1"/>
            <a:r>
              <a:rPr lang="en-US" sz="1800" dirty="0"/>
              <a:t>1. Fabricate “half-panels” with ER surfaces</a:t>
            </a:r>
          </a:p>
          <a:p>
            <a:pPr lvl="1"/>
            <a:r>
              <a:rPr lang="en-US" sz="1800" dirty="0"/>
              <a:t>2. Join ER panels with HR “adhesive” ply</a:t>
            </a:r>
          </a:p>
          <a:p>
            <a:r>
              <a:rPr lang="en-US" sz="2000" dirty="0"/>
              <a:t>Conventional material used in backer laminate</a:t>
            </a:r>
          </a:p>
          <a:p>
            <a:pPr lvl="1"/>
            <a:r>
              <a:rPr lang="en-US" sz="1800" dirty="0">
                <a:ea typeface="ＭＳ Ｐゴシック"/>
              </a:rPr>
              <a:t>Hexcel</a:t>
            </a:r>
            <a:r>
              <a:rPr lang="en-US" sz="1800" baseline="30000" dirty="0">
                <a:ea typeface="ＭＳ Ｐゴシック"/>
              </a:rPr>
              <a:t>®</a:t>
            </a:r>
            <a:r>
              <a:rPr lang="en-US" sz="1800" dirty="0">
                <a:ea typeface="ＭＳ Ｐゴシック"/>
              </a:rPr>
              <a:t> IM7/8552 prepreg </a:t>
            </a:r>
            <a:endParaRPr lang="en-US" sz="1800" dirty="0"/>
          </a:p>
          <a:p>
            <a:pPr lvl="1"/>
            <a:r>
              <a:rPr lang="en-US" sz="1800" dirty="0">
                <a:ea typeface="ＭＳ Ｐゴシック"/>
              </a:rPr>
              <a:t>190 g/m</a:t>
            </a:r>
            <a:r>
              <a:rPr lang="en-US" sz="1800" baseline="30000" dirty="0">
                <a:ea typeface="ＭＳ Ｐゴシック"/>
              </a:rPr>
              <a:t>2 </a:t>
            </a:r>
            <a:r>
              <a:rPr lang="en-US" sz="1800" dirty="0">
                <a:ea typeface="ＭＳ Ｐゴシック"/>
              </a:rPr>
              <a:t>fiber areal weight (FAW), 35% resin content</a:t>
            </a:r>
            <a:endParaRPr lang="en-US" sz="1800" baseline="30000" dirty="0">
              <a:ea typeface="ＭＳ Ｐゴシック"/>
            </a:endParaRPr>
          </a:p>
          <a:p>
            <a:r>
              <a:rPr lang="en-US" sz="2000" dirty="0"/>
              <a:t>Test Parameters</a:t>
            </a:r>
          </a:p>
          <a:p>
            <a:pPr lvl="1"/>
            <a:r>
              <a:rPr lang="en-US" sz="1600" dirty="0">
                <a:ea typeface="ＭＳ Ｐゴシック"/>
              </a:rPr>
              <a:t>Resin formulation (</a:t>
            </a:r>
            <a:r>
              <a:rPr lang="en-US" sz="1600" i="1" dirty="0" err="1">
                <a:ea typeface="ＭＳ Ｐゴシック"/>
              </a:rPr>
              <a:t>r</a:t>
            </a:r>
            <a:r>
              <a:rPr lang="en-US" sz="1600" dirty="0" err="1">
                <a:ea typeface="ＭＳ Ｐゴシック"/>
              </a:rPr>
              <a:t>-value</a:t>
            </a:r>
            <a:r>
              <a:rPr lang="en-US" sz="1600" dirty="0">
                <a:ea typeface="ＭＳ Ｐゴシック"/>
              </a:rPr>
              <a:t>, degree of cure)</a:t>
            </a:r>
          </a:p>
          <a:p>
            <a:pPr lvl="1"/>
            <a:r>
              <a:rPr lang="en-US" sz="1600" dirty="0"/>
              <a:t>Ply thickness &amp; resin content</a:t>
            </a:r>
          </a:p>
          <a:p>
            <a:pPr lvl="1"/>
            <a:r>
              <a:rPr lang="en-US" sz="1600" dirty="0"/>
              <a:t>Cure process (time and temperature)</a:t>
            </a:r>
          </a:p>
          <a:p>
            <a:pPr lvl="1"/>
            <a:r>
              <a:rPr lang="en-US" sz="1600" dirty="0"/>
              <a:t>Bagging scheme</a:t>
            </a:r>
            <a:endParaRPr lang="en-US" sz="2000" dirty="0"/>
          </a:p>
          <a:p>
            <a:r>
              <a:rPr lang="en-US" sz="2000" dirty="0"/>
              <a:t>Rapid Screening with End-Notched Flexure (ENF) test</a:t>
            </a:r>
          </a:p>
          <a:p>
            <a:pPr lvl="1"/>
            <a:r>
              <a:rPr lang="en-US" sz="1600" dirty="0"/>
              <a:t>Mode II (Shear) Fracture Toughness</a:t>
            </a:r>
          </a:p>
          <a:p>
            <a:pPr lvl="1"/>
            <a:r>
              <a:rPr lang="en-US" sz="1600" dirty="0"/>
              <a:t>Simple specimen fabrication and testing</a:t>
            </a:r>
          </a:p>
        </p:txBody>
      </p:sp>
      <p:grpSp>
        <p:nvGrpSpPr>
          <p:cNvPr id="6" name="Group 5"/>
          <p:cNvGrpSpPr/>
          <p:nvPr/>
        </p:nvGrpSpPr>
        <p:grpSpPr>
          <a:xfrm>
            <a:off x="5799449" y="2053388"/>
            <a:ext cx="2916436" cy="1671628"/>
            <a:chOff x="1989133" y="5136902"/>
            <a:chExt cx="2916436" cy="1185951"/>
          </a:xfrm>
        </p:grpSpPr>
        <p:sp>
          <p:nvSpPr>
            <p:cNvPr id="22" name="Rectangle 21"/>
            <p:cNvSpPr/>
            <p:nvPr/>
          </p:nvSpPr>
          <p:spPr bwMode="auto">
            <a:xfrm>
              <a:off x="1989133" y="5136902"/>
              <a:ext cx="2916436" cy="382565"/>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p:cNvSpPr/>
            <p:nvPr/>
          </p:nvSpPr>
          <p:spPr bwMode="auto">
            <a:xfrm>
              <a:off x="1989133" y="5938921"/>
              <a:ext cx="2916436" cy="383932"/>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TextBox 11"/>
            <p:cNvSpPr txBox="1">
              <a:spLocks noChangeArrowheads="1"/>
            </p:cNvSpPr>
            <p:nvPr/>
          </p:nvSpPr>
          <p:spPr bwMode="auto">
            <a:xfrm>
              <a:off x="1989133" y="5136902"/>
              <a:ext cx="2916436" cy="21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r>
                <a:rPr lang="en-US" altLang="en-US" sz="1400" dirty="0">
                  <a:solidFill>
                    <a:schemeClr val="bg1"/>
                  </a:solidFill>
                  <a:latin typeface="+mn-lt"/>
                  <a:cs typeface="Times New Roman" panose="02020603050405020304" pitchFamily="18" charset="0"/>
                </a:rPr>
                <a:t>Hexcel IM7/8552 backer laminate</a:t>
              </a:r>
            </a:p>
          </p:txBody>
        </p:sp>
        <p:sp>
          <p:nvSpPr>
            <p:cNvPr id="28" name="TextBox 19"/>
            <p:cNvSpPr txBox="1">
              <a:spLocks noChangeArrowheads="1"/>
            </p:cNvSpPr>
            <p:nvPr/>
          </p:nvSpPr>
          <p:spPr bwMode="auto">
            <a:xfrm>
              <a:off x="1989133" y="5985999"/>
              <a:ext cx="2916436" cy="21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r>
                <a:rPr lang="en-US" altLang="en-US" sz="1400" dirty="0">
                  <a:solidFill>
                    <a:schemeClr val="bg1"/>
                  </a:solidFill>
                  <a:latin typeface="+mn-lt"/>
                  <a:cs typeface="Times New Roman" panose="02020603050405020304" pitchFamily="18" charset="0"/>
                </a:rPr>
                <a:t>Hexcel IM7/8552 backer laminate</a:t>
              </a:r>
            </a:p>
          </p:txBody>
        </p:sp>
        <p:sp>
          <p:nvSpPr>
            <p:cNvPr id="40" name="Rectangle 39"/>
            <p:cNvSpPr/>
            <p:nvPr/>
          </p:nvSpPr>
          <p:spPr bwMode="auto">
            <a:xfrm>
              <a:off x="1989133" y="5506466"/>
              <a:ext cx="2916436" cy="12433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 name="Rectangle 40"/>
            <p:cNvSpPr/>
            <p:nvPr/>
          </p:nvSpPr>
          <p:spPr bwMode="auto">
            <a:xfrm>
              <a:off x="1989133" y="5633065"/>
              <a:ext cx="2916436" cy="18288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TextBox 24"/>
            <p:cNvSpPr txBox="1">
              <a:spLocks noChangeArrowheads="1"/>
            </p:cNvSpPr>
            <p:nvPr/>
          </p:nvSpPr>
          <p:spPr bwMode="auto">
            <a:xfrm>
              <a:off x="2988998" y="5446813"/>
              <a:ext cx="756832" cy="21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r>
                <a:rPr lang="en-US" altLang="en-US" sz="1400" b="1" dirty="0">
                  <a:latin typeface="+mn-lt"/>
                  <a:cs typeface="Times New Roman" panose="02020603050405020304" pitchFamily="18" charset="0"/>
                </a:rPr>
                <a:t>ER Ply</a:t>
              </a:r>
            </a:p>
          </p:txBody>
        </p:sp>
        <p:sp>
          <p:nvSpPr>
            <p:cNvPr id="51" name="TextBox 24"/>
            <p:cNvSpPr txBox="1">
              <a:spLocks noChangeArrowheads="1"/>
            </p:cNvSpPr>
            <p:nvPr/>
          </p:nvSpPr>
          <p:spPr bwMode="auto">
            <a:xfrm>
              <a:off x="2988998" y="5607530"/>
              <a:ext cx="775435" cy="21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r>
                <a:rPr lang="en-US" altLang="en-US" sz="1400" b="1" dirty="0">
                  <a:latin typeface="+mn-lt"/>
                  <a:cs typeface="Times New Roman" panose="02020603050405020304" pitchFamily="18" charset="0"/>
                </a:rPr>
                <a:t>HR Ply</a:t>
              </a:r>
            </a:p>
          </p:txBody>
        </p:sp>
        <p:sp>
          <p:nvSpPr>
            <p:cNvPr id="15" name="Rectangle 14"/>
            <p:cNvSpPr/>
            <p:nvPr/>
          </p:nvSpPr>
          <p:spPr bwMode="auto">
            <a:xfrm>
              <a:off x="1989133" y="5819387"/>
              <a:ext cx="2916436" cy="12433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TextBox 24"/>
            <p:cNvSpPr txBox="1">
              <a:spLocks noChangeArrowheads="1"/>
            </p:cNvSpPr>
            <p:nvPr/>
          </p:nvSpPr>
          <p:spPr bwMode="auto">
            <a:xfrm>
              <a:off x="2988998" y="5767829"/>
              <a:ext cx="766913" cy="21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r>
                <a:rPr lang="en-US" altLang="en-US" sz="1400" b="1" dirty="0">
                  <a:latin typeface="+mn-lt"/>
                  <a:cs typeface="Times New Roman" panose="02020603050405020304" pitchFamily="18" charset="0"/>
                </a:rPr>
                <a:t>ER Ply</a:t>
              </a:r>
            </a:p>
          </p:txBody>
        </p:sp>
      </p:grpSp>
      <p:grpSp>
        <p:nvGrpSpPr>
          <p:cNvPr id="5" name="Group 4"/>
          <p:cNvGrpSpPr/>
          <p:nvPr/>
        </p:nvGrpSpPr>
        <p:grpSpPr>
          <a:xfrm>
            <a:off x="5406291" y="4123868"/>
            <a:ext cx="3644581" cy="1685773"/>
            <a:chOff x="5385750" y="2158099"/>
            <a:chExt cx="3644581" cy="1685773"/>
          </a:xfrm>
        </p:grpSpPr>
        <p:sp>
          <p:nvSpPr>
            <p:cNvPr id="17" name="TextBox 16"/>
            <p:cNvSpPr txBox="1"/>
            <p:nvPr/>
          </p:nvSpPr>
          <p:spPr>
            <a:xfrm>
              <a:off x="5385750" y="2158099"/>
              <a:ext cx="3010293" cy="646331"/>
            </a:xfrm>
            <a:prstGeom prst="rect">
              <a:avLst/>
            </a:prstGeom>
            <a:noFill/>
          </p:spPr>
          <p:txBody>
            <a:bodyPr wrap="square" rtlCol="0">
              <a:spAutoFit/>
            </a:bodyPr>
            <a:lstStyle/>
            <a:p>
              <a:pPr algn="ctr"/>
              <a:r>
                <a:rPr lang="en-US" dirty="0"/>
                <a:t>End-Notched Flexure (ENF) Test</a:t>
              </a:r>
            </a:p>
          </p:txBody>
        </p:sp>
        <p:grpSp>
          <p:nvGrpSpPr>
            <p:cNvPr id="18" name="Group 17">
              <a:extLst>
                <a:ext uri="{FF2B5EF4-FFF2-40B4-BE49-F238E27FC236}">
                  <a16:creationId xmlns:a16="http://schemas.microsoft.com/office/drawing/2014/main" id="{CB0EE15C-9044-4BDC-A010-2F58CFE83967}"/>
                </a:ext>
              </a:extLst>
            </p:cNvPr>
            <p:cNvGrpSpPr/>
            <p:nvPr/>
          </p:nvGrpSpPr>
          <p:grpSpPr>
            <a:xfrm>
              <a:off x="5845635" y="2863123"/>
              <a:ext cx="3184696" cy="980749"/>
              <a:chOff x="2160505" y="-129384"/>
              <a:chExt cx="7561121" cy="1894175"/>
            </a:xfrm>
          </p:grpSpPr>
          <p:grpSp>
            <p:nvGrpSpPr>
              <p:cNvPr id="19" name="Group 18">
                <a:extLst>
                  <a:ext uri="{FF2B5EF4-FFF2-40B4-BE49-F238E27FC236}">
                    <a16:creationId xmlns:a16="http://schemas.microsoft.com/office/drawing/2014/main" id="{8E489EFD-ABBD-40EF-BAFE-DB347EDEA9C5}"/>
                  </a:ext>
                </a:extLst>
              </p:cNvPr>
              <p:cNvGrpSpPr/>
              <p:nvPr/>
            </p:nvGrpSpPr>
            <p:grpSpPr>
              <a:xfrm>
                <a:off x="2160505" y="-129384"/>
                <a:ext cx="7561121" cy="1894175"/>
                <a:chOff x="1593795" y="-120391"/>
                <a:chExt cx="5577805" cy="1762520"/>
              </a:xfrm>
            </p:grpSpPr>
            <p:sp>
              <p:nvSpPr>
                <p:cNvPr id="24" name="Rectangle 23">
                  <a:extLst>
                    <a:ext uri="{FF2B5EF4-FFF2-40B4-BE49-F238E27FC236}">
                      <a16:creationId xmlns:a16="http://schemas.microsoft.com/office/drawing/2014/main" id="{A16FA177-3F6C-482D-ACAB-A7BBBE7EFFA0}"/>
                    </a:ext>
                  </a:extLst>
                </p:cNvPr>
                <p:cNvSpPr/>
                <p:nvPr/>
              </p:nvSpPr>
              <p:spPr bwMode="auto">
                <a:xfrm>
                  <a:off x="1593795" y="441010"/>
                  <a:ext cx="3390242" cy="473574"/>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25" name="Rectangle 24">
                  <a:extLst>
                    <a:ext uri="{FF2B5EF4-FFF2-40B4-BE49-F238E27FC236}">
                      <a16:creationId xmlns:a16="http://schemas.microsoft.com/office/drawing/2014/main" id="{A3A502B2-A9E0-420C-AFBA-EB8DFC8F8695}"/>
                    </a:ext>
                  </a:extLst>
                </p:cNvPr>
                <p:cNvSpPr/>
                <p:nvPr/>
              </p:nvSpPr>
              <p:spPr bwMode="auto">
                <a:xfrm>
                  <a:off x="1593795" y="1166860"/>
                  <a:ext cx="3390242" cy="475269"/>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30" name="Rectangle 29">
                  <a:extLst>
                    <a:ext uri="{FF2B5EF4-FFF2-40B4-BE49-F238E27FC236}">
                      <a16:creationId xmlns:a16="http://schemas.microsoft.com/office/drawing/2014/main" id="{530C2F2D-AF5B-447D-A7CD-374FFCA6A6CF}"/>
                    </a:ext>
                  </a:extLst>
                </p:cNvPr>
                <p:cNvSpPr/>
                <p:nvPr/>
              </p:nvSpPr>
              <p:spPr bwMode="auto">
                <a:xfrm>
                  <a:off x="1593795" y="914586"/>
                  <a:ext cx="3390241" cy="253943"/>
                </a:xfrm>
                <a:prstGeom prst="rect">
                  <a:avLst/>
                </a:prstGeom>
                <a:gradFill>
                  <a:gsLst>
                    <a:gs pos="0">
                      <a:schemeClr val="tx1">
                        <a:lumMod val="85000"/>
                        <a:lumOff val="15000"/>
                      </a:schemeClr>
                    </a:gs>
                    <a:gs pos="33000">
                      <a:srgbClr val="FF0000"/>
                    </a:gs>
                    <a:gs pos="66000">
                      <a:srgbClr val="FF0000"/>
                    </a:gs>
                    <a:gs pos="98000">
                      <a:schemeClr val="tx1">
                        <a:lumMod val="85000"/>
                        <a:lumOff val="15000"/>
                      </a:schemeClr>
                    </a:gs>
                  </a:gsLst>
                  <a:lin ang="5400000" scaled="1"/>
                </a:gradFill>
                <a:ln w="3175">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sp>
              <p:nvSpPr>
                <p:cNvPr id="31" name="Rectangle 30">
                  <a:extLst>
                    <a:ext uri="{FF2B5EF4-FFF2-40B4-BE49-F238E27FC236}">
                      <a16:creationId xmlns:a16="http://schemas.microsoft.com/office/drawing/2014/main" id="{FC4EEE9E-3DC9-4F17-ADB2-4ECAE617061F}"/>
                    </a:ext>
                  </a:extLst>
                </p:cNvPr>
                <p:cNvSpPr/>
                <p:nvPr/>
              </p:nvSpPr>
              <p:spPr bwMode="auto">
                <a:xfrm>
                  <a:off x="4030908" y="1032164"/>
                  <a:ext cx="1117302" cy="0"/>
                </a:xfrm>
                <a:prstGeom prst="rect">
                  <a:avLst/>
                </a:prstGeom>
                <a:solidFill>
                  <a:srgbClr val="FF0000"/>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32" name="TextBox 51">
                  <a:extLst>
                    <a:ext uri="{FF2B5EF4-FFF2-40B4-BE49-F238E27FC236}">
                      <a16:creationId xmlns:a16="http://schemas.microsoft.com/office/drawing/2014/main" id="{7502FACE-8FDB-4271-A3EF-024F3D2D13DE}"/>
                    </a:ext>
                  </a:extLst>
                </p:cNvPr>
                <p:cNvSpPr txBox="1">
                  <a:spLocks noChangeArrowheads="1"/>
                </p:cNvSpPr>
                <p:nvPr/>
              </p:nvSpPr>
              <p:spPr bwMode="auto">
                <a:xfrm>
                  <a:off x="5469345" y="736145"/>
                  <a:ext cx="1702255" cy="784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marL="0" marR="0" eaLnBrk="0" fontAlgn="base" hangingPunct="0">
                    <a:spcBef>
                      <a:spcPts val="0"/>
                    </a:spcBef>
                    <a:spcAft>
                      <a:spcPts val="0"/>
                    </a:spcAft>
                  </a:pPr>
                  <a:r>
                    <a:rPr lang="en-US" sz="1400" kern="1200" dirty="0">
                      <a:solidFill>
                        <a:srgbClr val="000000"/>
                      </a:solidFill>
                      <a:effectLst/>
                      <a:latin typeface="Times New Roman" panose="02020603050405020304" pitchFamily="18" charset="0"/>
                      <a:ea typeface="Times New Roman" panose="02020603050405020304" pitchFamily="18" charset="0"/>
                    </a:rPr>
                    <a:t>FEP crack starter</a:t>
                  </a:r>
                  <a:endParaRPr lang="en-US" sz="2400" dirty="0">
                    <a:effectLst/>
                    <a:latin typeface="Times New Roman" panose="02020603050405020304" pitchFamily="18" charset="0"/>
                    <a:ea typeface="Times New Roman" panose="02020603050405020304" pitchFamily="18" charset="0"/>
                  </a:endParaRPr>
                </a:p>
              </p:txBody>
            </p:sp>
            <p:cxnSp>
              <p:nvCxnSpPr>
                <p:cNvPr id="33" name="Straight Arrow Connector 32">
                  <a:extLst>
                    <a:ext uri="{FF2B5EF4-FFF2-40B4-BE49-F238E27FC236}">
                      <a16:creationId xmlns:a16="http://schemas.microsoft.com/office/drawing/2014/main" id="{FD632513-D818-4DB7-A8D3-F695D0F511C4}"/>
                    </a:ext>
                  </a:extLst>
                </p:cNvPr>
                <p:cNvCxnSpPr/>
                <p:nvPr/>
              </p:nvCxnSpPr>
              <p:spPr bwMode="auto">
                <a:xfrm>
                  <a:off x="2712589" y="349121"/>
                  <a:ext cx="1184178" cy="0"/>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TextBox 58">
                  <a:extLst>
                    <a:ext uri="{FF2B5EF4-FFF2-40B4-BE49-F238E27FC236}">
                      <a16:creationId xmlns:a16="http://schemas.microsoft.com/office/drawing/2014/main" id="{4F970C29-4FC6-4931-AE6A-A4E13C45DD2E}"/>
                    </a:ext>
                  </a:extLst>
                </p:cNvPr>
                <p:cNvSpPr txBox="1">
                  <a:spLocks noChangeArrowheads="1"/>
                </p:cNvSpPr>
                <p:nvPr/>
              </p:nvSpPr>
              <p:spPr bwMode="auto">
                <a:xfrm>
                  <a:off x="1844776" y="-120391"/>
                  <a:ext cx="3064075" cy="34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marL="0" marR="0" algn="ctr" eaLnBrk="0" fontAlgn="base" hangingPunct="0">
                    <a:spcBef>
                      <a:spcPts val="0"/>
                    </a:spcBef>
                    <a:spcAft>
                      <a:spcPts val="0"/>
                    </a:spcAft>
                  </a:pPr>
                  <a:r>
                    <a:rPr lang="en-US" sz="1400" kern="1200" dirty="0">
                      <a:solidFill>
                        <a:srgbClr val="000000"/>
                      </a:solidFill>
                      <a:effectLst/>
                      <a:latin typeface="+mj-lt"/>
                      <a:ea typeface="Times New Roman" panose="02020603050405020304" pitchFamily="18" charset="0"/>
                    </a:rPr>
                    <a:t>Fiber direction</a:t>
                  </a:r>
                  <a:endParaRPr lang="en-US" sz="2400" dirty="0">
                    <a:effectLst/>
                    <a:latin typeface="+mj-lt"/>
                    <a:ea typeface="Times New Roman" panose="02020603050405020304" pitchFamily="18" charset="0"/>
                  </a:endParaRPr>
                </a:p>
              </p:txBody>
            </p:sp>
          </p:grpSp>
          <p:cxnSp>
            <p:nvCxnSpPr>
              <p:cNvPr id="20" name="Straight Arrow Connector 19">
                <a:extLst>
                  <a:ext uri="{FF2B5EF4-FFF2-40B4-BE49-F238E27FC236}">
                    <a16:creationId xmlns:a16="http://schemas.microsoft.com/office/drawing/2014/main" id="{AC753B3F-857C-40FC-B0FA-972862C64BDA}"/>
                  </a:ext>
                </a:extLst>
              </p:cNvPr>
              <p:cNvCxnSpPr/>
              <p:nvPr/>
            </p:nvCxnSpPr>
            <p:spPr>
              <a:xfrm flipH="1" flipV="1">
                <a:off x="5566973" y="1417427"/>
                <a:ext cx="1189251"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68192FE-431A-43F0-9F74-F703851A12E9}"/>
                  </a:ext>
                </a:extLst>
              </p:cNvPr>
              <p:cNvCxnSpPr/>
              <p:nvPr/>
            </p:nvCxnSpPr>
            <p:spPr>
              <a:xfrm flipV="1">
                <a:off x="5566973" y="674641"/>
                <a:ext cx="1053917"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5" name="Straight Arrow Connector 34">
              <a:extLst>
                <a:ext uri="{FF2B5EF4-FFF2-40B4-BE49-F238E27FC236}">
                  <a16:creationId xmlns:a16="http://schemas.microsoft.com/office/drawing/2014/main" id="{FD632513-D818-4DB7-A8D3-F695D0F511C4}"/>
                </a:ext>
              </a:extLst>
            </p:cNvPr>
            <p:cNvCxnSpPr/>
            <p:nvPr/>
          </p:nvCxnSpPr>
          <p:spPr bwMode="auto">
            <a:xfrm>
              <a:off x="7897919" y="3505254"/>
              <a:ext cx="226586" cy="0"/>
            </a:xfrm>
            <a:prstGeom prst="straightConnector1">
              <a:avLst/>
            </a:prstGeom>
            <a:ln w="190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7" name="TextBox 36"/>
          <p:cNvSpPr txBox="1"/>
          <p:nvPr/>
        </p:nvSpPr>
        <p:spPr>
          <a:xfrm>
            <a:off x="5752520" y="1570675"/>
            <a:ext cx="3010293" cy="369332"/>
          </a:xfrm>
          <a:prstGeom prst="rect">
            <a:avLst/>
          </a:prstGeom>
          <a:noFill/>
        </p:spPr>
        <p:txBody>
          <a:bodyPr wrap="square" rtlCol="0">
            <a:spAutoFit/>
          </a:bodyPr>
          <a:lstStyle/>
          <a:p>
            <a:pPr algn="ctr"/>
            <a:r>
              <a:rPr lang="en-US" dirty="0"/>
              <a:t>Laminate Configuration</a:t>
            </a:r>
          </a:p>
        </p:txBody>
      </p:sp>
      <p:sp>
        <p:nvSpPr>
          <p:cNvPr id="38" name="TextBox 37"/>
          <p:cNvSpPr txBox="1"/>
          <p:nvPr/>
        </p:nvSpPr>
        <p:spPr>
          <a:xfrm>
            <a:off x="5809406" y="5809641"/>
            <a:ext cx="2607178" cy="738664"/>
          </a:xfrm>
          <a:prstGeom prst="rect">
            <a:avLst/>
          </a:prstGeom>
          <a:noFill/>
        </p:spPr>
        <p:txBody>
          <a:bodyPr wrap="square" rtlCol="0" anchor="t">
            <a:spAutoFit/>
          </a:bodyPr>
          <a:lstStyle/>
          <a:p>
            <a:pPr marL="285750" indent="-285750">
              <a:buFont typeface="Arial" panose="020B0604020202020204" pitchFamily="34" charset="0"/>
              <a:buChar char="•"/>
            </a:pPr>
            <a:r>
              <a:rPr lang="en-US" sz="1400" dirty="0"/>
              <a:t>Layup: [0]</a:t>
            </a:r>
            <a:r>
              <a:rPr lang="en-US" sz="1400" baseline="-25000" dirty="0"/>
              <a:t>24</a:t>
            </a:r>
            <a:endParaRPr lang="en-US" sz="1400" dirty="0"/>
          </a:p>
          <a:p>
            <a:pPr marL="285750" indent="-285750">
              <a:buFont typeface="Arial" panose="020B0604020202020204" pitchFamily="34" charset="0"/>
              <a:buChar char="•"/>
            </a:pPr>
            <a:r>
              <a:rPr lang="en-US" sz="1400" dirty="0"/>
              <a:t>Non-</a:t>
            </a:r>
            <a:r>
              <a:rPr lang="en-US" sz="1400" dirty="0" err="1"/>
              <a:t>Precracked</a:t>
            </a:r>
            <a:r>
              <a:rPr lang="en-US" sz="1400" dirty="0"/>
              <a:t> (NPC) vs </a:t>
            </a:r>
            <a:r>
              <a:rPr lang="en-US" sz="1400" dirty="0" err="1"/>
              <a:t>Precracked</a:t>
            </a:r>
            <a:r>
              <a:rPr lang="en-US" sz="1400" dirty="0"/>
              <a:t> (PC) </a:t>
            </a:r>
          </a:p>
        </p:txBody>
      </p:sp>
    </p:spTree>
    <p:custDataLst>
      <p:tags r:id="rId1"/>
    </p:custDataLst>
    <p:extLst>
      <p:ext uri="{BB962C8B-B14F-4D97-AF65-F5344CB8AC3E}">
        <p14:creationId xmlns:p14="http://schemas.microsoft.com/office/powerpoint/2010/main" val="2172884687"/>
      </p:ext>
    </p:extLst>
  </p:cSld>
  <p:clrMapOvr>
    <a:masterClrMapping/>
  </p:clrMapOvr>
  <mc:AlternateContent xmlns:mc="http://schemas.openxmlformats.org/markup-compatibility/2006" xmlns:p14="http://schemas.microsoft.com/office/powerpoint/2010/main">
    <mc:Choice Requires="p14">
      <p:transition spd="slow" p14:dur="2000" advTm="146678"/>
    </mc:Choice>
    <mc:Fallback xmlns="">
      <p:transition spd="slow" advTm="1466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extLst>
    <p:ext uri="{3A86A75C-4F4B-4683-9AE1-C65F6400EC91}">
      <p14:laserTraceLst xmlns:p14="http://schemas.microsoft.com/office/powerpoint/2010/main">
        <p14:tracePtLst>
          <p14:tracePt t="11394" x="8035925" y="5508625"/>
          <p14:tracePt t="11440" x="8047038" y="5492750"/>
          <p14:tracePt t="11451" x="8047038" y="5464175"/>
          <p14:tracePt t="11468" x="8058150" y="5389563"/>
          <p14:tracePt t="11485" x="8064500" y="5275263"/>
          <p14:tracePt t="11501" x="8108950" y="5022850"/>
          <p14:tracePt t="11518" x="8161338" y="4668838"/>
          <p14:tracePt t="11535" x="8189913" y="4178300"/>
          <p14:tracePt t="11551" x="8189913" y="3279775"/>
          <p14:tracePt t="11568" x="8161338" y="2908300"/>
          <p14:tracePt t="11585" x="8161338" y="2732088"/>
          <p14:tracePt t="11601" x="8161338" y="2593975"/>
          <p14:tracePt t="11618" x="8143875" y="2492375"/>
          <p14:tracePt t="11635" x="8115300" y="2422525"/>
          <p14:tracePt t="11651" x="8104188" y="2406650"/>
          <p14:tracePt t="11668" x="8064500" y="2354263"/>
          <p14:tracePt t="11685" x="7994650" y="2314575"/>
          <p14:tracePt t="11701" x="7926388" y="2263775"/>
          <p14:tracePt t="11718" x="7858125" y="2217738"/>
          <p14:tracePt t="11735" x="7772400" y="2154238"/>
          <p14:tracePt t="11751" x="7721600" y="2114550"/>
          <p14:tracePt t="11768" x="7640638" y="2063750"/>
          <p14:tracePt t="11784" x="7589838" y="2035175"/>
          <p14:tracePt t="11801" x="7554913" y="2022475"/>
          <p14:tracePt t="11818" x="7526338" y="2017713"/>
          <p14:tracePt t="11834" x="7504113" y="2017713"/>
          <p14:tracePt t="11851" x="7469188" y="2017713"/>
          <p14:tracePt t="11868" x="7429500" y="2017713"/>
          <p14:tracePt t="11884" x="7389813" y="2017713"/>
          <p14:tracePt t="11901" x="7354888" y="2017713"/>
          <p14:tracePt t="11918" x="7308850" y="2035175"/>
          <p14:tracePt t="11935" x="7275513" y="2051050"/>
          <p14:tracePt t="11951" x="7150100" y="2097088"/>
          <p14:tracePt t="11968" x="7046913" y="2125663"/>
          <p14:tracePt t="11985" x="6989763" y="2149475"/>
          <p14:tracePt t="12001" x="6954838" y="2171700"/>
          <p14:tracePt t="12018" x="6926263" y="2193925"/>
          <p14:tracePt t="12034" x="6875463" y="2222500"/>
          <p14:tracePt t="12051" x="6807200" y="2274888"/>
          <p14:tracePt t="12068" x="6732588" y="2343150"/>
          <p14:tracePt t="12085" x="6646863" y="2393950"/>
          <p14:tracePt t="12101" x="6589713" y="2451100"/>
          <p14:tracePt t="12118" x="6526213" y="2508250"/>
          <p14:tracePt t="12122" x="6515100" y="2508250"/>
          <p14:tracePt t="12135" x="6497638" y="2525713"/>
          <p14:tracePt t="12151" x="6464300" y="2549525"/>
          <p14:tracePt t="12168" x="6411913" y="2565400"/>
          <p14:tracePt t="12185" x="6389688" y="2582863"/>
          <p14:tracePt t="12201" x="6354763" y="2589213"/>
          <p14:tracePt t="12218" x="6343650" y="2589213"/>
          <p14:tracePt t="12251" x="6337300" y="2589213"/>
          <p14:tracePt t="12268" x="6326188" y="2593975"/>
          <p14:tracePt t="12285" x="6292850" y="2593975"/>
          <p14:tracePt t="12301" x="6240463" y="2600325"/>
          <p14:tracePt t="12318" x="6194425" y="2617788"/>
          <p14:tracePt t="12335" x="6137275" y="2628900"/>
          <p14:tracePt t="12351" x="6121400" y="2628900"/>
          <p14:tracePt t="12368" x="6097588" y="2635250"/>
          <p14:tracePt t="12385" x="6086475" y="2635250"/>
          <p14:tracePt t="12401" x="6051550" y="2635250"/>
          <p14:tracePt t="12418" x="6007100" y="2635250"/>
          <p14:tracePt t="12434" x="5972175" y="2635250"/>
          <p14:tracePt t="12451" x="5937250" y="2635250"/>
          <p14:tracePt t="12468" x="5908675" y="2635250"/>
          <p14:tracePt t="12485" x="5892800" y="2635250"/>
          <p14:tracePt t="12501" x="5846763" y="2635250"/>
          <p14:tracePt t="12518" x="5800725" y="2622550"/>
          <p14:tracePt t="12551" x="5783263" y="2622550"/>
          <p14:tracePt t="12568" x="5778500" y="2622550"/>
          <p14:tracePt t="12679" x="5783263" y="2622550"/>
          <p14:tracePt t="12688" x="5807075" y="2622550"/>
          <p14:tracePt t="12696" x="5840413" y="2622550"/>
          <p14:tracePt t="12705" x="5897563" y="2635250"/>
          <p14:tracePt t="12718" x="5954713" y="2635250"/>
          <p14:tracePt t="12734" x="6051550" y="2640013"/>
          <p14:tracePt t="12751" x="6143625" y="2668588"/>
          <p14:tracePt t="12768" x="6297613" y="2679700"/>
          <p14:tracePt t="12784" x="6389688" y="2708275"/>
          <p14:tracePt t="12801" x="6480175" y="2714625"/>
          <p14:tracePt t="12818" x="6565900" y="2725738"/>
          <p14:tracePt t="12834" x="6640513" y="2732088"/>
          <p14:tracePt t="12851" x="6704013" y="2732088"/>
          <p14:tracePt t="12868" x="6737350" y="2749550"/>
          <p14:tracePt t="12885" x="6754813" y="2749550"/>
          <p14:tracePt t="12901" x="6765925" y="2749550"/>
          <p14:tracePt t="12918" x="6800850" y="2749550"/>
          <p14:tracePt t="12934" x="6864350" y="2749550"/>
          <p14:tracePt t="12951" x="6908800" y="2749550"/>
          <p14:tracePt t="12968" x="6972300" y="2749550"/>
          <p14:tracePt t="12984" x="6989763" y="2749550"/>
          <p14:tracePt t="13001" x="7011988" y="2749550"/>
          <p14:tracePt t="13018" x="7023100" y="2749550"/>
          <p14:tracePt t="13034" x="7046913" y="2749550"/>
          <p14:tracePt t="13051" x="7075488" y="2749550"/>
          <p14:tracePt t="13068" x="7086600" y="2749550"/>
          <p14:tracePt t="13239" x="7080250" y="2749550"/>
          <p14:tracePt t="13247" x="7069138" y="2749550"/>
          <p14:tracePt t="13255" x="7046913" y="2749550"/>
          <p14:tracePt t="13268" x="7040563" y="2749550"/>
          <p14:tracePt t="13284" x="7007225" y="2749550"/>
          <p14:tracePt t="13301" x="6989763" y="2749550"/>
          <p14:tracePt t="13318" x="6972300" y="2749550"/>
          <p14:tracePt t="13334" x="6950075" y="2749550"/>
          <p14:tracePt t="13480" x="6937375" y="2749550"/>
          <p14:tracePt t="13488" x="6915150" y="2749550"/>
          <p14:tracePt t="13496" x="6886575" y="2736850"/>
          <p14:tracePt t="13505" x="6880225" y="2736850"/>
          <p14:tracePt t="13518" x="6875463" y="2736850"/>
          <p14:tracePt t="13592" x="6869113" y="2736850"/>
          <p14:tracePt t="13599" x="6858000" y="2736850"/>
          <p14:tracePt t="13608" x="6851650" y="2736850"/>
          <p14:tracePt t="13618" x="6835775" y="2732088"/>
          <p14:tracePt t="13634" x="6811963" y="2732088"/>
          <p14:tracePt t="13651" x="6789738" y="2720975"/>
          <p14:tracePt t="13668" x="6772275" y="2714625"/>
          <p14:tracePt t="13684" x="6737350" y="2708275"/>
          <p14:tracePt t="13701" x="6680200" y="2708275"/>
          <p14:tracePt t="13718" x="6640513" y="2697163"/>
          <p14:tracePt t="13734" x="6583363" y="2679700"/>
          <p14:tracePt t="13751" x="6521450" y="2674938"/>
          <p14:tracePt t="13768" x="6446838" y="2674938"/>
          <p14:tracePt t="13784" x="6361113" y="2668588"/>
          <p14:tracePt t="13801" x="6257925" y="2657475"/>
          <p14:tracePt t="13818" x="6143625" y="2628900"/>
          <p14:tracePt t="13834" x="6080125" y="2617788"/>
          <p14:tracePt t="13851" x="6035675" y="2611438"/>
          <p14:tracePt t="14152" x="6022975" y="2611438"/>
          <p14:tracePt t="14200" x="6018213" y="2611438"/>
          <p14:tracePt t="14216" x="6018213" y="2617788"/>
          <p14:tracePt t="14223" x="6018213" y="2622550"/>
          <p14:tracePt t="14234" x="6022975" y="2628900"/>
          <p14:tracePt t="14251" x="6040438" y="2628900"/>
          <p14:tracePt t="14268" x="6046788" y="2628900"/>
          <p14:tracePt t="14284" x="6064250" y="2628900"/>
          <p14:tracePt t="14301" x="6097588" y="2628900"/>
          <p14:tracePt t="14318" x="6108700" y="2628900"/>
          <p14:tracePt t="14334" x="6137275" y="2628900"/>
          <p14:tracePt t="14351" x="6143625" y="2622550"/>
          <p14:tracePt t="14368" x="6143625" y="2600325"/>
          <p14:tracePt t="14384" x="6143625" y="2582863"/>
          <p14:tracePt t="14401" x="6143625" y="2560638"/>
          <p14:tracePt t="14418" x="6137275" y="2520950"/>
          <p14:tracePt t="14434" x="6132513" y="2497138"/>
          <p14:tracePt t="14468" x="6126163" y="2492375"/>
          <p14:tracePt t="14484" x="6115050" y="2486025"/>
          <p14:tracePt t="14501" x="6103938" y="2479675"/>
          <p14:tracePt t="14517" x="6086475" y="2479675"/>
          <p14:tracePt t="14534" x="6080125" y="2479675"/>
          <p14:tracePt t="14551" x="6069013" y="2479675"/>
          <p14:tracePt t="14568" x="6035675" y="2479675"/>
          <p14:tracePt t="14584" x="6011863" y="2479675"/>
          <p14:tracePt t="14601" x="5978525" y="2479675"/>
          <p14:tracePt t="14617" x="5943600" y="2497138"/>
          <p14:tracePt t="14634" x="5926138" y="2514600"/>
          <p14:tracePt t="14651" x="5903913" y="2536825"/>
          <p14:tracePt t="14668" x="5897563" y="2543175"/>
          <p14:tracePt t="14684" x="5897563" y="2565400"/>
          <p14:tracePt t="14701" x="5897563" y="2571750"/>
          <p14:tracePt t="14717" x="5897563" y="2593975"/>
          <p14:tracePt t="14734" x="5921375" y="2611438"/>
          <p14:tracePt t="14751" x="5954713" y="2635250"/>
          <p14:tracePt t="14767" x="6029325" y="2646363"/>
          <p14:tracePt t="14784" x="6075363" y="2646363"/>
          <p14:tracePt t="14801" x="6097588" y="2646363"/>
          <p14:tracePt t="14818" x="6115050" y="2646363"/>
          <p14:tracePt t="14834" x="6137275" y="2646363"/>
          <p14:tracePt t="14851" x="6161088" y="2646363"/>
          <p14:tracePt t="14867" x="6183313" y="2646363"/>
          <p14:tracePt t="14884" x="6211888" y="2640013"/>
          <p14:tracePt t="14901" x="6223000" y="2628900"/>
          <p14:tracePt t="14917" x="6235700" y="2617788"/>
          <p14:tracePt t="14934" x="6240463" y="2593975"/>
          <p14:tracePt t="14951" x="6240463" y="2578100"/>
          <p14:tracePt t="14968" x="6240463" y="2565400"/>
          <p14:tracePt t="14984" x="6235700" y="2560638"/>
          <p14:tracePt t="15001" x="6229350" y="2554288"/>
          <p14:tracePt t="15017" x="6223000" y="2549525"/>
          <p14:tracePt t="15034" x="6218238" y="2543175"/>
          <p14:tracePt t="15051" x="6211888" y="2536825"/>
          <p14:tracePt t="15067" x="6189663" y="2508250"/>
          <p14:tracePt t="15084" x="6189663" y="2503488"/>
          <p14:tracePt t="15101" x="6183313" y="2492375"/>
          <p14:tracePt t="15134" x="6183313" y="2486025"/>
          <p14:tracePt t="15151" x="6172200" y="2479675"/>
          <p14:tracePt t="15167" x="6154738" y="2463800"/>
          <p14:tracePt t="15184" x="6143625" y="2451100"/>
          <p14:tracePt t="15224" x="6137275" y="2451100"/>
          <p14:tracePt t="15240" x="6126163" y="2451100"/>
          <p14:tracePt t="15251" x="6103938" y="2451100"/>
          <p14:tracePt t="15267" x="6057900" y="2451100"/>
          <p14:tracePt t="15284" x="6029325" y="2451100"/>
          <p14:tracePt t="15301" x="6007100" y="2463800"/>
          <p14:tracePt t="15317" x="5989638" y="2479675"/>
          <p14:tracePt t="15334" x="5978525" y="2508250"/>
          <p14:tracePt t="15351" x="5978525" y="2520950"/>
          <p14:tracePt t="15367" x="5978525" y="2543175"/>
          <p14:tracePt t="15384" x="5978525" y="2560638"/>
          <p14:tracePt t="15401" x="6007100" y="2582863"/>
          <p14:tracePt t="15417" x="6040438" y="2589213"/>
          <p14:tracePt t="15434" x="6080125" y="2611438"/>
          <p14:tracePt t="15451" x="6103938" y="2611438"/>
          <p14:tracePt t="15467" x="6137275" y="2617788"/>
          <p14:tracePt t="15484" x="6172200" y="2617788"/>
          <p14:tracePt t="15501" x="6235700" y="2617788"/>
          <p14:tracePt t="15517" x="6280150" y="2617788"/>
          <p14:tracePt t="15534" x="6326188" y="2617788"/>
          <p14:tracePt t="15551" x="6365875" y="2606675"/>
          <p14:tracePt t="15567" x="6407150" y="2571750"/>
          <p14:tracePt t="15584" x="6407150" y="2536825"/>
          <p14:tracePt t="15601" x="6407150" y="2508250"/>
          <p14:tracePt t="15617" x="6407150" y="2492375"/>
          <p14:tracePt t="15634" x="6394450" y="2463800"/>
          <p14:tracePt t="15651" x="6389688" y="2457450"/>
          <p14:tracePt t="15671" x="6383338" y="2457450"/>
          <p14:tracePt t="15684" x="6378575" y="2451100"/>
          <p14:tracePt t="15701" x="6365875" y="2451100"/>
          <p14:tracePt t="15717" x="6337300" y="2439988"/>
          <p14:tracePt t="15734" x="6332538" y="2439988"/>
          <p14:tracePt t="15751" x="6326188" y="2435225"/>
          <p14:tracePt t="16040" x="6321425" y="2435225"/>
          <p14:tracePt t="16048" x="6303963" y="2435225"/>
          <p14:tracePt t="16057" x="6297613" y="2435225"/>
          <p14:tracePt t="16067" x="6280150" y="2422525"/>
          <p14:tracePt t="16084" x="6257925" y="2406650"/>
          <p14:tracePt t="16101" x="6240463" y="2400300"/>
          <p14:tracePt t="16117" x="6229350" y="2400300"/>
          <p14:tracePt t="16137" x="6223000" y="2393950"/>
          <p14:tracePt t="16160" x="6211888" y="2393950"/>
          <p14:tracePt t="16168" x="6200775" y="2393950"/>
          <p14:tracePt t="16184" x="6183313" y="2393950"/>
          <p14:tracePt t="16201" x="6172200" y="2393950"/>
          <p14:tracePt t="16234" x="6165850" y="2393950"/>
          <p14:tracePt t="16255" x="6161088" y="2393950"/>
          <p14:tracePt t="16271" x="6154738" y="2400300"/>
          <p14:tracePt t="16288" x="6149975" y="2406650"/>
          <p14:tracePt t="16511" x="6149975" y="2417763"/>
          <p14:tracePt t="16521" x="6149975" y="2428875"/>
          <p14:tracePt t="16528" x="6149975" y="2435225"/>
          <p14:tracePt t="16537" x="6154738" y="2439988"/>
          <p14:tracePt t="16553" x="6154738" y="2457450"/>
          <p14:tracePt t="16567" x="6161088" y="2463800"/>
          <p14:tracePt t="16584" x="6165850" y="2474913"/>
          <p14:tracePt t="16601" x="6172200" y="2474913"/>
          <p14:tracePt t="16688" x="6178550" y="2479675"/>
          <p14:tracePt t="16728" x="6161088" y="2479675"/>
          <p14:tracePt t="16737" x="6149975" y="2463800"/>
          <p14:tracePt t="16743" x="6126163" y="2446338"/>
          <p14:tracePt t="16752" x="6103938" y="2446338"/>
          <p14:tracePt t="16767" x="6057900" y="2422525"/>
          <p14:tracePt t="16784" x="6029325" y="2411413"/>
          <p14:tracePt t="16801" x="6018213" y="2406650"/>
          <p14:tracePt t="16817" x="5994400" y="2406650"/>
          <p14:tracePt t="16834" x="5978525" y="2393950"/>
          <p14:tracePt t="16851" x="5961063" y="2393950"/>
          <p14:tracePt t="16867" x="5932488" y="2393950"/>
          <p14:tracePt t="16884" x="5897563" y="2393950"/>
          <p14:tracePt t="16901" x="5868988" y="2406650"/>
          <p14:tracePt t="16917" x="5840413" y="2428875"/>
          <p14:tracePt t="16934" x="5822950" y="2457450"/>
          <p14:tracePt t="16951" x="5818188" y="2492375"/>
          <p14:tracePt t="16967" x="5818188" y="2532063"/>
          <p14:tracePt t="16984" x="5818188" y="2554288"/>
          <p14:tracePt t="17001" x="5829300" y="2578100"/>
          <p14:tracePt t="17017" x="5875338" y="2606675"/>
          <p14:tracePt t="17034" x="5886450" y="2611438"/>
          <p14:tracePt t="17050" x="5908675" y="2622550"/>
          <p14:tracePt t="17067" x="5926138" y="2628900"/>
          <p14:tracePt t="17084" x="5954713" y="2628900"/>
          <p14:tracePt t="17100" x="5994400" y="2628900"/>
          <p14:tracePt t="17117" x="6040438" y="2628900"/>
          <p14:tracePt t="17121" x="6075363" y="2628900"/>
          <p14:tracePt t="17134" x="6080125" y="2628900"/>
          <p14:tracePt t="17151" x="6108700" y="2628900"/>
          <p14:tracePt t="17167" x="6143625" y="2622550"/>
          <p14:tracePt t="17184" x="6149975" y="2617788"/>
          <p14:tracePt t="17201" x="6154738" y="2606675"/>
          <p14:tracePt t="17352" x="6172200" y="2593975"/>
          <p14:tracePt t="17368" x="6200775" y="2593975"/>
          <p14:tracePt t="17375" x="6211888" y="2593975"/>
          <p14:tracePt t="17384" x="6246813" y="2593975"/>
          <p14:tracePt t="17401" x="6308725" y="2589213"/>
          <p14:tracePt t="17417" x="6361113" y="2578100"/>
          <p14:tracePt t="17434" x="6372225" y="2571750"/>
          <p14:tracePt t="17451" x="6372225" y="2560638"/>
          <p14:tracePt t="17467" x="6372225" y="2554288"/>
          <p14:tracePt t="17484" x="6372225" y="2532063"/>
          <p14:tracePt t="17500" x="6372225" y="2525713"/>
          <p14:tracePt t="17517" x="6361113" y="2520950"/>
          <p14:tracePt t="17534" x="6354763" y="2520950"/>
          <p14:tracePt t="17550" x="6321425" y="2514600"/>
          <p14:tracePt t="17567" x="6297613" y="2514600"/>
          <p14:tracePt t="17584" x="6269038" y="2503488"/>
          <p14:tracePt t="17600" x="6240463" y="2497138"/>
          <p14:tracePt t="17617" x="6229350" y="2497138"/>
          <p14:tracePt t="17634" x="6223000" y="2497138"/>
          <p14:tracePt t="17651" x="6207125" y="2503488"/>
          <p14:tracePt t="17667" x="6178550" y="2508250"/>
          <p14:tracePt t="17684" x="6143625" y="2532063"/>
          <p14:tracePt t="17700" x="6121400" y="2549525"/>
          <p14:tracePt t="17717" x="6115050" y="2560638"/>
          <p14:tracePt t="17734" x="6103938" y="2578100"/>
          <p14:tracePt t="17750" x="6103938" y="2600325"/>
          <p14:tracePt t="17767" x="6103938" y="2611438"/>
          <p14:tracePt t="17784" x="6103938" y="2646363"/>
          <p14:tracePt t="17801" x="6121400" y="2651125"/>
          <p14:tracePt t="17817" x="6178550" y="2674938"/>
          <p14:tracePt t="17834" x="6207125" y="2674938"/>
          <p14:tracePt t="17850" x="6246813" y="2674938"/>
          <p14:tracePt t="17867" x="6292850" y="2674938"/>
          <p14:tracePt t="17884" x="6326188" y="2674938"/>
          <p14:tracePt t="17900" x="6354763" y="2663825"/>
          <p14:tracePt t="17917" x="6361113" y="2646363"/>
          <p14:tracePt t="17934" x="6361113" y="2611438"/>
          <p14:tracePt t="17950" x="6361113" y="2593975"/>
          <p14:tracePt t="17967" x="6354763" y="2565400"/>
          <p14:tracePt t="17984" x="6350000" y="2560638"/>
          <p14:tracePt t="18007" x="6343650" y="2554288"/>
          <p14:tracePt t="18663" x="6332538" y="2554288"/>
          <p14:tracePt t="18671" x="6326188" y="2554288"/>
          <p14:tracePt t="18679" x="6303963" y="2543175"/>
          <p14:tracePt t="18687" x="6297613" y="2543175"/>
          <p14:tracePt t="18700" x="6292850" y="2543175"/>
          <p14:tracePt t="18721" x="6286500" y="2543175"/>
          <p14:tracePt t="18776" x="6269038" y="2543175"/>
          <p14:tracePt t="18784" x="6264275" y="2543175"/>
          <p14:tracePt t="18793" x="6257925" y="2543175"/>
          <p14:tracePt t="18800" x="6235700" y="2543175"/>
          <p14:tracePt t="18817" x="6223000" y="2543175"/>
          <p14:tracePt t="18834" x="6218238" y="2543175"/>
          <p14:tracePt t="18879" x="6207125" y="2543175"/>
          <p14:tracePt t="18887" x="6194425" y="2543175"/>
          <p14:tracePt t="18900" x="6172200" y="2543175"/>
          <p14:tracePt t="18917" x="6132513" y="2549525"/>
          <p14:tracePt t="18934" x="6115050" y="2560638"/>
          <p14:tracePt t="18950" x="6075363" y="2578100"/>
          <p14:tracePt t="18967" x="6040438" y="2589213"/>
          <p14:tracePt t="18984" x="5983288" y="2622550"/>
          <p14:tracePt t="19000" x="5937250" y="2657475"/>
          <p14:tracePt t="19017" x="5880100" y="2686050"/>
          <p14:tracePt t="19034" x="5846763" y="2714625"/>
          <p14:tracePt t="19050" x="5822950" y="2736850"/>
          <p14:tracePt t="19067" x="5822950" y="2789238"/>
          <p14:tracePt t="19084" x="5822950" y="2806700"/>
          <p14:tracePt t="19100" x="5818188" y="2846388"/>
          <p14:tracePt t="19117" x="5807075" y="2886075"/>
          <p14:tracePt t="19121" x="5807075" y="2897188"/>
          <p14:tracePt t="19134" x="5807075" y="2914650"/>
          <p14:tracePt t="19150" x="5807075" y="2932113"/>
          <p14:tracePt t="19167" x="5807075" y="2954338"/>
          <p14:tracePt t="19184" x="5807075" y="3006725"/>
          <p14:tracePt t="19200" x="5807075" y="3035300"/>
          <p14:tracePt t="19217" x="5807075" y="3057525"/>
          <p14:tracePt t="19234" x="5822950" y="3086100"/>
          <p14:tracePt t="19250" x="5829300" y="3108325"/>
          <p14:tracePt t="19267" x="5840413" y="3121025"/>
          <p14:tracePt t="19284" x="5851525" y="3143250"/>
          <p14:tracePt t="19300" x="5875338" y="3165475"/>
          <p14:tracePt t="19317" x="5897563" y="3171825"/>
          <p14:tracePt t="19334" x="5954713" y="3178175"/>
          <p14:tracePt t="19350" x="6011863" y="3200400"/>
          <p14:tracePt t="19367" x="6035675" y="3200400"/>
          <p14:tracePt t="19384" x="6046788" y="3206750"/>
          <p14:tracePt t="19528" x="6029325" y="3206750"/>
          <p14:tracePt t="19537" x="6007100" y="3200400"/>
          <p14:tracePt t="19544" x="6000750" y="3200400"/>
          <p14:tracePt t="19553" x="5978525" y="3200400"/>
          <p14:tracePt t="19567" x="5954713" y="3194050"/>
          <p14:tracePt t="19583" x="5937250" y="3194050"/>
          <p14:tracePt t="19600" x="5926138" y="3194050"/>
          <p14:tracePt t="19617" x="5903913" y="3182938"/>
          <p14:tracePt t="19688" x="5897563" y="3182938"/>
          <p14:tracePt t="19727" x="5892800" y="3182938"/>
          <p14:tracePt t="19737" x="5908675" y="3200400"/>
          <p14:tracePt t="19744" x="5932488" y="3206750"/>
          <p14:tracePt t="19754" x="5954713" y="3206750"/>
          <p14:tracePt t="19767" x="5983288" y="3211513"/>
          <p14:tracePt t="19784" x="6040438" y="3211513"/>
          <p14:tracePt t="19800" x="6051550" y="3211513"/>
          <p14:tracePt t="19817" x="6057900" y="3211513"/>
          <p14:tracePt t="19834" x="6075363" y="3211513"/>
          <p14:tracePt t="19850" x="6086475" y="3211513"/>
          <p14:tracePt t="19992" x="6092825" y="3222625"/>
          <p14:tracePt t="20016" x="6092825" y="3228975"/>
          <p14:tracePt t="20047" x="6092825" y="3235325"/>
          <p14:tracePt t="20055" x="6092825" y="3240088"/>
          <p14:tracePt t="20112" x="6097588" y="3246438"/>
          <p14:tracePt t="20192" x="6103938" y="3246438"/>
          <p14:tracePt t="20200" x="6103938" y="3228975"/>
          <p14:tracePt t="20208" x="6103938" y="3222625"/>
          <p14:tracePt t="20217" x="6103938" y="3206750"/>
          <p14:tracePt t="20234" x="6097588" y="3194050"/>
          <p14:tracePt t="20250" x="6092825" y="3182938"/>
          <p14:tracePt t="20296" x="6086475" y="3178175"/>
          <p14:tracePt t="20312" x="6080125" y="3178175"/>
          <p14:tracePt t="20321" x="6075363" y="3178175"/>
          <p14:tracePt t="20333" x="6057900" y="3171825"/>
          <p14:tracePt t="20350" x="6046788" y="3165475"/>
          <p14:tracePt t="20367" x="6011863" y="3165475"/>
          <p14:tracePt t="20383" x="5954713" y="3165475"/>
          <p14:tracePt t="20400" x="5932488" y="3165475"/>
          <p14:tracePt t="20417" x="5915025" y="3165475"/>
          <p14:tracePt t="20472" x="5908675" y="3165475"/>
          <p14:tracePt t="20480" x="5908675" y="3178175"/>
          <p14:tracePt t="20487" x="5926138" y="3182938"/>
          <p14:tracePt t="20500" x="5965825" y="3182938"/>
          <p14:tracePt t="20517" x="6018213" y="3182938"/>
          <p14:tracePt t="20533" x="6051550" y="3182938"/>
          <p14:tracePt t="20550" x="6069013" y="3182938"/>
          <p14:tracePt t="20567" x="6080125" y="3182938"/>
          <p14:tracePt t="20583" x="6080125" y="3154363"/>
          <p14:tracePt t="20600" x="6080125" y="3136900"/>
          <p14:tracePt t="20617" x="6064250" y="3103563"/>
          <p14:tracePt t="20633" x="6051550" y="3079750"/>
          <p14:tracePt t="20650" x="6022975" y="3051175"/>
          <p14:tracePt t="20667" x="5994400" y="3022600"/>
          <p14:tracePt t="20683" x="5972175" y="3006725"/>
          <p14:tracePt t="20700" x="5943600" y="2994025"/>
          <p14:tracePt t="20717" x="5915025" y="2971800"/>
          <p14:tracePt t="20733" x="5886450" y="2960688"/>
          <p14:tracePt t="20750" x="5840413" y="2936875"/>
          <p14:tracePt t="20767" x="5818188" y="2921000"/>
          <p14:tracePt t="20783" x="5789613" y="2903538"/>
          <p14:tracePt t="20800" x="5772150" y="2892425"/>
          <p14:tracePt t="20817" x="5749925" y="2892425"/>
          <p14:tracePt t="20833" x="5726113" y="2886075"/>
          <p14:tracePt t="20850" x="5721350" y="2886075"/>
          <p14:tracePt t="20867" x="5708650" y="2886075"/>
          <p14:tracePt t="20883" x="5686425" y="2879725"/>
          <p14:tracePt t="20900" x="5680075" y="2874963"/>
          <p14:tracePt t="21024" x="5675313" y="2874963"/>
          <p14:tracePt t="21031" x="5686425" y="2879725"/>
          <p14:tracePt t="21039" x="5726113" y="2886075"/>
          <p14:tracePt t="21050" x="5761038" y="2903538"/>
          <p14:tracePt t="21067" x="5851525" y="2914650"/>
          <p14:tracePt t="21083" x="5937250" y="2914650"/>
          <p14:tracePt t="21100" x="6057900" y="2914650"/>
          <p14:tracePt t="21117" x="6183313" y="2914650"/>
          <p14:tracePt t="21120" x="6240463" y="2914650"/>
          <p14:tracePt t="21133" x="6297613" y="2925763"/>
          <p14:tracePt t="21150" x="6383338" y="2932113"/>
          <p14:tracePt t="21167" x="6464300" y="2949575"/>
          <p14:tracePt t="21183" x="6607175" y="2971800"/>
          <p14:tracePt t="21200" x="6721475" y="2978150"/>
          <p14:tracePt t="21217" x="6846888" y="2978150"/>
          <p14:tracePt t="21233" x="6954838" y="2978150"/>
          <p14:tracePt t="21250" x="7069138" y="2978150"/>
          <p14:tracePt t="21267" x="7194550" y="3006725"/>
          <p14:tracePt t="21283" x="7297738" y="3017838"/>
          <p14:tracePt t="21300" x="7412038" y="3046413"/>
          <p14:tracePt t="21317" x="7526338" y="3057525"/>
          <p14:tracePt t="21333" x="7629525" y="3063875"/>
          <p14:tracePt t="21350" x="7737475" y="3063875"/>
          <p14:tracePt t="21367" x="7823200" y="3063875"/>
          <p14:tracePt t="21383" x="7926388" y="3063875"/>
          <p14:tracePt t="21400" x="8001000" y="3063875"/>
          <p14:tracePt t="21417" x="8086725" y="3051175"/>
          <p14:tracePt t="21433" x="8154988" y="3046413"/>
          <p14:tracePt t="21450" x="8218488" y="3028950"/>
          <p14:tracePt t="21467" x="8251825" y="3011488"/>
          <p14:tracePt t="21483" x="8258175" y="3006725"/>
          <p14:tracePt t="21500" x="8264525" y="3000375"/>
          <p14:tracePt t="21537" x="8269288" y="2994025"/>
          <p14:tracePt t="21553" x="8258175" y="2994025"/>
          <p14:tracePt t="21567" x="8240713" y="2982913"/>
          <p14:tracePt t="21583" x="8150225" y="2982913"/>
          <p14:tracePt t="21600" x="8069263" y="2982913"/>
          <p14:tracePt t="21617" x="7983538" y="2971800"/>
          <p14:tracePt t="21633" x="7864475" y="2954338"/>
          <p14:tracePt t="21650" x="7726363" y="2932113"/>
          <p14:tracePt t="21667" x="7583488" y="2914650"/>
          <p14:tracePt t="21683" x="7429500" y="2879725"/>
          <p14:tracePt t="21700" x="7315200" y="2874963"/>
          <p14:tracePt t="21717" x="7200900" y="2863850"/>
          <p14:tracePt t="21733" x="7108825" y="2851150"/>
          <p14:tracePt t="21750" x="7040563" y="2851150"/>
          <p14:tracePt t="21766" x="6965950" y="2851150"/>
          <p14:tracePt t="21783" x="6800850" y="2851150"/>
          <p14:tracePt t="21800" x="6657975" y="2835275"/>
          <p14:tracePt t="21817" x="6492875" y="2811463"/>
          <p14:tracePt t="21833" x="6361113" y="2782888"/>
          <p14:tracePt t="21850" x="6275388" y="2782888"/>
          <p14:tracePt t="21866" x="6200775" y="2771775"/>
          <p14:tracePt t="21883" x="6161088" y="2771775"/>
          <p14:tracePt t="21900" x="6132513" y="2778125"/>
          <p14:tracePt t="21984" x="6137275" y="2782888"/>
          <p14:tracePt t="21992" x="6183313" y="2782888"/>
          <p14:tracePt t="22000" x="6240463" y="2794000"/>
          <p14:tracePt t="22017" x="6394450" y="2811463"/>
          <p14:tracePt t="22033" x="6578600" y="2835275"/>
          <p14:tracePt t="22050" x="6772275" y="2863850"/>
          <p14:tracePt t="22067" x="6965950" y="2886075"/>
          <p14:tracePt t="22083" x="7161213" y="2897188"/>
          <p14:tracePt t="22100" x="7297738" y="2897188"/>
          <p14:tracePt t="22117" x="7383463" y="2897188"/>
          <p14:tracePt t="22120" x="7412038" y="2897188"/>
          <p14:tracePt t="22133" x="7451725" y="2897188"/>
          <p14:tracePt t="22150" x="7497763" y="2897188"/>
          <p14:tracePt t="22167" x="7515225" y="2897188"/>
          <p14:tracePt t="22183" x="7543800" y="2897188"/>
          <p14:tracePt t="22200" x="7554913" y="2897188"/>
          <p14:tracePt t="22344" x="7543800" y="2903538"/>
          <p14:tracePt t="22354" x="7504113" y="2903538"/>
          <p14:tracePt t="22359" x="7464425" y="2903538"/>
          <p14:tracePt t="22369" x="7378700" y="2903538"/>
          <p14:tracePt t="22383" x="7308850" y="2903538"/>
          <p14:tracePt t="22400" x="7046913" y="2897188"/>
          <p14:tracePt t="22417" x="6851650" y="2879725"/>
          <p14:tracePt t="22433" x="6697663" y="2857500"/>
          <p14:tracePt t="22450" x="6589713" y="2857500"/>
          <p14:tracePt t="22467" x="6515100" y="2857500"/>
          <p14:tracePt t="22483" x="6469063" y="2857500"/>
          <p14:tracePt t="22500" x="6429375" y="2857500"/>
          <p14:tracePt t="22517" x="6389688" y="2857500"/>
          <p14:tracePt t="22533" x="6372225" y="2857500"/>
          <p14:tracePt t="22550" x="6350000" y="2857500"/>
          <p14:tracePt t="22566" x="6321425" y="2857500"/>
          <p14:tracePt t="22583" x="6275388" y="2857500"/>
          <p14:tracePt t="22600" x="6223000" y="2874963"/>
          <p14:tracePt t="22617" x="6207125" y="2874963"/>
          <p14:tracePt t="24128" x="6194425" y="2874963"/>
          <p14:tracePt t="24137" x="6165850" y="2874963"/>
          <p14:tracePt t="24144" x="6132513" y="2874963"/>
          <p14:tracePt t="24153" x="6108700" y="2874963"/>
          <p14:tracePt t="24167" x="6069013" y="2874963"/>
          <p14:tracePt t="24183" x="5954713" y="2857500"/>
          <p14:tracePt t="24200" x="5868988" y="2857500"/>
          <p14:tracePt t="24216" x="5857875" y="2857500"/>
          <p14:tracePt t="24935" x="5829300" y="2857500"/>
          <p14:tracePt t="24944" x="5778500" y="2857500"/>
          <p14:tracePt t="24953" x="5743575" y="2857500"/>
          <p14:tracePt t="24966" x="5721350" y="2857500"/>
          <p14:tracePt t="24983" x="5686425" y="2857500"/>
          <p14:tracePt t="25296" x="5680075" y="2851150"/>
          <p14:tracePt t="27896" x="5737225" y="2851150"/>
          <p14:tracePt t="27903" x="6018213" y="2874963"/>
          <p14:tracePt t="27912" x="6246813" y="2954338"/>
          <p14:tracePt t="27920" x="6251575" y="2960688"/>
          <p14:tracePt t="28544" x="6269038" y="2874963"/>
          <p14:tracePt t="28552" x="6286500" y="2778125"/>
          <p14:tracePt t="28560" x="6321425" y="2692400"/>
          <p14:tracePt t="28569" x="6332538" y="2646363"/>
          <p14:tracePt t="28582" x="6337300" y="2611438"/>
          <p14:tracePt t="28599" x="6343650" y="2606675"/>
          <p14:tracePt t="28816" x="6350000" y="2600325"/>
          <p14:tracePt t="28824" x="6361113" y="2600325"/>
          <p14:tracePt t="28832" x="6423025" y="2600325"/>
          <p14:tracePt t="28849" x="6669088" y="2606675"/>
          <p14:tracePt t="28866" x="6915150" y="2606675"/>
          <p14:tracePt t="28882" x="7029450" y="2520950"/>
          <p14:tracePt t="28899" x="7064375" y="2492375"/>
          <p14:tracePt t="28916" x="7075488" y="2479675"/>
          <p14:tracePt t="28932" x="7132638" y="2446338"/>
          <p14:tracePt t="28949" x="7207250" y="2382838"/>
          <p14:tracePt t="28966" x="7223125" y="2354263"/>
          <p14:tracePt t="28982" x="7235825" y="2325688"/>
          <p14:tracePt t="28999" x="7235825" y="2308225"/>
          <p14:tracePt t="29016" x="7200900" y="2279650"/>
          <p14:tracePt t="29032" x="7137400" y="2263775"/>
          <p14:tracePt t="29049" x="7086600" y="2257425"/>
          <p14:tracePt t="29066" x="7000875" y="2246313"/>
          <p14:tracePt t="29082" x="6869113" y="2235200"/>
          <p14:tracePt t="29099" x="6772275" y="2217738"/>
          <p14:tracePt t="29116" x="6669088" y="2217738"/>
          <p14:tracePt t="29120" x="6629400" y="2217738"/>
          <p14:tracePt t="29132" x="6561138" y="2217738"/>
          <p14:tracePt t="29149" x="6446838" y="2217738"/>
          <p14:tracePt t="29166" x="6350000" y="2217738"/>
          <p14:tracePt t="29182" x="6223000" y="2217738"/>
          <p14:tracePt t="29199" x="6137275" y="2222500"/>
          <p14:tracePt t="29216" x="6018213" y="2239963"/>
          <p14:tracePt t="29232" x="5965825" y="2257425"/>
          <p14:tracePt t="29249" x="5921375" y="2263775"/>
          <p14:tracePt t="29328" x="5932488" y="2263775"/>
          <p14:tracePt t="29336" x="5937250" y="2257425"/>
          <p14:tracePt t="29343" x="5943600" y="2251075"/>
          <p14:tracePt t="29353" x="5954713" y="2235200"/>
          <p14:tracePt t="29366" x="5965825" y="2222500"/>
          <p14:tracePt t="29382" x="5965825" y="2189163"/>
          <p14:tracePt t="29399" x="5965825" y="2143125"/>
          <p14:tracePt t="29416" x="5965825" y="2120900"/>
          <p14:tracePt t="29449" x="5965825" y="2114550"/>
          <p14:tracePt t="29465" x="5961063" y="2108200"/>
          <p14:tracePt t="29482" x="5937250" y="2108200"/>
          <p14:tracePt t="29499" x="5892800" y="2108200"/>
          <p14:tracePt t="29516" x="5840413" y="2108200"/>
          <p14:tracePt t="29532" x="5772150" y="2108200"/>
          <p14:tracePt t="29549" x="5726113" y="2108200"/>
          <p14:tracePt t="29566" x="5697538" y="2108200"/>
          <p14:tracePt t="29582" x="5686425" y="2114550"/>
          <p14:tracePt t="29599" x="5686425" y="2132013"/>
          <p14:tracePt t="29616" x="5686425" y="2193925"/>
          <p14:tracePt t="29632" x="5686425" y="2235200"/>
          <p14:tracePt t="29649" x="5692775" y="2274888"/>
          <p14:tracePt t="29666" x="5697538" y="2308225"/>
          <p14:tracePt t="29682" x="5703888" y="2314575"/>
          <p14:tracePt t="29736" x="5708650" y="2320925"/>
          <p14:tracePt t="29744" x="5708650" y="2343150"/>
          <p14:tracePt t="29752" x="5708650" y="2382838"/>
          <p14:tracePt t="29766" x="5708650" y="2463800"/>
          <p14:tracePt t="29782" x="5708650" y="2628900"/>
          <p14:tracePt t="29799" x="5680075" y="2851150"/>
          <p14:tracePt t="29816" x="5554663" y="3189288"/>
          <p14:tracePt t="29832" x="5457825" y="3394075"/>
          <p14:tracePt t="29849" x="5407025" y="3486150"/>
          <p14:tracePt t="29865" x="5383213" y="3543300"/>
          <p14:tracePt t="29882" x="5383213" y="3582988"/>
          <p14:tracePt t="29899" x="5383213" y="3611563"/>
          <p14:tracePt t="29916" x="5383213" y="3617913"/>
          <p14:tracePt t="29932" x="5383213" y="3622675"/>
          <p14:tracePt t="29975" x="5389563" y="3622675"/>
          <p14:tracePt t="29986" x="5411788" y="3622675"/>
          <p14:tracePt t="29999" x="5422900" y="3622675"/>
          <p14:tracePt t="30016" x="5526088" y="3622675"/>
          <p14:tracePt t="30032" x="5635625" y="3622675"/>
          <p14:tracePt t="30049" x="5726113" y="3622675"/>
          <p14:tracePt t="30066" x="5783263" y="3600450"/>
          <p14:tracePt t="30082" x="5807075" y="3560763"/>
          <p14:tracePt t="30099" x="5829300" y="3525838"/>
          <p14:tracePt t="30116" x="5851525" y="3475038"/>
          <p14:tracePt t="30119" x="5868988" y="3435350"/>
          <p14:tracePt t="30132" x="5875338" y="3411538"/>
          <p14:tracePt t="30149" x="5886450" y="3365500"/>
          <p14:tracePt t="30165" x="5892800" y="3343275"/>
          <p14:tracePt t="30182" x="5892800" y="3336925"/>
          <p14:tracePt t="30199" x="5892800" y="3314700"/>
          <p14:tracePt t="30352" x="5892800" y="3308350"/>
          <p14:tracePt t="30360" x="5892800" y="3303588"/>
          <p14:tracePt t="30369" x="5892800" y="3297238"/>
          <p14:tracePt t="30382" x="5892800" y="3275013"/>
          <p14:tracePt t="30399" x="5857875" y="3182938"/>
          <p14:tracePt t="30415" x="5800725" y="3040063"/>
          <p14:tracePt t="30432" x="5765800" y="2960688"/>
          <p14:tracePt t="30449" x="5749925" y="2874963"/>
          <p14:tracePt t="30466" x="5721350" y="2817813"/>
          <p14:tracePt t="30482" x="5715000" y="2732088"/>
          <p14:tracePt t="30499" x="5675313" y="2628900"/>
          <p14:tracePt t="30515" x="5635625" y="2508250"/>
          <p14:tracePt t="30532" x="5618163" y="2417763"/>
          <p14:tracePt t="30549" x="5607050" y="2365375"/>
          <p14:tracePt t="30565" x="5600700" y="2325688"/>
          <p14:tracePt t="30607" x="5594350" y="2320925"/>
          <p14:tracePt t="30624" x="5594350" y="2314575"/>
          <p14:tracePt t="30632" x="5594350" y="2308225"/>
          <p14:tracePt t="30649" x="5594350" y="2303463"/>
          <p14:tracePt t="30688" x="5594350" y="2297113"/>
          <p14:tracePt t="30704" x="5594350" y="2292350"/>
          <p14:tracePt t="30712" x="5594350" y="2279650"/>
          <p14:tracePt t="30719" x="5594350" y="2274888"/>
          <p14:tracePt t="30732" x="5594350" y="2268538"/>
          <p14:tracePt t="30749" x="5594350" y="2235200"/>
          <p14:tracePt t="30766" x="5594350" y="2217738"/>
          <p14:tracePt t="30782" x="5594350" y="2211388"/>
          <p14:tracePt t="30799" x="5594350" y="2206625"/>
          <p14:tracePt t="30815" x="5594350" y="2193925"/>
          <p14:tracePt t="34776" x="5594350" y="2189163"/>
          <p14:tracePt t="43464" x="5594350" y="2182813"/>
          <p14:tracePt t="43472" x="5618163" y="2178050"/>
          <p14:tracePt t="43480" x="5629275" y="2165350"/>
          <p14:tracePt t="43497" x="5646738" y="2165350"/>
          <p14:tracePt t="43568" x="5651500" y="2165350"/>
          <p14:tracePt t="43576" x="5657850" y="2160588"/>
          <p14:tracePt t="43592" x="5664200" y="2154238"/>
          <p14:tracePt t="43679" x="5668963" y="2149475"/>
          <p14:tracePt t="43696" x="5686425" y="2143125"/>
          <p14:tracePt t="43712" x="5692775" y="2136775"/>
          <p14:tracePt t="43745" x="5697538" y="2136775"/>
          <p14:tracePt t="43752" x="5703888" y="2132013"/>
          <p14:tracePt t="43767" x="5708650" y="2125663"/>
          <p14:tracePt t="43777" x="5715000" y="2120900"/>
          <p14:tracePt t="43792" x="5726113" y="2114550"/>
          <p14:tracePt t="43808" x="5749925" y="2108200"/>
          <p14:tracePt t="43824" x="5772150" y="2092325"/>
          <p14:tracePt t="43840" x="5778500" y="2085975"/>
          <p14:tracePt t="43848" x="5783263" y="2085975"/>
          <p14:tracePt t="43864" x="5794375" y="2079625"/>
          <p14:tracePt t="43880" x="5811838" y="2068513"/>
          <p14:tracePt t="43897" x="5829300" y="2057400"/>
          <p14:tracePt t="43914" x="5835650" y="2051050"/>
          <p14:tracePt t="43930" x="5840413" y="2046288"/>
          <p14:tracePt t="43964" x="5846763" y="2039938"/>
          <p14:tracePt t="43984" x="5846763" y="2035175"/>
          <p14:tracePt t="44176" x="5846763" y="2028825"/>
          <p14:tracePt t="44184" x="5840413" y="2028825"/>
          <p14:tracePt t="44192" x="5822950" y="2028825"/>
          <p14:tracePt t="44201" x="5811838" y="2028825"/>
          <p14:tracePt t="44214" x="5789613" y="2028825"/>
          <p14:tracePt t="44230" x="5778500" y="2028825"/>
          <p14:tracePt t="44247" x="5761038" y="2028825"/>
          <p14:tracePt t="44264" x="5721350" y="2046288"/>
          <p14:tracePt t="44280" x="5675313" y="2079625"/>
          <p14:tracePt t="44297" x="5651500" y="2136775"/>
          <p14:tracePt t="44314" x="5629275" y="2182813"/>
          <p14:tracePt t="44330" x="5622925" y="2228850"/>
          <p14:tracePt t="44347" x="5607050" y="2303463"/>
          <p14:tracePt t="44364" x="5600700" y="2365375"/>
          <p14:tracePt t="44380" x="5589588" y="2428875"/>
          <p14:tracePt t="44397" x="5589588" y="2492375"/>
          <p14:tracePt t="44414" x="5589588" y="2532063"/>
          <p14:tracePt t="44430" x="5583238" y="2578100"/>
          <p14:tracePt t="44447" x="5565775" y="2635250"/>
          <p14:tracePt t="44464" x="5543550" y="2708275"/>
          <p14:tracePt t="44480" x="5526088" y="2778125"/>
          <p14:tracePt t="44497" x="5508625" y="2903538"/>
          <p14:tracePt t="44514" x="5508625" y="3057525"/>
          <p14:tracePt t="44530" x="5508625" y="3154363"/>
          <p14:tracePt t="44547" x="5508625" y="3228975"/>
          <p14:tracePt t="44564" x="5508625" y="3279775"/>
          <p14:tracePt t="44580" x="5508625" y="3349625"/>
          <p14:tracePt t="44597" x="5508625" y="3422650"/>
          <p14:tracePt t="44614" x="5508625" y="3468688"/>
          <p14:tracePt t="44616" x="5508625" y="3492500"/>
          <p14:tracePt t="44630" x="5508625" y="3497263"/>
          <p14:tracePt t="44647" x="5514975" y="3508375"/>
          <p14:tracePt t="44664" x="5514975" y="3521075"/>
          <p14:tracePt t="44680" x="5514975" y="3525838"/>
          <p14:tracePt t="44697" x="5514975" y="3532188"/>
          <p14:tracePt t="44714" x="5514975" y="3536950"/>
          <p14:tracePt t="44730" x="5514975" y="3554413"/>
          <p14:tracePt t="44747" x="5514975" y="3560763"/>
          <p14:tracePt t="44880" x="5514975" y="3565525"/>
          <p14:tracePt t="44928" x="5514975" y="3571875"/>
          <p14:tracePt t="44935" x="5514975" y="3589338"/>
          <p14:tracePt t="44944" x="5521325" y="3606800"/>
          <p14:tracePt t="44959" x="5521325" y="3617913"/>
          <p14:tracePt t="44967" x="5526088" y="3622675"/>
          <p14:tracePt t="44984" x="5526088" y="3629025"/>
          <p14:tracePt t="44997" x="5532438" y="3635375"/>
          <p14:tracePt t="45014" x="5543550" y="3651250"/>
          <p14:tracePt t="45030" x="5554663" y="3657600"/>
          <p14:tracePt t="45047" x="5561013" y="3663950"/>
          <p14:tracePt t="45512" x="5554663" y="3686175"/>
          <p14:tracePt t="45519" x="5543550" y="3692525"/>
          <p14:tracePt t="45530" x="5526088" y="3697288"/>
          <p14:tracePt t="45547" x="5480050" y="3721100"/>
          <p14:tracePt t="45564" x="5429250" y="3749675"/>
          <p14:tracePt t="45580" x="5389563" y="3760788"/>
          <p14:tracePt t="45597" x="5354638" y="3778250"/>
          <p14:tracePt t="45614" x="5286375" y="3811588"/>
          <p14:tracePt t="45617" x="5240338" y="3829050"/>
          <p14:tracePt t="45630" x="5194300" y="3846513"/>
          <p14:tracePt t="45647" x="5086350" y="3897313"/>
          <p14:tracePt t="45664" x="4921250" y="3943350"/>
          <p14:tracePt t="45680" x="4806950" y="3971925"/>
          <p14:tracePt t="45697" x="4737100" y="4000500"/>
          <p14:tracePt t="45713" x="4651375" y="4017963"/>
          <p14:tracePt t="45730" x="4532313" y="4057650"/>
          <p14:tracePt t="45747" x="4400550" y="4097338"/>
          <p14:tracePt t="45764" x="4257675" y="4114800"/>
          <p14:tracePt t="45780" x="4121150" y="4114800"/>
          <p14:tracePt t="45797" x="4022725" y="4114800"/>
          <p14:tracePt t="45813" x="3886200" y="4114800"/>
          <p14:tracePt t="45830" x="3725863" y="4137025"/>
          <p14:tracePt t="45847" x="3606800" y="4137025"/>
          <p14:tracePt t="45864" x="3417888" y="4165600"/>
          <p14:tracePt t="45880" x="3275013" y="4194175"/>
          <p14:tracePt t="45897" x="3200400" y="4211638"/>
          <p14:tracePt t="45913" x="3103563" y="4251325"/>
          <p14:tracePt t="45930" x="3000375" y="4303713"/>
          <p14:tracePt t="45947" x="2879725" y="4343400"/>
          <p14:tracePt t="45964" x="2736850" y="4371975"/>
          <p14:tracePt t="45980" x="2646363" y="4400550"/>
          <p14:tracePt t="45997" x="2578100" y="4422775"/>
          <p14:tracePt t="46013" x="2532063" y="4440238"/>
          <p14:tracePt t="46030" x="2514600" y="4446588"/>
          <p14:tracePt t="46047" x="2497138" y="4464050"/>
          <p14:tracePt t="46063" x="2457450" y="4479925"/>
          <p14:tracePt t="46080" x="2446338" y="4479925"/>
          <p14:tracePt t="46097" x="2439988" y="4486275"/>
          <p14:tracePt t="46168" x="2439988" y="4492625"/>
          <p14:tracePt t="46176" x="2446338" y="4503738"/>
          <p14:tracePt t="46184" x="2451100" y="4503738"/>
          <p14:tracePt t="46197" x="2479675" y="4503738"/>
          <p14:tracePt t="46214" x="2525713" y="4508500"/>
          <p14:tracePt t="46230" x="2589213" y="4525963"/>
          <p14:tracePt t="46247" x="2611438" y="4525963"/>
          <p14:tracePt t="46263" x="2628900" y="4514850"/>
          <p14:tracePt t="46280" x="2663825" y="4486275"/>
          <p14:tracePt t="46297" x="2692400" y="4479925"/>
          <p14:tracePt t="46313" x="2749550" y="4464050"/>
          <p14:tracePt t="46330" x="2778125" y="4457700"/>
          <p14:tracePt t="46347" x="2794000" y="4451350"/>
          <p14:tracePt t="46380" x="2794000" y="4429125"/>
          <p14:tracePt t="46397" x="2800350" y="4422775"/>
          <p14:tracePt t="46504" x="2822575" y="4411663"/>
          <p14:tracePt t="46513" x="2846388" y="4411663"/>
          <p14:tracePt t="46520" x="2874963" y="4411663"/>
          <p14:tracePt t="46530" x="2879725" y="4411663"/>
          <p14:tracePt t="46547" x="2908300" y="4411663"/>
          <p14:tracePt t="46563" x="2932113" y="4411663"/>
          <p14:tracePt t="46580" x="2965450" y="4411663"/>
          <p14:tracePt t="46597" x="3011488" y="4411663"/>
          <p14:tracePt t="46613" x="3074988" y="4411663"/>
          <p14:tracePt t="46617" x="3097213" y="4411663"/>
          <p14:tracePt t="46630" x="3121025" y="4411663"/>
          <p14:tracePt t="46647" x="3143250" y="4411663"/>
          <p14:tracePt t="46663" x="3178175" y="4411663"/>
          <p14:tracePt t="46680" x="3189288" y="4411663"/>
          <p14:tracePt t="46697" x="3217863" y="4411663"/>
          <p14:tracePt t="46713" x="3246438" y="4411663"/>
          <p14:tracePt t="46730" x="3279775" y="4411663"/>
          <p14:tracePt t="46747" x="3332163" y="4411663"/>
          <p14:tracePt t="46763" x="3406775" y="4411663"/>
          <p14:tracePt t="46780" x="3475038" y="4411663"/>
          <p14:tracePt t="46797" x="3521075" y="4411663"/>
          <p14:tracePt t="46813" x="3554413" y="4411663"/>
          <p14:tracePt t="46830" x="3582988" y="4411663"/>
          <p14:tracePt t="46847" x="3622675" y="4411663"/>
          <p14:tracePt t="46863" x="3697288" y="4411663"/>
          <p14:tracePt t="46880" x="3725863" y="4411663"/>
          <p14:tracePt t="46913" x="3732213" y="4411663"/>
          <p14:tracePt t="46930" x="3754438" y="4411663"/>
          <p14:tracePt t="46947" x="3811588" y="4440238"/>
          <p14:tracePt t="46963" x="3925888" y="4475163"/>
          <p14:tracePt t="46980" x="4040188" y="4486275"/>
          <p14:tracePt t="46997" x="4103688" y="4492625"/>
          <p14:tracePt t="47013" x="4137025" y="4492625"/>
          <p14:tracePt t="47030" x="4189413" y="4492625"/>
          <p14:tracePt t="47047" x="4235450" y="4492625"/>
          <p14:tracePt t="47063" x="4321175" y="4468813"/>
          <p14:tracePt t="47080" x="4337050" y="4464050"/>
          <p14:tracePt t="47168" x="4337050" y="4451350"/>
          <p14:tracePt t="47184" x="4337050" y="4440238"/>
          <p14:tracePt t="47192" x="4325938" y="4435475"/>
          <p14:tracePt t="47200" x="4292600" y="4429125"/>
          <p14:tracePt t="47213" x="4264025" y="4418013"/>
          <p14:tracePt t="47230" x="4189413" y="4411663"/>
          <p14:tracePt t="47247" x="4121150" y="4400550"/>
          <p14:tracePt t="47263" x="3994150" y="4400550"/>
          <p14:tracePt t="47280" x="3921125" y="4411663"/>
          <p14:tracePt t="47297" x="3846513" y="4429125"/>
          <p14:tracePt t="47313" x="3760788" y="4475163"/>
          <p14:tracePt t="47330" x="3692525" y="4508500"/>
          <p14:tracePt t="47347" x="3640138" y="4532313"/>
          <p14:tracePt t="47363" x="3600450" y="4549775"/>
          <p14:tracePt t="47380" x="3549650" y="4572000"/>
          <p14:tracePt t="47397" x="3508375" y="4594225"/>
          <p14:tracePt t="47413" x="3446463" y="4618038"/>
          <p14:tracePt t="47430" x="3382963" y="4618038"/>
          <p14:tracePt t="47447" x="3297238" y="4618038"/>
          <p14:tracePt t="47463" x="3171825" y="4618038"/>
          <p14:tracePt t="47480" x="3108325" y="4618038"/>
          <p14:tracePt t="47497" x="3057525" y="4618038"/>
          <p14:tracePt t="47513" x="2982913" y="4618038"/>
          <p14:tracePt t="47530" x="2897188" y="4618038"/>
          <p14:tracePt t="47547" x="2822575" y="4618038"/>
          <p14:tracePt t="47563" x="2771775" y="4618038"/>
          <p14:tracePt t="47580" x="2708275" y="4618038"/>
          <p14:tracePt t="47597" x="2640013" y="4618038"/>
          <p14:tracePt t="47613" x="2582863" y="4629150"/>
          <p14:tracePt t="47617" x="2565400" y="4629150"/>
          <p14:tracePt t="47630" x="2549525" y="4629150"/>
          <p14:tracePt t="47647" x="2514600" y="4635500"/>
          <p14:tracePt t="47663" x="2474913" y="4646613"/>
          <p14:tracePt t="47680" x="2451100" y="4657725"/>
          <p14:tracePt t="47697" x="2411413" y="4664075"/>
          <p14:tracePt t="47713" x="2378075" y="4675188"/>
          <p14:tracePt t="47730" x="2365375" y="4692650"/>
          <p14:tracePt t="47747" x="2325688" y="4703763"/>
          <p14:tracePt t="47763" x="2320925" y="4708525"/>
          <p14:tracePt t="47797" x="2320925" y="4714875"/>
          <p14:tracePt t="47813" x="2320925" y="4743450"/>
          <p14:tracePt t="47830" x="2336800" y="4765675"/>
          <p14:tracePt t="47847" x="2382838" y="4794250"/>
          <p14:tracePt t="47863" x="2446338" y="4794250"/>
          <p14:tracePt t="47880" x="2474913" y="4794250"/>
          <p14:tracePt t="47897" x="2492375" y="4794250"/>
          <p14:tracePt t="47913" x="2520950" y="4794250"/>
          <p14:tracePt t="47930" x="2532063" y="4783138"/>
          <p14:tracePt t="47947" x="2532063" y="4754563"/>
          <p14:tracePt t="47963" x="2520950" y="4721225"/>
          <p14:tracePt t="47980" x="2503488" y="4714875"/>
          <p14:tracePt t="47996" x="2468563" y="4692650"/>
          <p14:tracePt t="48013" x="2428875" y="4668838"/>
          <p14:tracePt t="48030" x="2371725" y="4646613"/>
          <p14:tracePt t="48047" x="2308225" y="4629150"/>
          <p14:tracePt t="48063" x="2178050" y="4600575"/>
          <p14:tracePt t="48080" x="2092325" y="4594225"/>
          <p14:tracePt t="48096" x="1978025" y="4583113"/>
          <p14:tracePt t="48113" x="1863725" y="4565650"/>
          <p14:tracePt t="48130" x="1771650" y="4554538"/>
          <p14:tracePt t="48147" x="1703388" y="4554538"/>
          <p14:tracePt t="48163" x="1657350" y="4554538"/>
          <p14:tracePt t="48180" x="1639888" y="4565650"/>
          <p14:tracePt t="48197" x="1622425" y="4589463"/>
          <p14:tracePt t="48213" x="1622425" y="4600575"/>
          <p14:tracePt t="48230" x="1622425" y="4618038"/>
          <p14:tracePt t="48247" x="1622425" y="4629150"/>
          <p14:tracePt t="48263" x="1663700" y="4657725"/>
          <p14:tracePt t="48280" x="1857375" y="4697413"/>
          <p14:tracePt t="48296" x="1971675" y="4708525"/>
          <p14:tracePt t="48313" x="2097088" y="4708525"/>
          <p14:tracePt t="48330" x="2182813" y="4708525"/>
          <p14:tracePt t="48346" x="2228850" y="4697413"/>
          <p14:tracePt t="48363" x="2292350" y="4686300"/>
          <p14:tracePt t="48380" x="2308225" y="4664075"/>
          <p14:tracePt t="48396" x="2314575" y="4657725"/>
          <p14:tracePt t="48430" x="2314575" y="4646613"/>
          <p14:tracePt t="48446" x="2292350" y="4618038"/>
          <p14:tracePt t="48463" x="2257425" y="4618038"/>
          <p14:tracePt t="48520" x="2251075" y="4618038"/>
          <p14:tracePt t="48528" x="2251075" y="4622800"/>
          <p14:tracePt t="48536" x="2279650" y="4646613"/>
          <p14:tracePt t="48546" x="2336800" y="4675188"/>
          <p14:tracePt t="48563" x="2468563" y="4692650"/>
          <p14:tracePt t="48580" x="2765425" y="4743450"/>
          <p14:tracePt t="48596" x="3435350" y="4811713"/>
          <p14:tracePt t="48613" x="4264025" y="4903788"/>
          <p14:tracePt t="48616" x="4606925" y="4921250"/>
          <p14:tracePt t="48630" x="4829175" y="4921250"/>
          <p14:tracePt t="48646" x="5154613" y="4903788"/>
          <p14:tracePt t="48663" x="5286375" y="4864100"/>
          <p14:tracePt t="48680" x="5578475" y="4679950"/>
          <p14:tracePt t="48697" x="5822950" y="4543425"/>
          <p14:tracePt t="48713" x="6200775" y="4257675"/>
          <p14:tracePt t="48730" x="6480175" y="4000500"/>
          <p14:tracePt t="48746" x="6565900" y="3851275"/>
          <p14:tracePt t="48763" x="6583363" y="3749675"/>
          <p14:tracePt t="48780" x="6611938" y="3657600"/>
          <p14:tracePt t="48796" x="6669088" y="3571875"/>
          <p14:tracePt t="48813" x="6704013" y="3508375"/>
          <p14:tracePt t="48830" x="6704013" y="3435350"/>
          <p14:tracePt t="48847" x="6686550" y="3314700"/>
          <p14:tracePt t="48863" x="6594475" y="3189288"/>
          <p14:tracePt t="48880" x="6554788" y="3121025"/>
          <p14:tracePt t="48896" x="6554788" y="3074988"/>
          <p14:tracePt t="48913" x="6554788" y="3022600"/>
          <p14:tracePt t="48930" x="6550025" y="2965450"/>
          <p14:tracePt t="48947" x="6532563" y="2914650"/>
          <p14:tracePt t="48963" x="6503988" y="2857500"/>
          <p14:tracePt t="48980" x="6440488" y="2794000"/>
          <p14:tracePt t="48996" x="6332538" y="2736850"/>
          <p14:tracePt t="49013" x="6251575" y="2708275"/>
          <p14:tracePt t="49030" x="6165850" y="2703513"/>
          <p14:tracePt t="49046" x="6108700" y="2692400"/>
          <p14:tracePt t="49063" x="6086475" y="2692400"/>
          <p14:tracePt t="49080" x="6080125" y="2686050"/>
          <p14:tracePt t="49096" x="6080125" y="2668588"/>
          <p14:tracePt t="49113" x="6080125" y="2651125"/>
          <p14:tracePt t="49130" x="6080125" y="2646363"/>
          <p14:tracePt t="49146" x="6080125" y="2640013"/>
          <p14:tracePt t="49231" x="6075363" y="2635250"/>
          <p14:tracePt t="49249" x="6064250" y="2646363"/>
          <p14:tracePt t="49256" x="6046788" y="2692400"/>
          <p14:tracePt t="49265" x="6035675" y="2703513"/>
          <p14:tracePt t="49280" x="6029325" y="2743200"/>
          <p14:tracePt t="49296" x="6029325" y="2754313"/>
          <p14:tracePt t="49367" x="6029325" y="2736850"/>
          <p14:tracePt t="49375" x="6029325" y="2725738"/>
          <p14:tracePt t="49383" x="6029325" y="2692400"/>
          <p14:tracePt t="49396" x="6029325" y="2663825"/>
          <p14:tracePt t="49488" x="6007100" y="2657475"/>
          <p14:tracePt t="49496" x="5972175" y="2674938"/>
          <p14:tracePt t="49504" x="5943600" y="2736850"/>
          <p14:tracePt t="49513" x="5903913" y="2771775"/>
          <p14:tracePt t="49530" x="5835650" y="2879725"/>
          <p14:tracePt t="49546" x="5789613" y="2978150"/>
          <p14:tracePt t="49563" x="5754688" y="3035300"/>
          <p14:tracePt t="49580" x="5754688" y="3068638"/>
          <p14:tracePt t="49596" x="5754688" y="3092450"/>
          <p14:tracePt t="49613" x="5754688" y="3103563"/>
          <p14:tracePt t="49616" x="5761038" y="3125788"/>
          <p14:tracePt t="49630" x="5772150" y="3132138"/>
          <p14:tracePt t="49646" x="5789613" y="3132138"/>
          <p14:tracePt t="49663" x="5818188" y="3132138"/>
          <p14:tracePt t="49680" x="5840413" y="3125788"/>
          <p14:tracePt t="49696" x="5840413" y="3121025"/>
          <p14:tracePt t="49745" x="5840413" y="3114675"/>
          <p14:tracePt t="49759" x="5835650" y="3125788"/>
          <p14:tracePt t="49768" x="5835650" y="3165475"/>
          <p14:tracePt t="49780" x="5835650" y="3211513"/>
          <p14:tracePt t="49796" x="5835650" y="3263900"/>
          <p14:tracePt t="49813" x="5835650" y="3297238"/>
          <p14:tracePt t="49830" x="5840413" y="3303588"/>
          <p14:tracePt t="49846" x="5897563" y="3303588"/>
          <p14:tracePt t="49863" x="6007100" y="3200400"/>
          <p14:tracePt t="49880" x="6046788" y="3040063"/>
          <p14:tracePt t="49896" x="6046788" y="2943225"/>
          <p14:tracePt t="49913" x="6029325" y="2863850"/>
          <p14:tracePt t="49946" x="6022975" y="2857500"/>
          <p14:tracePt t="49963" x="5994400" y="2863850"/>
          <p14:tracePt t="49980" x="5978525" y="2921000"/>
          <p14:tracePt t="49996" x="5949950" y="3011488"/>
          <p14:tracePt t="50013" x="5926138" y="3103563"/>
          <p14:tracePt t="50030" x="5908675" y="3165475"/>
          <p14:tracePt t="50046" x="5908675" y="3182938"/>
          <p14:tracePt t="50096" x="5897563" y="3182938"/>
          <p14:tracePt t="50105" x="5892800" y="3182938"/>
          <p14:tracePt t="50113" x="5880100" y="3171825"/>
          <p14:tracePt t="50130" x="5868988" y="3160713"/>
          <p14:tracePt t="50192" x="5864225" y="3160713"/>
          <p14:tracePt t="50208" x="5857875" y="3160713"/>
          <p14:tracePt t="50217" x="5851525" y="3160713"/>
          <p14:tracePt t="50224" x="5840413" y="3160713"/>
          <p14:tracePt t="50288" x="5835650" y="3160713"/>
          <p14:tracePt t="50296" x="5822950" y="3160713"/>
          <p14:tracePt t="50304" x="5800725" y="3165475"/>
          <p14:tracePt t="50313" x="5772150" y="3165475"/>
          <p14:tracePt t="50330" x="5749925" y="3182938"/>
          <p14:tracePt t="50346" x="5721350" y="3200400"/>
          <p14:tracePt t="50380" x="5715000" y="3206750"/>
          <p14:tracePt t="50407" x="5715000" y="3217863"/>
          <p14:tracePt t="50417" x="5715000" y="3228975"/>
          <p14:tracePt t="50430" x="5732463" y="3246438"/>
          <p14:tracePt t="50446" x="5811838" y="3275013"/>
          <p14:tracePt t="50463" x="5864225" y="3275013"/>
          <p14:tracePt t="50480" x="5943600" y="3263900"/>
          <p14:tracePt t="50496" x="5961063" y="3235325"/>
          <p14:tracePt t="50513" x="5961063" y="3194050"/>
          <p14:tracePt t="50530" x="5961063" y="3121025"/>
          <p14:tracePt t="50546" x="5961063" y="3035300"/>
          <p14:tracePt t="50563" x="5961063" y="2994025"/>
          <p14:tracePt t="50580" x="5961063" y="2989263"/>
          <p14:tracePt t="50613" x="5937250" y="2982913"/>
          <p14:tracePt t="50616" x="5915025" y="2965450"/>
          <p14:tracePt t="50630" x="5897563" y="2965450"/>
          <p14:tracePt t="50646" x="5868988" y="2965450"/>
          <p14:tracePt t="50663" x="5851525" y="2965450"/>
          <p14:tracePt t="50680" x="5818188" y="2965450"/>
          <p14:tracePt t="50696" x="5800725" y="2965450"/>
          <p14:tracePt t="50713" x="5800725" y="2971800"/>
          <p14:tracePt t="50746" x="5846763" y="2978150"/>
          <p14:tracePt t="50763" x="5926138" y="2965450"/>
          <p14:tracePt t="50780" x="6011863" y="2908300"/>
          <p14:tracePt t="50796" x="6040438" y="2863850"/>
          <p14:tracePt t="50813" x="6051550" y="2840038"/>
          <p14:tracePt t="50830" x="6051550" y="2828925"/>
          <p14:tracePt t="50846" x="6051550" y="2806700"/>
          <p14:tracePt t="50863" x="6035675" y="2800350"/>
          <p14:tracePt t="50880" x="5965825" y="2800350"/>
          <p14:tracePt t="50896" x="5908675" y="2800350"/>
          <p14:tracePt t="50913" x="5851525" y="2800350"/>
          <p14:tracePt t="50930" x="5807075" y="2811463"/>
          <p14:tracePt t="50946" x="5789613" y="2822575"/>
          <p14:tracePt t="50963" x="5789613" y="2828925"/>
          <p14:tracePt t="50980" x="5807075" y="2863850"/>
          <p14:tracePt t="50996" x="5915025" y="2903538"/>
          <p14:tracePt t="51013" x="6086475" y="2943225"/>
          <p14:tracePt t="51029" x="6183313" y="2954338"/>
          <p14:tracePt t="51046" x="6257925" y="2954338"/>
          <p14:tracePt t="51096" x="6223000" y="2954338"/>
          <p14:tracePt t="51105" x="6178550" y="2943225"/>
          <p14:tracePt t="51113" x="6161088" y="2925763"/>
          <p14:tracePt t="51130" x="6097588" y="2925763"/>
          <p14:tracePt t="51146" x="6057900" y="2925763"/>
          <p14:tracePt t="51163" x="6022975" y="2978150"/>
          <p14:tracePt t="51179" x="6022975" y="3040063"/>
          <p14:tracePt t="51196" x="6022975" y="3086100"/>
          <p14:tracePt t="51213" x="6046788" y="3097213"/>
          <p14:tracePt t="51230" x="6064250" y="3103563"/>
          <p14:tracePt t="51246" x="6137275" y="3103563"/>
          <p14:tracePt t="51263" x="6194425" y="3040063"/>
          <p14:tracePt t="51279" x="6194425" y="2914650"/>
          <p14:tracePt t="51296" x="6097588" y="2789238"/>
          <p14:tracePt t="51313" x="6040438" y="2743200"/>
          <p14:tracePt t="51329" x="6035675" y="2743200"/>
          <p14:tracePt t="51363" x="6022975" y="2743200"/>
          <p14:tracePt t="51379" x="5994400" y="2765425"/>
          <p14:tracePt t="51396" x="5978525" y="2806700"/>
          <p14:tracePt t="51413" x="5978525" y="2857500"/>
          <p14:tracePt t="51429" x="5978525" y="2903538"/>
          <p14:tracePt t="51446" x="5978525" y="2914650"/>
          <p14:tracePt t="51463" x="5983288" y="2932113"/>
          <p14:tracePt t="51480" x="5989638" y="2932113"/>
          <p14:tracePt t="51696" x="5994400" y="2936875"/>
          <p14:tracePt t="51711" x="5994400" y="2949575"/>
          <p14:tracePt t="51719" x="5972175" y="2965450"/>
          <p14:tracePt t="51729" x="5961063" y="2971800"/>
          <p14:tracePt t="51746" x="5932488" y="2978150"/>
          <p14:tracePt t="51763" x="5915025" y="2982913"/>
          <p14:tracePt t="51779" x="5857875" y="3000375"/>
          <p14:tracePt t="51796" x="5840413" y="3006725"/>
          <p14:tracePt t="51813" x="5822950" y="3006725"/>
          <p14:tracePt t="51829" x="5818188" y="3011488"/>
          <p14:tracePt t="51846" x="5794375" y="3022600"/>
          <p14:tracePt t="51863" x="5783263" y="3028950"/>
          <p14:tracePt t="51879" x="5765800" y="3035300"/>
          <p14:tracePt t="51896" x="5754688" y="3040063"/>
          <p14:tracePt t="51913" x="5732463" y="3040063"/>
          <p14:tracePt t="51929" x="5726113" y="3040063"/>
          <p14:tracePt t="52247" x="5726113" y="3051175"/>
          <p14:tracePt t="52256" x="5778500" y="3068638"/>
          <p14:tracePt t="52265" x="5822950" y="3079750"/>
          <p14:tracePt t="52279" x="5886450" y="3086100"/>
          <p14:tracePt t="52296" x="5903913" y="3086100"/>
          <p14:tracePt t="52313" x="5921375" y="3086100"/>
          <p14:tracePt t="52329" x="5932488" y="3086100"/>
          <p14:tracePt t="52346" x="5949950" y="3079750"/>
          <p14:tracePt t="52363" x="5972175" y="3068638"/>
          <p14:tracePt t="52379" x="5994400" y="3051175"/>
          <p14:tracePt t="52396" x="6000750" y="3046413"/>
          <p14:tracePt t="52449" x="6007100" y="3040063"/>
          <p14:tracePt t="52466" x="6018213" y="3022600"/>
          <p14:tracePt t="52471" x="6018213" y="3017838"/>
          <p14:tracePt t="52480" x="6022975" y="3011488"/>
          <p14:tracePt t="52664" x="6022975" y="2989263"/>
          <p14:tracePt t="52672" x="6022975" y="2949575"/>
          <p14:tracePt t="52680" x="6022975" y="2908300"/>
          <p14:tracePt t="52696" x="6022975" y="2851150"/>
          <p14:tracePt t="52713" x="6029325" y="2800350"/>
          <p14:tracePt t="52729" x="6029325" y="2782888"/>
          <p14:tracePt t="52746" x="6029325" y="2765425"/>
          <p14:tracePt t="52763" x="6018213" y="2743200"/>
          <p14:tracePt t="52952" x="5994400" y="2743200"/>
          <p14:tracePt t="52960" x="5972175" y="2754313"/>
          <p14:tracePt t="52967" x="5949950" y="2778125"/>
          <p14:tracePt t="52979" x="5926138" y="2811463"/>
          <p14:tracePt t="52996" x="5857875" y="2908300"/>
          <p14:tracePt t="53013" x="5800725" y="2982913"/>
          <p14:tracePt t="53029" x="5754688" y="3063875"/>
          <p14:tracePt t="53046" x="5715000" y="3132138"/>
          <p14:tracePt t="53063" x="5680075" y="3200400"/>
          <p14:tracePt t="53079" x="5640388" y="3332163"/>
          <p14:tracePt t="53096" x="5622925" y="3429000"/>
          <p14:tracePt t="53113" x="5611813" y="3521075"/>
          <p14:tracePt t="53129" x="5607050" y="3594100"/>
          <p14:tracePt t="53146" x="5572125" y="3675063"/>
          <p14:tracePt t="53163" x="5543550" y="3765550"/>
          <p14:tracePt t="53179" x="5526088" y="3829050"/>
          <p14:tracePt t="53196" x="5521325" y="3879850"/>
          <p14:tracePt t="53213" x="5503863" y="3937000"/>
          <p14:tracePt t="53229" x="5497513" y="3983038"/>
          <p14:tracePt t="53246" x="5497513" y="4006850"/>
          <p14:tracePt t="53263" x="5492750" y="4029075"/>
          <p14:tracePt t="53279" x="5492750" y="4035425"/>
          <p14:tracePt t="53296" x="5508625" y="4092575"/>
          <p14:tracePt t="53313" x="5526088" y="4108450"/>
          <p14:tracePt t="53329" x="5532438" y="4108450"/>
          <p14:tracePt t="53346" x="5543550" y="4108450"/>
          <p14:tracePt t="53363" x="5572125" y="4108450"/>
          <p14:tracePt t="53379" x="5607050" y="4108450"/>
          <p14:tracePt t="53396" x="5651500" y="4092575"/>
          <p14:tracePt t="53413" x="5708650" y="4064000"/>
          <p14:tracePt t="53429" x="5765800" y="4011613"/>
          <p14:tracePt t="53446" x="5811838" y="3971925"/>
          <p14:tracePt t="53463" x="5851525" y="3925888"/>
          <p14:tracePt t="53479" x="5875338" y="3897313"/>
          <p14:tracePt t="53496" x="5926138" y="3794125"/>
          <p14:tracePt t="53512" x="5983288" y="3697288"/>
          <p14:tracePt t="53529" x="6046788" y="3549650"/>
          <p14:tracePt t="53546" x="6132513" y="3400425"/>
          <p14:tracePt t="53563" x="6207125" y="3251200"/>
          <p14:tracePt t="53579" x="6251575" y="3149600"/>
          <p14:tracePt t="53596" x="6269038" y="3092450"/>
          <p14:tracePt t="53613" x="6286500" y="3028950"/>
          <p14:tracePt t="53629" x="6286500" y="2954338"/>
          <p14:tracePt t="53646" x="6286500" y="2892425"/>
          <p14:tracePt t="53663" x="6286500" y="2851150"/>
          <p14:tracePt t="53679" x="6286500" y="2794000"/>
          <p14:tracePt t="53696" x="6264275" y="2760663"/>
          <p14:tracePt t="53713" x="6251575" y="2743200"/>
          <p14:tracePt t="53729" x="6218238" y="2736850"/>
          <p14:tracePt t="53746" x="6121400" y="2736850"/>
          <p14:tracePt t="53763" x="6011863" y="2789238"/>
          <p14:tracePt t="53779" x="5908675" y="2921000"/>
          <p14:tracePt t="53796" x="5864225" y="3074988"/>
          <p14:tracePt t="53812" x="5857875" y="3189288"/>
          <p14:tracePt t="53829" x="5892800" y="3246438"/>
          <p14:tracePt t="53846" x="5983288" y="3292475"/>
          <p14:tracePt t="53862" x="6103938" y="3332163"/>
          <p14:tracePt t="53879" x="6211888" y="3321050"/>
          <p14:tracePt t="53896" x="6257925" y="3279775"/>
          <p14:tracePt t="53912" x="6269038" y="3206750"/>
          <p14:tracePt t="53929" x="6251575" y="3079750"/>
          <p14:tracePt t="53946" x="6178550" y="2903538"/>
          <p14:tracePt t="53962" x="6046788" y="2754313"/>
          <p14:tracePt t="53979" x="5972175" y="2686050"/>
          <p14:tracePt t="53996" x="5943600" y="2679700"/>
          <p14:tracePt t="54012" x="5892800" y="2736850"/>
          <p14:tracePt t="54029" x="5851525" y="2908300"/>
          <p14:tracePt t="54046" x="5818188" y="3121025"/>
          <p14:tracePt t="54062" x="5794375" y="3325813"/>
          <p14:tracePt t="54079" x="5789613" y="3479800"/>
          <p14:tracePt t="54096" x="5811838" y="3536950"/>
          <p14:tracePt t="54112" x="5897563" y="3521075"/>
          <p14:tracePt t="54129" x="6051550" y="3382963"/>
          <p14:tracePt t="54146" x="6178550" y="3154363"/>
          <p14:tracePt t="54163" x="6223000" y="2908300"/>
          <p14:tracePt t="54179" x="6235700" y="2622550"/>
          <p14:tracePt t="54196" x="6218238" y="2463800"/>
          <p14:tracePt t="54212" x="6178550" y="2360613"/>
          <p14:tracePt t="54229" x="6165850" y="2314575"/>
          <p14:tracePt t="54246" x="6149975" y="2286000"/>
          <p14:tracePt t="54279" x="6143625" y="2279650"/>
          <p14:tracePt t="54296" x="6069013" y="2279650"/>
          <p14:tracePt t="54312" x="5965825" y="2314575"/>
          <p14:tracePt t="54329" x="5915025" y="2474913"/>
          <p14:tracePt t="54346" x="5903913" y="2668588"/>
          <p14:tracePt t="54362" x="5903913" y="2835275"/>
          <p14:tracePt t="54379" x="5937250" y="2949575"/>
          <p14:tracePt t="54396" x="6022975" y="3063875"/>
          <p14:tracePt t="54412" x="6075363" y="3132138"/>
          <p14:tracePt t="54429" x="6115050" y="3171825"/>
          <p14:tracePt t="54446" x="6161088" y="3194050"/>
          <p14:tracePt t="54462" x="6223000" y="3200400"/>
          <p14:tracePt t="54479" x="6303963" y="3200400"/>
          <p14:tracePt t="54496" x="6389688" y="3182938"/>
          <p14:tracePt t="54512" x="6451600" y="3125788"/>
          <p14:tracePt t="54529" x="6486525" y="3051175"/>
          <p14:tracePt t="54546" x="6497638" y="2965450"/>
          <p14:tracePt t="54562" x="6497638" y="2857500"/>
          <p14:tracePt t="54579" x="6497638" y="2800350"/>
          <p14:tracePt t="54596" x="6497638" y="2771775"/>
          <p14:tracePt t="54629" x="6492875" y="2760663"/>
          <p14:tracePt t="54646" x="6440488" y="2760663"/>
          <p14:tracePt t="54662" x="6389688" y="2760663"/>
          <p14:tracePt t="54679" x="6354763" y="2760663"/>
          <p14:tracePt t="54696" x="6303963" y="2760663"/>
          <p14:tracePt t="54712" x="6286500" y="2760663"/>
          <p14:tracePt t="54729" x="6251575" y="2771775"/>
          <p14:tracePt t="54746" x="6218238" y="2822575"/>
          <p14:tracePt t="54762" x="6207125" y="2925763"/>
          <p14:tracePt t="54779" x="6200775" y="3051175"/>
          <p14:tracePt t="54796" x="6200775" y="3136900"/>
          <p14:tracePt t="54812" x="6200775" y="3235325"/>
          <p14:tracePt t="54829" x="6240463" y="3332163"/>
          <p14:tracePt t="54846" x="6264275" y="3349625"/>
          <p14:tracePt t="54862" x="6297613" y="3349625"/>
          <p14:tracePt t="54879" x="6361113" y="3349625"/>
          <p14:tracePt t="54896" x="6446838" y="3349625"/>
          <p14:tracePt t="54912" x="6503988" y="3314700"/>
          <p14:tracePt t="54929" x="6543675" y="3268663"/>
          <p14:tracePt t="54946" x="6578600" y="3189288"/>
          <p14:tracePt t="54962" x="6618288" y="3068638"/>
          <p14:tracePt t="54979" x="6640513" y="2925763"/>
          <p14:tracePt t="54996" x="6646863" y="2789238"/>
          <p14:tracePt t="55012" x="6646863" y="2714625"/>
          <p14:tracePt t="55029" x="6646863" y="2674938"/>
          <p14:tracePt t="55046" x="6635750" y="2640013"/>
          <p14:tracePt t="55062" x="6611938" y="2622550"/>
          <p14:tracePt t="55079" x="6561138" y="2578100"/>
          <p14:tracePt t="55096" x="6515100" y="2554288"/>
          <p14:tracePt t="55112" x="6411913" y="2520950"/>
          <p14:tracePt t="55129" x="6350000" y="2508250"/>
          <p14:tracePt t="55146" x="6303963" y="2508250"/>
          <p14:tracePt t="55162" x="6264275" y="2508250"/>
          <p14:tracePt t="55179" x="6240463" y="2508250"/>
          <p14:tracePt t="55196" x="6229350" y="2508250"/>
          <p14:tracePt t="55272" x="6218238" y="2508250"/>
          <p14:tracePt t="55281" x="6207125" y="2520950"/>
          <p14:tracePt t="55296" x="6189663" y="2525713"/>
          <p14:tracePt t="55304" x="6183313" y="2525713"/>
          <p14:tracePt t="55312" x="6172200" y="2532063"/>
          <p14:tracePt t="55329" x="6154738" y="2549525"/>
          <p14:tracePt t="55346" x="6132513" y="2565400"/>
          <p14:tracePt t="55362" x="6103938" y="2606675"/>
          <p14:tracePt t="55379" x="6086475" y="2651125"/>
          <p14:tracePt t="55396" x="6046788" y="2708275"/>
          <p14:tracePt t="55412" x="6029325" y="2732088"/>
          <p14:tracePt t="55429" x="6029325" y="2736850"/>
          <p14:tracePt t="55455" x="6029325" y="2743200"/>
          <p14:tracePt t="55487" x="6029325" y="2749550"/>
          <p14:tracePt t="55671" x="6035675" y="2754313"/>
          <p14:tracePt t="55681" x="6035675" y="2765425"/>
          <p14:tracePt t="55688" x="6035675" y="2771775"/>
          <p14:tracePt t="55695" x="6035675" y="2778125"/>
          <p14:tracePt t="55712" x="6035675" y="2800350"/>
          <p14:tracePt t="55729" x="6018213" y="2828925"/>
          <p14:tracePt t="55746" x="5978525" y="2846388"/>
          <p14:tracePt t="55762" x="5932488" y="2868613"/>
          <p14:tracePt t="55779" x="5915025" y="2879725"/>
          <p14:tracePt t="56063" x="5908675" y="2879725"/>
          <p14:tracePt t="56072" x="5892800" y="2879725"/>
          <p14:tracePt t="56081" x="5851525" y="2879725"/>
          <p14:tracePt t="56096" x="5749925" y="2908300"/>
          <p14:tracePt t="56112" x="5703888" y="2908300"/>
          <p14:tracePt t="56129" x="5668963" y="2921000"/>
          <p14:tracePt t="56146" x="5668963" y="2982913"/>
          <p14:tracePt t="56162" x="5668963" y="3022600"/>
          <p14:tracePt t="56179" x="5686425" y="3079750"/>
          <p14:tracePt t="56195" x="5778500" y="3125788"/>
          <p14:tracePt t="56212" x="5926138" y="3125788"/>
          <p14:tracePt t="56229" x="6069013" y="3103563"/>
          <p14:tracePt t="56245" x="6211888" y="2982913"/>
          <p14:tracePt t="56262" x="6275388" y="2822575"/>
          <p14:tracePt t="56279" x="6286500" y="2686050"/>
          <p14:tracePt t="56296" x="6292850" y="2525713"/>
          <p14:tracePt t="56312" x="6280150" y="2451100"/>
          <p14:tracePt t="56329" x="6269038" y="2422525"/>
          <p14:tracePt t="56345" x="6246813" y="2389188"/>
          <p14:tracePt t="56362" x="6235700" y="2371725"/>
          <p14:tracePt t="56379" x="6211888" y="2349500"/>
          <p14:tracePt t="56412" x="6207125" y="2349500"/>
          <p14:tracePt t="56429" x="6189663" y="2349500"/>
          <p14:tracePt t="56446" x="6183313" y="2349500"/>
          <p14:tracePt t="56462" x="6178550" y="2349500"/>
          <p14:tracePt t="56479" x="6161088" y="2349500"/>
          <p14:tracePt t="56495" x="6149975" y="2349500"/>
          <p14:tracePt t="56512" x="6143625" y="2349500"/>
          <p14:tracePt t="56560" x="6121400" y="2343150"/>
          <p14:tracePt t="56568" x="6108700" y="2325688"/>
          <p14:tracePt t="56579" x="6092825" y="2320925"/>
          <p14:tracePt t="56595" x="6046788" y="2279650"/>
          <p14:tracePt t="56612" x="5978525" y="2239963"/>
          <p14:tracePt t="56629" x="5915025" y="2222500"/>
          <p14:tracePt t="56646" x="5886450" y="2222500"/>
          <p14:tracePt t="56662" x="5857875" y="2222500"/>
          <p14:tracePt t="56679" x="5846763" y="2222500"/>
          <p14:tracePt t="56695" x="5794375" y="2246313"/>
          <p14:tracePt t="56712" x="5761038" y="2268538"/>
          <p14:tracePt t="56729" x="5732463" y="2297113"/>
          <p14:tracePt t="56746" x="5708650" y="2325688"/>
          <p14:tracePt t="56762" x="5703888" y="2343150"/>
          <p14:tracePt t="56779" x="5703888" y="2354263"/>
          <p14:tracePt t="56795" x="5697538" y="2378075"/>
          <p14:tracePt t="56812" x="5686425" y="2411413"/>
          <p14:tracePt t="56829" x="5686425" y="2451100"/>
          <p14:tracePt t="56845" x="5686425" y="2492375"/>
          <p14:tracePt t="56862" x="5686425" y="2565400"/>
          <p14:tracePt t="56879" x="5686425" y="2657475"/>
          <p14:tracePt t="56895" x="5686425" y="2800350"/>
          <p14:tracePt t="56912" x="5686425" y="2892425"/>
          <p14:tracePt t="56929" x="5708650" y="2978150"/>
          <p14:tracePt t="56945" x="5726113" y="3057525"/>
          <p14:tracePt t="56962" x="5754688" y="3136900"/>
          <p14:tracePt t="56979" x="5761038" y="3235325"/>
          <p14:tracePt t="56995" x="5761038" y="3321050"/>
          <p14:tracePt t="57012" x="5761038" y="3406775"/>
          <p14:tracePt t="57029" x="5761038" y="3468688"/>
          <p14:tracePt t="57045" x="5761038" y="3521075"/>
          <p14:tracePt t="57062" x="5761038" y="3560763"/>
          <p14:tracePt t="57079" x="5761038" y="3617913"/>
          <p14:tracePt t="57095" x="5761038" y="3663950"/>
          <p14:tracePt t="57112" x="5761038" y="3703638"/>
          <p14:tracePt t="57129" x="5772150" y="3743325"/>
          <p14:tracePt t="57145" x="5778500" y="3760788"/>
          <p14:tracePt t="57162" x="5783263" y="3771900"/>
          <p14:tracePt t="57179" x="5789613" y="3778250"/>
          <p14:tracePt t="57195" x="5800725" y="3789363"/>
          <p14:tracePt t="57264" x="5800725" y="3783013"/>
          <p14:tracePt t="57272" x="5800725" y="3754438"/>
          <p14:tracePt t="57280" x="5778500" y="3697288"/>
          <p14:tracePt t="57295" x="5732463" y="3629025"/>
          <p14:tracePt t="57312" x="5692775" y="3571875"/>
          <p14:tracePt t="57329" x="5675313" y="3543300"/>
          <p14:tracePt t="57345" x="5668963" y="3536950"/>
          <p14:tracePt t="57379" x="5668963" y="3508375"/>
          <p14:tracePt t="57395" x="5668963" y="3429000"/>
          <p14:tracePt t="57412" x="5668963" y="3354388"/>
          <p14:tracePt t="57429" x="5686425" y="3297238"/>
          <p14:tracePt t="57445" x="5721350" y="3240088"/>
          <p14:tracePt t="57462" x="5749925" y="3194050"/>
          <p14:tracePt t="57479" x="5765800" y="3160713"/>
          <p14:tracePt t="57495" x="5789613" y="3063875"/>
          <p14:tracePt t="57512" x="5807075" y="2932113"/>
          <p14:tracePt t="57529" x="5835650" y="2817813"/>
          <p14:tracePt t="57545" x="5880100" y="2668588"/>
          <p14:tracePt t="57562" x="5897563" y="2543175"/>
          <p14:tracePt t="57579" x="5908675" y="2439988"/>
          <p14:tracePt t="57599" x="5908675" y="2360613"/>
          <p14:tracePt t="57612" x="5908675" y="2274888"/>
          <p14:tracePt t="57629" x="5908675" y="2149475"/>
          <p14:tracePt t="57645" x="5908675" y="2035175"/>
          <p14:tracePt t="57662" x="5926138" y="1960563"/>
          <p14:tracePt t="57679" x="5932488" y="1914525"/>
          <p14:tracePt t="57695" x="5943600" y="1868488"/>
          <p14:tracePt t="57712" x="5949950" y="1839913"/>
          <p14:tracePt t="57729" x="5949950" y="1806575"/>
          <p14:tracePt t="57745" x="5961063" y="1789113"/>
          <p14:tracePt t="57762" x="6000750" y="1789113"/>
          <p14:tracePt t="57779" x="6040438" y="1789113"/>
          <p14:tracePt t="57795" x="6103938" y="1789113"/>
          <p14:tracePt t="57812" x="6137275" y="1789113"/>
          <p14:tracePt t="57829" x="6154738" y="1789113"/>
          <p14:tracePt t="57845" x="6172200" y="1793875"/>
          <p14:tracePt t="57912" x="6161088" y="1806575"/>
          <p14:tracePt t="57920" x="6137275" y="1806575"/>
          <p14:tracePt t="57929" x="6108700" y="1806575"/>
          <p14:tracePt t="57945" x="6022975" y="1822450"/>
          <p14:tracePt t="57962" x="5932488" y="1851025"/>
          <p14:tracePt t="57979" x="5880100" y="1857375"/>
          <p14:tracePt t="57995" x="5851525" y="1868488"/>
          <p14:tracePt t="58012" x="5818188" y="1885950"/>
          <p14:tracePt t="58029" x="5800725" y="1897063"/>
          <p14:tracePt t="58045" x="5783263" y="1931988"/>
          <p14:tracePt t="58062" x="5765800" y="1960563"/>
          <p14:tracePt t="58079" x="5743575" y="2006600"/>
          <p14:tracePt t="58095" x="5743575" y="2120900"/>
          <p14:tracePt t="58112" x="5743575" y="2206625"/>
          <p14:tracePt t="58129" x="5743575" y="2268538"/>
          <p14:tracePt t="58145" x="5743575" y="2349500"/>
          <p14:tracePt t="58162" x="5737225" y="2463800"/>
          <p14:tracePt t="58179" x="5726113" y="2606675"/>
          <p14:tracePt t="58195" x="5726113" y="2754313"/>
          <p14:tracePt t="58212" x="5726113" y="2897188"/>
          <p14:tracePt t="58229" x="5692775" y="3022600"/>
          <p14:tracePt t="58245" x="5686425" y="3136900"/>
          <p14:tracePt t="58262" x="5651500" y="3222625"/>
          <p14:tracePt t="58279" x="5611813" y="3365500"/>
          <p14:tracePt t="58295" x="5611813" y="3475038"/>
          <p14:tracePt t="58312" x="5611813" y="3560763"/>
          <p14:tracePt t="58329" x="5611813" y="3622675"/>
          <p14:tracePt t="58345" x="5618163" y="3668713"/>
          <p14:tracePt t="58362" x="5618163" y="3708400"/>
          <p14:tracePt t="58379" x="5618163" y="3754438"/>
          <p14:tracePt t="58395" x="5618163" y="3783013"/>
          <p14:tracePt t="58412" x="5618163" y="3822700"/>
          <p14:tracePt t="58428" x="5618163" y="3863975"/>
          <p14:tracePt t="58445" x="5629275" y="3897313"/>
          <p14:tracePt t="58488" x="5640388" y="3903663"/>
          <p14:tracePt t="58497" x="5657850" y="3921125"/>
          <p14:tracePt t="58512" x="5721350" y="3921125"/>
          <p14:tracePt t="58529" x="5761038" y="3921125"/>
          <p14:tracePt t="58545" x="5789613" y="3921125"/>
          <p14:tracePt t="58562" x="5822950" y="3908425"/>
          <p14:tracePt t="58579" x="5857875" y="3879850"/>
          <p14:tracePt t="58595" x="5868988" y="3868738"/>
          <p14:tracePt t="58612" x="5880100" y="3857625"/>
          <p14:tracePt t="58632" x="5886450" y="3851275"/>
          <p14:tracePt t="58649" x="5892800" y="3846513"/>
          <p14:tracePt t="58839" x="5880100" y="3822700"/>
          <p14:tracePt t="58849" x="5875338" y="3817938"/>
          <p14:tracePt t="58856" x="5868988" y="3817938"/>
          <p14:tracePt t="58865" x="5864225" y="3817938"/>
          <p14:tracePt t="58936" x="5851525" y="3811588"/>
          <p14:tracePt t="58943" x="5846763" y="3806825"/>
          <p14:tracePt t="58952" x="5835650" y="3794125"/>
          <p14:tracePt t="58962" x="5835650" y="3789363"/>
          <p14:tracePt t="58979" x="5818188" y="3754438"/>
          <p14:tracePt t="58995" x="5794375" y="3697288"/>
          <p14:tracePt t="59012" x="5778500" y="3622675"/>
          <p14:tracePt t="59029" x="5754688" y="3532188"/>
          <p14:tracePt t="59045" x="5754688" y="3479800"/>
          <p14:tracePt t="59062" x="5754688" y="3429000"/>
          <p14:tracePt t="59078" x="5754688" y="3365500"/>
          <p14:tracePt t="59095" x="5754688" y="3321050"/>
          <p14:tracePt t="59112" x="5761038" y="3251200"/>
          <p14:tracePt t="59128" x="5761038" y="3228975"/>
          <p14:tracePt t="59145" x="5783263" y="3200400"/>
          <p14:tracePt t="59162" x="5811838" y="3154363"/>
          <p14:tracePt t="59178" x="5846763" y="3125788"/>
          <p14:tracePt t="59195" x="5857875" y="3086100"/>
          <p14:tracePt t="59212" x="5857875" y="3063875"/>
          <p14:tracePt t="59229" x="5857875" y="3006725"/>
          <p14:tracePt t="59245" x="5857875" y="2949575"/>
          <p14:tracePt t="59262" x="5857875" y="2886075"/>
          <p14:tracePt t="59278" x="5857875" y="2840038"/>
          <p14:tracePt t="59295" x="5857875" y="2789238"/>
          <p14:tracePt t="59312" x="5857875" y="2714625"/>
          <p14:tracePt t="59329" x="5857875" y="2663825"/>
          <p14:tracePt t="59345" x="5846763" y="2606675"/>
          <p14:tracePt t="59362" x="5846763" y="2543175"/>
          <p14:tracePt t="59378" x="5846763" y="2508250"/>
          <p14:tracePt t="59395" x="5846763" y="2474913"/>
          <p14:tracePt t="59412" x="5846763" y="2435225"/>
          <p14:tracePt t="59428" x="5846763" y="2417763"/>
          <p14:tracePt t="59445" x="5846763" y="2393950"/>
          <p14:tracePt t="59462" x="5846763" y="2365375"/>
          <p14:tracePt t="59478" x="5846763" y="2354263"/>
          <p14:tracePt t="59544" x="5846763" y="2343150"/>
          <p14:tracePt t="59552" x="5840413" y="2336800"/>
          <p14:tracePt t="59562" x="5835650" y="2336800"/>
          <p14:tracePt t="59578" x="5818188" y="2336800"/>
          <p14:tracePt t="59595" x="5800725" y="2336800"/>
          <p14:tracePt t="59612" x="5789613" y="2336800"/>
          <p14:tracePt t="59628" x="5772150" y="2343150"/>
          <p14:tracePt t="59645" x="5749925" y="2360613"/>
          <p14:tracePt t="59662" x="5726113" y="2393950"/>
          <p14:tracePt t="59678" x="5721350" y="2428875"/>
          <p14:tracePt t="59695" x="5721350" y="2439988"/>
          <p14:tracePt t="59744" x="5721350" y="2446338"/>
          <p14:tracePt t="59752" x="5732463" y="2446338"/>
          <p14:tracePt t="59762" x="5754688" y="2446338"/>
          <p14:tracePt t="59778" x="5789613" y="2446338"/>
          <p14:tracePt t="59795" x="5835650" y="2446338"/>
          <p14:tracePt t="59812" x="5864225" y="2422525"/>
          <p14:tracePt t="59828" x="5892800" y="2389188"/>
          <p14:tracePt t="59845" x="5903913" y="2360613"/>
          <p14:tracePt t="59862" x="5908675" y="2332038"/>
          <p14:tracePt t="59878" x="5915025" y="2297113"/>
          <p14:tracePt t="59895" x="5915025" y="2263775"/>
          <p14:tracePt t="59912" x="5915025" y="2228850"/>
          <p14:tracePt t="59928" x="5897563" y="2193925"/>
          <p14:tracePt t="59945" x="5886450" y="2182813"/>
          <p14:tracePt t="59962" x="5880100" y="2182813"/>
          <p14:tracePt t="59978" x="5875338" y="2178050"/>
          <p14:tracePt t="60015" x="5868988" y="2178050"/>
          <p14:tracePt t="60028" x="5857875" y="2178050"/>
          <p14:tracePt t="60045" x="5800725" y="2178050"/>
          <p14:tracePt t="60062" x="5765800" y="2178050"/>
          <p14:tracePt t="60078" x="5732463" y="2206625"/>
          <p14:tracePt t="60095" x="5732463" y="2228850"/>
          <p14:tracePt t="60112" x="5721350" y="2279650"/>
          <p14:tracePt t="60128" x="5715000" y="2343150"/>
          <p14:tracePt t="60145" x="5697538" y="2417763"/>
          <p14:tracePt t="60162" x="5697538" y="2514600"/>
          <p14:tracePt t="60178" x="5697538" y="2589213"/>
          <p14:tracePt t="60195" x="5697538" y="2646363"/>
          <p14:tracePt t="60212" x="5697538" y="2720975"/>
          <p14:tracePt t="60228" x="5692775" y="2782888"/>
          <p14:tracePt t="60245" x="5680075" y="2835275"/>
          <p14:tracePt t="60262" x="5680075" y="2879725"/>
          <p14:tracePt t="60278" x="5680075" y="2903538"/>
          <p14:tracePt t="60295" x="5680075" y="2914650"/>
          <p14:tracePt t="60312" x="5686425" y="2936875"/>
          <p14:tracePt t="60328" x="5692775" y="2960688"/>
          <p14:tracePt t="60345" x="5692775" y="2994025"/>
          <p14:tracePt t="60362" x="5692775" y="3051175"/>
          <p14:tracePt t="60378" x="5692775" y="3108325"/>
          <p14:tracePt t="60395" x="5692775" y="3154363"/>
          <p14:tracePt t="60412" x="5692775" y="3217863"/>
          <p14:tracePt t="60428" x="5692775" y="3263900"/>
          <p14:tracePt t="60445" x="5692775" y="3314700"/>
          <p14:tracePt t="60462" x="5708650" y="3365500"/>
          <p14:tracePt t="60478" x="5749925" y="3417888"/>
          <p14:tracePt t="60495" x="5778500" y="3435350"/>
          <p14:tracePt t="60512" x="5807075" y="3457575"/>
          <p14:tracePt t="60528" x="5811838" y="3457575"/>
          <p14:tracePt t="60576" x="5818188" y="3463925"/>
          <p14:tracePt t="60584" x="5822950" y="3463925"/>
          <p14:tracePt t="60744" x="5811838" y="3463925"/>
          <p14:tracePt t="60752" x="5800725" y="3463925"/>
          <p14:tracePt t="60761" x="5761038" y="3422650"/>
          <p14:tracePt t="60778" x="5737225" y="3360738"/>
          <p14:tracePt t="60795" x="5708650" y="3275013"/>
          <p14:tracePt t="60812" x="5708650" y="3222625"/>
          <p14:tracePt t="60828" x="5708650" y="3171825"/>
          <p14:tracePt t="60845" x="5715000" y="3114675"/>
          <p14:tracePt t="60862" x="5726113" y="3035300"/>
          <p14:tracePt t="60878" x="5737225" y="2932113"/>
          <p14:tracePt t="60895" x="5761038" y="2846388"/>
          <p14:tracePt t="60911" x="5811838" y="2749550"/>
          <p14:tracePt t="60928" x="5846763" y="2703513"/>
          <p14:tracePt t="60945" x="5868988" y="2657475"/>
          <p14:tracePt t="60962" x="5897563" y="2628900"/>
          <p14:tracePt t="60978" x="5926138" y="2611438"/>
          <p14:tracePt t="60995" x="5954713" y="2606675"/>
          <p14:tracePt t="61012" x="5983288" y="2593975"/>
          <p14:tracePt t="61028" x="5994400" y="2589213"/>
          <p14:tracePt t="61072" x="5994400" y="2578100"/>
          <p14:tracePt t="61097" x="5994400" y="2571750"/>
          <p14:tracePt t="61112" x="5983288" y="2554288"/>
          <p14:tracePt t="61121" x="5972175" y="2543175"/>
          <p14:tracePt t="61128" x="5908675" y="2543175"/>
          <p14:tracePt t="61145" x="5794375" y="2536825"/>
          <p14:tracePt t="61162" x="5657850" y="2536825"/>
          <p14:tracePt t="61178" x="5607050" y="2536825"/>
          <p14:tracePt t="61195" x="5565775" y="2536825"/>
          <p14:tracePt t="61212" x="5561013" y="2554288"/>
          <p14:tracePt t="61228" x="5561013" y="2593975"/>
          <p14:tracePt t="61245" x="5561013" y="2640013"/>
          <p14:tracePt t="61262" x="5594350" y="2668588"/>
          <p14:tracePt t="61278" x="5668963" y="2714625"/>
          <p14:tracePt t="61295" x="5749925" y="2749550"/>
          <p14:tracePt t="61312" x="5818188" y="2789238"/>
          <p14:tracePt t="61417" x="5811838" y="2789238"/>
          <p14:tracePt t="61423" x="5789613" y="2778125"/>
          <p14:tracePt t="61432" x="5765800" y="2771775"/>
          <p14:tracePt t="61445" x="5749925" y="2754313"/>
          <p14:tracePt t="61462" x="5749925" y="2749550"/>
          <p14:tracePt t="61478" x="5765800" y="2714625"/>
          <p14:tracePt t="61495" x="5800725" y="2692400"/>
          <p14:tracePt t="66824" x="5800725" y="2765425"/>
          <p14:tracePt t="66831" x="5726113" y="2921000"/>
          <p14:tracePt t="66840" x="5686425" y="3017838"/>
          <p14:tracePt t="66848" x="5664200" y="3103563"/>
          <p14:tracePt t="66861" x="5640388" y="3200400"/>
          <p14:tracePt t="66877" x="5618163" y="3371850"/>
          <p14:tracePt t="66894" x="5611813" y="3521075"/>
          <p14:tracePt t="66911" x="5589588" y="3622675"/>
          <p14:tracePt t="66927" x="5589588" y="3721100"/>
          <p14:tracePt t="66944" x="5594350" y="3736975"/>
          <p14:tracePt t="66961" x="5618163" y="3765550"/>
          <p14:tracePt t="66977" x="5629275" y="3794125"/>
          <p14:tracePt t="66994" x="5635625" y="3806825"/>
          <p14:tracePt t="67011" x="5657850" y="3840163"/>
          <p14:tracePt t="67028" x="5664200" y="3863975"/>
          <p14:tracePt t="67044" x="5668963" y="3886200"/>
          <p14:tracePt t="67061" x="5692775" y="3914775"/>
          <p14:tracePt t="67078" x="5697538" y="3937000"/>
          <p14:tracePt t="67094" x="5703888" y="4006850"/>
          <p14:tracePt t="67111" x="5737225" y="4121150"/>
          <p14:tracePt t="67114" x="5737225" y="4206875"/>
          <p14:tracePt t="67127" x="5794375" y="4325938"/>
          <p14:tracePt t="67144" x="5851525" y="4411663"/>
          <p14:tracePt t="67161" x="5886450" y="4457700"/>
          <p14:tracePt t="67177" x="5908675" y="4497388"/>
          <p14:tracePt t="67211" x="5908675" y="4521200"/>
          <p14:tracePt t="67228" x="5921375" y="4560888"/>
          <p14:tracePt t="67244" x="5937250" y="4589463"/>
          <p14:tracePt t="67261" x="5949950" y="4600575"/>
          <p14:tracePt t="67277" x="5954713" y="4606925"/>
          <p14:tracePt t="67352" x="5965825" y="4606925"/>
          <p14:tracePt t="67368" x="5972175" y="4606925"/>
          <p14:tracePt t="67480" x="5978525" y="4606925"/>
          <p14:tracePt t="67488" x="5983288" y="4606925"/>
          <p14:tracePt t="68328" x="5978525" y="4606925"/>
          <p14:tracePt t="68352" x="5972175" y="4611688"/>
          <p14:tracePt t="68375" x="5965825" y="4618038"/>
          <p14:tracePt t="68408" x="5965825" y="4622800"/>
          <p14:tracePt t="68424" x="5965825" y="4629150"/>
          <p14:tracePt t="68464" x="5965825" y="4640263"/>
          <p14:tracePt t="68487" x="5965825" y="4646613"/>
          <p14:tracePt t="68497" x="5965825" y="4651375"/>
          <p14:tracePt t="68528" x="5965825" y="4657725"/>
          <p14:tracePt t="68583" x="5965825" y="4675188"/>
          <p14:tracePt t="68600" x="5965825" y="4679950"/>
          <p14:tracePt t="68609" x="5972175" y="4686300"/>
          <p14:tracePt t="69000" x="5972175" y="4692650"/>
          <p14:tracePt t="69008" x="5972175" y="4703763"/>
          <p14:tracePt t="69024" x="5972175" y="4708525"/>
          <p14:tracePt t="69039" x="5972175" y="4721225"/>
          <p14:tracePt t="69296" x="5972175" y="4725988"/>
          <p14:tracePt t="69760" x="5972175" y="4721225"/>
          <p14:tracePt t="69768" x="5965825" y="4714875"/>
          <p14:tracePt t="69784" x="5965825" y="4708525"/>
          <p14:tracePt t="69794" x="5965825" y="4703763"/>
          <p14:tracePt t="69810" x="5961063" y="4692650"/>
          <p14:tracePt t="69827" x="5961063" y="4686300"/>
          <p14:tracePt t="69903" x="5961063" y="4679950"/>
          <p14:tracePt t="69913" x="5949950" y="4675188"/>
          <p14:tracePt t="69920" x="5943600" y="4664075"/>
          <p14:tracePt t="69952" x="5943600" y="4657725"/>
          <p14:tracePt t="70031" x="5937250" y="4646613"/>
          <p14:tracePt t="70039" x="5937250" y="4640263"/>
          <p14:tracePt t="70047" x="5932488" y="4622800"/>
          <p14:tracePt t="70064" x="5926138" y="4606925"/>
          <p14:tracePt t="70081" x="5921375" y="4600575"/>
          <p14:tracePt t="70094" x="5915025" y="4594225"/>
          <p14:tracePt t="70110" x="5908675" y="4583113"/>
          <p14:tracePt t="70127" x="5903913" y="4565650"/>
          <p14:tracePt t="70351" x="5903913" y="4560888"/>
          <p14:tracePt t="70360" x="5903913" y="4554538"/>
          <p14:tracePt t="70368" x="5908675" y="4537075"/>
          <p14:tracePt t="70383" x="5915025" y="4537075"/>
          <p14:tracePt t="70394" x="5921375" y="4537075"/>
          <p14:tracePt t="70410" x="5932488" y="4537075"/>
          <p14:tracePt t="70440" x="5937250" y="4537075"/>
          <p14:tracePt t="70455" x="5943600" y="4537075"/>
          <p14:tracePt t="70471" x="5949950" y="4537075"/>
          <p14:tracePt t="70481" x="5965825" y="4537075"/>
          <p14:tracePt t="70497" x="5972175" y="4537075"/>
          <p14:tracePt t="70856" x="5978525" y="4532313"/>
          <p14:tracePt t="70864" x="5978525" y="4525963"/>
          <p14:tracePt t="70872" x="5978525" y="4521200"/>
          <p14:tracePt t="70888" x="5972175" y="4514850"/>
          <p14:tracePt t="71024" x="5983288" y="4497388"/>
          <p14:tracePt t="71031" x="6029325" y="4497388"/>
          <p14:tracePt t="71039" x="6069013" y="4497388"/>
          <p14:tracePt t="71047" x="6108700" y="4497388"/>
          <p14:tracePt t="71060" x="6154738" y="4497388"/>
          <p14:tracePt t="71077" x="6264275" y="4497388"/>
          <p14:tracePt t="71094" x="6350000" y="4497388"/>
          <p14:tracePt t="71110" x="6457950" y="4497388"/>
          <p14:tracePt t="71114" x="6503988" y="4497388"/>
          <p14:tracePt t="71127" x="6550025" y="4497388"/>
          <p14:tracePt t="71144" x="6664325" y="4525963"/>
          <p14:tracePt t="71160" x="6721475" y="4543425"/>
          <p14:tracePt t="71177" x="6811963" y="4578350"/>
          <p14:tracePt t="71194" x="6846888" y="4583113"/>
          <p14:tracePt t="71210" x="6875463" y="4594225"/>
          <p14:tracePt t="71264" x="6880225" y="4594225"/>
          <p14:tracePt t="71271" x="6892925" y="4594225"/>
          <p14:tracePt t="71281" x="6897688" y="4594225"/>
          <p14:tracePt t="71294" x="6904038" y="4594225"/>
          <p14:tracePt t="71310" x="6926263" y="4589463"/>
          <p14:tracePt t="71327" x="6932613" y="4589463"/>
          <p14:tracePt t="71344" x="6954838" y="4578350"/>
          <p14:tracePt t="71360" x="6965950" y="4572000"/>
          <p14:tracePt t="71377" x="7011988" y="4565650"/>
          <p14:tracePt t="71394" x="7046913" y="4549775"/>
          <p14:tracePt t="71410" x="7075488" y="4543425"/>
          <p14:tracePt t="71427" x="7108825" y="4537075"/>
          <p14:tracePt t="71444" x="7137400" y="4532313"/>
          <p14:tracePt t="71460" x="7183438" y="4532313"/>
          <p14:tracePt t="71477" x="7246938" y="4532313"/>
          <p14:tracePt t="71494" x="7297738" y="4532313"/>
          <p14:tracePt t="71510" x="7337425" y="4532313"/>
          <p14:tracePt t="71527" x="7354888" y="4532313"/>
          <p14:tracePt t="71544" x="7361238" y="4532313"/>
          <p14:tracePt t="71560" x="7383463" y="4532313"/>
          <p14:tracePt t="71577" x="7400925" y="4532313"/>
          <p14:tracePt t="71594" x="7435850" y="4532313"/>
          <p14:tracePt t="71610" x="7464425" y="4532313"/>
          <p14:tracePt t="71627" x="7469188" y="4532313"/>
          <p14:tracePt t="71687" x="7486650" y="4532313"/>
          <p14:tracePt t="71697" x="7493000" y="4532313"/>
          <p14:tracePt t="71714" x="7497763" y="4532313"/>
          <p14:tracePt t="71736" x="7504113" y="4532313"/>
          <p14:tracePt t="71752" x="7515225" y="4532313"/>
          <p14:tracePt t="71760" x="7521575" y="4532313"/>
          <p14:tracePt t="71768" x="7526338" y="4532313"/>
          <p14:tracePt t="71864" x="7532688" y="4532313"/>
          <p14:tracePt t="71881" x="7537450" y="4537075"/>
          <p14:tracePt t="71888" x="7537450" y="4549775"/>
          <p14:tracePt t="71897" x="7537450" y="4572000"/>
          <p14:tracePt t="71910" x="7537450" y="4583113"/>
          <p14:tracePt t="71927" x="7504113" y="4629150"/>
          <p14:tracePt t="71943" x="7480300" y="4664075"/>
          <p14:tracePt t="71960" x="7464425" y="4692650"/>
          <p14:tracePt t="71977" x="7451725" y="4708525"/>
          <p14:tracePt t="71994" x="7451725" y="4721225"/>
          <p14:tracePt t="72010" x="7446963" y="4725988"/>
          <p14:tracePt t="72027" x="7440613" y="4737100"/>
          <p14:tracePt t="72043" x="7435850" y="4743450"/>
          <p14:tracePt t="72136" x="7429500" y="4754563"/>
          <p14:tracePt t="72143" x="7423150" y="4754563"/>
          <p14:tracePt t="72152" x="7394575" y="4754563"/>
          <p14:tracePt t="72160" x="7383463" y="4754563"/>
          <p14:tracePt t="72177" x="7354888" y="4754563"/>
          <p14:tracePt t="72193" x="7332663" y="4754563"/>
          <p14:tracePt t="72210" x="7308850" y="4760913"/>
          <p14:tracePt t="72227" x="7292975" y="4760913"/>
          <p14:tracePt t="72244" x="7264400" y="4778375"/>
          <p14:tracePt t="72260" x="7258050" y="4778375"/>
          <p14:tracePt t="72277" x="7251700" y="4778375"/>
          <p14:tracePt t="72293" x="7246938" y="4783138"/>
          <p14:tracePt t="72335" x="7235825" y="4783138"/>
          <p14:tracePt t="72344" x="7229475" y="4789488"/>
          <p14:tracePt t="72408" x="7223125" y="4789488"/>
          <p14:tracePt t="72432" x="7218363" y="4794250"/>
          <p14:tracePt t="72448" x="7212013" y="4806950"/>
          <p14:tracePt t="72456" x="7207250" y="4811713"/>
          <p14:tracePt t="72464" x="7200900" y="4818063"/>
          <p14:tracePt t="72481" x="7194550" y="4822825"/>
          <p14:tracePt t="72497" x="7194550" y="4835525"/>
          <p14:tracePt t="72510" x="7189788" y="4840288"/>
          <p14:tracePt t="72527" x="7172325" y="4857750"/>
          <p14:tracePt t="72543" x="7137400" y="4897438"/>
          <p14:tracePt t="72560" x="7137400" y="4903788"/>
          <p14:tracePt t="72577" x="7126288" y="4914900"/>
          <p14:tracePt t="72593" x="7126288" y="4932363"/>
          <p14:tracePt t="72610" x="7121525" y="4943475"/>
          <p14:tracePt t="72627" x="7115175" y="4960938"/>
          <p14:tracePt t="72643" x="7104063" y="4983163"/>
          <p14:tracePt t="72660" x="7097713" y="4989513"/>
          <p14:tracePt t="72677" x="7075488" y="5000625"/>
          <p14:tracePt t="72693" x="7064375" y="5006975"/>
          <p14:tracePt t="72710" x="7046913" y="5006975"/>
          <p14:tracePt t="72727" x="7035800" y="5006975"/>
          <p14:tracePt t="72743" x="7011988" y="5006975"/>
          <p14:tracePt t="72760" x="7000875" y="5006975"/>
          <p14:tracePt t="72777" x="6972300" y="5006975"/>
          <p14:tracePt t="72793" x="6950075" y="5006975"/>
          <p14:tracePt t="72810" x="6921500" y="5006975"/>
          <p14:tracePt t="72827" x="6908800" y="5006975"/>
          <p14:tracePt t="72843" x="6880225" y="5006975"/>
          <p14:tracePt t="72860" x="6851650" y="5006975"/>
          <p14:tracePt t="72877" x="6829425" y="5006975"/>
          <p14:tracePt t="72893" x="6807200" y="5006975"/>
          <p14:tracePt t="72910" x="6794500" y="5006975"/>
          <p14:tracePt t="72927" x="6789738" y="5006975"/>
          <p14:tracePt t="72943" x="6778625" y="5006975"/>
          <p14:tracePt t="72960" x="6765925" y="5006975"/>
          <p14:tracePt t="72977" x="6761163" y="5011738"/>
          <p14:tracePt t="72993" x="6754813" y="5011738"/>
          <p14:tracePt t="73063" x="6750050" y="5018088"/>
          <p14:tracePt t="73081" x="6737350" y="5018088"/>
          <p14:tracePt t="73088" x="6732588" y="5018088"/>
          <p14:tracePt t="73097" x="6726238" y="5018088"/>
          <p14:tracePt t="73110" x="6721475" y="5018088"/>
          <p14:tracePt t="73127" x="6697663" y="5018088"/>
          <p14:tracePt t="73143" x="6692900" y="5018088"/>
          <p14:tracePt t="73160" x="6680200" y="5022850"/>
          <p14:tracePt t="73184" x="6675438" y="5029200"/>
          <p14:tracePt t="73193" x="6664325" y="5035550"/>
          <p14:tracePt t="73210" x="6635750" y="5035550"/>
          <p14:tracePt t="73227" x="6589713" y="5046663"/>
          <p14:tracePt t="73243" x="6543675" y="5051425"/>
          <p14:tracePt t="73260" x="6486525" y="5075238"/>
          <p14:tracePt t="73277" x="6411913" y="5092700"/>
          <p14:tracePt t="73293" x="6343650" y="5126038"/>
          <p14:tracePt t="73310" x="6183313" y="5189538"/>
          <p14:tracePt t="73327" x="6051550" y="5229225"/>
          <p14:tracePt t="73343" x="5851525" y="5280025"/>
          <p14:tracePt t="73360" x="5743575" y="5332413"/>
          <p14:tracePt t="73377" x="5635625" y="5378450"/>
          <p14:tracePt t="73393" x="5543550" y="5418138"/>
          <p14:tracePt t="73410" x="5464175" y="5464175"/>
          <p14:tracePt t="73427" x="5394325" y="5497513"/>
          <p14:tracePt t="73443" x="5326063" y="5521325"/>
          <p14:tracePt t="73460" x="5257800" y="5543550"/>
          <p14:tracePt t="73477" x="5194300" y="5565775"/>
          <p14:tracePt t="73493" x="5137150" y="5600700"/>
          <p14:tracePt t="73510" x="5080000" y="5622925"/>
          <p14:tracePt t="73527" x="5022850" y="5657850"/>
          <p14:tracePt t="73543" x="4972050" y="5686425"/>
          <p14:tracePt t="73560" x="4926013" y="5715000"/>
          <p14:tracePt t="73577" x="4879975" y="5749925"/>
          <p14:tracePt t="73593" x="4840288" y="5761038"/>
          <p14:tracePt t="73610" x="4806950" y="5783263"/>
          <p14:tracePt t="73627" x="4754563" y="5800725"/>
          <p14:tracePt t="73643" x="4697413" y="5840413"/>
          <p14:tracePt t="73660" x="4686300" y="5857875"/>
          <p14:tracePt t="73677" x="4675188" y="5868988"/>
          <p14:tracePt t="73693" x="4657725" y="5886450"/>
          <p14:tracePt t="73727" x="4651375" y="5864225"/>
          <p14:tracePt t="73743" x="4651375" y="5800725"/>
          <p14:tracePt t="73760" x="4651375" y="5783263"/>
          <p14:tracePt t="73777" x="4679950" y="5783263"/>
          <p14:tracePt t="73793" x="4721225" y="5726113"/>
          <p14:tracePt t="73810" x="4725988" y="5721350"/>
          <p14:tracePt t="73936" x="4743450" y="5703888"/>
          <p14:tracePt t="73944" x="4760913" y="5697538"/>
          <p14:tracePt t="73952" x="4760913" y="5692775"/>
          <p14:tracePt t="73992" x="4789488" y="5692775"/>
          <p14:tracePt t="74000" x="4818063" y="5703888"/>
          <p14:tracePt t="74010" x="4835525" y="5703888"/>
          <p14:tracePt t="74027" x="4818063" y="5715000"/>
          <p14:tracePt t="74043" x="4721225" y="5715000"/>
          <p14:tracePt t="74060" x="4692650" y="5715000"/>
          <p14:tracePt t="74077" x="4668838" y="5715000"/>
          <p14:tracePt t="74093" x="4611688" y="5715000"/>
          <p14:tracePt t="74110" x="4543425" y="5715000"/>
          <p14:tracePt t="74114" x="4486275" y="5715000"/>
          <p14:tracePt t="74127" x="4440238" y="5726113"/>
          <p14:tracePt t="74143" x="4257675" y="5761038"/>
          <p14:tracePt t="74160" x="3983038" y="5761038"/>
          <p14:tracePt t="74177" x="3835400" y="5761038"/>
          <p14:tracePt t="74193" x="3714750" y="5778500"/>
          <p14:tracePt t="74210" x="3578225" y="5800725"/>
          <p14:tracePt t="74227" x="3446463" y="5818188"/>
          <p14:tracePt t="74243" x="3303588" y="5846763"/>
          <p14:tracePt t="74260" x="3189288" y="5857875"/>
          <p14:tracePt t="74276" x="3079750" y="5868988"/>
          <p14:tracePt t="74293" x="2960688" y="5897563"/>
          <p14:tracePt t="74310" x="2806700" y="5908675"/>
          <p14:tracePt t="74327" x="2640013" y="5926138"/>
          <p14:tracePt t="74343" x="2451100" y="5961063"/>
          <p14:tracePt t="74360" x="2365375" y="5965825"/>
          <p14:tracePt t="74377" x="2279650" y="5978525"/>
          <p14:tracePt t="74393" x="2165350" y="5983288"/>
          <p14:tracePt t="74410" x="2074863" y="6007100"/>
          <p14:tracePt t="74427" x="1978025" y="6011863"/>
          <p14:tracePt t="74443" x="1885950" y="6040438"/>
          <p14:tracePt t="74460" x="1811338" y="6046788"/>
          <p14:tracePt t="74477" x="1749425" y="6064250"/>
          <p14:tracePt t="74493" x="1679575" y="6086475"/>
          <p14:tracePt t="74510" x="1606550" y="6103938"/>
          <p14:tracePt t="74526" x="1525588" y="6132513"/>
          <p14:tracePt t="74543" x="1474788" y="6149975"/>
          <p14:tracePt t="74560" x="1428750" y="6165850"/>
          <p14:tracePt t="74593" x="1417638" y="6172200"/>
          <p14:tracePt t="74610" x="1411288" y="6178550"/>
          <p14:tracePt t="74626" x="1400175" y="6194425"/>
          <p14:tracePt t="74643" x="1389063" y="6200775"/>
          <p14:tracePt t="74660" x="1382713" y="6207125"/>
          <p14:tracePt t="74735" x="1377950" y="6218238"/>
          <p14:tracePt t="74747" x="1377950" y="6223000"/>
          <p14:tracePt t="74751" x="1389063" y="6246813"/>
          <p14:tracePt t="74760" x="1393825" y="6257925"/>
          <p14:tracePt t="74777" x="1435100" y="6297613"/>
          <p14:tracePt t="74793" x="1474788" y="6326188"/>
          <p14:tracePt t="74810" x="1520825" y="6354763"/>
          <p14:tracePt t="74827" x="1589088" y="6389688"/>
          <p14:tracePt t="74843" x="1639888" y="6407150"/>
          <p14:tracePt t="74860" x="1703388" y="6429375"/>
          <p14:tracePt t="74876" x="1782763" y="6457950"/>
          <p14:tracePt t="74893" x="1857375" y="6464300"/>
          <p14:tracePt t="74910" x="1920875" y="6464300"/>
          <p14:tracePt t="74926" x="1993900" y="6464300"/>
          <p14:tracePt t="74943" x="2068513" y="6464300"/>
          <p14:tracePt t="74960" x="2189163" y="6435725"/>
          <p14:tracePt t="74976" x="2222500" y="6407150"/>
          <p14:tracePt t="74993" x="2274888" y="6361113"/>
          <p14:tracePt t="75010" x="2292350" y="6303963"/>
          <p14:tracePt t="75026" x="2297113" y="6251575"/>
          <p14:tracePt t="75043" x="2297113" y="6200775"/>
          <p14:tracePt t="75060" x="2297113" y="6178550"/>
          <p14:tracePt t="75076" x="2297113" y="6161088"/>
          <p14:tracePt t="75093" x="2279650" y="6137275"/>
          <p14:tracePt t="75110" x="2268538" y="6115050"/>
          <p14:tracePt t="75113" x="2257425" y="6108700"/>
          <p14:tracePt t="75126" x="2239963" y="6103938"/>
          <p14:tracePt t="75143" x="2193925" y="6086475"/>
          <p14:tracePt t="75160" x="2103438" y="6086475"/>
          <p14:tracePt t="75176" x="2039938" y="6086475"/>
          <p14:tracePt t="75193" x="1978025" y="6097588"/>
          <p14:tracePt t="75210" x="1954213" y="6108700"/>
          <p14:tracePt t="75226" x="1943100" y="6143625"/>
          <p14:tracePt t="75243" x="1943100" y="6194425"/>
          <p14:tracePt t="75260" x="1943100" y="6235700"/>
          <p14:tracePt t="75277" x="1949450" y="6257925"/>
          <p14:tracePt t="75293" x="1960563" y="6280150"/>
          <p14:tracePt t="75310" x="1989138" y="6297613"/>
          <p14:tracePt t="75326" x="2011363" y="6297613"/>
          <p14:tracePt t="75343" x="2085975" y="6297613"/>
          <p14:tracePt t="75360" x="2160588" y="6297613"/>
          <p14:tracePt t="75376" x="2189163" y="6286500"/>
          <p14:tracePt t="75393" x="2217738" y="6251575"/>
          <p14:tracePt t="75410" x="2235200" y="6229350"/>
          <p14:tracePt t="75426" x="2235200" y="6200775"/>
          <p14:tracePt t="75443" x="2235200" y="6183313"/>
          <p14:tracePt t="75460" x="2228850" y="6154738"/>
          <p14:tracePt t="75476" x="2217738" y="6143625"/>
          <p14:tracePt t="75493" x="2178050" y="6126163"/>
          <p14:tracePt t="75510" x="2132013" y="6115050"/>
          <p14:tracePt t="75526" x="2085975" y="6115050"/>
          <p14:tracePt t="75543" x="2046288" y="6115050"/>
          <p14:tracePt t="75560" x="1993900" y="6126163"/>
          <p14:tracePt t="75576" x="1954213" y="6165850"/>
          <p14:tracePt t="75593" x="1931988" y="6194425"/>
          <p14:tracePt t="75610" x="1925638" y="6229350"/>
          <p14:tracePt t="75626" x="1925638" y="6264275"/>
          <p14:tracePt t="75643" x="1925638" y="6280150"/>
          <p14:tracePt t="75660" x="1943100" y="6303963"/>
          <p14:tracePt t="75676" x="1954213" y="6315075"/>
          <p14:tracePt t="75693" x="1971675" y="6321425"/>
          <p14:tracePt t="75710" x="1993900" y="6337300"/>
          <p14:tracePt t="75726" x="2011363" y="6343650"/>
          <p14:tracePt t="75743" x="2057400" y="6343650"/>
          <p14:tracePt t="75760" x="2092325" y="6343650"/>
          <p14:tracePt t="75968" x="2092325" y="6350000"/>
          <p14:tracePt t="75984" x="2092325" y="6361113"/>
          <p14:tracePt t="76032" x="2092325" y="6365875"/>
          <p14:tracePt t="76040" x="2103438" y="6378575"/>
          <p14:tracePt t="76047" x="2108200" y="6378575"/>
          <p14:tracePt t="76060" x="2132013" y="6383338"/>
          <p14:tracePt t="76076" x="2206625" y="6400800"/>
          <p14:tracePt t="76093" x="2303463" y="6411913"/>
          <p14:tracePt t="76110" x="2406650" y="6423025"/>
          <p14:tracePt t="76113" x="2463800" y="6429375"/>
          <p14:tracePt t="76126" x="2492375" y="6429375"/>
          <p14:tracePt t="76143" x="2565400" y="6429375"/>
          <p14:tracePt t="76160" x="2679700" y="6446838"/>
          <p14:tracePt t="76176" x="2725738" y="6446838"/>
          <p14:tracePt t="76193" x="2760663" y="6446838"/>
          <p14:tracePt t="76210" x="2771775" y="6446838"/>
          <p14:tracePt t="76226" x="2782888" y="6446838"/>
          <p14:tracePt t="76260" x="2794000" y="6440488"/>
          <p14:tracePt t="76276" x="2800350" y="6435725"/>
          <p14:tracePt t="76293" x="2800350" y="6429375"/>
          <p14:tracePt t="76352" x="2806700" y="6423025"/>
          <p14:tracePt t="76360" x="2817813" y="6423025"/>
          <p14:tracePt t="76367" x="2828925" y="6423025"/>
          <p14:tracePt t="76376" x="2835275" y="6423025"/>
          <p14:tracePt t="76393" x="2857500" y="6423025"/>
          <p14:tracePt t="76409" x="2886075" y="6418263"/>
          <p14:tracePt t="76426" x="2908300" y="6411913"/>
          <p14:tracePt t="76443" x="2954338" y="6407150"/>
          <p14:tracePt t="76460" x="3011488" y="6389688"/>
          <p14:tracePt t="76476" x="3086100" y="6378575"/>
          <p14:tracePt t="76493" x="3171825" y="6378575"/>
          <p14:tracePt t="76510" x="3251200" y="6378575"/>
          <p14:tracePt t="76526" x="3354388" y="6378575"/>
          <p14:tracePt t="76543" x="3389313" y="6378575"/>
          <p14:tracePt t="76727" x="3382963" y="6378575"/>
          <p14:tracePt t="76736" x="3378200" y="6378575"/>
          <p14:tracePt t="76746" x="3371850" y="6372225"/>
          <p14:tracePt t="76767" x="3360738" y="6372225"/>
          <p14:tracePt t="76776" x="3354388" y="6372225"/>
          <p14:tracePt t="76793" x="3349625" y="6372225"/>
          <p14:tracePt t="76810" x="3336925" y="6372225"/>
          <p14:tracePt t="76864" x="3325813" y="6372225"/>
          <p14:tracePt t="77288" x="3321050" y="6365875"/>
          <p14:tracePt t="77303" x="3321050" y="6361113"/>
          <p14:tracePt t="77656" x="3321050" y="6354763"/>
          <p14:tracePt t="77663" x="3321050" y="6350000"/>
          <p14:tracePt t="77672" x="3343275" y="6350000"/>
          <p14:tracePt t="77680" x="3349625" y="6350000"/>
          <p14:tracePt t="77693" x="3354388" y="6350000"/>
          <p14:tracePt t="77709" x="3378200" y="6343650"/>
          <p14:tracePt t="77726" x="3389313" y="6343650"/>
          <p14:tracePt t="77743" x="3411538" y="6343650"/>
          <p14:tracePt t="77759" x="3440113" y="6337300"/>
          <p14:tracePt t="77776" x="3479800" y="6321425"/>
          <p14:tracePt t="77793" x="3536950" y="6315075"/>
          <p14:tracePt t="77809" x="3560763" y="6315075"/>
          <p14:tracePt t="77826" x="3594100" y="6315075"/>
          <p14:tracePt t="77843" x="3640138" y="6315075"/>
          <p14:tracePt t="77859" x="3714750" y="6315075"/>
          <p14:tracePt t="77876" x="3879850" y="6326188"/>
          <p14:tracePt t="77893" x="4125913" y="6372225"/>
          <p14:tracePt t="77909" x="4389438" y="6394450"/>
          <p14:tracePt t="77926" x="4640263" y="6440488"/>
          <p14:tracePt t="77943" x="4875213" y="6451600"/>
          <p14:tracePt t="77959" x="5149850" y="6451600"/>
          <p14:tracePt t="77976" x="5229225" y="6451600"/>
          <p14:tracePt t="77993" x="5257800" y="6451600"/>
          <p14:tracePt t="78009" x="5268913" y="6451600"/>
          <p14:tracePt t="78026" x="5286375" y="6451600"/>
          <p14:tracePt t="78043" x="5326063" y="6429375"/>
          <p14:tracePt t="78059" x="5332413" y="6429375"/>
          <p14:tracePt t="78076" x="5337175" y="6423025"/>
          <p14:tracePt t="78093" x="5354638" y="6423025"/>
          <p14:tracePt t="78109" x="5360988" y="6423025"/>
          <p14:tracePt t="78126" x="5365750" y="6423025"/>
          <p14:tracePt t="78192" x="5372100" y="6418263"/>
          <p14:tracePt t="78200" x="5378450" y="6411913"/>
          <p14:tracePt t="78209" x="5383213" y="6407150"/>
          <p14:tracePt t="78407" x="5383213" y="6389688"/>
          <p14:tracePt t="78416" x="5383213" y="6372225"/>
          <p14:tracePt t="78432" x="5383213" y="6354763"/>
          <p14:tracePt t="78439" x="5383213" y="6350000"/>
          <p14:tracePt t="78448" x="5383213" y="6332538"/>
          <p14:tracePt t="78459" x="5383213" y="6321425"/>
          <p14:tracePt t="78476" x="5383213" y="6275388"/>
          <p14:tracePt t="78493" x="5383213" y="6251575"/>
          <p14:tracePt t="78509" x="5394325" y="6223000"/>
          <p14:tracePt t="78526" x="5407025" y="6211888"/>
          <p14:tracePt t="78543" x="5418138" y="6189663"/>
          <p14:tracePt t="78559" x="5418138" y="6178550"/>
          <p14:tracePt t="78576" x="5422900" y="6165850"/>
          <p14:tracePt t="78593" x="5422900" y="6154738"/>
          <p14:tracePt t="78609" x="5429250" y="6137275"/>
          <p14:tracePt t="78626" x="5435600" y="6132513"/>
          <p14:tracePt t="78643" x="5435600" y="6121400"/>
          <p14:tracePt t="78659" x="5446713" y="6108700"/>
          <p14:tracePt t="78676" x="5451475" y="6103938"/>
          <p14:tracePt t="78697" x="5457825" y="6097588"/>
          <p14:tracePt t="78709" x="5457825" y="6092825"/>
          <p14:tracePt t="78726" x="5468938" y="6069013"/>
          <p14:tracePt t="78743" x="5486400" y="6051550"/>
          <p14:tracePt t="78759" x="5497513" y="6040438"/>
          <p14:tracePt t="78776" x="5497513" y="6029325"/>
          <p14:tracePt t="78793" x="5508625" y="6011863"/>
          <p14:tracePt t="78826" x="5514975" y="6007100"/>
          <p14:tracePt t="78843" x="5521325" y="5989638"/>
          <p14:tracePt t="78859" x="5526088" y="5983288"/>
          <p14:tracePt t="78876" x="5532438" y="5978525"/>
          <p14:tracePt t="78893" x="5532438" y="5965825"/>
          <p14:tracePt t="78909" x="5532438" y="5961063"/>
          <p14:tracePt t="78926" x="5532438" y="5954713"/>
          <p14:tracePt t="78943" x="5537200" y="5943600"/>
          <p14:tracePt t="78959" x="5549900" y="5915025"/>
          <p14:tracePt t="78976" x="5554663" y="5897563"/>
          <p14:tracePt t="78993" x="5561013" y="5886450"/>
          <p14:tracePt t="79009" x="5561013" y="5868988"/>
          <p14:tracePt t="79026" x="5561013" y="5864225"/>
          <p14:tracePt t="79043" x="5561013" y="5840413"/>
          <p14:tracePt t="79059" x="5561013" y="5835650"/>
          <p14:tracePt t="79076" x="5578475" y="5818188"/>
          <p14:tracePt t="79092" x="5589588" y="5800725"/>
          <p14:tracePt t="79109" x="5594350" y="5789613"/>
          <p14:tracePt t="79126" x="5594350" y="5778500"/>
          <p14:tracePt t="79143" x="5594350" y="5772150"/>
          <p14:tracePt t="79159" x="5594350" y="5761038"/>
          <p14:tracePt t="79176" x="5607050" y="5749925"/>
          <p14:tracePt t="79193" x="5611813" y="5737225"/>
          <p14:tracePt t="79209" x="5618163" y="5732463"/>
          <p14:tracePt t="79226" x="5618163" y="5721350"/>
          <p14:tracePt t="79243" x="5618163" y="5703888"/>
          <p14:tracePt t="79259" x="5618163" y="5686425"/>
          <p14:tracePt t="79276" x="5622925" y="5675313"/>
          <p14:tracePt t="79293" x="5635625" y="5664200"/>
          <p14:tracePt t="79309" x="5646738" y="5646738"/>
          <p14:tracePt t="79343" x="5651500" y="5640388"/>
          <p14:tracePt t="79359" x="5664200" y="5611813"/>
          <p14:tracePt t="79376" x="5668963" y="5607050"/>
          <p14:tracePt t="79616" x="5675313" y="5600700"/>
          <p14:tracePt t="79632" x="5675313" y="5594350"/>
          <p14:tracePt t="84376" x="5680075" y="5594350"/>
          <p14:tracePt t="84408" x="5692775" y="5594350"/>
          <p14:tracePt t="84424" x="5697538" y="5594350"/>
          <p14:tracePt t="84528" x="5703888" y="5594350"/>
          <p14:tracePt t="84546" x="5708650" y="5594350"/>
          <p14:tracePt t="84568" x="5715000" y="5589588"/>
          <p14:tracePt t="84615" x="5715000" y="5583238"/>
          <p14:tracePt t="84631" x="5715000" y="5578475"/>
          <p14:tracePt t="84655" x="5715000" y="5565775"/>
          <p14:tracePt t="84672" x="5715000" y="5561013"/>
          <p14:tracePt t="84688" x="5715000" y="5554663"/>
          <p14:tracePt t="84808" x="5715000" y="5549900"/>
          <p14:tracePt t="84816" x="5721350" y="5543550"/>
          <p14:tracePt t="84825" x="5726113" y="5537200"/>
          <p14:tracePt t="84842" x="5726113" y="5532438"/>
          <p14:tracePt t="84858" x="5732463" y="5526088"/>
          <p14:tracePt t="84875" x="5737225" y="5521325"/>
          <p14:tracePt t="84895" x="5737225" y="5503863"/>
          <p14:tracePt t="84908" x="5743575" y="5497513"/>
          <p14:tracePt t="84925" x="5743575" y="5475288"/>
          <p14:tracePt t="84942" x="5743575" y="5464175"/>
          <p14:tracePt t="84959" x="5743575" y="5435600"/>
          <p14:tracePt t="84975" x="5754688" y="5422900"/>
          <p14:tracePt t="84992" x="5754688" y="5400675"/>
          <p14:tracePt t="85009" x="5754688" y="5378450"/>
          <p14:tracePt t="85025" x="5765800" y="5365750"/>
          <p14:tracePt t="85042" x="5765800" y="5360988"/>
          <p14:tracePt t="85059" x="5765800" y="5343525"/>
          <p14:tracePt t="85075" x="5772150" y="5332413"/>
          <p14:tracePt t="85092" x="5772150" y="5308600"/>
          <p14:tracePt t="85109" x="5778500" y="5292725"/>
          <p14:tracePt t="85112" x="5778500" y="5280025"/>
          <p14:tracePt t="85129" x="5778500" y="5275263"/>
          <p14:tracePt t="85145" x="5778500" y="5268913"/>
          <p14:tracePt t="85168" x="5778500" y="5251450"/>
          <p14:tracePt t="85392" x="5778500" y="5280025"/>
          <p14:tracePt t="85399" x="5778500" y="5308600"/>
          <p14:tracePt t="85408" x="5778500" y="5326063"/>
          <p14:tracePt t="85425" x="5778500" y="5365750"/>
          <p14:tracePt t="85442" x="5778500" y="5451475"/>
          <p14:tracePt t="85458" x="5778500" y="5561013"/>
          <p14:tracePt t="85475" x="5800725" y="5629275"/>
          <p14:tracePt t="85492" x="5811838" y="5664200"/>
          <p14:tracePt t="85509" x="5818188" y="5692775"/>
          <p14:tracePt t="85525" x="5829300" y="5726113"/>
          <p14:tracePt t="85559" x="5829300" y="5732463"/>
          <p14:tracePt t="85575" x="5829300" y="5743575"/>
          <p14:tracePt t="85648" x="5829300" y="5749925"/>
          <p14:tracePt t="86488" x="5829300" y="5754688"/>
          <p14:tracePt t="86584" x="5822950" y="5754688"/>
          <p14:tracePt t="86712" x="5811838" y="5754688"/>
          <p14:tracePt t="86719" x="5800725" y="5754688"/>
          <p14:tracePt t="86784" x="5794375" y="5749925"/>
          <p14:tracePt t="86840" x="5789613" y="5743575"/>
          <p14:tracePt t="88023" x="5789613" y="5732463"/>
          <p14:tracePt t="88064" x="5789613" y="5726113"/>
          <p14:tracePt t="90048" x="5789613" y="5721350"/>
          <p14:tracePt t="90056" x="5789613" y="5697538"/>
          <p14:tracePt t="90080" x="5789613" y="5692775"/>
          <p14:tracePt t="90113" x="5789613" y="5686425"/>
          <p14:tracePt t="90128" x="5789613" y="5680075"/>
          <p14:tracePt t="90136" x="5783263" y="5675313"/>
          <p14:tracePt t="90145" x="5778500" y="5668963"/>
          <p14:tracePt t="90168" x="5778500" y="5664200"/>
          <p14:tracePt t="90176" x="5778500" y="5657850"/>
          <p14:tracePt t="90192" x="5778500" y="5651500"/>
          <p14:tracePt t="90215" x="5778500" y="5640388"/>
          <p14:tracePt t="90288" x="5778500" y="5635625"/>
          <p14:tracePt t="90296" x="5772150" y="5629275"/>
          <p14:tracePt t="90328" x="5772150" y="5622925"/>
          <p14:tracePt t="90367" x="5772150" y="5611813"/>
          <p14:tracePt t="90392" x="5772150" y="5607050"/>
          <p14:tracePt t="90417" x="5772150" y="5600700"/>
          <p14:tracePt t="90440" x="5772150" y="5594350"/>
          <p14:tracePt t="90464" x="5772150" y="5578475"/>
          <p14:tracePt t="90480" x="5772150" y="5572125"/>
          <p14:tracePt t="90495" x="5772150" y="5565775"/>
          <p14:tracePt t="90512" x="5772150" y="5561013"/>
          <p14:tracePt t="90528" x="5772150" y="5549900"/>
          <p14:tracePt t="90545" x="5772150" y="5543550"/>
          <p14:tracePt t="90552" x="5772150" y="5537200"/>
          <p14:tracePt t="90567" x="5772150" y="5532438"/>
          <p14:tracePt t="90599" x="5765800" y="5526088"/>
          <p14:tracePt t="90608" x="5765800" y="5521325"/>
          <p14:tracePt t="90632" x="5765800" y="5514975"/>
          <p14:tracePt t="90656" x="5754688" y="5503863"/>
          <p14:tracePt t="90768" x="5749925" y="5503863"/>
          <p14:tracePt t="91656" x="5737225" y="5508625"/>
          <p14:tracePt t="91680" x="5732463" y="5514975"/>
          <p14:tracePt t="91720" x="5726113" y="5526088"/>
          <p14:tracePt t="91744" x="5726113" y="5532438"/>
          <p14:tracePt t="91775" x="5715000" y="5549900"/>
          <p14:tracePt t="91920" x="5708650" y="5554663"/>
          <p14:tracePt t="91959" x="5703888" y="5572125"/>
          <p14:tracePt t="91984" x="5703888" y="5578475"/>
          <p14:tracePt t="91999" x="5703888" y="5583238"/>
          <p14:tracePt t="92007" x="5703888" y="5594350"/>
          <p14:tracePt t="92016" x="5703888" y="5611813"/>
          <p14:tracePt t="92024" x="5703888" y="5618163"/>
          <p14:tracePt t="92041" x="5703888" y="5635625"/>
          <p14:tracePt t="92058" x="5703888" y="5668963"/>
          <p14:tracePt t="92074" x="5703888" y="5680075"/>
          <p14:tracePt t="92091" x="5703888" y="5692775"/>
          <p14:tracePt t="92108" x="5703888" y="5703888"/>
          <p14:tracePt t="92111" x="5703888" y="5708650"/>
          <p14:tracePt t="92128" x="5703888" y="5732463"/>
          <p14:tracePt t="92141" x="5708650" y="5737225"/>
          <p14:tracePt t="92158" x="5721350" y="5749925"/>
          <p14:tracePt t="92174" x="5726113" y="5761038"/>
          <p14:tracePt t="92191" x="5743575" y="5772150"/>
          <p14:tracePt t="92208" x="5765800" y="5794375"/>
          <p14:tracePt t="92224" x="5794375" y="5818188"/>
          <p14:tracePt t="92241" x="5822950" y="5835650"/>
          <p14:tracePt t="92257" x="5857875" y="5868988"/>
          <p14:tracePt t="92274" x="5880100" y="5880100"/>
          <p14:tracePt t="92291" x="5915025" y="5886450"/>
          <p14:tracePt t="92307" x="5961063" y="5903913"/>
          <p14:tracePt t="92324" x="6000750" y="5908675"/>
          <p14:tracePt t="92341" x="6092825" y="5943600"/>
          <p14:tracePt t="92358" x="6223000" y="5978525"/>
          <p14:tracePt t="92374" x="6365875" y="6018213"/>
          <p14:tracePt t="92391" x="6515100" y="6057900"/>
          <p14:tracePt t="92408" x="6686550" y="6086475"/>
          <p14:tracePt t="92424" x="6732588" y="6097588"/>
          <p14:tracePt t="92441" x="6761163" y="6097588"/>
          <p14:tracePt t="92458" x="6800850" y="6097588"/>
          <p14:tracePt t="92474" x="6851650" y="6097588"/>
          <p14:tracePt t="92491" x="6915150" y="6103938"/>
          <p14:tracePt t="92508" x="6994525" y="6103938"/>
          <p14:tracePt t="92524" x="7058025" y="6103938"/>
          <p14:tracePt t="92541" x="7086600" y="6103938"/>
          <p14:tracePt t="92558" x="7104063" y="6103938"/>
          <p14:tracePt t="92574" x="7132638" y="6103938"/>
          <p14:tracePt t="92591" x="7161213" y="6103938"/>
          <p14:tracePt t="92608" x="7218363" y="6103938"/>
          <p14:tracePt t="92624" x="7240588" y="6103938"/>
          <p14:tracePt t="92641" x="7264400" y="6103938"/>
          <p14:tracePt t="92657" x="7269163" y="6103938"/>
          <p14:tracePt t="92674" x="7292975" y="6097588"/>
          <p14:tracePt t="92691" x="7297738" y="6092825"/>
          <p14:tracePt t="92707" x="7308850" y="6080125"/>
          <p14:tracePt t="92724" x="7308850" y="6069013"/>
          <p14:tracePt t="92741" x="7308850" y="6040438"/>
          <p14:tracePt t="92758" x="7308850" y="6035675"/>
          <p14:tracePt t="92774" x="7308850" y="6029325"/>
          <p14:tracePt t="92791" x="7308850" y="6007100"/>
          <p14:tracePt t="92808" x="7297738" y="5994400"/>
          <p14:tracePt t="92824" x="7292975" y="5989638"/>
          <p14:tracePt t="92841" x="7264400" y="5978525"/>
          <p14:tracePt t="92858" x="7258050" y="5978525"/>
          <p14:tracePt t="92874" x="7235825" y="5978525"/>
          <p14:tracePt t="92891" x="7229475" y="5978525"/>
          <p14:tracePt t="92907" x="7223125" y="5978525"/>
          <p14:tracePt t="92924" x="7207250" y="5978525"/>
          <p14:tracePt t="92941" x="7189788" y="5978525"/>
          <p14:tracePt t="92958" x="7172325" y="5978525"/>
          <p14:tracePt t="92974" x="7161213" y="5978525"/>
          <p14:tracePt t="92991" x="7143750" y="5978525"/>
          <p14:tracePt t="93008" x="7097713" y="5978525"/>
          <p14:tracePt t="93024" x="7058025" y="5972175"/>
          <p14:tracePt t="93041" x="7035800" y="5961063"/>
          <p14:tracePt t="93057" x="7011988" y="5961063"/>
          <p14:tracePt t="93074" x="6994525" y="5954713"/>
          <p14:tracePt t="93091" x="6978650" y="5954713"/>
          <p14:tracePt t="93107" x="6926263" y="5949950"/>
          <p14:tracePt t="93111" x="6904038" y="5943600"/>
          <p14:tracePt t="93124" x="6864350" y="5932488"/>
          <p14:tracePt t="93141" x="6807200" y="5932488"/>
          <p14:tracePt t="93157" x="6743700" y="5926138"/>
          <p14:tracePt t="93174" x="6704013" y="5915025"/>
          <p14:tracePt t="93191" x="6657975" y="5908675"/>
          <p14:tracePt t="93207" x="6623050" y="5903913"/>
          <p14:tracePt t="93224" x="6600825" y="5903913"/>
          <p14:tracePt t="93241" x="6561138" y="5897563"/>
          <p14:tracePt t="93257" x="6521450" y="5897563"/>
          <p14:tracePt t="93274" x="6457950" y="5897563"/>
          <p14:tracePt t="93291" x="6407150" y="5897563"/>
          <p14:tracePt t="93307" x="6332538" y="5897563"/>
          <p14:tracePt t="93324" x="6280150" y="5897563"/>
          <p14:tracePt t="93341" x="6251575" y="5886450"/>
          <p14:tracePt t="93357" x="6218238" y="5886450"/>
          <p14:tracePt t="93374" x="6194425" y="5880100"/>
          <p14:tracePt t="93391" x="6172200" y="5880100"/>
          <p14:tracePt t="93407" x="6161088" y="5880100"/>
          <p14:tracePt t="93424" x="6149975" y="5880100"/>
          <p14:tracePt t="93441" x="6132513" y="5880100"/>
          <p14:tracePt t="93457" x="6115050" y="5880100"/>
          <p14:tracePt t="93474" x="6097588" y="5880100"/>
          <p14:tracePt t="93491" x="6092825" y="5880100"/>
          <p14:tracePt t="93507" x="6080125" y="5880100"/>
          <p14:tracePt t="93524" x="6069013" y="5886450"/>
          <p14:tracePt t="93541" x="6069013" y="5897563"/>
          <p14:tracePt t="93557" x="6069013" y="5932488"/>
          <p14:tracePt t="93574" x="6069013" y="5965825"/>
          <p14:tracePt t="93591" x="6080125" y="5994400"/>
          <p14:tracePt t="93607" x="6097588" y="6011863"/>
          <p14:tracePt t="93624" x="6108700" y="6029325"/>
          <p14:tracePt t="93641" x="6121400" y="6040438"/>
          <p14:tracePt t="93657" x="6126163" y="6057900"/>
          <p14:tracePt t="93674" x="6149975" y="6069013"/>
          <p14:tracePt t="93691" x="6165850" y="6069013"/>
          <p14:tracePt t="93707" x="6178550" y="6075363"/>
          <p14:tracePt t="93724" x="6200775" y="6075363"/>
          <p14:tracePt t="93741" x="6211888" y="6075363"/>
          <p14:tracePt t="93757" x="6235700" y="6075363"/>
          <p14:tracePt t="93774" x="6269038" y="6075363"/>
          <p14:tracePt t="93791" x="6303963" y="6075363"/>
          <p14:tracePt t="93807" x="6337300" y="6075363"/>
          <p14:tracePt t="93824" x="6361113" y="6075363"/>
          <p14:tracePt t="93841" x="6372225" y="6075363"/>
          <p14:tracePt t="93857" x="6400800" y="6064250"/>
          <p14:tracePt t="93874" x="6418263" y="6064250"/>
          <p14:tracePt t="93891" x="6429375" y="6064250"/>
          <p14:tracePt t="93907" x="6446838" y="6064250"/>
          <p14:tracePt t="93924" x="6464300" y="6051550"/>
          <p14:tracePt t="93944" x="6469063" y="6051550"/>
          <p14:tracePt t="93991" x="6480175" y="6051550"/>
          <p14:tracePt t="94016" x="6486525" y="6051550"/>
          <p14:tracePt t="94040" x="6492875" y="6051550"/>
          <p14:tracePt t="94095" x="6497638" y="6046788"/>
          <p14:tracePt t="94160" x="6508750" y="6046788"/>
          <p14:tracePt t="94191" x="6515100" y="6046788"/>
          <p14:tracePt t="94224" x="6521450" y="6046788"/>
          <p14:tracePt t="94279" x="6526213" y="6046788"/>
          <p14:tracePt t="94336" x="6543675" y="6046788"/>
          <p14:tracePt t="94351" x="6550025" y="6046788"/>
          <p14:tracePt t="94361" x="6554788" y="6046788"/>
          <p14:tracePt t="94368" x="6561138" y="6046788"/>
          <p14:tracePt t="94377" x="6572250" y="6046788"/>
          <p14:tracePt t="94391" x="6578600" y="6046788"/>
          <p14:tracePt t="94407" x="6600825" y="6046788"/>
          <p14:tracePt t="94424" x="6611938" y="6046788"/>
          <p14:tracePt t="94441" x="6640513" y="6046788"/>
          <p14:tracePt t="94457" x="6664325" y="6057900"/>
          <p14:tracePt t="94474" x="6686550" y="6064250"/>
          <p14:tracePt t="94491" x="6708775" y="6064250"/>
          <p14:tracePt t="94507" x="6726238" y="6069013"/>
          <p14:tracePt t="94524" x="6765925" y="6075363"/>
          <p14:tracePt t="94541" x="6800850" y="6092825"/>
          <p14:tracePt t="94557" x="6835775" y="6097588"/>
          <p14:tracePt t="94574" x="6869113" y="6097588"/>
          <p14:tracePt t="94591" x="6886575" y="6097588"/>
          <p14:tracePt t="94607" x="6908800" y="6097588"/>
          <p14:tracePt t="94624" x="6926263" y="6097588"/>
          <p14:tracePt t="94641" x="6937375" y="6097588"/>
          <p14:tracePt t="94657" x="6950075" y="6097588"/>
          <p14:tracePt t="94674" x="6965950" y="6097588"/>
          <p14:tracePt t="94691" x="6978650" y="6097588"/>
          <p14:tracePt t="94707" x="7007225" y="6103938"/>
          <p14:tracePt t="94724" x="7011988" y="6103938"/>
          <p14:tracePt t="94741" x="7035800" y="6108700"/>
          <p14:tracePt t="94757" x="7040563" y="6108700"/>
          <p14:tracePt t="94774" x="7064375" y="6108700"/>
          <p14:tracePt t="94791" x="7075488" y="6108700"/>
          <p14:tracePt t="94807" x="7086600" y="6126163"/>
          <p14:tracePt t="94824" x="7097713" y="6126163"/>
          <p14:tracePt t="94841" x="7104063" y="6126163"/>
          <p14:tracePt t="94857" x="7115175" y="6126163"/>
          <p14:tracePt t="94874" x="7121525" y="6126163"/>
          <p14:tracePt t="94907" x="7126288" y="6126163"/>
          <p14:tracePt t="94924" x="7132638" y="6126163"/>
          <p14:tracePt t="94941" x="7137400" y="6115050"/>
          <p14:tracePt t="94961" x="7137400" y="6103938"/>
          <p14:tracePt t="94974" x="7137400" y="6097588"/>
          <p14:tracePt t="94991" x="7137400" y="6092825"/>
          <p14:tracePt t="95007" x="7137400" y="6086475"/>
          <p14:tracePt t="95024" x="7137400" y="6069013"/>
          <p14:tracePt t="95064" x="7137400" y="6064250"/>
          <p14:tracePt t="95079" x="7132638" y="6057900"/>
          <p14:tracePt t="95095" x="7126288" y="6051550"/>
          <p14:tracePt t="95208" x="7121525" y="6046788"/>
          <p14:tracePt t="95223" x="7121525" y="6040438"/>
          <p14:tracePt t="95247" x="7121525" y="6035675"/>
          <p14:tracePt t="95264" x="7121525" y="6029325"/>
          <p14:tracePt t="95272" x="7121525" y="6018213"/>
          <p14:tracePt t="95280" x="7115175" y="6011863"/>
          <p14:tracePt t="95303" x="7115175" y="6007100"/>
          <p14:tracePt t="95320" x="7108825" y="6000750"/>
          <p14:tracePt t="95344" x="7104063" y="5994400"/>
          <p14:tracePt t="95361" x="7097713" y="5989638"/>
          <p14:tracePt t="95377" x="7092950" y="5983288"/>
          <p14:tracePt t="95393" x="7086600" y="5978525"/>
          <p14:tracePt t="95409" x="7080250" y="5972175"/>
          <p14:tracePt t="95416" x="7075488" y="5961063"/>
          <p14:tracePt t="95433" x="7069138" y="5961063"/>
          <p14:tracePt t="95440" x="7064375" y="5961063"/>
          <p14:tracePt t="95457" x="7058025" y="5961063"/>
          <p14:tracePt t="95474" x="7040563" y="5961063"/>
          <p14:tracePt t="95490" x="7029450" y="5961063"/>
          <p14:tracePt t="95507" x="7007225" y="5961063"/>
          <p14:tracePt t="95524" x="6978650" y="5961063"/>
          <p14:tracePt t="95541" x="6937375" y="5961063"/>
          <p14:tracePt t="95557" x="6880225" y="5961063"/>
          <p14:tracePt t="95574" x="6807200" y="5937250"/>
          <p14:tracePt t="95591" x="6761163" y="5937250"/>
          <p14:tracePt t="95607" x="6704013" y="5932488"/>
          <p14:tracePt t="95624" x="6680200" y="5932488"/>
          <p14:tracePt t="95641" x="6640513" y="5932488"/>
          <p14:tracePt t="95657" x="6607175" y="5932488"/>
          <p14:tracePt t="95674" x="6594475" y="5932488"/>
          <p14:tracePt t="95690" x="6578600" y="5932488"/>
          <p14:tracePt t="95707" x="6572250" y="5932488"/>
          <p14:tracePt t="95724" x="6565900" y="5932488"/>
          <p14:tracePt t="95740" x="6537325" y="5926138"/>
          <p14:tracePt t="95757" x="6515100" y="5926138"/>
          <p14:tracePt t="95774" x="6469063" y="5908675"/>
          <p14:tracePt t="95790" x="6423025" y="5903913"/>
          <p14:tracePt t="95807" x="6400800" y="5903913"/>
          <p14:tracePt t="95824" x="6365875" y="5892800"/>
          <p14:tracePt t="95840" x="6361113" y="5892800"/>
          <p14:tracePt t="95857" x="6354763" y="5886450"/>
          <p14:tracePt t="95874" x="6337300" y="5886450"/>
          <p14:tracePt t="95890" x="6326188" y="5875338"/>
          <p14:tracePt t="95907" x="6308725" y="5875338"/>
          <p14:tracePt t="95924" x="6303963" y="5868988"/>
          <p14:tracePt t="95984" x="6297613" y="5868988"/>
          <p14:tracePt t="95994" x="6292850" y="5868988"/>
          <p14:tracePt t="95999" x="6280150" y="5868988"/>
          <p14:tracePt t="96010" x="6275388" y="5864225"/>
          <p14:tracePt t="96032" x="6269038" y="5864225"/>
          <p14:tracePt t="96175" x="6264275" y="5857875"/>
          <p14:tracePt t="96184" x="6264275" y="5851525"/>
          <p14:tracePt t="96193" x="6264275" y="5846763"/>
          <p14:tracePt t="96207" x="6269038" y="5829300"/>
          <p14:tracePt t="96224" x="6280150" y="5800725"/>
          <p14:tracePt t="96240" x="6286500" y="5783263"/>
          <p14:tracePt t="96274" x="6286500" y="5778500"/>
          <p14:tracePt t="96290" x="6286500" y="5772150"/>
          <p14:tracePt t="96307" x="6286500" y="5761038"/>
          <p14:tracePt t="96327" x="6286500" y="5754688"/>
          <p14:tracePt t="96340" x="6286500" y="5749925"/>
          <p14:tracePt t="96357" x="6286500" y="5743575"/>
          <p14:tracePt t="96374" x="6286500" y="5726113"/>
          <p14:tracePt t="96390" x="6286500" y="5721350"/>
          <p14:tracePt t="96432" x="6286500" y="5715000"/>
          <p14:tracePt t="96456" x="6280150" y="5715000"/>
          <p14:tracePt t="96472" x="6275388" y="5715000"/>
          <p14:tracePt t="96495" x="6269038" y="5715000"/>
          <p14:tracePt t="96504" x="6251575" y="5721350"/>
          <p14:tracePt t="96512" x="6246813" y="5726113"/>
          <p14:tracePt t="96524" x="6246813" y="5732463"/>
          <p14:tracePt t="96540" x="6246813" y="5749925"/>
          <p14:tracePt t="96557" x="6246813" y="5761038"/>
          <p14:tracePt t="96574" x="6246813" y="5783263"/>
          <p14:tracePt t="96590" x="6251575" y="5818188"/>
          <p14:tracePt t="96607" x="6257925" y="5829300"/>
          <p14:tracePt t="96624" x="6269038" y="5857875"/>
          <p14:tracePt t="96640" x="6275388" y="5864225"/>
          <p14:tracePt t="96736" x="6280150" y="5864225"/>
          <p14:tracePt t="96744" x="6280150" y="5846763"/>
          <p14:tracePt t="96752" x="6280150" y="5818188"/>
          <p14:tracePt t="96761" x="6280150" y="5794375"/>
          <p14:tracePt t="96774" x="6280150" y="5754688"/>
          <p14:tracePt t="96790" x="6280150" y="5692775"/>
          <p14:tracePt t="96807" x="6280150" y="5618163"/>
          <p14:tracePt t="96824" x="6280150" y="5514975"/>
          <p14:tracePt t="96840" x="6286500" y="5480050"/>
          <p14:tracePt t="96857" x="6308725" y="5435600"/>
          <p14:tracePt t="96874" x="6308725" y="5411788"/>
          <p14:tracePt t="96890" x="6308725" y="5372100"/>
          <p14:tracePt t="96907" x="6321425" y="5337175"/>
          <p14:tracePt t="96924" x="6321425" y="5303838"/>
          <p14:tracePt t="96940" x="6321425" y="5268913"/>
          <p14:tracePt t="96957" x="6321425" y="5235575"/>
          <p14:tracePt t="96974" x="6321425" y="5200650"/>
          <p14:tracePt t="96990" x="6321425" y="5189538"/>
          <p14:tracePt t="97007" x="6321425" y="5154613"/>
          <p14:tracePt t="97024" x="6321425" y="5121275"/>
          <p14:tracePt t="97040" x="6321425" y="5114925"/>
          <p14:tracePt t="97057" x="6321425" y="5108575"/>
          <p14:tracePt t="97128" x="6315075" y="5108575"/>
          <p14:tracePt t="97136" x="6308725" y="5108575"/>
          <p14:tracePt t="97144" x="6297613" y="5108575"/>
          <p14:tracePt t="97157" x="6280150" y="5121275"/>
          <p14:tracePt t="97174" x="6264275" y="5165725"/>
          <p14:tracePt t="97190" x="6240463" y="5251450"/>
          <p14:tracePt t="97207" x="6240463" y="5326063"/>
          <p14:tracePt t="97224" x="6240463" y="5464175"/>
          <p14:tracePt t="97240" x="6240463" y="5526088"/>
          <p14:tracePt t="97257" x="6257925" y="5594350"/>
          <p14:tracePt t="97274" x="6264275" y="5629275"/>
          <p14:tracePt t="97290" x="6264275" y="5635625"/>
          <p14:tracePt t="97307" x="6275388" y="5646738"/>
          <p14:tracePt t="97324" x="6280150" y="5651500"/>
          <p14:tracePt t="97377" x="6292850" y="5664200"/>
          <p14:tracePt t="97393" x="6292850" y="5680075"/>
          <p14:tracePt t="97409" x="6292850" y="5686425"/>
          <p14:tracePt t="97448" x="6292850" y="5692775"/>
          <p14:tracePt t="97472" x="6292850" y="5697538"/>
          <p14:tracePt t="97480" x="6292850" y="5708650"/>
          <p14:tracePt t="97495" x="6292850" y="5715000"/>
          <p14:tracePt t="97696" x="6292850" y="5692775"/>
          <p14:tracePt t="97703" x="6292850" y="5680075"/>
          <p14:tracePt t="97711" x="6292850" y="5668963"/>
          <p14:tracePt t="97724" x="6292850" y="5651500"/>
          <p14:tracePt t="97740" x="6292850" y="5629275"/>
          <p14:tracePt t="97757" x="6280150" y="5611813"/>
          <p14:tracePt t="98136" x="6275388" y="5607050"/>
          <p14:tracePt t="98215" x="6275388" y="5629275"/>
          <p14:tracePt t="98224" x="6275388" y="5668963"/>
          <p14:tracePt t="98232" x="6275388" y="5697538"/>
          <p14:tracePt t="98240" x="6286500" y="5732463"/>
          <p14:tracePt t="98257" x="6292850" y="5789613"/>
          <p14:tracePt t="98273" x="6308725" y="5835650"/>
          <p14:tracePt t="98290" x="6321425" y="5864225"/>
          <p14:tracePt t="98307" x="6332538" y="5875338"/>
          <p14:tracePt t="98324" x="6332538" y="5880100"/>
          <p14:tracePt t="98340" x="6337300" y="5886450"/>
          <p14:tracePt t="98357" x="6343650" y="5886450"/>
          <p14:tracePt t="98407" x="6350000" y="5880100"/>
          <p14:tracePt t="98417" x="6350000" y="5829300"/>
          <p14:tracePt t="98424" x="6350000" y="5772150"/>
          <p14:tracePt t="98440" x="6343650" y="5646738"/>
          <p14:tracePt t="98457" x="6332538" y="5561013"/>
          <p14:tracePt t="98473" x="6326188" y="5486400"/>
          <p14:tracePt t="98490" x="6308725" y="5440363"/>
          <p14:tracePt t="98507" x="6303963" y="5400675"/>
          <p14:tracePt t="98523" x="6303963" y="5394325"/>
          <p14:tracePt t="98540" x="6297613" y="5372100"/>
          <p14:tracePt t="98557" x="6297613" y="5343525"/>
          <p14:tracePt t="98573" x="6297613" y="5321300"/>
          <p14:tracePt t="98590" x="6297613" y="5308600"/>
          <p14:tracePt t="98607" x="6297613" y="5286375"/>
          <p14:tracePt t="98623" x="6292850" y="5280025"/>
          <p14:tracePt t="98719" x="6292850" y="5286375"/>
          <p14:tracePt t="98728" x="6292850" y="5308600"/>
          <p14:tracePt t="98736" x="6292850" y="5332413"/>
          <p14:tracePt t="98744" x="6292850" y="5343525"/>
          <p14:tracePt t="98757" x="6308725" y="5378450"/>
          <p14:tracePt t="98773" x="6308725" y="5411788"/>
          <p14:tracePt t="98790" x="6315075" y="5451475"/>
          <p14:tracePt t="98807" x="6315075" y="5457825"/>
          <p14:tracePt t="98848" x="6315075" y="5446713"/>
          <p14:tracePt t="98856" x="6315075" y="5418138"/>
          <p14:tracePt t="98864" x="6315075" y="5389563"/>
          <p14:tracePt t="98873" x="6315075" y="5343525"/>
          <p14:tracePt t="98890" x="6297613" y="5292725"/>
          <p14:tracePt t="98907" x="6275388" y="5251450"/>
          <p14:tracePt t="98984" x="6269038" y="5251450"/>
          <p14:tracePt t="98994" x="6264275" y="5251450"/>
          <p14:tracePt t="99000" x="6246813" y="5251450"/>
          <p14:tracePt t="99008" x="6246813" y="5257800"/>
          <p14:tracePt t="99023" x="6240463" y="5268913"/>
          <p14:tracePt t="99040" x="6240463" y="5297488"/>
          <p14:tracePt t="99057" x="6240463" y="5314950"/>
          <p14:tracePt t="99073" x="6240463" y="5326063"/>
          <p14:tracePt t="99090" x="6240463" y="5332413"/>
          <p14:tracePt t="99107" x="6240463" y="5343525"/>
          <p14:tracePt t="99224" x="6229350" y="5360988"/>
          <p14:tracePt t="99239" x="6218238" y="5365750"/>
          <p14:tracePt t="99256" x="6211888" y="5365750"/>
          <p14:tracePt t="99264" x="6207125" y="5372100"/>
          <p14:tracePt t="99273" x="6200775" y="5372100"/>
          <p14:tracePt t="99290" x="6172200" y="5372100"/>
          <p14:tracePt t="99307" x="6115050" y="5394325"/>
          <p14:tracePt t="99323" x="6051550" y="5400675"/>
          <p14:tracePt t="99340" x="6018213" y="5411788"/>
          <p14:tracePt t="99357" x="5978525" y="5429250"/>
          <p14:tracePt t="99373" x="5949950" y="5446713"/>
          <p14:tracePt t="99390" x="5903913" y="5468938"/>
          <p14:tracePt t="99407" x="5835650" y="5503863"/>
          <p14:tracePt t="99423" x="5754688" y="5561013"/>
          <p14:tracePt t="99440" x="5732463" y="5594350"/>
          <p14:tracePt t="99457" x="5715000" y="5635625"/>
          <p14:tracePt t="99473" x="5708650" y="5668963"/>
          <p14:tracePt t="99490" x="5708650" y="5697538"/>
          <p14:tracePt t="99507" x="5708650" y="5715000"/>
          <p14:tracePt t="99523" x="5715000" y="5743575"/>
          <p14:tracePt t="99540" x="5715000" y="5765800"/>
          <p14:tracePt t="99557" x="5732463" y="5807075"/>
          <p14:tracePt t="99573" x="5732463" y="5829300"/>
          <p14:tracePt t="99590" x="5743575" y="5857875"/>
          <p14:tracePt t="99607" x="5743575" y="5868988"/>
          <p14:tracePt t="99610" x="5743575" y="5886450"/>
          <p14:tracePt t="99623" x="5749925" y="5921375"/>
          <p14:tracePt t="99640" x="5761038" y="5954713"/>
          <p14:tracePt t="99657" x="5772150" y="5978525"/>
          <p14:tracePt t="99673" x="5783263" y="5989638"/>
          <p14:tracePt t="100279" x="5783263" y="5994400"/>
          <p14:tracePt t="100287" x="5783263" y="6000750"/>
          <p14:tracePt t="100295" x="5783263" y="6007100"/>
          <p14:tracePt t="100307" x="5783263" y="6018213"/>
          <p14:tracePt t="100323" x="5783263" y="6022975"/>
          <p14:tracePt t="100340" x="5789613" y="6035675"/>
          <p14:tracePt t="100357" x="5789613" y="6046788"/>
          <p14:tracePt t="100373" x="5794375" y="6057900"/>
          <p14:tracePt t="100390" x="5807075" y="6069013"/>
          <p14:tracePt t="100407" x="5807075" y="6080125"/>
          <p14:tracePt t="100423" x="5811838" y="6086475"/>
          <p14:tracePt t="100440" x="5818188" y="6097588"/>
          <p14:tracePt t="100456" x="5829300" y="6103938"/>
          <p14:tracePt t="100473" x="5840413" y="6115050"/>
          <p14:tracePt t="100506" x="5846763" y="6126163"/>
          <p14:tracePt t="100523" x="5857875" y="6137275"/>
          <p14:tracePt t="100540" x="5857875" y="6143625"/>
          <p14:tracePt t="100648" x="5864225" y="6149975"/>
          <p14:tracePt t="100952" x="5868988" y="6149975"/>
          <p14:tracePt t="101000" x="5868988" y="6143625"/>
          <p14:tracePt t="101151" x="5875338" y="6143625"/>
          <p14:tracePt t="101175" x="5880100" y="6149975"/>
          <p14:tracePt t="101184" x="5880100" y="6154738"/>
          <p14:tracePt t="101200" x="5886450" y="6165850"/>
          <p14:tracePt t="101216" x="5892800" y="6178550"/>
          <p14:tracePt t="101248" x="5897563" y="6178550"/>
          <p14:tracePt t="101288" x="5903913" y="6178550"/>
          <p14:tracePt t="101304" x="5908675" y="6178550"/>
          <p14:tracePt t="101312" x="5921375" y="6178550"/>
          <p14:tracePt t="101328" x="5926138" y="6178550"/>
          <p14:tracePt t="101352" x="5932488" y="6178550"/>
          <p14:tracePt t="101400" x="5937250" y="6178550"/>
          <p14:tracePt t="101417" x="5949950" y="6178550"/>
          <p14:tracePt t="101439" x="5954713" y="6178550"/>
          <p14:tracePt t="101471" x="5961063" y="6178550"/>
          <p14:tracePt t="101488" x="5965825" y="6178550"/>
          <p14:tracePt t="101504" x="5983288" y="6178550"/>
          <p14:tracePt t="102056" x="5989638" y="6178550"/>
          <p14:tracePt t="102064" x="5994400" y="6178550"/>
          <p14:tracePt t="102073" x="6000750" y="6178550"/>
          <p14:tracePt t="102090" x="6018213" y="6183313"/>
          <p14:tracePt t="102106" x="6022975" y="6183313"/>
          <p14:tracePt t="102123" x="6029325" y="6183313"/>
          <p14:tracePt t="102140" x="6035675" y="6189663"/>
          <p14:tracePt t="102156" x="6040438" y="6189663"/>
          <p14:tracePt t="102173" x="6046788" y="6189663"/>
          <p14:tracePt t="102190" x="6057900" y="6189663"/>
          <p14:tracePt t="102206" x="6069013" y="6189663"/>
          <p14:tracePt t="102223" x="6075363" y="6189663"/>
          <p14:tracePt t="102279" x="6080125" y="6189663"/>
          <p14:tracePt t="106471" x="6097588" y="6223000"/>
          <p14:tracePt t="106480" x="6126163" y="6297613"/>
          <p14:tracePt t="106489" x="6137275" y="6321425"/>
          <p14:tracePt t="106506" x="6143625" y="6354763"/>
          <p14:tracePt t="106522" x="6143625" y="6383338"/>
          <p14:tracePt t="106539" x="6161088" y="6418263"/>
          <p14:tracePt t="106572" x="6161088" y="6423025"/>
          <p14:tracePt t="106848" x="6165850" y="6383338"/>
          <p14:tracePt t="106856" x="6178550" y="6326188"/>
          <p14:tracePt t="106863" x="6178550" y="6257925"/>
          <p14:tracePt t="106872" x="6178550" y="6189663"/>
          <p14:tracePt t="106889" x="6178550" y="6022975"/>
          <p14:tracePt t="106906" x="6178550" y="5886450"/>
          <p14:tracePt t="106922" x="6165850" y="5794375"/>
          <p14:tracePt t="106939" x="6165850" y="5749925"/>
          <p14:tracePt t="107080" x="6161088" y="5743575"/>
          <p14:tracePt t="107455" x="6154738" y="5743575"/>
          <p14:tracePt t="107464" x="6137275" y="5743575"/>
          <p14:tracePt t="107472" x="6132513" y="5743575"/>
          <p14:tracePt t="107792" x="6132513" y="5737225"/>
          <p14:tracePt t="107799" x="6137275" y="5737225"/>
          <p14:tracePt t="107809" x="6154738" y="5737225"/>
          <p14:tracePt t="107822" x="6165850" y="5732463"/>
          <p14:tracePt t="107839" x="6172200" y="5732463"/>
          <p14:tracePt t="107856" x="6183313" y="5721350"/>
          <p14:tracePt t="107872" x="6194425" y="5715000"/>
          <p14:tracePt t="107889" x="6200775" y="5715000"/>
          <p14:tracePt t="107906" x="6211888" y="5708650"/>
          <p14:tracePt t="107922" x="6218238" y="5708650"/>
          <p14:tracePt t="107939" x="6223000" y="5708650"/>
          <p14:tracePt t="107956" x="6229350" y="5708650"/>
          <p14:tracePt t="107989" x="6251575" y="5703888"/>
          <p14:tracePt t="108552" x="6257925" y="5703888"/>
          <p14:tracePt t="108559" x="6257925" y="5715000"/>
          <p14:tracePt t="108568" x="6257925" y="5721350"/>
          <p14:tracePt t="108576" x="6264275" y="5737225"/>
          <p14:tracePt t="108589" x="6269038" y="5743575"/>
          <p14:tracePt t="108605" x="6269038" y="5754688"/>
          <p14:tracePt t="108609" x="6269038" y="5772150"/>
          <p14:tracePt t="108728" x="6269038" y="5783263"/>
          <p14:tracePt t="108736" x="6269038" y="5789613"/>
          <p14:tracePt t="108744" x="6269038" y="5807075"/>
          <p14:tracePt t="108755" x="6269038" y="5811838"/>
          <p14:tracePt t="108772" x="6251575" y="5829300"/>
          <p14:tracePt t="108789" x="6223000" y="5851525"/>
          <p14:tracePt t="108805" x="6183313" y="5864225"/>
          <p14:tracePt t="108822" x="6137275" y="5903913"/>
          <p14:tracePt t="108839" x="6121400" y="5932488"/>
          <p14:tracePt t="108855" x="6092825" y="5965825"/>
          <p14:tracePt t="108872" x="6075363" y="5989638"/>
          <p14:tracePt t="108889" x="6064250" y="6018213"/>
          <p14:tracePt t="108905" x="6035675" y="6051550"/>
          <p14:tracePt t="108922" x="6000750" y="6103938"/>
          <p14:tracePt t="108939" x="5989638" y="6121400"/>
          <p14:tracePt t="108955" x="5965825" y="6149975"/>
          <p14:tracePt t="108972" x="5961063" y="6154738"/>
          <p14:tracePt t="108989" x="5954713" y="6165850"/>
          <p14:tracePt t="109026" x="5954713" y="6172200"/>
          <p14:tracePt t="109039" x="5954713" y="6183313"/>
          <p14:tracePt t="109055" x="5954713" y="6200775"/>
          <p14:tracePt t="109072" x="5954713" y="6223000"/>
          <p14:tracePt t="109120" x="5954713" y="6229350"/>
          <p14:tracePt t="109136" x="5961063" y="6235700"/>
          <p14:tracePt t="109153" x="5965825" y="6240463"/>
          <p14:tracePt t="109168" x="5972175" y="6240463"/>
          <p14:tracePt t="109176" x="5989638" y="6251575"/>
          <p14:tracePt t="109189" x="5994400" y="6251575"/>
          <p14:tracePt t="109205" x="6000750" y="6251575"/>
          <p14:tracePt t="109288" x="6007100" y="6257925"/>
          <p14:tracePt t="109360" x="6018213" y="6257925"/>
          <p14:tracePt t="109384" x="6022975" y="6257925"/>
          <p14:tracePt t="109399" x="6029325" y="6257925"/>
          <p14:tracePt t="109847" x="6035675" y="6257925"/>
          <p14:tracePt t="109855" x="6046788" y="6251575"/>
          <p14:tracePt t="109880" x="6051550" y="6246813"/>
          <p14:tracePt t="110023" x="6057900" y="6246813"/>
          <p14:tracePt t="110199" x="6064250" y="6246813"/>
          <p14:tracePt t="110209" x="6080125" y="6246813"/>
          <p14:tracePt t="110216" x="6086475" y="6246813"/>
          <p14:tracePt t="110225" x="6097588" y="6246813"/>
          <p14:tracePt t="110239" x="6108700" y="6235700"/>
          <p14:tracePt t="110255" x="6149975" y="6235700"/>
          <p14:tracePt t="110272" x="6189663" y="6223000"/>
          <p14:tracePt t="110289" x="6240463" y="6223000"/>
          <p14:tracePt t="110305" x="6303963" y="6223000"/>
          <p14:tracePt t="110322" x="6394450" y="6223000"/>
          <p14:tracePt t="110339" x="6480175" y="6223000"/>
          <p14:tracePt t="110355" x="6565900" y="6223000"/>
          <p14:tracePt t="110372" x="6640513" y="6223000"/>
          <p14:tracePt t="110389" x="6686550" y="6223000"/>
          <p14:tracePt t="110405" x="6743700" y="6223000"/>
          <p14:tracePt t="110422" x="6789738" y="6223000"/>
          <p14:tracePt t="110438" x="6823075" y="6223000"/>
          <p14:tracePt t="110455" x="6875463" y="6223000"/>
          <p14:tracePt t="110472" x="6972300" y="6223000"/>
          <p14:tracePt t="110488" x="7023100" y="6223000"/>
          <p14:tracePt t="110505" x="7097713" y="6223000"/>
          <p14:tracePt t="110522" x="7183438" y="6223000"/>
          <p14:tracePt t="110538" x="7251700" y="6223000"/>
          <p14:tracePt t="110555" x="7308850" y="6223000"/>
          <p14:tracePt t="110572" x="7378700" y="6223000"/>
          <p14:tracePt t="110589" x="7464425" y="6223000"/>
          <p14:tracePt t="110605" x="7550150" y="6223000"/>
          <p14:tracePt t="110609" x="7578725" y="6223000"/>
          <p14:tracePt t="110622" x="7618413" y="6223000"/>
          <p14:tracePt t="110639" x="7675563" y="6223000"/>
          <p14:tracePt t="110655" x="7704138" y="6223000"/>
          <p14:tracePt t="110672" x="7708900" y="6223000"/>
          <p14:tracePt t="110688" x="7732713" y="6223000"/>
          <p14:tracePt t="110705" x="7766050" y="6223000"/>
          <p14:tracePt t="110722" x="7807325" y="6223000"/>
          <p14:tracePt t="110738" x="7847013" y="6223000"/>
          <p14:tracePt t="110755" x="7886700" y="6223000"/>
          <p14:tracePt t="110772" x="7904163" y="6223000"/>
          <p14:tracePt t="110788" x="7908925" y="6223000"/>
          <p14:tracePt t="110805" x="7921625" y="6223000"/>
          <p14:tracePt t="110822" x="7954963" y="6223000"/>
          <p14:tracePt t="110838" x="7983538" y="6223000"/>
          <p14:tracePt t="110855" x="8018463" y="6223000"/>
          <p14:tracePt t="110872" x="8023225" y="6223000"/>
          <p14:tracePt t="110992" x="8018463" y="6223000"/>
          <p14:tracePt t="110999" x="8001000" y="6223000"/>
          <p14:tracePt t="111009" x="7972425" y="6223000"/>
          <p14:tracePt t="111022" x="7937500" y="6223000"/>
          <p14:tracePt t="111038" x="7886700" y="6223000"/>
          <p14:tracePt t="111055" x="7807325" y="6223000"/>
          <p14:tracePt t="111072" x="7635875" y="6223000"/>
          <p14:tracePt t="111089" x="7526338" y="6223000"/>
          <p14:tracePt t="111105" x="7464425" y="6223000"/>
          <p14:tracePt t="111122" x="7429500" y="6223000"/>
          <p14:tracePt t="111138" x="7412038" y="6223000"/>
          <p14:tracePt t="111155" x="7389813" y="6223000"/>
          <p14:tracePt t="111172" x="7378700" y="6229350"/>
          <p14:tracePt t="111288" x="7407275" y="6240463"/>
          <p14:tracePt t="111296" x="7446963" y="6240463"/>
          <p14:tracePt t="111305" x="7508875" y="6269038"/>
          <p14:tracePt t="111322" x="7594600" y="6280150"/>
          <p14:tracePt t="111338" x="7669213" y="6286500"/>
          <p14:tracePt t="111355" x="7721600" y="6297613"/>
          <p14:tracePt t="111372" x="7743825" y="6303963"/>
          <p14:tracePt t="111388" x="7750175" y="6303963"/>
          <p14:tracePt t="111405" x="7761288" y="6303963"/>
          <p14:tracePt t="111438" x="7766050" y="6303963"/>
          <p14:tracePt t="111744" x="7754938" y="6303963"/>
          <p14:tracePt t="111752" x="7750175" y="6303963"/>
          <p14:tracePt t="111760" x="7743825" y="6303963"/>
          <p14:tracePt t="111772" x="7737475" y="6303963"/>
          <p14:tracePt t="111788" x="7732713" y="6303963"/>
          <p14:tracePt t="111805" x="7715250" y="6303963"/>
          <p14:tracePt t="111822" x="7697788" y="6303963"/>
          <p14:tracePt t="111838" x="7680325" y="6303963"/>
          <p14:tracePt t="111855" x="7646988" y="6303963"/>
          <p14:tracePt t="111872" x="7623175" y="6303963"/>
          <p14:tracePt t="111889" x="7618413" y="6303963"/>
          <p14:tracePt t="112056" x="7635875" y="6303963"/>
          <p14:tracePt t="112064" x="7675563" y="6303963"/>
          <p14:tracePt t="112072" x="7697788" y="6303963"/>
          <p14:tracePt t="112088" x="7750175" y="6303963"/>
          <p14:tracePt t="112105" x="7794625" y="6303963"/>
          <p14:tracePt t="112122" x="7800975" y="6303963"/>
          <p14:tracePt t="112247" x="7794625" y="6303963"/>
          <p14:tracePt t="112257" x="7766050" y="6303963"/>
          <p14:tracePt t="112264" x="7732713" y="6303963"/>
          <p14:tracePt t="112272" x="7721600" y="6303963"/>
          <p14:tracePt t="112288" x="7658100" y="6303963"/>
          <p14:tracePt t="112305" x="7618413" y="6303963"/>
          <p14:tracePt t="112322" x="7600950" y="6303963"/>
          <p14:tracePt t="112408" x="7594600" y="6297613"/>
          <p14:tracePt t="112433" x="7618413" y="6297613"/>
          <p14:tracePt t="112441" x="7651750" y="6297613"/>
          <p14:tracePt t="112448" x="7680325" y="6297613"/>
          <p14:tracePt t="112458" x="7693025" y="6297613"/>
          <p14:tracePt t="112472" x="7726363" y="6297613"/>
          <p14:tracePt t="112488" x="7766050" y="6297613"/>
          <p14:tracePt t="112505" x="7789863" y="6297613"/>
          <p14:tracePt t="112522" x="7818438" y="6297613"/>
          <p14:tracePt t="112538" x="7823200" y="6297613"/>
          <p14:tracePt t="112616" x="7800975" y="6297613"/>
          <p14:tracePt t="112625" x="7778750" y="6297613"/>
          <p14:tracePt t="112632" x="7750175" y="6297613"/>
          <p14:tracePt t="112641" x="7726363" y="6297613"/>
          <p14:tracePt t="112655" x="7680325" y="6297613"/>
          <p14:tracePt t="112672" x="7669213" y="6297613"/>
          <p14:tracePt t="112688" x="7651750" y="6297613"/>
          <p14:tracePt t="112705" x="7646988" y="6297613"/>
          <p14:tracePt t="112872" x="7646988" y="6292850"/>
          <p14:tracePt t="112880" x="7651750" y="6292850"/>
          <p14:tracePt t="112888" x="7675563" y="6292850"/>
          <p14:tracePt t="112905" x="7693025" y="6275388"/>
          <p14:tracePt t="112921" x="7708900" y="6275388"/>
          <p14:tracePt t="112975" x="7715250" y="6275388"/>
          <p14:tracePt t="112984" x="7732713" y="6275388"/>
          <p14:tracePt t="112992" x="7743825" y="6275388"/>
          <p14:tracePt t="113005" x="7750175" y="6275388"/>
          <p14:tracePt t="113022" x="7766050" y="6275388"/>
          <p14:tracePt t="113038" x="7772400" y="6275388"/>
          <p14:tracePt t="113055" x="7778750" y="6269038"/>
          <p14:tracePt t="113072" x="7794625" y="6257925"/>
          <p14:tracePt t="113088" x="7829550" y="6229350"/>
          <p14:tracePt t="113105" x="7864475" y="6194425"/>
          <p14:tracePt t="113122" x="7886700" y="6183313"/>
          <p14:tracePt t="113138" x="7915275" y="6149975"/>
          <p14:tracePt t="113155" x="7921625" y="6121400"/>
          <p14:tracePt t="113172" x="7921625" y="6086475"/>
          <p14:tracePt t="113188" x="7926388" y="6051550"/>
          <p14:tracePt t="113205" x="7926388" y="5994400"/>
          <p14:tracePt t="113222" x="7926388" y="5954713"/>
          <p14:tracePt t="113238" x="7926388" y="5908675"/>
          <p14:tracePt t="113255" x="7926388" y="5875338"/>
          <p14:tracePt t="113272" x="7926388" y="5807075"/>
          <p14:tracePt t="113288" x="7921625" y="5772150"/>
          <p14:tracePt t="113305" x="7908925" y="5737225"/>
          <p14:tracePt t="113322" x="7904163" y="5692775"/>
          <p14:tracePt t="113338" x="7897813" y="5675313"/>
          <p14:tracePt t="113355" x="7893050" y="5664200"/>
          <p14:tracePt t="113372" x="7886700" y="5657850"/>
          <p14:tracePt t="113388" x="7886700" y="5640388"/>
          <p14:tracePt t="113405" x="7886700" y="5629275"/>
          <p14:tracePt t="113422" x="7886700" y="5622925"/>
          <p14:tracePt t="113438" x="7886700" y="5607050"/>
          <p14:tracePt t="113455" x="7886700" y="5594350"/>
          <p14:tracePt t="113471" x="7886700" y="5583238"/>
          <p14:tracePt t="113488" x="7886700" y="5578475"/>
          <p14:tracePt t="113505" x="7886700" y="5572125"/>
          <p14:tracePt t="113521" x="7893050" y="5565775"/>
          <p14:tracePt t="113555" x="7897813" y="5549900"/>
          <p14:tracePt t="113588" x="7908925" y="5526088"/>
          <p14:tracePt t="113720" x="7915275" y="5521325"/>
          <p14:tracePt t="113751" x="7915275" y="5514975"/>
          <p14:tracePt t="113760" x="7904163" y="5508625"/>
          <p14:tracePt t="113767" x="7880350" y="5508625"/>
          <p14:tracePt t="113776" x="7851775" y="5508625"/>
          <p14:tracePt t="113788" x="7840663" y="5508625"/>
          <p14:tracePt t="113805" x="7778750" y="5508625"/>
          <p14:tracePt t="113821" x="7732713" y="5508625"/>
          <p14:tracePt t="113838" x="7697788" y="5508625"/>
          <p14:tracePt t="113855" x="7669213" y="5508625"/>
          <p14:tracePt t="113872" x="7640638" y="5508625"/>
          <p14:tracePt t="113888" x="7623175" y="5508625"/>
          <p14:tracePt t="113905" x="7566025" y="5508625"/>
          <p14:tracePt t="113922" x="7504113" y="5508625"/>
          <p14:tracePt t="113938" x="7435850" y="5508625"/>
          <p14:tracePt t="113955" x="7372350" y="5508625"/>
          <p14:tracePt t="113971" x="7326313" y="5508625"/>
          <p14:tracePt t="113988" x="7304088" y="5508625"/>
          <p14:tracePt t="114005" x="7286625" y="5508625"/>
          <p14:tracePt t="114021" x="7280275" y="5508625"/>
          <p14:tracePt t="114192" x="7304088" y="5508625"/>
          <p14:tracePt t="114200" x="7343775" y="5508625"/>
          <p14:tracePt t="114208" x="7378700" y="5521325"/>
          <p14:tracePt t="114221" x="7418388" y="5526088"/>
          <p14:tracePt t="114238" x="7464425" y="5526088"/>
          <p14:tracePt t="114255" x="7497763" y="5526088"/>
          <p14:tracePt t="114271" x="7550150" y="5526088"/>
          <p14:tracePt t="114288" x="7561263" y="5526088"/>
          <p14:tracePt t="114305" x="7566025" y="5526088"/>
          <p14:tracePt t="114322" x="7583488" y="5526088"/>
          <p14:tracePt t="114338" x="7589838" y="5526088"/>
          <p14:tracePt t="114355" x="7618413" y="5526088"/>
          <p14:tracePt t="114371" x="7640638" y="5526088"/>
          <p14:tracePt t="114388" x="7651750" y="5526088"/>
          <p14:tracePt t="114433" x="7658100" y="5526088"/>
          <p14:tracePt t="114560" x="7646988" y="5526088"/>
          <p14:tracePt t="114568" x="7612063" y="5526088"/>
          <p14:tracePt t="114575" x="7583488" y="5526088"/>
          <p14:tracePt t="114588" x="7554913" y="5526088"/>
          <p14:tracePt t="114605" x="7480300" y="5526088"/>
          <p14:tracePt t="114608" x="7458075" y="5526088"/>
          <p14:tracePt t="114621" x="7429500" y="5526088"/>
          <p14:tracePt t="114638" x="7383463" y="5526088"/>
          <p14:tracePt t="114655" x="7361238" y="5526088"/>
          <p14:tracePt t="114671" x="7326313" y="5526088"/>
          <p14:tracePt t="114688" x="7321550" y="5526088"/>
          <p14:tracePt t="114705" x="7308850" y="5526088"/>
          <p14:tracePt t="114721" x="7292975" y="5526088"/>
          <p14:tracePt t="114738" x="7280275" y="5526088"/>
          <p14:tracePt t="115000" x="7297738" y="5526088"/>
          <p14:tracePt t="115008" x="7332663" y="5526088"/>
          <p14:tracePt t="115015" x="7383463" y="5537200"/>
          <p14:tracePt t="115025" x="7412038" y="5537200"/>
          <p14:tracePt t="115038" x="7458075" y="5554663"/>
          <p14:tracePt t="115055" x="7532688" y="5561013"/>
          <p14:tracePt t="115071" x="7618413" y="5572125"/>
          <p14:tracePt t="115088" x="7651750" y="5572125"/>
          <p14:tracePt t="115105" x="7680325" y="5572125"/>
          <p14:tracePt t="115121" x="7693025" y="5572125"/>
          <p14:tracePt t="115138" x="7715250" y="5572125"/>
          <p14:tracePt t="115155" x="7737475" y="5572125"/>
          <p14:tracePt t="115171" x="7743825" y="5572125"/>
          <p14:tracePt t="115188" x="7750175" y="5572125"/>
          <p14:tracePt t="115288" x="7743825" y="5572125"/>
          <p14:tracePt t="115295" x="7721600" y="5572125"/>
          <p14:tracePt t="115305" x="7697788" y="5572125"/>
          <p14:tracePt t="115321" x="7623175" y="5572125"/>
          <p14:tracePt t="115338" x="7554913" y="5572125"/>
          <p14:tracePt t="115355" x="7521575" y="5572125"/>
          <p14:tracePt t="115371" x="7493000" y="5572125"/>
          <p14:tracePt t="115388" x="7486650" y="5572125"/>
          <p14:tracePt t="115405" x="7458075" y="5572125"/>
          <p14:tracePt t="115421" x="7418388" y="5572125"/>
          <p14:tracePt t="115438" x="7378700" y="5561013"/>
          <p14:tracePt t="115455" x="7337425" y="5561013"/>
          <p14:tracePt t="115471" x="7315200" y="5554663"/>
          <p14:tracePt t="115511" x="7308850" y="5554663"/>
          <p14:tracePt t="115521" x="7304088" y="5554663"/>
          <p14:tracePt t="115538" x="7297738" y="5554663"/>
          <p14:tracePt t="115555" x="7286625" y="5554663"/>
          <p14:tracePt t="115736" x="7308850" y="5554663"/>
          <p14:tracePt t="115744" x="7321550" y="5554663"/>
          <p14:tracePt t="115752" x="7350125" y="5554663"/>
          <p14:tracePt t="115760" x="7383463" y="5554663"/>
          <p14:tracePt t="115771" x="7412038" y="5554663"/>
          <p14:tracePt t="115788" x="7475538" y="5554663"/>
          <p14:tracePt t="115805" x="7526338" y="5554663"/>
          <p14:tracePt t="115821" x="7550150" y="5554663"/>
          <p14:tracePt t="115838" x="7561263" y="5554663"/>
          <p14:tracePt t="115855" x="7566025" y="5554663"/>
          <p14:tracePt t="115871" x="7589838" y="5554663"/>
          <p14:tracePt t="115888" x="7594600" y="5554663"/>
          <p14:tracePt t="116016" x="7578725" y="5549900"/>
          <p14:tracePt t="116026" x="7532688" y="5549900"/>
          <p14:tracePt t="116031" x="7515225" y="5549900"/>
          <p14:tracePt t="116042" x="7480300" y="5537200"/>
          <p14:tracePt t="116054" x="7451725" y="5537200"/>
          <p14:tracePt t="116071" x="7354888" y="5521325"/>
          <p14:tracePt t="116088" x="7321550" y="5521325"/>
          <p14:tracePt t="116104" x="7297738" y="5521325"/>
          <p14:tracePt t="116121" x="7292975" y="5514975"/>
          <p14:tracePt t="116167" x="7286625" y="5514975"/>
          <p14:tracePt t="116175" x="7275513" y="5514975"/>
          <p14:tracePt t="116263" x="7269163" y="5508625"/>
          <p14:tracePt t="116295" x="7275513" y="5508625"/>
          <p14:tracePt t="116304" x="7321550" y="5508625"/>
          <p14:tracePt t="116312" x="7350125" y="5508625"/>
          <p14:tracePt t="116321" x="7394575" y="5521325"/>
          <p14:tracePt t="116338" x="7464425" y="5532438"/>
          <p14:tracePt t="116354" x="7508875" y="5532438"/>
          <p14:tracePt t="116371" x="7543800" y="5537200"/>
          <p14:tracePt t="116388" x="7550150" y="5537200"/>
          <p14:tracePt t="116405" x="7572375" y="5537200"/>
          <p14:tracePt t="116421" x="7578725" y="5537200"/>
          <p14:tracePt t="116438" x="7594600" y="5537200"/>
          <p14:tracePt t="116454" x="7600950" y="5537200"/>
          <p14:tracePt t="116471" x="7607300" y="5537200"/>
          <p14:tracePt t="116600" x="7600950" y="5532438"/>
          <p14:tracePt t="116609" x="7594600" y="5532438"/>
          <p14:tracePt t="116615" x="7561263" y="5532438"/>
          <p14:tracePt t="116625" x="7526338" y="5526088"/>
          <p14:tracePt t="116638" x="7480300" y="5514975"/>
          <p14:tracePt t="116655" x="7412038" y="5514975"/>
          <p14:tracePt t="116671" x="7337425" y="5508625"/>
          <p14:tracePt t="116688" x="7286625" y="5492750"/>
          <p14:tracePt t="116704" x="7280275" y="5492750"/>
          <p14:tracePt t="116839" x="7286625" y="5492750"/>
          <p14:tracePt t="116848" x="7332663" y="5508625"/>
          <p14:tracePt t="116858" x="7378700" y="5526088"/>
          <p14:tracePt t="116871" x="7423150" y="5537200"/>
          <p14:tracePt t="116888" x="7554913" y="5554663"/>
          <p14:tracePt t="116904" x="7629525" y="5572125"/>
          <p14:tracePt t="116921" x="7651750" y="5572125"/>
          <p14:tracePt t="116938" x="7669213" y="5572125"/>
          <p14:tracePt t="116954" x="7675563" y="5572125"/>
          <p14:tracePt t="116971" x="7680325" y="5572125"/>
          <p14:tracePt t="116988" x="7715250" y="5572125"/>
          <p14:tracePt t="117004" x="7732713" y="5572125"/>
          <p14:tracePt t="117021" x="7743825" y="5578475"/>
          <p14:tracePt t="117239" x="7750175" y="5583238"/>
          <p14:tracePt t="117248" x="7750175" y="5594350"/>
          <p14:tracePt t="117257" x="7750175" y="5611813"/>
          <p14:tracePt t="117271" x="7743825" y="5646738"/>
          <p14:tracePt t="117288" x="7721600" y="5692775"/>
          <p14:tracePt t="117304" x="7721600" y="5761038"/>
          <p14:tracePt t="117321" x="7721600" y="5835650"/>
          <p14:tracePt t="117338" x="7721600" y="5886450"/>
          <p14:tracePt t="117354" x="7721600" y="5926138"/>
          <p14:tracePt t="117371" x="7721600" y="5949950"/>
          <p14:tracePt t="117388" x="7721600" y="5965825"/>
          <p14:tracePt t="117404" x="7732713" y="5983288"/>
          <p14:tracePt t="117421" x="7737475" y="5989638"/>
          <p14:tracePt t="117438" x="7737475" y="6000750"/>
          <p14:tracePt t="117512" x="7743825" y="6007100"/>
          <p14:tracePt t="117519" x="7750175" y="6011863"/>
          <p14:tracePt t="117528" x="7761288" y="6029325"/>
          <p14:tracePt t="117544" x="7766050" y="6035675"/>
          <p14:tracePt t="117554" x="7772400" y="6046788"/>
          <p14:tracePt t="117576" x="7778750" y="6051550"/>
          <p14:tracePt t="117600" x="7789863" y="6064250"/>
          <p14:tracePt t="117615" x="7794625" y="6069013"/>
          <p14:tracePt t="117816" x="7789863" y="6064250"/>
          <p14:tracePt t="117825" x="7783513" y="6057900"/>
          <p14:tracePt t="117831" x="7766050" y="6051550"/>
          <p14:tracePt t="117841" x="7761288" y="6046788"/>
          <p14:tracePt t="117854" x="7737475" y="6040438"/>
          <p14:tracePt t="117871" x="7721600" y="6035675"/>
          <p14:tracePt t="117904" x="7704138" y="6035675"/>
          <p14:tracePt t="117921" x="7675563" y="6035675"/>
          <p14:tracePt t="117938" x="7664450" y="6035675"/>
          <p14:tracePt t="117954" x="7629525" y="6035675"/>
          <p14:tracePt t="117971" x="7594600" y="6035675"/>
          <p14:tracePt t="117988" x="7566025" y="6035675"/>
          <p14:tracePt t="118004" x="7561263" y="6035675"/>
          <p14:tracePt t="118021" x="7554913" y="6035675"/>
          <p14:tracePt t="118038" x="7532688" y="6040438"/>
          <p14:tracePt t="118054" x="7532688" y="6051550"/>
          <p14:tracePt t="118071" x="7515225" y="6086475"/>
          <p14:tracePt t="118088" x="7486650" y="6143625"/>
          <p14:tracePt t="118104" x="7480300" y="6178550"/>
          <p14:tracePt t="118121" x="7480300" y="6189663"/>
          <p14:tracePt t="118138" x="7480300" y="6218238"/>
          <p14:tracePt t="118154" x="7480300" y="6251575"/>
          <p14:tracePt t="118171" x="7480300" y="6257925"/>
          <p14:tracePt t="118188" x="7480300" y="6269038"/>
          <p14:tracePt t="118204" x="7480300" y="6275388"/>
          <p14:tracePt t="118221" x="7480300" y="6280150"/>
          <p14:tracePt t="118238" x="7480300" y="6286500"/>
          <p14:tracePt t="118254" x="7493000" y="6315075"/>
          <p14:tracePt t="118271" x="7515225" y="6343650"/>
          <p14:tracePt t="118288" x="7537450" y="6361113"/>
          <p14:tracePt t="118304" x="7550150" y="6383338"/>
          <p14:tracePt t="118321" x="7572375" y="6389688"/>
          <p14:tracePt t="118338" x="7589838" y="6394450"/>
          <p14:tracePt t="118354" x="7629525" y="6407150"/>
          <p14:tracePt t="118371" x="7680325" y="6418263"/>
          <p14:tracePt t="118388" x="7743825" y="6418263"/>
          <p14:tracePt t="118404" x="7794625" y="6418263"/>
          <p14:tracePt t="118421" x="7829550" y="6418263"/>
          <p14:tracePt t="118437" x="7858125" y="6418263"/>
          <p14:tracePt t="118454" x="7893050" y="6418263"/>
          <p14:tracePt t="118471" x="7937500" y="6400800"/>
          <p14:tracePt t="118487" x="7978775" y="6378575"/>
          <p14:tracePt t="118504" x="8012113" y="6354763"/>
          <p14:tracePt t="118521" x="8012113" y="6350000"/>
          <p14:tracePt t="118538" x="8018463" y="6332538"/>
          <p14:tracePt t="118554" x="8029575" y="6303963"/>
          <p14:tracePt t="118571" x="8040688" y="6280150"/>
          <p14:tracePt t="118588" x="8047038" y="6264275"/>
          <p14:tracePt t="118604" x="8047038" y="6246813"/>
          <p14:tracePt t="118608" x="8047038" y="6235700"/>
          <p14:tracePt t="118621" x="8047038" y="6211888"/>
          <p14:tracePt t="118638" x="8047038" y="6178550"/>
          <p14:tracePt t="118654" x="8047038" y="6149975"/>
          <p14:tracePt t="118671" x="8035925" y="6132513"/>
          <p14:tracePt t="118687" x="8029575" y="6103938"/>
          <p14:tracePt t="118704" x="8023225" y="6086475"/>
          <p14:tracePt t="118721" x="8018463" y="6075363"/>
          <p14:tracePt t="118737" x="8001000" y="6057900"/>
          <p14:tracePt t="118754" x="7989888" y="6051550"/>
          <p14:tracePt t="118771" x="7978775" y="6040438"/>
          <p14:tracePt t="118787" x="7972425" y="6035675"/>
          <p14:tracePt t="118804" x="7966075" y="6035675"/>
          <p14:tracePt t="118821" x="7961313" y="6035675"/>
          <p14:tracePt t="118838" x="7937500" y="6035675"/>
          <p14:tracePt t="118854" x="7908925" y="6029325"/>
          <p14:tracePt t="118871" x="7869238" y="6029325"/>
          <p14:tracePt t="118888" x="7823200" y="6011863"/>
          <p14:tracePt t="118904" x="7800975" y="6011863"/>
          <p14:tracePt t="118921" x="7778750" y="6011863"/>
          <p14:tracePt t="118937" x="7766050" y="6011863"/>
          <p14:tracePt t="118954" x="7732713" y="6011863"/>
          <p14:tracePt t="118971" x="7708900" y="6018213"/>
          <p14:tracePt t="118987" x="7664450" y="6029325"/>
          <p14:tracePt t="119004" x="7629525" y="6040438"/>
          <p14:tracePt t="119021" x="7589838" y="6057900"/>
          <p14:tracePt t="119037" x="7572375" y="6064250"/>
          <p14:tracePt t="119054" x="7554913" y="6075363"/>
          <p14:tracePt t="119071" x="7543800" y="6080125"/>
          <p14:tracePt t="119088" x="7521575" y="6108700"/>
          <p14:tracePt t="119104" x="7508875" y="6121400"/>
          <p14:tracePt t="119121" x="7504113" y="6137275"/>
          <p14:tracePt t="119138" x="7504113" y="6161088"/>
          <p14:tracePt t="119154" x="7504113" y="6183313"/>
          <p14:tracePt t="119171" x="7521575" y="6211888"/>
          <p14:tracePt t="119187" x="7532688" y="6229350"/>
          <p14:tracePt t="119204" x="7537450" y="6264275"/>
          <p14:tracePt t="119221" x="7554913" y="6286500"/>
          <p14:tracePt t="119238" x="7561263" y="6292850"/>
          <p14:tracePt t="119254" x="7578725" y="6308725"/>
          <p14:tracePt t="119271" x="7607300" y="6326188"/>
          <p14:tracePt t="119287" x="7646988" y="6332538"/>
          <p14:tracePt t="119304" x="7664450" y="6337300"/>
          <p14:tracePt t="119321" x="7693025" y="6337300"/>
          <p14:tracePt t="119338" x="7708900" y="6337300"/>
          <p14:tracePt t="119354" x="7743825" y="6337300"/>
          <p14:tracePt t="119371" x="7778750" y="6337300"/>
          <p14:tracePt t="119387" x="7807325" y="6326188"/>
          <p14:tracePt t="119404" x="7812088" y="6321425"/>
          <p14:tracePt t="119421" x="7818438" y="6315075"/>
          <p14:tracePt t="119437" x="7829550" y="6303963"/>
          <p14:tracePt t="119623" x="7829550" y="6297613"/>
          <p14:tracePt t="119655" x="7829550" y="6292850"/>
          <p14:tracePt t="119687" x="7823200" y="6286500"/>
          <p14:tracePt t="119703" x="7818438" y="6280150"/>
          <p14:tracePt t="119728" x="7812088" y="6280150"/>
          <p14:tracePt t="119735" x="7807325" y="6280150"/>
          <p14:tracePt t="119752" x="7800975" y="6280150"/>
          <p14:tracePt t="119759" x="7789863" y="6280150"/>
          <p14:tracePt t="119771" x="7783513" y="6280150"/>
          <p14:tracePt t="119787" x="7778750" y="6280150"/>
          <p14:tracePt t="120088" x="7772400" y="6280150"/>
          <p14:tracePt t="120096" x="7750175" y="6280150"/>
          <p14:tracePt t="120104" x="7743825" y="6280150"/>
          <p14:tracePt t="120121" x="7732713" y="6280150"/>
          <p14:tracePt t="120137" x="7697788" y="6275388"/>
          <p14:tracePt t="120154" x="7686675" y="6275388"/>
          <p14:tracePt t="120187" x="7680325" y="6275388"/>
          <p14:tracePt t="120204" x="7675563" y="6275388"/>
          <p14:tracePt t="120224" x="7669213" y="6275388"/>
          <p14:tracePt t="120241" x="7658100" y="6275388"/>
          <p14:tracePt t="120254" x="7651750" y="6275388"/>
          <p14:tracePt t="120271" x="7640638" y="6275388"/>
          <p14:tracePt t="120472" x="7651750" y="6275388"/>
          <p14:tracePt t="120480" x="7658100" y="6275388"/>
          <p14:tracePt t="120487" x="7675563" y="6275388"/>
          <p14:tracePt t="120504" x="7704138" y="6275388"/>
          <p14:tracePt t="120521" x="7708900" y="6275388"/>
          <p14:tracePt t="120631" x="7686675" y="6275388"/>
          <p14:tracePt t="120641" x="7669213" y="6275388"/>
          <p14:tracePt t="120647" x="7646988" y="6275388"/>
          <p14:tracePt t="120657" x="7623175" y="6275388"/>
          <p14:tracePt t="120671" x="7589838" y="6275388"/>
          <p14:tracePt t="120687" x="7526338" y="6275388"/>
          <p14:tracePt t="120704" x="7493000" y="6275388"/>
          <p14:tracePt t="120720" x="7469188" y="6275388"/>
          <p14:tracePt t="120737" x="7451725" y="6275388"/>
          <p14:tracePt t="120754" x="7400925" y="6275388"/>
          <p14:tracePt t="120771" x="7350125" y="6275388"/>
          <p14:tracePt t="120787" x="7275513" y="6275388"/>
          <p14:tracePt t="120804" x="7189788" y="6275388"/>
          <p14:tracePt t="120820" x="7115175" y="6275388"/>
          <p14:tracePt t="120837" x="7051675" y="6275388"/>
          <p14:tracePt t="120854" x="7023100" y="6275388"/>
          <p14:tracePt t="120871" x="6994525" y="6275388"/>
          <p14:tracePt t="120887" x="6989763" y="6275388"/>
          <p14:tracePt t="120904" x="6943725" y="6280150"/>
          <p14:tracePt t="120921" x="6908800" y="6292850"/>
          <p14:tracePt t="120937" x="6875463" y="6292850"/>
          <p14:tracePt t="120954" x="6835775" y="6297613"/>
          <p14:tracePt t="120971" x="6800850" y="6297613"/>
          <p14:tracePt t="120987" x="6789738" y="6308725"/>
          <p14:tracePt t="121004" x="6783388" y="6308725"/>
          <p14:tracePt t="121020" x="6765925" y="6308725"/>
          <p14:tracePt t="121037" x="6761163" y="6308725"/>
          <p14:tracePt t="121096" x="6783388" y="6308725"/>
          <p14:tracePt t="121106" x="6823075" y="6308725"/>
          <p14:tracePt t="121112" x="6869113" y="6308725"/>
          <p14:tracePt t="121121" x="6921500" y="6308725"/>
          <p14:tracePt t="121137" x="7023100" y="6308725"/>
          <p14:tracePt t="121154" x="7143750" y="6308725"/>
          <p14:tracePt t="121171" x="7258050" y="6308725"/>
          <p14:tracePt t="121187" x="7343775" y="6308725"/>
          <p14:tracePt t="121204" x="7429500" y="6308725"/>
          <p14:tracePt t="121221" x="7493000" y="6303963"/>
          <p14:tracePt t="121237" x="7543800" y="6292850"/>
          <p14:tracePt t="121254" x="7589838" y="6292850"/>
          <p14:tracePt t="121271" x="7623175" y="6292850"/>
          <p14:tracePt t="121287" x="7664450" y="6275388"/>
          <p14:tracePt t="121304" x="7680325" y="6275388"/>
          <p14:tracePt t="121320" x="7704138" y="6275388"/>
          <p14:tracePt t="121337" x="7732713" y="6275388"/>
          <p14:tracePt t="121354" x="7778750" y="6275388"/>
          <p14:tracePt t="121371" x="7818438" y="6275388"/>
          <p14:tracePt t="121387" x="7847013" y="6275388"/>
          <p14:tracePt t="121404" x="7880350" y="6275388"/>
          <p14:tracePt t="121421" x="7897813" y="6275388"/>
          <p14:tracePt t="121437" x="7921625" y="6275388"/>
          <p14:tracePt t="121454" x="7926388" y="6275388"/>
          <p14:tracePt t="121744" x="7932738" y="6275388"/>
          <p14:tracePt t="121752" x="7950200" y="6275388"/>
          <p14:tracePt t="121760" x="7954963" y="6275388"/>
          <p14:tracePt t="121770" x="7961313" y="6275388"/>
          <p14:tracePt t="121787" x="7972425" y="6275388"/>
          <p14:tracePt t="121804" x="7994650" y="6275388"/>
          <p14:tracePt t="121820" x="8023225" y="6275388"/>
          <p14:tracePt t="121837" x="8047038" y="6275388"/>
          <p14:tracePt t="121854" x="8051800" y="6275388"/>
          <p14:tracePt t="121889" x="8058150" y="6275388"/>
          <p14:tracePt t="121904" x="8069263" y="6275388"/>
          <p14:tracePt t="121920" x="8075613" y="6275388"/>
          <p14:tracePt t="122416" x="8069263" y="6275388"/>
          <p14:tracePt t="122471" x="8058150" y="6275388"/>
          <p14:tracePt t="122504" x="8051800" y="6275388"/>
          <p14:tracePt t="122584" x="8047038" y="6275388"/>
          <p14:tracePt t="122591" x="8040688" y="6275388"/>
          <p14:tracePt t="122600" x="8018463" y="6275388"/>
          <p14:tracePt t="122607" x="8007350" y="6275388"/>
          <p14:tracePt t="122620" x="7994650" y="6275388"/>
          <p14:tracePt t="122637" x="7983538" y="6275388"/>
          <p14:tracePt t="122654" x="7978775" y="6275388"/>
          <p14:tracePt t="122687" x="7961313" y="6275388"/>
          <p14:tracePt t="122711" x="7954963" y="6275388"/>
          <p14:tracePt t="122720" x="7943850" y="6275388"/>
          <p14:tracePt t="122737" x="7926388" y="6275388"/>
          <p14:tracePt t="122754" x="7915275" y="6275388"/>
          <p14:tracePt t="122770" x="7897813" y="6275388"/>
          <p14:tracePt t="122787" x="7893050" y="6286500"/>
          <p14:tracePt t="122804" x="7864475" y="6286500"/>
          <p14:tracePt t="122820" x="7851775" y="6286500"/>
          <p14:tracePt t="122837" x="7812088" y="6286500"/>
          <p14:tracePt t="122854" x="7761288" y="6286500"/>
          <p14:tracePt t="122870" x="7715250" y="6286500"/>
          <p14:tracePt t="122887" x="7675563" y="6286500"/>
          <p14:tracePt t="122904" x="7646988" y="6286500"/>
          <p14:tracePt t="122920" x="7629525" y="6286500"/>
          <p14:tracePt t="122937" x="7623175" y="6286500"/>
          <p14:tracePt t="122954" x="7612063" y="6286500"/>
          <p14:tracePt t="122970" x="7594600" y="6286500"/>
          <p14:tracePt t="122987" x="7578725" y="6286500"/>
          <p14:tracePt t="123004" x="7554913" y="6286500"/>
          <p14:tracePt t="123020" x="7537450" y="6286500"/>
          <p14:tracePt t="123037" x="7532688" y="6286500"/>
          <p14:tracePt t="123079" x="7526338" y="6286500"/>
          <p14:tracePt t="123095" x="7521575" y="6286500"/>
          <p14:tracePt t="123106" x="7508875" y="6286500"/>
          <p14:tracePt t="123120" x="7493000" y="6286500"/>
          <p14:tracePt t="123137" x="7475538" y="6286500"/>
          <p14:tracePt t="123311" x="7469188" y="6280150"/>
          <p14:tracePt t="123319" x="7469188" y="6275388"/>
          <p14:tracePt t="123336" x="7493000" y="6269038"/>
          <p14:tracePt t="123344" x="7504113" y="6269038"/>
          <p14:tracePt t="123354" x="7526338" y="6264275"/>
          <p14:tracePt t="123370" x="7572375" y="6257925"/>
          <p14:tracePt t="123387" x="7618413" y="6257925"/>
          <p14:tracePt t="123403" x="7686675" y="6257925"/>
          <p14:tracePt t="123420" x="7732713" y="6257925"/>
          <p14:tracePt t="123437" x="7766050" y="6257925"/>
          <p14:tracePt t="123454" x="7789863" y="6257925"/>
          <p14:tracePt t="123470" x="7794625" y="6257925"/>
          <p14:tracePt t="123487" x="7800975" y="6257925"/>
          <p14:tracePt t="123504" x="7818438" y="6257925"/>
          <p14:tracePt t="123736" x="7800975" y="6257925"/>
          <p14:tracePt t="123744" x="7789863" y="6257925"/>
          <p14:tracePt t="123753" x="7754938" y="6257925"/>
          <p14:tracePt t="123770" x="7721600" y="6257925"/>
          <p14:tracePt t="123787" x="7686675" y="6257925"/>
          <p14:tracePt t="123803" x="7640638" y="6257925"/>
          <p14:tracePt t="123820" x="7594600" y="6257925"/>
          <p14:tracePt t="123837" x="7572375" y="6257925"/>
          <p14:tracePt t="123854" x="7566025" y="6257925"/>
          <p14:tracePt t="123896" x="7550150" y="6257925"/>
          <p14:tracePt t="123912" x="7543800" y="6257925"/>
          <p14:tracePt t="123928" x="7537450" y="6257925"/>
          <p14:tracePt t="123944" x="7532688" y="6257925"/>
          <p14:tracePt t="124096" x="7550150" y="6257925"/>
          <p14:tracePt t="124106" x="7578725" y="6257925"/>
          <p14:tracePt t="124112" x="7589838" y="6257925"/>
          <p14:tracePt t="124120" x="7607300" y="6257925"/>
          <p14:tracePt t="124137" x="7640638" y="6257925"/>
          <p14:tracePt t="124154" x="7651750" y="6257925"/>
          <p14:tracePt t="124170" x="7669213" y="6257925"/>
          <p14:tracePt t="124187" x="7675563" y="6257925"/>
          <p14:tracePt t="124220" x="7680325" y="6257925"/>
          <p14:tracePt t="124240" x="7686675" y="6257925"/>
          <p14:tracePt t="124488" x="7675563" y="6257925"/>
          <p14:tracePt t="124496" x="7669213" y="6257925"/>
          <p14:tracePt t="124504" x="7646988" y="6257925"/>
          <p14:tracePt t="124520" x="7623175" y="6257925"/>
          <p14:tracePt t="124537" x="7578725" y="6257925"/>
          <p14:tracePt t="124553" x="7543800" y="6257925"/>
          <p14:tracePt t="124570" x="7515225" y="6257925"/>
          <p14:tracePt t="124587" x="7504113" y="6257925"/>
          <p14:tracePt t="124603" x="7486650" y="6257925"/>
          <p14:tracePt t="124620" x="7475538" y="6257925"/>
          <p14:tracePt t="124637" x="7469188" y="6257925"/>
          <p14:tracePt t="124888" x="7497763" y="6257925"/>
          <p14:tracePt t="124896" x="7521575" y="6257925"/>
          <p14:tracePt t="124904" x="7537450" y="6257925"/>
          <p14:tracePt t="124920" x="7583488" y="6257925"/>
          <p14:tracePt t="124937" x="7640638" y="6257925"/>
          <p14:tracePt t="124954" x="7664450" y="6257925"/>
          <p14:tracePt t="124970" x="7669213" y="6257925"/>
          <p14:tracePt t="124987" x="7693025" y="6257925"/>
          <p14:tracePt t="125003" x="7704138" y="6257925"/>
          <p14:tracePt t="125020" x="7721600" y="6257925"/>
          <p14:tracePt t="125037" x="7732713" y="6257925"/>
          <p14:tracePt t="125053" x="7754938" y="6257925"/>
          <p14:tracePt t="125070" x="7778750" y="6257925"/>
          <p14:tracePt t="125087" x="7783513" y="6257925"/>
          <p14:tracePt t="125103" x="7789863" y="6257925"/>
          <p14:tracePt t="125120" x="7812088" y="6257925"/>
          <p14:tracePt t="125137" x="7847013" y="6257925"/>
          <p14:tracePt t="125153" x="7875588" y="6257925"/>
          <p14:tracePt t="125170" x="7897813" y="6251575"/>
          <p14:tracePt t="125187" x="7926388" y="6251575"/>
          <p14:tracePt t="125203" x="7943850" y="6240463"/>
          <p14:tracePt t="125220" x="7954963" y="6235700"/>
          <p14:tracePt t="125237" x="7972425" y="6229350"/>
          <p14:tracePt t="125253" x="7994650" y="6218238"/>
          <p14:tracePt t="125270" x="8012113" y="6207125"/>
          <p14:tracePt t="125303" x="8029575" y="6194425"/>
          <p14:tracePt t="125320" x="8029575" y="6189663"/>
          <p14:tracePt t="125337" x="8047038" y="6172200"/>
          <p14:tracePt t="125353" x="8051800" y="6165850"/>
          <p14:tracePt t="125370" x="8058150" y="6149975"/>
          <p14:tracePt t="125387" x="8058150" y="6137275"/>
          <p14:tracePt t="125403" x="8058150" y="6121400"/>
          <p14:tracePt t="125420" x="8058150" y="6103938"/>
          <p14:tracePt t="125437" x="8058150" y="6080125"/>
          <p14:tracePt t="125453" x="8058150" y="6057900"/>
          <p14:tracePt t="125470" x="8075613" y="6022975"/>
          <p14:tracePt t="125487" x="8075613" y="5978525"/>
          <p14:tracePt t="125503" x="8075613" y="5921375"/>
          <p14:tracePt t="125520" x="8075613" y="5903913"/>
          <p14:tracePt t="125537" x="8075613" y="5875338"/>
          <p14:tracePt t="125553" x="8075613" y="5857875"/>
          <p14:tracePt t="125570" x="8075613" y="5846763"/>
          <p14:tracePt t="125587" x="8075613" y="5829300"/>
          <p14:tracePt t="125603" x="8075613" y="5807075"/>
          <p14:tracePt t="125607" x="8069263" y="5794375"/>
          <p14:tracePt t="125620" x="8069263" y="5789613"/>
          <p14:tracePt t="125637" x="8058150" y="5772150"/>
          <p14:tracePt t="125653" x="8051800" y="5754688"/>
          <p14:tracePt t="125670" x="8047038" y="5732463"/>
          <p14:tracePt t="125687" x="8040688" y="5715000"/>
          <p14:tracePt t="125703" x="8035925" y="5703888"/>
          <p14:tracePt t="125720" x="8023225" y="5680075"/>
          <p14:tracePt t="125737" x="8001000" y="5664200"/>
          <p14:tracePt t="125753" x="7994650" y="5651500"/>
          <p14:tracePt t="125770" x="7978775" y="5622925"/>
          <p14:tracePt t="125787" x="7972425" y="5611813"/>
          <p14:tracePt t="125803" x="7950200" y="5583238"/>
          <p14:tracePt t="125820" x="7943850" y="5578475"/>
          <p14:tracePt t="125837" x="7937500" y="5565775"/>
          <p14:tracePt t="125857" x="7937500" y="5561013"/>
          <p14:tracePt t="125904" x="7932738" y="5554663"/>
          <p14:tracePt t="125935" x="7926388" y="5549900"/>
          <p14:tracePt t="125952" x="7921625" y="5549900"/>
          <p14:tracePt t="125960" x="7915275" y="5543550"/>
          <p14:tracePt t="125970" x="7908925" y="5537200"/>
          <p14:tracePt t="125986" x="7904163" y="5532438"/>
          <p14:tracePt t="126003" x="7897813" y="5532438"/>
          <p14:tracePt t="126020" x="7875588" y="5532438"/>
          <p14:tracePt t="126036" x="7847013" y="5521325"/>
          <p14:tracePt t="126053" x="7783513" y="5521325"/>
          <p14:tracePt t="126070" x="7708900" y="5521325"/>
          <p14:tracePt t="126087" x="7669213" y="5521325"/>
          <p14:tracePt t="126103" x="7623175" y="5521325"/>
          <p14:tracePt t="126120" x="7607300" y="5521325"/>
          <p14:tracePt t="126137" x="7600950" y="5521325"/>
          <p14:tracePt t="126153" x="7578725" y="5521325"/>
          <p14:tracePt t="126170" x="7537450" y="5521325"/>
          <p14:tracePt t="126187" x="7504113" y="5514975"/>
          <p14:tracePt t="126203" x="7475538" y="5497513"/>
          <p14:tracePt t="126220" x="7464425" y="5497513"/>
          <p14:tracePt t="126237" x="7451725" y="5497513"/>
          <p14:tracePt t="126253" x="7435850" y="5497513"/>
          <p14:tracePt t="126270" x="7429500" y="5497513"/>
          <p14:tracePt t="126287" x="7423150" y="5497513"/>
          <p14:tracePt t="126336" x="7412038" y="5492750"/>
          <p14:tracePt t="126343" x="7407275" y="5492750"/>
          <p14:tracePt t="126353" x="7400925" y="5492750"/>
          <p14:tracePt t="126375" x="7394575" y="5492750"/>
          <p14:tracePt t="126488" x="7383463" y="5492750"/>
          <p14:tracePt t="126512" x="7407275" y="5497513"/>
          <p14:tracePt t="126520" x="7429500" y="5503863"/>
          <p14:tracePt t="126528" x="7469188" y="5514975"/>
          <p14:tracePt t="126536" x="7493000" y="5514975"/>
          <p14:tracePt t="126553" x="7537450" y="5537200"/>
          <p14:tracePt t="126680" x="7532688" y="5537200"/>
          <p14:tracePt t="126689" x="7521575" y="5537200"/>
          <p14:tracePt t="126695" x="7497763" y="5537200"/>
          <p14:tracePt t="126706" x="7493000" y="5537200"/>
          <p14:tracePt t="126720" x="7464425" y="5537200"/>
          <p14:tracePt t="126736" x="7440613" y="5537200"/>
          <p14:tracePt t="126753" x="7429500" y="5537200"/>
          <p14:tracePt t="126770" x="7412038" y="5537200"/>
          <p14:tracePt t="126786" x="7407275" y="5537200"/>
          <p14:tracePt t="126803" x="7389813" y="5537200"/>
          <p14:tracePt t="126820" x="7372350" y="5537200"/>
          <p14:tracePt t="126836" x="7350125" y="5537200"/>
          <p14:tracePt t="126853" x="7326313" y="5537200"/>
          <p14:tracePt t="126870" x="7308850" y="5537200"/>
          <p14:tracePt t="126887" x="7304088" y="5537200"/>
          <p14:tracePt t="126944" x="7297738" y="5537200"/>
          <p14:tracePt t="126952" x="7286625" y="5537200"/>
          <p14:tracePt t="126959" x="7280275" y="5537200"/>
          <p14:tracePt t="126970" x="7275513" y="5537200"/>
          <p14:tracePt t="126986" x="7251700" y="5526088"/>
          <p14:tracePt t="127003" x="7246938" y="5526088"/>
          <p14:tracePt t="127128" x="7240588" y="5521325"/>
          <p14:tracePt t="127136" x="7240588" y="5514975"/>
          <p14:tracePt t="127271" x="7240588" y="5508625"/>
          <p14:tracePt t="127304" x="7246938" y="5508625"/>
          <p14:tracePt t="127320" x="7264400" y="5508625"/>
          <p14:tracePt t="127328" x="7269163" y="5508625"/>
          <p14:tracePt t="127336" x="7275513" y="5514975"/>
          <p14:tracePt t="127353" x="7280275" y="5521325"/>
          <p14:tracePt t="127370" x="7292975" y="5532438"/>
          <p14:tracePt t="127386" x="7297738" y="5537200"/>
          <p14:tracePt t="127439" x="7304088" y="5537200"/>
          <p14:tracePt t="127457" x="7308850" y="5537200"/>
          <p14:tracePt t="127480" x="7315200" y="5537200"/>
          <p14:tracePt t="127647" x="7321550" y="5537200"/>
          <p14:tracePt t="127696" x="7321550" y="5532438"/>
          <p14:tracePt t="127751" x="7321550" y="5526088"/>
          <p14:tracePt t="127792" x="7315200" y="5508625"/>
          <p14:tracePt t="128159" x="7308850" y="5508625"/>
          <p14:tracePt t="128184" x="7304088" y="5508625"/>
          <p14:tracePt t="128191" x="7297738" y="5508625"/>
          <p14:tracePt t="128207" x="7286625" y="5508625"/>
          <p14:tracePt t="128223" x="7280275" y="5508625"/>
          <p14:tracePt t="128255" x="7275513" y="5508625"/>
          <p14:tracePt t="128280" x="7269163" y="5508625"/>
          <p14:tracePt t="128624" x="7275513" y="5508625"/>
          <p14:tracePt t="128816" x="7280275" y="5503863"/>
          <p14:tracePt t="128840" x="7275513" y="5497513"/>
          <p14:tracePt t="128857" x="7269163" y="5497513"/>
          <p14:tracePt t="128920" x="7246938" y="5492750"/>
          <p14:tracePt t="129151" x="7251700" y="5497513"/>
          <p14:tracePt t="129160" x="7258050" y="5503863"/>
          <p14:tracePt t="129175" x="7264400" y="5503863"/>
          <p14:tracePt t="129186" x="7269163" y="5503863"/>
          <p14:tracePt t="129203" x="7280275" y="5503863"/>
          <p14:tracePt t="129236" x="7297738" y="5503863"/>
          <p14:tracePt t="129253" x="7304088" y="5503863"/>
          <p14:tracePt t="129273" x="7308850" y="5503863"/>
          <p14:tracePt t="129567" x="7304088" y="5503863"/>
          <p14:tracePt t="129576" x="7292975" y="5503863"/>
          <p14:tracePt t="129592" x="7280275" y="5503863"/>
          <p14:tracePt t="129687" x="7275513" y="5503863"/>
          <p14:tracePt t="129695" x="7269163" y="5503863"/>
          <p14:tracePt t="129704" x="7264400" y="5503863"/>
          <p14:tracePt t="129719" x="7251700" y="5503863"/>
          <p14:tracePt t="129879" x="7246938" y="5508625"/>
          <p14:tracePt t="129903" x="7251700" y="5514975"/>
          <p14:tracePt t="129911" x="7264400" y="5514975"/>
          <p14:tracePt t="129920" x="7269163" y="5514975"/>
          <p14:tracePt t="129936" x="7297738" y="5514975"/>
          <p14:tracePt t="129953" x="7308850" y="5514975"/>
          <p14:tracePt t="129969" x="7332663" y="5514975"/>
          <p14:tracePt t="129986" x="7343775" y="5514975"/>
          <p14:tracePt t="130208" x="7337425" y="5514975"/>
          <p14:tracePt t="130247" x="7332663" y="5514975"/>
          <p14:tracePt t="130280" x="7326313" y="5514975"/>
          <p14:tracePt t="130352" x="7321550" y="5514975"/>
          <p14:tracePt t="130359" x="7315200" y="5508625"/>
          <p14:tracePt t="130384" x="7308850" y="5508625"/>
          <p14:tracePt t="130415" x="7297738" y="5503863"/>
          <p14:tracePt t="130616" x="7308850" y="5503863"/>
          <p14:tracePt t="130623" x="7332663" y="5503863"/>
          <p14:tracePt t="130632" x="7343775" y="5503863"/>
          <p14:tracePt t="130640" x="7350125" y="5503863"/>
          <p14:tracePt t="130653" x="7366000" y="5503863"/>
          <p14:tracePt t="130669" x="7383463" y="5503863"/>
          <p14:tracePt t="130686" x="7389813" y="5508625"/>
          <p14:tracePt t="130760" x="7389813" y="5514975"/>
          <p14:tracePt t="130776" x="7389813" y="5526088"/>
          <p14:tracePt t="130792" x="7389813" y="5532438"/>
          <p14:tracePt t="130800" x="7383463" y="5537200"/>
          <p14:tracePt t="130808" x="7378700" y="5543550"/>
          <p14:tracePt t="130819" x="7372350" y="5549900"/>
          <p14:tracePt t="130836" x="7366000" y="5565775"/>
          <p14:tracePt t="130853" x="7361238" y="5578475"/>
          <p14:tracePt t="130869" x="7354888" y="5583238"/>
          <p14:tracePt t="130886" x="7350125" y="5589588"/>
          <p14:tracePt t="131055" x="7354888" y="5607050"/>
          <p14:tracePt t="131063" x="7378700" y="5607050"/>
          <p14:tracePt t="131073" x="7389813" y="5611813"/>
          <p14:tracePt t="131086" x="7435850" y="5629275"/>
          <p14:tracePt t="131103" x="7486650" y="5646738"/>
          <p14:tracePt t="131106" x="7504113" y="5646738"/>
          <p14:tracePt t="131119" x="7537450" y="5668963"/>
          <p14:tracePt t="131136" x="7550150" y="5675313"/>
          <p14:tracePt t="131153" x="7572375" y="5686425"/>
          <p14:tracePt t="131169" x="7583488" y="5703888"/>
          <p14:tracePt t="131186" x="7600950" y="5715000"/>
          <p14:tracePt t="131203" x="7623175" y="5732463"/>
          <p14:tracePt t="131219" x="7658100" y="5749925"/>
          <p14:tracePt t="131236" x="7680325" y="5765800"/>
          <p14:tracePt t="131253" x="7697788" y="5783263"/>
          <p14:tracePt t="131269" x="7715250" y="5807075"/>
          <p14:tracePt t="131286" x="7726363" y="5818188"/>
          <p14:tracePt t="131303" x="7726363" y="5829300"/>
          <p14:tracePt t="131319" x="7726363" y="5875338"/>
          <p14:tracePt t="131336" x="7737475" y="5932488"/>
          <p14:tracePt t="131353" x="7737475" y="5965825"/>
          <p14:tracePt t="131369" x="7726363" y="6011863"/>
          <p14:tracePt t="131386" x="7693025" y="6069013"/>
          <p14:tracePt t="131403" x="7680325" y="6115050"/>
          <p14:tracePt t="131419" x="7669213" y="6161088"/>
          <p14:tracePt t="131436" x="7658100" y="6200775"/>
          <p14:tracePt t="131453" x="7640638" y="6229350"/>
          <p14:tracePt t="131469" x="7612063" y="6275388"/>
          <p14:tracePt t="131486" x="7578725" y="6321425"/>
          <p14:tracePt t="131503" x="7561263" y="6361113"/>
          <p14:tracePt t="131519" x="7543800" y="6389688"/>
          <p14:tracePt t="131536" x="7537450" y="6411913"/>
          <p14:tracePt t="131553" x="7537450" y="6418263"/>
          <p14:tracePt t="131569" x="7532688" y="6446838"/>
          <p14:tracePt t="131586" x="7526338" y="6457950"/>
          <p14:tracePt t="131603" x="7526338" y="6475413"/>
          <p14:tracePt t="131619" x="7526338" y="6492875"/>
          <p14:tracePt t="131636" x="7526338" y="6503988"/>
          <p14:tracePt t="131864" x="7526338" y="6508750"/>
          <p14:tracePt t="132048" x="7521575" y="6515100"/>
          <p14:tracePt t="132144" x="7515225" y="6515100"/>
          <p14:tracePt t="132151" x="7508875" y="6515100"/>
          <p14:tracePt t="132159" x="7504113" y="6515100"/>
          <p14:tracePt t="132624" x="7497763" y="6508750"/>
          <p14:tracePt t="132640" x="7497763" y="6503988"/>
          <p14:tracePt t="132656" x="7493000" y="6497638"/>
          <p14:tracePt t="132848" x="7475538" y="6486525"/>
          <p14:tracePt t="132856" x="7458075" y="6486525"/>
          <p14:tracePt t="132863" x="7440613" y="6480175"/>
          <p14:tracePt t="132873" x="7435850" y="6480175"/>
          <p14:tracePt t="132886" x="7418388" y="6475413"/>
          <p14:tracePt t="132902" x="7389813" y="6464300"/>
          <p14:tracePt t="132919" x="7372350" y="6464300"/>
          <p14:tracePt t="132936" x="7321550" y="6464300"/>
          <p14:tracePt t="132952" x="7308850" y="6464300"/>
          <p14:tracePt t="132969" x="7286625" y="6464300"/>
          <p14:tracePt t="132986" x="7240588" y="6464300"/>
          <p14:tracePt t="133002" x="7207250" y="6464300"/>
          <p14:tracePt t="133019" x="7161213" y="6464300"/>
          <p14:tracePt t="133036" x="7132638" y="6464300"/>
          <p14:tracePt t="133052" x="7115175" y="6464300"/>
          <p14:tracePt t="133069" x="7104063" y="6464300"/>
          <p14:tracePt t="133086" x="7080250" y="6464300"/>
          <p14:tracePt t="133102" x="7051675" y="6464300"/>
          <p14:tracePt t="133119" x="7007225" y="6464300"/>
          <p14:tracePt t="133136" x="6943725" y="6464300"/>
          <p14:tracePt t="133152" x="6892925" y="6464300"/>
          <p14:tracePt t="133169" x="6818313" y="6464300"/>
          <p14:tracePt t="133186" x="6772275" y="6464300"/>
          <p14:tracePt t="133202" x="6732588" y="6464300"/>
          <p14:tracePt t="133219" x="6697663" y="6464300"/>
          <p14:tracePt t="133236" x="6651625" y="6464300"/>
          <p14:tracePt t="133252" x="6607175" y="6469063"/>
          <p14:tracePt t="133269" x="6589713" y="6469063"/>
          <p14:tracePt t="133286" x="6550025" y="6480175"/>
          <p14:tracePt t="133302" x="6532563" y="6480175"/>
          <p14:tracePt t="133319" x="6521450" y="6480175"/>
          <p14:tracePt t="133336" x="6475413" y="6480175"/>
          <p14:tracePt t="133352" x="6429375" y="6480175"/>
          <p14:tracePt t="133369" x="6378575" y="6480175"/>
          <p14:tracePt t="133386" x="6315075" y="6480175"/>
          <p14:tracePt t="133402" x="6280150" y="6480175"/>
          <p14:tracePt t="133419" x="6269038" y="6480175"/>
          <p14:tracePt t="133436" x="6246813" y="6480175"/>
          <p14:tracePt t="133452" x="6235700" y="6480175"/>
          <p14:tracePt t="133469" x="6211888" y="6480175"/>
          <p14:tracePt t="133486" x="6178550" y="6480175"/>
          <p14:tracePt t="133502" x="6161088" y="6480175"/>
          <p14:tracePt t="133519" x="6154738" y="6480175"/>
          <p14:tracePt t="133535" x="6149975" y="6480175"/>
          <p14:tracePt t="133641" x="6161088" y="6480175"/>
          <p14:tracePt t="133648" x="6189663" y="6492875"/>
          <p14:tracePt t="133656" x="6223000" y="6492875"/>
          <p14:tracePt t="133669" x="6264275" y="6497638"/>
          <p14:tracePt t="133685" x="6321425" y="6497638"/>
          <p14:tracePt t="133702" x="6372225" y="6497638"/>
          <p14:tracePt t="133719" x="6411913" y="6497638"/>
          <p14:tracePt t="133736" x="6480175" y="6497638"/>
          <p14:tracePt t="133752" x="6532563" y="6497638"/>
          <p14:tracePt t="133769" x="6607175" y="6497638"/>
          <p14:tracePt t="133786" x="6692900" y="6497638"/>
          <p14:tracePt t="133802" x="6765925" y="6508750"/>
          <p14:tracePt t="133819" x="6800850" y="6521450"/>
          <p14:tracePt t="133836" x="6818313" y="6521450"/>
          <p14:tracePt t="133852" x="6840538" y="6521450"/>
          <p14:tracePt t="133869" x="6846888" y="6521450"/>
          <p14:tracePt t="133886" x="6869113" y="6521450"/>
          <p14:tracePt t="133902" x="6897688" y="6521450"/>
          <p14:tracePt t="133919" x="6950075" y="6521450"/>
          <p14:tracePt t="133935" x="7023100" y="6521450"/>
          <p14:tracePt t="133952" x="7058025" y="6521450"/>
          <p14:tracePt t="134023" x="7064375" y="6521450"/>
          <p14:tracePt t="134031" x="7075488" y="6521450"/>
          <p14:tracePt t="134047" x="7080250" y="6521450"/>
          <p14:tracePt t="134079" x="7086600" y="6521450"/>
          <p14:tracePt t="134095" x="7092950" y="6521450"/>
          <p14:tracePt t="134106" x="7108825" y="6521450"/>
          <p14:tracePt t="134111" x="7121525" y="6521450"/>
          <p14:tracePt t="134121" x="7143750" y="6521450"/>
          <p14:tracePt t="134135" x="7178675" y="6521450"/>
          <p14:tracePt t="134152" x="7194550" y="6521450"/>
          <p14:tracePt t="134169" x="7223125" y="6521450"/>
          <p14:tracePt t="134185" x="7240588" y="6521450"/>
          <p14:tracePt t="134202" x="7258050" y="6521450"/>
          <p14:tracePt t="134219" x="7275513" y="6521450"/>
          <p14:tracePt t="134235" x="7292975" y="6521450"/>
          <p14:tracePt t="134252" x="7308850" y="6515100"/>
          <p14:tracePt t="134269" x="7321550" y="6515100"/>
          <p14:tracePt t="134285" x="7337425" y="6515100"/>
          <p14:tracePt t="134319" x="7343775" y="6515100"/>
          <p14:tracePt t="134871" x="7354888" y="6515100"/>
          <p14:tracePt t="134879" x="7378700" y="6515100"/>
          <p14:tracePt t="134889" x="7383463" y="6515100"/>
          <p14:tracePt t="134902" x="7389813" y="6508750"/>
          <p14:tracePt t="134919" x="7400925" y="6508750"/>
          <p14:tracePt t="134935" x="7412038" y="6497638"/>
          <p14:tracePt t="135575" x="7429500" y="6497638"/>
          <p14:tracePt t="135736" x="7435850" y="6497638"/>
          <p14:tracePt t="135799" x="7451725" y="6503988"/>
          <p14:tracePt t="135839" x="7464425" y="6503988"/>
          <p14:tracePt t="135847" x="7469188" y="6508750"/>
          <p14:tracePt t="136512" x="7480300" y="6508750"/>
          <p14:tracePt t="136522" x="7493000" y="6508750"/>
          <p14:tracePt t="136528" x="7497763" y="6508750"/>
          <p14:tracePt t="136623" x="7504113" y="6508750"/>
          <p14:tracePt t="136663" x="7508875" y="6508750"/>
          <p14:tracePt t="137439" x="7521575" y="6515100"/>
          <p14:tracePt t="137448" x="7521575" y="6521450"/>
          <p14:tracePt t="137464" x="7521575" y="6526213"/>
          <p14:tracePt t="137480" x="7521575" y="6532563"/>
          <p14:tracePt t="137496" x="7515225" y="6537325"/>
          <p14:tracePt t="137888" x="7515225" y="6543675"/>
          <p14:tracePt t="137906" x="7515225" y="6550025"/>
          <p14:tracePt t="137922" x="7515225" y="6554788"/>
          <p14:tracePt t="138703" x="7508875" y="6561138"/>
          <p14:tracePt t="138711" x="7504113" y="6561138"/>
          <p14:tracePt t="138721" x="7497763" y="6561138"/>
          <p14:tracePt t="138737" x="7493000" y="6561138"/>
          <p14:tracePt t="138752" x="7475538" y="6561138"/>
          <p14:tracePt t="138768" x="7451725" y="6561138"/>
          <p14:tracePt t="138785" x="7435850" y="6561138"/>
          <p14:tracePt t="138802" x="7407275" y="6561138"/>
          <p14:tracePt t="138818" x="7378700" y="6561138"/>
          <p14:tracePt t="138835" x="7354888" y="6561138"/>
          <p14:tracePt t="138852" x="7315200" y="6561138"/>
          <p14:tracePt t="138868" x="7280275" y="6561138"/>
          <p14:tracePt t="138885" x="7251700" y="6561138"/>
          <p14:tracePt t="138902" x="7207250" y="6561138"/>
          <p14:tracePt t="138918" x="7154863" y="6561138"/>
          <p14:tracePt t="138935" x="7115175" y="6561138"/>
          <p14:tracePt t="138952" x="7058025" y="6561138"/>
          <p14:tracePt t="138968" x="7023100" y="6561138"/>
          <p14:tracePt t="138985" x="6961188" y="6561138"/>
          <p14:tracePt t="139002" x="6908800" y="6554788"/>
          <p14:tracePt t="139018" x="6886575" y="6554788"/>
          <p14:tracePt t="139035" x="6875463" y="6554788"/>
          <p14:tracePt t="139052" x="6869113" y="6554788"/>
          <p14:tracePt t="139068" x="6851650" y="6554788"/>
          <p14:tracePt t="139184" x="6851650" y="6550025"/>
          <p14:tracePt t="139192" x="6875463" y="6550025"/>
          <p14:tracePt t="139201" x="6904038" y="6550025"/>
          <p14:tracePt t="139218" x="6950075" y="6537325"/>
          <p14:tracePt t="139235" x="7023100" y="6532563"/>
          <p14:tracePt t="139252" x="7097713" y="6521450"/>
          <p14:tracePt t="139268" x="7150100" y="6508750"/>
          <p14:tracePt t="139285" x="7223125" y="6508750"/>
          <p14:tracePt t="139302" x="7264400" y="6508750"/>
          <p14:tracePt t="139318" x="7292975" y="6508750"/>
          <p14:tracePt t="139335" x="7304088" y="6508750"/>
          <p14:tracePt t="139351" x="7326313" y="6508750"/>
          <p14:tracePt t="139368" x="7337425" y="6508750"/>
          <p14:tracePt t="139385" x="7354888" y="6508750"/>
          <p14:tracePt t="139402" x="7366000" y="6508750"/>
          <p14:tracePt t="139418" x="7372350" y="6508750"/>
          <p14:tracePt t="139435" x="7383463" y="6508750"/>
          <p14:tracePt t="139452" x="7389813" y="6508750"/>
          <p14:tracePt t="139485" x="7394575" y="6508750"/>
          <p14:tracePt t="139505" x="7400925" y="6508750"/>
          <p14:tracePt t="139518" x="7412038" y="6508750"/>
          <p14:tracePt t="139535" x="7435850" y="6508750"/>
          <p14:tracePt t="139551" x="7458075" y="6508750"/>
          <p14:tracePt t="140272" x="7464425" y="6508750"/>
          <p14:tracePt t="140480" x="7469188" y="6515100"/>
          <p14:tracePt t="140495" x="7475538" y="6515100"/>
          <p14:tracePt t="141095" x="7475538" y="6521450"/>
          <p14:tracePt t="141128" x="7480300" y="6526213"/>
          <p14:tracePt t="141138" x="7486650" y="6537325"/>
          <p14:tracePt t="141160" x="7508875" y="6537325"/>
          <p14:tracePt t="141168" x="7515225" y="6537325"/>
          <p14:tracePt t="141176" x="7521575" y="6537325"/>
          <p14:tracePt t="141192" x="7526338" y="6537325"/>
          <p14:tracePt t="141224" x="7537450" y="6537325"/>
          <p14:tracePt t="141239" x="7554913" y="6537325"/>
          <p14:tracePt t="141248" x="7561263" y="6543675"/>
          <p14:tracePt t="141255" x="7578725" y="6543675"/>
          <p14:tracePt t="141268" x="7583488" y="6543675"/>
          <p14:tracePt t="141285" x="7600950" y="6543675"/>
          <p14:tracePt t="141368" x="7612063" y="6543675"/>
          <p14:tracePt t="141455" x="7618413" y="6543675"/>
          <p14:tracePt t="141503" x="7618413" y="6537325"/>
          <p14:tracePt t="141528" x="7618413" y="6532563"/>
          <p14:tracePt t="142800" x="7618413" y="6497638"/>
          <p14:tracePt t="142808" x="7532688" y="6407150"/>
          <p14:tracePt t="142818" x="7440613" y="6337300"/>
          <p14:tracePt t="142834" x="7223125" y="6200775"/>
          <p14:tracePt t="142851" x="6994525" y="6040438"/>
          <p14:tracePt t="142868" x="6772275" y="5875338"/>
          <p14:tracePt t="142884" x="6583363" y="5743575"/>
          <p14:tracePt t="142901" x="6361113" y="5583238"/>
          <p14:tracePt t="142918" x="6040438" y="5303838"/>
          <p14:tracePt t="142935" x="5457825" y="4772025"/>
          <p14:tracePt t="142951" x="4721225" y="4211638"/>
          <p14:tracePt t="142968" x="3846513" y="3560763"/>
          <p14:tracePt t="142985" x="3475038" y="3314700"/>
          <p14:tracePt t="143001" x="3194050" y="3121025"/>
          <p14:tracePt t="143018" x="2863850" y="2908300"/>
          <p14:tracePt t="143034" x="2508250" y="2714625"/>
          <p14:tracePt t="143051" x="2211388" y="2508250"/>
          <p14:tracePt t="143068" x="2035175" y="2389188"/>
          <p14:tracePt t="143084" x="1949450" y="2320925"/>
          <p14:tracePt t="143101" x="1879600" y="2268538"/>
          <p14:tracePt t="143118" x="1835150" y="2228850"/>
          <p14:tracePt t="143121" x="1782763" y="2200275"/>
          <p14:tracePt t="143134" x="1749425" y="2178050"/>
          <p14:tracePt t="143151" x="1611313" y="2079625"/>
          <p14:tracePt t="143168" x="1331913" y="1892300"/>
          <p14:tracePt t="143184" x="1182688" y="1793875"/>
          <p14:tracePt t="143201" x="1028700" y="1697038"/>
          <p14:tracePt t="143218" x="920750" y="1639888"/>
          <p14:tracePt t="143234" x="782638" y="1554163"/>
          <p14:tracePt t="143251" x="611188" y="1479550"/>
          <p14:tracePt t="143268" x="446088" y="1377950"/>
          <p14:tracePt t="143284" x="365125" y="1331913"/>
          <p14:tracePt t="143301" x="296863" y="1292225"/>
          <p14:tracePt t="143318" x="268288" y="1263650"/>
          <p14:tracePt t="143334" x="234950" y="1222375"/>
          <p14:tracePt t="143351" x="200025" y="1189038"/>
          <p14:tracePt t="143368" x="153988" y="1108075"/>
          <p14:tracePt t="143384" x="125413" y="1068388"/>
          <p14:tracePt t="143401" x="92075" y="1022350"/>
          <p14:tracePt t="143418" x="85725" y="989013"/>
          <p14:tracePt t="143434" x="57150" y="925513"/>
          <p14:tracePt t="143451" x="28575" y="835025"/>
          <p14:tracePt t="143468" x="11113" y="771525"/>
          <p14:tracePt t="143484" x="0" y="696913"/>
          <p14:tracePt t="143501" x="0" y="646113"/>
          <p14:tracePt t="143518" x="0" y="593725"/>
          <p14:tracePt t="143534" x="0" y="554038"/>
          <p14:tracePt t="143551" x="6350" y="496888"/>
          <p14:tracePt t="143568" x="6350" y="434975"/>
          <p14:tracePt t="143584" x="6350" y="400050"/>
          <p14:tracePt t="143601" x="11113" y="360363"/>
          <p14:tracePt t="143618" x="17463" y="314325"/>
          <p14:tracePt t="143634" x="34925" y="292100"/>
          <p14:tracePt t="143651" x="34925" y="268288"/>
          <p14:tracePt t="143668" x="34925" y="263525"/>
          <p14:tracePt t="143684" x="34925" y="250825"/>
          <p14:tracePt t="144992" x="4543425" y="3663950"/>
          <p14:tracePt t="144998" x="4537075" y="3663950"/>
          <p14:tracePt t="145007" x="4525963" y="3646488"/>
          <p14:tracePt t="145017" x="4497388" y="3600450"/>
          <p14:tracePt t="145034" x="4435475" y="3492500"/>
          <p14:tracePt t="145051" x="4365625" y="3365500"/>
          <p14:tracePt t="145067" x="4275138" y="3257550"/>
          <p14:tracePt t="145084" x="4178300" y="3121025"/>
          <p14:tracePt t="145101" x="4046538" y="2965450"/>
          <p14:tracePt t="145117" x="3892550" y="2800350"/>
          <p14:tracePt t="145134" x="3749675" y="2646363"/>
          <p14:tracePt t="145151" x="3446463" y="2332038"/>
          <p14:tracePt t="145167" x="3178175" y="2103438"/>
          <p14:tracePt t="145184" x="2949575" y="1897063"/>
          <p14:tracePt t="145201" x="2674938" y="1663700"/>
          <p14:tracePt t="145218" x="2451100" y="1474788"/>
          <p14:tracePt t="145234" x="2257425" y="1325563"/>
          <p14:tracePt t="145251" x="2114550" y="1217613"/>
          <p14:tracePt t="145267" x="2006600" y="1114425"/>
          <p14:tracePt t="145284" x="1851025" y="1017588"/>
          <p14:tracePt t="145301" x="1754188" y="936625"/>
          <p14:tracePt t="145317" x="1657350" y="863600"/>
          <p14:tracePt t="145334" x="1554163" y="771525"/>
          <p14:tracePt t="145351" x="1389063" y="593725"/>
          <p14:tracePt t="145367" x="1235075" y="450850"/>
          <p14:tracePt t="145384" x="1120775" y="354013"/>
          <p14:tracePt t="145401" x="1035050" y="268288"/>
          <p14:tracePt t="145417" x="954088" y="182563"/>
          <p14:tracePt t="146285" x="925513" y="92075"/>
          <p14:tracePt t="146463" x="925513" y="96838"/>
          <p14:tracePt t="146471" x="925513" y="142875"/>
          <p14:tracePt t="146479" x="925513" y="182563"/>
          <p14:tracePt t="146495" x="925513" y="320675"/>
          <p14:tracePt t="146511" x="925513" y="474663"/>
          <p14:tracePt t="146528" x="936625" y="639763"/>
          <p14:tracePt t="146545" x="989013" y="800100"/>
          <p14:tracePt t="146561" x="1028700" y="914400"/>
          <p14:tracePt t="146578" x="1092200" y="1050925"/>
          <p14:tracePt t="146595" x="1143000" y="1160463"/>
          <p14:tracePt t="146611" x="1193800" y="1303338"/>
          <p14:tracePt t="146628" x="1222375" y="1417638"/>
          <p14:tracePt t="146645" x="1246188" y="1536700"/>
          <p14:tracePt t="146661" x="1274763" y="1651000"/>
          <p14:tracePt t="146678" x="1320800" y="1765300"/>
        </p14:tracePtLst>
      </p14:laserTrace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Mechanical Test Methods 1</a:t>
            </a:r>
          </a:p>
        </p:txBody>
      </p:sp>
      <p:sp>
        <p:nvSpPr>
          <p:cNvPr id="3" name="Content Placeholder 2"/>
          <p:cNvSpPr>
            <a:spLocks noGrp="1"/>
          </p:cNvSpPr>
          <p:nvPr>
            <p:ph idx="1"/>
          </p:nvPr>
        </p:nvSpPr>
        <p:spPr>
          <a:xfrm>
            <a:off x="277092" y="1276291"/>
            <a:ext cx="3773027" cy="5346182"/>
          </a:xfrm>
        </p:spPr>
        <p:txBody>
          <a:bodyPr/>
          <a:lstStyle/>
          <a:p>
            <a:pPr marL="0" indent="0" algn="ctr">
              <a:buNone/>
            </a:pPr>
            <a:r>
              <a:rPr lang="en-US" sz="2400" u="sng" dirty="0"/>
              <a:t>Quasi-static testing</a:t>
            </a:r>
          </a:p>
          <a:p>
            <a:endParaRPr lang="en-US" sz="1600" dirty="0"/>
          </a:p>
          <a:p>
            <a:r>
              <a:rPr lang="en-US" sz="2000" dirty="0">
                <a:ea typeface="ＭＳ Ｐゴシック"/>
              </a:rPr>
              <a:t>ASTM D5528 (DCB) &amp; D7905 (ENF) for mode I &amp; mode II interlaminar fracture toughness</a:t>
            </a:r>
          </a:p>
          <a:p>
            <a:pPr marL="0" indent="0">
              <a:buNone/>
            </a:pPr>
            <a:endParaRPr lang="en-US" sz="1100" dirty="0"/>
          </a:p>
          <a:p>
            <a:pPr marL="0" indent="0">
              <a:buNone/>
            </a:pPr>
            <a:endParaRPr lang="en-US" sz="1600" dirty="0"/>
          </a:p>
          <a:p>
            <a:r>
              <a:rPr lang="en-US" sz="2000" dirty="0">
                <a:ea typeface="ＭＳ Ｐゴシック"/>
              </a:rPr>
              <a:t>ASTM D3165 (SLS) &amp; D3528(DLS): Apparent shear strength</a:t>
            </a:r>
          </a:p>
          <a:p>
            <a:pPr marL="514350" indent="-514350">
              <a:buAutoNum type="arabicPeriod"/>
            </a:pPr>
            <a:endParaRPr lang="en-US" sz="2000" dirty="0"/>
          </a:p>
          <a:p>
            <a:pPr marL="0" indent="0">
              <a:buNone/>
            </a:pPr>
            <a:endParaRPr lang="en-US" sz="1600" dirty="0"/>
          </a:p>
          <a:p>
            <a:pPr marL="514350" indent="-514350">
              <a:buAutoNum type="arabicPeriod"/>
            </a:pPr>
            <a:endParaRPr lang="en-US" sz="400" dirty="0"/>
          </a:p>
          <a:p>
            <a:r>
              <a:rPr lang="en-US" sz="2000" dirty="0">
                <a:ea typeface="ＭＳ Ｐゴシック"/>
              </a:rPr>
              <a:t>ASTM D6415 (CB): Interlaminar tensile strength</a:t>
            </a:r>
          </a:p>
          <a:p>
            <a:pPr lvl="1"/>
            <a:endParaRPr lang="en-US" sz="2000" dirty="0"/>
          </a:p>
        </p:txBody>
      </p:sp>
      <p:grpSp>
        <p:nvGrpSpPr>
          <p:cNvPr id="19" name="Group 18">
            <a:extLst>
              <a:ext uri="{FF2B5EF4-FFF2-40B4-BE49-F238E27FC236}">
                <a16:creationId xmlns:a16="http://schemas.microsoft.com/office/drawing/2014/main" id="{0D318F3E-7C77-45F6-B55B-9322C3807E8F}"/>
              </a:ext>
            </a:extLst>
          </p:cNvPr>
          <p:cNvGrpSpPr/>
          <p:nvPr/>
        </p:nvGrpSpPr>
        <p:grpSpPr>
          <a:xfrm>
            <a:off x="3812312" y="3640415"/>
            <a:ext cx="2743200" cy="913490"/>
            <a:chOff x="2045773" y="-58510"/>
            <a:chExt cx="4304180" cy="1509677"/>
          </a:xfrm>
        </p:grpSpPr>
        <p:grpSp>
          <p:nvGrpSpPr>
            <p:cNvPr id="20" name="Group 19">
              <a:extLst>
                <a:ext uri="{FF2B5EF4-FFF2-40B4-BE49-F238E27FC236}">
                  <a16:creationId xmlns:a16="http://schemas.microsoft.com/office/drawing/2014/main" id="{B70C86E8-D383-417C-B676-97918FBC7772}"/>
                </a:ext>
              </a:extLst>
            </p:cNvPr>
            <p:cNvGrpSpPr/>
            <p:nvPr/>
          </p:nvGrpSpPr>
          <p:grpSpPr>
            <a:xfrm>
              <a:off x="2045773" y="-58510"/>
              <a:ext cx="4062293" cy="1509677"/>
              <a:chOff x="2045773" y="-58510"/>
              <a:chExt cx="4062293" cy="1509677"/>
            </a:xfrm>
          </p:grpSpPr>
          <p:grpSp>
            <p:nvGrpSpPr>
              <p:cNvPr id="22" name="Group 21">
                <a:extLst>
                  <a:ext uri="{FF2B5EF4-FFF2-40B4-BE49-F238E27FC236}">
                    <a16:creationId xmlns:a16="http://schemas.microsoft.com/office/drawing/2014/main" id="{DD900368-7371-4AEB-865F-CFC3CB5A6C4B}"/>
                  </a:ext>
                </a:extLst>
              </p:cNvPr>
              <p:cNvGrpSpPr/>
              <p:nvPr/>
            </p:nvGrpSpPr>
            <p:grpSpPr>
              <a:xfrm>
                <a:off x="2296743" y="-58510"/>
                <a:ext cx="3811323" cy="1509677"/>
                <a:chOff x="2651604" y="-46208"/>
                <a:chExt cx="4400196" cy="1192218"/>
              </a:xfrm>
            </p:grpSpPr>
            <p:sp>
              <p:nvSpPr>
                <p:cNvPr id="24" name="Rectangle 23">
                  <a:extLst>
                    <a:ext uri="{FF2B5EF4-FFF2-40B4-BE49-F238E27FC236}">
                      <a16:creationId xmlns:a16="http://schemas.microsoft.com/office/drawing/2014/main" id="{35F49D0C-7403-4C9F-BB3D-FE51C337D316}"/>
                    </a:ext>
                  </a:extLst>
                </p:cNvPr>
                <p:cNvSpPr/>
                <p:nvPr/>
              </p:nvSpPr>
              <p:spPr bwMode="auto">
                <a:xfrm>
                  <a:off x="4537392" y="427347"/>
                  <a:ext cx="2513650" cy="274320"/>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25" name="Rectangle 24">
                  <a:extLst>
                    <a:ext uri="{FF2B5EF4-FFF2-40B4-BE49-F238E27FC236}">
                      <a16:creationId xmlns:a16="http://schemas.microsoft.com/office/drawing/2014/main" id="{941A3322-4517-48BA-B89A-19BBE885C3D9}"/>
                    </a:ext>
                  </a:extLst>
                </p:cNvPr>
                <p:cNvSpPr/>
                <p:nvPr/>
              </p:nvSpPr>
              <p:spPr bwMode="auto">
                <a:xfrm>
                  <a:off x="2655618" y="871690"/>
                  <a:ext cx="2737862" cy="274320"/>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26" name="Rectangle 25">
                  <a:extLst>
                    <a:ext uri="{FF2B5EF4-FFF2-40B4-BE49-F238E27FC236}">
                      <a16:creationId xmlns:a16="http://schemas.microsoft.com/office/drawing/2014/main" id="{03A15BA2-E86D-41F2-9631-BA355E31C4D8}"/>
                    </a:ext>
                  </a:extLst>
                </p:cNvPr>
                <p:cNvSpPr/>
                <p:nvPr/>
              </p:nvSpPr>
              <p:spPr bwMode="auto">
                <a:xfrm>
                  <a:off x="4538150" y="691894"/>
                  <a:ext cx="2513650" cy="93114"/>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sp>
              <p:nvSpPr>
                <p:cNvPr id="27" name="Rectangle 26">
                  <a:extLst>
                    <a:ext uri="{FF2B5EF4-FFF2-40B4-BE49-F238E27FC236}">
                      <a16:creationId xmlns:a16="http://schemas.microsoft.com/office/drawing/2014/main" id="{889F87E3-5919-493C-A741-FC5E0CB0F19A}"/>
                    </a:ext>
                  </a:extLst>
                </p:cNvPr>
                <p:cNvSpPr/>
                <p:nvPr/>
              </p:nvSpPr>
              <p:spPr bwMode="auto">
                <a:xfrm>
                  <a:off x="2651604" y="789018"/>
                  <a:ext cx="2740063" cy="91440"/>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cxnSp>
              <p:nvCxnSpPr>
                <p:cNvPr id="28" name="Straight Arrow Connector 27">
                  <a:extLst>
                    <a:ext uri="{FF2B5EF4-FFF2-40B4-BE49-F238E27FC236}">
                      <a16:creationId xmlns:a16="http://schemas.microsoft.com/office/drawing/2014/main" id="{1B35B9F7-C542-49C9-B39E-BB6EFF039B05}"/>
                    </a:ext>
                  </a:extLst>
                </p:cNvPr>
                <p:cNvCxnSpPr/>
                <p:nvPr/>
              </p:nvCxnSpPr>
              <p:spPr bwMode="auto">
                <a:xfrm>
                  <a:off x="3659875" y="333080"/>
                  <a:ext cx="1997494" cy="0"/>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TextBox 58">
                  <a:extLst>
                    <a:ext uri="{FF2B5EF4-FFF2-40B4-BE49-F238E27FC236}">
                      <a16:creationId xmlns:a16="http://schemas.microsoft.com/office/drawing/2014/main" id="{0C6C5EAE-027D-4D58-BF16-9CC89890DA59}"/>
                    </a:ext>
                  </a:extLst>
                </p:cNvPr>
                <p:cNvSpPr txBox="1">
                  <a:spLocks noChangeArrowheads="1"/>
                </p:cNvSpPr>
                <p:nvPr/>
              </p:nvSpPr>
              <p:spPr bwMode="auto">
                <a:xfrm>
                  <a:off x="3615672" y="-46208"/>
                  <a:ext cx="2513650" cy="263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marL="0" marR="0" eaLnBrk="0" fontAlgn="base" hangingPunct="0">
                    <a:spcBef>
                      <a:spcPts val="0"/>
                    </a:spcBef>
                    <a:spcAft>
                      <a:spcPts val="0"/>
                    </a:spcAft>
                  </a:pPr>
                  <a:r>
                    <a:rPr lang="en-US" sz="1400" kern="1200" dirty="0">
                      <a:solidFill>
                        <a:srgbClr val="000000"/>
                      </a:solidFill>
                      <a:effectLst/>
                      <a:latin typeface="Times New Roman" panose="02020603050405020304" pitchFamily="18" charset="0"/>
                      <a:ea typeface="Times New Roman" panose="02020603050405020304" pitchFamily="18" charset="0"/>
                    </a:rPr>
                    <a:t>Fiber direction</a:t>
                  </a:r>
                  <a:endParaRPr lang="en-US" sz="1400" dirty="0">
                    <a:effectLst/>
                    <a:latin typeface="Times New Roman" panose="02020603050405020304" pitchFamily="18" charset="0"/>
                    <a:ea typeface="Times New Roman" panose="02020603050405020304" pitchFamily="18" charset="0"/>
                  </a:endParaRPr>
                </a:p>
              </p:txBody>
            </p:sp>
          </p:grpSp>
          <p:cxnSp>
            <p:nvCxnSpPr>
              <p:cNvPr id="23" name="Straight Arrow Connector 22">
                <a:extLst>
                  <a:ext uri="{FF2B5EF4-FFF2-40B4-BE49-F238E27FC236}">
                    <a16:creationId xmlns:a16="http://schemas.microsoft.com/office/drawing/2014/main" id="{96CE6598-4AAE-49DE-A973-95F386E196AF}"/>
                  </a:ext>
                </a:extLst>
              </p:cNvPr>
              <p:cNvCxnSpPr/>
              <p:nvPr/>
            </p:nvCxnSpPr>
            <p:spPr>
              <a:xfrm rot="10800000" flipV="1">
                <a:off x="2045773" y="1422218"/>
                <a:ext cx="4572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1" name="Straight Arrow Connector 20">
              <a:extLst>
                <a:ext uri="{FF2B5EF4-FFF2-40B4-BE49-F238E27FC236}">
                  <a16:creationId xmlns:a16="http://schemas.microsoft.com/office/drawing/2014/main" id="{4FA7E0F7-27BF-4174-AECE-1110465CA9FF}"/>
                </a:ext>
              </a:extLst>
            </p:cNvPr>
            <p:cNvCxnSpPr/>
            <p:nvPr/>
          </p:nvCxnSpPr>
          <p:spPr>
            <a:xfrm rot="10800000" flipH="1" flipV="1">
              <a:off x="5892753" y="558992"/>
              <a:ext cx="4572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1" name="TextBox 247">
            <a:extLst>
              <a:ext uri="{FF2B5EF4-FFF2-40B4-BE49-F238E27FC236}">
                <a16:creationId xmlns:a16="http://schemas.microsoft.com/office/drawing/2014/main" id="{F8A46BEE-BD80-465E-BACC-0E6C72986DE1}"/>
              </a:ext>
            </a:extLst>
          </p:cNvPr>
          <p:cNvSpPr txBox="1"/>
          <p:nvPr/>
        </p:nvSpPr>
        <p:spPr>
          <a:xfrm>
            <a:off x="4470747" y="3098797"/>
            <a:ext cx="3897480" cy="252505"/>
          </a:xfrm>
          <a:prstGeom prst="rect">
            <a:avLst/>
          </a:prstGeom>
          <a:noFill/>
        </p:spPr>
        <p:txBody>
          <a:bodyPr wrap="square" rtlCol="0">
            <a:noAutofit/>
          </a:bodyPr>
          <a:lstStyle/>
          <a:p>
            <a:pPr marL="0" marR="0" algn="ctr" eaLnBrk="0" fontAlgn="base" hangingPunct="0">
              <a:spcBef>
                <a:spcPts val="0"/>
              </a:spcBef>
              <a:spcAft>
                <a:spcPts val="0"/>
              </a:spcAft>
            </a:pPr>
            <a:r>
              <a:rPr lang="en-US" b="1" kern="1200" dirty="0">
                <a:solidFill>
                  <a:srgbClr val="000000"/>
                </a:solidFill>
                <a:effectLst/>
                <a:latin typeface="+mj-lt"/>
                <a:ea typeface="Times New Roman" panose="02020603050405020304" pitchFamily="18" charset="0"/>
              </a:rPr>
              <a:t>Single-Lap Shear (SLS) &amp; Double-Lap Shear (DLS)</a:t>
            </a:r>
            <a:endParaRPr lang="en-US" b="1" dirty="0">
              <a:effectLst/>
              <a:latin typeface="+mj-lt"/>
              <a:ea typeface="Times New Roman" panose="02020603050405020304" pitchFamily="18" charset="0"/>
            </a:endParaRPr>
          </a:p>
        </p:txBody>
      </p:sp>
      <p:grpSp>
        <p:nvGrpSpPr>
          <p:cNvPr id="34" name="Group 33"/>
          <p:cNvGrpSpPr>
            <a:grpSpLocks noChangeAspect="1"/>
          </p:cNvGrpSpPr>
          <p:nvPr/>
        </p:nvGrpSpPr>
        <p:grpSpPr>
          <a:xfrm>
            <a:off x="4835562" y="4914025"/>
            <a:ext cx="2500190" cy="2285999"/>
            <a:chOff x="4309569" y="4639946"/>
            <a:chExt cx="2500190" cy="2586990"/>
          </a:xfrm>
        </p:grpSpPr>
        <p:sp>
          <p:nvSpPr>
            <p:cNvPr id="32" name="TextBox 247">
              <a:extLst>
                <a:ext uri="{FF2B5EF4-FFF2-40B4-BE49-F238E27FC236}">
                  <a16:creationId xmlns:a16="http://schemas.microsoft.com/office/drawing/2014/main" id="{525574FB-661C-4DA2-919A-AC0095909C8E}"/>
                </a:ext>
              </a:extLst>
            </p:cNvPr>
            <p:cNvSpPr txBox="1"/>
            <p:nvPr/>
          </p:nvSpPr>
          <p:spPr>
            <a:xfrm>
              <a:off x="4309569" y="4639946"/>
              <a:ext cx="2500190" cy="555539"/>
            </a:xfrm>
            <a:prstGeom prst="rect">
              <a:avLst/>
            </a:prstGeom>
            <a:noFill/>
          </p:spPr>
          <p:txBody>
            <a:bodyPr wrap="square" rtlCol="0">
              <a:noAutofit/>
            </a:bodyPr>
            <a:lstStyle/>
            <a:p>
              <a:pPr marL="0" marR="0" algn="ctr" eaLnBrk="0" fontAlgn="base" hangingPunct="0">
                <a:spcBef>
                  <a:spcPts val="0"/>
                </a:spcBef>
                <a:spcAft>
                  <a:spcPts val="0"/>
                </a:spcAft>
              </a:pPr>
              <a:r>
                <a:rPr lang="en-US" b="1" kern="1200" dirty="0">
                  <a:solidFill>
                    <a:srgbClr val="000000"/>
                  </a:solidFill>
                  <a:effectLst/>
                  <a:latin typeface="+mj-lt"/>
                  <a:ea typeface="Times New Roman" panose="02020603050405020304" pitchFamily="18" charset="0"/>
                </a:rPr>
                <a:t>Curved Beam (CB)</a:t>
              </a:r>
              <a:endParaRPr lang="en-US" b="1" dirty="0">
                <a:effectLst/>
                <a:latin typeface="+mj-lt"/>
                <a:ea typeface="Times New Roman" panose="02020603050405020304" pitchFamily="18" charset="0"/>
              </a:endParaRPr>
            </a:p>
          </p:txBody>
        </p:sp>
        <p:sp>
          <p:nvSpPr>
            <p:cNvPr id="33" name="L-Shape 32"/>
            <p:cNvSpPr/>
            <p:nvPr/>
          </p:nvSpPr>
          <p:spPr>
            <a:xfrm rot="8100000">
              <a:off x="4778405" y="5380948"/>
              <a:ext cx="1616022" cy="1828798"/>
            </a:xfrm>
            <a:prstGeom prst="corner">
              <a:avLst>
                <a:gd name="adj1" fmla="val 17510"/>
                <a:gd name="adj2" fmla="val 15104"/>
              </a:avLst>
            </a:prstGeom>
            <a:pattFill prst="pct90">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Shape 34"/>
            <p:cNvSpPr/>
            <p:nvPr/>
          </p:nvSpPr>
          <p:spPr>
            <a:xfrm rot="8100000">
              <a:off x="4829157" y="5489578"/>
              <a:ext cx="1535221" cy="1737358"/>
            </a:xfrm>
            <a:prstGeom prst="corner">
              <a:avLst>
                <a:gd name="adj1" fmla="val 6892"/>
                <a:gd name="adj2" fmla="val 6572"/>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4FA7E0F7-27BF-4174-AECE-1110465CA9FF}"/>
                </a:ext>
              </a:extLst>
            </p:cNvPr>
            <p:cNvCxnSpPr/>
            <p:nvPr/>
          </p:nvCxnSpPr>
          <p:spPr>
            <a:xfrm rot="10800000" flipH="1" flipV="1">
              <a:off x="5994985" y="5148233"/>
              <a:ext cx="0" cy="3200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4FA7E0F7-27BF-4174-AECE-1110465CA9FF}"/>
                </a:ext>
              </a:extLst>
            </p:cNvPr>
            <p:cNvCxnSpPr/>
            <p:nvPr/>
          </p:nvCxnSpPr>
          <p:spPr>
            <a:xfrm rot="10800000" flipH="1" flipV="1">
              <a:off x="5178812" y="5148235"/>
              <a:ext cx="0" cy="3200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FA7E0F7-27BF-4174-AECE-1110465CA9FF}"/>
                </a:ext>
              </a:extLst>
            </p:cNvPr>
            <p:cNvCxnSpPr/>
            <p:nvPr/>
          </p:nvCxnSpPr>
          <p:spPr>
            <a:xfrm rot="10800000" flipH="1">
              <a:off x="6207626" y="6116922"/>
              <a:ext cx="0" cy="3200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FA7E0F7-27BF-4174-AECE-1110465CA9FF}"/>
                </a:ext>
              </a:extLst>
            </p:cNvPr>
            <p:cNvCxnSpPr/>
            <p:nvPr/>
          </p:nvCxnSpPr>
          <p:spPr>
            <a:xfrm rot="10800000" flipH="1">
              <a:off x="5041388" y="6116930"/>
              <a:ext cx="0" cy="3200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6419488" y="3709714"/>
            <a:ext cx="2743200" cy="1215111"/>
            <a:chOff x="6419488" y="3709714"/>
            <a:chExt cx="2743200" cy="1215111"/>
          </a:xfrm>
        </p:grpSpPr>
        <p:sp>
          <p:nvSpPr>
            <p:cNvPr id="45" name="Rectangle 44">
              <a:extLst>
                <a:ext uri="{FF2B5EF4-FFF2-40B4-BE49-F238E27FC236}">
                  <a16:creationId xmlns:a16="http://schemas.microsoft.com/office/drawing/2014/main" id="{35F49D0C-7403-4C9F-BB3D-FE51C337D316}"/>
                </a:ext>
              </a:extLst>
            </p:cNvPr>
            <p:cNvSpPr/>
            <p:nvPr/>
          </p:nvSpPr>
          <p:spPr bwMode="auto">
            <a:xfrm>
              <a:off x="7620471" y="4072557"/>
              <a:ext cx="1387636" cy="210187"/>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46" name="Rectangle 45">
              <a:extLst>
                <a:ext uri="{FF2B5EF4-FFF2-40B4-BE49-F238E27FC236}">
                  <a16:creationId xmlns:a16="http://schemas.microsoft.com/office/drawing/2014/main" id="{941A3322-4517-48BA-B89A-19BBE885C3D9}"/>
                </a:ext>
              </a:extLst>
            </p:cNvPr>
            <p:cNvSpPr/>
            <p:nvPr/>
          </p:nvSpPr>
          <p:spPr bwMode="auto">
            <a:xfrm>
              <a:off x="6581656" y="4413017"/>
              <a:ext cx="1511410" cy="210187"/>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47" name="Rectangle 46">
              <a:extLst>
                <a:ext uri="{FF2B5EF4-FFF2-40B4-BE49-F238E27FC236}">
                  <a16:creationId xmlns:a16="http://schemas.microsoft.com/office/drawing/2014/main" id="{03A15BA2-E86D-41F2-9631-BA355E31C4D8}"/>
                </a:ext>
              </a:extLst>
            </p:cNvPr>
            <p:cNvSpPr/>
            <p:nvPr/>
          </p:nvSpPr>
          <p:spPr bwMode="auto">
            <a:xfrm>
              <a:off x="7620889" y="4275256"/>
              <a:ext cx="1387636" cy="71345"/>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sp>
          <p:nvSpPr>
            <p:cNvPr id="48" name="Rectangle 47">
              <a:extLst>
                <a:ext uri="{FF2B5EF4-FFF2-40B4-BE49-F238E27FC236}">
                  <a16:creationId xmlns:a16="http://schemas.microsoft.com/office/drawing/2014/main" id="{889F87E3-5919-493C-A741-FC5E0CB0F19A}"/>
                </a:ext>
              </a:extLst>
            </p:cNvPr>
            <p:cNvSpPr/>
            <p:nvPr/>
          </p:nvSpPr>
          <p:spPr bwMode="auto">
            <a:xfrm>
              <a:off x="6579440" y="4349673"/>
              <a:ext cx="1512625" cy="70062"/>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cxnSp>
          <p:nvCxnSpPr>
            <p:cNvPr id="49" name="Straight Arrow Connector 48">
              <a:extLst>
                <a:ext uri="{FF2B5EF4-FFF2-40B4-BE49-F238E27FC236}">
                  <a16:creationId xmlns:a16="http://schemas.microsoft.com/office/drawing/2014/main" id="{1B35B9F7-C542-49C9-B39E-BB6EFF039B05}"/>
                </a:ext>
              </a:extLst>
            </p:cNvPr>
            <p:cNvCxnSpPr/>
            <p:nvPr/>
          </p:nvCxnSpPr>
          <p:spPr bwMode="auto">
            <a:xfrm>
              <a:off x="7136046" y="4000328"/>
              <a:ext cx="1102697" cy="0"/>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0" name="TextBox 58">
              <a:extLst>
                <a:ext uri="{FF2B5EF4-FFF2-40B4-BE49-F238E27FC236}">
                  <a16:creationId xmlns:a16="http://schemas.microsoft.com/office/drawing/2014/main" id="{0C6C5EAE-027D-4D58-BF16-9CC89890DA59}"/>
                </a:ext>
              </a:extLst>
            </p:cNvPr>
            <p:cNvSpPr txBox="1">
              <a:spLocks noChangeArrowheads="1"/>
            </p:cNvSpPr>
            <p:nvPr/>
          </p:nvSpPr>
          <p:spPr bwMode="auto">
            <a:xfrm>
              <a:off x="7111644" y="3709714"/>
              <a:ext cx="1387636" cy="201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marL="0" marR="0" eaLnBrk="0" fontAlgn="base" hangingPunct="0">
                <a:spcBef>
                  <a:spcPts val="0"/>
                </a:spcBef>
                <a:spcAft>
                  <a:spcPts val="0"/>
                </a:spcAft>
              </a:pPr>
              <a:r>
                <a:rPr lang="en-US" sz="1400" kern="1200" dirty="0">
                  <a:solidFill>
                    <a:srgbClr val="000000"/>
                  </a:solidFill>
                  <a:effectLst/>
                  <a:latin typeface="Times New Roman" panose="02020603050405020304" pitchFamily="18" charset="0"/>
                  <a:ea typeface="Times New Roman" panose="02020603050405020304" pitchFamily="18" charset="0"/>
                </a:rPr>
                <a:t>Fiber direction</a:t>
              </a:r>
              <a:endParaRPr lang="en-US" sz="1400" dirty="0">
                <a:effectLst/>
                <a:latin typeface="Times New Roman" panose="02020603050405020304" pitchFamily="18" charset="0"/>
                <a:ea typeface="Times New Roman" panose="02020603050405020304" pitchFamily="18" charset="0"/>
              </a:endParaRPr>
            </a:p>
          </p:txBody>
        </p:sp>
        <p:cxnSp>
          <p:nvCxnSpPr>
            <p:cNvPr id="42" name="Straight Arrow Connector 41">
              <a:extLst>
                <a:ext uri="{FF2B5EF4-FFF2-40B4-BE49-F238E27FC236}">
                  <a16:creationId xmlns:a16="http://schemas.microsoft.com/office/drawing/2014/main" id="{4FA7E0F7-27BF-4174-AECE-1110465CA9FF}"/>
                </a:ext>
              </a:extLst>
            </p:cNvPr>
            <p:cNvCxnSpPr/>
            <p:nvPr/>
          </p:nvCxnSpPr>
          <p:spPr>
            <a:xfrm rot="10800000" flipH="1" flipV="1">
              <a:off x="8871299" y="4083358"/>
              <a:ext cx="29138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flipV="1">
              <a:off x="7601783" y="4650781"/>
              <a:ext cx="1542217" cy="274044"/>
              <a:chOff x="7772871" y="4224957"/>
              <a:chExt cx="1542217" cy="274044"/>
            </a:xfrm>
          </p:grpSpPr>
          <p:sp>
            <p:nvSpPr>
              <p:cNvPr id="51" name="Rectangle 50">
                <a:extLst>
                  <a:ext uri="{FF2B5EF4-FFF2-40B4-BE49-F238E27FC236}">
                    <a16:creationId xmlns:a16="http://schemas.microsoft.com/office/drawing/2014/main" id="{35F49D0C-7403-4C9F-BB3D-FE51C337D316}"/>
                  </a:ext>
                </a:extLst>
              </p:cNvPr>
              <p:cNvSpPr/>
              <p:nvPr/>
            </p:nvSpPr>
            <p:spPr bwMode="auto">
              <a:xfrm>
                <a:off x="7772871" y="4224957"/>
                <a:ext cx="1387636" cy="210187"/>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52" name="Rectangle 51">
                <a:extLst>
                  <a:ext uri="{FF2B5EF4-FFF2-40B4-BE49-F238E27FC236}">
                    <a16:creationId xmlns:a16="http://schemas.microsoft.com/office/drawing/2014/main" id="{03A15BA2-E86D-41F2-9631-BA355E31C4D8}"/>
                  </a:ext>
                </a:extLst>
              </p:cNvPr>
              <p:cNvSpPr/>
              <p:nvPr/>
            </p:nvSpPr>
            <p:spPr bwMode="auto">
              <a:xfrm>
                <a:off x="7773289" y="4427656"/>
                <a:ext cx="1387636" cy="71345"/>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cxnSp>
            <p:nvCxnSpPr>
              <p:cNvPr id="53" name="Straight Arrow Connector 52">
                <a:extLst>
                  <a:ext uri="{FF2B5EF4-FFF2-40B4-BE49-F238E27FC236}">
                    <a16:creationId xmlns:a16="http://schemas.microsoft.com/office/drawing/2014/main" id="{4FA7E0F7-27BF-4174-AECE-1110465CA9FF}"/>
                  </a:ext>
                </a:extLst>
              </p:cNvPr>
              <p:cNvCxnSpPr/>
              <p:nvPr/>
            </p:nvCxnSpPr>
            <p:spPr>
              <a:xfrm rot="10800000" flipH="1" flipV="1">
                <a:off x="9023699" y="4235758"/>
                <a:ext cx="29138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54" name="Rectangle 53">
              <a:extLst>
                <a:ext uri="{FF2B5EF4-FFF2-40B4-BE49-F238E27FC236}">
                  <a16:creationId xmlns:a16="http://schemas.microsoft.com/office/drawing/2014/main" id="{889F87E3-5919-493C-A741-FC5E0CB0F19A}"/>
                </a:ext>
              </a:extLst>
            </p:cNvPr>
            <p:cNvSpPr/>
            <p:nvPr/>
          </p:nvSpPr>
          <p:spPr bwMode="auto">
            <a:xfrm>
              <a:off x="6584062" y="4585198"/>
              <a:ext cx="1512625" cy="70062"/>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cxnSp>
          <p:nvCxnSpPr>
            <p:cNvPr id="44" name="Straight Arrow Connector 43">
              <a:extLst>
                <a:ext uri="{FF2B5EF4-FFF2-40B4-BE49-F238E27FC236}">
                  <a16:creationId xmlns:a16="http://schemas.microsoft.com/office/drawing/2014/main" id="{96CE6598-4AAE-49DE-A973-95F386E196AF}"/>
                </a:ext>
              </a:extLst>
            </p:cNvPr>
            <p:cNvCxnSpPr/>
            <p:nvPr/>
          </p:nvCxnSpPr>
          <p:spPr>
            <a:xfrm rot="10800000" flipV="1">
              <a:off x="6419488" y="4513327"/>
              <a:ext cx="29138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a:off x="4370583" y="1197092"/>
            <a:ext cx="4306836" cy="1853275"/>
            <a:chOff x="4370583" y="1197092"/>
            <a:chExt cx="4306836" cy="1853275"/>
          </a:xfrm>
        </p:grpSpPr>
        <p:grpSp>
          <p:nvGrpSpPr>
            <p:cNvPr id="4" name="Group 3">
              <a:extLst>
                <a:ext uri="{FF2B5EF4-FFF2-40B4-BE49-F238E27FC236}">
                  <a16:creationId xmlns:a16="http://schemas.microsoft.com/office/drawing/2014/main" id="{537E1A25-3730-4029-BD0B-7BEFBAE020C3}"/>
                </a:ext>
              </a:extLst>
            </p:cNvPr>
            <p:cNvGrpSpPr/>
            <p:nvPr/>
          </p:nvGrpSpPr>
          <p:grpSpPr>
            <a:xfrm>
              <a:off x="4370583" y="1197092"/>
              <a:ext cx="4306836" cy="1853275"/>
              <a:chOff x="628888" y="-636747"/>
              <a:chExt cx="4307162" cy="1853959"/>
            </a:xfrm>
          </p:grpSpPr>
          <p:grpSp>
            <p:nvGrpSpPr>
              <p:cNvPr id="5" name="Group 4">
                <a:extLst>
                  <a:ext uri="{FF2B5EF4-FFF2-40B4-BE49-F238E27FC236}">
                    <a16:creationId xmlns:a16="http://schemas.microsoft.com/office/drawing/2014/main" id="{CB0EE15C-9044-4BDC-A010-2F58CFE83967}"/>
                  </a:ext>
                </a:extLst>
              </p:cNvPr>
              <p:cNvGrpSpPr/>
              <p:nvPr/>
            </p:nvGrpSpPr>
            <p:grpSpPr>
              <a:xfrm>
                <a:off x="1171215" y="-60127"/>
                <a:ext cx="3764835" cy="1277339"/>
                <a:chOff x="2160505" y="-96235"/>
                <a:chExt cx="6944883" cy="2044404"/>
              </a:xfrm>
            </p:grpSpPr>
            <p:grpSp>
              <p:nvGrpSpPr>
                <p:cNvPr id="7" name="Group 6">
                  <a:extLst>
                    <a:ext uri="{FF2B5EF4-FFF2-40B4-BE49-F238E27FC236}">
                      <a16:creationId xmlns:a16="http://schemas.microsoft.com/office/drawing/2014/main" id="{8E489EFD-ABBD-40EF-BAFE-DB347EDEA9C5}"/>
                    </a:ext>
                  </a:extLst>
                </p:cNvPr>
                <p:cNvGrpSpPr/>
                <p:nvPr/>
              </p:nvGrpSpPr>
              <p:grpSpPr>
                <a:xfrm>
                  <a:off x="2160505" y="-96235"/>
                  <a:ext cx="6944883" cy="1769047"/>
                  <a:chOff x="1593795" y="-89546"/>
                  <a:chExt cx="5123209" cy="1646086"/>
                </a:xfrm>
              </p:grpSpPr>
              <p:sp>
                <p:nvSpPr>
                  <p:cNvPr id="10" name="Rectangle 9">
                    <a:extLst>
                      <a:ext uri="{FF2B5EF4-FFF2-40B4-BE49-F238E27FC236}">
                        <a16:creationId xmlns:a16="http://schemas.microsoft.com/office/drawing/2014/main" id="{A16FA177-3F6C-482D-ACAB-A7BBBE7EFFA0}"/>
                      </a:ext>
                    </a:extLst>
                  </p:cNvPr>
                  <p:cNvSpPr/>
                  <p:nvPr/>
                </p:nvSpPr>
                <p:spPr bwMode="auto">
                  <a:xfrm>
                    <a:off x="1593795" y="441010"/>
                    <a:ext cx="3390242" cy="473575"/>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11" name="Rectangle 10">
                    <a:extLst>
                      <a:ext uri="{FF2B5EF4-FFF2-40B4-BE49-F238E27FC236}">
                        <a16:creationId xmlns:a16="http://schemas.microsoft.com/office/drawing/2014/main" id="{A3A502B2-A9E0-420C-AFBA-EB8DFC8F8695}"/>
                      </a:ext>
                    </a:extLst>
                  </p:cNvPr>
                  <p:cNvSpPr/>
                  <p:nvPr/>
                </p:nvSpPr>
                <p:spPr bwMode="auto">
                  <a:xfrm>
                    <a:off x="1593795" y="1081272"/>
                    <a:ext cx="3390242" cy="475268"/>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cxnSp>
                <p:nvCxnSpPr>
                  <p:cNvPr id="12" name="Straight Arrow Connector 11">
                    <a:extLst>
                      <a:ext uri="{FF2B5EF4-FFF2-40B4-BE49-F238E27FC236}">
                        <a16:creationId xmlns:a16="http://schemas.microsoft.com/office/drawing/2014/main" id="{169B41D1-61BA-4123-A424-5CFC1A5690B9}"/>
                      </a:ext>
                    </a:extLst>
                  </p:cNvPr>
                  <p:cNvCxnSpPr/>
                  <p:nvPr/>
                </p:nvCxnSpPr>
                <p:spPr bwMode="auto">
                  <a:xfrm flipH="1">
                    <a:off x="5139949" y="1010491"/>
                    <a:ext cx="314052"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D738C0C-E2D3-4DFD-9731-D85075050A57}"/>
                      </a:ext>
                    </a:extLst>
                  </p:cNvPr>
                  <p:cNvSpPr/>
                  <p:nvPr/>
                </p:nvSpPr>
                <p:spPr bwMode="auto">
                  <a:xfrm>
                    <a:off x="1593795" y="884609"/>
                    <a:ext cx="3390242" cy="153913"/>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sp>
                <p:nvSpPr>
                  <p:cNvPr id="14" name="Rectangle 13">
                    <a:extLst>
                      <a:ext uri="{FF2B5EF4-FFF2-40B4-BE49-F238E27FC236}">
                        <a16:creationId xmlns:a16="http://schemas.microsoft.com/office/drawing/2014/main" id="{530C2F2D-AF5B-447D-A7CD-374FFCA6A6CF}"/>
                      </a:ext>
                    </a:extLst>
                  </p:cNvPr>
                  <p:cNvSpPr/>
                  <p:nvPr/>
                </p:nvSpPr>
                <p:spPr bwMode="auto">
                  <a:xfrm>
                    <a:off x="1593795" y="1016306"/>
                    <a:ext cx="3390242" cy="152220"/>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sp>
                <p:nvSpPr>
                  <p:cNvPr id="15" name="Rectangle 14">
                    <a:extLst>
                      <a:ext uri="{FF2B5EF4-FFF2-40B4-BE49-F238E27FC236}">
                        <a16:creationId xmlns:a16="http://schemas.microsoft.com/office/drawing/2014/main" id="{FC4EEE9E-3DC9-4F17-ADB2-4ECAE617061F}"/>
                      </a:ext>
                    </a:extLst>
                  </p:cNvPr>
                  <p:cNvSpPr/>
                  <p:nvPr/>
                </p:nvSpPr>
                <p:spPr bwMode="auto">
                  <a:xfrm>
                    <a:off x="3991588" y="998560"/>
                    <a:ext cx="1117301" cy="16396"/>
                  </a:xfrm>
                  <a:prstGeom prst="rect">
                    <a:avLst/>
                  </a:prstGeom>
                  <a:solidFill>
                    <a:srgbClr val="FF0000"/>
                  </a:solidFill>
                  <a:ln w="38100">
                    <a:solidFill>
                      <a:srgbClr val="CB35C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16" name="TextBox 51">
                    <a:extLst>
                      <a:ext uri="{FF2B5EF4-FFF2-40B4-BE49-F238E27FC236}">
                        <a16:creationId xmlns:a16="http://schemas.microsoft.com/office/drawing/2014/main" id="{7502FACE-8FDB-4271-A3EF-024F3D2D13DE}"/>
                      </a:ext>
                    </a:extLst>
                  </p:cNvPr>
                  <p:cNvSpPr txBox="1">
                    <a:spLocks noChangeArrowheads="1"/>
                  </p:cNvSpPr>
                  <p:nvPr/>
                </p:nvSpPr>
                <p:spPr bwMode="auto">
                  <a:xfrm>
                    <a:off x="5148209" y="629800"/>
                    <a:ext cx="1568795" cy="356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marL="0" marR="0" eaLnBrk="0" fontAlgn="base" hangingPunct="0">
                      <a:spcBef>
                        <a:spcPts val="0"/>
                      </a:spcBef>
                      <a:spcAft>
                        <a:spcPts val="0"/>
                      </a:spcAft>
                    </a:pPr>
                    <a:r>
                      <a:rPr lang="en-US" sz="1400" kern="1200">
                        <a:solidFill>
                          <a:srgbClr val="000000"/>
                        </a:solidFill>
                        <a:effectLst/>
                        <a:latin typeface="Times New Roman" panose="02020603050405020304" pitchFamily="18" charset="0"/>
                        <a:ea typeface="Times New Roman" panose="02020603050405020304" pitchFamily="18" charset="0"/>
                      </a:rPr>
                      <a:t>FEP crack starter</a:t>
                    </a:r>
                    <a:endParaRPr lang="en-US" sz="2400">
                      <a:effectLst/>
                      <a:latin typeface="Times New Roman" panose="02020603050405020304" pitchFamily="18" charset="0"/>
                      <a:ea typeface="Times New Roman" panose="02020603050405020304" pitchFamily="18" charset="0"/>
                    </a:endParaRPr>
                  </a:p>
                </p:txBody>
              </p:sp>
              <p:cxnSp>
                <p:nvCxnSpPr>
                  <p:cNvPr id="17" name="Straight Arrow Connector 16">
                    <a:extLst>
                      <a:ext uri="{FF2B5EF4-FFF2-40B4-BE49-F238E27FC236}">
                        <a16:creationId xmlns:a16="http://schemas.microsoft.com/office/drawing/2014/main" id="{FD632513-D818-4DB7-A8D3-F695D0F511C4}"/>
                      </a:ext>
                    </a:extLst>
                  </p:cNvPr>
                  <p:cNvCxnSpPr/>
                  <p:nvPr/>
                </p:nvCxnSpPr>
                <p:spPr bwMode="auto">
                  <a:xfrm>
                    <a:off x="2712589" y="349121"/>
                    <a:ext cx="1184178" cy="0"/>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58">
                    <a:extLst>
                      <a:ext uri="{FF2B5EF4-FFF2-40B4-BE49-F238E27FC236}">
                        <a16:creationId xmlns:a16="http://schemas.microsoft.com/office/drawing/2014/main" id="{4F970C29-4FC6-4931-AE6A-A4E13C45DD2E}"/>
                      </a:ext>
                    </a:extLst>
                  </p:cNvPr>
                  <p:cNvSpPr txBox="1">
                    <a:spLocks noChangeArrowheads="1"/>
                  </p:cNvSpPr>
                  <p:nvPr/>
                </p:nvSpPr>
                <p:spPr bwMode="auto">
                  <a:xfrm>
                    <a:off x="2463644" y="-89546"/>
                    <a:ext cx="1714749" cy="35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marL="0" marR="0" eaLnBrk="0" fontAlgn="base" hangingPunct="0">
                      <a:spcBef>
                        <a:spcPts val="0"/>
                      </a:spcBef>
                      <a:spcAft>
                        <a:spcPts val="0"/>
                      </a:spcAft>
                    </a:pPr>
                    <a:r>
                      <a:rPr lang="en-US" sz="1400" kern="1200" dirty="0">
                        <a:solidFill>
                          <a:srgbClr val="000000"/>
                        </a:solidFill>
                        <a:effectLst/>
                        <a:latin typeface="Times New Roman" panose="02020603050405020304" pitchFamily="18" charset="0"/>
                        <a:ea typeface="Times New Roman" panose="02020603050405020304" pitchFamily="18" charset="0"/>
                      </a:rPr>
                      <a:t>Fiber direction</a:t>
                    </a:r>
                    <a:endParaRPr lang="en-US" sz="2400" dirty="0">
                      <a:effectLst/>
                      <a:latin typeface="Times New Roman" panose="02020603050405020304" pitchFamily="18" charset="0"/>
                      <a:ea typeface="Times New Roman" panose="02020603050405020304" pitchFamily="18" charset="0"/>
                    </a:endParaRPr>
                  </a:p>
                </p:txBody>
              </p:sp>
            </p:grpSp>
            <p:cxnSp>
              <p:nvCxnSpPr>
                <p:cNvPr id="8" name="Straight Arrow Connector 7">
                  <a:extLst>
                    <a:ext uri="{FF2B5EF4-FFF2-40B4-BE49-F238E27FC236}">
                      <a16:creationId xmlns:a16="http://schemas.microsoft.com/office/drawing/2014/main" id="{AC753B3F-857C-40FC-B0FA-972862C64BDA}"/>
                    </a:ext>
                  </a:extLst>
                </p:cNvPr>
                <p:cNvCxnSpPr/>
                <p:nvPr/>
              </p:nvCxnSpPr>
              <p:spPr>
                <a:xfrm rot="5400000">
                  <a:off x="6498599" y="1719569"/>
                  <a:ext cx="4572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68192FE-431A-43F0-9F74-F703851A12E9}"/>
                    </a:ext>
                  </a:extLst>
                </p:cNvPr>
                <p:cNvCxnSpPr/>
                <p:nvPr/>
              </p:nvCxnSpPr>
              <p:spPr>
                <a:xfrm rot="5400000" flipH="1" flipV="1">
                  <a:off x="6498599" y="391626"/>
                  <a:ext cx="4572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247">
                <a:extLst>
                  <a:ext uri="{FF2B5EF4-FFF2-40B4-BE49-F238E27FC236}">
                    <a16:creationId xmlns:a16="http://schemas.microsoft.com/office/drawing/2014/main" id="{08F64438-E519-41C5-8096-CEB0B2A05D65}"/>
                  </a:ext>
                </a:extLst>
              </p:cNvPr>
              <p:cNvSpPr txBox="1"/>
              <p:nvPr/>
            </p:nvSpPr>
            <p:spPr>
              <a:xfrm>
                <a:off x="628888" y="-636747"/>
                <a:ext cx="3897776" cy="447678"/>
              </a:xfrm>
              <a:prstGeom prst="rect">
                <a:avLst/>
              </a:prstGeom>
              <a:noFill/>
            </p:spPr>
            <p:txBody>
              <a:bodyPr wrap="square" rtlCol="0">
                <a:noAutofit/>
              </a:bodyPr>
              <a:lstStyle/>
              <a:p>
                <a:pPr marL="0" marR="0" algn="ctr" eaLnBrk="0" fontAlgn="base" hangingPunct="0">
                  <a:spcBef>
                    <a:spcPts val="0"/>
                  </a:spcBef>
                  <a:spcAft>
                    <a:spcPts val="0"/>
                  </a:spcAft>
                </a:pPr>
                <a:r>
                  <a:rPr lang="en-US" b="1" kern="1200" dirty="0">
                    <a:solidFill>
                      <a:srgbClr val="000000"/>
                    </a:solidFill>
                    <a:effectLst/>
                    <a:latin typeface="+mj-lt"/>
                    <a:ea typeface="Times New Roman" panose="02020603050405020304" pitchFamily="18" charset="0"/>
                  </a:rPr>
                  <a:t>Double Cantilever Beam (DCB) &amp; End-Notched Flexure (ENF)</a:t>
                </a:r>
                <a:endParaRPr lang="en-US" sz="2800" b="1" dirty="0">
                  <a:effectLst/>
                  <a:latin typeface="+mj-lt"/>
                  <a:ea typeface="Times New Roman" panose="02020603050405020304" pitchFamily="18" charset="0"/>
                </a:endParaRPr>
              </a:p>
            </p:txBody>
          </p:sp>
        </p:grpSp>
        <p:cxnSp>
          <p:nvCxnSpPr>
            <p:cNvPr id="55" name="Straight Arrow Connector 54">
              <a:extLst>
                <a:ext uri="{FF2B5EF4-FFF2-40B4-BE49-F238E27FC236}">
                  <a16:creationId xmlns:a16="http://schemas.microsoft.com/office/drawing/2014/main" id="{F68192FE-431A-43F0-9F74-F703851A12E9}"/>
                </a:ext>
              </a:extLst>
            </p:cNvPr>
            <p:cNvCxnSpPr/>
            <p:nvPr/>
          </p:nvCxnSpPr>
          <p:spPr>
            <a:xfrm flipV="1">
              <a:off x="6782099" y="2286586"/>
              <a:ext cx="4572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F68192FE-431A-43F0-9F74-F703851A12E9}"/>
                </a:ext>
              </a:extLst>
            </p:cNvPr>
            <p:cNvCxnSpPr/>
            <p:nvPr/>
          </p:nvCxnSpPr>
          <p:spPr>
            <a:xfrm flipH="1" flipV="1">
              <a:off x="6747885" y="2728235"/>
              <a:ext cx="4572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636344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ounded Rectangle 82"/>
          <p:cNvSpPr/>
          <p:nvPr/>
        </p:nvSpPr>
        <p:spPr>
          <a:xfrm>
            <a:off x="5302984" y="4521239"/>
            <a:ext cx="3487974" cy="2095027"/>
          </a:xfrm>
          <a:prstGeom prst="roundRect">
            <a:avLst/>
          </a:prstGeom>
          <a:solidFill>
            <a:srgbClr val="E6EAB4"/>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a:t>Mechanical Test Methods 2</a:t>
            </a:r>
          </a:p>
        </p:txBody>
      </p:sp>
      <p:sp>
        <p:nvSpPr>
          <p:cNvPr id="3" name="Content Placeholder 2"/>
          <p:cNvSpPr>
            <a:spLocks noGrp="1"/>
          </p:cNvSpPr>
          <p:nvPr>
            <p:ph idx="1"/>
          </p:nvPr>
        </p:nvSpPr>
        <p:spPr>
          <a:xfrm>
            <a:off x="457201" y="1600202"/>
            <a:ext cx="4465400" cy="4525963"/>
          </a:xfrm>
        </p:spPr>
        <p:txBody>
          <a:bodyPr/>
          <a:lstStyle/>
          <a:p>
            <a:r>
              <a:rPr lang="en-US" sz="2400" dirty="0"/>
              <a:t>ASTM D7291:Interlaminar Tensile Strength</a:t>
            </a:r>
          </a:p>
          <a:p>
            <a:endParaRPr lang="en-US" sz="2400" dirty="0"/>
          </a:p>
          <a:p>
            <a:endParaRPr lang="en-US" sz="2400" dirty="0"/>
          </a:p>
          <a:p>
            <a:endParaRPr lang="en-US" sz="2400" dirty="0"/>
          </a:p>
          <a:p>
            <a:endParaRPr lang="en-US" sz="2400" dirty="0"/>
          </a:p>
          <a:p>
            <a:r>
              <a:rPr lang="en-US" sz="2400" dirty="0"/>
              <a:t>ASTM D7136 (BVID) and ASTM D7137 (CAI): Damage tolerance</a:t>
            </a:r>
          </a:p>
          <a:p>
            <a:pPr lvl="1"/>
            <a:endParaRPr lang="en-US" sz="2000" dirty="0"/>
          </a:p>
        </p:txBody>
      </p:sp>
      <p:grpSp>
        <p:nvGrpSpPr>
          <p:cNvPr id="15" name="Group 14"/>
          <p:cNvGrpSpPr/>
          <p:nvPr/>
        </p:nvGrpSpPr>
        <p:grpSpPr>
          <a:xfrm>
            <a:off x="5302984" y="766663"/>
            <a:ext cx="3676342" cy="2639487"/>
            <a:chOff x="5231638" y="413717"/>
            <a:chExt cx="3854175" cy="2779538"/>
          </a:xfrm>
        </p:grpSpPr>
        <p:sp>
          <p:nvSpPr>
            <p:cNvPr id="34" name="Rounded Rectangle 33"/>
            <p:cNvSpPr/>
            <p:nvPr/>
          </p:nvSpPr>
          <p:spPr>
            <a:xfrm>
              <a:off x="5338620" y="1279466"/>
              <a:ext cx="3499769" cy="1879369"/>
            </a:xfrm>
            <a:prstGeom prst="roundRect">
              <a:avLst/>
            </a:prstGeom>
            <a:solidFill>
              <a:srgbClr val="E6EAB4"/>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537E1A25-3730-4029-BD0B-7BEFBAE020C3}"/>
                </a:ext>
              </a:extLst>
            </p:cNvPr>
            <p:cNvGrpSpPr/>
            <p:nvPr/>
          </p:nvGrpSpPr>
          <p:grpSpPr>
            <a:xfrm>
              <a:off x="5231638" y="1126547"/>
              <a:ext cx="1992362" cy="1625892"/>
              <a:chOff x="626721" y="-719337"/>
              <a:chExt cx="3897776" cy="2337747"/>
            </a:xfrm>
          </p:grpSpPr>
          <p:grpSp>
            <p:nvGrpSpPr>
              <p:cNvPr id="5" name="Group 4">
                <a:extLst>
                  <a:ext uri="{FF2B5EF4-FFF2-40B4-BE49-F238E27FC236}">
                    <a16:creationId xmlns:a16="http://schemas.microsoft.com/office/drawing/2014/main" id="{CB0EE15C-9044-4BDC-A010-2F58CFE83967}"/>
                  </a:ext>
                </a:extLst>
              </p:cNvPr>
              <p:cNvGrpSpPr/>
              <p:nvPr/>
            </p:nvGrpSpPr>
            <p:grpSpPr>
              <a:xfrm>
                <a:off x="1171215" y="-189486"/>
                <a:ext cx="2491349" cy="1807896"/>
                <a:chOff x="2160505" y="-303277"/>
                <a:chExt cx="4595720" cy="2893568"/>
              </a:xfrm>
            </p:grpSpPr>
            <p:grpSp>
              <p:nvGrpSpPr>
                <p:cNvPr id="7" name="Group 6">
                  <a:extLst>
                    <a:ext uri="{FF2B5EF4-FFF2-40B4-BE49-F238E27FC236}">
                      <a16:creationId xmlns:a16="http://schemas.microsoft.com/office/drawing/2014/main" id="{8E489EFD-ABBD-40EF-BAFE-DB347EDEA9C5}"/>
                    </a:ext>
                  </a:extLst>
                </p:cNvPr>
                <p:cNvGrpSpPr/>
                <p:nvPr/>
              </p:nvGrpSpPr>
              <p:grpSpPr>
                <a:xfrm>
                  <a:off x="2160505" y="473953"/>
                  <a:ext cx="4595720" cy="1198860"/>
                  <a:chOff x="1593795" y="441010"/>
                  <a:chExt cx="3390242" cy="1115530"/>
                </a:xfrm>
              </p:grpSpPr>
              <p:sp>
                <p:nvSpPr>
                  <p:cNvPr id="10" name="Rectangle 9">
                    <a:extLst>
                      <a:ext uri="{FF2B5EF4-FFF2-40B4-BE49-F238E27FC236}">
                        <a16:creationId xmlns:a16="http://schemas.microsoft.com/office/drawing/2014/main" id="{A16FA177-3F6C-482D-ACAB-A7BBBE7EFFA0}"/>
                      </a:ext>
                    </a:extLst>
                  </p:cNvPr>
                  <p:cNvSpPr/>
                  <p:nvPr/>
                </p:nvSpPr>
                <p:spPr bwMode="auto">
                  <a:xfrm>
                    <a:off x="1593795" y="441010"/>
                    <a:ext cx="3390242" cy="473575"/>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11" name="Rectangle 10">
                    <a:extLst>
                      <a:ext uri="{FF2B5EF4-FFF2-40B4-BE49-F238E27FC236}">
                        <a16:creationId xmlns:a16="http://schemas.microsoft.com/office/drawing/2014/main" id="{A3A502B2-A9E0-420C-AFBA-EB8DFC8F8695}"/>
                      </a:ext>
                    </a:extLst>
                  </p:cNvPr>
                  <p:cNvSpPr/>
                  <p:nvPr/>
                </p:nvSpPr>
                <p:spPr bwMode="auto">
                  <a:xfrm>
                    <a:off x="1593795" y="1081272"/>
                    <a:ext cx="3390242" cy="475268"/>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13" name="Rectangle 12">
                    <a:extLst>
                      <a:ext uri="{FF2B5EF4-FFF2-40B4-BE49-F238E27FC236}">
                        <a16:creationId xmlns:a16="http://schemas.microsoft.com/office/drawing/2014/main" id="{FD738C0C-E2D3-4DFD-9731-D85075050A57}"/>
                      </a:ext>
                    </a:extLst>
                  </p:cNvPr>
                  <p:cNvSpPr/>
                  <p:nvPr/>
                </p:nvSpPr>
                <p:spPr bwMode="auto">
                  <a:xfrm>
                    <a:off x="1593795" y="884609"/>
                    <a:ext cx="3390242" cy="153913"/>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sp>
                <p:nvSpPr>
                  <p:cNvPr id="14" name="Rectangle 13">
                    <a:extLst>
                      <a:ext uri="{FF2B5EF4-FFF2-40B4-BE49-F238E27FC236}">
                        <a16:creationId xmlns:a16="http://schemas.microsoft.com/office/drawing/2014/main" id="{530C2F2D-AF5B-447D-A7CD-374FFCA6A6CF}"/>
                      </a:ext>
                    </a:extLst>
                  </p:cNvPr>
                  <p:cNvSpPr/>
                  <p:nvPr/>
                </p:nvSpPr>
                <p:spPr bwMode="auto">
                  <a:xfrm>
                    <a:off x="1593795" y="1016306"/>
                    <a:ext cx="3390242" cy="152220"/>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grpSp>
            <p:cxnSp>
              <p:nvCxnSpPr>
                <p:cNvPr id="8" name="Straight Arrow Connector 7">
                  <a:extLst>
                    <a:ext uri="{FF2B5EF4-FFF2-40B4-BE49-F238E27FC236}">
                      <a16:creationId xmlns:a16="http://schemas.microsoft.com/office/drawing/2014/main" id="{AC753B3F-857C-40FC-B0FA-972862C64BDA}"/>
                    </a:ext>
                  </a:extLst>
                </p:cNvPr>
                <p:cNvCxnSpPr/>
                <p:nvPr/>
              </p:nvCxnSpPr>
              <p:spPr>
                <a:xfrm>
                  <a:off x="4458369" y="1672812"/>
                  <a:ext cx="7" cy="91747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68192FE-431A-43F0-9F74-F703851A12E9}"/>
                    </a:ext>
                  </a:extLst>
                </p:cNvPr>
                <p:cNvCxnSpPr/>
                <p:nvPr/>
              </p:nvCxnSpPr>
              <p:spPr>
                <a:xfrm flipV="1">
                  <a:off x="4458366" y="-303277"/>
                  <a:ext cx="11" cy="77723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247">
                <a:extLst>
                  <a:ext uri="{FF2B5EF4-FFF2-40B4-BE49-F238E27FC236}">
                    <a16:creationId xmlns:a16="http://schemas.microsoft.com/office/drawing/2014/main" id="{08F64438-E519-41C5-8096-CEB0B2A05D65}"/>
                  </a:ext>
                </a:extLst>
              </p:cNvPr>
              <p:cNvSpPr txBox="1"/>
              <p:nvPr/>
            </p:nvSpPr>
            <p:spPr>
              <a:xfrm>
                <a:off x="626721" y="-719337"/>
                <a:ext cx="3897776" cy="447678"/>
              </a:xfrm>
              <a:prstGeom prst="rect">
                <a:avLst/>
              </a:prstGeom>
              <a:noFill/>
            </p:spPr>
            <p:txBody>
              <a:bodyPr wrap="square" rtlCol="0">
                <a:noAutofit/>
              </a:bodyPr>
              <a:lstStyle/>
              <a:p>
                <a:pPr marL="0" marR="0" algn="ctr" eaLnBrk="0" fontAlgn="base" hangingPunct="0">
                  <a:spcBef>
                    <a:spcPts val="0"/>
                  </a:spcBef>
                  <a:spcAft>
                    <a:spcPts val="0"/>
                  </a:spcAft>
                </a:pPr>
                <a:endParaRPr lang="en-US" sz="3200" b="1" dirty="0">
                  <a:effectLst/>
                  <a:latin typeface="Times New Roman" panose="02020603050405020304" pitchFamily="18" charset="0"/>
                  <a:ea typeface="Times New Roman" panose="02020603050405020304" pitchFamily="18" charset="0"/>
                </a:endParaRPr>
              </a:p>
            </p:txBody>
          </p:sp>
        </p:grpSp>
        <p:grpSp>
          <p:nvGrpSpPr>
            <p:cNvPr id="21" name="Group 20">
              <a:extLst>
                <a:ext uri="{FF2B5EF4-FFF2-40B4-BE49-F238E27FC236}">
                  <a16:creationId xmlns:a16="http://schemas.microsoft.com/office/drawing/2014/main" id="{537E1A25-3730-4029-BD0B-7BEFBAE020C3}"/>
                </a:ext>
              </a:extLst>
            </p:cNvPr>
            <p:cNvGrpSpPr/>
            <p:nvPr/>
          </p:nvGrpSpPr>
          <p:grpSpPr>
            <a:xfrm>
              <a:off x="7093451" y="413717"/>
              <a:ext cx="1992362" cy="2639486"/>
              <a:chOff x="626721" y="-719337"/>
              <a:chExt cx="3897776" cy="2050165"/>
            </a:xfrm>
          </p:grpSpPr>
          <p:grpSp>
            <p:nvGrpSpPr>
              <p:cNvPr id="22" name="Group 21">
                <a:extLst>
                  <a:ext uri="{FF2B5EF4-FFF2-40B4-BE49-F238E27FC236}">
                    <a16:creationId xmlns:a16="http://schemas.microsoft.com/office/drawing/2014/main" id="{CB0EE15C-9044-4BDC-A010-2F58CFE83967}"/>
                  </a:ext>
                </a:extLst>
              </p:cNvPr>
              <p:cNvGrpSpPr/>
              <p:nvPr/>
            </p:nvGrpSpPr>
            <p:grpSpPr>
              <a:xfrm>
                <a:off x="1171215" y="10468"/>
                <a:ext cx="2491349" cy="1320360"/>
                <a:chOff x="2160505" y="16753"/>
                <a:chExt cx="4595720" cy="2113258"/>
              </a:xfrm>
            </p:grpSpPr>
            <p:grpSp>
              <p:nvGrpSpPr>
                <p:cNvPr id="24" name="Group 23">
                  <a:extLst>
                    <a:ext uri="{FF2B5EF4-FFF2-40B4-BE49-F238E27FC236}">
                      <a16:creationId xmlns:a16="http://schemas.microsoft.com/office/drawing/2014/main" id="{8E489EFD-ABBD-40EF-BAFE-DB347EDEA9C5}"/>
                    </a:ext>
                  </a:extLst>
                </p:cNvPr>
                <p:cNvGrpSpPr/>
                <p:nvPr/>
              </p:nvGrpSpPr>
              <p:grpSpPr>
                <a:xfrm>
                  <a:off x="2160505" y="473953"/>
                  <a:ext cx="4595720" cy="1198860"/>
                  <a:chOff x="1593795" y="441010"/>
                  <a:chExt cx="3390242" cy="1115530"/>
                </a:xfrm>
              </p:grpSpPr>
              <p:sp>
                <p:nvSpPr>
                  <p:cNvPr id="27" name="Rectangle 26">
                    <a:extLst>
                      <a:ext uri="{FF2B5EF4-FFF2-40B4-BE49-F238E27FC236}">
                        <a16:creationId xmlns:a16="http://schemas.microsoft.com/office/drawing/2014/main" id="{A16FA177-3F6C-482D-ACAB-A7BBBE7EFFA0}"/>
                      </a:ext>
                    </a:extLst>
                  </p:cNvPr>
                  <p:cNvSpPr/>
                  <p:nvPr/>
                </p:nvSpPr>
                <p:spPr bwMode="auto">
                  <a:xfrm>
                    <a:off x="1593795" y="441010"/>
                    <a:ext cx="3390242" cy="473575"/>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28" name="Rectangle 27">
                    <a:extLst>
                      <a:ext uri="{FF2B5EF4-FFF2-40B4-BE49-F238E27FC236}">
                        <a16:creationId xmlns:a16="http://schemas.microsoft.com/office/drawing/2014/main" id="{A3A502B2-A9E0-420C-AFBA-EB8DFC8F8695}"/>
                      </a:ext>
                    </a:extLst>
                  </p:cNvPr>
                  <p:cNvSpPr/>
                  <p:nvPr/>
                </p:nvSpPr>
                <p:spPr bwMode="auto">
                  <a:xfrm>
                    <a:off x="1593795" y="1081272"/>
                    <a:ext cx="3390242" cy="475268"/>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30" name="Rectangle 29">
                    <a:extLst>
                      <a:ext uri="{FF2B5EF4-FFF2-40B4-BE49-F238E27FC236}">
                        <a16:creationId xmlns:a16="http://schemas.microsoft.com/office/drawing/2014/main" id="{FD738C0C-E2D3-4DFD-9731-D85075050A57}"/>
                      </a:ext>
                    </a:extLst>
                  </p:cNvPr>
                  <p:cNvSpPr/>
                  <p:nvPr/>
                </p:nvSpPr>
                <p:spPr bwMode="auto">
                  <a:xfrm>
                    <a:off x="1593795" y="884609"/>
                    <a:ext cx="3390242" cy="153913"/>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sp>
                <p:nvSpPr>
                  <p:cNvPr id="31" name="Rectangle 30">
                    <a:extLst>
                      <a:ext uri="{FF2B5EF4-FFF2-40B4-BE49-F238E27FC236}">
                        <a16:creationId xmlns:a16="http://schemas.microsoft.com/office/drawing/2014/main" id="{530C2F2D-AF5B-447D-A7CD-374FFCA6A6CF}"/>
                      </a:ext>
                    </a:extLst>
                  </p:cNvPr>
                  <p:cNvSpPr/>
                  <p:nvPr/>
                </p:nvSpPr>
                <p:spPr bwMode="auto">
                  <a:xfrm>
                    <a:off x="1593795" y="1016306"/>
                    <a:ext cx="3390242" cy="152220"/>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grpSp>
            <p:cxnSp>
              <p:nvCxnSpPr>
                <p:cNvPr id="25" name="Straight Arrow Connector 24">
                  <a:extLst>
                    <a:ext uri="{FF2B5EF4-FFF2-40B4-BE49-F238E27FC236}">
                      <a16:creationId xmlns:a16="http://schemas.microsoft.com/office/drawing/2014/main" id="{AC753B3F-857C-40FC-B0FA-972862C64BDA}"/>
                    </a:ext>
                  </a:extLst>
                </p:cNvPr>
                <p:cNvCxnSpPr/>
                <p:nvPr/>
              </p:nvCxnSpPr>
              <p:spPr>
                <a:xfrm rot="5400000">
                  <a:off x="4229770" y="1901412"/>
                  <a:ext cx="45719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F68192FE-431A-43F0-9F74-F703851A12E9}"/>
                    </a:ext>
                  </a:extLst>
                </p:cNvPr>
                <p:cNvCxnSpPr/>
                <p:nvPr/>
              </p:nvCxnSpPr>
              <p:spPr>
                <a:xfrm rot="5400000" flipH="1" flipV="1">
                  <a:off x="4229766" y="245353"/>
                  <a:ext cx="45719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3" name="TextBox 247">
                <a:extLst>
                  <a:ext uri="{FF2B5EF4-FFF2-40B4-BE49-F238E27FC236}">
                    <a16:creationId xmlns:a16="http://schemas.microsoft.com/office/drawing/2014/main" id="{08F64438-E519-41C5-8096-CEB0B2A05D65}"/>
                  </a:ext>
                </a:extLst>
              </p:cNvPr>
              <p:cNvSpPr txBox="1"/>
              <p:nvPr/>
            </p:nvSpPr>
            <p:spPr>
              <a:xfrm>
                <a:off x="626721" y="-719337"/>
                <a:ext cx="3897776" cy="447678"/>
              </a:xfrm>
              <a:prstGeom prst="rect">
                <a:avLst/>
              </a:prstGeom>
              <a:noFill/>
            </p:spPr>
            <p:txBody>
              <a:bodyPr wrap="square" rtlCol="0">
                <a:noAutofit/>
              </a:bodyPr>
              <a:lstStyle/>
              <a:p>
                <a:pPr marL="0" marR="0" algn="ctr" eaLnBrk="0" fontAlgn="base" hangingPunct="0">
                  <a:spcBef>
                    <a:spcPts val="0"/>
                  </a:spcBef>
                  <a:spcAft>
                    <a:spcPts val="0"/>
                  </a:spcAft>
                </a:pPr>
                <a:endParaRPr lang="en-US" sz="3200" b="1" dirty="0">
                  <a:effectLst/>
                  <a:latin typeface="Times New Roman" panose="02020603050405020304" pitchFamily="18" charset="0"/>
                  <a:ea typeface="Times New Roman" panose="02020603050405020304" pitchFamily="18" charset="0"/>
                </a:endParaRPr>
              </a:p>
            </p:txBody>
          </p:sp>
        </p:grpSp>
        <p:sp>
          <p:nvSpPr>
            <p:cNvPr id="32" name="Chord 31"/>
            <p:cNvSpPr/>
            <p:nvPr/>
          </p:nvSpPr>
          <p:spPr>
            <a:xfrm>
              <a:off x="8430939" y="1710965"/>
              <a:ext cx="390823" cy="964359"/>
            </a:xfrm>
            <a:prstGeom prst="chord">
              <a:avLst>
                <a:gd name="adj1" fmla="val 5190037"/>
                <a:gd name="adj2" fmla="val 16399735"/>
              </a:avLst>
            </a:prstGeom>
            <a:solidFill>
              <a:srgbClr val="E6E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hord 32"/>
            <p:cNvSpPr/>
            <p:nvPr/>
          </p:nvSpPr>
          <p:spPr>
            <a:xfrm flipH="1">
              <a:off x="7195241" y="1719274"/>
              <a:ext cx="390823" cy="964359"/>
            </a:xfrm>
            <a:prstGeom prst="chord">
              <a:avLst>
                <a:gd name="adj1" fmla="val 5190037"/>
                <a:gd name="adj2" fmla="val 16399735"/>
              </a:avLst>
            </a:prstGeom>
            <a:solidFill>
              <a:srgbClr val="E6E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5483765" y="2823923"/>
              <a:ext cx="2313518" cy="369332"/>
            </a:xfrm>
            <a:prstGeom prst="rect">
              <a:avLst/>
            </a:prstGeom>
            <a:noFill/>
          </p:spPr>
          <p:txBody>
            <a:bodyPr wrap="none" rtlCol="0">
              <a:spAutoFit/>
            </a:bodyPr>
            <a:lstStyle/>
            <a:p>
              <a:r>
                <a:rPr lang="en-US" dirty="0"/>
                <a:t>Two specimen styles</a:t>
              </a:r>
            </a:p>
          </p:txBody>
        </p:sp>
      </p:grpSp>
      <p:sp>
        <p:nvSpPr>
          <p:cNvPr id="35" name="TextBox 247">
            <a:extLst>
              <a:ext uri="{FF2B5EF4-FFF2-40B4-BE49-F238E27FC236}">
                <a16:creationId xmlns:a16="http://schemas.microsoft.com/office/drawing/2014/main" id="{08F64438-E519-41C5-8096-CEB0B2A05D65}"/>
              </a:ext>
            </a:extLst>
          </p:cNvPr>
          <p:cNvSpPr txBox="1"/>
          <p:nvPr/>
        </p:nvSpPr>
        <p:spPr>
          <a:xfrm>
            <a:off x="5092727" y="1145280"/>
            <a:ext cx="3717650" cy="424964"/>
          </a:xfrm>
          <a:prstGeom prst="rect">
            <a:avLst/>
          </a:prstGeom>
          <a:noFill/>
        </p:spPr>
        <p:txBody>
          <a:bodyPr wrap="square" rtlCol="0">
            <a:noAutofit/>
          </a:bodyPr>
          <a:lstStyle/>
          <a:p>
            <a:pPr marL="0" marR="0" algn="ctr" eaLnBrk="0" fontAlgn="base" hangingPunct="0">
              <a:spcBef>
                <a:spcPts val="0"/>
              </a:spcBef>
              <a:spcAft>
                <a:spcPts val="0"/>
              </a:spcAft>
            </a:pPr>
            <a:r>
              <a:rPr lang="en-US" sz="2000" b="1" kern="1200" dirty="0">
                <a:solidFill>
                  <a:srgbClr val="000000"/>
                </a:solidFill>
                <a:effectLst/>
                <a:latin typeface="+mj-lt"/>
                <a:ea typeface="Times New Roman" panose="02020603050405020304" pitchFamily="18" charset="0"/>
              </a:rPr>
              <a:t>Flatwise </a:t>
            </a:r>
            <a:r>
              <a:rPr lang="en-US" b="1" kern="1200" dirty="0">
                <a:solidFill>
                  <a:srgbClr val="000000"/>
                </a:solidFill>
                <a:effectLst/>
                <a:latin typeface="+mj-lt"/>
                <a:ea typeface="Times New Roman" panose="02020603050405020304" pitchFamily="18" charset="0"/>
              </a:rPr>
              <a:t>Tension</a:t>
            </a:r>
            <a:r>
              <a:rPr lang="en-US" sz="2000" b="1" kern="1200" dirty="0">
                <a:solidFill>
                  <a:srgbClr val="000000"/>
                </a:solidFill>
                <a:effectLst/>
                <a:latin typeface="+mj-lt"/>
                <a:ea typeface="Times New Roman" panose="02020603050405020304" pitchFamily="18" charset="0"/>
              </a:rPr>
              <a:t> (</a:t>
            </a:r>
            <a:r>
              <a:rPr lang="en-US" sz="2000" b="1" kern="1200">
                <a:solidFill>
                  <a:srgbClr val="000000"/>
                </a:solidFill>
                <a:effectLst/>
                <a:latin typeface="+mj-lt"/>
                <a:ea typeface="Times New Roman" panose="02020603050405020304" pitchFamily="18" charset="0"/>
              </a:rPr>
              <a:t>FWT)</a:t>
            </a:r>
            <a:endParaRPr lang="en-US" sz="3200" b="1" dirty="0">
              <a:effectLst/>
              <a:latin typeface="+mj-lt"/>
              <a:ea typeface="Times New Roman" panose="02020603050405020304" pitchFamily="18" charset="0"/>
            </a:endParaRPr>
          </a:p>
        </p:txBody>
      </p:sp>
      <p:sp>
        <p:nvSpPr>
          <p:cNvPr id="36" name="TextBox 247">
            <a:extLst>
              <a:ext uri="{FF2B5EF4-FFF2-40B4-BE49-F238E27FC236}">
                <a16:creationId xmlns:a16="http://schemas.microsoft.com/office/drawing/2014/main" id="{08F64438-E519-41C5-8096-CEB0B2A05D65}"/>
              </a:ext>
            </a:extLst>
          </p:cNvPr>
          <p:cNvSpPr txBox="1"/>
          <p:nvPr/>
        </p:nvSpPr>
        <p:spPr>
          <a:xfrm>
            <a:off x="4775200" y="3824813"/>
            <a:ext cx="4327337" cy="424964"/>
          </a:xfrm>
          <a:prstGeom prst="rect">
            <a:avLst/>
          </a:prstGeom>
          <a:noFill/>
        </p:spPr>
        <p:txBody>
          <a:bodyPr wrap="square" rtlCol="0">
            <a:noAutofit/>
          </a:bodyPr>
          <a:lstStyle/>
          <a:p>
            <a:pPr marL="0" marR="0" algn="ctr" eaLnBrk="0" fontAlgn="base" hangingPunct="0">
              <a:spcBef>
                <a:spcPts val="0"/>
              </a:spcBef>
              <a:spcAft>
                <a:spcPts val="0"/>
              </a:spcAft>
            </a:pPr>
            <a:r>
              <a:rPr lang="en-US" b="1" kern="1200" dirty="0">
                <a:solidFill>
                  <a:srgbClr val="000000"/>
                </a:solidFill>
                <a:effectLst/>
                <a:latin typeface="+mj-lt"/>
                <a:ea typeface="Times New Roman" panose="02020603050405020304" pitchFamily="18" charset="0"/>
              </a:rPr>
              <a:t>Barely Visible Impact Damage (BVID) &amp; Compression After Impact (CAI)</a:t>
            </a:r>
            <a:endParaRPr lang="en-US" sz="2800" b="1" dirty="0">
              <a:effectLst/>
              <a:latin typeface="+mj-lt"/>
              <a:ea typeface="Times New Roman" panose="02020603050405020304" pitchFamily="18" charset="0"/>
            </a:endParaRPr>
          </a:p>
        </p:txBody>
      </p:sp>
      <p:grpSp>
        <p:nvGrpSpPr>
          <p:cNvPr id="80" name="Group 79"/>
          <p:cNvGrpSpPr/>
          <p:nvPr/>
        </p:nvGrpSpPr>
        <p:grpSpPr>
          <a:xfrm>
            <a:off x="5462675" y="5013228"/>
            <a:ext cx="1371600" cy="1190290"/>
            <a:chOff x="5138897" y="4897940"/>
            <a:chExt cx="1371600" cy="1190290"/>
          </a:xfrm>
        </p:grpSpPr>
        <p:grpSp>
          <p:nvGrpSpPr>
            <p:cNvPr id="57" name="Group 56">
              <a:extLst>
                <a:ext uri="{FF2B5EF4-FFF2-40B4-BE49-F238E27FC236}">
                  <a16:creationId xmlns:a16="http://schemas.microsoft.com/office/drawing/2014/main" id="{8E489EFD-ABBD-40EF-BAFE-DB347EDEA9C5}"/>
                </a:ext>
              </a:extLst>
            </p:cNvPr>
            <p:cNvGrpSpPr/>
            <p:nvPr/>
          </p:nvGrpSpPr>
          <p:grpSpPr>
            <a:xfrm>
              <a:off x="5138897" y="5790246"/>
              <a:ext cx="1371600" cy="297984"/>
              <a:chOff x="1593795" y="441010"/>
              <a:chExt cx="3390242" cy="1115530"/>
            </a:xfrm>
          </p:grpSpPr>
          <p:sp>
            <p:nvSpPr>
              <p:cNvPr id="60" name="Rectangle 59">
                <a:extLst>
                  <a:ext uri="{FF2B5EF4-FFF2-40B4-BE49-F238E27FC236}">
                    <a16:creationId xmlns:a16="http://schemas.microsoft.com/office/drawing/2014/main" id="{A16FA177-3F6C-482D-ACAB-A7BBBE7EFFA0}"/>
                  </a:ext>
                </a:extLst>
              </p:cNvPr>
              <p:cNvSpPr/>
              <p:nvPr/>
            </p:nvSpPr>
            <p:spPr bwMode="auto">
              <a:xfrm>
                <a:off x="1593795" y="441010"/>
                <a:ext cx="3390242" cy="473575"/>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61" name="Rectangle 60">
                <a:extLst>
                  <a:ext uri="{FF2B5EF4-FFF2-40B4-BE49-F238E27FC236}">
                    <a16:creationId xmlns:a16="http://schemas.microsoft.com/office/drawing/2014/main" id="{A3A502B2-A9E0-420C-AFBA-EB8DFC8F8695}"/>
                  </a:ext>
                </a:extLst>
              </p:cNvPr>
              <p:cNvSpPr/>
              <p:nvPr/>
            </p:nvSpPr>
            <p:spPr bwMode="auto">
              <a:xfrm>
                <a:off x="1593795" y="1081272"/>
                <a:ext cx="3390242" cy="475268"/>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63" name="Rectangle 62">
                <a:extLst>
                  <a:ext uri="{FF2B5EF4-FFF2-40B4-BE49-F238E27FC236}">
                    <a16:creationId xmlns:a16="http://schemas.microsoft.com/office/drawing/2014/main" id="{FD738C0C-E2D3-4DFD-9731-D85075050A57}"/>
                  </a:ext>
                </a:extLst>
              </p:cNvPr>
              <p:cNvSpPr/>
              <p:nvPr/>
            </p:nvSpPr>
            <p:spPr bwMode="auto">
              <a:xfrm>
                <a:off x="1593795" y="884609"/>
                <a:ext cx="3390242" cy="153913"/>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sp>
            <p:nvSpPr>
              <p:cNvPr id="64" name="Rectangle 63">
                <a:extLst>
                  <a:ext uri="{FF2B5EF4-FFF2-40B4-BE49-F238E27FC236}">
                    <a16:creationId xmlns:a16="http://schemas.microsoft.com/office/drawing/2014/main" id="{530C2F2D-AF5B-447D-A7CD-374FFCA6A6CF}"/>
                  </a:ext>
                </a:extLst>
              </p:cNvPr>
              <p:cNvSpPr/>
              <p:nvPr/>
            </p:nvSpPr>
            <p:spPr bwMode="auto">
              <a:xfrm>
                <a:off x="1593795" y="1016306"/>
                <a:ext cx="3390242" cy="152220"/>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grpSp>
        <p:grpSp>
          <p:nvGrpSpPr>
            <p:cNvPr id="66" name="Group 65"/>
            <p:cNvGrpSpPr/>
            <p:nvPr/>
          </p:nvGrpSpPr>
          <p:grpSpPr>
            <a:xfrm>
              <a:off x="5607337" y="4897940"/>
              <a:ext cx="434721" cy="668263"/>
              <a:chOff x="5816788" y="5057192"/>
              <a:chExt cx="434721" cy="668263"/>
            </a:xfrm>
          </p:grpSpPr>
          <p:grpSp>
            <p:nvGrpSpPr>
              <p:cNvPr id="65" name="Group 64"/>
              <p:cNvGrpSpPr/>
              <p:nvPr/>
            </p:nvGrpSpPr>
            <p:grpSpPr>
              <a:xfrm>
                <a:off x="5816788" y="5057192"/>
                <a:ext cx="434721" cy="668263"/>
                <a:chOff x="5816789" y="5298949"/>
                <a:chExt cx="274320" cy="426506"/>
              </a:xfrm>
            </p:grpSpPr>
            <p:sp>
              <p:nvSpPr>
                <p:cNvPr id="16" name="Oval 15"/>
                <p:cNvSpPr/>
                <p:nvPr/>
              </p:nvSpPr>
              <p:spPr>
                <a:xfrm>
                  <a:off x="5816789" y="5542575"/>
                  <a:ext cx="274320" cy="182880"/>
                </a:xfrm>
                <a:prstGeom prst="ellipse">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816789" y="5298949"/>
                  <a:ext cx="274320" cy="348528"/>
                </a:xfrm>
                <a:prstGeom prst="rect">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Striped Right Arrow 17"/>
              <p:cNvSpPr/>
              <p:nvPr/>
            </p:nvSpPr>
            <p:spPr>
              <a:xfrm rot="5400000">
                <a:off x="5819242" y="5210189"/>
                <a:ext cx="429813" cy="362268"/>
              </a:xfrm>
              <a:prstGeom prst="stripedRightArrow">
                <a:avLst>
                  <a:gd name="adj1" fmla="val 45451"/>
                  <a:gd name="adj2"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79" name="Group 78"/>
          <p:cNvGrpSpPr/>
          <p:nvPr/>
        </p:nvGrpSpPr>
        <p:grpSpPr>
          <a:xfrm>
            <a:off x="7951724" y="4580589"/>
            <a:ext cx="297984" cy="2014154"/>
            <a:chOff x="7813349" y="4346895"/>
            <a:chExt cx="297984" cy="2014154"/>
          </a:xfrm>
        </p:grpSpPr>
        <p:grpSp>
          <p:nvGrpSpPr>
            <p:cNvPr id="78" name="Group 77"/>
            <p:cNvGrpSpPr/>
            <p:nvPr/>
          </p:nvGrpSpPr>
          <p:grpSpPr>
            <a:xfrm>
              <a:off x="7813349" y="4674692"/>
              <a:ext cx="297984" cy="1371601"/>
              <a:chOff x="7813349" y="4674692"/>
              <a:chExt cx="297984" cy="1371601"/>
            </a:xfrm>
          </p:grpSpPr>
          <p:sp>
            <p:nvSpPr>
              <p:cNvPr id="68" name="Rectangle 67">
                <a:extLst>
                  <a:ext uri="{FF2B5EF4-FFF2-40B4-BE49-F238E27FC236}">
                    <a16:creationId xmlns:a16="http://schemas.microsoft.com/office/drawing/2014/main" id="{A16FA177-3F6C-482D-ACAB-A7BBBE7EFFA0}"/>
                  </a:ext>
                </a:extLst>
              </p:cNvPr>
              <p:cNvSpPr/>
              <p:nvPr/>
            </p:nvSpPr>
            <p:spPr bwMode="auto">
              <a:xfrm rot="16200000">
                <a:off x="7190801" y="5297241"/>
                <a:ext cx="1371600" cy="126503"/>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69" name="Rectangle 68">
                <a:extLst>
                  <a:ext uri="{FF2B5EF4-FFF2-40B4-BE49-F238E27FC236}">
                    <a16:creationId xmlns:a16="http://schemas.microsoft.com/office/drawing/2014/main" id="{A3A502B2-A9E0-420C-AFBA-EB8DFC8F8695}"/>
                  </a:ext>
                </a:extLst>
              </p:cNvPr>
              <p:cNvSpPr/>
              <p:nvPr/>
            </p:nvSpPr>
            <p:spPr bwMode="auto">
              <a:xfrm rot="16200000">
                <a:off x="7362056" y="5297014"/>
                <a:ext cx="1371600" cy="126955"/>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70" name="Rectangle 69">
                <a:extLst>
                  <a:ext uri="{FF2B5EF4-FFF2-40B4-BE49-F238E27FC236}">
                    <a16:creationId xmlns:a16="http://schemas.microsoft.com/office/drawing/2014/main" id="{FD738C0C-E2D3-4DFD-9731-D85075050A57}"/>
                  </a:ext>
                </a:extLst>
              </p:cNvPr>
              <p:cNvSpPr/>
              <p:nvPr/>
            </p:nvSpPr>
            <p:spPr bwMode="auto">
              <a:xfrm rot="16200000">
                <a:off x="7266602" y="5339935"/>
                <a:ext cx="1371600" cy="41114"/>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sp>
            <p:nvSpPr>
              <p:cNvPr id="71" name="Rectangle 70">
                <a:extLst>
                  <a:ext uri="{FF2B5EF4-FFF2-40B4-BE49-F238E27FC236}">
                    <a16:creationId xmlns:a16="http://schemas.microsoft.com/office/drawing/2014/main" id="{530C2F2D-AF5B-447D-A7CD-374FFCA6A6CF}"/>
                  </a:ext>
                </a:extLst>
              </p:cNvPr>
              <p:cNvSpPr/>
              <p:nvPr/>
            </p:nvSpPr>
            <p:spPr bwMode="auto">
              <a:xfrm rot="16200000">
                <a:off x="7301556" y="5340161"/>
                <a:ext cx="1371600" cy="40662"/>
              </a:xfrm>
              <a:prstGeom prst="rect">
                <a:avLst/>
              </a:prstGeom>
              <a:ln w="3175">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grpSp>
        <p:cxnSp>
          <p:nvCxnSpPr>
            <p:cNvPr id="76" name="Straight Arrow Connector 75">
              <a:extLst>
                <a:ext uri="{FF2B5EF4-FFF2-40B4-BE49-F238E27FC236}">
                  <a16:creationId xmlns:a16="http://schemas.microsoft.com/office/drawing/2014/main" id="{AC753B3F-857C-40FC-B0FA-972862C64BDA}"/>
                </a:ext>
              </a:extLst>
            </p:cNvPr>
            <p:cNvCxnSpPr/>
            <p:nvPr/>
          </p:nvCxnSpPr>
          <p:spPr>
            <a:xfrm>
              <a:off x="7962342" y="4346895"/>
              <a:ext cx="2" cy="3200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F68192FE-431A-43F0-9F74-F703851A12E9}"/>
                </a:ext>
              </a:extLst>
            </p:cNvPr>
            <p:cNvCxnSpPr/>
            <p:nvPr/>
          </p:nvCxnSpPr>
          <p:spPr>
            <a:xfrm flipV="1">
              <a:off x="7947557" y="6040326"/>
              <a:ext cx="3" cy="32072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5750056" y="4604519"/>
            <a:ext cx="851515" cy="369332"/>
          </a:xfrm>
          <a:prstGeom prst="rect">
            <a:avLst/>
          </a:prstGeom>
          <a:noFill/>
        </p:spPr>
        <p:txBody>
          <a:bodyPr wrap="none" rtlCol="0">
            <a:spAutoFit/>
          </a:bodyPr>
          <a:lstStyle/>
          <a:p>
            <a:r>
              <a:rPr lang="en-US" dirty="0"/>
              <a:t>Step 1</a:t>
            </a:r>
          </a:p>
        </p:txBody>
      </p:sp>
      <p:sp>
        <p:nvSpPr>
          <p:cNvPr id="82" name="TextBox 81"/>
          <p:cNvSpPr txBox="1"/>
          <p:nvPr/>
        </p:nvSpPr>
        <p:spPr>
          <a:xfrm>
            <a:off x="7196216" y="4581263"/>
            <a:ext cx="851515" cy="369332"/>
          </a:xfrm>
          <a:prstGeom prst="rect">
            <a:avLst/>
          </a:prstGeom>
          <a:noFill/>
        </p:spPr>
        <p:txBody>
          <a:bodyPr wrap="none" rtlCol="0">
            <a:spAutoFit/>
          </a:bodyPr>
          <a:lstStyle/>
          <a:p>
            <a:r>
              <a:rPr lang="en-US" dirty="0"/>
              <a:t>Step 2</a:t>
            </a:r>
          </a:p>
        </p:txBody>
      </p:sp>
    </p:spTree>
    <p:extLst>
      <p:ext uri="{BB962C8B-B14F-4D97-AF65-F5344CB8AC3E}">
        <p14:creationId xmlns:p14="http://schemas.microsoft.com/office/powerpoint/2010/main" val="4113977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728A8-9727-4431-B931-FDE19043CF4F}"/>
              </a:ext>
            </a:extLst>
          </p:cNvPr>
          <p:cNvSpPr>
            <a:spLocks noGrp="1"/>
          </p:cNvSpPr>
          <p:nvPr>
            <p:ph type="title"/>
          </p:nvPr>
        </p:nvSpPr>
        <p:spPr/>
        <p:txBody>
          <a:bodyPr/>
          <a:lstStyle/>
          <a:p>
            <a:r>
              <a:rPr lang="en-US" dirty="0"/>
              <a:t>Sub-element Testing Concept</a:t>
            </a:r>
          </a:p>
        </p:txBody>
      </p:sp>
      <p:sp>
        <p:nvSpPr>
          <p:cNvPr id="3" name="Content Placeholder 2">
            <a:extLst>
              <a:ext uri="{FF2B5EF4-FFF2-40B4-BE49-F238E27FC236}">
                <a16:creationId xmlns:a16="http://schemas.microsoft.com/office/drawing/2014/main" id="{D2BA15A2-20F7-44B8-8713-0C61EF6B7C19}"/>
              </a:ext>
            </a:extLst>
          </p:cNvPr>
          <p:cNvSpPr>
            <a:spLocks noGrp="1"/>
          </p:cNvSpPr>
          <p:nvPr>
            <p:ph sz="half" idx="1"/>
          </p:nvPr>
        </p:nvSpPr>
        <p:spPr/>
        <p:txBody>
          <a:bodyPr/>
          <a:lstStyle/>
          <a:p>
            <a:r>
              <a:rPr lang="en-US" sz="2000" dirty="0"/>
              <a:t>Derived from the Advanced Composites Project (ACP) Seven-point Bend (7PB) test</a:t>
            </a:r>
          </a:p>
          <a:p>
            <a:r>
              <a:rPr lang="en-US" sz="2000" dirty="0"/>
              <a:t>Stiffener separation is a major concern for primary aircraft structures</a:t>
            </a:r>
          </a:p>
          <a:p>
            <a:r>
              <a:rPr lang="en-US" sz="2000" dirty="0"/>
              <a:t>Mimics buckled half-wave deformation in stiffened composite panels</a:t>
            </a:r>
          </a:p>
          <a:p>
            <a:pPr lvl="1"/>
            <a:r>
              <a:rPr lang="en-US" sz="1800" dirty="0"/>
              <a:t>Separation between the flange and skin interface</a:t>
            </a:r>
          </a:p>
          <a:p>
            <a:pPr lvl="1"/>
            <a:r>
              <a:rPr lang="en-US" sz="1800" dirty="0"/>
              <a:t>Combined opening and shear loads</a:t>
            </a:r>
          </a:p>
          <a:p>
            <a:pPr lvl="1"/>
            <a:endParaRPr lang="en-US" sz="1800" dirty="0"/>
          </a:p>
        </p:txBody>
      </p:sp>
      <p:pic>
        <p:nvPicPr>
          <p:cNvPr id="5" name="Content Placeholder 6">
            <a:extLst>
              <a:ext uri="{FF2B5EF4-FFF2-40B4-BE49-F238E27FC236}">
                <a16:creationId xmlns:a16="http://schemas.microsoft.com/office/drawing/2014/main" id="{94A85831-772A-4B8E-A8FB-12CB9561B4F7}"/>
              </a:ext>
            </a:extLst>
          </p:cNvPr>
          <p:cNvPicPr>
            <a:picLocks noChangeAspect="1"/>
          </p:cNvPicPr>
          <p:nvPr/>
        </p:nvPicPr>
        <p:blipFill>
          <a:blip r:embed="rId2"/>
          <a:stretch>
            <a:fillRect/>
          </a:stretch>
        </p:blipFill>
        <p:spPr bwMode="auto">
          <a:xfrm>
            <a:off x="4723519" y="1600202"/>
            <a:ext cx="4122621" cy="45262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94006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728A8-9727-4431-B931-FDE19043CF4F}"/>
              </a:ext>
            </a:extLst>
          </p:cNvPr>
          <p:cNvSpPr>
            <a:spLocks noGrp="1"/>
          </p:cNvSpPr>
          <p:nvPr>
            <p:ph type="title"/>
          </p:nvPr>
        </p:nvSpPr>
        <p:spPr/>
        <p:txBody>
          <a:bodyPr/>
          <a:lstStyle/>
          <a:p>
            <a:r>
              <a:rPr lang="en-US" dirty="0"/>
              <a:t>Sub-element Test Advantages</a:t>
            </a:r>
          </a:p>
        </p:txBody>
      </p:sp>
      <p:sp>
        <p:nvSpPr>
          <p:cNvPr id="3" name="Content Placeholder 2">
            <a:extLst>
              <a:ext uri="{FF2B5EF4-FFF2-40B4-BE49-F238E27FC236}">
                <a16:creationId xmlns:a16="http://schemas.microsoft.com/office/drawing/2014/main" id="{D2BA15A2-20F7-44B8-8713-0C61EF6B7C19}"/>
              </a:ext>
            </a:extLst>
          </p:cNvPr>
          <p:cNvSpPr>
            <a:spLocks noGrp="1"/>
          </p:cNvSpPr>
          <p:nvPr>
            <p:ph sz="half" idx="1"/>
          </p:nvPr>
        </p:nvSpPr>
        <p:spPr/>
        <p:txBody>
          <a:bodyPr/>
          <a:lstStyle/>
          <a:p>
            <a:r>
              <a:rPr lang="en-US" sz="2000" dirty="0"/>
              <a:t>Specimen fabrication tooling is available on center</a:t>
            </a:r>
          </a:p>
          <a:p>
            <a:r>
              <a:rPr lang="en-US" sz="2000" dirty="0"/>
              <a:t>Test fixture is available on center</a:t>
            </a:r>
          </a:p>
          <a:p>
            <a:pPr lvl="1"/>
            <a:r>
              <a:rPr lang="en-US" sz="1600" dirty="0"/>
              <a:t>Operator and test engineer familiarity with testing procedure</a:t>
            </a:r>
          </a:p>
          <a:p>
            <a:r>
              <a:rPr lang="en-US" sz="2000" dirty="0"/>
              <a:t>Simple geometry</a:t>
            </a:r>
          </a:p>
          <a:p>
            <a:pPr lvl="1"/>
            <a:r>
              <a:rPr lang="en-US" sz="1600" dirty="0"/>
              <a:t>Building upon coupon characterization effort</a:t>
            </a:r>
          </a:p>
          <a:p>
            <a:r>
              <a:rPr lang="en-US" sz="2000" dirty="0"/>
              <a:t>Stable failure progression, which assists characterization, may be possible</a:t>
            </a:r>
          </a:p>
          <a:p>
            <a:r>
              <a:rPr lang="en-US" sz="2000" dirty="0"/>
              <a:t>Can add simulated damage (FEP insert)</a:t>
            </a:r>
          </a:p>
        </p:txBody>
      </p:sp>
      <p:pic>
        <p:nvPicPr>
          <p:cNvPr id="47" name="Content Placeholder 46">
            <a:extLst>
              <a:ext uri="{FF2B5EF4-FFF2-40B4-BE49-F238E27FC236}">
                <a16:creationId xmlns:a16="http://schemas.microsoft.com/office/drawing/2014/main" id="{1E41FB09-9A81-4157-86D4-A52F01F3F259}"/>
              </a:ext>
            </a:extLst>
          </p:cNvPr>
          <p:cNvPicPr>
            <a:picLocks noGrp="1" noChangeAspect="1"/>
          </p:cNvPicPr>
          <p:nvPr>
            <p:ph sz="half" idx="2"/>
          </p:nvPr>
        </p:nvPicPr>
        <p:blipFill>
          <a:blip r:embed="rId2"/>
          <a:stretch>
            <a:fillRect/>
          </a:stretch>
        </p:blipFill>
        <p:spPr>
          <a:xfrm>
            <a:off x="4649549" y="1600201"/>
            <a:ext cx="4056354" cy="2377440"/>
          </a:xfrm>
        </p:spPr>
      </p:pic>
      <p:sp>
        <p:nvSpPr>
          <p:cNvPr id="48" name="Content Placeholder 2">
            <a:extLst>
              <a:ext uri="{FF2B5EF4-FFF2-40B4-BE49-F238E27FC236}">
                <a16:creationId xmlns:a16="http://schemas.microsoft.com/office/drawing/2014/main" id="{AED11240-57B0-49DA-A165-056968641CAD}"/>
              </a:ext>
            </a:extLst>
          </p:cNvPr>
          <p:cNvSpPr txBox="1">
            <a:spLocks/>
          </p:cNvSpPr>
          <p:nvPr/>
        </p:nvSpPr>
        <p:spPr bwMode="auto">
          <a:xfrm>
            <a:off x="4648200" y="4410403"/>
            <a:ext cx="4038600" cy="20094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ＭＳ Ｐゴシック" pitchFamily="-111" charset="-128"/>
                <a:cs typeface="ＭＳ Ｐゴシック"/>
              </a:defRPr>
            </a:lvl1pPr>
            <a:lvl2pPr marL="742950" indent="-285750" algn="l" rtl="0" eaLnBrk="1" fontAlgn="base" hangingPunct="1">
              <a:spcBef>
                <a:spcPct val="20000"/>
              </a:spcBef>
              <a:spcAft>
                <a:spcPct val="0"/>
              </a:spcAft>
              <a:buChar char="–"/>
              <a:defRPr sz="2400">
                <a:solidFill>
                  <a:schemeClr val="tx1"/>
                </a:solidFill>
                <a:latin typeface="+mn-lt"/>
                <a:ea typeface="ＭＳ Ｐゴシック" pitchFamily="-111" charset="-128"/>
                <a:cs typeface="ＭＳ Ｐゴシック"/>
              </a:defRPr>
            </a:lvl2pPr>
            <a:lvl3pPr marL="11430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3pPr>
            <a:lvl4pPr marL="1600200" indent="-228600" algn="l" rtl="0" eaLnBrk="1" fontAlgn="base" hangingPunct="1">
              <a:spcBef>
                <a:spcPct val="20000"/>
              </a:spcBef>
              <a:spcAft>
                <a:spcPct val="0"/>
              </a:spcAft>
              <a:buChar char="–"/>
              <a:defRPr sz="1800">
                <a:solidFill>
                  <a:schemeClr val="tx1"/>
                </a:solidFill>
                <a:latin typeface="+mn-lt"/>
                <a:ea typeface="ＭＳ Ｐゴシック" pitchFamily="-111" charset="-128"/>
                <a:cs typeface="ＭＳ Ｐゴシック"/>
              </a:defRPr>
            </a:lvl4pPr>
            <a:lvl5pPr marL="2057400" indent="-228600" algn="l" rtl="0" eaLnBrk="1" fontAlgn="base" hangingPunct="1">
              <a:spcBef>
                <a:spcPct val="20000"/>
              </a:spcBef>
              <a:spcAft>
                <a:spcPct val="0"/>
              </a:spcAft>
              <a:buChar char="»"/>
              <a:defRPr sz="1800">
                <a:solidFill>
                  <a:schemeClr val="tx1"/>
                </a:solidFill>
                <a:latin typeface="+mn-lt"/>
                <a:ea typeface="ＭＳ Ｐゴシック" pitchFamily="-111" charset="-128"/>
                <a:cs typeface="ＭＳ Ｐゴシック"/>
              </a:defRPr>
            </a:lvl5pPr>
            <a:lvl6pPr marL="2514600" indent="-228600" algn="l" rtl="0" eaLnBrk="1" fontAlgn="base" hangingPunct="1">
              <a:spcBef>
                <a:spcPct val="20000"/>
              </a:spcBef>
              <a:spcAft>
                <a:spcPct val="0"/>
              </a:spcAft>
              <a:buChar char="»"/>
              <a:defRPr sz="1800">
                <a:solidFill>
                  <a:schemeClr val="tx1"/>
                </a:solidFill>
                <a:latin typeface="+mn-lt"/>
              </a:defRPr>
            </a:lvl6pPr>
            <a:lvl7pPr marL="2971800" indent="-228600" algn="l" rtl="0" eaLnBrk="1" fontAlgn="base" hangingPunct="1">
              <a:spcBef>
                <a:spcPct val="20000"/>
              </a:spcBef>
              <a:spcAft>
                <a:spcPct val="0"/>
              </a:spcAft>
              <a:buChar char="»"/>
              <a:defRPr sz="1800">
                <a:solidFill>
                  <a:schemeClr val="tx1"/>
                </a:solidFill>
                <a:latin typeface="+mn-lt"/>
              </a:defRPr>
            </a:lvl7pPr>
            <a:lvl8pPr marL="3429000" indent="-228600" algn="l" rtl="0" eaLnBrk="1" fontAlgn="base" hangingPunct="1">
              <a:spcBef>
                <a:spcPct val="20000"/>
              </a:spcBef>
              <a:spcAft>
                <a:spcPct val="0"/>
              </a:spcAft>
              <a:buChar char="»"/>
              <a:defRPr sz="1800">
                <a:solidFill>
                  <a:schemeClr val="tx1"/>
                </a:solidFill>
                <a:latin typeface="+mn-lt"/>
              </a:defRPr>
            </a:lvl8pPr>
            <a:lvl9pPr marL="3886200" indent="-228600" algn="l" rtl="0" eaLnBrk="1" fontAlgn="base" hangingPunct="1">
              <a:spcBef>
                <a:spcPct val="20000"/>
              </a:spcBef>
              <a:spcAft>
                <a:spcPct val="0"/>
              </a:spcAft>
              <a:buChar char="»"/>
              <a:defRPr sz="1800">
                <a:solidFill>
                  <a:schemeClr val="tx1"/>
                </a:solidFill>
                <a:latin typeface="+mn-lt"/>
              </a:defRPr>
            </a:lvl9pPr>
          </a:lstStyle>
          <a:p>
            <a:pPr defTabSz="914400"/>
            <a:r>
              <a:rPr lang="en-US" sz="2000" kern="0" dirty="0"/>
              <a:t>Readily scaled to larger or more complex specimen designs when able</a:t>
            </a:r>
          </a:p>
          <a:p>
            <a:pPr lvl="1" defTabSz="914400"/>
            <a:r>
              <a:rPr lang="en-US" sz="1400" kern="0" dirty="0"/>
              <a:t>Hat or other stiffened geometries</a:t>
            </a:r>
          </a:p>
          <a:p>
            <a:pPr lvl="1" defTabSz="914400"/>
            <a:r>
              <a:rPr lang="en-US" sz="1400" kern="0" dirty="0"/>
              <a:t>Single-stringer compression panels</a:t>
            </a:r>
          </a:p>
          <a:p>
            <a:pPr lvl="1" defTabSz="914400"/>
            <a:r>
              <a:rPr lang="en-US" sz="1400" kern="0" dirty="0"/>
              <a:t>Multi-stringer combined loading panels</a:t>
            </a:r>
          </a:p>
        </p:txBody>
      </p:sp>
    </p:spTree>
    <p:extLst>
      <p:ext uri="{BB962C8B-B14F-4D97-AF65-F5344CB8AC3E}">
        <p14:creationId xmlns:p14="http://schemas.microsoft.com/office/powerpoint/2010/main" val="37313351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62466" y="1643479"/>
            <a:ext cx="3400942" cy="2073152"/>
          </a:xfrm>
          <a:prstGeom prst="rect">
            <a:avLst/>
          </a:prstGeom>
          <a:ln w="28575">
            <a:solidFill>
              <a:schemeClr val="tx1"/>
            </a:solidFill>
          </a:ln>
        </p:spPr>
      </p:pic>
      <p:pic>
        <p:nvPicPr>
          <p:cNvPr id="16" name="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67358" y="4379655"/>
            <a:ext cx="3396050" cy="2052862"/>
          </a:xfrm>
          <a:prstGeom prst="rect">
            <a:avLst/>
          </a:prstGeom>
          <a:ln w="28575">
            <a:solidFill>
              <a:schemeClr val="tx1"/>
            </a:solidFill>
          </a:ln>
        </p:spPr>
      </p:pic>
      <p:sp>
        <p:nvSpPr>
          <p:cNvPr id="20" name="TextBox 19"/>
          <p:cNvSpPr txBox="1"/>
          <p:nvPr/>
        </p:nvSpPr>
        <p:spPr>
          <a:xfrm>
            <a:off x="5294884" y="4064156"/>
            <a:ext cx="3336106" cy="307777"/>
          </a:xfrm>
          <a:prstGeom prst="rect">
            <a:avLst/>
          </a:prstGeom>
          <a:noFill/>
        </p:spPr>
        <p:txBody>
          <a:bodyPr wrap="none" rtlCol="0">
            <a:spAutoFit/>
          </a:bodyPr>
          <a:lstStyle/>
          <a:p>
            <a:r>
              <a:rPr lang="en-US" sz="1400" dirty="0"/>
              <a:t>Ave: 7.379 in-</a:t>
            </a:r>
            <a:r>
              <a:rPr lang="en-US" sz="1400" dirty="0" err="1"/>
              <a:t>lbf</a:t>
            </a:r>
            <a:r>
              <a:rPr lang="en-US" sz="1400" dirty="0"/>
              <a:t>/in</a:t>
            </a:r>
            <a:r>
              <a:rPr lang="en-US" sz="1400" baseline="30000" dirty="0"/>
              <a:t>2</a:t>
            </a:r>
            <a:r>
              <a:rPr lang="en-US" sz="1400" dirty="0"/>
              <a:t>    </a:t>
            </a:r>
            <a:r>
              <a:rPr lang="en-US" sz="1400" dirty="0">
                <a:solidFill>
                  <a:srgbClr val="FF0000"/>
                </a:solidFill>
              </a:rPr>
              <a:t>%Baseline: </a:t>
            </a:r>
            <a:r>
              <a:rPr lang="en-US" sz="1400" b="1" dirty="0">
                <a:solidFill>
                  <a:srgbClr val="FF0000"/>
                </a:solidFill>
              </a:rPr>
              <a:t>103%</a:t>
            </a:r>
          </a:p>
        </p:txBody>
      </p:sp>
      <p:sp>
        <p:nvSpPr>
          <p:cNvPr id="21" name="TextBox 20"/>
          <p:cNvSpPr txBox="1"/>
          <p:nvPr/>
        </p:nvSpPr>
        <p:spPr>
          <a:xfrm>
            <a:off x="5294884" y="1307140"/>
            <a:ext cx="3336106" cy="307777"/>
          </a:xfrm>
          <a:prstGeom prst="rect">
            <a:avLst/>
          </a:prstGeom>
          <a:noFill/>
        </p:spPr>
        <p:txBody>
          <a:bodyPr wrap="none" rtlCol="0">
            <a:spAutoFit/>
          </a:bodyPr>
          <a:lstStyle/>
          <a:p>
            <a:r>
              <a:rPr lang="en-US" sz="1400" dirty="0"/>
              <a:t>Ave: 7.496 in-</a:t>
            </a:r>
            <a:r>
              <a:rPr lang="en-US" sz="1400" dirty="0" err="1"/>
              <a:t>lbf</a:t>
            </a:r>
            <a:r>
              <a:rPr lang="en-US" sz="1400" dirty="0"/>
              <a:t>/in</a:t>
            </a:r>
            <a:r>
              <a:rPr lang="en-US" sz="1400" baseline="30000" dirty="0"/>
              <a:t>2</a:t>
            </a:r>
            <a:r>
              <a:rPr lang="en-US" sz="1400" dirty="0"/>
              <a:t>    </a:t>
            </a:r>
            <a:r>
              <a:rPr lang="en-US" sz="1400" dirty="0">
                <a:solidFill>
                  <a:srgbClr val="FF0000"/>
                </a:solidFill>
              </a:rPr>
              <a:t>%Baseline: </a:t>
            </a:r>
            <a:r>
              <a:rPr lang="en-US" sz="1400" b="1" dirty="0">
                <a:solidFill>
                  <a:srgbClr val="FF0000"/>
                </a:solidFill>
              </a:rPr>
              <a:t>105%</a:t>
            </a:r>
          </a:p>
        </p:txBody>
      </p:sp>
      <p:sp>
        <p:nvSpPr>
          <p:cNvPr id="14" name="Title 1"/>
          <p:cNvSpPr>
            <a:spLocks noGrp="1"/>
          </p:cNvSpPr>
          <p:nvPr>
            <p:ph type="title"/>
          </p:nvPr>
        </p:nvSpPr>
        <p:spPr>
          <a:xfrm>
            <a:off x="1104034" y="115471"/>
            <a:ext cx="6885992" cy="954758"/>
          </a:xfrm>
        </p:spPr>
        <p:txBody>
          <a:bodyPr/>
          <a:lstStyle/>
          <a:p>
            <a:r>
              <a:rPr lang="en-US" dirty="0" smtClean="0">
                <a:solidFill>
                  <a:srgbClr val="FF0000"/>
                </a:solidFill>
              </a:rPr>
              <a:t>Achievement: </a:t>
            </a:r>
            <a:r>
              <a:rPr lang="en-US" sz="2800" dirty="0" smtClean="0"/>
              <a:t>Mode </a:t>
            </a:r>
            <a:r>
              <a:rPr lang="en-US" sz="2800" dirty="0"/>
              <a:t>II Fracture </a:t>
            </a:r>
            <a:r>
              <a:rPr lang="en-US" sz="2800" dirty="0" smtClean="0"/>
              <a:t>Toughness/No </a:t>
            </a:r>
            <a:r>
              <a:rPr lang="en-US" sz="2800" dirty="0" err="1"/>
              <a:t>Precrack</a:t>
            </a:r>
            <a:r>
              <a:rPr lang="en-US" sz="2800" dirty="0"/>
              <a:t> (</a:t>
            </a:r>
            <a:r>
              <a:rPr lang="en-US" sz="2800" dirty="0" err="1"/>
              <a:t>G</a:t>
            </a:r>
            <a:r>
              <a:rPr lang="en-US" sz="2800" baseline="-25000" dirty="0" err="1"/>
              <a:t>IIc_NPC</a:t>
            </a:r>
            <a:r>
              <a:rPr lang="en-US" sz="2800" dirty="0"/>
              <a:t>)</a:t>
            </a:r>
          </a:p>
        </p:txBody>
      </p:sp>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1067" y="3465995"/>
            <a:ext cx="4045963" cy="2790123"/>
          </a:xfrm>
          <a:prstGeom prst="rect">
            <a:avLst/>
          </a:prstGeom>
          <a:ln w="28575">
            <a:solidFill>
              <a:schemeClr val="tx1"/>
            </a:solidFill>
          </a:ln>
        </p:spPr>
      </p:pic>
      <p:sp>
        <p:nvSpPr>
          <p:cNvPr id="2" name="TextBox 1"/>
          <p:cNvSpPr txBox="1"/>
          <p:nvPr/>
        </p:nvSpPr>
        <p:spPr>
          <a:xfrm>
            <a:off x="1723378" y="3483563"/>
            <a:ext cx="1698172" cy="369332"/>
          </a:xfrm>
          <a:prstGeom prst="rect">
            <a:avLst/>
          </a:prstGeom>
          <a:solidFill>
            <a:schemeClr val="bg1"/>
          </a:solidFill>
        </p:spPr>
        <p:txBody>
          <a:bodyPr wrap="square" rtlCol="0">
            <a:spAutoFit/>
          </a:bodyPr>
          <a:lstStyle/>
          <a:p>
            <a:r>
              <a:rPr lang="en-US" dirty="0"/>
              <a:t>Experiment 24</a:t>
            </a:r>
          </a:p>
        </p:txBody>
      </p:sp>
      <p:sp>
        <p:nvSpPr>
          <p:cNvPr id="27" name="TextBox 26"/>
          <p:cNvSpPr txBox="1"/>
          <p:nvPr/>
        </p:nvSpPr>
        <p:spPr>
          <a:xfrm>
            <a:off x="6113851" y="1645088"/>
            <a:ext cx="1698172" cy="338554"/>
          </a:xfrm>
          <a:prstGeom prst="rect">
            <a:avLst/>
          </a:prstGeom>
          <a:solidFill>
            <a:schemeClr val="bg1"/>
          </a:solidFill>
        </p:spPr>
        <p:txBody>
          <a:bodyPr wrap="square" rtlCol="0">
            <a:spAutoFit/>
          </a:bodyPr>
          <a:lstStyle/>
          <a:p>
            <a:r>
              <a:rPr lang="en-US" sz="1600" dirty="0"/>
              <a:t>Experiment A1</a:t>
            </a:r>
          </a:p>
        </p:txBody>
      </p:sp>
      <p:sp>
        <p:nvSpPr>
          <p:cNvPr id="28" name="TextBox 27"/>
          <p:cNvSpPr txBox="1"/>
          <p:nvPr/>
        </p:nvSpPr>
        <p:spPr>
          <a:xfrm>
            <a:off x="6113851" y="4386222"/>
            <a:ext cx="1698172" cy="338554"/>
          </a:xfrm>
          <a:prstGeom prst="rect">
            <a:avLst/>
          </a:prstGeom>
          <a:solidFill>
            <a:schemeClr val="bg1"/>
          </a:solidFill>
        </p:spPr>
        <p:txBody>
          <a:bodyPr wrap="square" rtlCol="0">
            <a:spAutoFit/>
          </a:bodyPr>
          <a:lstStyle/>
          <a:p>
            <a:r>
              <a:rPr lang="en-US" sz="1600" dirty="0"/>
              <a:t>Experiment A5</a:t>
            </a:r>
          </a:p>
        </p:txBody>
      </p:sp>
      <p:sp>
        <p:nvSpPr>
          <p:cNvPr id="3" name="TextBox 2"/>
          <p:cNvSpPr txBox="1"/>
          <p:nvPr/>
        </p:nvSpPr>
        <p:spPr>
          <a:xfrm>
            <a:off x="69879" y="1285165"/>
            <a:ext cx="5019870" cy="1815882"/>
          </a:xfrm>
          <a:prstGeom prst="rect">
            <a:avLst/>
          </a:prstGeom>
          <a:noFill/>
        </p:spPr>
        <p:txBody>
          <a:bodyPr wrap="square" rtlCol="0">
            <a:spAutoFit/>
          </a:bodyPr>
          <a:lstStyle/>
          <a:p>
            <a:pPr marL="285750" indent="-285750">
              <a:buFont typeface="Arial" panose="020B0604020202020204" pitchFamily="34" charset="0"/>
              <a:buChar char="•"/>
            </a:pPr>
            <a:r>
              <a:rPr lang="en-US" sz="2000" b="1" dirty="0">
                <a:solidFill>
                  <a:srgbClr val="FF0000"/>
                </a:solidFill>
                <a:effectLst>
                  <a:outerShdw blurRad="38100" dist="38100" dir="2700000" algn="tl">
                    <a:srgbClr val="000000">
                      <a:alpha val="43137"/>
                    </a:srgbClr>
                  </a:outerShdw>
                </a:effectLst>
              </a:rPr>
              <a:t>Exceeded CAS/AERoBOND </a:t>
            </a:r>
            <a:r>
              <a:rPr lang="en-US" sz="2000" b="1" dirty="0" smtClean="0">
                <a:solidFill>
                  <a:srgbClr val="FF0000"/>
                </a:solidFill>
                <a:effectLst>
                  <a:outerShdw blurRad="38100" dist="38100" dir="2700000" algn="tl">
                    <a:srgbClr val="000000">
                      <a:alpha val="43137"/>
                    </a:srgbClr>
                  </a:outerShdw>
                </a:effectLst>
              </a:rPr>
              <a:t>goal to reach </a:t>
            </a:r>
            <a:r>
              <a:rPr lang="en-US" sz="2000" b="1" dirty="0">
                <a:solidFill>
                  <a:srgbClr val="FF0000"/>
                </a:solidFill>
                <a:effectLst>
                  <a:outerShdw blurRad="38100" dist="38100" dir="2700000" algn="tl">
                    <a:srgbClr val="000000">
                      <a:alpha val="43137"/>
                    </a:srgbClr>
                  </a:outerShdw>
                </a:effectLst>
              </a:rPr>
              <a:t>80% of baseline</a:t>
            </a:r>
            <a:r>
              <a:rPr lang="en-US" sz="2000" b="1" dirty="0"/>
              <a:t> </a:t>
            </a:r>
            <a:r>
              <a:rPr lang="en-US" sz="2000" dirty="0"/>
              <a:t>(conventional properties)</a:t>
            </a:r>
          </a:p>
          <a:p>
            <a:pPr marL="742950" lvl="1" indent="-285750">
              <a:buFont typeface="Arial" panose="020B0604020202020204" pitchFamily="34" charset="0"/>
              <a:buChar char="•"/>
            </a:pPr>
            <a:r>
              <a:rPr lang="en-US" sz="1600" dirty="0" smtClean="0"/>
              <a:t>Project final goal was 80% baseline (red bar)</a:t>
            </a:r>
            <a:endParaRPr lang="en-US" sz="1600" dirty="0"/>
          </a:p>
          <a:p>
            <a:pPr marL="742950" lvl="1" indent="-285750">
              <a:buFont typeface="Arial" panose="020B0604020202020204" pitchFamily="34" charset="0"/>
              <a:buChar char="•"/>
            </a:pPr>
            <a:r>
              <a:rPr lang="en-US" sz="1600" dirty="0" smtClean="0"/>
              <a:t>Preliminary goal was 50% baseline (orange)</a:t>
            </a:r>
            <a:endParaRPr lang="en-US" sz="1600" dirty="0"/>
          </a:p>
          <a:p>
            <a:pPr marL="285750" indent="-285750">
              <a:buFont typeface="Arial" panose="020B0604020202020204" pitchFamily="34" charset="0"/>
              <a:buChar char="•"/>
            </a:pPr>
            <a:endParaRPr lang="en-US" sz="2000" b="1" dirty="0"/>
          </a:p>
        </p:txBody>
      </p:sp>
      <p:sp>
        <p:nvSpPr>
          <p:cNvPr id="4" name="TextBox 3"/>
          <p:cNvSpPr txBox="1"/>
          <p:nvPr/>
        </p:nvSpPr>
        <p:spPr>
          <a:xfrm>
            <a:off x="0" y="6417236"/>
            <a:ext cx="3381697" cy="307777"/>
          </a:xfrm>
          <a:prstGeom prst="rect">
            <a:avLst/>
          </a:prstGeom>
          <a:noFill/>
        </p:spPr>
        <p:txBody>
          <a:bodyPr wrap="square" rtlCol="0">
            <a:spAutoFit/>
          </a:bodyPr>
          <a:lstStyle/>
          <a:p>
            <a:r>
              <a:rPr lang="en-US" sz="1400" i="1" dirty="0"/>
              <a:t>Units conversion: 1 in-</a:t>
            </a:r>
            <a:r>
              <a:rPr lang="en-US" sz="1400" i="1" dirty="0" err="1"/>
              <a:t>lb</a:t>
            </a:r>
            <a:r>
              <a:rPr lang="en-US" sz="1400" i="1" dirty="0"/>
              <a:t>/in</a:t>
            </a:r>
            <a:r>
              <a:rPr lang="en-US" sz="1400" i="1" baseline="30000" dirty="0"/>
              <a:t>2</a:t>
            </a:r>
            <a:r>
              <a:rPr lang="en-US" sz="1400" i="1" dirty="0"/>
              <a:t> = 175 J/m</a:t>
            </a:r>
            <a:r>
              <a:rPr lang="en-US" sz="1400" i="1" baseline="30000" dirty="0"/>
              <a:t>2</a:t>
            </a:r>
            <a:endParaRPr lang="en-US" sz="1400" i="1" dirty="0"/>
          </a:p>
        </p:txBody>
      </p:sp>
      <p:sp>
        <p:nvSpPr>
          <p:cNvPr id="17" name="TextBox 16"/>
          <p:cNvSpPr txBox="1"/>
          <p:nvPr/>
        </p:nvSpPr>
        <p:spPr>
          <a:xfrm>
            <a:off x="5621304" y="2053518"/>
            <a:ext cx="129929" cy="1554272"/>
          </a:xfrm>
          <a:prstGeom prst="rect">
            <a:avLst/>
          </a:prstGeom>
          <a:solidFill>
            <a:schemeClr val="bg1"/>
          </a:solidFill>
        </p:spPr>
        <p:txBody>
          <a:bodyPr wrap="square" rtlCol="0">
            <a:spAutoFit/>
          </a:bodyPr>
          <a:lstStyle/>
          <a:p>
            <a:pPr>
              <a:lnSpc>
                <a:spcPts val="1300"/>
              </a:lnSpc>
              <a:spcBef>
                <a:spcPts val="500"/>
              </a:spcBef>
              <a:spcAft>
                <a:spcPts val="500"/>
              </a:spcAft>
            </a:pPr>
            <a:r>
              <a:rPr lang="en-US" sz="1050" dirty="0"/>
              <a:t>8</a:t>
            </a:r>
          </a:p>
          <a:p>
            <a:pPr>
              <a:lnSpc>
                <a:spcPts val="1300"/>
              </a:lnSpc>
              <a:spcBef>
                <a:spcPts val="500"/>
              </a:spcBef>
              <a:spcAft>
                <a:spcPts val="500"/>
              </a:spcAft>
            </a:pPr>
            <a:r>
              <a:rPr lang="en-US" sz="1050" dirty="0"/>
              <a:t>6	 4	  2	     0 </a:t>
            </a:r>
          </a:p>
        </p:txBody>
      </p:sp>
      <p:sp>
        <p:nvSpPr>
          <p:cNvPr id="18" name="TextBox 17"/>
          <p:cNvSpPr txBox="1"/>
          <p:nvPr/>
        </p:nvSpPr>
        <p:spPr>
          <a:xfrm>
            <a:off x="5628275" y="4787879"/>
            <a:ext cx="129929" cy="1554272"/>
          </a:xfrm>
          <a:prstGeom prst="rect">
            <a:avLst/>
          </a:prstGeom>
          <a:solidFill>
            <a:schemeClr val="bg1"/>
          </a:solidFill>
        </p:spPr>
        <p:txBody>
          <a:bodyPr wrap="square" rtlCol="0">
            <a:spAutoFit/>
          </a:bodyPr>
          <a:lstStyle/>
          <a:p>
            <a:pPr>
              <a:lnSpc>
                <a:spcPts val="1300"/>
              </a:lnSpc>
              <a:spcBef>
                <a:spcPts val="500"/>
              </a:spcBef>
              <a:spcAft>
                <a:spcPts val="500"/>
              </a:spcAft>
            </a:pPr>
            <a:r>
              <a:rPr lang="en-US" sz="1050" dirty="0"/>
              <a:t>8 </a:t>
            </a:r>
          </a:p>
          <a:p>
            <a:pPr>
              <a:lnSpc>
                <a:spcPts val="1300"/>
              </a:lnSpc>
              <a:spcBef>
                <a:spcPts val="500"/>
              </a:spcBef>
              <a:spcAft>
                <a:spcPts val="500"/>
              </a:spcAft>
            </a:pPr>
            <a:r>
              <a:rPr lang="en-US" sz="1050" dirty="0"/>
              <a:t>6	 4	  2	     0 </a:t>
            </a:r>
          </a:p>
        </p:txBody>
      </p:sp>
      <p:sp>
        <p:nvSpPr>
          <p:cNvPr id="19" name="TextBox 18"/>
          <p:cNvSpPr txBox="1"/>
          <p:nvPr/>
        </p:nvSpPr>
        <p:spPr>
          <a:xfrm rot="16200000">
            <a:off x="4453288" y="5225046"/>
            <a:ext cx="2007766" cy="369332"/>
          </a:xfrm>
          <a:prstGeom prst="rect">
            <a:avLst/>
          </a:prstGeom>
          <a:solidFill>
            <a:schemeClr val="bg1"/>
          </a:solidFill>
        </p:spPr>
        <p:txBody>
          <a:bodyPr wrap="square" lIns="0" tIns="0" rIns="0" bIns="0" rtlCol="0">
            <a:spAutoFit/>
          </a:bodyPr>
          <a:lstStyle/>
          <a:p>
            <a:pPr algn="ctr">
              <a:tabLst>
                <a:tab pos="228600" algn="l"/>
              </a:tabLst>
            </a:pPr>
            <a:r>
              <a:rPr lang="en-US" sz="1200" dirty="0"/>
              <a:t>Shear Fracture Toughness (in-</a:t>
            </a:r>
            <a:r>
              <a:rPr lang="en-US" sz="1200" dirty="0" err="1"/>
              <a:t>lb</a:t>
            </a:r>
            <a:r>
              <a:rPr lang="en-US" sz="1200" dirty="0"/>
              <a:t>/in</a:t>
            </a:r>
            <a:r>
              <a:rPr lang="en-US" sz="1200" baseline="30000" dirty="0"/>
              <a:t>2</a:t>
            </a:r>
            <a:r>
              <a:rPr lang="en-US" sz="1200" dirty="0"/>
              <a:t>)</a:t>
            </a:r>
          </a:p>
        </p:txBody>
      </p:sp>
      <p:sp>
        <p:nvSpPr>
          <p:cNvPr id="22" name="TextBox 21"/>
          <p:cNvSpPr txBox="1"/>
          <p:nvPr/>
        </p:nvSpPr>
        <p:spPr>
          <a:xfrm>
            <a:off x="5821176" y="6206098"/>
            <a:ext cx="2809814" cy="230832"/>
          </a:xfrm>
          <a:prstGeom prst="rect">
            <a:avLst/>
          </a:prstGeom>
          <a:solidFill>
            <a:schemeClr val="bg1"/>
          </a:solidFill>
        </p:spPr>
        <p:txBody>
          <a:bodyPr wrap="square" tIns="0" bIns="45720" rtlCol="0">
            <a:spAutoFit/>
          </a:bodyPr>
          <a:lstStyle/>
          <a:p>
            <a:r>
              <a:rPr lang="en-US" sz="1200" dirty="0"/>
              <a:t>1	 2 	  3	   4	   5	    6 </a:t>
            </a:r>
          </a:p>
        </p:txBody>
      </p:sp>
      <p:sp>
        <p:nvSpPr>
          <p:cNvPr id="23" name="TextBox 22"/>
          <p:cNvSpPr txBox="1"/>
          <p:nvPr/>
        </p:nvSpPr>
        <p:spPr>
          <a:xfrm>
            <a:off x="980177" y="5747838"/>
            <a:ext cx="3496574" cy="307777"/>
          </a:xfrm>
          <a:prstGeom prst="rect">
            <a:avLst/>
          </a:prstGeom>
          <a:solidFill>
            <a:schemeClr val="bg1"/>
          </a:solidFill>
        </p:spPr>
        <p:txBody>
          <a:bodyPr wrap="square" tIns="0" bIns="91440" rtlCol="0">
            <a:spAutoFit/>
          </a:bodyPr>
          <a:lstStyle/>
          <a:p>
            <a:r>
              <a:rPr lang="en-US" sz="1400" dirty="0"/>
              <a:t>1	      2 	         3	  4	     5	        6 </a:t>
            </a:r>
          </a:p>
        </p:txBody>
      </p:sp>
      <p:sp>
        <p:nvSpPr>
          <p:cNvPr id="24" name="TextBox 23"/>
          <p:cNvSpPr txBox="1"/>
          <p:nvPr/>
        </p:nvSpPr>
        <p:spPr>
          <a:xfrm>
            <a:off x="5809063" y="3469260"/>
            <a:ext cx="2821927" cy="230832"/>
          </a:xfrm>
          <a:prstGeom prst="rect">
            <a:avLst/>
          </a:prstGeom>
          <a:solidFill>
            <a:schemeClr val="bg1"/>
          </a:solidFill>
        </p:spPr>
        <p:txBody>
          <a:bodyPr wrap="square" tIns="0" bIns="45720" rtlCol="0">
            <a:spAutoFit/>
          </a:bodyPr>
          <a:lstStyle/>
          <a:p>
            <a:r>
              <a:rPr lang="en-US" sz="1200" dirty="0"/>
              <a:t>1	 2 	  3	   4	   5	    6 </a:t>
            </a:r>
          </a:p>
        </p:txBody>
      </p:sp>
      <p:sp>
        <p:nvSpPr>
          <p:cNvPr id="25" name="TextBox 24"/>
          <p:cNvSpPr txBox="1"/>
          <p:nvPr/>
        </p:nvSpPr>
        <p:spPr>
          <a:xfrm rot="16200000">
            <a:off x="-701616" y="4785712"/>
            <a:ext cx="2685987" cy="184666"/>
          </a:xfrm>
          <a:prstGeom prst="rect">
            <a:avLst/>
          </a:prstGeom>
          <a:solidFill>
            <a:schemeClr val="bg1"/>
          </a:solidFill>
        </p:spPr>
        <p:txBody>
          <a:bodyPr wrap="square" lIns="0" tIns="0" rIns="0" bIns="0" rtlCol="0">
            <a:spAutoFit/>
          </a:bodyPr>
          <a:lstStyle/>
          <a:p>
            <a:pPr algn="ctr">
              <a:tabLst>
                <a:tab pos="228600" algn="l"/>
              </a:tabLst>
            </a:pPr>
            <a:r>
              <a:rPr lang="en-US" sz="1200" dirty="0"/>
              <a:t>Shear Fracture Toughness (in-</a:t>
            </a:r>
            <a:r>
              <a:rPr lang="en-US" sz="1200" dirty="0" err="1"/>
              <a:t>lb</a:t>
            </a:r>
            <a:r>
              <a:rPr lang="en-US" sz="1200" dirty="0"/>
              <a:t>/in</a:t>
            </a:r>
            <a:r>
              <a:rPr lang="en-US" sz="1200" baseline="30000" dirty="0"/>
              <a:t>2</a:t>
            </a:r>
            <a:r>
              <a:rPr lang="en-US" sz="1200" dirty="0"/>
              <a:t>)</a:t>
            </a:r>
          </a:p>
        </p:txBody>
      </p:sp>
      <p:sp>
        <p:nvSpPr>
          <p:cNvPr id="26" name="TextBox 25"/>
          <p:cNvSpPr txBox="1"/>
          <p:nvPr/>
        </p:nvSpPr>
        <p:spPr>
          <a:xfrm>
            <a:off x="722129" y="4103798"/>
            <a:ext cx="286906" cy="1797928"/>
          </a:xfrm>
          <a:prstGeom prst="rect">
            <a:avLst/>
          </a:prstGeom>
          <a:solidFill>
            <a:schemeClr val="bg1"/>
          </a:solidFill>
        </p:spPr>
        <p:txBody>
          <a:bodyPr wrap="square" rtlCol="0">
            <a:spAutoFit/>
          </a:bodyPr>
          <a:lstStyle/>
          <a:p>
            <a:pPr>
              <a:lnSpc>
                <a:spcPts val="1900"/>
              </a:lnSpc>
              <a:spcBef>
                <a:spcPts val="500"/>
              </a:spcBef>
              <a:spcAft>
                <a:spcPts val="500"/>
              </a:spcAft>
            </a:pPr>
            <a:r>
              <a:rPr lang="en-US" sz="1400" dirty="0"/>
              <a:t>6	 4	  2	     0 </a:t>
            </a:r>
          </a:p>
        </p:txBody>
      </p:sp>
      <p:sp>
        <p:nvSpPr>
          <p:cNvPr id="29" name="Rectangle 28"/>
          <p:cNvSpPr/>
          <p:nvPr/>
        </p:nvSpPr>
        <p:spPr>
          <a:xfrm>
            <a:off x="728382" y="3499856"/>
            <a:ext cx="250819" cy="646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rot="16200000">
            <a:off x="4447717" y="2502407"/>
            <a:ext cx="2007766" cy="369332"/>
          </a:xfrm>
          <a:prstGeom prst="rect">
            <a:avLst/>
          </a:prstGeom>
          <a:solidFill>
            <a:schemeClr val="bg1"/>
          </a:solidFill>
        </p:spPr>
        <p:txBody>
          <a:bodyPr wrap="square" lIns="0" tIns="0" rIns="0" bIns="0" rtlCol="0">
            <a:spAutoFit/>
          </a:bodyPr>
          <a:lstStyle/>
          <a:p>
            <a:pPr algn="ctr">
              <a:tabLst>
                <a:tab pos="228600" algn="l"/>
              </a:tabLst>
            </a:pPr>
            <a:r>
              <a:rPr lang="en-US" sz="1200" dirty="0"/>
              <a:t>Shear Fracture Toughness (in-</a:t>
            </a:r>
            <a:r>
              <a:rPr lang="en-US" sz="1200" dirty="0" err="1"/>
              <a:t>lb</a:t>
            </a:r>
            <a:r>
              <a:rPr lang="en-US" sz="1200" dirty="0"/>
              <a:t>/in</a:t>
            </a:r>
            <a:r>
              <a:rPr lang="en-US" sz="1200" baseline="30000" dirty="0"/>
              <a:t>2</a:t>
            </a:r>
            <a:r>
              <a:rPr lang="en-US" sz="1200" dirty="0"/>
              <a:t>)</a:t>
            </a:r>
          </a:p>
        </p:txBody>
      </p:sp>
      <p:sp>
        <p:nvSpPr>
          <p:cNvPr id="5" name="TextBox 4"/>
          <p:cNvSpPr txBox="1"/>
          <p:nvPr/>
        </p:nvSpPr>
        <p:spPr>
          <a:xfrm>
            <a:off x="417670" y="2868466"/>
            <a:ext cx="4212756" cy="861774"/>
          </a:xfrm>
          <a:prstGeom prst="rect">
            <a:avLst/>
          </a:prstGeom>
          <a:noFill/>
        </p:spPr>
        <p:txBody>
          <a:bodyPr wrap="none" rtlCol="0">
            <a:spAutoFit/>
          </a:bodyPr>
          <a:lstStyle/>
          <a:p>
            <a:r>
              <a:rPr lang="en-US" sz="1600" b="1" dirty="0" smtClean="0"/>
              <a:t>ER </a:t>
            </a:r>
            <a:r>
              <a:rPr lang="en-US" sz="1600" b="1" dirty="0"/>
              <a:t>activated (blue bars) </a:t>
            </a:r>
            <a:r>
              <a:rPr lang="en-US" sz="1600" b="1" dirty="0">
                <a:solidFill>
                  <a:srgbClr val="FF0000"/>
                </a:solidFill>
              </a:rPr>
              <a:t>111% of baseline</a:t>
            </a:r>
          </a:p>
          <a:p>
            <a:r>
              <a:rPr lang="en-US" sz="1600" dirty="0"/>
              <a:t>HR activated (green bars) 64% of baseline</a:t>
            </a:r>
          </a:p>
          <a:p>
            <a:endParaRPr lang="en-US" sz="1600" dirty="0"/>
          </a:p>
        </p:txBody>
      </p:sp>
    </p:spTree>
    <p:extLst>
      <p:ext uri="{BB962C8B-B14F-4D97-AF65-F5344CB8AC3E}">
        <p14:creationId xmlns:p14="http://schemas.microsoft.com/office/powerpoint/2010/main" val="228195751"/>
      </p:ext>
    </p:extLst>
  </p:cSld>
  <p:clrMapOvr>
    <a:masterClrMapping/>
  </p:clrMapOvr>
  <mc:AlternateContent xmlns:mc="http://schemas.openxmlformats.org/markup-compatibility/2006" xmlns:p14="http://schemas.microsoft.com/office/powerpoint/2010/main">
    <mc:Choice Requires="p14">
      <p:transition spd="slow" p14:dur="2000" advTm="62007"/>
    </mc:Choice>
    <mc:Fallback xmlns="">
      <p:transition spd="slow" advTm="62007"/>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2"/>
          <a:stretch>
            <a:fillRect/>
          </a:stretch>
        </p:blipFill>
        <p:spPr>
          <a:xfrm>
            <a:off x="246923" y="3294483"/>
            <a:ext cx="4729828" cy="2697174"/>
          </a:xfrm>
          <a:prstGeom prst="rect">
            <a:avLst/>
          </a:prstGeom>
          <a:ln w="28575">
            <a:solidFill>
              <a:schemeClr val="tx1"/>
            </a:solidFill>
          </a:ln>
        </p:spPr>
      </p:pic>
      <p:grpSp>
        <p:nvGrpSpPr>
          <p:cNvPr id="4" name="Group 3"/>
          <p:cNvGrpSpPr/>
          <p:nvPr/>
        </p:nvGrpSpPr>
        <p:grpSpPr>
          <a:xfrm>
            <a:off x="5219317" y="4272977"/>
            <a:ext cx="3445851" cy="2153950"/>
            <a:chOff x="4978706" y="4102320"/>
            <a:chExt cx="3880309" cy="2233465"/>
          </a:xfrm>
          <a:solidFill>
            <a:schemeClr val="accent2"/>
          </a:solidFill>
        </p:grpSpPr>
        <p:pic>
          <p:nvPicPr>
            <p:cNvPr id="19" name="Picture 18"/>
            <p:cNvPicPr>
              <a:picLocks noChangeAspect="1"/>
            </p:cNvPicPr>
            <p:nvPr/>
          </p:nvPicPr>
          <p:blipFill>
            <a:blip r:embed="rId3"/>
            <a:stretch>
              <a:fillRect/>
            </a:stretch>
          </p:blipFill>
          <p:spPr>
            <a:xfrm>
              <a:off x="4978706" y="4102320"/>
              <a:ext cx="3880309" cy="2233465"/>
            </a:xfrm>
            <a:prstGeom prst="rect">
              <a:avLst/>
            </a:prstGeom>
            <a:grpFill/>
            <a:ln w="28575">
              <a:solidFill>
                <a:schemeClr val="tx1"/>
              </a:solidFill>
            </a:ln>
          </p:spPr>
        </p:pic>
        <p:sp>
          <p:nvSpPr>
            <p:cNvPr id="22" name="Cross 21"/>
            <p:cNvSpPr/>
            <p:nvPr/>
          </p:nvSpPr>
          <p:spPr>
            <a:xfrm rot="2593207">
              <a:off x="5598860" y="5718586"/>
              <a:ext cx="274320" cy="274320"/>
            </a:xfrm>
            <a:prstGeom prst="plus">
              <a:avLst>
                <a:gd name="adj" fmla="val 42391"/>
              </a:avLst>
            </a:pr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ross 22"/>
            <p:cNvSpPr/>
            <p:nvPr/>
          </p:nvSpPr>
          <p:spPr>
            <a:xfrm rot="2593207">
              <a:off x="8427817" y="5718586"/>
              <a:ext cx="274320" cy="274320"/>
            </a:xfrm>
            <a:prstGeom prst="plus">
              <a:avLst>
                <a:gd name="adj" fmla="val 42391"/>
              </a:avLst>
            </a:prstGeom>
            <a:solidFill>
              <a:srgbClr val="FF00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p:cNvSpPr txBox="1"/>
          <p:nvPr/>
        </p:nvSpPr>
        <p:spPr>
          <a:xfrm>
            <a:off x="5272302" y="1279555"/>
            <a:ext cx="3275897" cy="307777"/>
          </a:xfrm>
          <a:prstGeom prst="rect">
            <a:avLst/>
          </a:prstGeom>
          <a:noFill/>
        </p:spPr>
        <p:txBody>
          <a:bodyPr wrap="square" rtlCol="0">
            <a:spAutoFit/>
          </a:bodyPr>
          <a:lstStyle/>
          <a:p>
            <a:r>
              <a:rPr lang="en-US" sz="1400" dirty="0"/>
              <a:t>Ave: 4.79 in-</a:t>
            </a:r>
            <a:r>
              <a:rPr lang="en-US" sz="1400" dirty="0" err="1"/>
              <a:t>lbf</a:t>
            </a:r>
            <a:r>
              <a:rPr lang="en-US" sz="1400" dirty="0"/>
              <a:t>/in</a:t>
            </a:r>
            <a:r>
              <a:rPr lang="en-US" sz="1400" baseline="30000" dirty="0"/>
              <a:t>2</a:t>
            </a:r>
            <a:r>
              <a:rPr lang="en-US" sz="1400" dirty="0"/>
              <a:t>    %Baseline*: </a:t>
            </a:r>
            <a:r>
              <a:rPr lang="en-US" sz="1400" b="1" dirty="0"/>
              <a:t>113%</a:t>
            </a:r>
          </a:p>
        </p:txBody>
      </p:sp>
      <p:pic>
        <p:nvPicPr>
          <p:cNvPr id="17" name="Picture 16"/>
          <p:cNvPicPr>
            <a:picLocks noChangeAspect="1"/>
          </p:cNvPicPr>
          <p:nvPr/>
        </p:nvPicPr>
        <p:blipFill>
          <a:blip r:embed="rId4"/>
          <a:stretch>
            <a:fillRect/>
          </a:stretch>
        </p:blipFill>
        <p:spPr>
          <a:xfrm>
            <a:off x="5219317" y="1591193"/>
            <a:ext cx="3445851" cy="2032695"/>
          </a:xfrm>
          <a:prstGeom prst="rect">
            <a:avLst/>
          </a:prstGeom>
          <a:solidFill>
            <a:schemeClr val="accent2"/>
          </a:solidFill>
          <a:ln w="28575">
            <a:solidFill>
              <a:schemeClr val="tx1"/>
            </a:solidFill>
          </a:ln>
        </p:spPr>
      </p:pic>
      <p:sp>
        <p:nvSpPr>
          <p:cNvPr id="14" name="Title 1"/>
          <p:cNvSpPr>
            <a:spLocks noGrp="1"/>
          </p:cNvSpPr>
          <p:nvPr>
            <p:ph type="title"/>
          </p:nvPr>
        </p:nvSpPr>
        <p:spPr>
          <a:xfrm>
            <a:off x="1104034" y="104838"/>
            <a:ext cx="6885992" cy="954758"/>
          </a:xfrm>
        </p:spPr>
        <p:txBody>
          <a:bodyPr/>
          <a:lstStyle/>
          <a:p>
            <a:r>
              <a:rPr lang="en-US" dirty="0" smtClean="0">
                <a:solidFill>
                  <a:srgbClr val="FF0000"/>
                </a:solidFill>
              </a:rPr>
              <a:t>Achievement:</a:t>
            </a:r>
            <a:r>
              <a:rPr lang="en-US" dirty="0" smtClean="0"/>
              <a:t> </a:t>
            </a:r>
            <a:r>
              <a:rPr lang="en-US" sz="2800" dirty="0" smtClean="0"/>
              <a:t>Mode </a:t>
            </a:r>
            <a:r>
              <a:rPr lang="en-US" sz="2800" dirty="0"/>
              <a:t>II Fracture </a:t>
            </a:r>
            <a:r>
              <a:rPr lang="en-US" sz="2800" dirty="0" smtClean="0"/>
              <a:t>Toughness/</a:t>
            </a:r>
            <a:r>
              <a:rPr lang="en-US" sz="2800" dirty="0" err="1" smtClean="0"/>
              <a:t>Precrack</a:t>
            </a:r>
            <a:r>
              <a:rPr lang="en-US" sz="2800" dirty="0" smtClean="0"/>
              <a:t> </a:t>
            </a:r>
            <a:r>
              <a:rPr lang="en-US" sz="2800" dirty="0"/>
              <a:t>(</a:t>
            </a:r>
            <a:r>
              <a:rPr lang="en-US" sz="2800" dirty="0" err="1"/>
              <a:t>G</a:t>
            </a:r>
            <a:r>
              <a:rPr lang="en-US" sz="2800" baseline="-25000" dirty="0" err="1"/>
              <a:t>IIc_PC</a:t>
            </a:r>
            <a:r>
              <a:rPr lang="en-US" sz="2800" dirty="0"/>
              <a:t>)</a:t>
            </a:r>
            <a:endParaRPr lang="en-US" dirty="0"/>
          </a:p>
        </p:txBody>
      </p:sp>
      <p:sp>
        <p:nvSpPr>
          <p:cNvPr id="2" name="TextBox 1"/>
          <p:cNvSpPr txBox="1"/>
          <p:nvPr/>
        </p:nvSpPr>
        <p:spPr>
          <a:xfrm>
            <a:off x="1600199" y="3332946"/>
            <a:ext cx="2171701" cy="338554"/>
          </a:xfrm>
          <a:prstGeom prst="rect">
            <a:avLst/>
          </a:prstGeom>
          <a:solidFill>
            <a:schemeClr val="bg1"/>
          </a:solidFill>
        </p:spPr>
        <p:txBody>
          <a:bodyPr wrap="square" rtlCol="0">
            <a:spAutoFit/>
          </a:bodyPr>
          <a:lstStyle/>
          <a:p>
            <a:r>
              <a:rPr lang="en-US" sz="1600" dirty="0"/>
              <a:t>Experiment 24 PC</a:t>
            </a:r>
          </a:p>
        </p:txBody>
      </p:sp>
      <p:sp>
        <p:nvSpPr>
          <p:cNvPr id="27" name="TextBox 26"/>
          <p:cNvSpPr txBox="1"/>
          <p:nvPr/>
        </p:nvSpPr>
        <p:spPr>
          <a:xfrm>
            <a:off x="5921829" y="1636091"/>
            <a:ext cx="1976845" cy="307777"/>
          </a:xfrm>
          <a:prstGeom prst="rect">
            <a:avLst/>
          </a:prstGeom>
          <a:solidFill>
            <a:schemeClr val="bg1"/>
          </a:solidFill>
        </p:spPr>
        <p:txBody>
          <a:bodyPr wrap="square" rtlCol="0">
            <a:spAutoFit/>
          </a:bodyPr>
          <a:lstStyle/>
          <a:p>
            <a:r>
              <a:rPr lang="en-US" sz="1400" dirty="0"/>
              <a:t>Experiment A1 PC</a:t>
            </a:r>
          </a:p>
        </p:txBody>
      </p:sp>
      <p:sp>
        <p:nvSpPr>
          <p:cNvPr id="28" name="TextBox 27"/>
          <p:cNvSpPr txBox="1"/>
          <p:nvPr/>
        </p:nvSpPr>
        <p:spPr>
          <a:xfrm>
            <a:off x="6113850" y="4308391"/>
            <a:ext cx="1876176" cy="307777"/>
          </a:xfrm>
          <a:prstGeom prst="rect">
            <a:avLst/>
          </a:prstGeom>
          <a:solidFill>
            <a:schemeClr val="bg1"/>
          </a:solidFill>
        </p:spPr>
        <p:txBody>
          <a:bodyPr wrap="square" rtlCol="0">
            <a:spAutoFit/>
          </a:bodyPr>
          <a:lstStyle/>
          <a:p>
            <a:r>
              <a:rPr lang="en-US" sz="1400" dirty="0"/>
              <a:t>Experiment A5 PC</a:t>
            </a:r>
          </a:p>
        </p:txBody>
      </p:sp>
      <p:sp>
        <p:nvSpPr>
          <p:cNvPr id="3" name="TextBox 2"/>
          <p:cNvSpPr txBox="1"/>
          <p:nvPr/>
        </p:nvSpPr>
        <p:spPr>
          <a:xfrm>
            <a:off x="101902" y="1178734"/>
            <a:ext cx="5019870" cy="1231106"/>
          </a:xfrm>
          <a:prstGeom prst="rect">
            <a:avLst/>
          </a:prstGeom>
          <a:noFill/>
        </p:spPr>
        <p:txBody>
          <a:bodyPr wrap="square" rtlCol="0">
            <a:spAutoFit/>
          </a:bodyPr>
          <a:lstStyle/>
          <a:p>
            <a:pPr marL="285750" indent="-285750">
              <a:buFont typeface="Arial" panose="020B0604020202020204" pitchFamily="34" charset="0"/>
              <a:buChar char="•"/>
            </a:pPr>
            <a:r>
              <a:rPr lang="en-US" sz="2000" b="1" dirty="0">
                <a:solidFill>
                  <a:srgbClr val="FF0000"/>
                </a:solidFill>
                <a:effectLst>
                  <a:outerShdw blurRad="38100" dist="38100" dir="2700000" algn="tl">
                    <a:srgbClr val="000000">
                      <a:alpha val="43137"/>
                    </a:srgbClr>
                  </a:outerShdw>
                </a:effectLst>
              </a:rPr>
              <a:t>Exceeded </a:t>
            </a:r>
            <a:r>
              <a:rPr lang="en-US" sz="2000" b="1" dirty="0" smtClean="0">
                <a:solidFill>
                  <a:srgbClr val="FF0000"/>
                </a:solidFill>
                <a:effectLst>
                  <a:outerShdw blurRad="38100" dist="38100" dir="2700000" algn="tl">
                    <a:srgbClr val="000000">
                      <a:alpha val="43137"/>
                    </a:srgbClr>
                  </a:outerShdw>
                </a:effectLst>
              </a:rPr>
              <a:t>CAS/AERoBOND goal to reach 80% of baseline</a:t>
            </a:r>
            <a:r>
              <a:rPr lang="en-US" sz="2000" b="1" dirty="0" smtClean="0"/>
              <a:t> </a:t>
            </a:r>
            <a:r>
              <a:rPr lang="en-US" dirty="0"/>
              <a:t>(</a:t>
            </a:r>
            <a:r>
              <a:rPr lang="en-US" dirty="0" smtClean="0"/>
              <a:t>conventional properties)</a:t>
            </a:r>
          </a:p>
          <a:p>
            <a:pPr marL="742950" lvl="1" indent="-285750">
              <a:buFont typeface="Arial" panose="020B0604020202020204" pitchFamily="34" charset="0"/>
              <a:buChar char="•"/>
            </a:pPr>
            <a:r>
              <a:rPr lang="en-US" sz="1600" dirty="0" smtClean="0"/>
              <a:t>Project final goal was 80% baseline (red </a:t>
            </a:r>
            <a:r>
              <a:rPr lang="en-US" sz="1600" dirty="0" smtClean="0"/>
              <a:t>line)</a:t>
            </a:r>
            <a:endParaRPr lang="en-US" sz="1600" dirty="0" smtClean="0"/>
          </a:p>
        </p:txBody>
      </p:sp>
      <p:sp>
        <p:nvSpPr>
          <p:cNvPr id="18" name="TextBox 17"/>
          <p:cNvSpPr txBox="1"/>
          <p:nvPr/>
        </p:nvSpPr>
        <p:spPr>
          <a:xfrm>
            <a:off x="5182326" y="3950293"/>
            <a:ext cx="3482841" cy="307777"/>
          </a:xfrm>
          <a:prstGeom prst="rect">
            <a:avLst/>
          </a:prstGeom>
          <a:noFill/>
        </p:spPr>
        <p:txBody>
          <a:bodyPr wrap="square" rtlCol="0">
            <a:spAutoFit/>
          </a:bodyPr>
          <a:lstStyle/>
          <a:p>
            <a:r>
              <a:rPr lang="en-US" sz="1400" dirty="0"/>
              <a:t>Ave: 5.410 in-</a:t>
            </a:r>
            <a:r>
              <a:rPr lang="en-US" sz="1400" dirty="0" err="1"/>
              <a:t>lbf</a:t>
            </a:r>
            <a:r>
              <a:rPr lang="en-US" sz="1400" dirty="0"/>
              <a:t>/in</a:t>
            </a:r>
            <a:r>
              <a:rPr lang="en-US" sz="1400" baseline="30000" dirty="0"/>
              <a:t>2</a:t>
            </a:r>
            <a:r>
              <a:rPr lang="en-US" sz="1400" dirty="0"/>
              <a:t>    %Baseline* : 128</a:t>
            </a:r>
            <a:r>
              <a:rPr lang="en-US" sz="1400" b="1" dirty="0"/>
              <a:t>%</a:t>
            </a:r>
          </a:p>
        </p:txBody>
      </p:sp>
      <p:sp>
        <p:nvSpPr>
          <p:cNvPr id="25" name="TextBox 24"/>
          <p:cNvSpPr txBox="1"/>
          <p:nvPr/>
        </p:nvSpPr>
        <p:spPr>
          <a:xfrm>
            <a:off x="861500" y="2988182"/>
            <a:ext cx="3946616" cy="307777"/>
          </a:xfrm>
          <a:prstGeom prst="rect">
            <a:avLst/>
          </a:prstGeom>
          <a:noFill/>
        </p:spPr>
        <p:txBody>
          <a:bodyPr wrap="square" rtlCol="0">
            <a:spAutoFit/>
          </a:bodyPr>
          <a:lstStyle/>
          <a:p>
            <a:r>
              <a:rPr lang="en-US" sz="1400" b="1" dirty="0"/>
              <a:t>Ave: 6.26 in-</a:t>
            </a:r>
            <a:r>
              <a:rPr lang="en-US" sz="1400" b="1" dirty="0" err="1"/>
              <a:t>lbf</a:t>
            </a:r>
            <a:r>
              <a:rPr lang="en-US" sz="1400" b="1" dirty="0"/>
              <a:t>/in</a:t>
            </a:r>
            <a:r>
              <a:rPr lang="en-US" sz="1400" b="1" baseline="30000" dirty="0"/>
              <a:t>2</a:t>
            </a:r>
            <a:r>
              <a:rPr lang="en-US" sz="1400" b="1" dirty="0"/>
              <a:t>    %Baseline*: 148%</a:t>
            </a:r>
          </a:p>
        </p:txBody>
      </p:sp>
      <p:sp>
        <p:nvSpPr>
          <p:cNvPr id="20" name="TextBox 19"/>
          <p:cNvSpPr txBox="1"/>
          <p:nvPr/>
        </p:nvSpPr>
        <p:spPr>
          <a:xfrm>
            <a:off x="111660" y="5991657"/>
            <a:ext cx="4717958" cy="307777"/>
          </a:xfrm>
          <a:prstGeom prst="rect">
            <a:avLst/>
          </a:prstGeom>
          <a:noFill/>
        </p:spPr>
        <p:txBody>
          <a:bodyPr wrap="none" rtlCol="0">
            <a:spAutoFit/>
          </a:bodyPr>
          <a:lstStyle/>
          <a:p>
            <a:r>
              <a:rPr lang="en-US" sz="1400" i="1" dirty="0"/>
              <a:t>*IM7/8552 material property (not part of baseline dataset)</a:t>
            </a:r>
          </a:p>
        </p:txBody>
      </p:sp>
      <p:sp>
        <p:nvSpPr>
          <p:cNvPr id="21" name="TextBox 20"/>
          <p:cNvSpPr txBox="1"/>
          <p:nvPr/>
        </p:nvSpPr>
        <p:spPr>
          <a:xfrm>
            <a:off x="0" y="6408183"/>
            <a:ext cx="3381697" cy="307777"/>
          </a:xfrm>
          <a:prstGeom prst="rect">
            <a:avLst/>
          </a:prstGeom>
          <a:noFill/>
        </p:spPr>
        <p:txBody>
          <a:bodyPr wrap="square" rtlCol="0">
            <a:spAutoFit/>
          </a:bodyPr>
          <a:lstStyle/>
          <a:p>
            <a:r>
              <a:rPr lang="en-US" sz="1400" i="1" dirty="0"/>
              <a:t>Unit conversion: 1 in-</a:t>
            </a:r>
            <a:r>
              <a:rPr lang="en-US" sz="1400" i="1" dirty="0" err="1"/>
              <a:t>lb</a:t>
            </a:r>
            <a:r>
              <a:rPr lang="en-US" sz="1400" i="1" dirty="0"/>
              <a:t>/in</a:t>
            </a:r>
            <a:r>
              <a:rPr lang="en-US" sz="1400" i="1" baseline="30000" dirty="0"/>
              <a:t>2</a:t>
            </a:r>
            <a:r>
              <a:rPr lang="en-US" sz="1400" i="1" dirty="0"/>
              <a:t> = 175 J/m</a:t>
            </a:r>
            <a:r>
              <a:rPr lang="en-US" sz="1400" i="1" baseline="30000" dirty="0"/>
              <a:t>2</a:t>
            </a:r>
            <a:endParaRPr lang="en-US" sz="1400" i="1" dirty="0"/>
          </a:p>
        </p:txBody>
      </p:sp>
      <p:sp>
        <p:nvSpPr>
          <p:cNvPr id="26" name="TextBox 25"/>
          <p:cNvSpPr txBox="1"/>
          <p:nvPr/>
        </p:nvSpPr>
        <p:spPr>
          <a:xfrm>
            <a:off x="516363" y="3931055"/>
            <a:ext cx="286906" cy="1887696"/>
          </a:xfrm>
          <a:prstGeom prst="rect">
            <a:avLst/>
          </a:prstGeom>
          <a:solidFill>
            <a:schemeClr val="bg1"/>
          </a:solidFill>
        </p:spPr>
        <p:txBody>
          <a:bodyPr wrap="square" rtlCol="0">
            <a:spAutoFit/>
          </a:bodyPr>
          <a:lstStyle/>
          <a:p>
            <a:pPr>
              <a:lnSpc>
                <a:spcPts val="2000"/>
              </a:lnSpc>
              <a:spcBef>
                <a:spcPts val="500"/>
              </a:spcBef>
              <a:spcAft>
                <a:spcPts val="500"/>
              </a:spcAft>
            </a:pPr>
            <a:r>
              <a:rPr lang="en-US" sz="1400" dirty="0"/>
              <a:t>6	 4	  2	     0 </a:t>
            </a:r>
          </a:p>
        </p:txBody>
      </p:sp>
      <p:sp>
        <p:nvSpPr>
          <p:cNvPr id="29" name="TextBox 28"/>
          <p:cNvSpPr txBox="1"/>
          <p:nvPr/>
        </p:nvSpPr>
        <p:spPr>
          <a:xfrm rot="16200000">
            <a:off x="-919234" y="4556331"/>
            <a:ext cx="2685987" cy="184666"/>
          </a:xfrm>
          <a:prstGeom prst="rect">
            <a:avLst/>
          </a:prstGeom>
          <a:solidFill>
            <a:schemeClr val="bg1"/>
          </a:solidFill>
        </p:spPr>
        <p:txBody>
          <a:bodyPr wrap="square" lIns="0" tIns="0" rIns="0" bIns="0" rtlCol="0">
            <a:spAutoFit/>
          </a:bodyPr>
          <a:lstStyle/>
          <a:p>
            <a:pPr algn="ctr">
              <a:tabLst>
                <a:tab pos="228600" algn="l"/>
              </a:tabLst>
            </a:pPr>
            <a:r>
              <a:rPr lang="en-US" sz="1200" dirty="0"/>
              <a:t>Shear Fracture Toughness (in-</a:t>
            </a:r>
            <a:r>
              <a:rPr lang="en-US" sz="1200" dirty="0" err="1"/>
              <a:t>lb</a:t>
            </a:r>
            <a:r>
              <a:rPr lang="en-US" sz="1200" dirty="0"/>
              <a:t>/in</a:t>
            </a:r>
            <a:r>
              <a:rPr lang="en-US" sz="1200" baseline="30000" dirty="0"/>
              <a:t>2</a:t>
            </a:r>
            <a:r>
              <a:rPr lang="en-US" sz="1200" dirty="0"/>
              <a:t>)</a:t>
            </a:r>
          </a:p>
        </p:txBody>
      </p:sp>
      <p:sp>
        <p:nvSpPr>
          <p:cNvPr id="5" name="Rectangle 4"/>
          <p:cNvSpPr/>
          <p:nvPr/>
        </p:nvSpPr>
        <p:spPr>
          <a:xfrm>
            <a:off x="552450" y="3394585"/>
            <a:ext cx="250819" cy="5364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rot="16200000">
            <a:off x="4400100" y="2421456"/>
            <a:ext cx="2007766" cy="369332"/>
          </a:xfrm>
          <a:prstGeom prst="rect">
            <a:avLst/>
          </a:prstGeom>
          <a:solidFill>
            <a:schemeClr val="bg1"/>
          </a:solidFill>
        </p:spPr>
        <p:txBody>
          <a:bodyPr wrap="square" lIns="0" tIns="0" rIns="0" bIns="0" rtlCol="0">
            <a:spAutoFit/>
          </a:bodyPr>
          <a:lstStyle/>
          <a:p>
            <a:pPr algn="ctr">
              <a:tabLst>
                <a:tab pos="228600" algn="l"/>
              </a:tabLst>
            </a:pPr>
            <a:r>
              <a:rPr lang="en-US" sz="1200" dirty="0"/>
              <a:t>Shear Fracture Toughness (in-</a:t>
            </a:r>
            <a:r>
              <a:rPr lang="en-US" sz="1200" dirty="0" err="1"/>
              <a:t>lb</a:t>
            </a:r>
            <a:r>
              <a:rPr lang="en-US" sz="1200" dirty="0"/>
              <a:t>/in</a:t>
            </a:r>
            <a:r>
              <a:rPr lang="en-US" sz="1200" baseline="30000" dirty="0"/>
              <a:t>2</a:t>
            </a:r>
            <a:r>
              <a:rPr lang="en-US" sz="1200" dirty="0"/>
              <a:t>)</a:t>
            </a:r>
          </a:p>
        </p:txBody>
      </p:sp>
      <p:sp>
        <p:nvSpPr>
          <p:cNvPr id="31" name="TextBox 30"/>
          <p:cNvSpPr txBox="1"/>
          <p:nvPr/>
        </p:nvSpPr>
        <p:spPr>
          <a:xfrm>
            <a:off x="5589087" y="2061001"/>
            <a:ext cx="129929" cy="1438855"/>
          </a:xfrm>
          <a:prstGeom prst="rect">
            <a:avLst/>
          </a:prstGeom>
          <a:solidFill>
            <a:schemeClr val="bg1"/>
          </a:solidFill>
        </p:spPr>
        <p:txBody>
          <a:bodyPr wrap="square" rtlCol="0">
            <a:spAutoFit/>
          </a:bodyPr>
          <a:lstStyle/>
          <a:p>
            <a:pPr>
              <a:lnSpc>
                <a:spcPts val="1500"/>
              </a:lnSpc>
              <a:spcBef>
                <a:spcPts val="500"/>
              </a:spcBef>
              <a:spcAft>
                <a:spcPts val="500"/>
              </a:spcAft>
            </a:pPr>
            <a:r>
              <a:rPr lang="en-US" sz="1050" dirty="0"/>
              <a:t>6	 4	  2	     0 </a:t>
            </a:r>
          </a:p>
        </p:txBody>
      </p:sp>
      <p:sp>
        <p:nvSpPr>
          <p:cNvPr id="32" name="TextBox 31"/>
          <p:cNvSpPr txBox="1"/>
          <p:nvPr/>
        </p:nvSpPr>
        <p:spPr>
          <a:xfrm>
            <a:off x="5569203" y="4768570"/>
            <a:ext cx="129929" cy="1528624"/>
          </a:xfrm>
          <a:prstGeom prst="rect">
            <a:avLst/>
          </a:prstGeom>
          <a:solidFill>
            <a:schemeClr val="bg1"/>
          </a:solidFill>
        </p:spPr>
        <p:txBody>
          <a:bodyPr wrap="square" rtlCol="0">
            <a:spAutoFit/>
          </a:bodyPr>
          <a:lstStyle/>
          <a:p>
            <a:pPr>
              <a:lnSpc>
                <a:spcPts val="1550"/>
              </a:lnSpc>
              <a:spcBef>
                <a:spcPts val="500"/>
              </a:spcBef>
              <a:spcAft>
                <a:spcPts val="500"/>
              </a:spcAft>
            </a:pPr>
            <a:r>
              <a:rPr lang="en-US" sz="1050" dirty="0"/>
              <a:t>6	 4	  2	     0 </a:t>
            </a:r>
          </a:p>
        </p:txBody>
      </p:sp>
      <p:sp>
        <p:nvSpPr>
          <p:cNvPr id="33" name="TextBox 32"/>
          <p:cNvSpPr txBox="1"/>
          <p:nvPr/>
        </p:nvSpPr>
        <p:spPr>
          <a:xfrm rot="16200000">
            <a:off x="4407111" y="5148839"/>
            <a:ext cx="2007766" cy="369332"/>
          </a:xfrm>
          <a:prstGeom prst="rect">
            <a:avLst/>
          </a:prstGeom>
          <a:solidFill>
            <a:schemeClr val="bg1"/>
          </a:solidFill>
        </p:spPr>
        <p:txBody>
          <a:bodyPr wrap="square" lIns="0" tIns="0" rIns="0" bIns="0" rtlCol="0">
            <a:spAutoFit/>
          </a:bodyPr>
          <a:lstStyle/>
          <a:p>
            <a:pPr algn="ctr">
              <a:tabLst>
                <a:tab pos="228600" algn="l"/>
              </a:tabLst>
            </a:pPr>
            <a:r>
              <a:rPr lang="en-US" sz="1200" dirty="0"/>
              <a:t>Shear Fracture Toughness (in-</a:t>
            </a:r>
            <a:r>
              <a:rPr lang="en-US" sz="1200" dirty="0" err="1"/>
              <a:t>lb</a:t>
            </a:r>
            <a:r>
              <a:rPr lang="en-US" sz="1200" dirty="0"/>
              <a:t>/in</a:t>
            </a:r>
            <a:r>
              <a:rPr lang="en-US" sz="1200" baseline="30000" dirty="0"/>
              <a:t>2</a:t>
            </a:r>
            <a:r>
              <a:rPr lang="en-US" sz="1200" dirty="0"/>
              <a:t>)</a:t>
            </a:r>
          </a:p>
        </p:txBody>
      </p:sp>
      <p:sp>
        <p:nvSpPr>
          <p:cNvPr id="34" name="TextBox 33"/>
          <p:cNvSpPr txBox="1"/>
          <p:nvPr/>
        </p:nvSpPr>
        <p:spPr>
          <a:xfrm>
            <a:off x="5744970" y="6167994"/>
            <a:ext cx="2879918" cy="230832"/>
          </a:xfrm>
          <a:prstGeom prst="rect">
            <a:avLst/>
          </a:prstGeom>
          <a:solidFill>
            <a:schemeClr val="bg1"/>
          </a:solidFill>
        </p:spPr>
        <p:txBody>
          <a:bodyPr wrap="square" tIns="0" bIns="45720" rtlCol="0">
            <a:spAutoFit/>
          </a:bodyPr>
          <a:lstStyle/>
          <a:p>
            <a:r>
              <a:rPr lang="en-US" sz="1200" dirty="0"/>
              <a:t>1	 2 	  3	   4	    5	     6 </a:t>
            </a:r>
          </a:p>
        </p:txBody>
      </p:sp>
      <p:sp>
        <p:nvSpPr>
          <p:cNvPr id="35" name="TextBox 34"/>
          <p:cNvSpPr txBox="1"/>
          <p:nvPr/>
        </p:nvSpPr>
        <p:spPr>
          <a:xfrm>
            <a:off x="973339" y="5679616"/>
            <a:ext cx="3940781" cy="307777"/>
          </a:xfrm>
          <a:prstGeom prst="rect">
            <a:avLst/>
          </a:prstGeom>
          <a:solidFill>
            <a:schemeClr val="bg1"/>
          </a:solidFill>
        </p:spPr>
        <p:txBody>
          <a:bodyPr wrap="square" tIns="0" bIns="91440" rtlCol="0">
            <a:spAutoFit/>
          </a:bodyPr>
          <a:lstStyle/>
          <a:p>
            <a:r>
              <a:rPr lang="en-US" sz="1400" dirty="0"/>
              <a:t>1	      2 	          3	      4	           5	      6 </a:t>
            </a:r>
          </a:p>
        </p:txBody>
      </p:sp>
      <p:sp>
        <p:nvSpPr>
          <p:cNvPr id="36" name="TextBox 35"/>
          <p:cNvSpPr txBox="1"/>
          <p:nvPr/>
        </p:nvSpPr>
        <p:spPr>
          <a:xfrm>
            <a:off x="5751908" y="3374004"/>
            <a:ext cx="2879918" cy="230832"/>
          </a:xfrm>
          <a:prstGeom prst="rect">
            <a:avLst/>
          </a:prstGeom>
          <a:solidFill>
            <a:schemeClr val="bg1"/>
          </a:solidFill>
        </p:spPr>
        <p:txBody>
          <a:bodyPr wrap="square" tIns="0" bIns="45720" rtlCol="0">
            <a:spAutoFit/>
          </a:bodyPr>
          <a:lstStyle/>
          <a:p>
            <a:r>
              <a:rPr lang="en-US" sz="1200" dirty="0"/>
              <a:t>1	 2 	  3	   4	    5	     6 </a:t>
            </a:r>
          </a:p>
        </p:txBody>
      </p:sp>
    </p:spTree>
    <p:extLst>
      <p:ext uri="{BB962C8B-B14F-4D97-AF65-F5344CB8AC3E}">
        <p14:creationId xmlns:p14="http://schemas.microsoft.com/office/powerpoint/2010/main" val="1640545050"/>
      </p:ext>
    </p:extLst>
  </p:cSld>
  <p:clrMapOvr>
    <a:masterClrMapping/>
  </p:clrMapOvr>
  <mc:AlternateContent xmlns:mc="http://schemas.openxmlformats.org/markup-compatibility/2006" xmlns:p14="http://schemas.microsoft.com/office/powerpoint/2010/main">
    <mc:Choice Requires="p14">
      <p:transition spd="slow" p14:dur="2000" advTm="46460"/>
    </mc:Choice>
    <mc:Fallback xmlns="">
      <p:transition spd="slow" advTm="4646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Optical Inspection of Interface</a:t>
            </a:r>
          </a:p>
        </p:txBody>
      </p:sp>
      <p:grpSp>
        <p:nvGrpSpPr>
          <p:cNvPr id="11" name="Group 6"/>
          <p:cNvGrpSpPr>
            <a:grpSpLocks noChangeAspect="1"/>
          </p:cNvGrpSpPr>
          <p:nvPr/>
        </p:nvGrpSpPr>
        <p:grpSpPr bwMode="auto">
          <a:xfrm>
            <a:off x="1135527" y="1235438"/>
            <a:ext cx="7099817" cy="5345280"/>
            <a:chOff x="1371601" y="991008"/>
            <a:chExt cx="6073865" cy="4572000"/>
          </a:xfrm>
        </p:grpSpPr>
        <p:pic>
          <p:nvPicPr>
            <p:cNvPr id="1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1601" y="991008"/>
              <a:ext cx="607386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2"/>
            <p:cNvSpPr txBox="1">
              <a:spLocks noChangeArrowheads="1"/>
            </p:cNvSpPr>
            <p:nvPr/>
          </p:nvSpPr>
          <p:spPr bwMode="auto">
            <a:xfrm>
              <a:off x="2286000" y="5118005"/>
              <a:ext cx="618759" cy="394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t">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en-US" sz="1200" b="1" dirty="0">
                  <a:solidFill>
                    <a:schemeClr val="bg1"/>
                  </a:solidFill>
                  <a:effectLst>
                    <a:outerShdw blurRad="38100" dist="38100" dir="2700000" algn="tl">
                      <a:srgbClr val="000000">
                        <a:alpha val="43137"/>
                      </a:srgbClr>
                    </a:outerShdw>
                  </a:effectLst>
                  <a:latin typeface="Arial"/>
                  <a:ea typeface="ＭＳ Ｐゴシック"/>
                  <a:cs typeface="Arial"/>
                </a:rPr>
                <a:t>HR </a:t>
              </a:r>
              <a:endParaRPr lang="en-US" altLang="en-US" sz="1200" b="1" dirty="0">
                <a:solidFill>
                  <a:schemeClr val="bg1"/>
                </a:solidFill>
                <a:effectLst>
                  <a:outerShdw blurRad="38100" dist="38100" dir="2700000" algn="tl">
                    <a:srgbClr val="000000">
                      <a:alpha val="43137"/>
                    </a:srgbClr>
                  </a:outerShdw>
                </a:effectLst>
                <a:cs typeface="Arial"/>
              </a:endParaRPr>
            </a:p>
            <a:p>
              <a:pPr>
                <a:spcBef>
                  <a:spcPct val="0"/>
                </a:spcBef>
                <a:buFontTx/>
                <a:buNone/>
              </a:pPr>
              <a:r>
                <a:rPr lang="en-US" altLang="en-US" sz="1200" b="1" dirty="0">
                  <a:solidFill>
                    <a:schemeClr val="bg1"/>
                  </a:solidFill>
                  <a:effectLst>
                    <a:outerShdw blurRad="38100" dist="38100" dir="2700000" algn="tl">
                      <a:srgbClr val="000000">
                        <a:alpha val="43137"/>
                      </a:srgbClr>
                    </a:outerShdw>
                  </a:effectLst>
                  <a:latin typeface="Arial"/>
                  <a:ea typeface="ＭＳ Ｐゴシック"/>
                  <a:cs typeface="Arial"/>
                </a:rPr>
                <a:t>(2plies)</a:t>
              </a:r>
            </a:p>
          </p:txBody>
        </p:sp>
        <p:sp>
          <p:nvSpPr>
            <p:cNvPr id="14" name="TextBox 13"/>
            <p:cNvSpPr txBox="1">
              <a:spLocks noChangeArrowheads="1"/>
            </p:cNvSpPr>
            <p:nvPr/>
          </p:nvSpPr>
          <p:spPr bwMode="auto">
            <a:xfrm>
              <a:off x="2853784" y="5118005"/>
              <a:ext cx="618759" cy="394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t">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en-US" sz="1200" b="1" dirty="0">
                  <a:solidFill>
                    <a:schemeClr val="bg1"/>
                  </a:solidFill>
                  <a:effectLst>
                    <a:outerShdw blurRad="38100" dist="38100" dir="2700000" algn="tl">
                      <a:srgbClr val="000000">
                        <a:alpha val="43137"/>
                      </a:srgbClr>
                    </a:outerShdw>
                  </a:effectLst>
                  <a:latin typeface="Arial"/>
                  <a:ea typeface="ＭＳ Ｐゴシック"/>
                  <a:cs typeface="Arial"/>
                </a:rPr>
                <a:t>ER </a:t>
              </a:r>
              <a:endParaRPr lang="en-US" altLang="en-US" sz="1200" b="1" dirty="0">
                <a:solidFill>
                  <a:schemeClr val="bg1"/>
                </a:solidFill>
                <a:effectLst>
                  <a:outerShdw blurRad="38100" dist="38100" dir="2700000" algn="tl">
                    <a:srgbClr val="000000">
                      <a:alpha val="43137"/>
                    </a:srgbClr>
                  </a:outerShdw>
                </a:effectLst>
                <a:cs typeface="Arial"/>
              </a:endParaRPr>
            </a:p>
            <a:p>
              <a:pPr>
                <a:spcBef>
                  <a:spcPct val="0"/>
                </a:spcBef>
                <a:buFontTx/>
                <a:buNone/>
              </a:pPr>
              <a:r>
                <a:rPr lang="en-US" altLang="en-US" sz="1200" b="1" dirty="0">
                  <a:solidFill>
                    <a:schemeClr val="bg1"/>
                  </a:solidFill>
                  <a:effectLst>
                    <a:outerShdw blurRad="38100" dist="38100" dir="2700000" algn="tl">
                      <a:srgbClr val="000000">
                        <a:alpha val="43137"/>
                      </a:srgbClr>
                    </a:outerShdw>
                  </a:effectLst>
                  <a:latin typeface="Arial"/>
                  <a:ea typeface="ＭＳ Ｐゴシック"/>
                  <a:cs typeface="Arial"/>
                </a:rPr>
                <a:t>(2plies)</a:t>
              </a:r>
            </a:p>
          </p:txBody>
        </p:sp>
        <p:sp>
          <p:nvSpPr>
            <p:cNvPr id="15" name="TextBox 14"/>
            <p:cNvSpPr txBox="1">
              <a:spLocks noChangeArrowheads="1"/>
            </p:cNvSpPr>
            <p:nvPr/>
          </p:nvSpPr>
          <p:spPr bwMode="auto">
            <a:xfrm>
              <a:off x="4225388" y="5082505"/>
              <a:ext cx="1829672" cy="394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t">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en-US" sz="1200" b="1" dirty="0">
                  <a:solidFill>
                    <a:schemeClr val="bg1"/>
                  </a:solidFill>
                  <a:effectLst>
                    <a:outerShdw blurRad="38100" dist="38100" dir="2700000" algn="tl">
                      <a:srgbClr val="000000">
                        <a:alpha val="43137"/>
                      </a:srgbClr>
                    </a:outerShdw>
                  </a:effectLst>
                  <a:latin typeface="Arial"/>
                  <a:ea typeface="ＭＳ Ｐゴシック"/>
                  <a:cs typeface="Arial"/>
                </a:rPr>
                <a:t>IM7/8552 Backer Laminate </a:t>
              </a:r>
              <a:endParaRPr lang="en-US" altLang="en-US" sz="1200" b="1" dirty="0">
                <a:solidFill>
                  <a:schemeClr val="bg1"/>
                </a:solidFill>
                <a:effectLst>
                  <a:outerShdw blurRad="38100" dist="38100" dir="2700000" algn="tl">
                    <a:srgbClr val="000000">
                      <a:alpha val="43137"/>
                    </a:srgbClr>
                  </a:outerShdw>
                </a:effectLst>
                <a:cs typeface="Arial"/>
              </a:endParaRPr>
            </a:p>
            <a:p>
              <a:pPr>
                <a:spcBef>
                  <a:spcPct val="0"/>
                </a:spcBef>
                <a:buFontTx/>
                <a:buNone/>
              </a:pPr>
              <a:r>
                <a:rPr lang="en-US" altLang="en-US" sz="1200" b="1" dirty="0">
                  <a:solidFill>
                    <a:schemeClr val="bg1"/>
                  </a:solidFill>
                  <a:effectLst>
                    <a:outerShdw blurRad="38100" dist="38100" dir="2700000" algn="tl">
                      <a:srgbClr val="000000">
                        <a:alpha val="43137"/>
                      </a:srgbClr>
                    </a:outerShdw>
                  </a:effectLst>
                  <a:latin typeface="Arial"/>
                  <a:ea typeface="ＭＳ Ｐゴシック"/>
                  <a:cs typeface="Arial"/>
                </a:rPr>
                <a:t>(9plies)</a:t>
              </a:r>
            </a:p>
          </p:txBody>
        </p:sp>
      </p:grpSp>
      <p:sp>
        <p:nvSpPr>
          <p:cNvPr id="3" name="TextBox 2"/>
          <p:cNvSpPr txBox="1"/>
          <p:nvPr/>
        </p:nvSpPr>
        <p:spPr>
          <a:xfrm>
            <a:off x="2204379" y="1613044"/>
            <a:ext cx="561051" cy="200055"/>
          </a:xfrm>
          <a:prstGeom prst="rect">
            <a:avLst/>
          </a:prstGeom>
          <a:solidFill>
            <a:srgbClr val="FFFF00"/>
          </a:solidFill>
          <a:ln>
            <a:solidFill>
              <a:schemeClr val="tx1"/>
            </a:solidFill>
          </a:ln>
        </p:spPr>
        <p:txBody>
          <a:bodyPr wrap="none" lIns="0" tIns="0" rIns="0" bIns="0" rtlCol="0">
            <a:spAutoFit/>
          </a:bodyPr>
          <a:lstStyle/>
          <a:p>
            <a:r>
              <a:rPr lang="en-US" sz="1300" dirty="0"/>
              <a:t>182 µm</a:t>
            </a:r>
          </a:p>
        </p:txBody>
      </p:sp>
      <p:sp>
        <p:nvSpPr>
          <p:cNvPr id="9" name="TextBox 8"/>
          <p:cNvSpPr txBox="1"/>
          <p:nvPr/>
        </p:nvSpPr>
        <p:spPr>
          <a:xfrm>
            <a:off x="2784480" y="1611600"/>
            <a:ext cx="561051" cy="200055"/>
          </a:xfrm>
          <a:prstGeom prst="rect">
            <a:avLst/>
          </a:prstGeom>
          <a:solidFill>
            <a:srgbClr val="FFFF00"/>
          </a:solidFill>
          <a:ln>
            <a:solidFill>
              <a:schemeClr val="tx1"/>
            </a:solidFill>
          </a:ln>
        </p:spPr>
        <p:txBody>
          <a:bodyPr wrap="none" lIns="0" tIns="0" rIns="0" bIns="0" rtlCol="0">
            <a:spAutoFit/>
          </a:bodyPr>
          <a:lstStyle/>
          <a:p>
            <a:r>
              <a:rPr lang="en-US" sz="1300" dirty="0"/>
              <a:t>230 µm</a:t>
            </a:r>
          </a:p>
        </p:txBody>
      </p:sp>
      <p:sp>
        <p:nvSpPr>
          <p:cNvPr id="16" name="TextBox 15"/>
          <p:cNvSpPr txBox="1"/>
          <p:nvPr/>
        </p:nvSpPr>
        <p:spPr>
          <a:xfrm>
            <a:off x="2796261" y="2487902"/>
            <a:ext cx="561051" cy="200055"/>
          </a:xfrm>
          <a:prstGeom prst="rect">
            <a:avLst/>
          </a:prstGeom>
          <a:solidFill>
            <a:srgbClr val="FFFF00"/>
          </a:solidFill>
          <a:ln>
            <a:solidFill>
              <a:schemeClr val="tx1"/>
            </a:solidFill>
          </a:ln>
        </p:spPr>
        <p:txBody>
          <a:bodyPr wrap="none" lIns="0" tIns="0" rIns="0" bIns="0" rtlCol="0">
            <a:spAutoFit/>
          </a:bodyPr>
          <a:lstStyle/>
          <a:p>
            <a:r>
              <a:rPr lang="en-US" sz="1300" dirty="0"/>
              <a:t>244 µm</a:t>
            </a:r>
          </a:p>
        </p:txBody>
      </p:sp>
      <p:sp>
        <p:nvSpPr>
          <p:cNvPr id="17" name="TextBox 16"/>
          <p:cNvSpPr txBox="1"/>
          <p:nvPr/>
        </p:nvSpPr>
        <p:spPr>
          <a:xfrm>
            <a:off x="2784480" y="3702262"/>
            <a:ext cx="561051" cy="200055"/>
          </a:xfrm>
          <a:prstGeom prst="rect">
            <a:avLst/>
          </a:prstGeom>
          <a:solidFill>
            <a:srgbClr val="FFFF00"/>
          </a:solidFill>
          <a:ln>
            <a:solidFill>
              <a:schemeClr val="tx1"/>
            </a:solidFill>
          </a:ln>
        </p:spPr>
        <p:txBody>
          <a:bodyPr wrap="none" lIns="0" tIns="0" rIns="0" bIns="0" rtlCol="0">
            <a:spAutoFit/>
          </a:bodyPr>
          <a:lstStyle/>
          <a:p>
            <a:r>
              <a:rPr lang="en-US" sz="1300" dirty="0"/>
              <a:t>226 µm</a:t>
            </a:r>
          </a:p>
        </p:txBody>
      </p:sp>
      <p:sp>
        <p:nvSpPr>
          <p:cNvPr id="18" name="TextBox 17"/>
          <p:cNvSpPr txBox="1"/>
          <p:nvPr/>
        </p:nvSpPr>
        <p:spPr>
          <a:xfrm>
            <a:off x="2835092" y="4859343"/>
            <a:ext cx="561051" cy="200055"/>
          </a:xfrm>
          <a:prstGeom prst="rect">
            <a:avLst/>
          </a:prstGeom>
          <a:solidFill>
            <a:srgbClr val="FFFF00"/>
          </a:solidFill>
          <a:ln>
            <a:solidFill>
              <a:schemeClr val="tx1"/>
            </a:solidFill>
          </a:ln>
        </p:spPr>
        <p:txBody>
          <a:bodyPr wrap="square" lIns="0" tIns="0" rIns="0" bIns="0" rtlCol="0">
            <a:spAutoFit/>
          </a:bodyPr>
          <a:lstStyle/>
          <a:p>
            <a:r>
              <a:rPr lang="en-US" sz="1300" dirty="0"/>
              <a:t>219 µm</a:t>
            </a:r>
          </a:p>
        </p:txBody>
      </p:sp>
      <p:sp>
        <p:nvSpPr>
          <p:cNvPr id="19" name="TextBox 18"/>
          <p:cNvSpPr txBox="1"/>
          <p:nvPr/>
        </p:nvSpPr>
        <p:spPr>
          <a:xfrm>
            <a:off x="2871235" y="5692896"/>
            <a:ext cx="561051" cy="200055"/>
          </a:xfrm>
          <a:prstGeom prst="rect">
            <a:avLst/>
          </a:prstGeom>
          <a:solidFill>
            <a:srgbClr val="FFFF00"/>
          </a:solidFill>
          <a:ln>
            <a:solidFill>
              <a:schemeClr val="tx1"/>
            </a:solidFill>
          </a:ln>
        </p:spPr>
        <p:txBody>
          <a:bodyPr wrap="square" lIns="0" tIns="0" rIns="0" bIns="0" rtlCol="0">
            <a:spAutoFit/>
          </a:bodyPr>
          <a:lstStyle/>
          <a:p>
            <a:r>
              <a:rPr lang="en-US" sz="1300" dirty="0"/>
              <a:t>280 µm</a:t>
            </a:r>
          </a:p>
        </p:txBody>
      </p:sp>
      <p:sp>
        <p:nvSpPr>
          <p:cNvPr id="20" name="TextBox 19"/>
          <p:cNvSpPr txBox="1"/>
          <p:nvPr/>
        </p:nvSpPr>
        <p:spPr>
          <a:xfrm>
            <a:off x="2247244" y="5695097"/>
            <a:ext cx="561051" cy="200055"/>
          </a:xfrm>
          <a:prstGeom prst="rect">
            <a:avLst/>
          </a:prstGeom>
          <a:solidFill>
            <a:srgbClr val="FFFF00"/>
          </a:solidFill>
          <a:ln>
            <a:solidFill>
              <a:schemeClr val="tx1"/>
            </a:solidFill>
          </a:ln>
        </p:spPr>
        <p:txBody>
          <a:bodyPr wrap="square" lIns="0" tIns="0" rIns="0" bIns="0" rtlCol="0">
            <a:spAutoFit/>
          </a:bodyPr>
          <a:lstStyle/>
          <a:p>
            <a:r>
              <a:rPr lang="en-US" sz="1300" dirty="0"/>
              <a:t>193 µm</a:t>
            </a:r>
          </a:p>
        </p:txBody>
      </p:sp>
      <p:sp>
        <p:nvSpPr>
          <p:cNvPr id="21" name="TextBox 20"/>
          <p:cNvSpPr txBox="1"/>
          <p:nvPr/>
        </p:nvSpPr>
        <p:spPr>
          <a:xfrm>
            <a:off x="2256769" y="4862304"/>
            <a:ext cx="561051" cy="200055"/>
          </a:xfrm>
          <a:prstGeom prst="rect">
            <a:avLst/>
          </a:prstGeom>
          <a:solidFill>
            <a:srgbClr val="FFFF00"/>
          </a:solidFill>
          <a:ln>
            <a:solidFill>
              <a:schemeClr val="tx1"/>
            </a:solidFill>
          </a:ln>
        </p:spPr>
        <p:txBody>
          <a:bodyPr wrap="square" lIns="0" tIns="0" rIns="0" bIns="0" rtlCol="0">
            <a:spAutoFit/>
          </a:bodyPr>
          <a:lstStyle/>
          <a:p>
            <a:r>
              <a:rPr lang="en-US" sz="1300" dirty="0"/>
              <a:t>200 µm</a:t>
            </a:r>
          </a:p>
        </p:txBody>
      </p:sp>
      <p:sp>
        <p:nvSpPr>
          <p:cNvPr id="22" name="TextBox 21"/>
          <p:cNvSpPr txBox="1"/>
          <p:nvPr/>
        </p:nvSpPr>
        <p:spPr>
          <a:xfrm>
            <a:off x="2204377" y="2488451"/>
            <a:ext cx="561051" cy="200055"/>
          </a:xfrm>
          <a:prstGeom prst="rect">
            <a:avLst/>
          </a:prstGeom>
          <a:solidFill>
            <a:srgbClr val="FFFF00"/>
          </a:solidFill>
          <a:ln>
            <a:solidFill>
              <a:schemeClr val="tx1"/>
            </a:solidFill>
          </a:ln>
        </p:spPr>
        <p:txBody>
          <a:bodyPr wrap="square" lIns="0" tIns="0" rIns="0" bIns="0" rtlCol="0">
            <a:spAutoFit/>
          </a:bodyPr>
          <a:lstStyle/>
          <a:p>
            <a:r>
              <a:rPr lang="en-US" sz="1300" dirty="0"/>
              <a:t>196 µm</a:t>
            </a:r>
          </a:p>
        </p:txBody>
      </p:sp>
      <p:sp>
        <p:nvSpPr>
          <p:cNvPr id="23" name="TextBox 22"/>
          <p:cNvSpPr txBox="1"/>
          <p:nvPr/>
        </p:nvSpPr>
        <p:spPr>
          <a:xfrm>
            <a:off x="2204376" y="3694642"/>
            <a:ext cx="561051" cy="200055"/>
          </a:xfrm>
          <a:prstGeom prst="rect">
            <a:avLst/>
          </a:prstGeom>
          <a:solidFill>
            <a:srgbClr val="FFFF00"/>
          </a:solidFill>
          <a:ln>
            <a:solidFill>
              <a:schemeClr val="tx1"/>
            </a:solidFill>
          </a:ln>
        </p:spPr>
        <p:txBody>
          <a:bodyPr wrap="square" lIns="0" tIns="0" rIns="0" bIns="0" rtlCol="0">
            <a:spAutoFit/>
          </a:bodyPr>
          <a:lstStyle/>
          <a:p>
            <a:r>
              <a:rPr lang="en-US" sz="1300" dirty="0"/>
              <a:t>189 µm</a:t>
            </a:r>
          </a:p>
        </p:txBody>
      </p:sp>
      <p:sp>
        <p:nvSpPr>
          <p:cNvPr id="24" name="TextBox 23"/>
          <p:cNvSpPr txBox="1"/>
          <p:nvPr/>
        </p:nvSpPr>
        <p:spPr>
          <a:xfrm>
            <a:off x="5327655" y="3702262"/>
            <a:ext cx="654025" cy="200055"/>
          </a:xfrm>
          <a:prstGeom prst="rect">
            <a:avLst/>
          </a:prstGeom>
          <a:solidFill>
            <a:srgbClr val="FFFF00"/>
          </a:solidFill>
          <a:ln>
            <a:solidFill>
              <a:schemeClr val="tx1"/>
            </a:solidFill>
          </a:ln>
        </p:spPr>
        <p:txBody>
          <a:bodyPr wrap="none" lIns="0" tIns="0" rIns="0" bIns="0" rtlCol="0">
            <a:spAutoFit/>
          </a:bodyPr>
          <a:lstStyle/>
          <a:p>
            <a:r>
              <a:rPr lang="en-US" sz="1300"/>
              <a:t>1755 </a:t>
            </a:r>
            <a:r>
              <a:rPr lang="en-US" sz="1300" dirty="0"/>
              <a:t>µm</a:t>
            </a:r>
          </a:p>
        </p:txBody>
      </p:sp>
      <p:sp>
        <p:nvSpPr>
          <p:cNvPr id="25" name="TextBox 24"/>
          <p:cNvSpPr txBox="1"/>
          <p:nvPr/>
        </p:nvSpPr>
        <p:spPr>
          <a:xfrm>
            <a:off x="5261329" y="2488451"/>
            <a:ext cx="654025" cy="200055"/>
          </a:xfrm>
          <a:prstGeom prst="rect">
            <a:avLst/>
          </a:prstGeom>
          <a:solidFill>
            <a:srgbClr val="FFFF00"/>
          </a:solidFill>
          <a:ln>
            <a:solidFill>
              <a:schemeClr val="tx1"/>
            </a:solidFill>
          </a:ln>
        </p:spPr>
        <p:txBody>
          <a:bodyPr wrap="none" lIns="0" tIns="0" rIns="0" bIns="0" rtlCol="0">
            <a:spAutoFit/>
          </a:bodyPr>
          <a:lstStyle/>
          <a:p>
            <a:r>
              <a:rPr lang="en-US" sz="1300" dirty="0"/>
              <a:t>1730 µm</a:t>
            </a:r>
          </a:p>
        </p:txBody>
      </p:sp>
      <p:sp>
        <p:nvSpPr>
          <p:cNvPr id="26" name="TextBox 25"/>
          <p:cNvSpPr txBox="1"/>
          <p:nvPr/>
        </p:nvSpPr>
        <p:spPr>
          <a:xfrm>
            <a:off x="5248621" y="1613044"/>
            <a:ext cx="654025" cy="200055"/>
          </a:xfrm>
          <a:prstGeom prst="rect">
            <a:avLst/>
          </a:prstGeom>
          <a:solidFill>
            <a:srgbClr val="FFFF00"/>
          </a:solidFill>
          <a:ln>
            <a:solidFill>
              <a:schemeClr val="tx1"/>
            </a:solidFill>
          </a:ln>
        </p:spPr>
        <p:txBody>
          <a:bodyPr wrap="none" lIns="0" tIns="0" rIns="0" bIns="0" rtlCol="0">
            <a:spAutoFit/>
          </a:bodyPr>
          <a:lstStyle/>
          <a:p>
            <a:r>
              <a:rPr lang="en-US" sz="1300" dirty="0"/>
              <a:t>1757 µm</a:t>
            </a:r>
          </a:p>
        </p:txBody>
      </p:sp>
      <p:sp>
        <p:nvSpPr>
          <p:cNvPr id="27" name="TextBox 26"/>
          <p:cNvSpPr txBox="1"/>
          <p:nvPr/>
        </p:nvSpPr>
        <p:spPr>
          <a:xfrm>
            <a:off x="5232176" y="4870773"/>
            <a:ext cx="654025" cy="200055"/>
          </a:xfrm>
          <a:prstGeom prst="rect">
            <a:avLst/>
          </a:prstGeom>
          <a:solidFill>
            <a:srgbClr val="FFFF00"/>
          </a:solidFill>
          <a:ln>
            <a:solidFill>
              <a:schemeClr val="tx1"/>
            </a:solidFill>
          </a:ln>
        </p:spPr>
        <p:txBody>
          <a:bodyPr wrap="none" lIns="0" tIns="0" rIns="0" bIns="0" rtlCol="0">
            <a:spAutoFit/>
          </a:bodyPr>
          <a:lstStyle/>
          <a:p>
            <a:r>
              <a:rPr lang="en-US" sz="1300" dirty="0"/>
              <a:t>1753 µm</a:t>
            </a:r>
          </a:p>
        </p:txBody>
      </p:sp>
      <p:sp>
        <p:nvSpPr>
          <p:cNvPr id="28" name="TextBox 27"/>
          <p:cNvSpPr txBox="1"/>
          <p:nvPr/>
        </p:nvSpPr>
        <p:spPr>
          <a:xfrm>
            <a:off x="5327655" y="5672645"/>
            <a:ext cx="654025" cy="200055"/>
          </a:xfrm>
          <a:prstGeom prst="rect">
            <a:avLst/>
          </a:prstGeom>
          <a:solidFill>
            <a:srgbClr val="FFFF00"/>
          </a:solidFill>
          <a:ln>
            <a:solidFill>
              <a:schemeClr val="tx1"/>
            </a:solidFill>
          </a:ln>
        </p:spPr>
        <p:txBody>
          <a:bodyPr wrap="none" lIns="0" tIns="0" rIns="0" bIns="0" rtlCol="0">
            <a:spAutoFit/>
          </a:bodyPr>
          <a:lstStyle/>
          <a:p>
            <a:r>
              <a:rPr lang="en-US" sz="1300" dirty="0"/>
              <a:t>1683 µm</a:t>
            </a:r>
          </a:p>
        </p:txBody>
      </p:sp>
    </p:spTree>
    <p:extLst>
      <p:ext uri="{BB962C8B-B14F-4D97-AF65-F5344CB8AC3E}">
        <p14:creationId xmlns:p14="http://schemas.microsoft.com/office/powerpoint/2010/main" val="3108274880"/>
      </p:ext>
    </p:extLst>
  </p:cSld>
  <p:clrMapOvr>
    <a:masterClrMapping/>
  </p:clrMapOvr>
  <mc:AlternateContent xmlns:mc="http://schemas.openxmlformats.org/markup-compatibility/2006" xmlns:p14="http://schemas.microsoft.com/office/powerpoint/2010/main">
    <mc:Choice Requires="p14">
      <p:transition spd="slow" p14:dur="2000" advTm="29687"/>
    </mc:Choice>
    <mc:Fallback xmlns="">
      <p:transition spd="slow" advTm="29687"/>
    </mc:Fallback>
  </mc:AlternateContent>
  <p:timing>
    <p:tnLst>
      <p:par>
        <p:cTn id="1" dur="indefinite" restart="never" nodeType="tmRoot"/>
      </p:par>
    </p:tnLst>
  </p:timing>
  <p:extLst>
    <p:ext uri="{3A86A75C-4F4B-4683-9AE1-C65F6400EC91}">
      <p14:laserTraceLst xmlns:p14="http://schemas.microsoft.com/office/powerpoint/2010/main">
        <p14:tracePtLst>
          <p14:tracePt t="3391" x="7800975" y="5451475"/>
          <p14:tracePt t="3615" x="7766050" y="5451475"/>
          <p14:tracePt t="3622" x="7726363" y="5451475"/>
          <p14:tracePt t="3630" x="7680325" y="5451475"/>
          <p14:tracePt t="3642" x="7640638" y="5451475"/>
          <p14:tracePt t="3659" x="7578725" y="5451475"/>
          <p14:tracePt t="3675" x="7532688" y="5451475"/>
          <p14:tracePt t="3692" x="7497763" y="5451475"/>
          <p14:tracePt t="3709" x="7475538" y="5457825"/>
          <p14:tracePt t="3725" x="7458075" y="5457825"/>
          <p14:tracePt t="3742" x="7418388" y="5480050"/>
          <p14:tracePt t="3759" x="7378700" y="5480050"/>
          <p14:tracePt t="3775" x="7304088" y="5486400"/>
          <p14:tracePt t="3792" x="7223125" y="5486400"/>
          <p14:tracePt t="3809" x="7069138" y="5486400"/>
          <p14:tracePt t="3825" x="6932613" y="5486400"/>
          <p14:tracePt t="3842" x="6818313" y="5486400"/>
          <p14:tracePt t="3859" x="6704013" y="5475288"/>
          <p14:tracePt t="3875" x="6561138" y="5457825"/>
          <p14:tracePt t="3892" x="6423025" y="5435600"/>
          <p14:tracePt t="3909" x="6292850" y="5411788"/>
          <p14:tracePt t="3926" x="6178550" y="5407025"/>
          <p14:tracePt t="3942" x="6018213" y="5372100"/>
          <p14:tracePt t="3959" x="5932488" y="5365750"/>
          <p14:tracePt t="3975" x="5846763" y="5354638"/>
          <p14:tracePt t="3992" x="5743575" y="5337175"/>
          <p14:tracePt t="4009" x="5629275" y="5321300"/>
          <p14:tracePt t="4025" x="5486400" y="5308600"/>
          <p14:tracePt t="4042" x="5332413" y="5286375"/>
          <p14:tracePt t="4059" x="5165725" y="5264150"/>
          <p14:tracePt t="4075" x="5092700" y="5257800"/>
          <p14:tracePt t="4092" x="5029200" y="5240338"/>
          <p14:tracePt t="4109" x="4972050" y="5235575"/>
          <p14:tracePt t="4125" x="4926013" y="5218113"/>
          <p14:tracePt t="4142" x="4857750" y="5194300"/>
          <p14:tracePt t="4159" x="4783138" y="5160963"/>
          <p14:tracePt t="4175" x="4703763" y="5132388"/>
          <p14:tracePt t="4192" x="4679950" y="5108575"/>
          <p14:tracePt t="4209" x="4651375" y="5103813"/>
          <p14:tracePt t="4286" x="4646613" y="5097463"/>
          <p14:tracePt t="4303" x="4635500" y="5097463"/>
          <p14:tracePt t="4313" x="4618038" y="5097463"/>
          <p14:tracePt t="4318" x="4578350" y="5080000"/>
          <p14:tracePt t="4328" x="4554538" y="5075238"/>
          <p14:tracePt t="4342" x="4451350" y="5057775"/>
          <p14:tracePt t="4359" x="4297363" y="5011738"/>
          <p14:tracePt t="4375" x="4137025" y="4960938"/>
          <p14:tracePt t="4392" x="4035425" y="4921250"/>
          <p14:tracePt t="4409" x="3949700" y="4886325"/>
          <p14:tracePt t="4425" x="3846513" y="4840288"/>
          <p14:tracePt t="4442" x="3765550" y="4811713"/>
          <p14:tracePt t="4458" x="3663950" y="4772025"/>
          <p14:tracePt t="4475" x="3589338" y="4737100"/>
          <p14:tracePt t="4492" x="3536950" y="4721225"/>
          <p14:tracePt t="4508" x="3508375" y="4703763"/>
          <p14:tracePt t="4525" x="3475038" y="4697413"/>
          <p14:tracePt t="4526" x="3457575" y="4692650"/>
          <p14:tracePt t="4542" x="3394075" y="4686300"/>
          <p14:tracePt t="4559" x="3321050" y="4646613"/>
          <p14:tracePt t="4575" x="3251200" y="4618038"/>
          <p14:tracePt t="4592" x="3211513" y="4606925"/>
          <p14:tracePt t="4609" x="3189288" y="4600575"/>
          <p14:tracePt t="4625" x="3171825" y="4589463"/>
          <p14:tracePt t="4642" x="3154363" y="4583113"/>
          <p14:tracePt t="4659" x="3079750" y="4560888"/>
          <p14:tracePt t="4675" x="3035300" y="4549775"/>
          <p14:tracePt t="4692" x="3028950" y="4537075"/>
          <p14:tracePt t="4712" x="3022600" y="4532313"/>
          <p14:tracePt t="4725" x="3017838" y="4532313"/>
          <p14:tracePt t="4742" x="3011488" y="4532313"/>
          <p14:tracePt t="4758" x="3000375" y="4525963"/>
          <p14:tracePt t="4775" x="2982913" y="4514850"/>
          <p14:tracePt t="4792" x="2978150" y="4508500"/>
          <p14:tracePt t="4825" x="2971800" y="4508500"/>
          <p14:tracePt t="4870" x="2965450" y="4508500"/>
          <p14:tracePt t="4886" x="2954338" y="4508500"/>
          <p14:tracePt t="4934" x="2949575" y="4508500"/>
          <p14:tracePt t="4950" x="2943225" y="4508500"/>
          <p14:tracePt t="4958" x="2943225" y="4514850"/>
          <p14:tracePt t="4966" x="2936875" y="4537075"/>
          <p14:tracePt t="4975" x="2936875" y="4549775"/>
          <p14:tracePt t="4992" x="2914650" y="4594225"/>
          <p14:tracePt t="5008" x="2892425" y="4629150"/>
          <p14:tracePt t="5025" x="2868613" y="4651375"/>
          <p14:tracePt t="5042" x="2857500" y="4668838"/>
          <p14:tracePt t="5059" x="2846388" y="4697413"/>
          <p14:tracePt t="5075" x="2835275" y="4725988"/>
          <p14:tracePt t="5092" x="2835275" y="4749800"/>
          <p14:tracePt t="5109" x="2822575" y="4765675"/>
          <p14:tracePt t="5125" x="2811463" y="4800600"/>
          <p14:tracePt t="5142" x="2789238" y="4829175"/>
          <p14:tracePt t="5159" x="2771775" y="4851400"/>
          <p14:tracePt t="5175" x="2765425" y="4857750"/>
          <p14:tracePt t="5192" x="2760663" y="4864100"/>
          <p14:tracePt t="5208" x="2749550" y="4892675"/>
          <p14:tracePt t="5225" x="2743200" y="4897438"/>
          <p14:tracePt t="5242" x="2725738" y="4914900"/>
          <p14:tracePt t="5259" x="2708275" y="4937125"/>
          <p14:tracePt t="5275" x="2703513" y="4949825"/>
          <p14:tracePt t="5292" x="2679700" y="4983163"/>
          <p14:tracePt t="5308" x="2668588" y="4994275"/>
          <p14:tracePt t="5325" x="2646363" y="5035550"/>
          <p14:tracePt t="5342" x="2617788" y="5075238"/>
          <p14:tracePt t="5359" x="2593975" y="5103813"/>
          <p14:tracePt t="5375" x="2560638" y="5160963"/>
          <p14:tracePt t="5392" x="2520950" y="5211763"/>
          <p14:tracePt t="5408" x="2474913" y="5297488"/>
          <p14:tracePt t="5425" x="2435225" y="5360988"/>
          <p14:tracePt t="5442" x="2406650" y="5411788"/>
          <p14:tracePt t="5458" x="2382838" y="5457825"/>
          <p14:tracePt t="5475" x="2360613" y="5508625"/>
          <p14:tracePt t="5492" x="2343150" y="5543550"/>
          <p14:tracePt t="5508" x="2320925" y="5589588"/>
          <p14:tracePt t="5525" x="2314575" y="5622925"/>
          <p14:tracePt t="5527" x="2314575" y="5640388"/>
          <p14:tracePt t="5542" x="2308225" y="5657850"/>
          <p14:tracePt t="5558" x="2308225" y="5675313"/>
          <p14:tracePt t="5575" x="2308225" y="5703888"/>
          <p14:tracePt t="5592" x="2308225" y="5721350"/>
          <p14:tracePt t="5608" x="2308225" y="5754688"/>
          <p14:tracePt t="5625" x="2308225" y="5789613"/>
          <p14:tracePt t="5642" x="2308225" y="5851525"/>
          <p14:tracePt t="5658" x="2308225" y="5903913"/>
          <p14:tracePt t="5675" x="2308225" y="5954713"/>
          <p14:tracePt t="5692" x="2308225" y="6000750"/>
          <p14:tracePt t="5708" x="2308225" y="6046788"/>
          <p14:tracePt t="5725" x="2308225" y="6086475"/>
          <p14:tracePt t="5742" x="2308225" y="6154738"/>
          <p14:tracePt t="5758" x="2308225" y="6200775"/>
          <p14:tracePt t="5775" x="2325688" y="6246813"/>
          <p14:tracePt t="5792" x="2343150" y="6297613"/>
          <p14:tracePt t="5808" x="2343150" y="6343650"/>
          <p14:tracePt t="5825" x="2343150" y="6378575"/>
          <p14:tracePt t="5842" x="2343150" y="6394450"/>
          <p14:tracePt t="5858" x="2343150" y="6407150"/>
          <p14:tracePt t="5875" x="2349500" y="6429375"/>
          <p14:tracePt t="5892" x="2349500" y="6446838"/>
          <p14:tracePt t="5908" x="2349500" y="6464300"/>
          <p14:tracePt t="5925" x="2349500" y="6475413"/>
          <p14:tracePt t="5942" x="2349500" y="6486525"/>
          <p14:tracePt t="6063" x="2354263" y="6492875"/>
          <p14:tracePt t="6086" x="2360613" y="6486525"/>
          <p14:tracePt t="6095" x="2371725" y="6464300"/>
          <p14:tracePt t="6102" x="2371725" y="6435725"/>
          <p14:tracePt t="6112" x="2378075" y="6411913"/>
          <p14:tracePt t="6125" x="2382838" y="6389688"/>
          <p14:tracePt t="6142" x="2417763" y="6303963"/>
          <p14:tracePt t="6158" x="2439988" y="6264275"/>
          <p14:tracePt t="6175" x="2446338" y="6235700"/>
          <p14:tracePt t="6192" x="2451100" y="6211888"/>
          <p14:tracePt t="6208" x="2451100" y="6194425"/>
          <p14:tracePt t="6225" x="2451100" y="6165850"/>
          <p14:tracePt t="6242" x="2457450" y="6149975"/>
          <p14:tracePt t="6258" x="2457450" y="6137275"/>
          <p14:tracePt t="6275" x="2457450" y="6108700"/>
          <p14:tracePt t="6292" x="2457450" y="6097588"/>
          <p14:tracePt t="6308" x="2457450" y="6086475"/>
          <p14:tracePt t="6325" x="2457450" y="6080125"/>
          <p14:tracePt t="6342" x="2446338" y="6051550"/>
          <p14:tracePt t="6358" x="2435225" y="6040438"/>
          <p14:tracePt t="6375" x="2422525" y="6029325"/>
          <p14:tracePt t="6392" x="2411413" y="6022975"/>
          <p14:tracePt t="6408" x="2406650" y="6018213"/>
          <p14:tracePt t="6425" x="2400300" y="6011863"/>
          <p14:tracePt t="6442" x="2378075" y="6007100"/>
          <p14:tracePt t="6458" x="2354263" y="6007100"/>
          <p14:tracePt t="6475" x="2343150" y="6000750"/>
          <p14:tracePt t="6638" x="2354263" y="6000750"/>
          <p14:tracePt t="6646" x="2360613" y="6000750"/>
          <p14:tracePt t="6654" x="2389188" y="6000750"/>
          <p14:tracePt t="6662" x="2417763" y="6000750"/>
          <p14:tracePt t="6675" x="2435225" y="6018213"/>
          <p14:tracePt t="6692" x="2468563" y="6018213"/>
          <p14:tracePt t="6708" x="2497138" y="6018213"/>
          <p14:tracePt t="6725" x="2525713" y="6018213"/>
          <p14:tracePt t="6742" x="2549525" y="6018213"/>
          <p14:tracePt t="6758" x="2554288" y="6018213"/>
          <p14:tracePt t="6775" x="2560638" y="6018213"/>
          <p14:tracePt t="6792" x="2565400" y="6018213"/>
          <p14:tracePt t="6918" x="2560638" y="6018213"/>
          <p14:tracePt t="6928" x="2549525" y="6018213"/>
          <p14:tracePt t="6934" x="2532063" y="6018213"/>
          <p14:tracePt t="6942" x="2525713" y="6018213"/>
          <p14:tracePt t="6958" x="2492375" y="6018213"/>
          <p14:tracePt t="6975" x="2468563" y="6018213"/>
          <p14:tracePt t="6992" x="2463800" y="6018213"/>
          <p14:tracePt t="7150" x="2457450" y="6022975"/>
          <p14:tracePt t="7158" x="2457450" y="6029325"/>
          <p14:tracePt t="7166" x="2468563" y="6035675"/>
          <p14:tracePt t="7175" x="2492375" y="6035675"/>
          <p14:tracePt t="7192" x="2520950" y="6051550"/>
          <p14:tracePt t="7208" x="2536825" y="6057900"/>
          <p14:tracePt t="7225" x="2560638" y="6057900"/>
          <p14:tracePt t="7242" x="2582863" y="6057900"/>
          <p14:tracePt t="7258" x="2589213" y="6057900"/>
          <p14:tracePt t="7275" x="2593975" y="6057900"/>
          <p14:tracePt t="7327" x="2600325" y="6057900"/>
          <p14:tracePt t="7358" x="2600325" y="6046788"/>
          <p14:tracePt t="7366" x="2593975" y="6046788"/>
          <p14:tracePt t="7375" x="2578100" y="6035675"/>
          <p14:tracePt t="7392" x="2554288" y="6035675"/>
          <p14:tracePt t="7408" x="2525713" y="6022975"/>
          <p14:tracePt t="7425" x="2514600" y="6022975"/>
          <p14:tracePt t="7442" x="2492375" y="6022975"/>
          <p14:tracePt t="7458" x="2479675" y="6022975"/>
          <p14:tracePt t="7475" x="2463800" y="6022975"/>
          <p14:tracePt t="7492" x="2451100" y="6022975"/>
          <p14:tracePt t="7508" x="2435225" y="6022975"/>
          <p14:tracePt t="8366" x="2439988" y="6022975"/>
          <p14:tracePt t="8390" x="2451100" y="6022975"/>
          <p14:tracePt t="8446" x="2457450" y="6022975"/>
          <p14:tracePt t="8886" x="2451100" y="6022975"/>
          <p14:tracePt t="8942" x="2439988" y="6022975"/>
          <p14:tracePt t="8950" x="2435225" y="6022975"/>
          <p14:tracePt t="8958" x="2428875" y="6022975"/>
          <p14:tracePt t="8975" x="2411413" y="6022975"/>
          <p14:tracePt t="8991" x="2406650" y="6022975"/>
          <p14:tracePt t="9046" x="2400300" y="6022975"/>
          <p14:tracePt t="9366" x="2406650" y="6022975"/>
          <p14:tracePt t="9375" x="2411413" y="6022975"/>
          <p14:tracePt t="9398" x="2422525" y="6022975"/>
          <p14:tracePt t="9446" x="2428875" y="6022975"/>
          <p14:tracePt t="9455" x="2435225" y="6022975"/>
          <p14:tracePt t="9471" x="2439988" y="6018213"/>
          <p14:tracePt t="9615" x="2446338" y="6018213"/>
          <p14:tracePt t="9703" x="2439988" y="6018213"/>
          <p14:tracePt t="9719" x="2435225" y="6018213"/>
          <p14:tracePt t="9728" x="2428875" y="6018213"/>
          <p14:tracePt t="9735" x="2422525" y="6018213"/>
          <p14:tracePt t="9744" x="2406650" y="6018213"/>
          <p14:tracePt t="9758" x="2393950" y="6018213"/>
          <p14:tracePt t="9775" x="2389188" y="6018213"/>
          <p14:tracePt t="9791" x="2378075" y="6018213"/>
          <p14:tracePt t="9870" x="2371725" y="6018213"/>
          <p14:tracePt t="10230" x="2378075" y="6018213"/>
          <p14:tracePt t="10238" x="2389188" y="6018213"/>
          <p14:tracePt t="10246" x="2393950" y="6018213"/>
          <p14:tracePt t="10258" x="2400300" y="6018213"/>
          <p14:tracePt t="10275" x="2411413" y="6018213"/>
          <p14:tracePt t="10326" x="2422525" y="6018213"/>
          <p14:tracePt t="10334" x="2428875" y="6022975"/>
          <p14:tracePt t="10470" x="2422525" y="6022975"/>
          <p14:tracePt t="10487" x="2406650" y="6022975"/>
          <p14:tracePt t="10495" x="2400300" y="6022975"/>
          <p14:tracePt t="10502" x="2393950" y="6022975"/>
          <p14:tracePt t="10511" x="2389188" y="6029325"/>
          <p14:tracePt t="10550" x="2382838" y="6035675"/>
          <p14:tracePt t="10606" x="2393950" y="6046788"/>
          <p14:tracePt t="10662" x="2400300" y="6046788"/>
          <p14:tracePt t="10703" x="2406650" y="6051550"/>
          <p14:tracePt t="10814" x="2411413" y="6051550"/>
          <p14:tracePt t="10831" x="2411413" y="6046788"/>
          <p14:tracePt t="10854" x="2411413" y="6040438"/>
          <p14:tracePt t="10863" x="2411413" y="6035675"/>
          <p14:tracePt t="10870" x="2406650" y="6035675"/>
          <p14:tracePt t="10878" x="2400300" y="6035675"/>
          <p14:tracePt t="10891" x="2393950" y="6035675"/>
          <p14:tracePt t="10908" x="2365375" y="6035675"/>
          <p14:tracePt t="10924" x="2360613" y="6035675"/>
          <p14:tracePt t="10941" x="2343150" y="6035675"/>
          <p14:tracePt t="10958" x="2343150" y="6046788"/>
          <p14:tracePt t="10974" x="2343150" y="6057900"/>
          <p14:tracePt t="10991" x="2343150" y="6069013"/>
          <p14:tracePt t="11008" x="2343150" y="6075363"/>
          <p14:tracePt t="11024" x="2343150" y="6080125"/>
          <p14:tracePt t="11041" x="2343150" y="6086475"/>
          <p14:tracePt t="11158" x="2336800" y="6092825"/>
          <p14:tracePt t="11182" x="2332038" y="6092825"/>
          <p14:tracePt t="11190" x="2314575" y="6092825"/>
          <p14:tracePt t="11198" x="2308225" y="6092825"/>
          <p14:tracePt t="11208" x="2297113" y="6092825"/>
          <p14:tracePt t="11224" x="2274888" y="6092825"/>
          <p14:tracePt t="11241" x="2246313" y="6103938"/>
          <p14:tracePt t="11258" x="2235200" y="6115050"/>
          <p14:tracePt t="11274" x="2228850" y="6126163"/>
          <p14:tracePt t="11291" x="2228850" y="6143625"/>
          <p14:tracePt t="11308" x="2217738" y="6161088"/>
          <p14:tracePt t="11324" x="2217738" y="6178550"/>
          <p14:tracePt t="11341" x="2217738" y="6200775"/>
          <p14:tracePt t="11358" x="2206625" y="6240463"/>
          <p14:tracePt t="11374" x="2206625" y="6264275"/>
          <p14:tracePt t="11391" x="2200275" y="6292850"/>
          <p14:tracePt t="11408" x="2200275" y="6303963"/>
          <p14:tracePt t="11424" x="2200275" y="6321425"/>
          <p14:tracePt t="11441" x="2200275" y="6337300"/>
          <p14:tracePt t="11458" x="2200275" y="6365875"/>
          <p14:tracePt t="11474" x="2200275" y="6394450"/>
          <p14:tracePt t="11491" x="2200275" y="6429375"/>
          <p14:tracePt t="11508" x="2228850" y="6475413"/>
          <p14:tracePt t="11524" x="2235200" y="6503988"/>
          <p14:tracePt t="11526" x="2239963" y="6515100"/>
          <p14:tracePt t="11541" x="2257425" y="6537325"/>
          <p14:tracePt t="11558" x="2268538" y="6565900"/>
          <p14:tracePt t="11574" x="2320925" y="6618288"/>
          <p14:tracePt t="11591" x="2378075" y="6651625"/>
          <p14:tracePt t="11608" x="2435225" y="6675438"/>
          <p14:tracePt t="11624" x="2486025" y="6692900"/>
          <p14:tracePt t="11641" x="2554288" y="6708775"/>
          <p14:tracePt t="11658" x="2611438" y="6715125"/>
          <p14:tracePt t="11674" x="2651125" y="6715125"/>
          <p14:tracePt t="11691" x="2692400" y="6715125"/>
          <p14:tracePt t="11708" x="2714625" y="6715125"/>
          <p14:tracePt t="11724" x="2743200" y="6715125"/>
          <p14:tracePt t="11741" x="2754313" y="6692900"/>
          <p14:tracePt t="11758" x="2782888" y="6618288"/>
          <p14:tracePt t="11774" x="2782888" y="6572250"/>
          <p14:tracePt t="11791" x="2789238" y="6537325"/>
          <p14:tracePt t="11808" x="2789238" y="6503988"/>
          <p14:tracePt t="11824" x="2789238" y="6480175"/>
          <p14:tracePt t="11841" x="2789238" y="6469063"/>
          <p14:tracePt t="11858" x="2789238" y="6446838"/>
          <p14:tracePt t="11874" x="2771775" y="6423025"/>
          <p14:tracePt t="11891" x="2754313" y="6389688"/>
          <p14:tracePt t="11908" x="2736850" y="6372225"/>
          <p14:tracePt t="11924" x="2732088" y="6350000"/>
          <p14:tracePt t="11941" x="2725738" y="6326188"/>
          <p14:tracePt t="11958" x="2720975" y="6315075"/>
          <p14:tracePt t="11974" x="2714625" y="6292850"/>
          <p14:tracePt t="11991" x="2708275" y="6275388"/>
          <p14:tracePt t="12008" x="2686050" y="6246813"/>
          <p14:tracePt t="12024" x="2674938" y="6235700"/>
          <p14:tracePt t="12041" x="2663825" y="6207125"/>
          <p14:tracePt t="12058" x="2657475" y="6200775"/>
          <p14:tracePt t="12074" x="2635250" y="6183313"/>
          <p14:tracePt t="12091" x="2628900" y="6178550"/>
          <p14:tracePt t="12107" x="2611438" y="6154738"/>
          <p14:tracePt t="12124" x="2600325" y="6143625"/>
          <p14:tracePt t="12141" x="2582863" y="6137275"/>
          <p14:tracePt t="12158" x="2554288" y="6126163"/>
          <p14:tracePt t="12174" x="2525713" y="6108700"/>
          <p14:tracePt t="12191" x="2520950" y="6108700"/>
          <p14:tracePt t="12208" x="2492375" y="6103938"/>
          <p14:tracePt t="12224" x="2479675" y="6103938"/>
          <p14:tracePt t="12241" x="2457450" y="6092825"/>
          <p14:tracePt t="12258" x="2439988" y="6086475"/>
          <p14:tracePt t="12274" x="2428875" y="6086475"/>
          <p14:tracePt t="12291" x="2417763" y="6086475"/>
          <p14:tracePt t="12308" x="2400300" y="6086475"/>
          <p14:tracePt t="12324" x="2389188" y="6086475"/>
          <p14:tracePt t="12341" x="2378075" y="6086475"/>
          <p14:tracePt t="12357" x="2365375" y="6086475"/>
          <p14:tracePt t="12374" x="2349500" y="6086475"/>
          <p14:tracePt t="12391" x="2336800" y="6086475"/>
          <p14:tracePt t="12408" x="2332038" y="6086475"/>
          <p14:tracePt t="12424" x="2314575" y="6086475"/>
          <p14:tracePt t="12441" x="2297113" y="6092825"/>
          <p14:tracePt t="12458" x="2297113" y="6097588"/>
          <p14:tracePt t="12474" x="2292350" y="6115050"/>
          <p14:tracePt t="12491" x="2268538" y="6143625"/>
          <p14:tracePt t="12508" x="2263775" y="6161088"/>
          <p14:tracePt t="12524" x="2263775" y="6189663"/>
          <p14:tracePt t="12525" x="2263775" y="6194425"/>
          <p14:tracePt t="12541" x="2263775" y="6207125"/>
          <p14:tracePt t="12557" x="2263775" y="6235700"/>
          <p14:tracePt t="12574" x="2263775" y="6251575"/>
          <p14:tracePt t="12591" x="2263775" y="6280150"/>
          <p14:tracePt t="12608" x="2263775" y="6303963"/>
          <p14:tracePt t="12624" x="2263775" y="6315075"/>
          <p14:tracePt t="12641" x="2268538" y="6321425"/>
          <p14:tracePt t="12658" x="2274888" y="6326188"/>
          <p14:tracePt t="12674" x="2274888" y="6332538"/>
          <p14:tracePt t="12691" x="2279650" y="6337300"/>
          <p14:tracePt t="12718" x="2292350" y="6337300"/>
          <p14:tracePt t="12728" x="2297113" y="6337300"/>
          <p14:tracePt t="12741" x="2303463" y="6337300"/>
          <p14:tracePt t="12757" x="2308225" y="6337300"/>
          <p14:tracePt t="12774" x="2325688" y="6337300"/>
          <p14:tracePt t="12791" x="2336800" y="6332538"/>
          <p14:tracePt t="12807" x="2336800" y="6286500"/>
          <p14:tracePt t="12824" x="2336800" y="6257925"/>
          <p14:tracePt t="12841" x="2343150" y="6229350"/>
          <p14:tracePt t="12857" x="2354263" y="6200775"/>
          <p14:tracePt t="12874" x="2354263" y="6189663"/>
          <p14:tracePt t="12891" x="2365375" y="6172200"/>
          <p14:tracePt t="12907" x="2365375" y="6161088"/>
          <p14:tracePt t="12924" x="2371725" y="6143625"/>
          <p14:tracePt t="12941" x="2371725" y="6132513"/>
          <p14:tracePt t="12957" x="2371725" y="6121400"/>
          <p14:tracePt t="12974" x="2378075" y="6097588"/>
          <p14:tracePt t="12991" x="2382838" y="6069013"/>
          <p14:tracePt t="13008" x="2406650" y="6046788"/>
          <p14:tracePt t="13024" x="2406650" y="6018213"/>
          <p14:tracePt t="13041" x="2406650" y="5983288"/>
          <p14:tracePt t="13057" x="2406650" y="5965825"/>
          <p14:tracePt t="13074" x="2411413" y="5932488"/>
          <p14:tracePt t="13091" x="2417763" y="5915025"/>
          <p14:tracePt t="13107" x="2435225" y="5886450"/>
          <p14:tracePt t="13124" x="2439988" y="5857875"/>
          <p14:tracePt t="13141" x="2439988" y="5835650"/>
          <p14:tracePt t="13158" x="2439988" y="5807075"/>
          <p14:tracePt t="13174" x="2446338" y="5743575"/>
          <p14:tracePt t="13191" x="2446338" y="5703888"/>
          <p14:tracePt t="13207" x="2451100" y="5668963"/>
          <p14:tracePt t="13224" x="2451100" y="5622925"/>
          <p14:tracePt t="13241" x="2468563" y="5583238"/>
          <p14:tracePt t="13257" x="2468563" y="5521325"/>
          <p14:tracePt t="13274" x="2468563" y="5475288"/>
          <p14:tracePt t="13291" x="2468563" y="5429250"/>
          <p14:tracePt t="13307" x="2474913" y="5394325"/>
          <p14:tracePt t="13324" x="2474913" y="5343525"/>
          <p14:tracePt t="13341" x="2474913" y="5297488"/>
          <p14:tracePt t="13357" x="2474913" y="5264150"/>
          <p14:tracePt t="13374" x="2474913" y="5218113"/>
          <p14:tracePt t="13391" x="2474913" y="5189538"/>
          <p14:tracePt t="13407" x="2474913" y="5143500"/>
          <p14:tracePt t="13424" x="2474913" y="5108575"/>
          <p14:tracePt t="13441" x="2474913" y="5086350"/>
          <p14:tracePt t="13458" x="2474913" y="5057775"/>
          <p14:tracePt t="13474" x="2474913" y="5029200"/>
          <p14:tracePt t="13491" x="2474913" y="5011738"/>
          <p14:tracePt t="13507" x="2474913" y="4994275"/>
          <p14:tracePt t="13524" x="2479675" y="4978400"/>
          <p14:tracePt t="13606" x="2479675" y="4989513"/>
          <p14:tracePt t="13614" x="2474913" y="5018088"/>
          <p14:tracePt t="13624" x="2457450" y="5051425"/>
          <p14:tracePt t="13641" x="2428875" y="5108575"/>
          <p14:tracePt t="13657" x="2422525" y="5143500"/>
          <p14:tracePt t="13674" x="2422525" y="5172075"/>
          <p14:tracePt t="13691" x="2422525" y="5183188"/>
          <p14:tracePt t="13707" x="2422525" y="5207000"/>
          <p14:tracePt t="13724" x="2446338" y="5229225"/>
          <p14:tracePt t="13741" x="2463800" y="5240338"/>
          <p14:tracePt t="13758" x="2479675" y="5251450"/>
          <p14:tracePt t="13774" x="2503488" y="5251450"/>
          <p14:tracePt t="13791" x="2532063" y="5251450"/>
          <p14:tracePt t="13807" x="2549525" y="5251450"/>
          <p14:tracePt t="13824" x="2560638" y="5251450"/>
          <p14:tracePt t="13841" x="2565400" y="5246688"/>
          <p14:tracePt t="13857" x="2565400" y="5235575"/>
          <p14:tracePt t="13874" x="2565400" y="5218113"/>
          <p14:tracePt t="13891" x="2565400" y="5207000"/>
          <p14:tracePt t="13907" x="2571750" y="5183188"/>
          <p14:tracePt t="13974" x="2571750" y="5194300"/>
          <p14:tracePt t="13982" x="2589213" y="5222875"/>
          <p14:tracePt t="13991" x="2589213" y="5246688"/>
          <p14:tracePt t="14007" x="2593975" y="5292725"/>
          <p14:tracePt t="14024" x="2593975" y="5343525"/>
          <p14:tracePt t="14041" x="2593975" y="5400675"/>
          <p14:tracePt t="14057" x="2593975" y="5435600"/>
          <p14:tracePt t="14074" x="2593975" y="5446713"/>
          <p14:tracePt t="14091" x="2593975" y="5451475"/>
          <p14:tracePt t="14107" x="2593975" y="5464175"/>
          <p14:tracePt t="14182" x="2593975" y="5446713"/>
          <p14:tracePt t="14190" x="2593975" y="5418138"/>
          <p14:tracePt t="14198" x="2593975" y="5383213"/>
          <p14:tracePt t="14207" x="2593975" y="5343525"/>
          <p14:tracePt t="14224" x="2593975" y="5257800"/>
          <p14:tracePt t="14241" x="2593975" y="5207000"/>
          <p14:tracePt t="14257" x="2593975" y="5189538"/>
          <p14:tracePt t="14274" x="2600325" y="5165725"/>
          <p14:tracePt t="14291" x="2606675" y="5160963"/>
          <p14:tracePt t="14307" x="2617788" y="5149850"/>
          <p14:tracePt t="14391" x="2622550" y="5143500"/>
          <p14:tracePt t="14406" x="2635250" y="5143500"/>
          <p14:tracePt t="14414" x="2635250" y="5172075"/>
          <p14:tracePt t="14424" x="2635250" y="5211763"/>
          <p14:tracePt t="14441" x="2635250" y="5308600"/>
          <p14:tracePt t="14457" x="2635250" y="5372100"/>
          <p14:tracePt t="14474" x="2635250" y="5407025"/>
          <p14:tracePt t="14491" x="2635250" y="5440363"/>
          <p14:tracePt t="14507" x="2635250" y="5468938"/>
          <p14:tracePt t="14524" x="2635250" y="5475288"/>
          <p14:tracePt t="14541" x="2635250" y="5480050"/>
          <p14:tracePt t="14557" x="2628900" y="5486400"/>
          <p14:tracePt t="14574" x="2600325" y="5486400"/>
          <p14:tracePt t="14591" x="2543175" y="5440363"/>
          <p14:tracePt t="14607" x="2503488" y="5407025"/>
          <p14:tracePt t="14624" x="2463800" y="5349875"/>
          <p14:tracePt t="14641" x="2457450" y="5303838"/>
          <p14:tracePt t="14657" x="2446338" y="5275263"/>
          <p14:tracePt t="14674" x="2435225" y="5240338"/>
          <p14:tracePt t="14691" x="2428875" y="5229225"/>
          <p14:tracePt t="14707" x="2428875" y="5222875"/>
          <p14:tracePt t="14724" x="2428875" y="5218113"/>
          <p14:tracePt t="14757" x="2422525" y="5211763"/>
          <p14:tracePt t="14783" x="2422525" y="5207000"/>
          <p14:tracePt t="14854" x="2417763" y="5200650"/>
          <p14:tracePt t="14902" x="2406650" y="5200650"/>
          <p14:tracePt t="14911" x="2406650" y="5211763"/>
          <p14:tracePt t="14918" x="2393950" y="5229225"/>
          <p14:tracePt t="14928" x="2393950" y="5268913"/>
          <p14:tracePt t="14941" x="2393950" y="5297488"/>
          <p14:tracePt t="14957" x="2393950" y="5343525"/>
          <p14:tracePt t="14974" x="2400300" y="5411788"/>
          <p14:tracePt t="14991" x="2406650" y="5446713"/>
          <p14:tracePt t="15007" x="2411413" y="5451475"/>
          <p14:tracePt t="15024" x="2417763" y="5468938"/>
          <p14:tracePt t="15041" x="2439988" y="5475288"/>
          <p14:tracePt t="15057" x="2479675" y="5475288"/>
          <p14:tracePt t="15074" x="2543175" y="5475288"/>
          <p14:tracePt t="15091" x="2582863" y="5475288"/>
          <p14:tracePt t="15107" x="2622550" y="5451475"/>
          <p14:tracePt t="15124" x="2651125" y="5407025"/>
          <p14:tracePt t="15141" x="2668588" y="5360988"/>
          <p14:tracePt t="15157" x="2692400" y="5314950"/>
          <p14:tracePt t="15174" x="2714625" y="5246688"/>
          <p14:tracePt t="15191" x="2714625" y="5222875"/>
          <p14:tracePt t="15207" x="2720975" y="5200650"/>
          <p14:tracePt t="15224" x="2725738" y="5194300"/>
          <p14:tracePt t="15257" x="2725738" y="5189538"/>
          <p14:tracePt t="15286" x="2725738" y="5183188"/>
          <p14:tracePt t="15311" x="2720975" y="5183188"/>
          <p14:tracePt t="15318" x="2714625" y="5189538"/>
          <p14:tracePt t="15334" x="2714625" y="5211763"/>
          <p14:tracePt t="15345" x="2686050" y="5264150"/>
          <p14:tracePt t="15357" x="2686050" y="5286375"/>
          <p14:tracePt t="15374" x="2679700" y="5383213"/>
          <p14:tracePt t="15391" x="2679700" y="5429250"/>
          <p14:tracePt t="15407" x="2679700" y="5480050"/>
          <p14:tracePt t="15424" x="2674938" y="5497513"/>
          <p14:tracePt t="15441" x="2674938" y="5514975"/>
          <p14:tracePt t="15457" x="2668588" y="5521325"/>
          <p14:tracePt t="15494" x="2663825" y="5521325"/>
          <p14:tracePt t="15507" x="2657475" y="5521325"/>
          <p14:tracePt t="15524" x="2622550" y="5521325"/>
          <p14:tracePt t="15540" x="2582863" y="5492750"/>
          <p14:tracePt t="15557" x="2549525" y="5422900"/>
          <p14:tracePt t="15574" x="2508250" y="5308600"/>
          <p14:tracePt t="15590" x="2497138" y="5275263"/>
          <p14:tracePt t="15607" x="2497138" y="5240338"/>
          <p14:tracePt t="15624" x="2497138" y="5229225"/>
          <p14:tracePt t="15640" x="2497138" y="5211763"/>
          <p14:tracePt t="15657" x="2492375" y="5189538"/>
          <p14:tracePt t="15674" x="2492375" y="5178425"/>
          <p14:tracePt t="15691" x="2486025" y="5172075"/>
          <p14:tracePt t="15735" x="2479675" y="5172075"/>
          <p14:tracePt t="15750" x="2474913" y="5172075"/>
          <p14:tracePt t="15760" x="2468563" y="5172075"/>
          <p14:tracePt t="15790" x="2457450" y="5172075"/>
          <p14:tracePt t="15799" x="2457450" y="5189538"/>
          <p14:tracePt t="15807" x="2457450" y="5218113"/>
          <p14:tracePt t="15824" x="2457450" y="5280025"/>
          <p14:tracePt t="15840" x="2457450" y="5354638"/>
          <p14:tracePt t="15857" x="2457450" y="5411788"/>
          <p14:tracePt t="15874" x="2439988" y="5475288"/>
          <p14:tracePt t="15890" x="2439988" y="5497513"/>
          <p14:tracePt t="15907" x="2439988" y="5508625"/>
          <p14:tracePt t="15924" x="2439988" y="5514975"/>
          <p14:tracePt t="15957" x="2457450" y="5514975"/>
          <p14:tracePt t="15974" x="2514600" y="5514975"/>
          <p14:tracePt t="15990" x="2560638" y="5503863"/>
          <p14:tracePt t="16007" x="2606675" y="5464175"/>
          <p14:tracePt t="16024" x="2640013" y="5429250"/>
          <p14:tracePt t="16040" x="2663825" y="5360988"/>
          <p14:tracePt t="16057" x="2663825" y="5326063"/>
          <p14:tracePt t="16074" x="2663825" y="5286375"/>
          <p14:tracePt t="16090" x="2663825" y="5257800"/>
          <p14:tracePt t="16107" x="2663825" y="5251450"/>
          <p14:tracePt t="16124" x="2663825" y="5246688"/>
          <p14:tracePt t="16140" x="2663825" y="5235575"/>
          <p14:tracePt t="16239" x="2663825" y="5251450"/>
          <p14:tracePt t="16246" x="2663825" y="5280025"/>
          <p14:tracePt t="16257" x="2663825" y="5326063"/>
          <p14:tracePt t="16274" x="2663825" y="5378450"/>
          <p14:tracePt t="16290" x="2663825" y="5411788"/>
          <p14:tracePt t="16307" x="2651125" y="5457825"/>
          <p14:tracePt t="16340" x="2651125" y="5468938"/>
          <p14:tracePt t="16902" x="2651125" y="5475288"/>
          <p14:tracePt t="17326" x="2651125" y="5480050"/>
          <p14:tracePt t="17334" x="2651125" y="5486400"/>
          <p14:tracePt t="17350" x="2651125" y="5497513"/>
          <p14:tracePt t="17366" x="2651125" y="5503863"/>
          <p14:tracePt t="17382" x="2651125" y="5508625"/>
          <p14:tracePt t="17534" x="2657475" y="5492750"/>
          <p14:tracePt t="17544" x="2657475" y="5486400"/>
          <p14:tracePt t="17550" x="2663825" y="5475288"/>
          <p14:tracePt t="17559" x="2663825" y="5468938"/>
          <p14:tracePt t="17573" x="2668588" y="5446713"/>
          <p14:tracePt t="17590" x="2674938" y="5440363"/>
          <p14:tracePt t="17822" x="2679700" y="5435600"/>
          <p14:tracePt t="17958" x="2686050" y="5435600"/>
          <p14:tracePt t="17976" x="2692400" y="5435600"/>
          <p14:tracePt t="17990" x="2697163" y="5435600"/>
          <p14:tracePt t="18006" x="2703513" y="5435600"/>
          <p14:tracePt t="18015" x="2714625" y="5435600"/>
          <p14:tracePt t="18023" x="2725738" y="5451475"/>
          <p14:tracePt t="18040" x="2732088" y="5457825"/>
          <p14:tracePt t="18062" x="2743200" y="5464175"/>
          <p14:tracePt t="18073" x="2749550" y="5464175"/>
          <p14:tracePt t="18090" x="2765425" y="5475288"/>
          <p14:tracePt t="18107" x="2782888" y="5480050"/>
          <p14:tracePt t="18140" x="2789238" y="5486400"/>
          <p14:tracePt t="18157" x="2794000" y="5486400"/>
          <p14:tracePt t="18177" x="2806700" y="5486400"/>
          <p14:tracePt t="18190" x="2817813" y="5497513"/>
          <p14:tracePt t="18230" x="2822575" y="5503863"/>
          <p14:tracePt t="18326" x="2828925" y="5508625"/>
          <p14:tracePt t="18334" x="2835275" y="5508625"/>
          <p14:tracePt t="18344" x="2840038" y="5508625"/>
          <p14:tracePt t="18360" x="2857500" y="5508625"/>
          <p14:tracePt t="18377" x="2863850" y="5503863"/>
          <p14:tracePt t="18390" x="2868613" y="5497513"/>
          <p14:tracePt t="18407" x="2874963" y="5492750"/>
          <p14:tracePt t="18424" x="2879725" y="5486400"/>
          <p14:tracePt t="18440" x="2886075" y="5480050"/>
          <p14:tracePt t="18457" x="2892425" y="5475288"/>
          <p14:tracePt t="18473" x="2897188" y="5451475"/>
          <p14:tracePt t="18598" x="2903538" y="5446713"/>
          <p14:tracePt t="18631" x="2903538" y="5440363"/>
          <p14:tracePt t="18654" x="2903538" y="5429250"/>
          <p14:tracePt t="18670" x="2903538" y="5422900"/>
          <p14:tracePt t="18694" x="2897188" y="5418138"/>
          <p14:tracePt t="18742" x="2897188" y="5411788"/>
          <p14:tracePt t="18790" x="2897188" y="5400675"/>
          <p14:tracePt t="19079" x="2892425" y="5383213"/>
          <p14:tracePt t="19102" x="2892425" y="5378450"/>
          <p14:tracePt t="19198" x="2892425" y="5365750"/>
          <p14:tracePt t="19310" x="2879725" y="5349875"/>
          <p14:tracePt t="19526" x="2874963" y="5349875"/>
          <p14:tracePt t="19534" x="2868613" y="5349875"/>
          <p14:tracePt t="19544" x="2863850" y="5349875"/>
          <p14:tracePt t="19557" x="2857500" y="5354638"/>
          <p14:tracePt t="19573" x="2857500" y="5378450"/>
          <p14:tracePt t="19590" x="2857500" y="5407025"/>
          <p14:tracePt t="19607" x="2846388" y="5429250"/>
          <p14:tracePt t="19623" x="2846388" y="5457825"/>
          <p14:tracePt t="19640" x="2846388" y="5486400"/>
          <p14:tracePt t="19657" x="2840038" y="5503863"/>
          <p14:tracePt t="19673" x="2840038" y="5514975"/>
          <p14:tracePt t="19690" x="2835275" y="5537200"/>
          <p14:tracePt t="19707" x="2835275" y="5549900"/>
          <p14:tracePt t="19723" x="2835275" y="5565775"/>
          <p14:tracePt t="19740" x="2835275" y="5578475"/>
          <p14:tracePt t="19757" x="2835275" y="5594350"/>
          <p14:tracePt t="19773" x="2835275" y="5600700"/>
          <p14:tracePt t="19790" x="2835275" y="5607050"/>
          <p14:tracePt t="19807" x="2835275" y="5611813"/>
          <p14:tracePt t="19823" x="2840038" y="5618163"/>
          <p14:tracePt t="19846" x="2846388" y="5618163"/>
          <p14:tracePt t="19863" x="2857500" y="5629275"/>
          <p14:tracePt t="19886" x="2874963" y="5640388"/>
          <p14:tracePt t="19902" x="2879725" y="5640388"/>
          <p14:tracePt t="19911" x="2886075" y="5646738"/>
          <p14:tracePt t="19923" x="2897188" y="5646738"/>
          <p14:tracePt t="19940" x="2908300" y="5646738"/>
          <p14:tracePt t="19957" x="2914650" y="5646738"/>
          <p14:tracePt t="19973" x="2943225" y="5646738"/>
          <p14:tracePt t="19990" x="2960688" y="5646738"/>
          <p14:tracePt t="20007" x="2971800" y="5651500"/>
          <p14:tracePt t="20040" x="2978150" y="5651500"/>
          <p14:tracePt t="20057" x="2994025" y="5651500"/>
          <p14:tracePt t="20073" x="3011488" y="5651500"/>
          <p14:tracePt t="20239" x="3006725" y="5651500"/>
          <p14:tracePt t="20246" x="2994025" y="5651500"/>
          <p14:tracePt t="20262" x="2960688" y="5622925"/>
          <p14:tracePt t="20273" x="2954338" y="5622925"/>
          <p14:tracePt t="20290" x="2932113" y="5611813"/>
          <p14:tracePt t="20307" x="2914650" y="5594350"/>
          <p14:tracePt t="20340" x="2908300" y="5565775"/>
          <p14:tracePt t="20356" x="2903538" y="5561013"/>
          <p14:tracePt t="20373" x="2897188" y="5543550"/>
          <p14:tracePt t="20390" x="2897188" y="5508625"/>
          <p14:tracePt t="20407" x="2897188" y="5492750"/>
          <p14:tracePt t="20423" x="2897188" y="5464175"/>
          <p14:tracePt t="20440" x="2897188" y="5457825"/>
          <p14:tracePt t="20457" x="2897188" y="5446713"/>
          <p14:tracePt t="20473" x="2897188" y="5440363"/>
          <p14:tracePt t="20490" x="2897188" y="5429250"/>
          <p14:tracePt t="20507" x="2903538" y="5422900"/>
          <p14:tracePt t="20523" x="2908300" y="5411788"/>
          <p14:tracePt t="20606" x="2925763" y="5411788"/>
          <p14:tracePt t="20622" x="2925763" y="5435600"/>
          <p14:tracePt t="20630" x="2925763" y="5446713"/>
          <p14:tracePt t="20640" x="2925763" y="5468938"/>
          <p14:tracePt t="20657" x="2925763" y="5492750"/>
          <p14:tracePt t="20673" x="2925763" y="5508625"/>
          <p14:tracePt t="20690" x="2925763" y="5514975"/>
          <p14:tracePt t="20707" x="2925763" y="5521325"/>
          <p14:tracePt t="20822" x="2932113" y="5526088"/>
          <p14:tracePt t="20846" x="2936875" y="5526088"/>
          <p14:tracePt t="20854" x="2949575" y="5526088"/>
          <p14:tracePt t="20870" x="2954338" y="5526088"/>
          <p14:tracePt t="20878" x="2960688" y="5526088"/>
          <p14:tracePt t="20890" x="2978150" y="5526088"/>
          <p14:tracePt t="20907" x="2989263" y="5526088"/>
          <p14:tracePt t="20923" x="3017838" y="5526088"/>
          <p14:tracePt t="20940" x="3040063" y="5526088"/>
          <p14:tracePt t="20956" x="3051175" y="5526088"/>
          <p14:tracePt t="20973" x="3074988" y="5526088"/>
          <p14:tracePt t="20990" x="3086100" y="5526088"/>
          <p14:tracePt t="21006" x="3092450" y="5526088"/>
          <p14:tracePt t="21040" x="3125788" y="5543550"/>
          <p14:tracePt t="21056" x="3149600" y="5543550"/>
          <p14:tracePt t="21073" x="3182938" y="5549900"/>
          <p14:tracePt t="21090" x="3211513" y="5549900"/>
          <p14:tracePt t="21106" x="3222625" y="5554663"/>
          <p14:tracePt t="21123" x="3240088" y="5554663"/>
          <p14:tracePt t="21140" x="3246438" y="5554663"/>
          <p14:tracePt t="21156" x="3268663" y="5554663"/>
          <p14:tracePt t="21173" x="3286125" y="5554663"/>
          <p14:tracePt t="21190" x="3303588" y="5554663"/>
          <p14:tracePt t="21254" x="3308350" y="5554663"/>
          <p14:tracePt t="21286" x="3314700" y="5561013"/>
          <p14:tracePt t="21302" x="3321050" y="5561013"/>
          <p14:tracePt t="21414" x="3332163" y="5561013"/>
          <p14:tracePt t="21430" x="3336925" y="5561013"/>
          <p14:tracePt t="21439" x="3343275" y="5561013"/>
          <p14:tracePt t="21503" x="3349625" y="5561013"/>
          <p14:tracePt t="21510" x="3360738" y="5561013"/>
          <p14:tracePt t="21519" x="3365500" y="5561013"/>
          <p14:tracePt t="21527" x="3382963" y="5561013"/>
          <p14:tracePt t="21543" x="3394075" y="5561013"/>
          <p14:tracePt t="21615" x="3400425" y="5561013"/>
          <p14:tracePt t="21622" x="3411538" y="5561013"/>
          <p14:tracePt t="21630" x="3422650" y="5561013"/>
          <p14:tracePt t="21718" x="3429000" y="5561013"/>
          <p14:tracePt t="21735" x="3435350" y="5561013"/>
          <p14:tracePt t="21743" x="3440113" y="5561013"/>
          <p14:tracePt t="21751" x="3457575" y="5561013"/>
          <p14:tracePt t="21766" x="3468688" y="5549900"/>
          <p14:tracePt t="21776" x="3475038" y="5543550"/>
          <p14:tracePt t="21790" x="3479800" y="5537200"/>
          <p14:tracePt t="21806" x="3486150" y="5537200"/>
          <p14:tracePt t="21823" x="3497263" y="5532438"/>
          <p14:tracePt t="21840" x="3503613" y="5532438"/>
          <p14:tracePt t="21856" x="3521075" y="5532438"/>
          <p14:tracePt t="22014" x="3497263" y="5532438"/>
          <p14:tracePt t="22022" x="3475038" y="5532438"/>
          <p14:tracePt t="22031" x="3463925" y="5532438"/>
          <p14:tracePt t="22040" x="3435350" y="5532438"/>
          <p14:tracePt t="22056" x="3394075" y="5526088"/>
          <p14:tracePt t="22073" x="3354388" y="5526088"/>
          <p14:tracePt t="22090" x="3297238" y="5526088"/>
          <p14:tracePt t="22106" x="3240088" y="5526088"/>
          <p14:tracePt t="22123" x="3194050" y="5526088"/>
          <p14:tracePt t="22140" x="3160713" y="5526088"/>
          <p14:tracePt t="22156" x="3125788" y="5526088"/>
          <p14:tracePt t="22173" x="3079750" y="5526088"/>
          <p14:tracePt t="22190" x="3006725" y="5526088"/>
          <p14:tracePt t="22206" x="2978150" y="5526088"/>
          <p14:tracePt t="22223" x="2960688" y="5526088"/>
          <p14:tracePt t="22240" x="2954338" y="5526088"/>
          <p14:tracePt t="22256" x="2949575" y="5526088"/>
          <p14:tracePt t="22273" x="2925763" y="5526088"/>
          <p14:tracePt t="22290" x="2908300" y="5526088"/>
          <p14:tracePt t="22306" x="2897188" y="5526088"/>
          <p14:tracePt t="22323" x="2886075" y="5526088"/>
          <p14:tracePt t="22356" x="2879725" y="5526088"/>
          <p14:tracePt t="22377" x="2868613" y="5526088"/>
          <p14:tracePt t="22390" x="2863850" y="5526088"/>
          <p14:tracePt t="22406" x="2857500" y="5526088"/>
          <p14:tracePt t="22510" x="2868613" y="5526088"/>
          <p14:tracePt t="22519" x="2892425" y="5526088"/>
          <p14:tracePt t="22527" x="2925763" y="5543550"/>
          <p14:tracePt t="22540" x="2943225" y="5543550"/>
          <p14:tracePt t="22556" x="3022600" y="5554663"/>
          <p14:tracePt t="22573" x="3092450" y="5554663"/>
          <p14:tracePt t="22590" x="3178175" y="5554663"/>
          <p14:tracePt t="22606" x="3206750" y="5554663"/>
          <p14:tracePt t="22623" x="3228975" y="5554663"/>
          <p14:tracePt t="22640" x="3268663" y="5554663"/>
          <p14:tracePt t="22656" x="3297238" y="5554663"/>
          <p14:tracePt t="22673" x="3321050" y="5554663"/>
          <p14:tracePt t="22690" x="3349625" y="5554663"/>
          <p14:tracePt t="22706" x="3378200" y="5554663"/>
          <p14:tracePt t="22723" x="3406775" y="5554663"/>
          <p14:tracePt t="22740" x="3429000" y="5554663"/>
          <p14:tracePt t="22756" x="3463925" y="5554663"/>
          <p14:tracePt t="22773" x="3508375" y="5561013"/>
          <p14:tracePt t="22790" x="3582988" y="5565775"/>
          <p14:tracePt t="22806" x="3629025" y="5583238"/>
          <p14:tracePt t="22990" x="3622675" y="5583238"/>
          <p14:tracePt t="22998" x="3600450" y="5583238"/>
          <p14:tracePt t="23006" x="3589338" y="5583238"/>
          <p14:tracePt t="23023" x="3525838" y="5572125"/>
          <p14:tracePt t="23040" x="3479800" y="5572125"/>
          <p14:tracePt t="23056" x="3435350" y="5565775"/>
          <p14:tracePt t="23073" x="3400425" y="5565775"/>
          <p14:tracePt t="23090" x="3365500" y="5565775"/>
          <p14:tracePt t="23106" x="3332163" y="5565775"/>
          <p14:tracePt t="23123" x="3268663" y="5565775"/>
          <p14:tracePt t="23140" x="3222625" y="5565775"/>
          <p14:tracePt t="23156" x="3194050" y="5565775"/>
          <p14:tracePt t="23173" x="3171825" y="5565775"/>
          <p14:tracePt t="23189" x="3132138" y="5565775"/>
          <p14:tracePt t="23206" x="3097213" y="5565775"/>
          <p14:tracePt t="23223" x="3051175" y="5565775"/>
          <p14:tracePt t="23240" x="3017838" y="5565775"/>
          <p14:tracePt t="23256" x="2971800" y="5565775"/>
          <p14:tracePt t="23273" x="2921000" y="5565775"/>
          <p14:tracePt t="23290" x="2903538" y="5565775"/>
          <p14:tracePt t="23306" x="2886075" y="5565775"/>
          <p14:tracePt t="23323" x="2857500" y="5565775"/>
          <p14:tracePt t="23339" x="2851150" y="5565775"/>
          <p14:tracePt t="23446" x="2879725" y="5565775"/>
          <p14:tracePt t="23455" x="2932113" y="5565775"/>
          <p14:tracePt t="23462" x="2989263" y="5565775"/>
          <p14:tracePt t="23473" x="3068638" y="5565775"/>
          <p14:tracePt t="23490" x="3246438" y="5565775"/>
          <p14:tracePt t="23506" x="3400425" y="5565775"/>
          <p14:tracePt t="23523" x="3514725" y="5565775"/>
          <p14:tracePt t="23540" x="3549650" y="5565775"/>
          <p14:tracePt t="23556" x="3560763" y="5561013"/>
          <p14:tracePt t="23646" x="3565525" y="5554663"/>
          <p14:tracePt t="23654" x="3571875" y="5549900"/>
          <p14:tracePt t="23662" x="3582988" y="5543550"/>
          <p14:tracePt t="23678" x="3589338" y="5543550"/>
          <p14:tracePt t="23689" x="3594100" y="5543550"/>
          <p14:tracePt t="23706" x="3629025" y="5543550"/>
          <p14:tracePt t="23723" x="3651250" y="5543550"/>
          <p14:tracePt t="23739" x="3692525" y="5543550"/>
          <p14:tracePt t="23756" x="3697288" y="5543550"/>
          <p14:tracePt t="23814" x="3708400" y="5543550"/>
          <p14:tracePt t="23822" x="3714750" y="5543550"/>
          <p14:tracePt t="23870" x="3721100" y="5537200"/>
          <p14:tracePt t="23886" x="3708400" y="5526088"/>
          <p14:tracePt t="23895" x="3686175" y="5526088"/>
          <p14:tracePt t="23902" x="3679825" y="5526088"/>
          <p14:tracePt t="23910" x="3663950" y="5526088"/>
          <p14:tracePt t="23923" x="3657600" y="5526088"/>
          <p14:tracePt t="23939" x="3651250" y="5532438"/>
          <p14:tracePt t="23956" x="3640138" y="5543550"/>
          <p14:tracePt t="23973" x="3622675" y="5554663"/>
          <p14:tracePt t="23989" x="3611563" y="5561013"/>
          <p14:tracePt t="24006" x="3560763" y="5572125"/>
          <p14:tracePt t="24023" x="3543300" y="5583238"/>
          <p14:tracePt t="24055" x="3536950" y="5583238"/>
          <p14:tracePt t="24070" x="3525838" y="5583238"/>
          <p14:tracePt t="24230" x="3549650" y="5583238"/>
          <p14:tracePt t="24246" x="3560763" y="5583238"/>
          <p14:tracePt t="24255" x="3578225" y="5578475"/>
          <p14:tracePt t="24270" x="3582988" y="5578475"/>
          <p14:tracePt t="24302" x="3589338" y="5572125"/>
          <p14:tracePt t="24895" x="3606800" y="5572125"/>
          <p14:tracePt t="24902" x="3611563" y="5572125"/>
          <p14:tracePt t="24910" x="3622675" y="5572125"/>
          <p14:tracePt t="24923" x="3646488" y="5572125"/>
          <p14:tracePt t="24939" x="3675063" y="5572125"/>
          <p14:tracePt t="24956" x="3692525" y="5572125"/>
          <p14:tracePt t="24973" x="3714750" y="5572125"/>
          <p14:tracePt t="24989" x="3721100" y="5572125"/>
          <p14:tracePt t="25006" x="3736975" y="5572125"/>
          <p14:tracePt t="25023" x="3749675" y="5572125"/>
          <p14:tracePt t="25039" x="3765550" y="5572125"/>
          <p14:tracePt t="25056" x="3789363" y="5561013"/>
          <p14:tracePt t="25073" x="3800475" y="5554663"/>
          <p14:tracePt t="25089" x="3811588" y="5549900"/>
          <p14:tracePt t="25106" x="3840163" y="5549900"/>
          <p14:tracePt t="25123" x="3863975" y="5549900"/>
          <p14:tracePt t="25139" x="3879850" y="5549900"/>
          <p14:tracePt t="25156" x="3908425" y="5549900"/>
          <p14:tracePt t="25173" x="3943350" y="5549900"/>
          <p14:tracePt t="25189" x="3994150" y="5549900"/>
          <p14:tracePt t="25206" x="4086225" y="5549900"/>
          <p14:tracePt t="25223" x="4137025" y="5549900"/>
          <p14:tracePt t="25239" x="4194175" y="5549900"/>
          <p14:tracePt t="25256" x="4211638" y="5549900"/>
          <p14:tracePt t="25273" x="4235450" y="5549900"/>
          <p14:tracePt t="25289" x="4257675" y="5549900"/>
          <p14:tracePt t="25306" x="4268788" y="5549900"/>
          <p14:tracePt t="25323" x="4292600" y="5549900"/>
          <p14:tracePt t="25339" x="4337050" y="5549900"/>
          <p14:tracePt t="25356" x="4383088" y="5549900"/>
          <p14:tracePt t="25373" x="4435475" y="5549900"/>
          <p14:tracePt t="25389" x="4479925" y="5549900"/>
          <p14:tracePt t="25406" x="4508500" y="5549900"/>
          <p14:tracePt t="25423" x="4521200" y="5549900"/>
          <p14:tracePt t="25439" x="4554538" y="5549900"/>
          <p14:tracePt t="25456" x="4589463" y="5549900"/>
          <p14:tracePt t="25472" x="4640263" y="5549900"/>
          <p14:tracePt t="25489" x="4686300" y="5549900"/>
          <p14:tracePt t="25506" x="4721225" y="5554663"/>
          <p14:tracePt t="25523" x="4754563" y="5554663"/>
          <p14:tracePt t="25539" x="4765675" y="5561013"/>
          <p14:tracePt t="25556" x="4789488" y="5561013"/>
          <p14:tracePt t="25573" x="4800600" y="5561013"/>
          <p14:tracePt t="25589" x="4818063" y="5565775"/>
          <p14:tracePt t="25606" x="4846638" y="5565775"/>
          <p14:tracePt t="25623" x="4864100" y="5565775"/>
          <p14:tracePt t="25639" x="4879975" y="5565775"/>
          <p14:tracePt t="25656" x="4908550" y="5572125"/>
          <p14:tracePt t="25673" x="4932363" y="5578475"/>
          <p14:tracePt t="25689" x="4949825" y="5589588"/>
          <p14:tracePt t="25706" x="5006975" y="5600700"/>
          <p14:tracePt t="25723" x="5029200" y="5600700"/>
          <p14:tracePt t="25739" x="5057775" y="5600700"/>
          <p14:tracePt t="25756" x="5064125" y="5600700"/>
          <p14:tracePt t="25772" x="5080000" y="5607050"/>
          <p14:tracePt t="25789" x="5086350" y="5607050"/>
          <p14:tracePt t="25806" x="5097463" y="5607050"/>
          <p14:tracePt t="25822" x="5108575" y="5607050"/>
          <p14:tracePt t="25839" x="5114925" y="5611813"/>
          <p14:tracePt t="25856" x="5121275" y="5618163"/>
          <p14:tracePt t="25872" x="5126038" y="5618163"/>
          <p14:tracePt t="25889" x="5137150" y="5618163"/>
          <p14:tracePt t="25906" x="5149850" y="5618163"/>
          <p14:tracePt t="25922" x="5165725" y="5622925"/>
          <p14:tracePt t="25939" x="5178425" y="5622925"/>
          <p14:tracePt t="25956" x="5207000" y="5622925"/>
          <p14:tracePt t="25973" x="5218113" y="5622925"/>
          <p14:tracePt t="25989" x="5240338" y="5629275"/>
          <p14:tracePt t="26006" x="5280025" y="5629275"/>
          <p14:tracePt t="26022" x="5321300" y="5635625"/>
          <p14:tracePt t="26039" x="5407025" y="5651500"/>
          <p14:tracePt t="26056" x="5440363" y="5664200"/>
          <p14:tracePt t="26072" x="5468938" y="5668963"/>
          <p14:tracePt t="26089" x="5492750" y="5668963"/>
          <p14:tracePt t="26106" x="5508625" y="5668963"/>
          <p14:tracePt t="26122" x="5543550" y="5668963"/>
          <p14:tracePt t="26139" x="5594350" y="5657850"/>
          <p14:tracePt t="26156" x="5761038" y="5646738"/>
          <p14:tracePt t="26172" x="5926138" y="5646738"/>
          <p14:tracePt t="26189" x="5994400" y="5646738"/>
          <p14:tracePt t="26206" x="6189663" y="5646738"/>
          <p14:tracePt t="26222" x="6423025" y="5646738"/>
          <p14:tracePt t="26239" x="6640513" y="5646738"/>
          <p14:tracePt t="26256" x="6807200" y="5646738"/>
          <p14:tracePt t="26272" x="7023100" y="5646738"/>
          <p14:tracePt t="26289" x="7200900" y="5646738"/>
          <p14:tracePt t="26306" x="7286625" y="5646738"/>
          <p14:tracePt t="26322" x="7354888" y="5646738"/>
          <p14:tracePt t="26339" x="7440613" y="5635625"/>
          <p14:tracePt t="26356" x="7526338" y="5629275"/>
          <p14:tracePt t="26372" x="7578725" y="5611813"/>
          <p14:tracePt t="26389" x="7612063" y="5611813"/>
          <p14:tracePt t="26406" x="7669213" y="5607050"/>
          <p14:tracePt t="26422" x="7708900" y="5600700"/>
          <p14:tracePt t="26439" x="7761288" y="5589588"/>
          <p14:tracePt t="26456" x="7800975" y="5589588"/>
          <p14:tracePt t="26472" x="7829550" y="5578475"/>
          <p14:tracePt t="26489" x="7840663" y="5578475"/>
          <p14:tracePt t="26506" x="7858125" y="5578475"/>
          <p14:tracePt t="26522" x="7875588" y="5578475"/>
          <p14:tracePt t="26539" x="7904163" y="5578475"/>
          <p14:tracePt t="26556" x="7932738" y="5578475"/>
          <p14:tracePt t="26572" x="7943850" y="5578475"/>
          <p14:tracePt t="26606" x="7950200" y="5572125"/>
          <p14:tracePt t="26719" x="7950200" y="5565775"/>
          <p14:tracePt t="26759" x="7950200" y="5554663"/>
          <p14:tracePt t="26776" x="7950200" y="5549900"/>
          <p14:tracePt t="26792" x="7943850" y="5543550"/>
          <p14:tracePt t="26815" x="7937500" y="5543550"/>
          <p14:tracePt t="26846" x="7932738" y="5543550"/>
          <p14:tracePt t="26878" x="7926388" y="5537200"/>
          <p14:tracePt t="26918" x="7915275" y="5537200"/>
          <p14:tracePt t="26934" x="7908925" y="5537200"/>
          <p14:tracePt t="27031" x="7904163" y="5532438"/>
          <p14:tracePt t="27478" x="7897813" y="5532438"/>
          <p14:tracePt t="27487" x="7893050" y="5526088"/>
          <p14:tracePt t="27535" x="7886700" y="5521325"/>
          <p14:tracePt t="27543" x="7880350" y="5514975"/>
          <p14:tracePt t="27559" x="7875588" y="5514975"/>
          <p14:tracePt t="27567" x="7869238" y="5514975"/>
          <p14:tracePt t="27654" x="7864475" y="5503863"/>
          <p14:tracePt t="27662" x="7851775" y="5503863"/>
          <p14:tracePt t="27672" x="7818438" y="5503863"/>
          <p14:tracePt t="27689" x="7732713" y="5503863"/>
          <p14:tracePt t="27706" x="7594600" y="5521325"/>
          <p14:tracePt t="27722" x="7383463" y="5543550"/>
          <p14:tracePt t="27739" x="7040563" y="5543550"/>
          <p14:tracePt t="27756" x="6451600" y="5543550"/>
          <p14:tracePt t="27772" x="5732463" y="5480050"/>
          <p14:tracePt t="27789" x="5114925" y="5400675"/>
          <p14:tracePt t="27805" x="4760913" y="5354638"/>
          <p14:tracePt t="27822" x="4549775" y="5332413"/>
          <p14:tracePt t="27839" x="4354513" y="5297488"/>
          <p14:tracePt t="27856" x="4154488" y="5246688"/>
          <p14:tracePt t="27872" x="3949700" y="5222875"/>
          <p14:tracePt t="27889" x="3806825" y="5200650"/>
          <p14:tracePt t="27906" x="3721100" y="5183188"/>
          <p14:tracePt t="27922" x="3668713" y="5183188"/>
          <p14:tracePt t="27939" x="3611563" y="5178425"/>
          <p14:tracePt t="27956" x="3560763" y="5160963"/>
          <p14:tracePt t="27972" x="3521075" y="5149850"/>
          <p14:tracePt t="27989" x="3497263" y="5149850"/>
          <p14:tracePt t="28005" x="3475038" y="5149850"/>
          <p14:tracePt t="28022" x="3435350" y="5143500"/>
          <p14:tracePt t="28039" x="3378200" y="5143500"/>
          <p14:tracePt t="28056" x="3343275" y="5143500"/>
          <p14:tracePt t="28072" x="3303588" y="5143500"/>
          <p14:tracePt t="28089" x="3263900" y="5143500"/>
          <p14:tracePt t="28106" x="3240088" y="5143500"/>
          <p14:tracePt t="28122" x="3211513" y="5143500"/>
          <p14:tracePt t="28139" x="3194050" y="5149850"/>
          <p14:tracePt t="28156" x="3178175" y="5165725"/>
          <p14:tracePt t="28172" x="3178175" y="5200650"/>
          <p14:tracePt t="28189" x="3182938" y="5264150"/>
          <p14:tracePt t="28206" x="3228975" y="5314950"/>
          <p14:tracePt t="28222" x="3343275" y="5411788"/>
          <p14:tracePt t="28239" x="3451225" y="5503863"/>
          <p14:tracePt t="28256" x="3617913" y="5607050"/>
          <p14:tracePt t="28272" x="3736975" y="5664200"/>
          <p14:tracePt t="28289" x="3783013" y="5680075"/>
          <p14:tracePt t="28305" x="3789363" y="5692775"/>
          <p14:tracePt t="28322" x="3800475" y="5692775"/>
          <p14:tracePt t="28339" x="3817938" y="5697538"/>
          <p14:tracePt t="28355" x="3829050" y="5697538"/>
          <p14:tracePt t="28372" x="3851275" y="5703888"/>
          <p14:tracePt t="28982" x="3863975" y="5703888"/>
          <p14:tracePt t="28998" x="3868738" y="5703888"/>
        </p14:tracePtLst>
      </p14:laserTrace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Looks Like Co-Cure</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0444" y="1236256"/>
            <a:ext cx="7221204" cy="541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2"/>
          <p:cNvSpPr txBox="1">
            <a:spLocks noChangeArrowheads="1"/>
          </p:cNvSpPr>
          <p:nvPr/>
        </p:nvSpPr>
        <p:spPr bwMode="auto">
          <a:xfrm>
            <a:off x="4643158" y="1415759"/>
            <a:ext cx="1530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b="1" dirty="0">
                <a:solidFill>
                  <a:srgbClr val="FFFFFF"/>
                </a:solidFill>
              </a:rPr>
              <a:t>HR (2plies)</a:t>
            </a:r>
          </a:p>
        </p:txBody>
      </p:sp>
      <p:sp>
        <p:nvSpPr>
          <p:cNvPr id="3" name="Right Brace 2"/>
          <p:cNvSpPr/>
          <p:nvPr/>
        </p:nvSpPr>
        <p:spPr>
          <a:xfrm rot="16200000" flipV="1">
            <a:off x="4889755" y="628266"/>
            <a:ext cx="382899" cy="2696547"/>
          </a:xfrm>
          <a:prstGeom prst="rightBrace">
            <a:avLst>
              <a:gd name="adj1" fmla="val 30265"/>
              <a:gd name="adj2" fmla="val 48659"/>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2"/>
          <p:cNvSpPr txBox="1">
            <a:spLocks noChangeArrowheads="1"/>
          </p:cNvSpPr>
          <p:nvPr/>
        </p:nvSpPr>
        <p:spPr bwMode="auto">
          <a:xfrm>
            <a:off x="1678925" y="1430879"/>
            <a:ext cx="17680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b="1" dirty="0">
                <a:solidFill>
                  <a:srgbClr val="FFFFFF"/>
                </a:solidFill>
              </a:rPr>
              <a:t>ER (2plies)</a:t>
            </a:r>
          </a:p>
        </p:txBody>
      </p:sp>
      <p:sp>
        <p:nvSpPr>
          <p:cNvPr id="17" name="Right Brace 16"/>
          <p:cNvSpPr/>
          <p:nvPr/>
        </p:nvSpPr>
        <p:spPr>
          <a:xfrm rot="16200000" flipV="1">
            <a:off x="2057916" y="567616"/>
            <a:ext cx="382899" cy="2817844"/>
          </a:xfrm>
          <a:prstGeom prst="rightBrace">
            <a:avLst>
              <a:gd name="adj1" fmla="val 40012"/>
              <a:gd name="adj2" fmla="val 55070"/>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2"/>
          <p:cNvSpPr txBox="1">
            <a:spLocks noChangeArrowheads="1"/>
          </p:cNvSpPr>
          <p:nvPr/>
        </p:nvSpPr>
        <p:spPr bwMode="auto">
          <a:xfrm>
            <a:off x="6580223" y="1415756"/>
            <a:ext cx="13866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b="1" dirty="0">
                <a:solidFill>
                  <a:srgbClr val="FFFFFF"/>
                </a:solidFill>
              </a:rPr>
              <a:t>ER (2plies)</a:t>
            </a:r>
          </a:p>
        </p:txBody>
      </p:sp>
      <p:sp>
        <p:nvSpPr>
          <p:cNvPr id="19" name="Right Brace 18"/>
          <p:cNvSpPr/>
          <p:nvPr/>
        </p:nvSpPr>
        <p:spPr>
          <a:xfrm rot="16200000" flipV="1">
            <a:off x="7082107" y="1188449"/>
            <a:ext cx="382899" cy="1576183"/>
          </a:xfrm>
          <a:prstGeom prst="rightBrace">
            <a:avLst>
              <a:gd name="adj1" fmla="val 32701"/>
              <a:gd name="adj2" fmla="val 62220"/>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 name="TextBox 3"/>
          <p:cNvSpPr txBox="1"/>
          <p:nvPr/>
        </p:nvSpPr>
        <p:spPr>
          <a:xfrm>
            <a:off x="2652316" y="5725286"/>
            <a:ext cx="3597460" cy="584775"/>
          </a:xfrm>
          <a:prstGeom prst="rect">
            <a:avLst/>
          </a:prstGeom>
          <a:noFill/>
        </p:spPr>
        <p:txBody>
          <a:bodyPr wrap="none" rtlCol="0">
            <a:spAutoFit/>
          </a:bodyPr>
          <a:lstStyle/>
          <a:p>
            <a:r>
              <a:rPr lang="en-US" sz="3200" b="1" dirty="0">
                <a:solidFill>
                  <a:srgbClr val="FFFF00"/>
                </a:solidFill>
                <a:effectLst>
                  <a:outerShdw blurRad="38100" dist="38100" dir="2700000" algn="tl">
                    <a:srgbClr val="000000">
                      <a:alpha val="43137"/>
                    </a:srgbClr>
                  </a:outerShdw>
                </a:effectLst>
              </a:rPr>
              <a:t>Find the interface</a:t>
            </a:r>
          </a:p>
        </p:txBody>
      </p:sp>
    </p:spTree>
    <p:extLst>
      <p:ext uri="{BB962C8B-B14F-4D97-AF65-F5344CB8AC3E}">
        <p14:creationId xmlns:p14="http://schemas.microsoft.com/office/powerpoint/2010/main" val="3178774337"/>
      </p:ext>
    </p:extLst>
  </p:cSld>
  <p:clrMapOvr>
    <a:masterClrMapping/>
  </p:clrMapOvr>
  <mc:AlternateContent xmlns:mc="http://schemas.openxmlformats.org/markup-compatibility/2006" xmlns:p14="http://schemas.microsoft.com/office/powerpoint/2010/main">
    <mc:Choice Requires="p14">
      <p:transition spd="slow" p14:dur="2000" advTm="31468"/>
    </mc:Choice>
    <mc:Fallback xmlns="">
      <p:transition spd="slow" advTm="31468"/>
    </mc:Fallback>
  </mc:AlternateContent>
  <p:timing>
    <p:tnLst>
      <p:par>
        <p:cTn id="1" dur="indefinite" restart="never" nodeType="tmRoot"/>
      </p:par>
    </p:tnLst>
  </p:timing>
  <p:extLst>
    <p:ext uri="{3A86A75C-4F4B-4683-9AE1-C65F6400EC91}">
      <p14:laserTraceLst xmlns:p14="http://schemas.microsoft.com/office/powerpoint/2010/main">
        <p14:tracePtLst>
          <p14:tracePt t="2087" x="3908425" y="5732463"/>
          <p14:tracePt t="2096" x="3943350" y="5749925"/>
          <p14:tracePt t="2105" x="3989388" y="5778500"/>
          <p14:tracePt t="2118" x="3994150" y="5783263"/>
          <p14:tracePt t="2135" x="4011613" y="5789613"/>
          <p14:tracePt t="2199" x="4017963" y="5789613"/>
          <p14:tracePt t="2215" x="4040188" y="5772150"/>
          <p14:tracePt t="2223" x="4057650" y="5749925"/>
          <p14:tracePt t="2231" x="4057650" y="5737225"/>
          <p14:tracePt t="2239" x="4057650" y="5692775"/>
          <p14:tracePt t="2251" x="4057650" y="5664200"/>
          <p14:tracePt t="2268" x="4057650" y="5618163"/>
          <p14:tracePt t="2285" x="4057650" y="5549900"/>
          <p14:tracePt t="2301" x="4051300" y="5446713"/>
          <p14:tracePt t="2318" x="4108450" y="5354638"/>
          <p14:tracePt t="2335" x="4279900" y="5314950"/>
          <p14:tracePt t="2351" x="4332288" y="5314950"/>
          <p14:tracePt t="2368" x="4418013" y="5314950"/>
          <p14:tracePt t="2385" x="4479925" y="5321300"/>
          <p14:tracePt t="2401" x="4560888" y="5354638"/>
          <p14:tracePt t="2418" x="4622800" y="5372100"/>
          <p14:tracePt t="2435" x="4754563" y="5422900"/>
          <p14:tracePt t="2451" x="4943475" y="5492750"/>
          <p14:tracePt t="2468" x="5103813" y="5578475"/>
          <p14:tracePt t="2485" x="5183188" y="5640388"/>
          <p14:tracePt t="2501" x="5264150" y="5715000"/>
          <p14:tracePt t="2518" x="5337175" y="5761038"/>
          <p14:tracePt t="2535" x="5532438" y="5818188"/>
          <p14:tracePt t="2551" x="5629275" y="5829300"/>
          <p14:tracePt t="2568" x="5668963" y="5829300"/>
          <p14:tracePt t="2585" x="5686425" y="5818188"/>
          <p14:tracePt t="2601" x="5686425" y="5778500"/>
          <p14:tracePt t="2618" x="5686425" y="5732463"/>
          <p14:tracePt t="2635" x="5697538" y="5657850"/>
          <p14:tracePt t="2651" x="5703888" y="5583238"/>
          <p14:tracePt t="2668" x="5703888" y="5521325"/>
          <p14:tracePt t="2685" x="5703888" y="5446713"/>
          <p14:tracePt t="2701" x="5703888" y="5389563"/>
          <p14:tracePt t="2718" x="5692775" y="5321300"/>
          <p14:tracePt t="2735" x="5646738" y="5172075"/>
          <p14:tracePt t="2751" x="5583238" y="5040313"/>
          <p14:tracePt t="2768" x="5508625" y="4892675"/>
          <p14:tracePt t="2785" x="5418138" y="4703763"/>
          <p14:tracePt t="2801" x="5343525" y="4492625"/>
          <p14:tracePt t="2818" x="5229225" y="4275138"/>
          <p14:tracePt t="2835" x="5068888" y="4079875"/>
          <p14:tracePt t="2851" x="4949825" y="3914775"/>
          <p14:tracePt t="2868" x="4806950" y="3749675"/>
          <p14:tracePt t="2885" x="4664075" y="3594100"/>
          <p14:tracePt t="2901" x="4521200" y="3451225"/>
          <p14:tracePt t="2918" x="4406900" y="3325813"/>
          <p14:tracePt t="2935" x="4297363" y="3200400"/>
          <p14:tracePt t="2951" x="4108450" y="3035300"/>
          <p14:tracePt t="2968" x="3983038" y="2936875"/>
          <p14:tracePt t="2985" x="3875088" y="2868613"/>
          <p14:tracePt t="3001" x="3754438" y="2806700"/>
          <p14:tracePt t="3018" x="3617913" y="2732088"/>
          <p14:tracePt t="3035" x="3429000" y="2657475"/>
          <p14:tracePt t="3051" x="3235325" y="2600325"/>
          <p14:tracePt t="3068" x="3046413" y="2549525"/>
          <p14:tracePt t="3085" x="2892425" y="2503488"/>
          <p14:tracePt t="3101" x="2760663" y="2474913"/>
          <p14:tracePt t="3118" x="2657475" y="2435225"/>
          <p14:tracePt t="3135" x="2578100" y="2417763"/>
          <p14:tracePt t="3151" x="2479675" y="2378075"/>
          <p14:tracePt t="3168" x="2428875" y="2343150"/>
          <p14:tracePt t="3185" x="2360613" y="2308225"/>
          <p14:tracePt t="3201" x="2286000" y="2292350"/>
          <p14:tracePt t="3218" x="2171700" y="2263775"/>
          <p14:tracePt t="3235" x="2028825" y="2263775"/>
          <p14:tracePt t="3251" x="1868488" y="2263775"/>
          <p14:tracePt t="3268" x="1703388" y="2263775"/>
          <p14:tracePt t="3285" x="1589088" y="2263775"/>
          <p14:tracePt t="3301" x="1577975" y="2263775"/>
          <p14:tracePt t="3335" x="1560513" y="2263775"/>
          <p14:tracePt t="3351" x="1514475" y="2263775"/>
          <p14:tracePt t="3368" x="1463675" y="2263775"/>
          <p14:tracePt t="3385" x="1422400" y="2257425"/>
          <p14:tracePt t="3401" x="1411288" y="2246313"/>
          <p14:tracePt t="3418" x="1393825" y="2239963"/>
          <p14:tracePt t="3435" x="1382713" y="2228850"/>
          <p14:tracePt t="3451" x="1360488" y="2222500"/>
          <p14:tracePt t="3468" x="1296988" y="2193925"/>
          <p14:tracePt t="3484" x="1263650" y="2178050"/>
          <p14:tracePt t="3501" x="1246188" y="2160588"/>
          <p14:tracePt t="3535" x="1239838" y="2154238"/>
          <p14:tracePt t="3551" x="1235075" y="2154238"/>
          <p14:tracePt t="3568" x="1228725" y="2149475"/>
          <p14:tracePt t="3631" x="1222375" y="2143125"/>
          <p14:tracePt t="3639" x="1222375" y="2136775"/>
          <p14:tracePt t="3647" x="1222375" y="2132013"/>
          <p14:tracePt t="3679" x="1228725" y="2125663"/>
          <p14:tracePt t="3695" x="1235075" y="2120900"/>
          <p14:tracePt t="3711" x="1239838" y="2103438"/>
          <p14:tracePt t="3722" x="1257300" y="2085975"/>
          <p14:tracePt t="3727" x="1263650" y="2079625"/>
          <p14:tracePt t="3738" x="1274763" y="2068513"/>
          <p14:tracePt t="3751" x="1285875" y="2063750"/>
          <p14:tracePt t="3768" x="1292225" y="2057400"/>
          <p14:tracePt t="3785" x="1296988" y="2051050"/>
          <p14:tracePt t="3818" x="1296988" y="2046288"/>
          <p14:tracePt t="3863" x="1296988" y="2039938"/>
          <p14:tracePt t="3871" x="1296988" y="2035175"/>
          <p14:tracePt t="3888" x="1296988" y="2028825"/>
          <p14:tracePt t="3905" x="1296988" y="2017713"/>
          <p14:tracePt t="3922" x="1296988" y="2011363"/>
          <p14:tracePt t="3967" x="1296988" y="2006600"/>
          <p14:tracePt t="4055" x="1325563" y="1993900"/>
          <p14:tracePt t="4064" x="1371600" y="1993900"/>
          <p14:tracePt t="4071" x="1450975" y="1982788"/>
          <p14:tracePt t="4085" x="1536700" y="1982788"/>
          <p14:tracePt t="4101" x="1771650" y="1965325"/>
          <p14:tracePt t="4118" x="2017713" y="1965325"/>
          <p14:tracePt t="4134" x="2235200" y="1943100"/>
          <p14:tracePt t="4151" x="2514600" y="1897063"/>
          <p14:tracePt t="4168" x="2617788" y="1885950"/>
          <p14:tracePt t="4184" x="2646363" y="1885950"/>
          <p14:tracePt t="4201" x="2651125" y="1885950"/>
          <p14:tracePt t="4351" x="2663825" y="1885950"/>
          <p14:tracePt t="4359" x="2703513" y="1885950"/>
          <p14:tracePt t="4368" x="2743200" y="1885950"/>
          <p14:tracePt t="4384" x="2846388" y="1903413"/>
          <p14:tracePt t="4401" x="2908300" y="1908175"/>
          <p14:tracePt t="4418" x="2932113" y="1914525"/>
          <p14:tracePt t="4434" x="2949575" y="1914525"/>
          <p14:tracePt t="4472" x="2965450" y="1914525"/>
          <p14:tracePt t="4484" x="2989263" y="1914525"/>
          <p14:tracePt t="4501" x="3051175" y="1925638"/>
          <p14:tracePt t="4518" x="3121025" y="1960563"/>
          <p14:tracePt t="4534" x="3143250" y="1965325"/>
          <p14:tracePt t="4551" x="3160713" y="1978025"/>
          <p14:tracePt t="4584" x="3171825" y="1982788"/>
          <p14:tracePt t="4711" x="3178175" y="1982788"/>
          <p14:tracePt t="4722" x="3182938" y="1982788"/>
          <p14:tracePt t="4727" x="3194050" y="1993900"/>
          <p14:tracePt t="4735" x="3228975" y="2000250"/>
          <p14:tracePt t="4751" x="3257550" y="2017713"/>
          <p14:tracePt t="4768" x="3268663" y="2022475"/>
          <p14:tracePt t="4801" x="3275013" y="2028825"/>
          <p14:tracePt t="4818" x="3303588" y="2035175"/>
          <p14:tracePt t="4834" x="3378200" y="2051050"/>
          <p14:tracePt t="4851" x="3411538" y="2057400"/>
          <p14:tracePt t="4868" x="3429000" y="2057400"/>
          <p14:tracePt t="4944" x="3440113" y="2057400"/>
          <p14:tracePt t="4951" x="3446463" y="2057400"/>
          <p14:tracePt t="4959" x="3463925" y="2057400"/>
          <p14:tracePt t="4968" x="3468688" y="2057400"/>
          <p14:tracePt t="4984" x="3475038" y="2063750"/>
          <p14:tracePt t="5023" x="3479800" y="2068513"/>
          <p14:tracePt t="5032" x="3492500" y="2085975"/>
          <p14:tracePt t="5039" x="3532188" y="2092325"/>
          <p14:tracePt t="5051" x="3606800" y="2114550"/>
          <p14:tracePt t="5068" x="3771900" y="2132013"/>
          <p14:tracePt t="5084" x="3914775" y="2132013"/>
          <p14:tracePt t="5101" x="3989388" y="2132013"/>
          <p14:tracePt t="5143" x="3994150" y="2132013"/>
          <p14:tracePt t="5151" x="4000500" y="2132013"/>
          <p14:tracePt t="5168" x="4079875" y="2132013"/>
          <p14:tracePt t="5184" x="4275138" y="2132013"/>
          <p14:tracePt t="5201" x="4503738" y="2132013"/>
          <p14:tracePt t="5218" x="4765675" y="2132013"/>
          <p14:tracePt t="5235" x="5064125" y="2132013"/>
          <p14:tracePt t="5251" x="5383213" y="2132013"/>
          <p14:tracePt t="5268" x="5897563" y="2149475"/>
          <p14:tracePt t="5284" x="6664325" y="2182813"/>
          <p14:tracePt t="5301" x="7269163" y="2235200"/>
          <p14:tracePt t="5318" x="7664450" y="2235200"/>
          <p14:tracePt t="5334" x="7880350" y="2235200"/>
          <p14:tracePt t="5337" x="7966075" y="2235200"/>
          <p14:tracePt t="5351" x="8080375" y="2222500"/>
          <p14:tracePt t="5368" x="8207375" y="2211388"/>
          <p14:tracePt t="5384" x="8293100" y="2200275"/>
          <p14:tracePt t="5401" x="8337550" y="2189163"/>
          <p14:tracePt t="5418" x="8372475" y="2189163"/>
          <p14:tracePt t="5434" x="8378825" y="2182813"/>
          <p14:tracePt t="5451" x="8394700" y="2182813"/>
          <p14:tracePt t="5484" x="8412163" y="2189163"/>
          <p14:tracePt t="5501" x="8412163" y="2193925"/>
          <p14:tracePt t="5518" x="8321675" y="2274888"/>
          <p14:tracePt t="5534" x="7972425" y="2349500"/>
          <p14:tracePt t="5551" x="7150100" y="2365375"/>
          <p14:tracePt t="5568" x="6618288" y="2365375"/>
          <p14:tracePt t="5584" x="6132513" y="2360613"/>
          <p14:tracePt t="5601" x="5818188" y="2303463"/>
          <p14:tracePt t="5618" x="5664200" y="2274888"/>
          <p14:tracePt t="5634" x="5622925" y="2268538"/>
          <p14:tracePt t="5651" x="5618163" y="2268538"/>
          <p14:tracePt t="5684" x="5600700" y="2268538"/>
          <p14:tracePt t="5701" x="5589588" y="2268538"/>
          <p14:tracePt t="5718" x="5583238" y="2268538"/>
          <p14:tracePt t="5783" x="5578475" y="2268538"/>
          <p14:tracePt t="5807" x="5583238" y="2279650"/>
          <p14:tracePt t="5816" x="5640388" y="2292350"/>
          <p14:tracePt t="5823" x="5686425" y="2320925"/>
          <p14:tracePt t="5834" x="5743575" y="2320925"/>
          <p14:tracePt t="5851" x="5778500" y="2336800"/>
          <p14:tracePt t="5888" x="5778500" y="2343150"/>
          <p14:tracePt t="5905" x="5765800" y="2354263"/>
          <p14:tracePt t="5918" x="5743575" y="2354263"/>
          <p14:tracePt t="5934" x="5635625" y="2354263"/>
          <p14:tracePt t="5951" x="5400675" y="2349500"/>
          <p14:tracePt t="5968" x="5178425" y="2325688"/>
          <p14:tracePt t="5984" x="4954588" y="2279650"/>
          <p14:tracePt t="6001" x="4749800" y="2263775"/>
          <p14:tracePt t="6018" x="4549775" y="2228850"/>
          <p14:tracePt t="6034" x="4383088" y="2206625"/>
          <p14:tracePt t="6051" x="4303713" y="2193925"/>
          <p14:tracePt t="6068" x="4275138" y="2182813"/>
          <p14:tracePt t="6084" x="4240213" y="2178050"/>
          <p14:tracePt t="6101" x="4222750" y="2178050"/>
          <p14:tracePt t="6117" x="4171950" y="2171700"/>
          <p14:tracePt t="6134" x="4103688" y="2171700"/>
          <p14:tracePt t="6151" x="4022725" y="2171700"/>
          <p14:tracePt t="6167" x="4011613" y="2171700"/>
          <p14:tracePt t="6207" x="4000500" y="2171700"/>
          <p14:tracePt t="6218" x="3994150" y="2171700"/>
          <p14:tracePt t="6234" x="3971925" y="2178050"/>
          <p14:tracePt t="6251" x="3954463" y="2193925"/>
          <p14:tracePt t="6268" x="3937000" y="2217738"/>
          <p14:tracePt t="6285" x="3897313" y="2228850"/>
          <p14:tracePt t="6301" x="3879850" y="2228850"/>
          <p14:tracePt t="6318" x="3857625" y="2235200"/>
          <p14:tracePt t="6334" x="3851275" y="2235200"/>
          <p14:tracePt t="6351" x="3822700" y="2235200"/>
          <p14:tracePt t="6367" x="3778250" y="2235200"/>
          <p14:tracePt t="6384" x="3725863" y="2235200"/>
          <p14:tracePt t="6401" x="3686175" y="2222500"/>
          <p14:tracePt t="6418" x="3668713" y="2206625"/>
          <p14:tracePt t="6434" x="3663950" y="2200275"/>
          <p14:tracePt t="6451" x="3663950" y="2189163"/>
          <p14:tracePt t="6467" x="3663950" y="2154238"/>
          <p14:tracePt t="6471" x="3663950" y="2143125"/>
          <p14:tracePt t="6484" x="3663950" y="2132013"/>
          <p14:tracePt t="6501" x="3646488" y="2108200"/>
          <p14:tracePt t="6518" x="3640138" y="2079625"/>
          <p14:tracePt t="6534" x="3640138" y="2057400"/>
          <p14:tracePt t="6551" x="3635375" y="2028825"/>
          <p14:tracePt t="6567" x="3635375" y="2017713"/>
          <p14:tracePt t="6584" x="3635375" y="1989138"/>
          <p14:tracePt t="6601" x="3635375" y="1965325"/>
          <p14:tracePt t="6618" x="3635375" y="1954213"/>
          <p14:tracePt t="6634" x="3635375" y="1936750"/>
          <p14:tracePt t="6651" x="3635375" y="1914525"/>
          <p14:tracePt t="6668" x="3635375" y="1892300"/>
          <p14:tracePt t="6684" x="3635375" y="1874838"/>
          <p14:tracePt t="6701" x="3646488" y="1851025"/>
          <p14:tracePt t="6718" x="3651250" y="1811338"/>
          <p14:tracePt t="6734" x="3657600" y="1778000"/>
          <p14:tracePt t="6751" x="3657600" y="1714500"/>
          <p14:tracePt t="6768" x="3668713" y="1674813"/>
          <p14:tracePt t="6784" x="3668713" y="1657350"/>
          <p14:tracePt t="6801" x="3668713" y="1639888"/>
          <p14:tracePt t="6818" x="3668713" y="1628775"/>
          <p14:tracePt t="6834" x="3668713" y="1606550"/>
          <p14:tracePt t="6851" x="3668713" y="1589088"/>
          <p14:tracePt t="6867" x="3663950" y="1565275"/>
          <p14:tracePt t="6884" x="3651250" y="1543050"/>
          <p14:tracePt t="6901" x="3646488" y="1531938"/>
          <p14:tracePt t="6917" x="3646488" y="1525588"/>
          <p14:tracePt t="6991" x="3646488" y="1520825"/>
          <p14:tracePt t="7103" x="3640138" y="1531938"/>
          <p14:tracePt t="7111" x="3640138" y="1543050"/>
          <p14:tracePt t="7121" x="3640138" y="1560513"/>
          <p14:tracePt t="7134" x="3635375" y="1565275"/>
          <p14:tracePt t="7151" x="3635375" y="1589088"/>
          <p14:tracePt t="7167" x="3635375" y="1611313"/>
          <p14:tracePt t="7184" x="3635375" y="1639888"/>
          <p14:tracePt t="7201" x="3635375" y="1651000"/>
          <p14:tracePt t="7217" x="3635375" y="1668463"/>
          <p14:tracePt t="7234" x="3635375" y="1679575"/>
          <p14:tracePt t="7251" x="3635375" y="1697038"/>
          <p14:tracePt t="7267" x="3635375" y="1708150"/>
          <p14:tracePt t="7284" x="3635375" y="1736725"/>
          <p14:tracePt t="7301" x="3635375" y="1743075"/>
          <p14:tracePt t="7317" x="3635375" y="1765300"/>
          <p14:tracePt t="7334" x="3635375" y="1778000"/>
          <p14:tracePt t="7337" x="3635375" y="1800225"/>
          <p14:tracePt t="7351" x="3635375" y="1822450"/>
          <p14:tracePt t="7367" x="3635375" y="1835150"/>
          <p14:tracePt t="7384" x="3635375" y="1857375"/>
          <p14:tracePt t="7401" x="3635375" y="1868488"/>
          <p14:tracePt t="7417" x="3635375" y="1885950"/>
          <p14:tracePt t="7434" x="3635375" y="1903413"/>
          <p14:tracePt t="7451" x="3622675" y="1920875"/>
          <p14:tracePt t="7467" x="3617913" y="1931988"/>
          <p14:tracePt t="7484" x="3617913" y="1954213"/>
          <p14:tracePt t="7501" x="3617913" y="1978025"/>
          <p14:tracePt t="7517" x="3617913" y="2000250"/>
          <p14:tracePt t="7534" x="3617913" y="2022475"/>
          <p14:tracePt t="7551" x="3617913" y="2063750"/>
          <p14:tracePt t="7567" x="3617913" y="2092325"/>
          <p14:tracePt t="7584" x="3617913" y="2125663"/>
          <p14:tracePt t="7601" x="3611563" y="2160588"/>
          <p14:tracePt t="7617" x="3611563" y="2206625"/>
          <p14:tracePt t="7634" x="3606800" y="2239963"/>
          <p14:tracePt t="7651" x="3606800" y="2292350"/>
          <p14:tracePt t="7667" x="3606800" y="2336800"/>
          <p14:tracePt t="7684" x="3606800" y="2389188"/>
          <p14:tracePt t="7701" x="3606800" y="2439988"/>
          <p14:tracePt t="7717" x="3594100" y="2486025"/>
          <p14:tracePt t="7734" x="3594100" y="2520950"/>
          <p14:tracePt t="7751" x="3582988" y="2565400"/>
          <p14:tracePt t="7767" x="3571875" y="2606675"/>
          <p14:tracePt t="7784" x="3565525" y="2657475"/>
          <p14:tracePt t="7801" x="3565525" y="2692400"/>
          <p14:tracePt t="7817" x="3560763" y="2732088"/>
          <p14:tracePt t="7834" x="3560763" y="2771775"/>
          <p14:tracePt t="7851" x="3543300" y="2817813"/>
          <p14:tracePt t="7867" x="3536950" y="2851150"/>
          <p14:tracePt t="7884" x="3536950" y="2897188"/>
          <p14:tracePt t="7901" x="3521075" y="2960688"/>
          <p14:tracePt t="7917" x="3503613" y="3017838"/>
          <p14:tracePt t="7934" x="3497263" y="3079750"/>
          <p14:tracePt t="7951" x="3479800" y="3178175"/>
          <p14:tracePt t="7967" x="3463925" y="3240088"/>
          <p14:tracePt t="7984" x="3463925" y="3275013"/>
          <p14:tracePt t="8001" x="3463925" y="3314700"/>
          <p14:tracePt t="8017" x="3463925" y="3349625"/>
          <p14:tracePt t="8034" x="3463925" y="3382963"/>
          <p14:tracePt t="8051" x="3457575" y="3411538"/>
          <p14:tracePt t="8067" x="3451225" y="3435350"/>
          <p14:tracePt t="8084" x="3451225" y="3457575"/>
          <p14:tracePt t="8101" x="3451225" y="3486150"/>
          <p14:tracePt t="8117" x="3451225" y="3508375"/>
          <p14:tracePt t="8134" x="3451225" y="3525838"/>
          <p14:tracePt t="8151" x="3451225" y="3549650"/>
          <p14:tracePt t="8167" x="3451225" y="3606800"/>
          <p14:tracePt t="8184" x="3451225" y="3640138"/>
          <p14:tracePt t="8201" x="3451225" y="3697288"/>
          <p14:tracePt t="8217" x="3468688" y="3760788"/>
          <p14:tracePt t="8234" x="3468688" y="3811588"/>
          <p14:tracePt t="8251" x="3475038" y="3857625"/>
          <p14:tracePt t="8267" x="3486150" y="3908425"/>
          <p14:tracePt t="8284" x="3508375" y="3954463"/>
          <p14:tracePt t="8301" x="3508375" y="4000500"/>
          <p14:tracePt t="8317" x="3514725" y="4035425"/>
          <p14:tracePt t="8334" x="3514725" y="4097338"/>
          <p14:tracePt t="8337" x="3514725" y="4108450"/>
          <p14:tracePt t="8351" x="3514725" y="4154488"/>
          <p14:tracePt t="8367" x="3514725" y="4229100"/>
          <p14:tracePt t="8384" x="3514725" y="4264025"/>
          <p14:tracePt t="8401" x="3521075" y="4297363"/>
          <p14:tracePt t="8417" x="3543300" y="4337050"/>
          <p14:tracePt t="8434" x="3554413" y="4360863"/>
          <p14:tracePt t="8451" x="3578225" y="4400550"/>
          <p14:tracePt t="8467" x="3582988" y="4422775"/>
          <p14:tracePt t="8484" x="3594100" y="4468813"/>
          <p14:tracePt t="8501" x="3600450" y="4503738"/>
          <p14:tracePt t="8517" x="3611563" y="4543425"/>
          <p14:tracePt t="8534" x="3629025" y="4594225"/>
          <p14:tracePt t="8551" x="3646488" y="4651375"/>
          <p14:tracePt t="8567" x="3668713" y="4737100"/>
          <p14:tracePt t="8584" x="3697288" y="4829175"/>
          <p14:tracePt t="8601" x="3714750" y="4903788"/>
          <p14:tracePt t="8617" x="3736975" y="4960938"/>
          <p14:tracePt t="8634" x="3743325" y="5000625"/>
          <p14:tracePt t="8651" x="3754438" y="5040313"/>
          <p14:tracePt t="8667" x="3778250" y="5092700"/>
          <p14:tracePt t="8684" x="3783013" y="5132388"/>
          <p14:tracePt t="8700" x="3783013" y="5165725"/>
          <p14:tracePt t="8717" x="3789363" y="5189538"/>
          <p14:tracePt t="8734" x="3806825" y="5246688"/>
          <p14:tracePt t="8751" x="3806825" y="5303838"/>
          <p14:tracePt t="8767" x="3811588" y="5365750"/>
          <p14:tracePt t="8784" x="3811588" y="5411788"/>
          <p14:tracePt t="8800" x="3811588" y="5475288"/>
          <p14:tracePt t="8817" x="3811588" y="5526088"/>
          <p14:tracePt t="8834" x="3800475" y="5611813"/>
          <p14:tracePt t="8851" x="3765550" y="5692775"/>
          <p14:tracePt t="8867" x="3736975" y="5772150"/>
          <p14:tracePt t="8884" x="3703638" y="5840413"/>
          <p14:tracePt t="8900" x="3679825" y="5897563"/>
          <p14:tracePt t="8917" x="3657600" y="5972175"/>
          <p14:tracePt t="8934" x="3629025" y="6051550"/>
          <p14:tracePt t="8951" x="3622675" y="6172200"/>
          <p14:tracePt t="8967" x="3611563" y="6246813"/>
          <p14:tracePt t="8984" x="3594100" y="6292850"/>
          <p14:tracePt t="9000" x="3582988" y="6337300"/>
          <p14:tracePt t="9017" x="3582988" y="6361113"/>
          <p14:tracePt t="9034" x="3582988" y="6389688"/>
          <p14:tracePt t="9050" x="3582988" y="6407150"/>
          <p14:tracePt t="9067" x="3582988" y="6429375"/>
          <p14:tracePt t="9084" x="3582988" y="6451600"/>
          <p14:tracePt t="9100" x="3582988" y="6457950"/>
          <p14:tracePt t="9183" x="3582988" y="6451600"/>
          <p14:tracePt t="9192" x="3582988" y="6411913"/>
          <p14:tracePt t="9200" x="3582988" y="6354763"/>
          <p14:tracePt t="9217" x="3582988" y="6207125"/>
          <p14:tracePt t="9234" x="3582988" y="6040438"/>
          <p14:tracePt t="9251" x="3629025" y="5903913"/>
          <p14:tracePt t="9267" x="3668713" y="5800725"/>
          <p14:tracePt t="9284" x="3675063" y="5697538"/>
          <p14:tracePt t="9300" x="3697288" y="5583238"/>
          <p14:tracePt t="9317" x="3697288" y="5497513"/>
          <p14:tracePt t="9334" x="3697288" y="5418138"/>
          <p14:tracePt t="9337" x="3697288" y="5372100"/>
          <p14:tracePt t="9351" x="3697288" y="5349875"/>
          <p14:tracePt t="9367" x="3703638" y="5275263"/>
          <p14:tracePt t="9384" x="3703638" y="5222875"/>
          <p14:tracePt t="9400" x="3686175" y="5165725"/>
          <p14:tracePt t="9417" x="3657600" y="5126038"/>
          <p14:tracePt t="9434" x="3640138" y="5092700"/>
          <p14:tracePt t="9450" x="3622675" y="5046663"/>
          <p14:tracePt t="9467" x="3622675" y="5011738"/>
          <p14:tracePt t="9484" x="3622675" y="4983163"/>
          <p14:tracePt t="9500" x="3617913" y="4937125"/>
          <p14:tracePt t="9517" x="3600450" y="4903788"/>
          <p14:tracePt t="9534" x="3578225" y="4864100"/>
          <p14:tracePt t="9551" x="3565525" y="4806950"/>
          <p14:tracePt t="9567" x="3549650" y="4737100"/>
          <p14:tracePt t="9584" x="3543300" y="4686300"/>
          <p14:tracePt t="9600" x="3525838" y="4594225"/>
          <p14:tracePt t="9617" x="3486150" y="4492625"/>
          <p14:tracePt t="9634" x="3457575" y="4349750"/>
          <p14:tracePt t="9650" x="3429000" y="4246563"/>
          <p14:tracePt t="9667" x="3400425" y="4154488"/>
          <p14:tracePt t="9684" x="3394075" y="4092575"/>
          <p14:tracePt t="9700" x="3382963" y="3989388"/>
          <p14:tracePt t="9717" x="3365500" y="3886200"/>
          <p14:tracePt t="9734" x="3354388" y="3800475"/>
          <p14:tracePt t="9751" x="3343275" y="3725863"/>
          <p14:tracePt t="9767" x="3343275" y="3657600"/>
          <p14:tracePt t="9784" x="3343275" y="3617913"/>
          <p14:tracePt t="9800" x="3343275" y="3571875"/>
          <p14:tracePt t="9817" x="3354388" y="3497263"/>
          <p14:tracePt t="9834" x="3354388" y="3435350"/>
          <p14:tracePt t="9850" x="3354388" y="3382963"/>
          <p14:tracePt t="9867" x="3354388" y="3321050"/>
          <p14:tracePt t="9884" x="3354388" y="3275013"/>
          <p14:tracePt t="9900" x="3365500" y="3222625"/>
          <p14:tracePt t="9917" x="3371850" y="3160713"/>
          <p14:tracePt t="9934" x="3371850" y="3092450"/>
          <p14:tracePt t="9950" x="3371850" y="2994025"/>
          <p14:tracePt t="9967" x="3371850" y="2932113"/>
          <p14:tracePt t="9984" x="3371850" y="2879725"/>
          <p14:tracePt t="10000" x="3371850" y="2817813"/>
          <p14:tracePt t="10017" x="3382963" y="2754313"/>
          <p14:tracePt t="10034" x="3400425" y="2679700"/>
          <p14:tracePt t="10050" x="3411538" y="2606675"/>
          <p14:tracePt t="10067" x="3411538" y="2503488"/>
          <p14:tracePt t="10084" x="3411538" y="2406650"/>
          <p14:tracePt t="10100" x="3411538" y="2279650"/>
          <p14:tracePt t="10117" x="3400425" y="2165350"/>
          <p14:tracePt t="10134" x="3389313" y="2079625"/>
          <p14:tracePt t="10150" x="3389313" y="1897063"/>
          <p14:tracePt t="10167" x="3422650" y="1782763"/>
          <p14:tracePt t="10184" x="3475038" y="1663700"/>
          <p14:tracePt t="10200" x="3508375" y="1560513"/>
          <p14:tracePt t="10217" x="3508375" y="1485900"/>
          <p14:tracePt t="10234" x="3508375" y="1389063"/>
          <p14:tracePt t="10250" x="3508375" y="1314450"/>
          <p14:tracePt t="10267" x="3508375" y="1274763"/>
          <p14:tracePt t="10284" x="3508375" y="1250950"/>
          <p14:tracePt t="10328" x="3536950" y="1239838"/>
          <p14:tracePt t="10337" x="3611563" y="1268413"/>
          <p14:tracePt t="10350" x="3714750" y="1314450"/>
          <p14:tracePt t="10367" x="4251325" y="1514475"/>
          <p14:tracePt t="10384" x="4811713" y="1679575"/>
          <p14:tracePt t="10400" x="5343525" y="1736725"/>
          <p14:tracePt t="10417" x="5822950" y="1736725"/>
          <p14:tracePt t="10434" x="6108700" y="1736725"/>
          <p14:tracePt t="10450" x="6326188" y="1736725"/>
          <p14:tracePt t="10467" x="6469063" y="1725613"/>
          <p14:tracePt t="10484" x="6572250" y="1685925"/>
          <p14:tracePt t="10500" x="6664325" y="1651000"/>
          <p14:tracePt t="10517" x="6761163" y="1593850"/>
          <p14:tracePt t="10534" x="6851650" y="1565275"/>
          <p14:tracePt t="10550" x="6921500" y="1549400"/>
          <p14:tracePt t="10567" x="6926263" y="1549400"/>
          <p14:tracePt t="10607" x="6932613" y="1543050"/>
          <p14:tracePt t="10623" x="6961188" y="1536700"/>
          <p14:tracePt t="10631" x="7007225" y="1514475"/>
          <p14:tracePt t="10639" x="7029450" y="1503363"/>
          <p14:tracePt t="10650" x="7035800" y="1503363"/>
          <p14:tracePt t="10752" x="7029450" y="1497013"/>
          <p14:tracePt t="10759" x="6989763" y="1497013"/>
          <p14:tracePt t="10767" x="6943725" y="1497013"/>
          <p14:tracePt t="10784" x="6892925" y="1497013"/>
          <p14:tracePt t="10800" x="6846888" y="1497013"/>
          <p14:tracePt t="10817" x="6807200" y="1497013"/>
          <p14:tracePt t="10834" x="6721475" y="1485900"/>
          <p14:tracePt t="10850" x="6629400" y="1468438"/>
          <p14:tracePt t="10867" x="6583363" y="1463675"/>
          <p14:tracePt t="10884" x="6565900" y="1463675"/>
          <p14:tracePt t="10900" x="6561138" y="1463675"/>
          <p14:tracePt t="10917" x="6532563" y="1463675"/>
          <p14:tracePt t="10934" x="6492875" y="1463675"/>
          <p14:tracePt t="10950" x="6435725" y="1463675"/>
          <p14:tracePt t="10967" x="6372225" y="1463675"/>
          <p14:tracePt t="10984" x="6337300" y="1463675"/>
          <p14:tracePt t="11000" x="6292850" y="1463675"/>
          <p14:tracePt t="11017" x="6240463" y="1463675"/>
          <p14:tracePt t="11034" x="6194425" y="1463675"/>
          <p14:tracePt t="11050" x="6178550" y="1463675"/>
          <p14:tracePt t="11215" x="6183313" y="1463675"/>
          <p14:tracePt t="11224" x="6189663" y="1463675"/>
          <p14:tracePt t="11231" x="6194425" y="1457325"/>
          <p14:tracePt t="11247" x="6211888" y="1450975"/>
          <p14:tracePt t="11263" x="6235700" y="1439863"/>
          <p14:tracePt t="11271" x="6240463" y="1435100"/>
          <p14:tracePt t="11288" x="6251575" y="1428750"/>
          <p14:tracePt t="11304" x="6257925" y="1428750"/>
          <p14:tracePt t="11408" x="6264275" y="1428750"/>
          <p14:tracePt t="11423" x="6275388" y="1428750"/>
          <p14:tracePt t="11431" x="6275388" y="1435100"/>
          <p14:tracePt t="11440" x="6280150" y="1457325"/>
          <p14:tracePt t="11450" x="6280150" y="1463675"/>
          <p14:tracePt t="11467" x="6280150" y="1485900"/>
          <p14:tracePt t="11484" x="6297613" y="1525588"/>
          <p14:tracePt t="11500" x="6303963" y="1565275"/>
          <p14:tracePt t="11517" x="6315075" y="1606550"/>
          <p14:tracePt t="11533" x="6321425" y="1639888"/>
          <p14:tracePt t="11550" x="6321425" y="1685925"/>
          <p14:tracePt t="11567" x="6321425" y="1743075"/>
          <p14:tracePt t="11583" x="6321425" y="1778000"/>
          <p14:tracePt t="11600" x="6337300" y="1828800"/>
          <p14:tracePt t="11617" x="6343650" y="1863725"/>
          <p14:tracePt t="11633" x="6343650" y="1897063"/>
          <p14:tracePt t="11650" x="6343650" y="1931988"/>
          <p14:tracePt t="11667" x="6343650" y="1978025"/>
          <p14:tracePt t="11683" x="6343650" y="2051050"/>
          <p14:tracePt t="11700" x="6343650" y="2108200"/>
          <p14:tracePt t="11717" x="6343650" y="2171700"/>
          <p14:tracePt t="11734" x="6350000" y="2235200"/>
          <p14:tracePt t="11750" x="6361113" y="2292350"/>
          <p14:tracePt t="11767" x="6361113" y="2393950"/>
          <p14:tracePt t="11784" x="6361113" y="2446338"/>
          <p14:tracePt t="11800" x="6361113" y="2520950"/>
          <p14:tracePt t="11817" x="6361113" y="2606675"/>
          <p14:tracePt t="11833" x="6378575" y="2668588"/>
          <p14:tracePt t="11850" x="6383338" y="2743200"/>
          <p14:tracePt t="11867" x="6389688" y="2806700"/>
          <p14:tracePt t="11883" x="6400800" y="2846388"/>
          <p14:tracePt t="11900" x="6411913" y="2903538"/>
          <p14:tracePt t="11917" x="6440488" y="2960688"/>
          <p14:tracePt t="11933" x="6486525" y="3051175"/>
          <p14:tracePt t="11950" x="6532563" y="3149600"/>
          <p14:tracePt t="11967" x="6565900" y="3235325"/>
          <p14:tracePt t="11983" x="6600825" y="3308350"/>
          <p14:tracePt t="12000" x="6607175" y="3365500"/>
          <p14:tracePt t="12017" x="6623050" y="3417888"/>
          <p14:tracePt t="12033" x="6629400" y="3463925"/>
          <p14:tracePt t="12050" x="6635750" y="3514725"/>
          <p14:tracePt t="12067" x="6635750" y="3571875"/>
          <p14:tracePt t="12083" x="6635750" y="3622675"/>
          <p14:tracePt t="12100" x="6635750" y="3692525"/>
          <p14:tracePt t="12117" x="6635750" y="3754438"/>
          <p14:tracePt t="12133" x="6635750" y="3817938"/>
          <p14:tracePt t="12150" x="6635750" y="3879850"/>
          <p14:tracePt t="12167" x="6646863" y="3954463"/>
          <p14:tracePt t="12183" x="6651625" y="4029075"/>
          <p14:tracePt t="12200" x="6669088" y="4092575"/>
          <p14:tracePt t="12217" x="6669088" y="4189413"/>
          <p14:tracePt t="12234" x="6669088" y="4286250"/>
          <p14:tracePt t="12250" x="6669088" y="4337050"/>
          <p14:tracePt t="12267" x="6664325" y="4411663"/>
          <p14:tracePt t="12283" x="6664325" y="4464050"/>
          <p14:tracePt t="12300" x="6657975" y="4525963"/>
          <p14:tracePt t="12317" x="6657975" y="4622800"/>
          <p14:tracePt t="12333" x="6657975" y="4697413"/>
          <p14:tracePt t="12336" x="6669088" y="4749800"/>
          <p14:tracePt t="12350" x="6669088" y="4783138"/>
          <p14:tracePt t="12367" x="6669088" y="4908550"/>
          <p14:tracePt t="12383" x="6675438" y="4983163"/>
          <p14:tracePt t="12400" x="6686550" y="5035550"/>
          <p14:tracePt t="12417" x="6708775" y="5114925"/>
          <p14:tracePt t="12433" x="6726238" y="5165725"/>
          <p14:tracePt t="12450" x="6754813" y="5246688"/>
          <p14:tracePt t="12467" x="6761163" y="5292725"/>
          <p14:tracePt t="12484" x="6778625" y="5354638"/>
          <p14:tracePt t="12500" x="6794500" y="5411788"/>
          <p14:tracePt t="12517" x="6800850" y="5497513"/>
          <p14:tracePt t="12533" x="6807200" y="5583238"/>
          <p14:tracePt t="12550" x="6835775" y="5664200"/>
          <p14:tracePt t="12567" x="6880225" y="5811838"/>
          <p14:tracePt t="12583" x="6915150" y="5943600"/>
          <p14:tracePt t="12600" x="6950075" y="6051550"/>
          <p14:tracePt t="12617" x="6989763" y="6154738"/>
          <p14:tracePt t="12633" x="7007225" y="6218238"/>
          <p14:tracePt t="12650" x="7023100" y="6308725"/>
          <p14:tracePt t="12667" x="7035800" y="6394450"/>
          <p14:tracePt t="12683" x="7040563" y="6469063"/>
          <p14:tracePt t="12700" x="7051675" y="6532563"/>
          <p14:tracePt t="12717" x="7064375" y="6578600"/>
          <p14:tracePt t="12734" x="7064375" y="6623050"/>
          <p14:tracePt t="12750" x="7075488" y="6657975"/>
          <p14:tracePt t="12767" x="7080250" y="6697663"/>
          <p14:tracePt t="12783" x="7080250" y="6704013"/>
          <p14:tracePt t="12800" x="7080250" y="6708775"/>
          <p14:tracePt t="12959" x="7080250" y="6715125"/>
          <p14:tracePt t="12969" x="7080250" y="6675438"/>
          <p14:tracePt t="12975" x="7051675" y="6589713"/>
          <p14:tracePt t="12983" x="7051675" y="6537325"/>
          <p14:tracePt t="13000" x="7051675" y="6451600"/>
          <p14:tracePt t="13017" x="7058025" y="6361113"/>
          <p14:tracePt t="13033" x="7069138" y="6251575"/>
          <p14:tracePt t="13050" x="7069138" y="6126163"/>
          <p14:tracePt t="13067" x="7069138" y="6000750"/>
          <p14:tracePt t="13083" x="7069138" y="5864225"/>
          <p14:tracePt t="13100" x="7064375" y="5761038"/>
          <p14:tracePt t="13117" x="7064375" y="5697538"/>
          <p14:tracePt t="13133" x="7064375" y="5640388"/>
          <p14:tracePt t="13150" x="7051675" y="5554663"/>
          <p14:tracePt t="13167" x="6994525" y="5378450"/>
          <p14:tracePt t="13183" x="6954838" y="5257800"/>
          <p14:tracePt t="13200" x="6932613" y="5126038"/>
          <p14:tracePt t="13217" x="6886575" y="4994275"/>
          <p14:tracePt t="13233" x="6835775" y="4886325"/>
          <p14:tracePt t="13250" x="6783388" y="4754563"/>
          <p14:tracePt t="13267" x="6737350" y="4664075"/>
          <p14:tracePt t="13283" x="6697663" y="4565650"/>
          <p14:tracePt t="13300" x="6675438" y="4492625"/>
          <p14:tracePt t="13317" x="6657975" y="4411663"/>
          <p14:tracePt t="13333" x="6646863" y="4314825"/>
          <p14:tracePt t="13337" x="6629400" y="4268788"/>
          <p14:tracePt t="13350" x="6618288" y="4222750"/>
          <p14:tracePt t="13367" x="6600825" y="4143375"/>
          <p14:tracePt t="13383" x="6578600" y="4068763"/>
          <p14:tracePt t="13400" x="6561138" y="4022725"/>
          <p14:tracePt t="13417" x="6543675" y="3978275"/>
          <p14:tracePt t="13433" x="6543675" y="3932238"/>
          <p14:tracePt t="13450" x="6537325" y="3868738"/>
          <p14:tracePt t="13467" x="6521450" y="3822700"/>
          <p14:tracePt t="13483" x="6497638" y="3771900"/>
          <p14:tracePt t="13500" x="6492875" y="3714750"/>
          <p14:tracePt t="13517" x="6492875" y="3675063"/>
          <p14:tracePt t="13533" x="6492875" y="3640138"/>
          <p14:tracePt t="13550" x="6492875" y="3600450"/>
          <p14:tracePt t="13567" x="6486525" y="3578225"/>
          <p14:tracePt t="13583" x="6486525" y="3543300"/>
          <p14:tracePt t="13600" x="6486525" y="3532188"/>
          <p14:tracePt t="13617" x="6486525" y="3508375"/>
          <p14:tracePt t="13633" x="6486525" y="3503613"/>
          <p14:tracePt t="13650" x="6486525" y="3479800"/>
          <p14:tracePt t="13667" x="6486525" y="3475038"/>
          <p14:tracePt t="13683" x="6486525" y="3468688"/>
          <p14:tracePt t="13717" x="6486525" y="3451225"/>
          <p14:tracePt t="13733" x="6503988" y="3440113"/>
          <p14:tracePt t="13823" x="6508750" y="3440113"/>
          <p14:tracePt t="13832" x="6526213" y="3435350"/>
          <p14:tracePt t="13839" x="6537325" y="3422650"/>
          <p14:tracePt t="13850" x="6543675" y="3417888"/>
          <p14:tracePt t="13867" x="6550025" y="3411538"/>
          <p14:tracePt t="13883" x="6554788" y="3406775"/>
          <p14:tracePt t="13900" x="6561138" y="3400425"/>
          <p14:tracePt t="13916" x="6565900" y="3394075"/>
          <p14:tracePt t="13933" x="6578600" y="3382963"/>
          <p14:tracePt t="13950" x="6589713" y="3378200"/>
          <p14:tracePt t="13967" x="6600825" y="3371850"/>
          <p14:tracePt t="14015" x="6611938" y="3371850"/>
          <p14:tracePt t="14031" x="6629400" y="3360738"/>
          <p14:tracePt t="14039" x="6635750" y="3360738"/>
          <p14:tracePt t="14050" x="6646863" y="3360738"/>
          <p14:tracePt t="14067" x="6651625" y="3360738"/>
          <p14:tracePt t="14083" x="6657975" y="3360738"/>
          <p14:tracePt t="14100" x="6664325" y="3360738"/>
          <p14:tracePt t="14175" x="6675438" y="3360738"/>
          <p14:tracePt t="14183" x="6680200" y="3360738"/>
          <p14:tracePt t="14191" x="6692900" y="3360738"/>
          <p14:tracePt t="14200" x="6697663" y="3360738"/>
          <p14:tracePt t="14217" x="6715125" y="3349625"/>
          <p14:tracePt t="14233" x="6721475" y="3349625"/>
          <p14:tracePt t="14250" x="6737350" y="3349625"/>
          <p14:tracePt t="14267" x="6743700" y="3349625"/>
          <p14:tracePt t="14283" x="6750050" y="3343275"/>
          <p14:tracePt t="14447" x="6743700" y="3325813"/>
          <p14:tracePt t="14456" x="6726238" y="3321050"/>
          <p14:tracePt t="14463" x="6715125" y="3321050"/>
          <p14:tracePt t="14472" x="6697663" y="3308350"/>
          <p14:tracePt t="14483" x="6686550" y="3303588"/>
          <p14:tracePt t="14500" x="6675438" y="3303588"/>
          <p14:tracePt t="14517" x="6664325" y="3297238"/>
          <p14:tracePt t="14639" x="6657975" y="3292475"/>
          <p14:tracePt t="14647" x="6651625" y="3286125"/>
          <p14:tracePt t="14672" x="6646863" y="3286125"/>
          <p14:tracePt t="14791" x="6640513" y="3279775"/>
          <p14:tracePt t="14831" x="6623050" y="3279775"/>
          <p14:tracePt t="15263" x="6611938" y="3275013"/>
          <p14:tracePt t="15288" x="6611938" y="3268663"/>
          <p14:tracePt t="15511" x="6611938" y="3263900"/>
          <p14:tracePt t="15527" x="6611938" y="3257550"/>
          <p14:tracePt t="15543" x="6611938" y="3251200"/>
          <p14:tracePt t="15927" x="6607175" y="3246438"/>
          <p14:tracePt t="15951" x="6594475" y="3246438"/>
          <p14:tracePt t="15959" x="6578600" y="3246438"/>
          <p14:tracePt t="15975" x="6561138" y="3246438"/>
          <p14:tracePt t="15983" x="6537325" y="3246438"/>
          <p14:tracePt t="16000" x="6480175" y="3263900"/>
          <p14:tracePt t="16016" x="6383338" y="3263900"/>
          <p14:tracePt t="16033" x="6269038" y="3263900"/>
          <p14:tracePt t="16050" x="6080125" y="3257550"/>
          <p14:tracePt t="16066" x="5868988" y="3235325"/>
          <p14:tracePt t="16083" x="5635625" y="3200400"/>
          <p14:tracePt t="16100" x="5400675" y="3154363"/>
          <p14:tracePt t="16116" x="5189538" y="3136900"/>
          <p14:tracePt t="16133" x="5006975" y="3103563"/>
          <p14:tracePt t="16150" x="4868863" y="3092450"/>
          <p14:tracePt t="16166" x="4646613" y="3046413"/>
          <p14:tracePt t="16183" x="4354513" y="3017838"/>
          <p14:tracePt t="16200" x="4121150" y="2982913"/>
          <p14:tracePt t="16216" x="3925888" y="2960688"/>
          <p14:tracePt t="16233" x="3732213" y="2936875"/>
          <p14:tracePt t="16250" x="3594100" y="2936875"/>
          <p14:tracePt t="16266" x="3521075" y="2936875"/>
          <p14:tracePt t="16283" x="3492500" y="2936875"/>
          <p14:tracePt t="16300" x="3457575" y="2960688"/>
          <p14:tracePt t="16316" x="3429000" y="2965450"/>
          <p14:tracePt t="16333" x="3365500" y="2994025"/>
          <p14:tracePt t="16337" x="3332163" y="3011488"/>
          <p14:tracePt t="16350" x="3297238" y="3017838"/>
          <p14:tracePt t="16366" x="3268663" y="3022600"/>
          <p14:tracePt t="16383" x="3246438" y="3028950"/>
          <p14:tracePt t="16400" x="3217863" y="3051175"/>
          <p14:tracePt t="16416" x="3206750" y="3057525"/>
          <p14:tracePt t="16433" x="3182938" y="3068638"/>
          <p14:tracePt t="16449" x="3178175" y="3074988"/>
          <p14:tracePt t="16466" x="3178175" y="3103563"/>
          <p14:tracePt t="16483" x="3165475" y="3136900"/>
          <p14:tracePt t="16500" x="3160713" y="3171825"/>
          <p14:tracePt t="16516" x="3143250" y="3211513"/>
          <p14:tracePt t="16533" x="3143250" y="3228975"/>
          <p14:tracePt t="16550" x="3143250" y="3246438"/>
          <p14:tracePt t="16566" x="3143250" y="3251200"/>
          <p14:tracePt t="16583" x="3143250" y="3275013"/>
          <p14:tracePt t="16600" x="3143250" y="3286125"/>
          <p14:tracePt t="16616" x="3143250" y="3308350"/>
          <p14:tracePt t="16633" x="3143250" y="3336925"/>
          <p14:tracePt t="16650" x="3143250" y="3354388"/>
          <p14:tracePt t="16666" x="3149600" y="3389313"/>
          <p14:tracePt t="16683" x="3154363" y="3417888"/>
          <p14:tracePt t="16699" x="3154363" y="3422650"/>
          <p14:tracePt t="16716" x="3154363" y="3440113"/>
          <p14:tracePt t="16733" x="3154363" y="3446463"/>
          <p14:tracePt t="16750" x="3160713" y="3457575"/>
          <p14:tracePt t="16766" x="3160713" y="3463925"/>
          <p14:tracePt t="17008" x="3160713" y="3479800"/>
          <p14:tracePt t="17015" x="3178175" y="3492500"/>
          <p14:tracePt t="17023" x="3178175" y="3503613"/>
          <p14:tracePt t="17033" x="3182938" y="3508375"/>
          <p14:tracePt t="17049" x="3189288" y="3514725"/>
          <p14:tracePt t="17263" x="3189288" y="3536950"/>
          <p14:tracePt t="17271" x="3194050" y="3543300"/>
          <p14:tracePt t="17279" x="3194050" y="3549650"/>
          <p14:tracePt t="17287" x="3194050" y="3560763"/>
          <p14:tracePt t="17299" x="3206750" y="3578225"/>
          <p14:tracePt t="17316" x="3206750" y="3582988"/>
          <p14:tracePt t="17333" x="3211513" y="3594100"/>
          <p14:tracePt t="17349" x="3211513" y="3600450"/>
          <p14:tracePt t="17366" x="3211513" y="3611563"/>
          <p14:tracePt t="17383" x="3217863" y="3635375"/>
          <p14:tracePt t="17399" x="3228975" y="3657600"/>
          <p14:tracePt t="17416" x="3228975" y="3692525"/>
          <p14:tracePt t="17433" x="3240088" y="3714750"/>
          <p14:tracePt t="17449" x="3240088" y="3743325"/>
          <p14:tracePt t="17466" x="3240088" y="3760788"/>
          <p14:tracePt t="17483" x="3251200" y="3778250"/>
          <p14:tracePt t="17499" x="3251200" y="3794125"/>
          <p14:tracePt t="17516" x="3251200" y="3822700"/>
          <p14:tracePt t="17533" x="3251200" y="3840163"/>
          <p14:tracePt t="17549" x="3251200" y="3868738"/>
          <p14:tracePt t="17566" x="3251200" y="3903663"/>
          <p14:tracePt t="17583" x="3251200" y="3937000"/>
          <p14:tracePt t="17599" x="3251200" y="3994150"/>
          <p14:tracePt t="17616" x="3251200" y="4029075"/>
          <p14:tracePt t="17633" x="3257550" y="4064000"/>
          <p14:tracePt t="17649" x="3263900" y="4137025"/>
          <p14:tracePt t="17666" x="3263900" y="4211638"/>
          <p14:tracePt t="17683" x="3279775" y="4297363"/>
          <p14:tracePt t="17699" x="3292475" y="4343400"/>
          <p14:tracePt t="17716" x="3297238" y="4406900"/>
          <p14:tracePt t="17733" x="3297238" y="4440238"/>
          <p14:tracePt t="17749" x="3297238" y="4475163"/>
          <p14:tracePt t="17766" x="3303588" y="4508500"/>
          <p14:tracePt t="17783" x="3303588" y="4532313"/>
          <p14:tracePt t="17799" x="3321050" y="4549775"/>
          <p14:tracePt t="17816" x="3321050" y="4560888"/>
          <p14:tracePt t="17833" x="3325813" y="4565650"/>
          <p14:tracePt t="17880" x="3332163" y="4565650"/>
          <p14:tracePt t="17887" x="3349625" y="4565650"/>
          <p14:tracePt t="17896" x="3354388" y="4543425"/>
          <p14:tracePt t="17903" x="3365500" y="4492625"/>
          <p14:tracePt t="17916" x="3378200" y="4446588"/>
          <p14:tracePt t="17933" x="3394075" y="4332288"/>
          <p14:tracePt t="17949" x="3406775" y="4211638"/>
          <p14:tracePt t="17966" x="3422650" y="4108450"/>
          <p14:tracePt t="17983" x="3451225" y="3937000"/>
          <p14:tracePt t="17999" x="3463925" y="3835400"/>
          <p14:tracePt t="18016" x="3475038" y="3760788"/>
          <p14:tracePt t="18033" x="3486150" y="3697288"/>
          <p14:tracePt t="18049" x="3486150" y="3635375"/>
          <p14:tracePt t="18066" x="3486150" y="3600450"/>
          <p14:tracePt t="18083" x="3486150" y="3565525"/>
          <p14:tracePt t="18099" x="3486150" y="3532188"/>
          <p14:tracePt t="18116" x="3486150" y="3497263"/>
          <p14:tracePt t="18133" x="3492500" y="3468688"/>
          <p14:tracePt t="18149" x="3492500" y="3422650"/>
          <p14:tracePt t="18166" x="3492500" y="3371850"/>
          <p14:tracePt t="18183" x="3475038" y="3286125"/>
          <p14:tracePt t="18199" x="3475038" y="3257550"/>
          <p14:tracePt t="18216" x="3468688" y="3228975"/>
          <p14:tracePt t="18233" x="3468688" y="3211513"/>
          <p14:tracePt t="18249" x="3468688" y="3200400"/>
          <p14:tracePt t="18266" x="3468688" y="3194050"/>
          <p14:tracePt t="18283" x="3457575" y="3182938"/>
          <p14:tracePt t="18299" x="3457575" y="3178175"/>
          <p14:tracePt t="18316" x="3451225" y="3171825"/>
          <p14:tracePt t="18349" x="3446463" y="3165475"/>
          <p14:tracePt t="18519" x="3435350" y="3165475"/>
          <p14:tracePt t="18527" x="3429000" y="3165475"/>
          <p14:tracePt t="18543" x="3422650" y="3165475"/>
          <p14:tracePt t="18607" x="3417888" y="3165475"/>
          <p14:tracePt t="18839" x="3400425" y="3165475"/>
          <p14:tracePt t="18848" x="3394075" y="3165475"/>
          <p14:tracePt t="18855" x="3382963" y="3165475"/>
          <p14:tracePt t="18866" x="3360738" y="3165475"/>
          <p14:tracePt t="18883" x="3349625" y="3165475"/>
          <p14:tracePt t="18899" x="3336925" y="3165475"/>
          <p14:tracePt t="18936" x="3332163" y="3165475"/>
          <p14:tracePt t="18949" x="3321050" y="3165475"/>
          <p14:tracePt t="18966" x="3292475" y="3171825"/>
          <p14:tracePt t="18983" x="3263900" y="3182938"/>
          <p14:tracePt t="18999" x="3257550" y="3182938"/>
          <p14:tracePt t="19063" x="3251200" y="3189288"/>
          <p14:tracePt t="19151" x="3292475" y="3189288"/>
          <p14:tracePt t="19160" x="3349625" y="3194050"/>
          <p14:tracePt t="19169" x="3400425" y="3222625"/>
          <p14:tracePt t="19182" x="3486150" y="3235325"/>
          <p14:tracePt t="19199" x="3532188" y="3235325"/>
          <p14:tracePt t="19216" x="3560763" y="3240088"/>
          <p14:tracePt t="19233" x="3565525" y="3240088"/>
          <p14:tracePt t="19249" x="3589338" y="3240088"/>
          <p14:tracePt t="19266" x="3600450" y="3240088"/>
          <p14:tracePt t="19431" x="3589338" y="3240088"/>
          <p14:tracePt t="19440" x="3565525" y="3240088"/>
          <p14:tracePt t="19449" x="3560763" y="3240088"/>
          <p14:tracePt t="19466" x="3554413" y="3240088"/>
          <p14:tracePt t="19482" x="3549650" y="3240088"/>
          <p14:tracePt t="19499" x="3549650" y="3228975"/>
          <p14:tracePt t="19516" x="3565525" y="3200400"/>
          <p14:tracePt t="19533" x="3629025" y="3178175"/>
          <p14:tracePt t="19549" x="3697288" y="3149600"/>
          <p14:tracePt t="19566" x="3783013" y="3143250"/>
          <p14:tracePt t="19583" x="3817938" y="3143250"/>
          <p14:tracePt t="19599" x="3897313" y="3125788"/>
          <p14:tracePt t="19616" x="3949700" y="3108325"/>
          <p14:tracePt t="19633" x="3994150" y="3103563"/>
          <p14:tracePt t="19649" x="4040188" y="3097213"/>
          <p14:tracePt t="19666" x="4046538" y="3097213"/>
          <p14:tracePt t="19720" x="4057650" y="3097213"/>
          <p14:tracePt t="19727" x="4068763" y="3086100"/>
          <p14:tracePt t="19743" x="4092575" y="3074988"/>
          <p14:tracePt t="19753" x="4097338" y="3074988"/>
          <p14:tracePt t="19766" x="4114800" y="3063875"/>
          <p14:tracePt t="19783" x="4149725" y="3051175"/>
          <p14:tracePt t="19799" x="4165600" y="3046413"/>
          <p14:tracePt t="19816" x="4171950" y="3040063"/>
          <p14:tracePt t="19849" x="4171950" y="3035300"/>
          <p14:tracePt t="19866" x="4171950" y="3028950"/>
          <p14:tracePt t="19882" x="4171950" y="3011488"/>
          <p14:tracePt t="19899" x="4165600" y="3006725"/>
          <p14:tracePt t="19916" x="4160838" y="2989263"/>
          <p14:tracePt t="19932" x="4154488" y="2978150"/>
          <p14:tracePt t="19949" x="4143375" y="2965450"/>
          <p14:tracePt t="19966" x="4137025" y="2960688"/>
          <p14:tracePt t="19982" x="4121150" y="2943225"/>
          <p14:tracePt t="19999" x="4108450" y="2943225"/>
          <p14:tracePt t="20016" x="4086225" y="2936875"/>
          <p14:tracePt t="20033" x="4075113" y="2932113"/>
          <p14:tracePt t="20049" x="4064000" y="2921000"/>
          <p14:tracePt t="20066" x="4057650" y="2921000"/>
          <p14:tracePt t="20082" x="4051300" y="2921000"/>
          <p14:tracePt t="20099" x="4046538" y="2914650"/>
          <p14:tracePt t="20175" x="4040188" y="2903538"/>
          <p14:tracePt t="20311" x="4029075" y="2903538"/>
          <p14:tracePt t="20335" x="4022725" y="2897188"/>
          <p14:tracePt t="20353" x="4017963" y="2897188"/>
          <p14:tracePt t="20383" x="4011613" y="2897188"/>
          <p14:tracePt t="20399" x="4000500" y="2897188"/>
          <p14:tracePt t="20408" x="3994150" y="2892425"/>
          <p14:tracePt t="20416" x="3989388" y="2886075"/>
          <p14:tracePt t="20440" x="3983038" y="2879725"/>
          <p14:tracePt t="20527" x="3971925" y="2879725"/>
          <p14:tracePt t="20543" x="3954463" y="2879725"/>
          <p14:tracePt t="20553" x="3949700" y="2879725"/>
          <p14:tracePt t="20559" x="3932238" y="2879725"/>
          <p14:tracePt t="20575" x="3925888" y="2879725"/>
          <p14:tracePt t="20639" x="3921125" y="2879725"/>
          <p14:tracePt t="20663" x="3908425" y="2879725"/>
          <p14:tracePt t="20671" x="3897313" y="2879725"/>
          <p14:tracePt t="21095" x="3892550" y="2879725"/>
          <p14:tracePt t="21119" x="3886200" y="2879725"/>
          <p14:tracePt t="21151" x="3879850" y="2874963"/>
          <p14:tracePt t="21175" x="3875088" y="2874963"/>
          <p14:tracePt t="21224" x="3868738" y="2874963"/>
          <p14:tracePt t="21239" x="3863975" y="2868613"/>
          <p14:tracePt t="22663" x="3868738" y="2868613"/>
          <p14:tracePt t="22935" x="3875088" y="2868613"/>
          <p14:tracePt t="22943" x="3892550" y="2868613"/>
          <p14:tracePt t="22969" x="3897313" y="2868613"/>
          <p14:tracePt t="22991" x="3903663" y="2868613"/>
          <p14:tracePt t="23016" x="3908425" y="2868613"/>
          <p14:tracePt t="23111" x="3921125" y="2868613"/>
          <p14:tracePt t="23128" x="3925888" y="2868613"/>
          <p14:tracePt t="23136" x="3932238" y="2868613"/>
          <p14:tracePt t="23144" x="3949700" y="2868613"/>
          <p14:tracePt t="23152" x="3965575" y="2868613"/>
          <p14:tracePt t="23165" x="3971925" y="2868613"/>
          <p14:tracePt t="23182" x="3994150" y="2868613"/>
          <p14:tracePt t="23199" x="4029075" y="2868613"/>
          <p14:tracePt t="23215" x="4051300" y="2868613"/>
          <p14:tracePt t="23232" x="4079875" y="2868613"/>
          <p14:tracePt t="23249" x="4108450" y="2846388"/>
          <p14:tracePt t="23265" x="4121150" y="2840038"/>
          <p14:tracePt t="23282" x="4132263" y="2828925"/>
          <p14:tracePt t="23299" x="4132263" y="2822575"/>
          <p14:tracePt t="23315" x="4132263" y="2817813"/>
          <p14:tracePt t="23332" x="4132263" y="2811463"/>
          <p14:tracePt t="23349" x="4132263" y="2794000"/>
          <p14:tracePt t="23365" x="4125913" y="2782888"/>
          <p14:tracePt t="23382" x="4121150" y="2782888"/>
          <p14:tracePt t="23399" x="4040188" y="2782888"/>
          <p14:tracePt t="23415" x="3954463" y="2782888"/>
          <p14:tracePt t="23432" x="3892550" y="2782888"/>
          <p14:tracePt t="23449" x="3857625" y="2782888"/>
          <p14:tracePt t="23465" x="3835400" y="2794000"/>
          <p14:tracePt t="23482" x="3829050" y="2800350"/>
          <p14:tracePt t="23499" x="3817938" y="2811463"/>
          <p14:tracePt t="23515" x="3811588" y="2828925"/>
          <p14:tracePt t="23532" x="3806825" y="2857500"/>
          <p14:tracePt t="23549" x="3806825" y="2874963"/>
          <p14:tracePt t="23565" x="3806825" y="2897188"/>
          <p14:tracePt t="23582" x="3817938" y="2903538"/>
          <p14:tracePt t="23599" x="3829050" y="2914650"/>
          <p14:tracePt t="23615" x="3857625" y="2914650"/>
          <p14:tracePt t="23632" x="3897313" y="2914650"/>
          <p14:tracePt t="23649" x="3943350" y="2914650"/>
          <p14:tracePt t="23665" x="3965575" y="2908300"/>
          <p14:tracePt t="23682" x="3971925" y="2892425"/>
          <p14:tracePt t="23699" x="3971925" y="2879725"/>
          <p14:tracePt t="23715" x="3971925" y="2863850"/>
          <p14:tracePt t="23732" x="3971925" y="2851150"/>
          <p14:tracePt t="23765" x="3965575" y="2846388"/>
          <p14:tracePt t="23782" x="3960813" y="2846388"/>
          <p14:tracePt t="23799" x="3937000" y="2846388"/>
          <p14:tracePt t="23815" x="3921125" y="2846388"/>
          <p14:tracePt t="23832" x="3886200" y="2857500"/>
          <p14:tracePt t="23849" x="3879850" y="2863850"/>
          <p14:tracePt t="23865" x="3875088" y="2863850"/>
          <p14:tracePt t="23882" x="3868738" y="2868613"/>
          <p14:tracePt t="23927" x="3868738" y="2879725"/>
          <p14:tracePt t="23944" x="3868738" y="2886075"/>
          <p14:tracePt t="23967" x="3875088" y="2892425"/>
          <p14:tracePt t="24007" x="3879850" y="2892425"/>
          <p14:tracePt t="24015" x="3892550" y="2886075"/>
          <p14:tracePt t="24032" x="3892550" y="2879725"/>
          <p14:tracePt t="24048" x="3892550" y="2868613"/>
          <p14:tracePt t="24071" x="3892550" y="2857500"/>
          <p14:tracePt t="24103" x="3886200" y="2851150"/>
          <p14:tracePt t="24119" x="3875088" y="2851150"/>
          <p14:tracePt t="24128" x="3868738" y="2851150"/>
          <p14:tracePt t="24135" x="3863975" y="2851150"/>
          <p14:tracePt t="24149" x="3857625" y="2851150"/>
          <p14:tracePt t="24185" x="3857625" y="2863850"/>
          <p14:tracePt t="24191" x="3857625" y="2868613"/>
          <p14:tracePt t="24199" x="3857625" y="2879725"/>
          <p14:tracePt t="24215" x="3857625" y="2892425"/>
          <p14:tracePt t="24232" x="3857625" y="2897188"/>
          <p14:tracePt t="24303" x="3863975" y="2897188"/>
          <p14:tracePt t="24487" x="3857625" y="2897188"/>
          <p14:tracePt t="24495" x="3822700" y="2914650"/>
          <p14:tracePt t="24504" x="3806825" y="2925763"/>
          <p14:tracePt t="24515" x="3800475" y="2932113"/>
          <p14:tracePt t="24532" x="3783013" y="2943225"/>
          <p14:tracePt t="24549" x="3765550" y="2965450"/>
          <p14:tracePt t="24565" x="3754438" y="2978150"/>
          <p14:tracePt t="24582" x="3749675" y="2989263"/>
          <p14:tracePt t="24599" x="3725863" y="3011488"/>
          <p14:tracePt t="24615" x="3714750" y="3051175"/>
          <p14:tracePt t="24632" x="3703638" y="3074988"/>
          <p14:tracePt t="24649" x="3679825" y="3121025"/>
          <p14:tracePt t="24665" x="3657600" y="3136900"/>
          <p14:tracePt t="24682" x="3646488" y="3165475"/>
          <p14:tracePt t="24698" x="3611563" y="3194050"/>
          <p14:tracePt t="24715" x="3578225" y="3235325"/>
          <p14:tracePt t="24732" x="3536950" y="3263900"/>
          <p14:tracePt t="24748" x="3463925" y="3286125"/>
          <p14:tracePt t="24765" x="3371850" y="3325813"/>
          <p14:tracePt t="24782" x="3292475" y="3349625"/>
          <p14:tracePt t="24799" x="3246438" y="3360738"/>
          <p14:tracePt t="24815" x="3189288" y="3371850"/>
          <p14:tracePt t="24832" x="3149600" y="3389313"/>
          <p14:tracePt t="24849" x="3108325" y="3394075"/>
          <p14:tracePt t="24865" x="3051175" y="3411538"/>
          <p14:tracePt t="24882" x="2978150" y="3422650"/>
          <p14:tracePt t="24898" x="2949575" y="3429000"/>
          <p14:tracePt t="24915" x="2908300" y="3435350"/>
          <p14:tracePt t="24932" x="2868613" y="3435350"/>
          <p14:tracePt t="24949" x="2828925" y="3440113"/>
          <p14:tracePt t="24965" x="2794000" y="3446463"/>
          <p14:tracePt t="24982" x="2771775" y="3446463"/>
          <p14:tracePt t="24998" x="2749550" y="3446463"/>
          <p14:tracePt t="25015" x="2743200" y="3446463"/>
          <p14:tracePt t="25032" x="2736850" y="3446463"/>
          <p14:tracePt t="25151" x="2743200" y="3440113"/>
          <p14:tracePt t="25160" x="2749550" y="3435350"/>
          <p14:tracePt t="25169" x="2749550" y="3422650"/>
          <p14:tracePt t="25185" x="2749550" y="3411538"/>
          <p14:tracePt t="25198" x="2743200" y="3394075"/>
          <p14:tracePt t="25215" x="2736850" y="3389313"/>
          <p14:tracePt t="25232" x="2732088" y="3382963"/>
          <p14:tracePt t="25328" x="2720975" y="3382963"/>
          <p14:tracePt t="25352" x="2714625" y="3382963"/>
          <p14:tracePt t="25392" x="2714625" y="3389313"/>
          <p14:tracePt t="25415" x="2714625" y="3394075"/>
          <p14:tracePt t="25424" x="2720975" y="3400425"/>
          <p14:tracePt t="25432" x="2736850" y="3400425"/>
          <p14:tracePt t="25448" x="2822575" y="3411538"/>
          <p14:tracePt t="25465" x="2936875" y="3411538"/>
          <p14:tracePt t="25482" x="3006725" y="3411538"/>
          <p14:tracePt t="25499" x="3046413" y="3411538"/>
          <p14:tracePt t="25515" x="3068638" y="3411538"/>
          <p14:tracePt t="25532" x="3097213" y="3411538"/>
          <p14:tracePt t="25548" x="3114675" y="3406775"/>
          <p14:tracePt t="25639" x="3086100" y="3406775"/>
          <p14:tracePt t="25647" x="3035300" y="3406775"/>
          <p14:tracePt t="25655" x="3006725" y="3406775"/>
          <p14:tracePt t="25665" x="2954338" y="3406775"/>
          <p14:tracePt t="25682" x="2886075" y="3406775"/>
          <p14:tracePt t="25698" x="2817813" y="3406775"/>
          <p14:tracePt t="25715" x="2771775" y="3406775"/>
          <p14:tracePt t="25732" x="2720975" y="3406775"/>
          <p14:tracePt t="25748" x="2686050" y="3406775"/>
          <p14:tracePt t="25765" x="2663825" y="3406775"/>
          <p14:tracePt t="25782" x="2651125" y="3406775"/>
          <p14:tracePt t="25798" x="2640013" y="3400425"/>
          <p14:tracePt t="25815" x="2635250" y="3394075"/>
          <p14:tracePt t="25832" x="2611438" y="3389313"/>
          <p14:tracePt t="25848" x="2593975" y="3371850"/>
          <p14:tracePt t="25935" x="2593975" y="3365500"/>
          <p14:tracePt t="25943" x="2606675" y="3354388"/>
          <p14:tracePt t="25952" x="2646363" y="3336925"/>
          <p14:tracePt t="25965" x="2692400" y="3325813"/>
          <p14:tracePt t="25982" x="2778125" y="3325813"/>
          <p14:tracePt t="25998" x="2921000" y="3314700"/>
          <p14:tracePt t="26015" x="3000375" y="3314700"/>
          <p14:tracePt t="26032" x="3006725" y="3314700"/>
          <p14:tracePt t="26048" x="3011488" y="3314700"/>
          <p14:tracePt t="26135" x="2965450" y="3314700"/>
          <p14:tracePt t="26143" x="2925763" y="3314700"/>
          <p14:tracePt t="26152" x="2857500" y="3314700"/>
          <p14:tracePt t="26165" x="2789238" y="3314700"/>
          <p14:tracePt t="26182" x="2703513" y="3314700"/>
          <p14:tracePt t="26198" x="2679700" y="3314700"/>
          <p14:tracePt t="26215" x="2668588" y="3314700"/>
          <p14:tracePt t="26279" x="2703513" y="3314700"/>
          <p14:tracePt t="26287" x="2817813" y="3314700"/>
          <p14:tracePt t="26295" x="2925763" y="3314700"/>
          <p14:tracePt t="26303" x="3017838" y="3314700"/>
          <p14:tracePt t="26315" x="3092450" y="3314700"/>
          <p14:tracePt t="26332" x="3240088" y="3314700"/>
          <p14:tracePt t="26335" x="3286125" y="3314700"/>
          <p14:tracePt t="26348" x="3314700" y="3314700"/>
          <p14:tracePt t="26365" x="3349625" y="3314700"/>
          <p14:tracePt t="26382" x="3371850" y="3314700"/>
          <p14:tracePt t="26398" x="3378200" y="3314700"/>
          <p14:tracePt t="26415" x="3389313" y="3308350"/>
          <p14:tracePt t="26432" x="3400425" y="3308350"/>
          <p14:tracePt t="26448" x="3406775" y="3308350"/>
          <p14:tracePt t="26519" x="3417888" y="3303588"/>
          <p14:tracePt t="26527" x="3422650" y="3297238"/>
          <p14:tracePt t="26536" x="3440113" y="3292475"/>
          <p14:tracePt t="26548" x="3446463" y="3292475"/>
          <p14:tracePt t="26565" x="3468688" y="3286125"/>
          <p14:tracePt t="26582" x="3497263" y="3275013"/>
          <p14:tracePt t="26598" x="3508375" y="3263900"/>
          <p14:tracePt t="26615" x="3514725" y="3263900"/>
          <p14:tracePt t="26632" x="3536950" y="3257550"/>
          <p14:tracePt t="26648" x="3560763" y="3251200"/>
          <p14:tracePt t="26665" x="3582988" y="3246438"/>
          <p14:tracePt t="26682" x="3606800" y="3246438"/>
          <p14:tracePt t="26698" x="3611563" y="3240088"/>
          <p14:tracePt t="26715" x="3617913" y="3235325"/>
          <p14:tracePt t="26748" x="3629025" y="3222625"/>
          <p14:tracePt t="26782" x="3640138" y="3211513"/>
          <p14:tracePt t="26798" x="3668713" y="3200400"/>
          <p14:tracePt t="26815" x="3675063" y="3194050"/>
          <p14:tracePt t="26919" x="3675063" y="3189288"/>
          <p14:tracePt t="26935" x="3675063" y="3178175"/>
          <p14:tracePt t="26953" x="3675063" y="3171825"/>
          <p14:tracePt t="26968" x="3675063" y="3165475"/>
          <p14:tracePt t="26991" x="3679825" y="3160713"/>
          <p14:tracePt t="27015" x="3679825" y="3149600"/>
          <p14:tracePt t="27039" x="3686175" y="3143250"/>
          <p14:tracePt t="27047" x="3697288" y="3136900"/>
          <p14:tracePt t="27055" x="3703638" y="3132138"/>
          <p14:tracePt t="27065" x="3708400" y="3121025"/>
          <p14:tracePt t="27082" x="3743325" y="3097213"/>
          <p14:tracePt t="27098" x="3778250" y="3079750"/>
          <p14:tracePt t="27115" x="3794125" y="3057525"/>
          <p14:tracePt t="27132" x="3800475" y="3051175"/>
          <p14:tracePt t="27148" x="3806825" y="3046413"/>
          <p14:tracePt t="27165" x="3806825" y="3040063"/>
          <p14:tracePt t="27182" x="3811588" y="3035300"/>
          <p14:tracePt t="27198" x="3829050" y="3022600"/>
          <p14:tracePt t="27231" x="3829050" y="3017838"/>
          <p14:tracePt t="27344" x="3829050" y="3011488"/>
          <p14:tracePt t="27360" x="3822700" y="3011488"/>
          <p14:tracePt t="27368" x="3806825" y="3011488"/>
          <p14:tracePt t="27376" x="3800475" y="3011488"/>
          <p14:tracePt t="27385" x="3794125" y="3011488"/>
          <p14:tracePt t="27407" x="3789363" y="3011488"/>
          <p14:tracePt t="27415" x="3783013" y="3011488"/>
          <p14:tracePt t="27431" x="3771900" y="3017838"/>
          <p14:tracePt t="27448" x="3765550" y="3022600"/>
          <p14:tracePt t="27465" x="3736975" y="3051175"/>
          <p14:tracePt t="27481" x="3732213" y="3057525"/>
          <p14:tracePt t="27498" x="3725863" y="3068638"/>
          <p14:tracePt t="27515" x="3721100" y="3079750"/>
          <p14:tracePt t="27532" x="3714750" y="3103563"/>
          <p14:tracePt t="27548" x="3708400" y="3108325"/>
          <p14:tracePt t="27565" x="3703638" y="3114675"/>
          <p14:tracePt t="27601" x="3703638" y="3125788"/>
          <p14:tracePt t="27935" x="3703638" y="3132138"/>
          <p14:tracePt t="27959" x="3708400" y="3132138"/>
          <p14:tracePt t="27975" x="3714750" y="3125788"/>
          <p14:tracePt t="27999" x="3714750" y="3114675"/>
          <p14:tracePt t="28015" x="3714750" y="3108325"/>
          <p14:tracePt t="28032" x="3714750" y="3103563"/>
          <p14:tracePt t="28039" x="3714750" y="3097213"/>
          <p14:tracePt t="28055" x="3714750" y="3079750"/>
          <p14:tracePt t="28065" x="3714750" y="3074988"/>
          <p14:tracePt t="28167" x="3714750" y="3068638"/>
          <p14:tracePt t="28175" x="3703638" y="3068638"/>
          <p14:tracePt t="28192" x="3679825" y="3079750"/>
          <p14:tracePt t="28201" x="3675063" y="3079750"/>
          <p14:tracePt t="28215" x="3646488" y="3086100"/>
          <p14:tracePt t="28231" x="3635375" y="3097213"/>
          <p14:tracePt t="28248" x="3617913" y="3114675"/>
          <p14:tracePt t="28265" x="3589338" y="3132138"/>
          <p14:tracePt t="28281" x="3560763" y="3160713"/>
          <p14:tracePt t="28298" x="3514725" y="3194050"/>
          <p14:tracePt t="28315" x="3457575" y="3217863"/>
          <p14:tracePt t="28331" x="3411538" y="3251200"/>
          <p14:tracePt t="28335" x="3389313" y="3257550"/>
          <p14:tracePt t="28348" x="3382963" y="3263900"/>
          <p14:tracePt t="28365" x="3354388" y="3286125"/>
          <p14:tracePt t="28381" x="3321050" y="3297238"/>
          <p14:tracePt t="28398" x="3286125" y="3321050"/>
          <p14:tracePt t="28415" x="3246438" y="3343275"/>
          <p14:tracePt t="28431" x="3217863" y="3365500"/>
          <p14:tracePt t="28448" x="3171825" y="3378200"/>
          <p14:tracePt t="28465" x="3114675" y="3406775"/>
          <p14:tracePt t="28481" x="3092450" y="3411538"/>
          <p14:tracePt t="28498" x="3079750" y="3411538"/>
          <p14:tracePt t="28515" x="3068638" y="3411538"/>
          <p14:tracePt t="28531" x="3051175" y="3417888"/>
          <p14:tracePt t="28599" x="3051175" y="3422650"/>
          <p14:tracePt t="28631" x="3051175" y="3440113"/>
          <p14:tracePt t="28639" x="3068638" y="3440113"/>
          <p14:tracePt t="28648" x="3108325" y="3440113"/>
          <p14:tracePt t="28665" x="3235325" y="3422650"/>
          <p14:tracePt t="28681" x="3343275" y="3382963"/>
          <p14:tracePt t="28698" x="3406775" y="3371850"/>
          <p14:tracePt t="28715" x="3451225" y="3336925"/>
          <p14:tracePt t="28731" x="3468688" y="3321050"/>
          <p14:tracePt t="28748" x="3468688" y="3308350"/>
          <p14:tracePt t="28765" x="3468688" y="3279775"/>
          <p14:tracePt t="28781" x="3486150" y="3263900"/>
          <p14:tracePt t="28855" x="3457575" y="3263900"/>
          <p14:tracePt t="28863" x="3429000" y="3263900"/>
          <p14:tracePt t="28871" x="3406775" y="3263900"/>
          <p14:tracePt t="28881" x="3371850" y="3263900"/>
          <p14:tracePt t="28898" x="3332163" y="3263900"/>
          <p14:tracePt t="28915" x="3217863" y="3303588"/>
          <p14:tracePt t="28931" x="3097213" y="3332163"/>
          <p14:tracePt t="28948" x="2994025" y="3360738"/>
          <p14:tracePt t="28965" x="2954338" y="3394075"/>
          <p14:tracePt t="29002" x="2949575" y="3400425"/>
          <p14:tracePt t="29023" x="2949575" y="3406775"/>
          <p14:tracePt t="29032" x="2949575" y="3411538"/>
          <p14:tracePt t="29048" x="2954338" y="3422650"/>
          <p14:tracePt t="29065" x="2994025" y="3429000"/>
          <p14:tracePt t="29081" x="3108325" y="3451225"/>
          <p14:tracePt t="29098" x="3275013" y="3451225"/>
          <p14:tracePt t="29115" x="3440113" y="3451225"/>
          <p14:tracePt t="29131" x="3525838" y="3451225"/>
          <p14:tracePt t="29148" x="3565525" y="3435350"/>
          <p14:tracePt t="29165" x="3582988" y="3422650"/>
          <p14:tracePt t="29181" x="3582988" y="3411538"/>
          <p14:tracePt t="29198" x="3582988" y="3389313"/>
          <p14:tracePt t="29215" x="3582988" y="3365500"/>
          <p14:tracePt t="29231" x="3589338" y="3354388"/>
          <p14:tracePt t="29376" x="3578225" y="3354388"/>
          <p14:tracePt t="29385" x="3571875" y="3360738"/>
          <p14:tracePt t="29392" x="3560763" y="3365500"/>
          <p14:tracePt t="29401" x="3543300" y="3371850"/>
          <p14:tracePt t="29415" x="3536950" y="3389313"/>
          <p14:tracePt t="29431" x="3521075" y="3406775"/>
          <p14:tracePt t="29448" x="3514725" y="3411538"/>
          <p14:tracePt t="29519" x="3521075" y="3406775"/>
          <p14:tracePt t="29527" x="3525838" y="3400425"/>
          <p14:tracePt t="29535" x="3532188" y="3389313"/>
          <p14:tracePt t="29548" x="3536950" y="3382963"/>
          <p14:tracePt t="29564" x="3549650" y="3354388"/>
          <p14:tracePt t="29581" x="3560763" y="3336925"/>
          <p14:tracePt t="29598" x="3578225" y="3297238"/>
          <p14:tracePt t="29614" x="3594100" y="3286125"/>
          <p14:tracePt t="29631" x="3594100" y="3268663"/>
          <p14:tracePt t="29752" x="3582988" y="3263900"/>
          <p14:tracePt t="29759" x="3571875" y="3268663"/>
          <p14:tracePt t="29768" x="3536950" y="3297238"/>
          <p14:tracePt t="29781" x="3514725" y="3303588"/>
          <p14:tracePt t="29798" x="3463925" y="3343275"/>
          <p14:tracePt t="29815" x="3394075" y="3378200"/>
          <p14:tracePt t="29831" x="3308350" y="3417888"/>
          <p14:tracePt t="29848" x="3251200" y="3435350"/>
          <p14:tracePt t="29865" x="3222625" y="3440113"/>
          <p14:tracePt t="29967" x="3275013" y="3440113"/>
          <p14:tracePt t="29975" x="3325813" y="3440113"/>
          <p14:tracePt t="29985" x="3422650" y="3440113"/>
          <p14:tracePt t="29998" x="3532188" y="3435350"/>
          <p14:tracePt t="30015" x="3754438" y="3394075"/>
          <p14:tracePt t="30031" x="3949700" y="3321050"/>
          <p14:tracePt t="30048" x="3971925" y="3286125"/>
          <p14:tracePt t="30064" x="3971925" y="3268663"/>
          <p14:tracePt t="30081" x="3971925" y="3251200"/>
          <p14:tracePt t="30159" x="3965575" y="3257550"/>
          <p14:tracePt t="30168" x="3943350" y="3268663"/>
          <p14:tracePt t="30175" x="3908425" y="3286125"/>
          <p14:tracePt t="30185" x="3863975" y="3303588"/>
          <p14:tracePt t="30198" x="3800475" y="3349625"/>
          <p14:tracePt t="30214" x="3668713" y="3400425"/>
          <p14:tracePt t="30231" x="3560763" y="3440113"/>
          <p14:tracePt t="30248" x="3521075" y="3463925"/>
          <p14:tracePt t="30383" x="3508375" y="3463925"/>
          <p14:tracePt t="30408" x="3503613" y="3463925"/>
          <p14:tracePt t="30423" x="3497263" y="3463925"/>
          <p14:tracePt t="30440" x="3492500" y="3463925"/>
        </p14:tracePtLst>
      </p14:laserTrace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FY21 Transition Plan</a:t>
            </a:r>
          </a:p>
        </p:txBody>
      </p:sp>
      <p:sp>
        <p:nvSpPr>
          <p:cNvPr id="3" name="Content Placeholder 2"/>
          <p:cNvSpPr>
            <a:spLocks noGrp="1"/>
          </p:cNvSpPr>
          <p:nvPr>
            <p:ph idx="1"/>
          </p:nvPr>
        </p:nvSpPr>
        <p:spPr>
          <a:xfrm>
            <a:off x="457200" y="1174720"/>
            <a:ext cx="8686800" cy="5056398"/>
          </a:xfrm>
        </p:spPr>
        <p:txBody>
          <a:bodyPr/>
          <a:lstStyle/>
          <a:p>
            <a:r>
              <a:rPr lang="en-US" sz="2400" dirty="0"/>
              <a:t>Complete quasi-static testing (AERoBOND FY20 work)</a:t>
            </a:r>
          </a:p>
          <a:p>
            <a:pPr lvl="1"/>
            <a:r>
              <a:rPr lang="en-US" sz="2000" dirty="0"/>
              <a:t>Depending on COVID-19 delays to project</a:t>
            </a:r>
          </a:p>
          <a:p>
            <a:r>
              <a:rPr lang="en-US" sz="2400" dirty="0"/>
              <a:t>Extend test campaign to include fatigue properties (FY21)</a:t>
            </a:r>
          </a:p>
          <a:p>
            <a:r>
              <a:rPr lang="en-US" sz="2400" dirty="0"/>
              <a:t>Assess the technical gap for transition to industry</a:t>
            </a:r>
          </a:p>
          <a:p>
            <a:pPr lvl="1"/>
            <a:r>
              <a:rPr lang="en-US" sz="2000" dirty="0">
                <a:ea typeface="ＭＳ Ｐゴシック"/>
              </a:rPr>
              <a:t>Determine industry pertinent tests</a:t>
            </a:r>
          </a:p>
          <a:p>
            <a:pPr lvl="1"/>
            <a:r>
              <a:rPr lang="en-US" sz="2000" dirty="0"/>
              <a:t>Demonstrate on industry applicable joint</a:t>
            </a:r>
          </a:p>
          <a:p>
            <a:pPr lvl="1"/>
            <a:r>
              <a:rPr lang="en-US" sz="2000" dirty="0"/>
              <a:t>Work with certification officials to determine test requirements</a:t>
            </a:r>
          </a:p>
          <a:p>
            <a:r>
              <a:rPr lang="en-US" sz="2400" dirty="0"/>
              <a:t>Continue partnership with ASX Composites (</a:t>
            </a:r>
            <a:r>
              <a:rPr lang="en-US" sz="2400" dirty="0" err="1"/>
              <a:t>prepreg</a:t>
            </a:r>
            <a:r>
              <a:rPr lang="en-US" sz="2400" dirty="0"/>
              <a:t>)</a:t>
            </a:r>
          </a:p>
          <a:p>
            <a:pPr lvl="1"/>
            <a:r>
              <a:rPr lang="en-US" sz="2000" dirty="0"/>
              <a:t>Assess manufacturing challenges</a:t>
            </a:r>
          </a:p>
          <a:p>
            <a:pPr lvl="1"/>
            <a:r>
              <a:rPr lang="en-US" sz="2000" dirty="0" smtClean="0"/>
              <a:t>Develop </a:t>
            </a:r>
            <a:r>
              <a:rPr lang="en-US" sz="2000" dirty="0" err="1" smtClean="0"/>
              <a:t>SoA</a:t>
            </a:r>
            <a:r>
              <a:rPr lang="en-US" sz="2000" dirty="0" smtClean="0"/>
              <a:t>, scalable manufacturing process</a:t>
            </a:r>
          </a:p>
          <a:p>
            <a:pPr lvl="1"/>
            <a:r>
              <a:rPr lang="en-US" sz="2000" dirty="0" smtClean="0"/>
              <a:t>Test </a:t>
            </a:r>
            <a:r>
              <a:rPr lang="en-US" sz="2000" dirty="0"/>
              <a:t>small batches of “commercial quality” material</a:t>
            </a:r>
          </a:p>
          <a:p>
            <a:r>
              <a:rPr lang="en-US" sz="2400" dirty="0"/>
              <a:t>Cost: ~1 FTE, $15k procurement, support for non-reimbursable SAA</a:t>
            </a:r>
          </a:p>
          <a:p>
            <a:endParaRPr lang="en-US" sz="2000" dirty="0"/>
          </a:p>
        </p:txBody>
      </p:sp>
    </p:spTree>
    <p:extLst>
      <p:ext uri="{BB962C8B-B14F-4D97-AF65-F5344CB8AC3E}">
        <p14:creationId xmlns:p14="http://schemas.microsoft.com/office/powerpoint/2010/main" val="672287283"/>
      </p:ext>
    </p:extLst>
  </p:cSld>
  <p:clrMapOvr>
    <a:masterClrMapping/>
  </p:clrMapOvr>
  <mc:AlternateContent xmlns:mc="http://schemas.openxmlformats.org/markup-compatibility/2006" xmlns:p14="http://schemas.microsoft.com/office/powerpoint/2010/main">
    <mc:Choice Requires="p14">
      <p:transition spd="slow" p14:dur="2000" advTm="64932"/>
    </mc:Choice>
    <mc:Fallback xmlns="">
      <p:transition spd="slow" advTm="64932"/>
    </mc:Fallback>
  </mc:AlternateContent>
  <p:timing>
    <p:tnLst>
      <p:par>
        <p:cTn id="1" dur="indefinite" restart="never" nodeType="tmRoot"/>
      </p:par>
    </p:tnLst>
  </p:timing>
  <p:extLst mod="1">
    <p:ext uri="{3A86A75C-4F4B-4683-9AE1-C65F6400EC91}">
      <p14:laserTraceLst xmlns:p14="http://schemas.microsoft.com/office/powerpoint/2010/main">
        <p14:tracePtLst>
          <p14:tracePt t="1876" x="3463925" y="3463925"/>
          <p14:tracePt t="1883" x="3411538" y="3463925"/>
          <p14:tracePt t="1892" x="3382963" y="3463925"/>
          <p14:tracePt t="1900" x="3365500" y="3457575"/>
          <p14:tracePt t="1913" x="3297238" y="3417888"/>
          <p14:tracePt t="1929" x="2982913" y="3189288"/>
          <p14:tracePt t="1946" x="2468563" y="2560638"/>
          <p14:tracePt t="1963" x="1978025" y="1492250"/>
          <p14:tracePt t="1979" x="1925638" y="1222375"/>
          <p14:tracePt t="1996" x="1920875" y="1217613"/>
          <p14:tracePt t="2013" x="1920875" y="1206500"/>
          <p14:tracePt t="2155" x="1897063" y="1200150"/>
          <p14:tracePt t="2163" x="1851025" y="1154113"/>
          <p14:tracePt t="2171" x="1806575" y="1079500"/>
          <p14:tracePt t="2179" x="1760538" y="989013"/>
          <p14:tracePt t="2196" x="1639888" y="788988"/>
          <p14:tracePt t="2213" x="1497013" y="542925"/>
          <p14:tracePt t="2229" x="1079500" y="22225"/>
          <p14:tracePt t="2246" x="685800" y="0"/>
          <p14:tracePt t="2507" x="239713" y="257175"/>
          <p14:tracePt t="2533" x="246063" y="263525"/>
          <p14:tracePt t="2651" x="234950" y="263525"/>
          <p14:tracePt t="2659" x="234950" y="257175"/>
          <p14:tracePt t="3077" x="4429125" y="3675063"/>
          <p14:tracePt t="4093" x="4418013" y="3675063"/>
          <p14:tracePt t="4101" x="4411663" y="3668713"/>
          <p14:tracePt t="4109" x="4406900" y="3663950"/>
          <p14:tracePt t="4133" x="4400550" y="3657600"/>
          <p14:tracePt t="4150" x="4383088" y="3651250"/>
          <p14:tracePt t="4158" x="4378325" y="3651250"/>
          <p14:tracePt t="4168" x="4371975" y="3646488"/>
          <p14:tracePt t="4197" x="4365625" y="3646488"/>
          <p14:tracePt t="4205" x="4360863" y="3640138"/>
          <p14:tracePt t="4253" x="4354513" y="3635375"/>
          <p14:tracePt t="4653" x="4349750" y="3635375"/>
          <p14:tracePt t="4677" x="4343400" y="3629025"/>
          <p14:tracePt t="4709" x="4337050" y="3629025"/>
          <p14:tracePt t="4742" x="4325938" y="3629025"/>
          <p14:tracePt t="4773" x="4321175" y="3622675"/>
          <p14:tracePt t="4845" x="4314825" y="3617913"/>
          <p14:tracePt t="5101" x="4308475" y="3617913"/>
          <p14:tracePt t="5109" x="4286250" y="3611563"/>
          <p14:tracePt t="5125" x="4279900" y="3606800"/>
          <p14:tracePt t="5134" x="4275138" y="3600450"/>
          <p14:tracePt t="5630" x="4257675" y="3589338"/>
          <p14:tracePt t="5638" x="4222750" y="3565525"/>
          <p14:tracePt t="5646" x="4206875" y="3560763"/>
          <p14:tracePt t="5655" x="4178300" y="3549650"/>
          <p14:tracePt t="5671" x="4165600" y="3543300"/>
          <p14:tracePt t="5684" x="4149725" y="3532188"/>
          <p14:tracePt t="5701" x="4097338" y="3508375"/>
          <p14:tracePt t="5717" x="4079875" y="3497263"/>
          <p14:tracePt t="5734" x="4046538" y="3479800"/>
          <p14:tracePt t="5751" x="4006850" y="3451225"/>
          <p14:tracePt t="5768" x="3960813" y="3411538"/>
          <p14:tracePt t="5784" x="3897313" y="3360738"/>
          <p14:tracePt t="5801" x="3829050" y="3308350"/>
          <p14:tracePt t="5817" x="3714750" y="3206750"/>
          <p14:tracePt t="5834" x="3606800" y="3121025"/>
          <p14:tracePt t="5851" x="3532188" y="3046413"/>
          <p14:tracePt t="5867" x="3457575" y="2982913"/>
          <p14:tracePt t="5884" x="3365500" y="2886075"/>
          <p14:tracePt t="5901" x="3189288" y="2725738"/>
          <p14:tracePt t="5917" x="3092450" y="2663825"/>
          <p14:tracePt t="5934" x="3006725" y="2593975"/>
          <p14:tracePt t="5951" x="2978150" y="2571750"/>
          <p14:tracePt t="5967" x="2914650" y="2536825"/>
          <p14:tracePt t="5984" x="2874963" y="2503488"/>
          <p14:tracePt t="6001" x="2828925" y="2474913"/>
          <p14:tracePt t="6017" x="2749550" y="2428875"/>
          <p14:tracePt t="6034" x="2668588" y="2382838"/>
          <p14:tracePt t="6051" x="2560638" y="2325688"/>
          <p14:tracePt t="6068" x="2492375" y="2279650"/>
          <p14:tracePt t="6084" x="2417763" y="2246313"/>
          <p14:tracePt t="6101" x="2343150" y="2206625"/>
          <p14:tracePt t="6118" x="2274888" y="2171700"/>
          <p14:tracePt t="6134" x="2217738" y="2143125"/>
          <p14:tracePt t="6151" x="2171700" y="2108200"/>
          <p14:tracePt t="6167" x="2132013" y="2079625"/>
          <p14:tracePt t="6184" x="2085975" y="2051050"/>
          <p14:tracePt t="6201" x="2057400" y="2022475"/>
          <p14:tracePt t="6217" x="2028825" y="2000250"/>
          <p14:tracePt t="6234" x="2011363" y="1989138"/>
          <p14:tracePt t="6251" x="1989138" y="1971675"/>
          <p14:tracePt t="6268" x="1954213" y="1960563"/>
          <p14:tracePt t="6284" x="1936750" y="1949450"/>
          <p14:tracePt t="6318" x="1925638" y="1943100"/>
          <p14:tracePt t="6589" x="1925638" y="1949450"/>
          <p14:tracePt t="6597" x="1936750" y="1954213"/>
          <p14:tracePt t="6605" x="1949450" y="1965325"/>
          <p14:tracePt t="6617" x="1982788" y="1978025"/>
          <p14:tracePt t="6634" x="1993900" y="1989138"/>
          <p14:tracePt t="6651" x="2011363" y="2000250"/>
          <p14:tracePt t="6667" x="2028825" y="2000250"/>
          <p14:tracePt t="6684" x="2039938" y="2006600"/>
          <p14:tracePt t="6701" x="2051050" y="2011363"/>
          <p14:tracePt t="6717" x="2063750" y="2017713"/>
          <p14:tracePt t="6751" x="2074863" y="2017713"/>
          <p14:tracePt t="6767" x="2079625" y="2017713"/>
          <p14:tracePt t="6784" x="2092325" y="2017713"/>
          <p14:tracePt t="6801" x="2097088" y="2017713"/>
          <p14:tracePt t="7021" x="2103438" y="2017713"/>
          <p14:tracePt t="7029" x="2132013" y="2017713"/>
          <p14:tracePt t="7038" x="2143125" y="2022475"/>
          <p14:tracePt t="7051" x="2165350" y="2022475"/>
          <p14:tracePt t="7068" x="2211388" y="2028825"/>
          <p14:tracePt t="7084" x="2279650" y="2039938"/>
          <p14:tracePt t="7100" x="2382838" y="2057400"/>
          <p14:tracePt t="7117" x="2593975" y="2092325"/>
          <p14:tracePt t="7134" x="2778125" y="2108200"/>
          <p14:tracePt t="7151" x="2960688" y="2143125"/>
          <p14:tracePt t="7167" x="3154363" y="2178050"/>
          <p14:tracePt t="7184" x="3308350" y="2189163"/>
          <p14:tracePt t="7201" x="3394075" y="2193925"/>
          <p14:tracePt t="7217" x="3417888" y="2211388"/>
          <p14:tracePt t="7251" x="3440113" y="2211388"/>
          <p14:tracePt t="7267" x="3451225" y="2206625"/>
          <p14:tracePt t="7284" x="3514725" y="2189163"/>
          <p14:tracePt t="7301" x="3560763" y="2171700"/>
          <p14:tracePt t="7318" x="3629025" y="2165350"/>
          <p14:tracePt t="7334" x="3640138" y="2160588"/>
          <p14:tracePt t="7367" x="3651250" y="2160588"/>
          <p14:tracePt t="7384" x="3663950" y="2160588"/>
          <p14:tracePt t="7401" x="3697288" y="2160588"/>
          <p14:tracePt t="7417" x="3783013" y="2160588"/>
          <p14:tracePt t="7434" x="3863975" y="2160588"/>
          <p14:tracePt t="7451" x="3949700" y="2160588"/>
          <p14:tracePt t="7467" x="4040188" y="2165350"/>
          <p14:tracePt t="7484" x="4114800" y="2182813"/>
          <p14:tracePt t="7501" x="4240213" y="2193925"/>
          <p14:tracePt t="7517" x="4514850" y="2206625"/>
          <p14:tracePt t="7534" x="4703763" y="2206625"/>
          <p14:tracePt t="7551" x="4897438" y="2206625"/>
          <p14:tracePt t="7567" x="5035550" y="2206625"/>
          <p14:tracePt t="7584" x="5149850" y="2206625"/>
          <p14:tracePt t="7600" x="5229225" y="2206625"/>
          <p14:tracePt t="7617" x="5314950" y="2206625"/>
          <p14:tracePt t="7634" x="5411788" y="2206625"/>
          <p14:tracePt t="7650" x="5475288" y="2206625"/>
          <p14:tracePt t="7667" x="5521325" y="2206625"/>
          <p14:tracePt t="7684" x="5549900" y="2206625"/>
          <p14:tracePt t="7700" x="5600700" y="2193925"/>
          <p14:tracePt t="7717" x="5715000" y="2193925"/>
          <p14:tracePt t="7734" x="5789613" y="2193925"/>
          <p14:tracePt t="7750" x="5818188" y="2193925"/>
          <p14:tracePt t="7941" x="5829300" y="2193925"/>
          <p14:tracePt t="7949" x="5835650" y="2193925"/>
          <p14:tracePt t="7958" x="5864225" y="2193925"/>
          <p14:tracePt t="7967" x="5868988" y="2200275"/>
          <p14:tracePt t="7990" x="5875338" y="2206625"/>
          <p14:tracePt t="8007" x="5886450" y="2217738"/>
          <p14:tracePt t="8022" x="5892800" y="2222500"/>
          <p14:tracePt t="8309" x="5897563" y="2228850"/>
          <p14:tracePt t="62990" x="5897563" y="2251075"/>
          <p14:tracePt t="62997" x="5897563" y="2360613"/>
          <p14:tracePt t="63005" x="5908675" y="2508250"/>
          <p14:tracePt t="63014" x="5954713" y="2593975"/>
          <p14:tracePt t="63027" x="6011863" y="2686050"/>
          <p14:tracePt t="63043" x="6132513" y="2863850"/>
          <p14:tracePt t="63060" x="6229350" y="3000375"/>
          <p14:tracePt t="63077" x="6257925" y="3079750"/>
          <p14:tracePt t="63093" x="6264275" y="3103563"/>
          <p14:tracePt t="63110" x="6264275" y="3125788"/>
          <p14:tracePt t="63197" x="6264275" y="3132138"/>
          <p14:tracePt t="63206" x="6251575" y="3132138"/>
          <p14:tracePt t="63214" x="6246813" y="3132138"/>
          <p14:tracePt t="63227" x="6218238" y="3121025"/>
          <p14:tracePt t="63243" x="6108700" y="3051175"/>
          <p14:tracePt t="63260" x="5943600" y="2943225"/>
          <p14:tracePt t="63277" x="5629275" y="2794000"/>
          <p14:tracePt t="63293" x="5086350" y="2646363"/>
          <p14:tracePt t="63310" x="4337050" y="2560638"/>
          <p14:tracePt t="63327" x="3886200" y="2560638"/>
          <p14:tracePt t="63343" x="3679825" y="2560638"/>
          <p14:tracePt t="63360" x="3554413" y="2560638"/>
          <p14:tracePt t="63377" x="3468688" y="2582863"/>
          <p14:tracePt t="63394" x="3378200" y="2668588"/>
          <p14:tracePt t="63410" x="3314700" y="2725738"/>
          <p14:tracePt t="63427" x="3228975" y="2789238"/>
          <p14:tracePt t="63443" x="3182938" y="2840038"/>
          <p14:tracePt t="63460" x="3136900" y="2914650"/>
          <p14:tracePt t="63477" x="3063875" y="3149600"/>
          <p14:tracePt t="63493" x="3028950" y="3228975"/>
          <p14:tracePt t="63510" x="3028950" y="3263900"/>
          <p14:tracePt t="63527" x="3028950" y="3286125"/>
          <p14:tracePt t="63543" x="3035300" y="3303588"/>
          <p14:tracePt t="63901" x="3040063" y="3308350"/>
          <p14:tracePt t="63910" x="3040063" y="3314700"/>
          <p14:tracePt t="63917" x="3040063" y="3325813"/>
          <p14:tracePt t="63927" x="3040063" y="3332163"/>
          <p14:tracePt t="63943" x="3040063" y="3349625"/>
        </p14:tracePtLst>
      </p14:laserTrace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FY22 and Beyond Activities</a:t>
            </a:r>
          </a:p>
        </p:txBody>
      </p:sp>
      <p:sp>
        <p:nvSpPr>
          <p:cNvPr id="3" name="Content Placeholder 2"/>
          <p:cNvSpPr>
            <a:spLocks noGrp="1"/>
          </p:cNvSpPr>
          <p:nvPr>
            <p:ph idx="1"/>
          </p:nvPr>
        </p:nvSpPr>
        <p:spPr>
          <a:xfrm>
            <a:off x="457200" y="1384088"/>
            <a:ext cx="8422849" cy="4525963"/>
          </a:xfrm>
        </p:spPr>
        <p:txBody>
          <a:bodyPr/>
          <a:lstStyle/>
          <a:p>
            <a:r>
              <a:rPr lang="en-US" sz="2400" dirty="0"/>
              <a:t>Sub-element or element scale </a:t>
            </a:r>
            <a:r>
              <a:rPr lang="en-US" sz="2400" dirty="0" smtClean="0"/>
              <a:t>test (LaRC)</a:t>
            </a:r>
            <a:endParaRPr lang="en-US" sz="2400" dirty="0"/>
          </a:p>
          <a:p>
            <a:pPr lvl="1"/>
            <a:r>
              <a:rPr lang="en-US" sz="2000" dirty="0"/>
              <a:t>Wing structure with joint</a:t>
            </a:r>
          </a:p>
          <a:p>
            <a:pPr lvl="1"/>
            <a:r>
              <a:rPr lang="en-US" sz="2000" dirty="0" smtClean="0"/>
              <a:t>OEM and material supplier partnerships</a:t>
            </a:r>
            <a:endParaRPr lang="en-US" sz="2000" dirty="0"/>
          </a:p>
          <a:p>
            <a:pPr lvl="1"/>
            <a:r>
              <a:rPr lang="en-US" sz="2000" dirty="0" smtClean="0"/>
              <a:t>Materials </a:t>
            </a:r>
            <a:r>
              <a:rPr lang="en-US" sz="2000" dirty="0"/>
              <a:t>from </a:t>
            </a:r>
            <a:r>
              <a:rPr lang="en-US" sz="2000"/>
              <a:t>commercial </a:t>
            </a:r>
            <a:r>
              <a:rPr lang="en-US" sz="2000" smtClean="0"/>
              <a:t>source</a:t>
            </a:r>
            <a:endParaRPr lang="en-US" sz="2000" dirty="0"/>
          </a:p>
          <a:p>
            <a:r>
              <a:rPr lang="en-US" sz="2400" dirty="0"/>
              <a:t>Damage tolerance </a:t>
            </a:r>
            <a:r>
              <a:rPr lang="en-US" sz="2400" dirty="0" smtClean="0"/>
              <a:t>testing (LaRC/GRC)</a:t>
            </a:r>
            <a:endParaRPr lang="en-US" sz="2400" dirty="0"/>
          </a:p>
          <a:p>
            <a:r>
              <a:rPr lang="en-US" sz="2400" dirty="0"/>
              <a:t>Environmental </a:t>
            </a:r>
            <a:r>
              <a:rPr lang="en-US" sz="2400" dirty="0" smtClean="0"/>
              <a:t>testing (LaRC)</a:t>
            </a:r>
            <a:endParaRPr lang="en-US" sz="2400" dirty="0"/>
          </a:p>
          <a:p>
            <a:r>
              <a:rPr lang="en-US" sz="2400" dirty="0"/>
              <a:t>Process model </a:t>
            </a:r>
            <a:r>
              <a:rPr lang="en-US" sz="2400" dirty="0" smtClean="0"/>
              <a:t>development (ARC/GRC)</a:t>
            </a:r>
          </a:p>
          <a:p>
            <a:r>
              <a:rPr lang="en-US" sz="2400" dirty="0" smtClean="0"/>
              <a:t>Continued support for SAA with ASX Composites</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10671155"/>
              </p:ext>
            </p:extLst>
          </p:nvPr>
        </p:nvGraphicFramePr>
        <p:xfrm>
          <a:off x="1392025" y="4938263"/>
          <a:ext cx="5800628" cy="1341120"/>
        </p:xfrm>
        <a:graphic>
          <a:graphicData uri="http://schemas.openxmlformats.org/drawingml/2006/table">
            <a:tbl>
              <a:tblPr firstRow="1" bandRow="1">
                <a:tableStyleId>{00A15C55-8517-42AA-B614-E9B94910E393}</a:tableStyleId>
              </a:tblPr>
              <a:tblGrid>
                <a:gridCol w="1450157">
                  <a:extLst>
                    <a:ext uri="{9D8B030D-6E8A-4147-A177-3AD203B41FA5}">
                      <a16:colId xmlns:a16="http://schemas.microsoft.com/office/drawing/2014/main" val="3713720296"/>
                    </a:ext>
                  </a:extLst>
                </a:gridCol>
                <a:gridCol w="1450157">
                  <a:extLst>
                    <a:ext uri="{9D8B030D-6E8A-4147-A177-3AD203B41FA5}">
                      <a16:colId xmlns:a16="http://schemas.microsoft.com/office/drawing/2014/main" val="3726657349"/>
                    </a:ext>
                  </a:extLst>
                </a:gridCol>
                <a:gridCol w="1450157">
                  <a:extLst>
                    <a:ext uri="{9D8B030D-6E8A-4147-A177-3AD203B41FA5}">
                      <a16:colId xmlns:a16="http://schemas.microsoft.com/office/drawing/2014/main" val="4059609591"/>
                    </a:ext>
                  </a:extLst>
                </a:gridCol>
                <a:gridCol w="1450157">
                  <a:extLst>
                    <a:ext uri="{9D8B030D-6E8A-4147-A177-3AD203B41FA5}">
                      <a16:colId xmlns:a16="http://schemas.microsoft.com/office/drawing/2014/main" val="2119872154"/>
                    </a:ext>
                  </a:extLst>
                </a:gridCol>
              </a:tblGrid>
              <a:tr h="262406">
                <a:tc>
                  <a:txBody>
                    <a:bodyPr/>
                    <a:lstStyle/>
                    <a:p>
                      <a:endParaRPr lang="en-US" sz="1600" dirty="0"/>
                    </a:p>
                  </a:txBody>
                  <a:tcPr/>
                </a:tc>
                <a:tc>
                  <a:txBody>
                    <a:bodyPr/>
                    <a:lstStyle/>
                    <a:p>
                      <a:r>
                        <a:rPr lang="en-US" sz="1600" dirty="0" smtClean="0"/>
                        <a:t>FTE</a:t>
                      </a:r>
                      <a:endParaRPr lang="en-US" sz="1600" dirty="0"/>
                    </a:p>
                  </a:txBody>
                  <a:tcPr/>
                </a:tc>
                <a:tc>
                  <a:txBody>
                    <a:bodyPr/>
                    <a:lstStyle/>
                    <a:p>
                      <a:r>
                        <a:rPr lang="en-US" sz="1600" dirty="0" smtClean="0"/>
                        <a:t>WYE</a:t>
                      </a:r>
                      <a:endParaRPr lang="en-US" sz="1600" dirty="0"/>
                    </a:p>
                  </a:txBody>
                  <a:tcPr/>
                </a:tc>
                <a:tc>
                  <a:txBody>
                    <a:bodyPr/>
                    <a:lstStyle/>
                    <a:p>
                      <a:r>
                        <a:rPr lang="en-US" sz="1600" dirty="0" smtClean="0"/>
                        <a:t>Procurement</a:t>
                      </a:r>
                      <a:endParaRPr lang="en-US" sz="1600" dirty="0"/>
                    </a:p>
                  </a:txBody>
                  <a:tcPr/>
                </a:tc>
                <a:extLst>
                  <a:ext uri="{0D108BD9-81ED-4DB2-BD59-A6C34878D82A}">
                    <a16:rowId xmlns:a16="http://schemas.microsoft.com/office/drawing/2014/main" val="1773025067"/>
                  </a:ext>
                </a:extLst>
              </a:tr>
              <a:tr h="262406">
                <a:tc>
                  <a:txBody>
                    <a:bodyPr/>
                    <a:lstStyle/>
                    <a:p>
                      <a:r>
                        <a:rPr lang="en-US" sz="1600" dirty="0" smtClean="0"/>
                        <a:t>LaRC</a:t>
                      </a:r>
                      <a:endParaRPr lang="en-US" sz="1600" dirty="0"/>
                    </a:p>
                  </a:txBody>
                  <a:tcPr/>
                </a:tc>
                <a:tc>
                  <a:txBody>
                    <a:bodyPr/>
                    <a:lstStyle/>
                    <a:p>
                      <a:r>
                        <a:rPr lang="en-US" sz="1600" dirty="0" smtClean="0"/>
                        <a:t>2.1</a:t>
                      </a:r>
                      <a:endParaRPr lang="en-US" sz="1600" dirty="0"/>
                    </a:p>
                  </a:txBody>
                  <a:tcPr/>
                </a:tc>
                <a:tc>
                  <a:txBody>
                    <a:bodyPr/>
                    <a:lstStyle/>
                    <a:p>
                      <a:r>
                        <a:rPr lang="en-US" sz="1600" dirty="0" smtClean="0"/>
                        <a:t>0.2 (~$40k)</a:t>
                      </a:r>
                      <a:endParaRPr lang="en-US" sz="1600" dirty="0"/>
                    </a:p>
                  </a:txBody>
                  <a:tcPr/>
                </a:tc>
                <a:tc>
                  <a:txBody>
                    <a:bodyPr/>
                    <a:lstStyle/>
                    <a:p>
                      <a:r>
                        <a:rPr lang="en-US" sz="1600" dirty="0" smtClean="0"/>
                        <a:t>$120k</a:t>
                      </a:r>
                      <a:endParaRPr lang="en-US" sz="1600" dirty="0"/>
                    </a:p>
                  </a:txBody>
                  <a:tcPr/>
                </a:tc>
                <a:extLst>
                  <a:ext uri="{0D108BD9-81ED-4DB2-BD59-A6C34878D82A}">
                    <a16:rowId xmlns:a16="http://schemas.microsoft.com/office/drawing/2014/main" val="2298647720"/>
                  </a:ext>
                </a:extLst>
              </a:tr>
              <a:tr h="262406">
                <a:tc>
                  <a:txBody>
                    <a:bodyPr/>
                    <a:lstStyle/>
                    <a:p>
                      <a:r>
                        <a:rPr lang="en-US" sz="1600" dirty="0" smtClean="0"/>
                        <a:t>GRC</a:t>
                      </a:r>
                      <a:endParaRPr lang="en-US" sz="1600" dirty="0"/>
                    </a:p>
                  </a:txBody>
                  <a:tcPr/>
                </a:tc>
                <a:tc>
                  <a:txBody>
                    <a:bodyPr/>
                    <a:lstStyle/>
                    <a:p>
                      <a:r>
                        <a:rPr lang="en-US" sz="1600" dirty="0" smtClean="0"/>
                        <a:t>0.4</a:t>
                      </a:r>
                      <a:endParaRPr lang="en-US" sz="1600" dirty="0"/>
                    </a:p>
                  </a:txBody>
                  <a:tcPr/>
                </a:tc>
                <a:tc>
                  <a:txBody>
                    <a:bodyPr/>
                    <a:lstStyle/>
                    <a:p>
                      <a:r>
                        <a:rPr lang="en-US" sz="1600" dirty="0" smtClean="0"/>
                        <a:t>0</a:t>
                      </a:r>
                      <a:endParaRPr lang="en-US" sz="1600" dirty="0"/>
                    </a:p>
                  </a:txBody>
                  <a:tcPr/>
                </a:tc>
                <a:tc>
                  <a:txBody>
                    <a:bodyPr/>
                    <a:lstStyle/>
                    <a:p>
                      <a:r>
                        <a:rPr lang="en-US" sz="1600" dirty="0" smtClean="0"/>
                        <a:t>$30k</a:t>
                      </a:r>
                      <a:endParaRPr lang="en-US" sz="1600" dirty="0"/>
                    </a:p>
                  </a:txBody>
                  <a:tcPr/>
                </a:tc>
                <a:extLst>
                  <a:ext uri="{0D108BD9-81ED-4DB2-BD59-A6C34878D82A}">
                    <a16:rowId xmlns:a16="http://schemas.microsoft.com/office/drawing/2014/main" val="753200984"/>
                  </a:ext>
                </a:extLst>
              </a:tr>
              <a:tr h="262406">
                <a:tc>
                  <a:txBody>
                    <a:bodyPr/>
                    <a:lstStyle/>
                    <a:p>
                      <a:r>
                        <a:rPr lang="en-US" sz="1600" dirty="0" smtClean="0"/>
                        <a:t>ARC</a:t>
                      </a:r>
                      <a:endParaRPr lang="en-US" sz="1600" dirty="0"/>
                    </a:p>
                  </a:txBody>
                  <a:tcPr/>
                </a:tc>
                <a:tc>
                  <a:txBody>
                    <a:bodyPr/>
                    <a:lstStyle/>
                    <a:p>
                      <a:r>
                        <a:rPr lang="en-US" sz="1600" dirty="0" smtClean="0"/>
                        <a:t>0</a:t>
                      </a:r>
                      <a:endParaRPr lang="en-US" sz="1600" dirty="0"/>
                    </a:p>
                  </a:txBody>
                  <a:tcPr/>
                </a:tc>
                <a:tc>
                  <a:txBody>
                    <a:bodyPr/>
                    <a:lstStyle/>
                    <a:p>
                      <a:r>
                        <a:rPr lang="en-US" sz="1600" dirty="0" smtClean="0"/>
                        <a:t>0.3 (~$75k)</a:t>
                      </a:r>
                      <a:endParaRPr lang="en-US" sz="1600" dirty="0"/>
                    </a:p>
                  </a:txBody>
                  <a:tcPr/>
                </a:tc>
                <a:tc>
                  <a:txBody>
                    <a:bodyPr/>
                    <a:lstStyle/>
                    <a:p>
                      <a:r>
                        <a:rPr lang="en-US" sz="1600" dirty="0" smtClean="0"/>
                        <a:t>0</a:t>
                      </a:r>
                      <a:endParaRPr lang="en-US" sz="1600" dirty="0"/>
                    </a:p>
                  </a:txBody>
                  <a:tcPr/>
                </a:tc>
                <a:extLst>
                  <a:ext uri="{0D108BD9-81ED-4DB2-BD59-A6C34878D82A}">
                    <a16:rowId xmlns:a16="http://schemas.microsoft.com/office/drawing/2014/main" val="2595834222"/>
                  </a:ext>
                </a:extLst>
              </a:tr>
            </a:tbl>
          </a:graphicData>
        </a:graphic>
      </p:graphicFrame>
      <p:sp>
        <p:nvSpPr>
          <p:cNvPr id="5" name="TextBox 4"/>
          <p:cNvSpPr txBox="1"/>
          <p:nvPr/>
        </p:nvSpPr>
        <p:spPr>
          <a:xfrm>
            <a:off x="1392025" y="6246281"/>
            <a:ext cx="6651180" cy="307777"/>
          </a:xfrm>
          <a:prstGeom prst="rect">
            <a:avLst/>
          </a:prstGeom>
          <a:noFill/>
        </p:spPr>
        <p:txBody>
          <a:bodyPr wrap="none" rtlCol="0">
            <a:spAutoFit/>
          </a:bodyPr>
          <a:lstStyle/>
          <a:p>
            <a:r>
              <a:rPr lang="en-US" sz="1400" dirty="0" smtClean="0"/>
              <a:t>*Industry partnership/cost-share not included, procurement does not include WYE</a:t>
            </a:r>
            <a:endParaRPr lang="en-US" sz="1400" dirty="0"/>
          </a:p>
        </p:txBody>
      </p:sp>
    </p:spTree>
    <p:extLst>
      <p:ext uri="{BB962C8B-B14F-4D97-AF65-F5344CB8AC3E}">
        <p14:creationId xmlns:p14="http://schemas.microsoft.com/office/powerpoint/2010/main" val="12487445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4.9|59.1"/>
</p:tagLst>
</file>

<file path=ppt/tags/tag2.xml><?xml version="1.0" encoding="utf-8"?>
<p:tagLst xmlns:a="http://schemas.openxmlformats.org/drawingml/2006/main" xmlns:r="http://schemas.openxmlformats.org/officeDocument/2006/relationships" xmlns:p="http://schemas.openxmlformats.org/presentationml/2006/main">
  <p:tag name="TIMING" val="|19.3|27|28.6|12.6"/>
</p:tagLst>
</file>

<file path=ppt/tags/tag3.xml><?xml version="1.0" encoding="utf-8"?>
<p:tagLst xmlns:a="http://schemas.openxmlformats.org/drawingml/2006/main" xmlns:r="http://schemas.openxmlformats.org/officeDocument/2006/relationships" xmlns:p="http://schemas.openxmlformats.org/presentationml/2006/main">
  <p:tag name="TIMING" val="|19.3|27|28.6|12.6"/>
</p:tagLst>
</file>

<file path=ppt/tags/tag4.xml><?xml version="1.0" encoding="utf-8"?>
<p:tagLst xmlns:a="http://schemas.openxmlformats.org/drawingml/2006/main" xmlns:r="http://schemas.openxmlformats.org/officeDocument/2006/relationships" xmlns:p="http://schemas.openxmlformats.org/presentationml/2006/main">
  <p:tag name="TIMING" val="|25.9|14.2|22.3"/>
</p:tagLst>
</file>

<file path=ppt/theme/theme1.xml><?xml version="1.0" encoding="utf-8"?>
<a:theme xmlns:a="http://schemas.openxmlformats.org/drawingml/2006/main" name="blue theme">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ue theme">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1331a1e01d065510f84f7b8ab8fbf9ff">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9673ef968f595360e21e0062d0a009c8"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4:SharedWithUsers" minOccurs="0"/>
                <xsd:element ref="ns4:SharedWithDetails" minOccurs="0"/>
                <xsd:element ref="ns4:SharingHintHash" minOccurs="0"/>
                <xsd:element ref="ns3:MediaServiceDateTaken" minOccurs="0"/>
                <xsd:element ref="ns3:MediaServiceLocation" minOccurs="0"/>
                <xsd:element ref="ns1:_ip_UnifiedCompliancePolicyProperties" minOccurs="0"/>
                <xsd:element ref="ns1:_ip_UnifiedCompliancePolicyUIAc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65B7E0-C9C5-46AF-81F6-C5A58C2F5D39}">
  <ds:schemaRefs>
    <ds:schemaRef ds:uri="http://schemas.microsoft.com/sharepoint/v3"/>
    <ds:schemaRef ds:uri="http://schemas.microsoft.com/office/2006/documentManagement/types"/>
    <ds:schemaRef ds:uri="http://purl.org/dc/terms/"/>
    <ds:schemaRef ds:uri="3cb15ddf-dbe9-47ea-851d-c70642058130"/>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4817ca35-7031-43a6-bda2-0d9832ef6347"/>
    <ds:schemaRef ds:uri="http://www.w3.org/XML/1998/namespace"/>
  </ds:schemaRefs>
</ds:datastoreItem>
</file>

<file path=customXml/itemProps2.xml><?xml version="1.0" encoding="utf-8"?>
<ds:datastoreItem xmlns:ds="http://schemas.openxmlformats.org/officeDocument/2006/customXml" ds:itemID="{D7B84FF0-63F0-45FC-AB21-861AABA02262}">
  <ds:schemaRefs>
    <ds:schemaRef ds:uri="http://schemas.microsoft.com/sharepoint/v3/contenttype/forms"/>
  </ds:schemaRefs>
</ds:datastoreItem>
</file>

<file path=customXml/itemProps3.xml><?xml version="1.0" encoding="utf-8"?>
<ds:datastoreItem xmlns:ds="http://schemas.openxmlformats.org/officeDocument/2006/customXml" ds:itemID="{9877E588-C57B-4E37-878D-D7DA60AD75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blue theme.thmx</Template>
  <TotalTime>88124</TotalTime>
  <Words>2429</Words>
  <Application>Microsoft Office PowerPoint</Application>
  <PresentationFormat>On-screen Show (4:3)</PresentationFormat>
  <Paragraphs>391</Paragraphs>
  <Slides>24</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24</vt:i4>
      </vt:variant>
    </vt:vector>
  </HeadingPairs>
  <TitlesOfParts>
    <vt:vector size="33" baseType="lpstr">
      <vt:lpstr>ＭＳ Ｐゴシック</vt:lpstr>
      <vt:lpstr>Arial</vt:lpstr>
      <vt:lpstr>Calibri</vt:lpstr>
      <vt:lpstr>Ebrima</vt:lpstr>
      <vt:lpstr>Times New Roman</vt:lpstr>
      <vt:lpstr>Wingdings</vt:lpstr>
      <vt:lpstr>Wingdings 2</vt:lpstr>
      <vt:lpstr>blue theme</vt:lpstr>
      <vt:lpstr>blue theme</vt:lpstr>
      <vt:lpstr>CAS: AERoBOND Overview</vt:lpstr>
      <vt:lpstr>Bottom Line</vt:lpstr>
      <vt:lpstr>AERoBOND Project Overview</vt:lpstr>
      <vt:lpstr>AERoBOND Team</vt:lpstr>
      <vt:lpstr>Manufacturing Bottleneck</vt:lpstr>
      <vt:lpstr>Fasteners in a Single-Aisle Composite Airframe</vt:lpstr>
      <vt:lpstr>Assembly of Composites</vt:lpstr>
      <vt:lpstr>The AERoBOND Method</vt:lpstr>
      <vt:lpstr>AERoBOND VS SoA</vt:lpstr>
      <vt:lpstr>Failure Mode and Certification</vt:lpstr>
      <vt:lpstr>Adhesive Bondline vs. AERoBOND </vt:lpstr>
      <vt:lpstr>Resin Preparation</vt:lpstr>
      <vt:lpstr>Prepreg Tape Production</vt:lpstr>
      <vt:lpstr>Preliminary Development and Testing</vt:lpstr>
      <vt:lpstr>Mechanical Test Methods 1</vt:lpstr>
      <vt:lpstr>Mechanical Test Methods 2</vt:lpstr>
      <vt:lpstr>Sub-element Testing Concept</vt:lpstr>
      <vt:lpstr>Sub-element Test Advantages</vt:lpstr>
      <vt:lpstr>Achievement: Mode II Fracture Toughness/No Precrack (GIIc_NPC)</vt:lpstr>
      <vt:lpstr>Achievement: Mode II Fracture Toughness/Precrack (GIIc_PC)</vt:lpstr>
      <vt:lpstr>Optical Inspection of Interface</vt:lpstr>
      <vt:lpstr>Looks Like Co-Cure</vt:lpstr>
      <vt:lpstr>FY21 Transition Plan</vt:lpstr>
      <vt:lpstr>FY22 and Beyond Activities</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Multi-Fidelity Analysis and Design Under Uncertainty Using Co-Kriging Method</dc:title>
  <dc:creator>Mario Santos</dc:creator>
  <cp:lastModifiedBy>Palmieri, Frank L. (LARC-D307)</cp:lastModifiedBy>
  <cp:revision>113727</cp:revision>
  <dcterms:created xsi:type="dcterms:W3CDTF">2016-08-03T01:18:43Z</dcterms:created>
  <dcterms:modified xsi:type="dcterms:W3CDTF">2020-04-24T13:29:49Z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