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1"/>
    <p:sldMasterId id="2147484435" r:id="rId2"/>
    <p:sldMasterId id="2147484462" r:id="rId3"/>
    <p:sldMasterId id="2147484599" r:id="rId4"/>
    <p:sldMasterId id="2147484490" r:id="rId5"/>
    <p:sldMasterId id="2147484523" r:id="rId6"/>
    <p:sldMasterId id="2147484571" r:id="rId7"/>
    <p:sldMasterId id="2147484589" r:id="rId8"/>
  </p:sldMasterIdLst>
  <p:notesMasterIdLst>
    <p:notesMasterId r:id="rId36"/>
  </p:notesMasterIdLst>
  <p:handoutMasterIdLst>
    <p:handoutMasterId r:id="rId37"/>
  </p:handoutMasterIdLst>
  <p:sldIdLst>
    <p:sldId id="256" r:id="rId9"/>
    <p:sldId id="656" r:id="rId10"/>
    <p:sldId id="337" r:id="rId11"/>
    <p:sldId id="330" r:id="rId12"/>
    <p:sldId id="258" r:id="rId13"/>
    <p:sldId id="661" r:id="rId14"/>
    <p:sldId id="658" r:id="rId15"/>
    <p:sldId id="659" r:id="rId16"/>
    <p:sldId id="316" r:id="rId17"/>
    <p:sldId id="325" r:id="rId18"/>
    <p:sldId id="662" r:id="rId19"/>
    <p:sldId id="281" r:id="rId20"/>
    <p:sldId id="282" r:id="rId21"/>
    <p:sldId id="283" r:id="rId22"/>
    <p:sldId id="284" r:id="rId23"/>
    <p:sldId id="285" r:id="rId24"/>
    <p:sldId id="286" r:id="rId25"/>
    <p:sldId id="288" r:id="rId26"/>
    <p:sldId id="289" r:id="rId27"/>
    <p:sldId id="364" r:id="rId28"/>
    <p:sldId id="291" r:id="rId29"/>
    <p:sldId id="293" r:id="rId30"/>
    <p:sldId id="308" r:id="rId31"/>
    <p:sldId id="309" r:id="rId32"/>
    <p:sldId id="664" r:id="rId33"/>
    <p:sldId id="663" r:id="rId34"/>
    <p:sldId id="660" r:id="rId35"/>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own, Phillip L. (LARC-E5)" initials="BPL(" lastIdx="1" clrIdx="0">
    <p:extLst>
      <p:ext uri="{19B8F6BF-5375-455C-9EA6-DF929625EA0E}">
        <p15:presenceInfo xmlns:p15="http://schemas.microsoft.com/office/powerpoint/2012/main" userId="S-1-5-21-330711430-3775241029-4075259233-704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B050"/>
    <a:srgbClr val="009900"/>
    <a:srgbClr val="3333CC"/>
    <a:srgbClr val="92BBFA"/>
    <a:srgbClr val="95B8E3"/>
    <a:srgbClr val="F9B47B"/>
    <a:srgbClr val="BAD1E8"/>
    <a:srgbClr val="CAEBF2"/>
    <a:srgbClr val="008400"/>
    <a:srgbClr val="2D8B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2442" autoAdjust="0"/>
  </p:normalViewPr>
  <p:slideViewPr>
    <p:cSldViewPr snapToGrid="0" showGuides="1">
      <p:cViewPr varScale="1">
        <p:scale>
          <a:sx n="62" d="100"/>
          <a:sy n="62" d="100"/>
        </p:scale>
        <p:origin x="816" y="40"/>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1752"/>
    </p:cViewPr>
  </p:outlineViewPr>
  <p:notesTextViewPr>
    <p:cViewPr>
      <p:scale>
        <a:sx n="3" d="2"/>
        <a:sy n="3" d="2"/>
      </p:scale>
      <p:origin x="0" y="0"/>
    </p:cViewPr>
  </p:notesTextViewPr>
  <p:sorterViewPr>
    <p:cViewPr>
      <p:scale>
        <a:sx n="180" d="100"/>
        <a:sy n="180" d="100"/>
      </p:scale>
      <p:origin x="0" y="-8268"/>
    </p:cViewPr>
  </p:sorterViewPr>
  <p:notesViewPr>
    <p:cSldViewPr snapToGrid="0" showGuides="1">
      <p:cViewPr varScale="1">
        <p:scale>
          <a:sx n="86" d="100"/>
          <a:sy n="86" d="100"/>
        </p:scale>
        <p:origin x="3822"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D:\Johnny\Publications\ICCM22_Melbourne\Strain-M30S-CPWx4-45deg-TiCBT-S14-40-1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Johnny\Publications\ICCM22_Melbourne\Strain-M30S-CPWx4-45deg-TiCBT-S14-40-12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sdb-serve\SolarSail\JOHNNY\Joshua%20Salazar\Boom%20CBT\BOOM-CBT-Relax-DCB130-40-60c-S5%20-AC\DCB-12ft-40-80-S5-Bending%20Relaxatio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sdb-serve\SolarSail\JOHNNY\Joshua%20Salazar\Boom%20CBT\BOOM-CBT-Relax-DCB130-40-60c-S5%20-AC\DCB-12ft-40-80-S5-Bending%20Relaxati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sdb-serve\SolarSail\JOHNNY\Joshua%20Salazar\Boom%20CBT\BOOM-CBT-Relax-DCB130-40-60c-S5%20-AC\DCB-12ft-40-80-S5-Bending%20Relaxation.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latin typeface="Calibri" panose="020F0502020204030204" pitchFamily="34" charset="0"/>
              </a:rPr>
              <a:t>DIC tension-side</a:t>
            </a:r>
            <a:r>
              <a:rPr lang="en-US" baseline="0" dirty="0">
                <a:latin typeface="Calibri" panose="020F0502020204030204" pitchFamily="34" charset="0"/>
              </a:rPr>
              <a:t> s</a:t>
            </a:r>
            <a:r>
              <a:rPr lang="en-US" dirty="0">
                <a:latin typeface="Calibri" panose="020F0502020204030204" pitchFamily="34" charset="0"/>
              </a:rPr>
              <a:t>trains during folding at temperatures </a:t>
            </a:r>
            <a:r>
              <a:rPr lang="en-US" sz="1600" b="1" i="0" u="none" strike="noStrike" baseline="0" dirty="0">
                <a:effectLst/>
                <a:latin typeface="Calibri" panose="020F0502020204030204" pitchFamily="34" charset="0"/>
              </a:rPr>
              <a:t>40°C - 120°C</a:t>
            </a:r>
            <a:endParaRPr lang="en-US" dirty="0">
              <a:latin typeface="Calibri" panose="020F0502020204030204" pitchFamily="34" charset="0"/>
            </a:endParaRPr>
          </a:p>
        </c:rich>
      </c:tx>
      <c:layout>
        <c:manualLayout>
          <c:xMode val="edge"/>
          <c:yMode val="edge"/>
          <c:x val="9.6077163341027574E-2"/>
          <c:y val="3.37946502669478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13292751795962859"/>
          <c:y val="0.21569435532879433"/>
          <c:w val="0.8157697381560195"/>
          <c:h val="0.44030338016353826"/>
        </c:manualLayout>
      </c:layout>
      <c:scatterChart>
        <c:scatterStyle val="smoothMarker"/>
        <c:varyColors val="0"/>
        <c:ser>
          <c:idx val="1"/>
          <c:order val="0"/>
          <c:tx>
            <c:strRef>
              <c:f>'M30S-CPWx4-45deg-TiCBT-S14-40-1'!$G$2</c:f>
              <c:strCache>
                <c:ptCount val="1"/>
                <c:pt idx="0">
                  <c:v>40c ramp</c:v>
                </c:pt>
              </c:strCache>
            </c:strRef>
          </c:tx>
          <c:spPr>
            <a:ln w="9525" cap="rnd">
              <a:solidFill>
                <a:schemeClr val="accent5">
                  <a:tint val="70000"/>
                </a:schemeClr>
              </a:solidFill>
              <a:round/>
            </a:ln>
            <a:effectLst>
              <a:outerShdw blurRad="40000" dist="23000" dir="5400000" rotWithShape="0">
                <a:srgbClr val="000000">
                  <a:alpha val="35000"/>
                </a:srgbClr>
              </a:outerShdw>
            </a:effectLst>
          </c:spPr>
          <c:marker>
            <c:symbol val="none"/>
          </c:marker>
          <c:xVal>
            <c:numRef>
              <c:f>'M30S-CPWx4-45deg-TiCBT-S14-40-1'!$G$3:$G$123</c:f>
              <c:numCache>
                <c:formatCode>General</c:formatCode>
                <c:ptCount val="1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numCache>
            </c:numRef>
          </c:xVal>
          <c:yVal>
            <c:numRef>
              <c:f>'M30S-CPWx4-45deg-TiCBT-S14-40-1'!$H$3:$H$123</c:f>
              <c:numCache>
                <c:formatCode>General</c:formatCode>
                <c:ptCount val="121"/>
                <c:pt idx="0">
                  <c:v>1.5049700000000001E-15</c:v>
                </c:pt>
                <c:pt idx="1">
                  <c:v>1.9111999999999998E-3</c:v>
                </c:pt>
                <c:pt idx="2">
                  <c:v>1.21279E-2</c:v>
                </c:pt>
                <c:pt idx="3">
                  <c:v>5.8409100000000004E-3</c:v>
                </c:pt>
                <c:pt idx="4">
                  <c:v>2.9412900000000002E-2</c:v>
                </c:pt>
                <c:pt idx="5">
                  <c:v>4.4861600000000001E-2</c:v>
                </c:pt>
                <c:pt idx="6">
                  <c:v>6.7161200000000004E-2</c:v>
                </c:pt>
                <c:pt idx="7">
                  <c:v>9.1707999999999998E-2</c:v>
                </c:pt>
                <c:pt idx="8">
                  <c:v>0.10242000000000001</c:v>
                </c:pt>
                <c:pt idx="9">
                  <c:v>0.120783</c:v>
                </c:pt>
                <c:pt idx="10">
                  <c:v>0.132823</c:v>
                </c:pt>
                <c:pt idx="11">
                  <c:v>0.144811</c:v>
                </c:pt>
                <c:pt idx="12">
                  <c:v>0.16098600000000002</c:v>
                </c:pt>
                <c:pt idx="13">
                  <c:v>0.17852699999999999</c:v>
                </c:pt>
                <c:pt idx="14">
                  <c:v>0.19128400000000001</c:v>
                </c:pt>
                <c:pt idx="15">
                  <c:v>0.20583699999999999</c:v>
                </c:pt>
                <c:pt idx="16">
                  <c:v>0.22450500000000001</c:v>
                </c:pt>
                <c:pt idx="17">
                  <c:v>0.23569900000000002</c:v>
                </c:pt>
                <c:pt idx="18">
                  <c:v>0.23531300000000002</c:v>
                </c:pt>
                <c:pt idx="19">
                  <c:v>0.249671</c:v>
                </c:pt>
                <c:pt idx="20">
                  <c:v>0.26464700000000002</c:v>
                </c:pt>
                <c:pt idx="21">
                  <c:v>0.27473599999999998</c:v>
                </c:pt>
                <c:pt idx="22">
                  <c:v>0.28645999999999999</c:v>
                </c:pt>
                <c:pt idx="23">
                  <c:v>0.29364399999999996</c:v>
                </c:pt>
                <c:pt idx="24">
                  <c:v>0.31133699999999997</c:v>
                </c:pt>
                <c:pt idx="25">
                  <c:v>0.32041900000000001</c:v>
                </c:pt>
                <c:pt idx="26">
                  <c:v>0.32747300000000001</c:v>
                </c:pt>
                <c:pt idx="27">
                  <c:v>0.34004600000000001</c:v>
                </c:pt>
                <c:pt idx="28">
                  <c:v>0.34978199999999998</c:v>
                </c:pt>
                <c:pt idx="29">
                  <c:v>0.36150900000000002</c:v>
                </c:pt>
                <c:pt idx="30">
                  <c:v>0.36914999999999998</c:v>
                </c:pt>
                <c:pt idx="31">
                  <c:v>0.383967</c:v>
                </c:pt>
                <c:pt idx="32">
                  <c:v>0.40677300000000005</c:v>
                </c:pt>
                <c:pt idx="33">
                  <c:v>0.40005099999999999</c:v>
                </c:pt>
                <c:pt idx="34">
                  <c:v>0.409775</c:v>
                </c:pt>
                <c:pt idx="35">
                  <c:v>0.41946899999999998</c:v>
                </c:pt>
                <c:pt idx="36">
                  <c:v>0.43456900000000004</c:v>
                </c:pt>
                <c:pt idx="37">
                  <c:v>0.43658200000000003</c:v>
                </c:pt>
                <c:pt idx="38">
                  <c:v>0.462316</c:v>
                </c:pt>
                <c:pt idx="39">
                  <c:v>0.464891</c:v>
                </c:pt>
                <c:pt idx="40">
                  <c:v>0.47397000000000006</c:v>
                </c:pt>
                <c:pt idx="41">
                  <c:v>0.477993</c:v>
                </c:pt>
                <c:pt idx="42">
                  <c:v>0.48092300000000004</c:v>
                </c:pt>
                <c:pt idx="43">
                  <c:v>0.50471900000000003</c:v>
                </c:pt>
                <c:pt idx="44">
                  <c:v>0.50805499999999992</c:v>
                </c:pt>
                <c:pt idx="45">
                  <c:v>0.50652199999999992</c:v>
                </c:pt>
                <c:pt idx="46">
                  <c:v>0.52131099999999997</c:v>
                </c:pt>
                <c:pt idx="47">
                  <c:v>0.53056300000000001</c:v>
                </c:pt>
                <c:pt idx="48">
                  <c:v>0.54384900000000003</c:v>
                </c:pt>
                <c:pt idx="49">
                  <c:v>0.54800500000000008</c:v>
                </c:pt>
                <c:pt idx="50">
                  <c:v>0.55257699999999998</c:v>
                </c:pt>
                <c:pt idx="51">
                  <c:v>0.56347400000000003</c:v>
                </c:pt>
                <c:pt idx="52">
                  <c:v>0.57517099999999999</c:v>
                </c:pt>
                <c:pt idx="53">
                  <c:v>0.58807299999999996</c:v>
                </c:pt>
                <c:pt idx="54">
                  <c:v>0.58999800000000002</c:v>
                </c:pt>
                <c:pt idx="55">
                  <c:v>0.59491800000000006</c:v>
                </c:pt>
                <c:pt idx="56">
                  <c:v>0.60735899999999998</c:v>
                </c:pt>
                <c:pt idx="57">
                  <c:v>0.62166399999999999</c:v>
                </c:pt>
                <c:pt idx="58">
                  <c:v>0.62372099999999997</c:v>
                </c:pt>
                <c:pt idx="59">
                  <c:v>0.63685999999999998</c:v>
                </c:pt>
                <c:pt idx="60">
                  <c:v>0.63929599999999998</c:v>
                </c:pt>
                <c:pt idx="61">
                  <c:v>0.64817199999999997</c:v>
                </c:pt>
                <c:pt idx="62">
                  <c:v>0.65351100000000006</c:v>
                </c:pt>
                <c:pt idx="63">
                  <c:v>0.65801599999999993</c:v>
                </c:pt>
                <c:pt idx="64">
                  <c:v>0.67987000000000009</c:v>
                </c:pt>
                <c:pt idx="65">
                  <c:v>0.67951300000000003</c:v>
                </c:pt>
                <c:pt idx="66">
                  <c:v>0.68371100000000007</c:v>
                </c:pt>
                <c:pt idx="67">
                  <c:v>0.68997799999999998</c:v>
                </c:pt>
                <c:pt idx="68">
                  <c:v>0.70128999999999997</c:v>
                </c:pt>
                <c:pt idx="69">
                  <c:v>0.71118199999999998</c:v>
                </c:pt>
                <c:pt idx="70">
                  <c:v>0.71551100000000001</c:v>
                </c:pt>
                <c:pt idx="71">
                  <c:v>0.721804</c:v>
                </c:pt>
                <c:pt idx="72">
                  <c:v>0.73444200000000004</c:v>
                </c:pt>
                <c:pt idx="73">
                  <c:v>0.73275900000000005</c:v>
                </c:pt>
                <c:pt idx="74">
                  <c:v>0.75036000000000003</c:v>
                </c:pt>
                <c:pt idx="75">
                  <c:v>0.75138899999999997</c:v>
                </c:pt>
                <c:pt idx="76">
                  <c:v>0.75810299999999997</c:v>
                </c:pt>
                <c:pt idx="77">
                  <c:v>0.76773500000000006</c:v>
                </c:pt>
                <c:pt idx="78">
                  <c:v>0.78240900000000002</c:v>
                </c:pt>
                <c:pt idx="79">
                  <c:v>0.77494200000000002</c:v>
                </c:pt>
                <c:pt idx="80">
                  <c:v>0.78917199999999998</c:v>
                </c:pt>
                <c:pt idx="81">
                  <c:v>0.79410999999999998</c:v>
                </c:pt>
                <c:pt idx="82">
                  <c:v>0.79351799999999995</c:v>
                </c:pt>
                <c:pt idx="83">
                  <c:v>0.79928499999999991</c:v>
                </c:pt>
                <c:pt idx="84">
                  <c:v>0.81151399999999996</c:v>
                </c:pt>
                <c:pt idx="85">
                  <c:v>0.82462599999999997</c:v>
                </c:pt>
                <c:pt idx="86">
                  <c:v>0.83048099999999991</c:v>
                </c:pt>
                <c:pt idx="87">
                  <c:v>0.82739499999999999</c:v>
                </c:pt>
                <c:pt idx="88">
                  <c:v>0.83933099999999994</c:v>
                </c:pt>
                <c:pt idx="89">
                  <c:v>0.84978299999999996</c:v>
                </c:pt>
                <c:pt idx="90">
                  <c:v>0.83932799999999996</c:v>
                </c:pt>
                <c:pt idx="91">
                  <c:v>0.84486499999999998</c:v>
                </c:pt>
                <c:pt idx="92">
                  <c:v>0.8637189999999999</c:v>
                </c:pt>
                <c:pt idx="93">
                  <c:v>0.86458299999999999</c:v>
                </c:pt>
                <c:pt idx="94">
                  <c:v>0.87282199999999999</c:v>
                </c:pt>
                <c:pt idx="95">
                  <c:v>0.8814789999999999</c:v>
                </c:pt>
                <c:pt idx="96">
                  <c:v>0.89468800000000004</c:v>
                </c:pt>
                <c:pt idx="97">
                  <c:v>0.89264600000000005</c:v>
                </c:pt>
                <c:pt idx="98">
                  <c:v>0.89523399999999997</c:v>
                </c:pt>
                <c:pt idx="99">
                  <c:v>0.90899599999999992</c:v>
                </c:pt>
                <c:pt idx="100">
                  <c:v>0.90461699999999989</c:v>
                </c:pt>
                <c:pt idx="101">
                  <c:v>0.90648499999999999</c:v>
                </c:pt>
                <c:pt idx="102">
                  <c:v>0.90996400000000011</c:v>
                </c:pt>
                <c:pt idx="103">
                  <c:v>0.9281569999999999</c:v>
                </c:pt>
                <c:pt idx="104">
                  <c:v>0.9254</c:v>
                </c:pt>
                <c:pt idx="105">
                  <c:v>0.93398599999999998</c:v>
                </c:pt>
                <c:pt idx="106">
                  <c:v>0.94517700000000004</c:v>
                </c:pt>
                <c:pt idx="107">
                  <c:v>0.94959399999999994</c:v>
                </c:pt>
                <c:pt idx="108">
                  <c:v>0.95452599999999999</c:v>
                </c:pt>
                <c:pt idx="109">
                  <c:v>0.97304899999999994</c:v>
                </c:pt>
                <c:pt idx="110">
                  <c:v>0.96618899999999996</c:v>
                </c:pt>
                <c:pt idx="111">
                  <c:v>0.96566099999999999</c:v>
                </c:pt>
                <c:pt idx="112">
                  <c:v>0.9732019999999999</c:v>
                </c:pt>
                <c:pt idx="113">
                  <c:v>0.98037699999999994</c:v>
                </c:pt>
                <c:pt idx="114">
                  <c:v>0.98741100000000004</c:v>
                </c:pt>
                <c:pt idx="115">
                  <c:v>0.98596799999999996</c:v>
                </c:pt>
                <c:pt idx="116">
                  <c:v>0.99342600000000003</c:v>
                </c:pt>
                <c:pt idx="117">
                  <c:v>0.99914099999999995</c:v>
                </c:pt>
                <c:pt idx="118">
                  <c:v>0.99950000000000006</c:v>
                </c:pt>
                <c:pt idx="119">
                  <c:v>1.0095499999999999</c:v>
                </c:pt>
                <c:pt idx="120">
                  <c:v>1.0142099999999998</c:v>
                </c:pt>
              </c:numCache>
            </c:numRef>
          </c:yVal>
          <c:smooth val="1"/>
          <c:extLst>
            <c:ext xmlns:c16="http://schemas.microsoft.com/office/drawing/2014/chart" uri="{C3380CC4-5D6E-409C-BE32-E72D297353CC}">
              <c16:uniqueId val="{00000000-11CC-44AB-ACF8-B7831B8CD858}"/>
            </c:ext>
          </c:extLst>
        </c:ser>
        <c:ser>
          <c:idx val="2"/>
          <c:order val="1"/>
          <c:tx>
            <c:strRef>
              <c:f>'M30S-CPWx4-45deg-TiCBT-S14-40-1'!$G$2</c:f>
              <c:strCache>
                <c:ptCount val="1"/>
                <c:pt idx="0">
                  <c:v>40c ramp</c:v>
                </c:pt>
              </c:strCache>
            </c:strRef>
          </c:tx>
          <c:spPr>
            <a:ln w="9525" cap="rnd">
              <a:solidFill>
                <a:srgbClr val="7030A0"/>
              </a:solidFill>
              <a:round/>
            </a:ln>
            <a:effectLst>
              <a:outerShdw blurRad="40000" dist="23000" dir="5400000" rotWithShape="0">
                <a:srgbClr val="000000">
                  <a:alpha val="35000"/>
                </a:srgbClr>
              </a:outerShdw>
            </a:effectLst>
          </c:spPr>
          <c:marker>
            <c:symbol val="none"/>
          </c:marker>
          <c:xVal>
            <c:numRef>
              <c:f>'M30S-CPWx4-45deg-TiCBT-S14-40-1'!$G$3:$G$123</c:f>
              <c:numCache>
                <c:formatCode>General</c:formatCode>
                <c:ptCount val="1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numCache>
            </c:numRef>
          </c:xVal>
          <c:yVal>
            <c:numRef>
              <c:f>'M30S-CPWx4-45deg-TiCBT-S14-40-1'!$H$3:$H$123</c:f>
              <c:numCache>
                <c:formatCode>General</c:formatCode>
                <c:ptCount val="121"/>
                <c:pt idx="0">
                  <c:v>1.5049700000000001E-15</c:v>
                </c:pt>
                <c:pt idx="1">
                  <c:v>1.9111999999999998E-3</c:v>
                </c:pt>
                <c:pt idx="2">
                  <c:v>1.21279E-2</c:v>
                </c:pt>
                <c:pt idx="3">
                  <c:v>5.8409100000000004E-3</c:v>
                </c:pt>
                <c:pt idx="4">
                  <c:v>2.9412900000000002E-2</c:v>
                </c:pt>
                <c:pt idx="5">
                  <c:v>4.4861600000000001E-2</c:v>
                </c:pt>
                <c:pt idx="6">
                  <c:v>6.7161200000000004E-2</c:v>
                </c:pt>
                <c:pt idx="7">
                  <c:v>9.1707999999999998E-2</c:v>
                </c:pt>
                <c:pt idx="8">
                  <c:v>0.10242000000000001</c:v>
                </c:pt>
                <c:pt idx="9">
                  <c:v>0.120783</c:v>
                </c:pt>
                <c:pt idx="10">
                  <c:v>0.132823</c:v>
                </c:pt>
                <c:pt idx="11">
                  <c:v>0.144811</c:v>
                </c:pt>
                <c:pt idx="12">
                  <c:v>0.16098600000000002</c:v>
                </c:pt>
                <c:pt idx="13">
                  <c:v>0.17852699999999999</c:v>
                </c:pt>
                <c:pt idx="14">
                  <c:v>0.19128400000000001</c:v>
                </c:pt>
                <c:pt idx="15">
                  <c:v>0.20583699999999999</c:v>
                </c:pt>
                <c:pt idx="16">
                  <c:v>0.22450500000000001</c:v>
                </c:pt>
                <c:pt idx="17">
                  <c:v>0.23569900000000002</c:v>
                </c:pt>
                <c:pt idx="18">
                  <c:v>0.23531300000000002</c:v>
                </c:pt>
                <c:pt idx="19">
                  <c:v>0.249671</c:v>
                </c:pt>
                <c:pt idx="20">
                  <c:v>0.26464700000000002</c:v>
                </c:pt>
                <c:pt idx="21">
                  <c:v>0.27473599999999998</c:v>
                </c:pt>
                <c:pt idx="22">
                  <c:v>0.28645999999999999</c:v>
                </c:pt>
                <c:pt idx="23">
                  <c:v>0.29364399999999996</c:v>
                </c:pt>
                <c:pt idx="24">
                  <c:v>0.31133699999999997</c:v>
                </c:pt>
                <c:pt idx="25">
                  <c:v>0.32041900000000001</c:v>
                </c:pt>
                <c:pt idx="26">
                  <c:v>0.32747300000000001</c:v>
                </c:pt>
                <c:pt idx="27">
                  <c:v>0.34004600000000001</c:v>
                </c:pt>
                <c:pt idx="28">
                  <c:v>0.34978199999999998</c:v>
                </c:pt>
                <c:pt idx="29">
                  <c:v>0.36150900000000002</c:v>
                </c:pt>
                <c:pt idx="30">
                  <c:v>0.36914999999999998</c:v>
                </c:pt>
                <c:pt idx="31">
                  <c:v>0.383967</c:v>
                </c:pt>
                <c:pt idx="32">
                  <c:v>0.40677300000000005</c:v>
                </c:pt>
                <c:pt idx="33">
                  <c:v>0.40005099999999999</c:v>
                </c:pt>
                <c:pt idx="34">
                  <c:v>0.409775</c:v>
                </c:pt>
                <c:pt idx="35">
                  <c:v>0.41946899999999998</c:v>
                </c:pt>
                <c:pt idx="36">
                  <c:v>0.43456900000000004</c:v>
                </c:pt>
                <c:pt idx="37">
                  <c:v>0.43658200000000003</c:v>
                </c:pt>
                <c:pt idx="38">
                  <c:v>0.462316</c:v>
                </c:pt>
                <c:pt idx="39">
                  <c:v>0.464891</c:v>
                </c:pt>
                <c:pt idx="40">
                  <c:v>0.47397000000000006</c:v>
                </c:pt>
                <c:pt idx="41">
                  <c:v>0.477993</c:v>
                </c:pt>
                <c:pt idx="42">
                  <c:v>0.48092300000000004</c:v>
                </c:pt>
                <c:pt idx="43">
                  <c:v>0.50471900000000003</c:v>
                </c:pt>
                <c:pt idx="44">
                  <c:v>0.50805499999999992</c:v>
                </c:pt>
                <c:pt idx="45">
                  <c:v>0.50652199999999992</c:v>
                </c:pt>
                <c:pt idx="46">
                  <c:v>0.52131099999999997</c:v>
                </c:pt>
                <c:pt idx="47">
                  <c:v>0.53056300000000001</c:v>
                </c:pt>
                <c:pt idx="48">
                  <c:v>0.54384900000000003</c:v>
                </c:pt>
                <c:pt idx="49">
                  <c:v>0.54800500000000008</c:v>
                </c:pt>
                <c:pt idx="50">
                  <c:v>0.55257699999999998</c:v>
                </c:pt>
                <c:pt idx="51">
                  <c:v>0.56347400000000003</c:v>
                </c:pt>
                <c:pt idx="52">
                  <c:v>0.57517099999999999</c:v>
                </c:pt>
                <c:pt idx="53">
                  <c:v>0.58807299999999996</c:v>
                </c:pt>
                <c:pt idx="54">
                  <c:v>0.58999800000000002</c:v>
                </c:pt>
                <c:pt idx="55">
                  <c:v>0.59491800000000006</c:v>
                </c:pt>
                <c:pt idx="56">
                  <c:v>0.60735899999999998</c:v>
                </c:pt>
                <c:pt idx="57">
                  <c:v>0.62166399999999999</c:v>
                </c:pt>
                <c:pt idx="58">
                  <c:v>0.62372099999999997</c:v>
                </c:pt>
                <c:pt idx="59">
                  <c:v>0.63685999999999998</c:v>
                </c:pt>
                <c:pt idx="60">
                  <c:v>0.63929599999999998</c:v>
                </c:pt>
                <c:pt idx="61">
                  <c:v>0.64817199999999997</c:v>
                </c:pt>
                <c:pt idx="62">
                  <c:v>0.65351100000000006</c:v>
                </c:pt>
                <c:pt idx="63">
                  <c:v>0.65801599999999993</c:v>
                </c:pt>
                <c:pt idx="64">
                  <c:v>0.67987000000000009</c:v>
                </c:pt>
                <c:pt idx="65">
                  <c:v>0.67951300000000003</c:v>
                </c:pt>
                <c:pt idx="66">
                  <c:v>0.68371100000000007</c:v>
                </c:pt>
                <c:pt idx="67">
                  <c:v>0.68997799999999998</c:v>
                </c:pt>
                <c:pt idx="68">
                  <c:v>0.70128999999999997</c:v>
                </c:pt>
                <c:pt idx="69">
                  <c:v>0.71118199999999998</c:v>
                </c:pt>
                <c:pt idx="70">
                  <c:v>0.71551100000000001</c:v>
                </c:pt>
                <c:pt idx="71">
                  <c:v>0.721804</c:v>
                </c:pt>
                <c:pt idx="72">
                  <c:v>0.73444200000000004</c:v>
                </c:pt>
                <c:pt idx="73">
                  <c:v>0.73275900000000005</c:v>
                </c:pt>
                <c:pt idx="74">
                  <c:v>0.75036000000000003</c:v>
                </c:pt>
                <c:pt idx="75">
                  <c:v>0.75138899999999997</c:v>
                </c:pt>
                <c:pt idx="76">
                  <c:v>0.75810299999999997</c:v>
                </c:pt>
                <c:pt idx="77">
                  <c:v>0.76773500000000006</c:v>
                </c:pt>
                <c:pt idx="78">
                  <c:v>0.78240900000000002</c:v>
                </c:pt>
                <c:pt idx="79">
                  <c:v>0.77494200000000002</c:v>
                </c:pt>
                <c:pt idx="80">
                  <c:v>0.78917199999999998</c:v>
                </c:pt>
                <c:pt idx="81">
                  <c:v>0.79410999999999998</c:v>
                </c:pt>
                <c:pt idx="82">
                  <c:v>0.79351799999999995</c:v>
                </c:pt>
                <c:pt idx="83">
                  <c:v>0.79928499999999991</c:v>
                </c:pt>
                <c:pt idx="84">
                  <c:v>0.81151399999999996</c:v>
                </c:pt>
                <c:pt idx="85">
                  <c:v>0.82462599999999997</c:v>
                </c:pt>
                <c:pt idx="86">
                  <c:v>0.83048099999999991</c:v>
                </c:pt>
                <c:pt idx="87">
                  <c:v>0.82739499999999999</c:v>
                </c:pt>
                <c:pt idx="88">
                  <c:v>0.83933099999999994</c:v>
                </c:pt>
                <c:pt idx="89">
                  <c:v>0.84978299999999996</c:v>
                </c:pt>
                <c:pt idx="90">
                  <c:v>0.83932799999999996</c:v>
                </c:pt>
                <c:pt idx="91">
                  <c:v>0.84486499999999998</c:v>
                </c:pt>
                <c:pt idx="92">
                  <c:v>0.8637189999999999</c:v>
                </c:pt>
                <c:pt idx="93">
                  <c:v>0.86458299999999999</c:v>
                </c:pt>
                <c:pt idx="94">
                  <c:v>0.87282199999999999</c:v>
                </c:pt>
                <c:pt idx="95">
                  <c:v>0.8814789999999999</c:v>
                </c:pt>
                <c:pt idx="96">
                  <c:v>0.89468800000000004</c:v>
                </c:pt>
                <c:pt idx="97">
                  <c:v>0.89264600000000005</c:v>
                </c:pt>
                <c:pt idx="98">
                  <c:v>0.89523399999999997</c:v>
                </c:pt>
                <c:pt idx="99">
                  <c:v>0.90899599999999992</c:v>
                </c:pt>
                <c:pt idx="100">
                  <c:v>0.90461699999999989</c:v>
                </c:pt>
                <c:pt idx="101">
                  <c:v>0.90648499999999999</c:v>
                </c:pt>
                <c:pt idx="102">
                  <c:v>0.90996400000000011</c:v>
                </c:pt>
                <c:pt idx="103">
                  <c:v>0.9281569999999999</c:v>
                </c:pt>
                <c:pt idx="104">
                  <c:v>0.9254</c:v>
                </c:pt>
                <c:pt idx="105">
                  <c:v>0.93398599999999998</c:v>
                </c:pt>
                <c:pt idx="106">
                  <c:v>0.94517700000000004</c:v>
                </c:pt>
                <c:pt idx="107">
                  <c:v>0.94959399999999994</c:v>
                </c:pt>
                <c:pt idx="108">
                  <c:v>0.95452599999999999</c:v>
                </c:pt>
                <c:pt idx="109">
                  <c:v>0.97304899999999994</c:v>
                </c:pt>
                <c:pt idx="110">
                  <c:v>0.96618899999999996</c:v>
                </c:pt>
                <c:pt idx="111">
                  <c:v>0.96566099999999999</c:v>
                </c:pt>
                <c:pt idx="112">
                  <c:v>0.9732019999999999</c:v>
                </c:pt>
                <c:pt idx="113">
                  <c:v>0.98037699999999994</c:v>
                </c:pt>
                <c:pt idx="114">
                  <c:v>0.98741100000000004</c:v>
                </c:pt>
                <c:pt idx="115">
                  <c:v>0.98596799999999996</c:v>
                </c:pt>
                <c:pt idx="116">
                  <c:v>0.99342600000000003</c:v>
                </c:pt>
                <c:pt idx="117">
                  <c:v>0.99914099999999995</c:v>
                </c:pt>
                <c:pt idx="118">
                  <c:v>0.99950000000000006</c:v>
                </c:pt>
                <c:pt idx="119">
                  <c:v>1.0095499999999999</c:v>
                </c:pt>
                <c:pt idx="120">
                  <c:v>1.0142099999999998</c:v>
                </c:pt>
              </c:numCache>
            </c:numRef>
          </c:yVal>
          <c:smooth val="1"/>
          <c:extLst>
            <c:ext xmlns:c16="http://schemas.microsoft.com/office/drawing/2014/chart" uri="{C3380CC4-5D6E-409C-BE32-E72D297353CC}">
              <c16:uniqueId val="{00000001-11CC-44AB-ACF8-B7831B8CD858}"/>
            </c:ext>
          </c:extLst>
        </c:ser>
        <c:ser>
          <c:idx val="3"/>
          <c:order val="2"/>
          <c:tx>
            <c:strRef>
              <c:f>'M30S-CPWx4-45deg-TiCBT-S14-40-1'!$J$2</c:f>
              <c:strCache>
                <c:ptCount val="1"/>
                <c:pt idx="0">
                  <c:v>60c ramp</c:v>
                </c:pt>
              </c:strCache>
            </c:strRef>
          </c:tx>
          <c:spPr>
            <a:ln w="9525" cap="rnd">
              <a:solidFill>
                <a:schemeClr val="accent2">
                  <a:lumMod val="40000"/>
                  <a:lumOff val="60000"/>
                </a:schemeClr>
              </a:solidFill>
              <a:round/>
            </a:ln>
            <a:effectLst>
              <a:outerShdw blurRad="40000" dist="23000" dir="5400000" rotWithShape="0">
                <a:srgbClr val="000000">
                  <a:alpha val="35000"/>
                </a:srgbClr>
              </a:outerShdw>
            </a:effectLst>
          </c:spPr>
          <c:marker>
            <c:symbol val="none"/>
          </c:marker>
          <c:xVal>
            <c:numRef>
              <c:f>'M30S-CPWx4-45deg-TiCBT-S14-40-1'!$G$3:$G$123</c:f>
              <c:numCache>
                <c:formatCode>General</c:formatCode>
                <c:ptCount val="1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numCache>
            </c:numRef>
          </c:xVal>
          <c:yVal>
            <c:numRef>
              <c:f>'M30S-CPWx4-45deg-TiCBT-S14-40-1'!$K$3:$K$123</c:f>
              <c:numCache>
                <c:formatCode>General</c:formatCode>
                <c:ptCount val="121"/>
                <c:pt idx="0">
                  <c:v>1.9648800000000001E-2</c:v>
                </c:pt>
                <c:pt idx="1">
                  <c:v>3.6243600000000001E-2</c:v>
                </c:pt>
                <c:pt idx="2">
                  <c:v>6.2807200000000007E-2</c:v>
                </c:pt>
                <c:pt idx="3">
                  <c:v>8.4226300000000004E-2</c:v>
                </c:pt>
                <c:pt idx="4">
                  <c:v>0.10062599999999999</c:v>
                </c:pt>
                <c:pt idx="5">
                  <c:v>0.10958899999999999</c:v>
                </c:pt>
                <c:pt idx="6">
                  <c:v>0.123846</c:v>
                </c:pt>
                <c:pt idx="7">
                  <c:v>0.140516</c:v>
                </c:pt>
                <c:pt idx="8">
                  <c:v>0.15112599999999998</c:v>
                </c:pt>
                <c:pt idx="9">
                  <c:v>0.180118</c:v>
                </c:pt>
                <c:pt idx="10">
                  <c:v>0.18471200000000002</c:v>
                </c:pt>
                <c:pt idx="11">
                  <c:v>0.20617000000000002</c:v>
                </c:pt>
                <c:pt idx="12">
                  <c:v>0.20700399999999999</c:v>
                </c:pt>
                <c:pt idx="13">
                  <c:v>0.225582</c:v>
                </c:pt>
                <c:pt idx="14">
                  <c:v>0.23300999999999999</c:v>
                </c:pt>
                <c:pt idx="15">
                  <c:v>0.24926999999999999</c:v>
                </c:pt>
                <c:pt idx="16">
                  <c:v>0.253135</c:v>
                </c:pt>
                <c:pt idx="17">
                  <c:v>0.26921200000000001</c:v>
                </c:pt>
                <c:pt idx="18">
                  <c:v>0.286804</c:v>
                </c:pt>
                <c:pt idx="19">
                  <c:v>0.29355999999999999</c:v>
                </c:pt>
                <c:pt idx="20">
                  <c:v>0.293605</c:v>
                </c:pt>
                <c:pt idx="21">
                  <c:v>0.31990799999999997</c:v>
                </c:pt>
                <c:pt idx="22">
                  <c:v>0.33107500000000001</c:v>
                </c:pt>
                <c:pt idx="23">
                  <c:v>0.34730800000000001</c:v>
                </c:pt>
                <c:pt idx="24">
                  <c:v>0.35416200000000003</c:v>
                </c:pt>
                <c:pt idx="25">
                  <c:v>0.35704900000000001</c:v>
                </c:pt>
                <c:pt idx="26">
                  <c:v>0.37053599999999998</c:v>
                </c:pt>
                <c:pt idx="27">
                  <c:v>0.37740899999999999</c:v>
                </c:pt>
                <c:pt idx="28">
                  <c:v>0.38944699999999999</c:v>
                </c:pt>
                <c:pt idx="29">
                  <c:v>0.40572200000000003</c:v>
                </c:pt>
                <c:pt idx="30">
                  <c:v>0.40843800000000002</c:v>
                </c:pt>
                <c:pt idx="31">
                  <c:v>0.42081499999999999</c:v>
                </c:pt>
                <c:pt idx="32">
                  <c:v>0.43858999999999998</c:v>
                </c:pt>
                <c:pt idx="33">
                  <c:v>0.43291400000000002</c:v>
                </c:pt>
                <c:pt idx="34">
                  <c:v>0.440778</c:v>
                </c:pt>
                <c:pt idx="35">
                  <c:v>0.46201899999999996</c:v>
                </c:pt>
                <c:pt idx="36">
                  <c:v>0.46738800000000003</c:v>
                </c:pt>
                <c:pt idx="37">
                  <c:v>0.47495399999999999</c:v>
                </c:pt>
                <c:pt idx="38">
                  <c:v>0.47969500000000004</c:v>
                </c:pt>
                <c:pt idx="39">
                  <c:v>0.49426699999999996</c:v>
                </c:pt>
                <c:pt idx="40">
                  <c:v>0.51343400000000006</c:v>
                </c:pt>
                <c:pt idx="41">
                  <c:v>0.50053900000000007</c:v>
                </c:pt>
                <c:pt idx="42">
                  <c:v>0.52099700000000004</c:v>
                </c:pt>
                <c:pt idx="43">
                  <c:v>0.52978100000000006</c:v>
                </c:pt>
                <c:pt idx="44">
                  <c:v>0.524976</c:v>
                </c:pt>
                <c:pt idx="45">
                  <c:v>0.546794</c:v>
                </c:pt>
                <c:pt idx="46">
                  <c:v>0.54178000000000004</c:v>
                </c:pt>
                <c:pt idx="47">
                  <c:v>0.56903899999999996</c:v>
                </c:pt>
                <c:pt idx="48">
                  <c:v>0.56584900000000005</c:v>
                </c:pt>
                <c:pt idx="49">
                  <c:v>0.56396299999999999</c:v>
                </c:pt>
                <c:pt idx="50">
                  <c:v>0.58397299999999996</c:v>
                </c:pt>
                <c:pt idx="51">
                  <c:v>0.59147399999999994</c:v>
                </c:pt>
                <c:pt idx="52">
                  <c:v>0.60813000000000006</c:v>
                </c:pt>
                <c:pt idx="53">
                  <c:v>0.61787899999999996</c:v>
                </c:pt>
                <c:pt idx="54">
                  <c:v>0.61583399999999999</c:v>
                </c:pt>
                <c:pt idx="55">
                  <c:v>0.63236199999999998</c:v>
                </c:pt>
                <c:pt idx="56">
                  <c:v>0.641343</c:v>
                </c:pt>
                <c:pt idx="57">
                  <c:v>0.64791900000000002</c:v>
                </c:pt>
                <c:pt idx="58">
                  <c:v>0.65409799999999996</c:v>
                </c:pt>
                <c:pt idx="59">
                  <c:v>0.66031499999999999</c:v>
                </c:pt>
                <c:pt idx="60">
                  <c:v>0.672095</c:v>
                </c:pt>
                <c:pt idx="61">
                  <c:v>0.67369299999999999</c:v>
                </c:pt>
                <c:pt idx="62">
                  <c:v>0.67663499999999999</c:v>
                </c:pt>
                <c:pt idx="63">
                  <c:v>0.69383400000000006</c:v>
                </c:pt>
                <c:pt idx="64">
                  <c:v>0.71364799999999995</c:v>
                </c:pt>
                <c:pt idx="65">
                  <c:v>0.70125800000000005</c:v>
                </c:pt>
                <c:pt idx="66">
                  <c:v>0.725549</c:v>
                </c:pt>
                <c:pt idx="67">
                  <c:v>0.72107100000000002</c:v>
                </c:pt>
                <c:pt idx="68">
                  <c:v>0.73470100000000005</c:v>
                </c:pt>
                <c:pt idx="69">
                  <c:v>0.739402</c:v>
                </c:pt>
                <c:pt idx="70">
                  <c:v>0.75148799999999993</c:v>
                </c:pt>
                <c:pt idx="71">
                  <c:v>0.75152600000000003</c:v>
                </c:pt>
                <c:pt idx="72">
                  <c:v>0.77490999999999999</c:v>
                </c:pt>
                <c:pt idx="73">
                  <c:v>0.76562600000000003</c:v>
                </c:pt>
                <c:pt idx="74">
                  <c:v>0.76339699999999999</c:v>
                </c:pt>
                <c:pt idx="75">
                  <c:v>0.78562700000000008</c:v>
                </c:pt>
                <c:pt idx="76">
                  <c:v>0.78355700000000006</c:v>
                </c:pt>
                <c:pt idx="77">
                  <c:v>0.79278999999999999</c:v>
                </c:pt>
                <c:pt idx="78">
                  <c:v>0.80995200000000012</c:v>
                </c:pt>
                <c:pt idx="79">
                  <c:v>0.78665200000000002</c:v>
                </c:pt>
                <c:pt idx="80">
                  <c:v>0.81184699999999987</c:v>
                </c:pt>
                <c:pt idx="81">
                  <c:v>0.83150099999999993</c:v>
                </c:pt>
                <c:pt idx="82">
                  <c:v>0.83187800000000001</c:v>
                </c:pt>
                <c:pt idx="83">
                  <c:v>0.83399000000000012</c:v>
                </c:pt>
                <c:pt idx="84">
                  <c:v>0.83781800000000006</c:v>
                </c:pt>
                <c:pt idx="85">
                  <c:v>0.84300299999999995</c:v>
                </c:pt>
                <c:pt idx="86">
                  <c:v>0.84281400000000006</c:v>
                </c:pt>
                <c:pt idx="87">
                  <c:v>0.85614800000000002</c:v>
                </c:pt>
                <c:pt idx="88">
                  <c:v>0.86782999999999999</c:v>
                </c:pt>
                <c:pt idx="89">
                  <c:v>0.862595</c:v>
                </c:pt>
                <c:pt idx="90">
                  <c:v>0.87982400000000005</c:v>
                </c:pt>
                <c:pt idx="91">
                  <c:v>0.87854100000000002</c:v>
                </c:pt>
                <c:pt idx="92">
                  <c:v>0.88244800000000012</c:v>
                </c:pt>
                <c:pt idx="93">
                  <c:v>0.88817700000000011</c:v>
                </c:pt>
                <c:pt idx="94">
                  <c:v>0.90076800000000001</c:v>
                </c:pt>
                <c:pt idx="95">
                  <c:v>0.90144000000000002</c:v>
                </c:pt>
                <c:pt idx="96">
                  <c:v>0.90832299999999999</c:v>
                </c:pt>
                <c:pt idx="97">
                  <c:v>0.92139400000000005</c:v>
                </c:pt>
                <c:pt idx="98">
                  <c:v>0.919319</c:v>
                </c:pt>
                <c:pt idx="99">
                  <c:v>0.92721599999999993</c:v>
                </c:pt>
                <c:pt idx="100">
                  <c:v>0.92889500000000003</c:v>
                </c:pt>
                <c:pt idx="101">
                  <c:v>0.93369800000000003</c:v>
                </c:pt>
                <c:pt idx="102">
                  <c:v>0.93554999999999988</c:v>
                </c:pt>
                <c:pt idx="103">
                  <c:v>0.93793700000000002</c:v>
                </c:pt>
                <c:pt idx="104">
                  <c:v>0.95083000000000006</c:v>
                </c:pt>
                <c:pt idx="105">
                  <c:v>0.957395</c:v>
                </c:pt>
                <c:pt idx="106">
                  <c:v>0.9586880000000001</c:v>
                </c:pt>
                <c:pt idx="107">
                  <c:v>0.95943599999999996</c:v>
                </c:pt>
                <c:pt idx="108">
                  <c:v>0.96628300000000011</c:v>
                </c:pt>
                <c:pt idx="109">
                  <c:v>0.96946199999999993</c:v>
                </c:pt>
                <c:pt idx="110">
                  <c:v>0.97969500000000009</c:v>
                </c:pt>
                <c:pt idx="111">
                  <c:v>0.98058499999999993</c:v>
                </c:pt>
                <c:pt idx="112">
                  <c:v>0.99048899999999995</c:v>
                </c:pt>
                <c:pt idx="113">
                  <c:v>0.98815199999999992</c:v>
                </c:pt>
                <c:pt idx="114">
                  <c:v>0.99798399999999998</c:v>
                </c:pt>
                <c:pt idx="115">
                  <c:v>1.0008599999999999</c:v>
                </c:pt>
                <c:pt idx="116">
                  <c:v>1.0052000000000001</c:v>
                </c:pt>
                <c:pt idx="117">
                  <c:v>1.0073399999999999</c:v>
                </c:pt>
                <c:pt idx="118">
                  <c:v>1.0200199999999999</c:v>
                </c:pt>
              </c:numCache>
            </c:numRef>
          </c:yVal>
          <c:smooth val="1"/>
          <c:extLst>
            <c:ext xmlns:c16="http://schemas.microsoft.com/office/drawing/2014/chart" uri="{C3380CC4-5D6E-409C-BE32-E72D297353CC}">
              <c16:uniqueId val="{00000002-11CC-44AB-ACF8-B7831B8CD858}"/>
            </c:ext>
          </c:extLst>
        </c:ser>
        <c:ser>
          <c:idx val="4"/>
          <c:order val="3"/>
          <c:tx>
            <c:strRef>
              <c:f>'M30S-CPWx4-45deg-TiCBT-S14-40-1'!$M$2</c:f>
              <c:strCache>
                <c:ptCount val="1"/>
                <c:pt idx="0">
                  <c:v>80c ramp</c:v>
                </c:pt>
              </c:strCache>
            </c:strRef>
          </c:tx>
          <c:spPr>
            <a:ln w="9525" cap="rnd">
              <a:solidFill>
                <a:srgbClr val="FFC000"/>
              </a:solidFill>
              <a:round/>
            </a:ln>
            <a:effectLst>
              <a:outerShdw blurRad="40000" dist="23000" dir="5400000" rotWithShape="0">
                <a:srgbClr val="000000">
                  <a:alpha val="35000"/>
                </a:srgbClr>
              </a:outerShdw>
            </a:effectLst>
          </c:spPr>
          <c:marker>
            <c:symbol val="none"/>
          </c:marker>
          <c:xVal>
            <c:numRef>
              <c:f>'M30S-CPWx4-45deg-TiCBT-S14-40-1'!$G$3:$G$123</c:f>
              <c:numCache>
                <c:formatCode>General</c:formatCode>
                <c:ptCount val="1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numCache>
            </c:numRef>
          </c:xVal>
          <c:yVal>
            <c:numRef>
              <c:f>'M30S-CPWx4-45deg-TiCBT-S14-40-1'!$N$3:$N$123</c:f>
              <c:numCache>
                <c:formatCode>General</c:formatCode>
                <c:ptCount val="121"/>
                <c:pt idx="0">
                  <c:v>1.0754700000000001E-2</c:v>
                </c:pt>
                <c:pt idx="1">
                  <c:v>2.5589799999999999E-2</c:v>
                </c:pt>
                <c:pt idx="2">
                  <c:v>9.6218200000000004E-2</c:v>
                </c:pt>
                <c:pt idx="3">
                  <c:v>9.612699999999999E-2</c:v>
                </c:pt>
                <c:pt idx="4">
                  <c:v>0.10232500000000001</c:v>
                </c:pt>
                <c:pt idx="5">
                  <c:v>0.12251899999999999</c:v>
                </c:pt>
                <c:pt idx="6">
                  <c:v>0.13993</c:v>
                </c:pt>
                <c:pt idx="7">
                  <c:v>0.14591300000000001</c:v>
                </c:pt>
                <c:pt idx="8">
                  <c:v>0.164882</c:v>
                </c:pt>
                <c:pt idx="9">
                  <c:v>0.179898</c:v>
                </c:pt>
                <c:pt idx="10">
                  <c:v>0.190334</c:v>
                </c:pt>
                <c:pt idx="11">
                  <c:v>0.20517399999999997</c:v>
                </c:pt>
                <c:pt idx="12">
                  <c:v>0.21324099999999999</c:v>
                </c:pt>
                <c:pt idx="13">
                  <c:v>0.223333</c:v>
                </c:pt>
                <c:pt idx="14">
                  <c:v>0.24163600000000002</c:v>
                </c:pt>
                <c:pt idx="15">
                  <c:v>0.256075</c:v>
                </c:pt>
                <c:pt idx="16">
                  <c:v>0.26237500000000002</c:v>
                </c:pt>
                <c:pt idx="17">
                  <c:v>0.27624599999999999</c:v>
                </c:pt>
                <c:pt idx="18">
                  <c:v>0.28077599999999997</c:v>
                </c:pt>
                <c:pt idx="19">
                  <c:v>0.30136799999999997</c:v>
                </c:pt>
                <c:pt idx="20">
                  <c:v>0.29661499999999996</c:v>
                </c:pt>
                <c:pt idx="21">
                  <c:v>0.32718199999999997</c:v>
                </c:pt>
                <c:pt idx="22">
                  <c:v>0.332681</c:v>
                </c:pt>
                <c:pt idx="23">
                  <c:v>0.34076200000000001</c:v>
                </c:pt>
                <c:pt idx="24">
                  <c:v>0.34988400000000003</c:v>
                </c:pt>
                <c:pt idx="25">
                  <c:v>0.35387200000000002</c:v>
                </c:pt>
                <c:pt idx="26">
                  <c:v>0.37337300000000001</c:v>
                </c:pt>
                <c:pt idx="27">
                  <c:v>0.37648999999999999</c:v>
                </c:pt>
                <c:pt idx="28">
                  <c:v>0.38622899999999999</c:v>
                </c:pt>
                <c:pt idx="29">
                  <c:v>0.39543099999999998</c:v>
                </c:pt>
                <c:pt idx="30">
                  <c:v>0.40892200000000001</c:v>
                </c:pt>
                <c:pt idx="31">
                  <c:v>0.41777700000000001</c:v>
                </c:pt>
                <c:pt idx="32">
                  <c:v>0.44046199999999996</c:v>
                </c:pt>
                <c:pt idx="33">
                  <c:v>0.44425799999999999</c:v>
                </c:pt>
                <c:pt idx="34">
                  <c:v>0.45019600000000004</c:v>
                </c:pt>
                <c:pt idx="35">
                  <c:v>0.46038499999999993</c:v>
                </c:pt>
                <c:pt idx="36">
                  <c:v>0.473555</c:v>
                </c:pt>
                <c:pt idx="37">
                  <c:v>0.46968799999999994</c:v>
                </c:pt>
                <c:pt idx="38">
                  <c:v>0.48541400000000001</c:v>
                </c:pt>
                <c:pt idx="39">
                  <c:v>0.50117900000000004</c:v>
                </c:pt>
                <c:pt idx="40">
                  <c:v>0.50093799999999999</c:v>
                </c:pt>
                <c:pt idx="41">
                  <c:v>0.518266</c:v>
                </c:pt>
                <c:pt idx="42">
                  <c:v>0.53415999999999997</c:v>
                </c:pt>
                <c:pt idx="43">
                  <c:v>0.53306200000000004</c:v>
                </c:pt>
                <c:pt idx="44">
                  <c:v>0.53386999999999996</c:v>
                </c:pt>
                <c:pt idx="45">
                  <c:v>0.54504200000000003</c:v>
                </c:pt>
                <c:pt idx="46">
                  <c:v>0.54936399999999996</c:v>
                </c:pt>
                <c:pt idx="47">
                  <c:v>0.54806600000000005</c:v>
                </c:pt>
                <c:pt idx="48">
                  <c:v>0.57249400000000006</c:v>
                </c:pt>
                <c:pt idx="49">
                  <c:v>0.56681500000000007</c:v>
                </c:pt>
                <c:pt idx="50">
                  <c:v>0.59852899999999998</c:v>
                </c:pt>
                <c:pt idx="51">
                  <c:v>0.59271399999999996</c:v>
                </c:pt>
                <c:pt idx="52">
                  <c:v>0.59595699999999996</c:v>
                </c:pt>
                <c:pt idx="53">
                  <c:v>0.60701099999999997</c:v>
                </c:pt>
                <c:pt idx="54">
                  <c:v>0.615568</c:v>
                </c:pt>
                <c:pt idx="55">
                  <c:v>0.61897199999999997</c:v>
                </c:pt>
                <c:pt idx="56">
                  <c:v>0.64077099999999998</c:v>
                </c:pt>
                <c:pt idx="57">
                  <c:v>0.64479600000000004</c:v>
                </c:pt>
                <c:pt idx="58">
                  <c:v>0.669678</c:v>
                </c:pt>
                <c:pt idx="59">
                  <c:v>0.66310199999999997</c:v>
                </c:pt>
                <c:pt idx="60">
                  <c:v>0.67074800000000001</c:v>
                </c:pt>
                <c:pt idx="61">
                  <c:v>0.67793000000000003</c:v>
                </c:pt>
                <c:pt idx="62">
                  <c:v>0.68954700000000002</c:v>
                </c:pt>
                <c:pt idx="63">
                  <c:v>0.69497600000000004</c:v>
                </c:pt>
                <c:pt idx="64">
                  <c:v>0.70116800000000001</c:v>
                </c:pt>
                <c:pt idx="65">
                  <c:v>0.70953300000000008</c:v>
                </c:pt>
                <c:pt idx="66">
                  <c:v>0.70705899999999999</c:v>
                </c:pt>
                <c:pt idx="67">
                  <c:v>0.72750999999999999</c:v>
                </c:pt>
                <c:pt idx="68">
                  <c:v>0.73077899999999996</c:v>
                </c:pt>
                <c:pt idx="69">
                  <c:v>0.75577300000000003</c:v>
                </c:pt>
                <c:pt idx="70">
                  <c:v>0.72680400000000001</c:v>
                </c:pt>
                <c:pt idx="71">
                  <c:v>0.751556</c:v>
                </c:pt>
                <c:pt idx="72">
                  <c:v>0.75769200000000003</c:v>
                </c:pt>
                <c:pt idx="73">
                  <c:v>0.75977600000000001</c:v>
                </c:pt>
                <c:pt idx="74">
                  <c:v>0.77245300000000006</c:v>
                </c:pt>
                <c:pt idx="75">
                  <c:v>0.77592499999999998</c:v>
                </c:pt>
                <c:pt idx="76">
                  <c:v>0.79934700000000003</c:v>
                </c:pt>
                <c:pt idx="77">
                  <c:v>0.79321099999999989</c:v>
                </c:pt>
                <c:pt idx="78">
                  <c:v>0.81103999999999998</c:v>
                </c:pt>
                <c:pt idx="79">
                  <c:v>0.7975009999999999</c:v>
                </c:pt>
                <c:pt idx="80">
                  <c:v>0.80491000000000001</c:v>
                </c:pt>
                <c:pt idx="81">
                  <c:v>0.80984</c:v>
                </c:pt>
                <c:pt idx="82">
                  <c:v>0.82050000000000001</c:v>
                </c:pt>
                <c:pt idx="83">
                  <c:v>0.82970600000000005</c:v>
                </c:pt>
                <c:pt idx="84">
                  <c:v>0.8339930000000001</c:v>
                </c:pt>
                <c:pt idx="85">
                  <c:v>0.84753699999999998</c:v>
                </c:pt>
                <c:pt idx="86">
                  <c:v>0.85336699999999999</c:v>
                </c:pt>
                <c:pt idx="87">
                  <c:v>0.84814999999999996</c:v>
                </c:pt>
                <c:pt idx="88">
                  <c:v>0.86530300000000004</c:v>
                </c:pt>
                <c:pt idx="89">
                  <c:v>0.866367</c:v>
                </c:pt>
                <c:pt idx="90">
                  <c:v>0.87478299999999998</c:v>
                </c:pt>
                <c:pt idx="91">
                  <c:v>0.87564400000000009</c:v>
                </c:pt>
                <c:pt idx="92">
                  <c:v>0.88222400000000001</c:v>
                </c:pt>
                <c:pt idx="93">
                  <c:v>0.88418300000000005</c:v>
                </c:pt>
                <c:pt idx="94">
                  <c:v>0.89456499999999994</c:v>
                </c:pt>
                <c:pt idx="95">
                  <c:v>0.89329899999999995</c:v>
                </c:pt>
                <c:pt idx="96">
                  <c:v>0.91058000000000006</c:v>
                </c:pt>
                <c:pt idx="97">
                  <c:v>0.91019099999999997</c:v>
                </c:pt>
                <c:pt idx="98">
                  <c:v>0.91638199999999992</c:v>
                </c:pt>
                <c:pt idx="99">
                  <c:v>0.914713</c:v>
                </c:pt>
                <c:pt idx="100">
                  <c:v>0.92033600000000004</c:v>
                </c:pt>
                <c:pt idx="101">
                  <c:v>0.92941299999999993</c:v>
                </c:pt>
                <c:pt idx="102">
                  <c:v>0.92608099999999993</c:v>
                </c:pt>
                <c:pt idx="103">
                  <c:v>0.93674699999999989</c:v>
                </c:pt>
                <c:pt idx="104">
                  <c:v>0.94533299999999998</c:v>
                </c:pt>
                <c:pt idx="105">
                  <c:v>0.96557199999999999</c:v>
                </c:pt>
                <c:pt idx="106">
                  <c:v>0.95379499999999995</c:v>
                </c:pt>
                <c:pt idx="107">
                  <c:v>0.93996099999999994</c:v>
                </c:pt>
                <c:pt idx="108">
                  <c:v>0.95198699999999992</c:v>
                </c:pt>
                <c:pt idx="109">
                  <c:v>0.96916199999999997</c:v>
                </c:pt>
                <c:pt idx="110">
                  <c:v>0.96648099999999992</c:v>
                </c:pt>
                <c:pt idx="111">
                  <c:v>0.98714500000000005</c:v>
                </c:pt>
                <c:pt idx="112">
                  <c:v>0.97964799999999996</c:v>
                </c:pt>
                <c:pt idx="113">
                  <c:v>0.98490999999999995</c:v>
                </c:pt>
                <c:pt idx="114">
                  <c:v>0.99227199999999993</c:v>
                </c:pt>
                <c:pt idx="115">
                  <c:v>0.99703799999999987</c:v>
                </c:pt>
                <c:pt idx="116">
                  <c:v>0.99744499999999992</c:v>
                </c:pt>
                <c:pt idx="117">
                  <c:v>1.0029599999999999</c:v>
                </c:pt>
                <c:pt idx="118">
                  <c:v>1.00549</c:v>
                </c:pt>
                <c:pt idx="119">
                  <c:v>1.00922</c:v>
                </c:pt>
                <c:pt idx="120">
                  <c:v>1.01617</c:v>
                </c:pt>
              </c:numCache>
            </c:numRef>
          </c:yVal>
          <c:smooth val="1"/>
          <c:extLst>
            <c:ext xmlns:c16="http://schemas.microsoft.com/office/drawing/2014/chart" uri="{C3380CC4-5D6E-409C-BE32-E72D297353CC}">
              <c16:uniqueId val="{00000003-11CC-44AB-ACF8-B7831B8CD858}"/>
            </c:ext>
          </c:extLst>
        </c:ser>
        <c:ser>
          <c:idx val="5"/>
          <c:order val="4"/>
          <c:tx>
            <c:strRef>
              <c:f>'M30S-CPWx4-45deg-TiCBT-S14-40-1'!$P$2</c:f>
              <c:strCache>
                <c:ptCount val="1"/>
                <c:pt idx="0">
                  <c:v>100c ramp</c:v>
                </c:pt>
              </c:strCache>
            </c:strRef>
          </c:tx>
          <c:spPr>
            <a:ln w="9525" cap="rnd">
              <a:solidFill>
                <a:srgbClr val="00B050"/>
              </a:solidFill>
              <a:round/>
            </a:ln>
            <a:effectLst>
              <a:outerShdw blurRad="40000" dist="23000" dir="5400000" rotWithShape="0">
                <a:srgbClr val="000000">
                  <a:alpha val="35000"/>
                </a:srgbClr>
              </a:outerShdw>
            </a:effectLst>
          </c:spPr>
          <c:marker>
            <c:symbol val="none"/>
          </c:marker>
          <c:xVal>
            <c:numRef>
              <c:f>'M30S-CPWx4-45deg-TiCBT-S14-40-1'!$G$3:$G$123</c:f>
              <c:numCache>
                <c:formatCode>General</c:formatCode>
                <c:ptCount val="1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numCache>
            </c:numRef>
          </c:xVal>
          <c:yVal>
            <c:numRef>
              <c:f>'M30S-CPWx4-45deg-TiCBT-S14-40-1'!$Q$3:$Q$123</c:f>
              <c:numCache>
                <c:formatCode>General</c:formatCode>
                <c:ptCount val="121"/>
                <c:pt idx="0">
                  <c:v>1.5780100000000002E-2</c:v>
                </c:pt>
                <c:pt idx="1">
                  <c:v>4.9978800000000004E-2</c:v>
                </c:pt>
                <c:pt idx="2">
                  <c:v>3.1120099999999998E-2</c:v>
                </c:pt>
                <c:pt idx="3">
                  <c:v>2.5259499999999997E-2</c:v>
                </c:pt>
                <c:pt idx="4">
                  <c:v>2.1952599999999999E-2</c:v>
                </c:pt>
                <c:pt idx="5">
                  <c:v>1.2941900000000001E-2</c:v>
                </c:pt>
                <c:pt idx="6">
                  <c:v>1.9526399999999999E-2</c:v>
                </c:pt>
                <c:pt idx="7">
                  <c:v>1.1586600000000001E-2</c:v>
                </c:pt>
                <c:pt idx="8">
                  <c:v>6.2926699999999993E-3</c:v>
                </c:pt>
                <c:pt idx="9">
                  <c:v>4.2877100000000001E-2</c:v>
                </c:pt>
                <c:pt idx="10">
                  <c:v>1.4880200000000001E-3</c:v>
                </c:pt>
                <c:pt idx="11">
                  <c:v>0.12756700000000001</c:v>
                </c:pt>
                <c:pt idx="12">
                  <c:v>0.14236499999999999</c:v>
                </c:pt>
                <c:pt idx="13">
                  <c:v>0.15724399999999999</c:v>
                </c:pt>
                <c:pt idx="14">
                  <c:v>0.167046</c:v>
                </c:pt>
                <c:pt idx="15">
                  <c:v>0.17005000000000001</c:v>
                </c:pt>
                <c:pt idx="16">
                  <c:v>0.19151799999999999</c:v>
                </c:pt>
                <c:pt idx="17">
                  <c:v>0.211478</c:v>
                </c:pt>
                <c:pt idx="18">
                  <c:v>0.23280000000000001</c:v>
                </c:pt>
                <c:pt idx="19">
                  <c:v>0.223688</c:v>
                </c:pt>
                <c:pt idx="20">
                  <c:v>0.25548099999999996</c:v>
                </c:pt>
                <c:pt idx="21">
                  <c:v>0.24924199999999999</c:v>
                </c:pt>
                <c:pt idx="22">
                  <c:v>0.284001</c:v>
                </c:pt>
                <c:pt idx="23">
                  <c:v>0.28012800000000004</c:v>
                </c:pt>
                <c:pt idx="24">
                  <c:v>0.28594700000000001</c:v>
                </c:pt>
                <c:pt idx="25">
                  <c:v>0.29286800000000002</c:v>
                </c:pt>
                <c:pt idx="26">
                  <c:v>0.314917</c:v>
                </c:pt>
                <c:pt idx="27">
                  <c:v>0.32347999999999999</c:v>
                </c:pt>
                <c:pt idx="28">
                  <c:v>0.33598699999999998</c:v>
                </c:pt>
                <c:pt idx="29">
                  <c:v>0.348325</c:v>
                </c:pt>
                <c:pt idx="30">
                  <c:v>0.35797600000000002</c:v>
                </c:pt>
                <c:pt idx="31">
                  <c:v>0.37021300000000001</c:v>
                </c:pt>
                <c:pt idx="32">
                  <c:v>0.36957499999999999</c:v>
                </c:pt>
                <c:pt idx="33">
                  <c:v>0.39748199999999995</c:v>
                </c:pt>
                <c:pt idx="34">
                  <c:v>0.38048799999999999</c:v>
                </c:pt>
                <c:pt idx="35">
                  <c:v>0.41321300000000005</c:v>
                </c:pt>
                <c:pt idx="36">
                  <c:v>0.42055800000000004</c:v>
                </c:pt>
                <c:pt idx="37">
                  <c:v>0.42300999999999994</c:v>
                </c:pt>
                <c:pt idx="38">
                  <c:v>0.43712499999999999</c:v>
                </c:pt>
                <c:pt idx="39">
                  <c:v>0.43889600000000001</c:v>
                </c:pt>
                <c:pt idx="40">
                  <c:v>0.46504299999999998</c:v>
                </c:pt>
                <c:pt idx="41">
                  <c:v>0.45254</c:v>
                </c:pt>
                <c:pt idx="42">
                  <c:v>0.47555399999999998</c:v>
                </c:pt>
                <c:pt idx="43">
                  <c:v>0.47614900000000004</c:v>
                </c:pt>
                <c:pt idx="44">
                  <c:v>0.48379900000000003</c:v>
                </c:pt>
                <c:pt idx="45">
                  <c:v>0.48986999999999997</c:v>
                </c:pt>
                <c:pt idx="46">
                  <c:v>0.50545399999999996</c:v>
                </c:pt>
                <c:pt idx="47">
                  <c:v>0.52263300000000001</c:v>
                </c:pt>
                <c:pt idx="48">
                  <c:v>0.52126100000000009</c:v>
                </c:pt>
                <c:pt idx="49">
                  <c:v>0.53065499999999999</c:v>
                </c:pt>
                <c:pt idx="50">
                  <c:v>0.54570099999999999</c:v>
                </c:pt>
                <c:pt idx="51">
                  <c:v>0.55796400000000002</c:v>
                </c:pt>
                <c:pt idx="52">
                  <c:v>0.56116500000000002</c:v>
                </c:pt>
                <c:pt idx="53">
                  <c:v>0.58326299999999998</c:v>
                </c:pt>
                <c:pt idx="54">
                  <c:v>0.58455599999999996</c:v>
                </c:pt>
                <c:pt idx="55">
                  <c:v>0.57639299999999993</c:v>
                </c:pt>
                <c:pt idx="56">
                  <c:v>0.58694899999999994</c:v>
                </c:pt>
                <c:pt idx="57">
                  <c:v>0.587557</c:v>
                </c:pt>
                <c:pt idx="58">
                  <c:v>0.61653100000000005</c:v>
                </c:pt>
                <c:pt idx="59">
                  <c:v>0.636266</c:v>
                </c:pt>
                <c:pt idx="60">
                  <c:v>0.62382300000000002</c:v>
                </c:pt>
                <c:pt idx="61">
                  <c:v>0.63706300000000005</c:v>
                </c:pt>
                <c:pt idx="62">
                  <c:v>0.66244700000000001</c:v>
                </c:pt>
                <c:pt idx="63">
                  <c:v>0.65638299999999994</c:v>
                </c:pt>
                <c:pt idx="64">
                  <c:v>0.66650199999999993</c:v>
                </c:pt>
                <c:pt idx="65">
                  <c:v>0.67092099999999999</c:v>
                </c:pt>
                <c:pt idx="66">
                  <c:v>0.66448200000000002</c:v>
                </c:pt>
                <c:pt idx="67">
                  <c:v>0.67597799999999997</c:v>
                </c:pt>
                <c:pt idx="68">
                  <c:v>0.69979899999999995</c:v>
                </c:pt>
                <c:pt idx="69">
                  <c:v>0.70063200000000003</c:v>
                </c:pt>
                <c:pt idx="70">
                  <c:v>0.69683399999999995</c:v>
                </c:pt>
                <c:pt idx="71">
                  <c:v>0.71615099999999998</c:v>
                </c:pt>
                <c:pt idx="72">
                  <c:v>0.70497799999999999</c:v>
                </c:pt>
                <c:pt idx="73">
                  <c:v>0.74189800000000006</c:v>
                </c:pt>
                <c:pt idx="74">
                  <c:v>0.712314</c:v>
                </c:pt>
                <c:pt idx="75">
                  <c:v>0.75181299999999995</c:v>
                </c:pt>
                <c:pt idx="76">
                  <c:v>0.73349299999999995</c:v>
                </c:pt>
                <c:pt idx="77">
                  <c:v>0.74784099999999998</c:v>
                </c:pt>
                <c:pt idx="78">
                  <c:v>0.761799</c:v>
                </c:pt>
                <c:pt idx="79">
                  <c:v>0.75719000000000003</c:v>
                </c:pt>
                <c:pt idx="80">
                  <c:v>0.78040299999999996</c:v>
                </c:pt>
                <c:pt idx="81">
                  <c:v>0.786829</c:v>
                </c:pt>
                <c:pt idx="82">
                  <c:v>0.77833299999999994</c:v>
                </c:pt>
                <c:pt idx="83">
                  <c:v>0.7963960000000001</c:v>
                </c:pt>
                <c:pt idx="84">
                  <c:v>0.802921</c:v>
                </c:pt>
                <c:pt idx="85">
                  <c:v>0.82014199999999993</c:v>
                </c:pt>
                <c:pt idx="86">
                  <c:v>0.8063809999999999</c:v>
                </c:pt>
                <c:pt idx="87">
                  <c:v>0.82503599999999999</c:v>
                </c:pt>
                <c:pt idx="88">
                  <c:v>0.82543700000000009</c:v>
                </c:pt>
                <c:pt idx="89">
                  <c:v>0.83095600000000003</c:v>
                </c:pt>
                <c:pt idx="90">
                  <c:v>0.84001100000000006</c:v>
                </c:pt>
                <c:pt idx="91">
                  <c:v>0.84766700000000006</c:v>
                </c:pt>
                <c:pt idx="92">
                  <c:v>0.84792300000000009</c:v>
                </c:pt>
                <c:pt idx="93">
                  <c:v>0.87602700000000011</c:v>
                </c:pt>
                <c:pt idx="94">
                  <c:v>0.86840600000000001</c:v>
                </c:pt>
                <c:pt idx="95">
                  <c:v>0.876162</c:v>
                </c:pt>
                <c:pt idx="96">
                  <c:v>0.87986299999999995</c:v>
                </c:pt>
                <c:pt idx="97">
                  <c:v>0.86737099999999989</c:v>
                </c:pt>
                <c:pt idx="98">
                  <c:v>0.87458699999999989</c:v>
                </c:pt>
                <c:pt idx="99">
                  <c:v>0.88621499999999997</c:v>
                </c:pt>
                <c:pt idx="100">
                  <c:v>0.91279199999999994</c:v>
                </c:pt>
                <c:pt idx="101">
                  <c:v>0.89060300000000003</c:v>
                </c:pt>
                <c:pt idx="102">
                  <c:v>0.89978100000000005</c:v>
                </c:pt>
                <c:pt idx="103">
                  <c:v>0.914574</c:v>
                </c:pt>
                <c:pt idx="104">
                  <c:v>0.91611999999999993</c:v>
                </c:pt>
                <c:pt idx="105">
                  <c:v>0.92853299999999994</c:v>
                </c:pt>
                <c:pt idx="106">
                  <c:v>0.92509199999999991</c:v>
                </c:pt>
                <c:pt idx="107">
                  <c:v>0.94472299999999987</c:v>
                </c:pt>
                <c:pt idx="108">
                  <c:v>0.92846899999999999</c:v>
                </c:pt>
                <c:pt idx="109">
                  <c:v>0.94325599999999998</c:v>
                </c:pt>
                <c:pt idx="110">
                  <c:v>0.98473799999999989</c:v>
                </c:pt>
                <c:pt idx="111">
                  <c:v>0.94887500000000002</c:v>
                </c:pt>
                <c:pt idx="112">
                  <c:v>0.987348</c:v>
                </c:pt>
                <c:pt idx="113">
                  <c:v>0.96170600000000006</c:v>
                </c:pt>
                <c:pt idx="114">
                  <c:v>0.97416599999999987</c:v>
                </c:pt>
                <c:pt idx="115">
                  <c:v>0.96929500000000002</c:v>
                </c:pt>
                <c:pt idx="116">
                  <c:v>0.97927299999999995</c:v>
                </c:pt>
                <c:pt idx="117">
                  <c:v>0.97400399999999998</c:v>
                </c:pt>
                <c:pt idx="118">
                  <c:v>0.99185500000000004</c:v>
                </c:pt>
                <c:pt idx="119">
                  <c:v>0.99686600000000003</c:v>
                </c:pt>
                <c:pt idx="120">
                  <c:v>1.0114799999999999</c:v>
                </c:pt>
              </c:numCache>
            </c:numRef>
          </c:yVal>
          <c:smooth val="1"/>
          <c:extLst>
            <c:ext xmlns:c16="http://schemas.microsoft.com/office/drawing/2014/chart" uri="{C3380CC4-5D6E-409C-BE32-E72D297353CC}">
              <c16:uniqueId val="{00000004-11CC-44AB-ACF8-B7831B8CD858}"/>
            </c:ext>
          </c:extLst>
        </c:ser>
        <c:ser>
          <c:idx val="0"/>
          <c:order val="5"/>
          <c:tx>
            <c:strRef>
              <c:f>'M30S-CPWx4-45deg-TiCBT-S14-40-1'!$S$2</c:f>
              <c:strCache>
                <c:ptCount val="1"/>
                <c:pt idx="0">
                  <c:v>120c ramp</c:v>
                </c:pt>
              </c:strCache>
            </c:strRef>
          </c:tx>
          <c:spPr>
            <a:ln w="9525" cap="rnd">
              <a:solidFill>
                <a:srgbClr val="FF0000"/>
              </a:solidFill>
              <a:round/>
            </a:ln>
            <a:effectLst>
              <a:outerShdw blurRad="40000" dist="23000" dir="5400000" rotWithShape="0">
                <a:srgbClr val="000000">
                  <a:alpha val="35000"/>
                </a:srgbClr>
              </a:outerShdw>
            </a:effectLst>
          </c:spPr>
          <c:marker>
            <c:symbol val="none"/>
          </c:marker>
          <c:xVal>
            <c:numRef>
              <c:f>'M30S-CPWx4-45deg-TiCBT-S14-40-1'!$G$3:$G$123</c:f>
              <c:numCache>
                <c:formatCode>General</c:formatCode>
                <c:ptCount val="1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numCache>
            </c:numRef>
          </c:xVal>
          <c:yVal>
            <c:numRef>
              <c:f>'M30S-CPWx4-45deg-TiCBT-S14-40-1'!$T$3:$T$123</c:f>
              <c:numCache>
                <c:formatCode>General</c:formatCode>
                <c:ptCount val="121"/>
                <c:pt idx="0">
                  <c:v>2.5180200000000003E-2</c:v>
                </c:pt>
                <c:pt idx="1">
                  <c:v>2.1829000000000001E-2</c:v>
                </c:pt>
                <c:pt idx="2">
                  <c:v>1.99422E-2</c:v>
                </c:pt>
                <c:pt idx="3">
                  <c:v>0.152727</c:v>
                </c:pt>
                <c:pt idx="4">
                  <c:v>0.174066</c:v>
                </c:pt>
                <c:pt idx="5">
                  <c:v>0.17468600000000001</c:v>
                </c:pt>
                <c:pt idx="6">
                  <c:v>0.194912</c:v>
                </c:pt>
                <c:pt idx="7">
                  <c:v>0.18904799999999999</c:v>
                </c:pt>
                <c:pt idx="8">
                  <c:v>0.21950699999999998</c:v>
                </c:pt>
                <c:pt idx="9">
                  <c:v>0.24453</c:v>
                </c:pt>
                <c:pt idx="10">
                  <c:v>0.24727400000000002</c:v>
                </c:pt>
                <c:pt idx="11">
                  <c:v>0.24632000000000001</c:v>
                </c:pt>
                <c:pt idx="12">
                  <c:v>0.26200400000000001</c:v>
                </c:pt>
                <c:pt idx="13">
                  <c:v>0.278609</c:v>
                </c:pt>
                <c:pt idx="14">
                  <c:v>0.27415200000000001</c:v>
                </c:pt>
                <c:pt idx="15">
                  <c:v>0.31532900000000003</c:v>
                </c:pt>
                <c:pt idx="16">
                  <c:v>0.31167600000000001</c:v>
                </c:pt>
                <c:pt idx="17">
                  <c:v>0.31634400000000001</c:v>
                </c:pt>
                <c:pt idx="18">
                  <c:v>0.32341700000000001</c:v>
                </c:pt>
                <c:pt idx="19">
                  <c:v>0.36320200000000002</c:v>
                </c:pt>
                <c:pt idx="20">
                  <c:v>0.34856199999999998</c:v>
                </c:pt>
                <c:pt idx="21">
                  <c:v>0.36280699999999999</c:v>
                </c:pt>
                <c:pt idx="22">
                  <c:v>0.36995800000000001</c:v>
                </c:pt>
                <c:pt idx="23">
                  <c:v>0.36365999999999998</c:v>
                </c:pt>
                <c:pt idx="24">
                  <c:v>0.39506400000000003</c:v>
                </c:pt>
                <c:pt idx="25">
                  <c:v>0.42072300000000001</c:v>
                </c:pt>
                <c:pt idx="26">
                  <c:v>0.41068399999999994</c:v>
                </c:pt>
                <c:pt idx="27">
                  <c:v>0.41989599999999999</c:v>
                </c:pt>
                <c:pt idx="28">
                  <c:v>0.41562900000000003</c:v>
                </c:pt>
                <c:pt idx="29">
                  <c:v>0.44054699999999997</c:v>
                </c:pt>
                <c:pt idx="30">
                  <c:v>0.45046599999999998</c:v>
                </c:pt>
                <c:pt idx="31">
                  <c:v>0.45452599999999999</c:v>
                </c:pt>
                <c:pt idx="32">
                  <c:v>0.464729</c:v>
                </c:pt>
                <c:pt idx="33">
                  <c:v>0.48177399999999998</c:v>
                </c:pt>
                <c:pt idx="34">
                  <c:v>0.467943</c:v>
                </c:pt>
                <c:pt idx="35">
                  <c:v>0.53917700000000002</c:v>
                </c:pt>
                <c:pt idx="36">
                  <c:v>0.51561500000000005</c:v>
                </c:pt>
                <c:pt idx="37">
                  <c:v>0.52711399999999997</c:v>
                </c:pt>
                <c:pt idx="38">
                  <c:v>0.518011</c:v>
                </c:pt>
                <c:pt idx="39">
                  <c:v>0.53659000000000001</c:v>
                </c:pt>
                <c:pt idx="40">
                  <c:v>0.55048700000000006</c:v>
                </c:pt>
                <c:pt idx="41">
                  <c:v>0.52510400000000002</c:v>
                </c:pt>
                <c:pt idx="42">
                  <c:v>0.55394900000000002</c:v>
                </c:pt>
                <c:pt idx="43">
                  <c:v>0.55056799999999995</c:v>
                </c:pt>
                <c:pt idx="44">
                  <c:v>0.56551300000000004</c:v>
                </c:pt>
                <c:pt idx="45">
                  <c:v>0.569299</c:v>
                </c:pt>
                <c:pt idx="46">
                  <c:v>0.60063299999999997</c:v>
                </c:pt>
                <c:pt idx="47">
                  <c:v>0.59656199999999993</c:v>
                </c:pt>
                <c:pt idx="48">
                  <c:v>0.59691700000000003</c:v>
                </c:pt>
                <c:pt idx="49">
                  <c:v>0.62543900000000008</c:v>
                </c:pt>
                <c:pt idx="50">
                  <c:v>0.61352499999999999</c:v>
                </c:pt>
                <c:pt idx="51">
                  <c:v>0.62743199999999999</c:v>
                </c:pt>
                <c:pt idx="52">
                  <c:v>0.65029300000000001</c:v>
                </c:pt>
                <c:pt idx="53">
                  <c:v>0.63144999999999996</c:v>
                </c:pt>
                <c:pt idx="54">
                  <c:v>0.64554699999999998</c:v>
                </c:pt>
                <c:pt idx="55">
                  <c:v>0.65291900000000003</c:v>
                </c:pt>
                <c:pt idx="56">
                  <c:v>0.67666199999999999</c:v>
                </c:pt>
                <c:pt idx="57">
                  <c:v>0.68182599999999993</c:v>
                </c:pt>
                <c:pt idx="58">
                  <c:v>0.68352400000000002</c:v>
                </c:pt>
                <c:pt idx="59">
                  <c:v>0.65809899999999999</c:v>
                </c:pt>
                <c:pt idx="60">
                  <c:v>0.70499699999999998</c:v>
                </c:pt>
                <c:pt idx="61">
                  <c:v>0.71553600000000006</c:v>
                </c:pt>
                <c:pt idx="62">
                  <c:v>0.70825400000000005</c:v>
                </c:pt>
                <c:pt idx="63">
                  <c:v>0.71953100000000003</c:v>
                </c:pt>
                <c:pt idx="64">
                  <c:v>0.73331899999999994</c:v>
                </c:pt>
                <c:pt idx="65">
                  <c:v>0.73155700000000001</c:v>
                </c:pt>
                <c:pt idx="66">
                  <c:v>0.73257000000000005</c:v>
                </c:pt>
                <c:pt idx="67">
                  <c:v>0.73707699999999998</c:v>
                </c:pt>
                <c:pt idx="68">
                  <c:v>0.75077700000000003</c:v>
                </c:pt>
                <c:pt idx="69">
                  <c:v>0.77929099999999996</c:v>
                </c:pt>
                <c:pt idx="70">
                  <c:v>0.77143700000000004</c:v>
                </c:pt>
                <c:pt idx="71">
                  <c:v>0.76263800000000004</c:v>
                </c:pt>
                <c:pt idx="72">
                  <c:v>0.77971299999999999</c:v>
                </c:pt>
                <c:pt idx="73">
                  <c:v>0.78458399999999995</c:v>
                </c:pt>
                <c:pt idx="74">
                  <c:v>0.79598499999999994</c:v>
                </c:pt>
                <c:pt idx="75">
                  <c:v>0.80024799999999996</c:v>
                </c:pt>
                <c:pt idx="76">
                  <c:v>0.81172299999999997</c:v>
                </c:pt>
                <c:pt idx="77">
                  <c:v>0.8028789999999999</c:v>
                </c:pt>
                <c:pt idx="78">
                  <c:v>0.81457299999999999</c:v>
                </c:pt>
                <c:pt idx="79">
                  <c:v>0.81511399999999989</c:v>
                </c:pt>
                <c:pt idx="80">
                  <c:v>0.82715199999999989</c:v>
                </c:pt>
                <c:pt idx="81">
                  <c:v>0.824129</c:v>
                </c:pt>
                <c:pt idx="82">
                  <c:v>0.83727699999999994</c:v>
                </c:pt>
                <c:pt idx="83">
                  <c:v>0.84480300000000008</c:v>
                </c:pt>
                <c:pt idx="84">
                  <c:v>0.85643500000000006</c:v>
                </c:pt>
                <c:pt idx="85">
                  <c:v>0.84945799999999994</c:v>
                </c:pt>
                <c:pt idx="86">
                  <c:v>0.85341600000000006</c:v>
                </c:pt>
                <c:pt idx="87">
                  <c:v>0.84463100000000002</c:v>
                </c:pt>
                <c:pt idx="88">
                  <c:v>0.88035700000000006</c:v>
                </c:pt>
                <c:pt idx="89">
                  <c:v>0.88061200000000006</c:v>
                </c:pt>
                <c:pt idx="90">
                  <c:v>0.86805500000000002</c:v>
                </c:pt>
                <c:pt idx="91">
                  <c:v>0.89812999999999998</c:v>
                </c:pt>
                <c:pt idx="92">
                  <c:v>0.8953890000000001</c:v>
                </c:pt>
                <c:pt idx="93">
                  <c:v>0.90068999999999999</c:v>
                </c:pt>
                <c:pt idx="94">
                  <c:v>0.91171599999999997</c:v>
                </c:pt>
                <c:pt idx="95">
                  <c:v>0.91271400000000003</c:v>
                </c:pt>
                <c:pt idx="96">
                  <c:v>0.92618699999999998</c:v>
                </c:pt>
                <c:pt idx="97">
                  <c:v>0.922072</c:v>
                </c:pt>
                <c:pt idx="98">
                  <c:v>0.92535800000000012</c:v>
                </c:pt>
                <c:pt idx="99">
                  <c:v>0.93126100000000012</c:v>
                </c:pt>
                <c:pt idx="100">
                  <c:v>0.94254799999999994</c:v>
                </c:pt>
                <c:pt idx="101">
                  <c:v>0.94934000000000007</c:v>
                </c:pt>
                <c:pt idx="102">
                  <c:v>0.95592999999999995</c:v>
                </c:pt>
                <c:pt idx="103">
                  <c:v>0.95473299999999994</c:v>
                </c:pt>
                <c:pt idx="104">
                  <c:v>0.96284700000000001</c:v>
                </c:pt>
                <c:pt idx="105">
                  <c:v>0.95449099999999998</c:v>
                </c:pt>
                <c:pt idx="106">
                  <c:v>0.94491999999999998</c:v>
                </c:pt>
                <c:pt idx="107">
                  <c:v>0.98354199999999992</c:v>
                </c:pt>
                <c:pt idx="108">
                  <c:v>0.97577299999999989</c:v>
                </c:pt>
                <c:pt idx="109">
                  <c:v>0.98496399999999995</c:v>
                </c:pt>
                <c:pt idx="110">
                  <c:v>0.97239700000000007</c:v>
                </c:pt>
                <c:pt idx="111">
                  <c:v>1.01434</c:v>
                </c:pt>
                <c:pt idx="112">
                  <c:v>1.0064</c:v>
                </c:pt>
                <c:pt idx="113">
                  <c:v>1.01414</c:v>
                </c:pt>
                <c:pt idx="114">
                  <c:v>1.01095</c:v>
                </c:pt>
                <c:pt idx="115">
                  <c:v>1.00935</c:v>
                </c:pt>
                <c:pt idx="116">
                  <c:v>1.0113799999999999</c:v>
                </c:pt>
                <c:pt idx="117">
                  <c:v>1.0102</c:v>
                </c:pt>
                <c:pt idx="118">
                  <c:v>1.0238799999999999</c:v>
                </c:pt>
                <c:pt idx="119">
                  <c:v>1.01386</c:v>
                </c:pt>
                <c:pt idx="120">
                  <c:v>1.00946</c:v>
                </c:pt>
              </c:numCache>
            </c:numRef>
          </c:yVal>
          <c:smooth val="1"/>
          <c:extLst>
            <c:ext xmlns:c16="http://schemas.microsoft.com/office/drawing/2014/chart" uri="{C3380CC4-5D6E-409C-BE32-E72D297353CC}">
              <c16:uniqueId val="{00000005-11CC-44AB-ACF8-B7831B8CD858}"/>
            </c:ext>
          </c:extLst>
        </c:ser>
        <c:dLbls>
          <c:showLegendKey val="0"/>
          <c:showVal val="0"/>
          <c:showCatName val="0"/>
          <c:showSerName val="0"/>
          <c:showPercent val="0"/>
          <c:showBubbleSize val="0"/>
        </c:dLbls>
        <c:axId val="843224208"/>
        <c:axId val="843228520"/>
      </c:scatterChart>
      <c:valAx>
        <c:axId val="843224208"/>
        <c:scaling>
          <c:orientation val="minMax"/>
          <c:max val="120"/>
          <c:min val="0"/>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US" sz="1200" dirty="0">
                    <a:latin typeface="Calibri" panose="020F0502020204030204" pitchFamily="34" charset="0"/>
                  </a:rPr>
                  <a:t>Time</a:t>
                </a:r>
                <a:r>
                  <a:rPr lang="en-US" sz="1200" baseline="0" dirty="0">
                    <a:latin typeface="Calibri" panose="020F0502020204030204" pitchFamily="34" charset="0"/>
                  </a:rPr>
                  <a:t> (s)</a:t>
                </a:r>
                <a:endParaRPr lang="en-US" sz="1200" dirty="0">
                  <a:latin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843228520"/>
        <c:crosses val="autoZero"/>
        <c:crossBetween val="midCat"/>
      </c:valAx>
      <c:valAx>
        <c:axId val="843228520"/>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US" sz="1200" dirty="0">
                    <a:latin typeface="Calibri" panose="020F0502020204030204" pitchFamily="34" charset="0"/>
                  </a:rPr>
                  <a:t>Strain [%]</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843224208"/>
        <c:crosses val="autoZero"/>
        <c:crossBetween val="midCat"/>
      </c:valAx>
      <c:spPr>
        <a:noFill/>
        <a:ln>
          <a:noFill/>
        </a:ln>
        <a:effectLst/>
      </c:spPr>
    </c:plotArea>
    <c:legend>
      <c:legendPos val="b"/>
      <c:legendEntry>
        <c:idx val="1"/>
        <c:delete val="1"/>
      </c:legendEntry>
      <c:layout>
        <c:manualLayout>
          <c:xMode val="edge"/>
          <c:yMode val="edge"/>
          <c:x val="8.7809144952759044E-2"/>
          <c:y val="0.84264266182099279"/>
          <c:w val="0.91219085504724096"/>
          <c:h val="0.1362356817621648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latin typeface="Calibri" panose="020F0502020204030204" pitchFamily="34" charset="0"/>
              </a:rPr>
              <a:t>DIC tension</a:t>
            </a:r>
            <a:r>
              <a:rPr lang="en-US" baseline="0" dirty="0">
                <a:latin typeface="Calibri" panose="020F0502020204030204" pitchFamily="34" charset="0"/>
              </a:rPr>
              <a:t> side s</a:t>
            </a:r>
            <a:r>
              <a:rPr lang="en-US" dirty="0">
                <a:latin typeface="Calibri" panose="020F0502020204030204" pitchFamily="34" charset="0"/>
              </a:rPr>
              <a:t>trains at 40°C-120</a:t>
            </a:r>
            <a:r>
              <a:rPr lang="en-US" sz="1600" b="1" i="0" u="none" strike="noStrike" baseline="0" dirty="0">
                <a:effectLst/>
                <a:latin typeface="Calibri" panose="020F0502020204030204" pitchFamily="34" charset="0"/>
              </a:rPr>
              <a:t>°C</a:t>
            </a:r>
            <a:r>
              <a:rPr lang="en-US" dirty="0">
                <a:latin typeface="Calibri" panose="020F0502020204030204" pitchFamily="34" charset="0"/>
              </a:rPr>
              <a:t> for 4-ply </a:t>
            </a:r>
            <a:r>
              <a:rPr lang="en-US" sz="1600" b="1" i="0" u="none" strike="noStrike" baseline="0" dirty="0">
                <a:effectLst/>
                <a:latin typeface="Calibri" panose="020F0502020204030204" pitchFamily="34" charset="0"/>
              </a:rPr>
              <a:t>45° M30S P</a:t>
            </a:r>
            <a:r>
              <a:rPr lang="en-US" dirty="0">
                <a:latin typeface="Calibri" panose="020F0502020204030204" pitchFamily="34" charset="0"/>
              </a:rPr>
              <a:t>W </a:t>
            </a:r>
          </a:p>
        </c:rich>
      </c:tx>
      <c:layout>
        <c:manualLayout>
          <c:xMode val="edge"/>
          <c:yMode val="edge"/>
          <c:x val="0.18805321982771672"/>
          <c:y val="5.9542392307972335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scatterChart>
        <c:scatterStyle val="smoothMarker"/>
        <c:varyColors val="0"/>
        <c:ser>
          <c:idx val="0"/>
          <c:order val="0"/>
          <c:spPr>
            <a:ln w="22225" cap="rnd">
              <a:solidFill>
                <a:srgbClr val="0070C0"/>
              </a:solidFill>
              <a:round/>
            </a:ln>
            <a:effectLst>
              <a:outerShdw blurRad="40000" dist="23000" dir="5400000" rotWithShape="0">
                <a:srgbClr val="000000">
                  <a:alpha val="35000"/>
                </a:srgbClr>
              </a:outerShdw>
            </a:effectLst>
          </c:spPr>
          <c:marker>
            <c:symbol val="none"/>
          </c:marker>
          <c:xVal>
            <c:numRef>
              <c:f>'M30S-CPWx4-45deg-TiCBT-S14-40-1'!$A$3:$A$5431</c:f>
              <c:numCache>
                <c:formatCode>General</c:formatCode>
                <c:ptCount val="542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610</c:v>
                </c:pt>
                <c:pt idx="611">
                  <c:v>611</c:v>
                </c:pt>
                <c:pt idx="612">
                  <c:v>612</c:v>
                </c:pt>
                <c:pt idx="613">
                  <c:v>613</c:v>
                </c:pt>
                <c:pt idx="614">
                  <c:v>614</c:v>
                </c:pt>
                <c:pt idx="615">
                  <c:v>615</c:v>
                </c:pt>
                <c:pt idx="616">
                  <c:v>616</c:v>
                </c:pt>
                <c:pt idx="617">
                  <c:v>617</c:v>
                </c:pt>
                <c:pt idx="618">
                  <c:v>618</c:v>
                </c:pt>
                <c:pt idx="619">
                  <c:v>619</c:v>
                </c:pt>
                <c:pt idx="620">
                  <c:v>620</c:v>
                </c:pt>
                <c:pt idx="621">
                  <c:v>621</c:v>
                </c:pt>
                <c:pt idx="622">
                  <c:v>622</c:v>
                </c:pt>
                <c:pt idx="623">
                  <c:v>623</c:v>
                </c:pt>
                <c:pt idx="624">
                  <c:v>624</c:v>
                </c:pt>
                <c:pt idx="625">
                  <c:v>625</c:v>
                </c:pt>
                <c:pt idx="626">
                  <c:v>626</c:v>
                </c:pt>
                <c:pt idx="627">
                  <c:v>627</c:v>
                </c:pt>
                <c:pt idx="628">
                  <c:v>628</c:v>
                </c:pt>
                <c:pt idx="629">
                  <c:v>629</c:v>
                </c:pt>
                <c:pt idx="630">
                  <c:v>630</c:v>
                </c:pt>
                <c:pt idx="631">
                  <c:v>631</c:v>
                </c:pt>
                <c:pt idx="632">
                  <c:v>632</c:v>
                </c:pt>
                <c:pt idx="633">
                  <c:v>633</c:v>
                </c:pt>
                <c:pt idx="634">
                  <c:v>634</c:v>
                </c:pt>
                <c:pt idx="635">
                  <c:v>635</c:v>
                </c:pt>
                <c:pt idx="636">
                  <c:v>636</c:v>
                </c:pt>
                <c:pt idx="637">
                  <c:v>637</c:v>
                </c:pt>
                <c:pt idx="638">
                  <c:v>638</c:v>
                </c:pt>
                <c:pt idx="639">
                  <c:v>639</c:v>
                </c:pt>
                <c:pt idx="640">
                  <c:v>640</c:v>
                </c:pt>
                <c:pt idx="641">
                  <c:v>641</c:v>
                </c:pt>
                <c:pt idx="642">
                  <c:v>642</c:v>
                </c:pt>
                <c:pt idx="643">
                  <c:v>643</c:v>
                </c:pt>
                <c:pt idx="644">
                  <c:v>644</c:v>
                </c:pt>
                <c:pt idx="645">
                  <c:v>645</c:v>
                </c:pt>
                <c:pt idx="646">
                  <c:v>646</c:v>
                </c:pt>
                <c:pt idx="647">
                  <c:v>647</c:v>
                </c:pt>
                <c:pt idx="648">
                  <c:v>648</c:v>
                </c:pt>
                <c:pt idx="649">
                  <c:v>649</c:v>
                </c:pt>
                <c:pt idx="650">
                  <c:v>650</c:v>
                </c:pt>
                <c:pt idx="651">
                  <c:v>651</c:v>
                </c:pt>
                <c:pt idx="652">
                  <c:v>652</c:v>
                </c:pt>
                <c:pt idx="653">
                  <c:v>653</c:v>
                </c:pt>
                <c:pt idx="654">
                  <c:v>654</c:v>
                </c:pt>
                <c:pt idx="655">
                  <c:v>655</c:v>
                </c:pt>
                <c:pt idx="656">
                  <c:v>656</c:v>
                </c:pt>
                <c:pt idx="657">
                  <c:v>657</c:v>
                </c:pt>
                <c:pt idx="658">
                  <c:v>658</c:v>
                </c:pt>
                <c:pt idx="659">
                  <c:v>659</c:v>
                </c:pt>
                <c:pt idx="660">
                  <c:v>660</c:v>
                </c:pt>
                <c:pt idx="661">
                  <c:v>661</c:v>
                </c:pt>
                <c:pt idx="662">
                  <c:v>662</c:v>
                </c:pt>
                <c:pt idx="663">
                  <c:v>663</c:v>
                </c:pt>
                <c:pt idx="664">
                  <c:v>664</c:v>
                </c:pt>
                <c:pt idx="665">
                  <c:v>665</c:v>
                </c:pt>
                <c:pt idx="666">
                  <c:v>666</c:v>
                </c:pt>
                <c:pt idx="667">
                  <c:v>667</c:v>
                </c:pt>
                <c:pt idx="668">
                  <c:v>668</c:v>
                </c:pt>
                <c:pt idx="669">
                  <c:v>669</c:v>
                </c:pt>
                <c:pt idx="670">
                  <c:v>670</c:v>
                </c:pt>
                <c:pt idx="671">
                  <c:v>671</c:v>
                </c:pt>
                <c:pt idx="672">
                  <c:v>672</c:v>
                </c:pt>
                <c:pt idx="673">
                  <c:v>673</c:v>
                </c:pt>
                <c:pt idx="674">
                  <c:v>674</c:v>
                </c:pt>
                <c:pt idx="675">
                  <c:v>675</c:v>
                </c:pt>
                <c:pt idx="676">
                  <c:v>676</c:v>
                </c:pt>
                <c:pt idx="677">
                  <c:v>677</c:v>
                </c:pt>
                <c:pt idx="678">
                  <c:v>678</c:v>
                </c:pt>
                <c:pt idx="679">
                  <c:v>679</c:v>
                </c:pt>
                <c:pt idx="680">
                  <c:v>680</c:v>
                </c:pt>
                <c:pt idx="681">
                  <c:v>681</c:v>
                </c:pt>
                <c:pt idx="682">
                  <c:v>682</c:v>
                </c:pt>
                <c:pt idx="683">
                  <c:v>683</c:v>
                </c:pt>
                <c:pt idx="684">
                  <c:v>684</c:v>
                </c:pt>
                <c:pt idx="685">
                  <c:v>685</c:v>
                </c:pt>
                <c:pt idx="686">
                  <c:v>686</c:v>
                </c:pt>
                <c:pt idx="687">
                  <c:v>687</c:v>
                </c:pt>
                <c:pt idx="688">
                  <c:v>688</c:v>
                </c:pt>
                <c:pt idx="689">
                  <c:v>689</c:v>
                </c:pt>
                <c:pt idx="690">
                  <c:v>690</c:v>
                </c:pt>
                <c:pt idx="691">
                  <c:v>691</c:v>
                </c:pt>
                <c:pt idx="692">
                  <c:v>692</c:v>
                </c:pt>
                <c:pt idx="693">
                  <c:v>693</c:v>
                </c:pt>
                <c:pt idx="694">
                  <c:v>694</c:v>
                </c:pt>
                <c:pt idx="695">
                  <c:v>695</c:v>
                </c:pt>
                <c:pt idx="696">
                  <c:v>696</c:v>
                </c:pt>
                <c:pt idx="697">
                  <c:v>697</c:v>
                </c:pt>
                <c:pt idx="698">
                  <c:v>698</c:v>
                </c:pt>
                <c:pt idx="699">
                  <c:v>699</c:v>
                </c:pt>
                <c:pt idx="700">
                  <c:v>700</c:v>
                </c:pt>
                <c:pt idx="701">
                  <c:v>701</c:v>
                </c:pt>
                <c:pt idx="702">
                  <c:v>702</c:v>
                </c:pt>
                <c:pt idx="703">
                  <c:v>703</c:v>
                </c:pt>
                <c:pt idx="704">
                  <c:v>704</c:v>
                </c:pt>
                <c:pt idx="705">
                  <c:v>705</c:v>
                </c:pt>
                <c:pt idx="706">
                  <c:v>706</c:v>
                </c:pt>
                <c:pt idx="707">
                  <c:v>707</c:v>
                </c:pt>
                <c:pt idx="708">
                  <c:v>708</c:v>
                </c:pt>
                <c:pt idx="709">
                  <c:v>709</c:v>
                </c:pt>
                <c:pt idx="710">
                  <c:v>710</c:v>
                </c:pt>
                <c:pt idx="711">
                  <c:v>711</c:v>
                </c:pt>
                <c:pt idx="712">
                  <c:v>712</c:v>
                </c:pt>
                <c:pt idx="713">
                  <c:v>713</c:v>
                </c:pt>
                <c:pt idx="714">
                  <c:v>714</c:v>
                </c:pt>
                <c:pt idx="715">
                  <c:v>715</c:v>
                </c:pt>
                <c:pt idx="716">
                  <c:v>716</c:v>
                </c:pt>
                <c:pt idx="717">
                  <c:v>717</c:v>
                </c:pt>
                <c:pt idx="718">
                  <c:v>718</c:v>
                </c:pt>
                <c:pt idx="719">
                  <c:v>719</c:v>
                </c:pt>
                <c:pt idx="720">
                  <c:v>720</c:v>
                </c:pt>
                <c:pt idx="721">
                  <c:v>721</c:v>
                </c:pt>
                <c:pt idx="722">
                  <c:v>722</c:v>
                </c:pt>
                <c:pt idx="723">
                  <c:v>723</c:v>
                </c:pt>
                <c:pt idx="724">
                  <c:v>724</c:v>
                </c:pt>
                <c:pt idx="725">
                  <c:v>725</c:v>
                </c:pt>
                <c:pt idx="726">
                  <c:v>726</c:v>
                </c:pt>
                <c:pt idx="727">
                  <c:v>727</c:v>
                </c:pt>
                <c:pt idx="728">
                  <c:v>728</c:v>
                </c:pt>
                <c:pt idx="729">
                  <c:v>729</c:v>
                </c:pt>
                <c:pt idx="730">
                  <c:v>730</c:v>
                </c:pt>
                <c:pt idx="731">
                  <c:v>731</c:v>
                </c:pt>
                <c:pt idx="732">
                  <c:v>732</c:v>
                </c:pt>
                <c:pt idx="733">
                  <c:v>733</c:v>
                </c:pt>
                <c:pt idx="734">
                  <c:v>734</c:v>
                </c:pt>
                <c:pt idx="735">
                  <c:v>735</c:v>
                </c:pt>
                <c:pt idx="736">
                  <c:v>736</c:v>
                </c:pt>
                <c:pt idx="737">
                  <c:v>737</c:v>
                </c:pt>
                <c:pt idx="738">
                  <c:v>738</c:v>
                </c:pt>
                <c:pt idx="739">
                  <c:v>739</c:v>
                </c:pt>
                <c:pt idx="740">
                  <c:v>740</c:v>
                </c:pt>
                <c:pt idx="741">
                  <c:v>741</c:v>
                </c:pt>
                <c:pt idx="742">
                  <c:v>742</c:v>
                </c:pt>
                <c:pt idx="743">
                  <c:v>743</c:v>
                </c:pt>
                <c:pt idx="744">
                  <c:v>744</c:v>
                </c:pt>
                <c:pt idx="745">
                  <c:v>745</c:v>
                </c:pt>
                <c:pt idx="746">
                  <c:v>746</c:v>
                </c:pt>
                <c:pt idx="747">
                  <c:v>747</c:v>
                </c:pt>
                <c:pt idx="748">
                  <c:v>748</c:v>
                </c:pt>
                <c:pt idx="749">
                  <c:v>749</c:v>
                </c:pt>
                <c:pt idx="750">
                  <c:v>750</c:v>
                </c:pt>
                <c:pt idx="751">
                  <c:v>751</c:v>
                </c:pt>
                <c:pt idx="752">
                  <c:v>752</c:v>
                </c:pt>
                <c:pt idx="753">
                  <c:v>753</c:v>
                </c:pt>
                <c:pt idx="754">
                  <c:v>754</c:v>
                </c:pt>
                <c:pt idx="755">
                  <c:v>755</c:v>
                </c:pt>
                <c:pt idx="756">
                  <c:v>756</c:v>
                </c:pt>
                <c:pt idx="757">
                  <c:v>757</c:v>
                </c:pt>
                <c:pt idx="758">
                  <c:v>758</c:v>
                </c:pt>
                <c:pt idx="759">
                  <c:v>759</c:v>
                </c:pt>
                <c:pt idx="760">
                  <c:v>760</c:v>
                </c:pt>
                <c:pt idx="761">
                  <c:v>761</c:v>
                </c:pt>
                <c:pt idx="762">
                  <c:v>762</c:v>
                </c:pt>
                <c:pt idx="763">
                  <c:v>763</c:v>
                </c:pt>
                <c:pt idx="764">
                  <c:v>764</c:v>
                </c:pt>
                <c:pt idx="765">
                  <c:v>765</c:v>
                </c:pt>
                <c:pt idx="766">
                  <c:v>766</c:v>
                </c:pt>
                <c:pt idx="767">
                  <c:v>767</c:v>
                </c:pt>
                <c:pt idx="768">
                  <c:v>768</c:v>
                </c:pt>
                <c:pt idx="769">
                  <c:v>769</c:v>
                </c:pt>
                <c:pt idx="770">
                  <c:v>770</c:v>
                </c:pt>
                <c:pt idx="771">
                  <c:v>771</c:v>
                </c:pt>
                <c:pt idx="772">
                  <c:v>772</c:v>
                </c:pt>
                <c:pt idx="773">
                  <c:v>773</c:v>
                </c:pt>
                <c:pt idx="774">
                  <c:v>774</c:v>
                </c:pt>
                <c:pt idx="775">
                  <c:v>775</c:v>
                </c:pt>
                <c:pt idx="776">
                  <c:v>776</c:v>
                </c:pt>
                <c:pt idx="777">
                  <c:v>777</c:v>
                </c:pt>
                <c:pt idx="778">
                  <c:v>778</c:v>
                </c:pt>
                <c:pt idx="779">
                  <c:v>779</c:v>
                </c:pt>
                <c:pt idx="780">
                  <c:v>780</c:v>
                </c:pt>
                <c:pt idx="781">
                  <c:v>781</c:v>
                </c:pt>
                <c:pt idx="782">
                  <c:v>782</c:v>
                </c:pt>
                <c:pt idx="783">
                  <c:v>783</c:v>
                </c:pt>
                <c:pt idx="784">
                  <c:v>784</c:v>
                </c:pt>
                <c:pt idx="785">
                  <c:v>785</c:v>
                </c:pt>
                <c:pt idx="786">
                  <c:v>786</c:v>
                </c:pt>
                <c:pt idx="787">
                  <c:v>787</c:v>
                </c:pt>
                <c:pt idx="788">
                  <c:v>788</c:v>
                </c:pt>
                <c:pt idx="789">
                  <c:v>789</c:v>
                </c:pt>
                <c:pt idx="790">
                  <c:v>790</c:v>
                </c:pt>
                <c:pt idx="791">
                  <c:v>791</c:v>
                </c:pt>
                <c:pt idx="792">
                  <c:v>792</c:v>
                </c:pt>
                <c:pt idx="793">
                  <c:v>793</c:v>
                </c:pt>
                <c:pt idx="794">
                  <c:v>794</c:v>
                </c:pt>
                <c:pt idx="795">
                  <c:v>795</c:v>
                </c:pt>
                <c:pt idx="796">
                  <c:v>796</c:v>
                </c:pt>
                <c:pt idx="797">
                  <c:v>797</c:v>
                </c:pt>
                <c:pt idx="798">
                  <c:v>798</c:v>
                </c:pt>
                <c:pt idx="799">
                  <c:v>799</c:v>
                </c:pt>
                <c:pt idx="800">
                  <c:v>800</c:v>
                </c:pt>
                <c:pt idx="801">
                  <c:v>801</c:v>
                </c:pt>
                <c:pt idx="802">
                  <c:v>802</c:v>
                </c:pt>
                <c:pt idx="803">
                  <c:v>803</c:v>
                </c:pt>
                <c:pt idx="804">
                  <c:v>804</c:v>
                </c:pt>
                <c:pt idx="805">
                  <c:v>805</c:v>
                </c:pt>
                <c:pt idx="806">
                  <c:v>806</c:v>
                </c:pt>
                <c:pt idx="807">
                  <c:v>807</c:v>
                </c:pt>
                <c:pt idx="808">
                  <c:v>808</c:v>
                </c:pt>
                <c:pt idx="809">
                  <c:v>809</c:v>
                </c:pt>
                <c:pt idx="810">
                  <c:v>810</c:v>
                </c:pt>
                <c:pt idx="811">
                  <c:v>811</c:v>
                </c:pt>
                <c:pt idx="812">
                  <c:v>812</c:v>
                </c:pt>
                <c:pt idx="813">
                  <c:v>813</c:v>
                </c:pt>
                <c:pt idx="814">
                  <c:v>814</c:v>
                </c:pt>
                <c:pt idx="815">
                  <c:v>815</c:v>
                </c:pt>
                <c:pt idx="816">
                  <c:v>816</c:v>
                </c:pt>
                <c:pt idx="817">
                  <c:v>817</c:v>
                </c:pt>
                <c:pt idx="818">
                  <c:v>818</c:v>
                </c:pt>
                <c:pt idx="819">
                  <c:v>819</c:v>
                </c:pt>
                <c:pt idx="820">
                  <c:v>820</c:v>
                </c:pt>
                <c:pt idx="821">
                  <c:v>821</c:v>
                </c:pt>
                <c:pt idx="822">
                  <c:v>822</c:v>
                </c:pt>
                <c:pt idx="823">
                  <c:v>823</c:v>
                </c:pt>
                <c:pt idx="824">
                  <c:v>824</c:v>
                </c:pt>
                <c:pt idx="825">
                  <c:v>825</c:v>
                </c:pt>
                <c:pt idx="826">
                  <c:v>826</c:v>
                </c:pt>
                <c:pt idx="827">
                  <c:v>827</c:v>
                </c:pt>
                <c:pt idx="828">
                  <c:v>828</c:v>
                </c:pt>
                <c:pt idx="829">
                  <c:v>829</c:v>
                </c:pt>
                <c:pt idx="830">
                  <c:v>830</c:v>
                </c:pt>
                <c:pt idx="831">
                  <c:v>831</c:v>
                </c:pt>
                <c:pt idx="832">
                  <c:v>832</c:v>
                </c:pt>
                <c:pt idx="833">
                  <c:v>833</c:v>
                </c:pt>
                <c:pt idx="834">
                  <c:v>834</c:v>
                </c:pt>
                <c:pt idx="835">
                  <c:v>835</c:v>
                </c:pt>
                <c:pt idx="836">
                  <c:v>836</c:v>
                </c:pt>
                <c:pt idx="837">
                  <c:v>837</c:v>
                </c:pt>
                <c:pt idx="838">
                  <c:v>838</c:v>
                </c:pt>
                <c:pt idx="839">
                  <c:v>839</c:v>
                </c:pt>
                <c:pt idx="840">
                  <c:v>840</c:v>
                </c:pt>
                <c:pt idx="841">
                  <c:v>841</c:v>
                </c:pt>
                <c:pt idx="842">
                  <c:v>842</c:v>
                </c:pt>
                <c:pt idx="843">
                  <c:v>843</c:v>
                </c:pt>
                <c:pt idx="844">
                  <c:v>844</c:v>
                </c:pt>
                <c:pt idx="845">
                  <c:v>845</c:v>
                </c:pt>
                <c:pt idx="846">
                  <c:v>846</c:v>
                </c:pt>
                <c:pt idx="847">
                  <c:v>847</c:v>
                </c:pt>
                <c:pt idx="848">
                  <c:v>848</c:v>
                </c:pt>
                <c:pt idx="849">
                  <c:v>849</c:v>
                </c:pt>
                <c:pt idx="850">
                  <c:v>850</c:v>
                </c:pt>
                <c:pt idx="851">
                  <c:v>851</c:v>
                </c:pt>
                <c:pt idx="852">
                  <c:v>852</c:v>
                </c:pt>
                <c:pt idx="853">
                  <c:v>853</c:v>
                </c:pt>
                <c:pt idx="854">
                  <c:v>854</c:v>
                </c:pt>
                <c:pt idx="855">
                  <c:v>855</c:v>
                </c:pt>
                <c:pt idx="856">
                  <c:v>856</c:v>
                </c:pt>
                <c:pt idx="857">
                  <c:v>857</c:v>
                </c:pt>
                <c:pt idx="858">
                  <c:v>858</c:v>
                </c:pt>
                <c:pt idx="859">
                  <c:v>859</c:v>
                </c:pt>
                <c:pt idx="860">
                  <c:v>860</c:v>
                </c:pt>
                <c:pt idx="861">
                  <c:v>861</c:v>
                </c:pt>
                <c:pt idx="862">
                  <c:v>862</c:v>
                </c:pt>
                <c:pt idx="863">
                  <c:v>863</c:v>
                </c:pt>
                <c:pt idx="864">
                  <c:v>864</c:v>
                </c:pt>
                <c:pt idx="865">
                  <c:v>865</c:v>
                </c:pt>
                <c:pt idx="866">
                  <c:v>866</c:v>
                </c:pt>
                <c:pt idx="867">
                  <c:v>867</c:v>
                </c:pt>
                <c:pt idx="868">
                  <c:v>868</c:v>
                </c:pt>
                <c:pt idx="869">
                  <c:v>869</c:v>
                </c:pt>
                <c:pt idx="870">
                  <c:v>870</c:v>
                </c:pt>
                <c:pt idx="871">
                  <c:v>871</c:v>
                </c:pt>
                <c:pt idx="872">
                  <c:v>872</c:v>
                </c:pt>
                <c:pt idx="873">
                  <c:v>873</c:v>
                </c:pt>
                <c:pt idx="874">
                  <c:v>874</c:v>
                </c:pt>
                <c:pt idx="875">
                  <c:v>875</c:v>
                </c:pt>
                <c:pt idx="876">
                  <c:v>876</c:v>
                </c:pt>
                <c:pt idx="877">
                  <c:v>877</c:v>
                </c:pt>
                <c:pt idx="878">
                  <c:v>878</c:v>
                </c:pt>
                <c:pt idx="879">
                  <c:v>879</c:v>
                </c:pt>
                <c:pt idx="880">
                  <c:v>880</c:v>
                </c:pt>
                <c:pt idx="881">
                  <c:v>881</c:v>
                </c:pt>
                <c:pt idx="882">
                  <c:v>882</c:v>
                </c:pt>
                <c:pt idx="883">
                  <c:v>883</c:v>
                </c:pt>
                <c:pt idx="884">
                  <c:v>884</c:v>
                </c:pt>
                <c:pt idx="885">
                  <c:v>885</c:v>
                </c:pt>
                <c:pt idx="886">
                  <c:v>886</c:v>
                </c:pt>
                <c:pt idx="887">
                  <c:v>887</c:v>
                </c:pt>
                <c:pt idx="888">
                  <c:v>888</c:v>
                </c:pt>
                <c:pt idx="889">
                  <c:v>889</c:v>
                </c:pt>
                <c:pt idx="890">
                  <c:v>890</c:v>
                </c:pt>
                <c:pt idx="891">
                  <c:v>891</c:v>
                </c:pt>
                <c:pt idx="892">
                  <c:v>892</c:v>
                </c:pt>
                <c:pt idx="893">
                  <c:v>893</c:v>
                </c:pt>
                <c:pt idx="894">
                  <c:v>894</c:v>
                </c:pt>
                <c:pt idx="895">
                  <c:v>895</c:v>
                </c:pt>
                <c:pt idx="896">
                  <c:v>896</c:v>
                </c:pt>
                <c:pt idx="897">
                  <c:v>897</c:v>
                </c:pt>
                <c:pt idx="898">
                  <c:v>898</c:v>
                </c:pt>
                <c:pt idx="899">
                  <c:v>899</c:v>
                </c:pt>
                <c:pt idx="900">
                  <c:v>900</c:v>
                </c:pt>
                <c:pt idx="901">
                  <c:v>901</c:v>
                </c:pt>
                <c:pt idx="902">
                  <c:v>902</c:v>
                </c:pt>
                <c:pt idx="903">
                  <c:v>903</c:v>
                </c:pt>
                <c:pt idx="904">
                  <c:v>904</c:v>
                </c:pt>
                <c:pt idx="905">
                  <c:v>905</c:v>
                </c:pt>
                <c:pt idx="906">
                  <c:v>906</c:v>
                </c:pt>
                <c:pt idx="907">
                  <c:v>907</c:v>
                </c:pt>
                <c:pt idx="908">
                  <c:v>908</c:v>
                </c:pt>
                <c:pt idx="909">
                  <c:v>909</c:v>
                </c:pt>
                <c:pt idx="910">
                  <c:v>910</c:v>
                </c:pt>
                <c:pt idx="911">
                  <c:v>911</c:v>
                </c:pt>
                <c:pt idx="912">
                  <c:v>912</c:v>
                </c:pt>
                <c:pt idx="913">
                  <c:v>913</c:v>
                </c:pt>
                <c:pt idx="914">
                  <c:v>914</c:v>
                </c:pt>
                <c:pt idx="915">
                  <c:v>915</c:v>
                </c:pt>
                <c:pt idx="916">
                  <c:v>916</c:v>
                </c:pt>
                <c:pt idx="917">
                  <c:v>917</c:v>
                </c:pt>
                <c:pt idx="918">
                  <c:v>918</c:v>
                </c:pt>
                <c:pt idx="919">
                  <c:v>919</c:v>
                </c:pt>
                <c:pt idx="920">
                  <c:v>920</c:v>
                </c:pt>
                <c:pt idx="921">
                  <c:v>921</c:v>
                </c:pt>
                <c:pt idx="922">
                  <c:v>922</c:v>
                </c:pt>
                <c:pt idx="923">
                  <c:v>923</c:v>
                </c:pt>
                <c:pt idx="924">
                  <c:v>924</c:v>
                </c:pt>
                <c:pt idx="925">
                  <c:v>925</c:v>
                </c:pt>
                <c:pt idx="926">
                  <c:v>926</c:v>
                </c:pt>
                <c:pt idx="927">
                  <c:v>927</c:v>
                </c:pt>
                <c:pt idx="928">
                  <c:v>928</c:v>
                </c:pt>
                <c:pt idx="929">
                  <c:v>929</c:v>
                </c:pt>
                <c:pt idx="930">
                  <c:v>930</c:v>
                </c:pt>
                <c:pt idx="931">
                  <c:v>931</c:v>
                </c:pt>
                <c:pt idx="932">
                  <c:v>932</c:v>
                </c:pt>
                <c:pt idx="933">
                  <c:v>933</c:v>
                </c:pt>
                <c:pt idx="934">
                  <c:v>934</c:v>
                </c:pt>
                <c:pt idx="935">
                  <c:v>935</c:v>
                </c:pt>
                <c:pt idx="936">
                  <c:v>936</c:v>
                </c:pt>
                <c:pt idx="937">
                  <c:v>937</c:v>
                </c:pt>
                <c:pt idx="938">
                  <c:v>938</c:v>
                </c:pt>
                <c:pt idx="939">
                  <c:v>939</c:v>
                </c:pt>
                <c:pt idx="940">
                  <c:v>940</c:v>
                </c:pt>
                <c:pt idx="941">
                  <c:v>941</c:v>
                </c:pt>
                <c:pt idx="942">
                  <c:v>942</c:v>
                </c:pt>
                <c:pt idx="943">
                  <c:v>943</c:v>
                </c:pt>
                <c:pt idx="944">
                  <c:v>944</c:v>
                </c:pt>
                <c:pt idx="945">
                  <c:v>945</c:v>
                </c:pt>
                <c:pt idx="946">
                  <c:v>946</c:v>
                </c:pt>
                <c:pt idx="947">
                  <c:v>947</c:v>
                </c:pt>
                <c:pt idx="948">
                  <c:v>948</c:v>
                </c:pt>
                <c:pt idx="949">
                  <c:v>949</c:v>
                </c:pt>
                <c:pt idx="950">
                  <c:v>950</c:v>
                </c:pt>
                <c:pt idx="951">
                  <c:v>951</c:v>
                </c:pt>
                <c:pt idx="952">
                  <c:v>952</c:v>
                </c:pt>
                <c:pt idx="953">
                  <c:v>953</c:v>
                </c:pt>
                <c:pt idx="954">
                  <c:v>954</c:v>
                </c:pt>
                <c:pt idx="955">
                  <c:v>955</c:v>
                </c:pt>
                <c:pt idx="956">
                  <c:v>956</c:v>
                </c:pt>
                <c:pt idx="957">
                  <c:v>957</c:v>
                </c:pt>
                <c:pt idx="958">
                  <c:v>958</c:v>
                </c:pt>
                <c:pt idx="959">
                  <c:v>959</c:v>
                </c:pt>
                <c:pt idx="960">
                  <c:v>960</c:v>
                </c:pt>
                <c:pt idx="961">
                  <c:v>961</c:v>
                </c:pt>
                <c:pt idx="962">
                  <c:v>962</c:v>
                </c:pt>
                <c:pt idx="963">
                  <c:v>963</c:v>
                </c:pt>
                <c:pt idx="964">
                  <c:v>964</c:v>
                </c:pt>
                <c:pt idx="965">
                  <c:v>965</c:v>
                </c:pt>
                <c:pt idx="966">
                  <c:v>966</c:v>
                </c:pt>
                <c:pt idx="967">
                  <c:v>967</c:v>
                </c:pt>
                <c:pt idx="968">
                  <c:v>968</c:v>
                </c:pt>
                <c:pt idx="969">
                  <c:v>969</c:v>
                </c:pt>
                <c:pt idx="970">
                  <c:v>970</c:v>
                </c:pt>
                <c:pt idx="971">
                  <c:v>971</c:v>
                </c:pt>
                <c:pt idx="972">
                  <c:v>972</c:v>
                </c:pt>
                <c:pt idx="973">
                  <c:v>973</c:v>
                </c:pt>
                <c:pt idx="974">
                  <c:v>974</c:v>
                </c:pt>
                <c:pt idx="975">
                  <c:v>975</c:v>
                </c:pt>
                <c:pt idx="976">
                  <c:v>976</c:v>
                </c:pt>
                <c:pt idx="977">
                  <c:v>977</c:v>
                </c:pt>
                <c:pt idx="978">
                  <c:v>978</c:v>
                </c:pt>
                <c:pt idx="979">
                  <c:v>979</c:v>
                </c:pt>
                <c:pt idx="980">
                  <c:v>980</c:v>
                </c:pt>
                <c:pt idx="981">
                  <c:v>981</c:v>
                </c:pt>
                <c:pt idx="982">
                  <c:v>982</c:v>
                </c:pt>
                <c:pt idx="983">
                  <c:v>983</c:v>
                </c:pt>
                <c:pt idx="984">
                  <c:v>984</c:v>
                </c:pt>
                <c:pt idx="985">
                  <c:v>985</c:v>
                </c:pt>
                <c:pt idx="986">
                  <c:v>986</c:v>
                </c:pt>
                <c:pt idx="987">
                  <c:v>987</c:v>
                </c:pt>
                <c:pt idx="988">
                  <c:v>988</c:v>
                </c:pt>
                <c:pt idx="989">
                  <c:v>989</c:v>
                </c:pt>
                <c:pt idx="990">
                  <c:v>990</c:v>
                </c:pt>
                <c:pt idx="991">
                  <c:v>991</c:v>
                </c:pt>
                <c:pt idx="992">
                  <c:v>992</c:v>
                </c:pt>
                <c:pt idx="993">
                  <c:v>993</c:v>
                </c:pt>
                <c:pt idx="994">
                  <c:v>994</c:v>
                </c:pt>
                <c:pt idx="995">
                  <c:v>995</c:v>
                </c:pt>
                <c:pt idx="996">
                  <c:v>996</c:v>
                </c:pt>
                <c:pt idx="997">
                  <c:v>997</c:v>
                </c:pt>
                <c:pt idx="998">
                  <c:v>998</c:v>
                </c:pt>
                <c:pt idx="999">
                  <c:v>999</c:v>
                </c:pt>
                <c:pt idx="1000">
                  <c:v>1000</c:v>
                </c:pt>
                <c:pt idx="1001">
                  <c:v>1001</c:v>
                </c:pt>
                <c:pt idx="1002">
                  <c:v>1002</c:v>
                </c:pt>
                <c:pt idx="1003">
                  <c:v>1003</c:v>
                </c:pt>
                <c:pt idx="1004">
                  <c:v>1004</c:v>
                </c:pt>
                <c:pt idx="1005">
                  <c:v>1005</c:v>
                </c:pt>
                <c:pt idx="1006">
                  <c:v>1006</c:v>
                </c:pt>
                <c:pt idx="1007">
                  <c:v>1007</c:v>
                </c:pt>
                <c:pt idx="1008">
                  <c:v>1008</c:v>
                </c:pt>
                <c:pt idx="1009">
                  <c:v>1009</c:v>
                </c:pt>
                <c:pt idx="1010">
                  <c:v>1010</c:v>
                </c:pt>
                <c:pt idx="1011">
                  <c:v>1011</c:v>
                </c:pt>
                <c:pt idx="1012">
                  <c:v>1012</c:v>
                </c:pt>
                <c:pt idx="1013">
                  <c:v>1013</c:v>
                </c:pt>
                <c:pt idx="1014">
                  <c:v>1014</c:v>
                </c:pt>
                <c:pt idx="1015">
                  <c:v>1015</c:v>
                </c:pt>
                <c:pt idx="1016">
                  <c:v>1016</c:v>
                </c:pt>
                <c:pt idx="1017">
                  <c:v>1017</c:v>
                </c:pt>
                <c:pt idx="1018">
                  <c:v>1018</c:v>
                </c:pt>
                <c:pt idx="1019">
                  <c:v>1019</c:v>
                </c:pt>
                <c:pt idx="1020">
                  <c:v>1020</c:v>
                </c:pt>
                <c:pt idx="1021">
                  <c:v>1021</c:v>
                </c:pt>
                <c:pt idx="1022">
                  <c:v>1022</c:v>
                </c:pt>
                <c:pt idx="1023">
                  <c:v>1023</c:v>
                </c:pt>
                <c:pt idx="1024">
                  <c:v>1024</c:v>
                </c:pt>
                <c:pt idx="1025">
                  <c:v>1025</c:v>
                </c:pt>
                <c:pt idx="1026">
                  <c:v>1026</c:v>
                </c:pt>
                <c:pt idx="1027">
                  <c:v>1027</c:v>
                </c:pt>
                <c:pt idx="1028">
                  <c:v>1028</c:v>
                </c:pt>
                <c:pt idx="1029">
                  <c:v>1029</c:v>
                </c:pt>
                <c:pt idx="1030">
                  <c:v>1030</c:v>
                </c:pt>
                <c:pt idx="1031">
                  <c:v>1031</c:v>
                </c:pt>
                <c:pt idx="1032">
                  <c:v>1032</c:v>
                </c:pt>
                <c:pt idx="1033">
                  <c:v>1033</c:v>
                </c:pt>
                <c:pt idx="1034">
                  <c:v>1034</c:v>
                </c:pt>
                <c:pt idx="1035">
                  <c:v>1035</c:v>
                </c:pt>
                <c:pt idx="1036">
                  <c:v>1036</c:v>
                </c:pt>
                <c:pt idx="1037">
                  <c:v>1037</c:v>
                </c:pt>
                <c:pt idx="1038">
                  <c:v>1038</c:v>
                </c:pt>
                <c:pt idx="1039">
                  <c:v>1039</c:v>
                </c:pt>
                <c:pt idx="1040">
                  <c:v>1040</c:v>
                </c:pt>
                <c:pt idx="1041">
                  <c:v>1041</c:v>
                </c:pt>
                <c:pt idx="1042">
                  <c:v>1042</c:v>
                </c:pt>
                <c:pt idx="1043">
                  <c:v>1043</c:v>
                </c:pt>
                <c:pt idx="1044">
                  <c:v>1044</c:v>
                </c:pt>
                <c:pt idx="1045">
                  <c:v>1045</c:v>
                </c:pt>
                <c:pt idx="1046">
                  <c:v>1046</c:v>
                </c:pt>
                <c:pt idx="1047">
                  <c:v>1047</c:v>
                </c:pt>
                <c:pt idx="1048">
                  <c:v>1048</c:v>
                </c:pt>
                <c:pt idx="1049">
                  <c:v>1049</c:v>
                </c:pt>
                <c:pt idx="1050">
                  <c:v>1050</c:v>
                </c:pt>
                <c:pt idx="1051">
                  <c:v>1051</c:v>
                </c:pt>
                <c:pt idx="1052">
                  <c:v>1052</c:v>
                </c:pt>
                <c:pt idx="1053">
                  <c:v>1053</c:v>
                </c:pt>
                <c:pt idx="1054">
                  <c:v>1054</c:v>
                </c:pt>
                <c:pt idx="1055">
                  <c:v>1055</c:v>
                </c:pt>
                <c:pt idx="1056">
                  <c:v>1056</c:v>
                </c:pt>
                <c:pt idx="1057">
                  <c:v>1057</c:v>
                </c:pt>
                <c:pt idx="1058">
                  <c:v>1058</c:v>
                </c:pt>
                <c:pt idx="1059">
                  <c:v>1059</c:v>
                </c:pt>
                <c:pt idx="1060">
                  <c:v>1060</c:v>
                </c:pt>
                <c:pt idx="1061">
                  <c:v>1061</c:v>
                </c:pt>
                <c:pt idx="1062">
                  <c:v>1062</c:v>
                </c:pt>
                <c:pt idx="1063">
                  <c:v>1063</c:v>
                </c:pt>
                <c:pt idx="1064">
                  <c:v>1064</c:v>
                </c:pt>
                <c:pt idx="1065">
                  <c:v>1065</c:v>
                </c:pt>
                <c:pt idx="1066">
                  <c:v>1066</c:v>
                </c:pt>
                <c:pt idx="1067">
                  <c:v>1067</c:v>
                </c:pt>
                <c:pt idx="1068">
                  <c:v>1068</c:v>
                </c:pt>
                <c:pt idx="1069">
                  <c:v>1069</c:v>
                </c:pt>
                <c:pt idx="1070">
                  <c:v>1070</c:v>
                </c:pt>
                <c:pt idx="1071">
                  <c:v>1071</c:v>
                </c:pt>
                <c:pt idx="1072">
                  <c:v>1072</c:v>
                </c:pt>
                <c:pt idx="1073">
                  <c:v>1073</c:v>
                </c:pt>
                <c:pt idx="1074">
                  <c:v>1074</c:v>
                </c:pt>
                <c:pt idx="1075">
                  <c:v>1075</c:v>
                </c:pt>
                <c:pt idx="1076">
                  <c:v>1076</c:v>
                </c:pt>
                <c:pt idx="1077">
                  <c:v>1077</c:v>
                </c:pt>
                <c:pt idx="1078">
                  <c:v>1078</c:v>
                </c:pt>
                <c:pt idx="1079">
                  <c:v>1079</c:v>
                </c:pt>
                <c:pt idx="1080">
                  <c:v>1080</c:v>
                </c:pt>
                <c:pt idx="1081">
                  <c:v>1081</c:v>
                </c:pt>
                <c:pt idx="1082">
                  <c:v>1082</c:v>
                </c:pt>
                <c:pt idx="1083">
                  <c:v>1083</c:v>
                </c:pt>
                <c:pt idx="1084">
                  <c:v>1084</c:v>
                </c:pt>
                <c:pt idx="1085">
                  <c:v>1085</c:v>
                </c:pt>
                <c:pt idx="1086">
                  <c:v>1086</c:v>
                </c:pt>
                <c:pt idx="1087">
                  <c:v>1087</c:v>
                </c:pt>
                <c:pt idx="1088">
                  <c:v>1088</c:v>
                </c:pt>
                <c:pt idx="1089">
                  <c:v>1089</c:v>
                </c:pt>
                <c:pt idx="1090">
                  <c:v>1090</c:v>
                </c:pt>
                <c:pt idx="1091">
                  <c:v>1091</c:v>
                </c:pt>
                <c:pt idx="1092">
                  <c:v>1092</c:v>
                </c:pt>
                <c:pt idx="1093">
                  <c:v>1093</c:v>
                </c:pt>
                <c:pt idx="1094">
                  <c:v>1094</c:v>
                </c:pt>
                <c:pt idx="1095">
                  <c:v>1095</c:v>
                </c:pt>
                <c:pt idx="1096">
                  <c:v>1096</c:v>
                </c:pt>
                <c:pt idx="1097">
                  <c:v>1097</c:v>
                </c:pt>
                <c:pt idx="1098">
                  <c:v>1098</c:v>
                </c:pt>
                <c:pt idx="1099">
                  <c:v>1099</c:v>
                </c:pt>
                <c:pt idx="1100">
                  <c:v>1100</c:v>
                </c:pt>
                <c:pt idx="1101">
                  <c:v>1101</c:v>
                </c:pt>
                <c:pt idx="1102">
                  <c:v>1102</c:v>
                </c:pt>
                <c:pt idx="1103">
                  <c:v>1103</c:v>
                </c:pt>
                <c:pt idx="1104">
                  <c:v>1104</c:v>
                </c:pt>
                <c:pt idx="1105">
                  <c:v>1105</c:v>
                </c:pt>
                <c:pt idx="1106">
                  <c:v>1106</c:v>
                </c:pt>
                <c:pt idx="1107">
                  <c:v>1107</c:v>
                </c:pt>
                <c:pt idx="1108">
                  <c:v>1108</c:v>
                </c:pt>
                <c:pt idx="1109">
                  <c:v>1109</c:v>
                </c:pt>
                <c:pt idx="1110">
                  <c:v>1110</c:v>
                </c:pt>
                <c:pt idx="1111">
                  <c:v>1111</c:v>
                </c:pt>
                <c:pt idx="1112">
                  <c:v>1112</c:v>
                </c:pt>
                <c:pt idx="1113">
                  <c:v>1113</c:v>
                </c:pt>
                <c:pt idx="1114">
                  <c:v>1114</c:v>
                </c:pt>
                <c:pt idx="1115">
                  <c:v>1115</c:v>
                </c:pt>
                <c:pt idx="1116">
                  <c:v>1116</c:v>
                </c:pt>
                <c:pt idx="1117">
                  <c:v>1117</c:v>
                </c:pt>
                <c:pt idx="1118">
                  <c:v>1118</c:v>
                </c:pt>
                <c:pt idx="1119">
                  <c:v>1119</c:v>
                </c:pt>
                <c:pt idx="1120">
                  <c:v>1120</c:v>
                </c:pt>
                <c:pt idx="1121">
                  <c:v>1121</c:v>
                </c:pt>
                <c:pt idx="1122">
                  <c:v>1122</c:v>
                </c:pt>
                <c:pt idx="1123">
                  <c:v>1123</c:v>
                </c:pt>
                <c:pt idx="1124">
                  <c:v>1124</c:v>
                </c:pt>
                <c:pt idx="1125">
                  <c:v>1125</c:v>
                </c:pt>
                <c:pt idx="1126">
                  <c:v>1126</c:v>
                </c:pt>
                <c:pt idx="1127">
                  <c:v>1127</c:v>
                </c:pt>
                <c:pt idx="1128">
                  <c:v>1128</c:v>
                </c:pt>
                <c:pt idx="1129">
                  <c:v>1129</c:v>
                </c:pt>
                <c:pt idx="1130">
                  <c:v>1130</c:v>
                </c:pt>
                <c:pt idx="1131">
                  <c:v>1131</c:v>
                </c:pt>
                <c:pt idx="1132">
                  <c:v>1132</c:v>
                </c:pt>
                <c:pt idx="1133">
                  <c:v>1133</c:v>
                </c:pt>
                <c:pt idx="1134">
                  <c:v>1134</c:v>
                </c:pt>
                <c:pt idx="1135">
                  <c:v>1135</c:v>
                </c:pt>
                <c:pt idx="1136">
                  <c:v>1136</c:v>
                </c:pt>
                <c:pt idx="1137">
                  <c:v>1137</c:v>
                </c:pt>
                <c:pt idx="1138">
                  <c:v>1138</c:v>
                </c:pt>
                <c:pt idx="1139">
                  <c:v>1139</c:v>
                </c:pt>
                <c:pt idx="1140">
                  <c:v>1140</c:v>
                </c:pt>
                <c:pt idx="1141">
                  <c:v>1141</c:v>
                </c:pt>
                <c:pt idx="1142">
                  <c:v>1142</c:v>
                </c:pt>
                <c:pt idx="1143">
                  <c:v>1143</c:v>
                </c:pt>
                <c:pt idx="1144">
                  <c:v>1144</c:v>
                </c:pt>
                <c:pt idx="1145">
                  <c:v>1145</c:v>
                </c:pt>
                <c:pt idx="1146">
                  <c:v>1146</c:v>
                </c:pt>
                <c:pt idx="1147">
                  <c:v>1147</c:v>
                </c:pt>
                <c:pt idx="1148">
                  <c:v>1148</c:v>
                </c:pt>
                <c:pt idx="1149">
                  <c:v>1149</c:v>
                </c:pt>
                <c:pt idx="1150">
                  <c:v>1150</c:v>
                </c:pt>
                <c:pt idx="1151">
                  <c:v>1151</c:v>
                </c:pt>
                <c:pt idx="1152">
                  <c:v>1152</c:v>
                </c:pt>
                <c:pt idx="1153">
                  <c:v>1153</c:v>
                </c:pt>
                <c:pt idx="1154">
                  <c:v>1154</c:v>
                </c:pt>
                <c:pt idx="1155">
                  <c:v>1155</c:v>
                </c:pt>
                <c:pt idx="1156">
                  <c:v>1156</c:v>
                </c:pt>
                <c:pt idx="1157">
                  <c:v>1157</c:v>
                </c:pt>
                <c:pt idx="1158">
                  <c:v>1158</c:v>
                </c:pt>
                <c:pt idx="1159">
                  <c:v>1159</c:v>
                </c:pt>
                <c:pt idx="1160">
                  <c:v>1160</c:v>
                </c:pt>
                <c:pt idx="1161">
                  <c:v>1161</c:v>
                </c:pt>
                <c:pt idx="1162">
                  <c:v>1162</c:v>
                </c:pt>
                <c:pt idx="1163">
                  <c:v>1163</c:v>
                </c:pt>
                <c:pt idx="1164">
                  <c:v>1164</c:v>
                </c:pt>
                <c:pt idx="1165">
                  <c:v>1165</c:v>
                </c:pt>
                <c:pt idx="1166">
                  <c:v>1166</c:v>
                </c:pt>
                <c:pt idx="1167">
                  <c:v>1167</c:v>
                </c:pt>
                <c:pt idx="1168">
                  <c:v>1168</c:v>
                </c:pt>
                <c:pt idx="1169">
                  <c:v>1169</c:v>
                </c:pt>
                <c:pt idx="1170">
                  <c:v>1170</c:v>
                </c:pt>
                <c:pt idx="1171">
                  <c:v>1171</c:v>
                </c:pt>
                <c:pt idx="1172">
                  <c:v>1172</c:v>
                </c:pt>
                <c:pt idx="1173">
                  <c:v>1173</c:v>
                </c:pt>
                <c:pt idx="1174">
                  <c:v>1174</c:v>
                </c:pt>
                <c:pt idx="1175">
                  <c:v>1175</c:v>
                </c:pt>
                <c:pt idx="1176">
                  <c:v>1176</c:v>
                </c:pt>
                <c:pt idx="1177">
                  <c:v>1177</c:v>
                </c:pt>
                <c:pt idx="1178">
                  <c:v>1178</c:v>
                </c:pt>
                <c:pt idx="1179">
                  <c:v>1179</c:v>
                </c:pt>
                <c:pt idx="1180">
                  <c:v>1180</c:v>
                </c:pt>
                <c:pt idx="1181">
                  <c:v>1181</c:v>
                </c:pt>
                <c:pt idx="1182">
                  <c:v>1182</c:v>
                </c:pt>
                <c:pt idx="1183">
                  <c:v>1183</c:v>
                </c:pt>
                <c:pt idx="1184">
                  <c:v>1184</c:v>
                </c:pt>
                <c:pt idx="1185">
                  <c:v>1185</c:v>
                </c:pt>
                <c:pt idx="1186">
                  <c:v>1186</c:v>
                </c:pt>
                <c:pt idx="1187">
                  <c:v>1187</c:v>
                </c:pt>
                <c:pt idx="1188">
                  <c:v>1188</c:v>
                </c:pt>
                <c:pt idx="1189">
                  <c:v>1189</c:v>
                </c:pt>
                <c:pt idx="1190">
                  <c:v>1190</c:v>
                </c:pt>
                <c:pt idx="1191">
                  <c:v>1191</c:v>
                </c:pt>
                <c:pt idx="1192">
                  <c:v>1192</c:v>
                </c:pt>
                <c:pt idx="1193">
                  <c:v>1193</c:v>
                </c:pt>
                <c:pt idx="1194">
                  <c:v>1194</c:v>
                </c:pt>
                <c:pt idx="1195">
                  <c:v>1195</c:v>
                </c:pt>
                <c:pt idx="1196">
                  <c:v>1196</c:v>
                </c:pt>
                <c:pt idx="1197">
                  <c:v>1197</c:v>
                </c:pt>
                <c:pt idx="1198">
                  <c:v>1198</c:v>
                </c:pt>
                <c:pt idx="1199">
                  <c:v>1199</c:v>
                </c:pt>
                <c:pt idx="1200">
                  <c:v>1200</c:v>
                </c:pt>
                <c:pt idx="1201">
                  <c:v>1201</c:v>
                </c:pt>
                <c:pt idx="1202">
                  <c:v>1202</c:v>
                </c:pt>
                <c:pt idx="1203">
                  <c:v>1203</c:v>
                </c:pt>
                <c:pt idx="1204">
                  <c:v>1204</c:v>
                </c:pt>
                <c:pt idx="1205">
                  <c:v>1205</c:v>
                </c:pt>
                <c:pt idx="1206">
                  <c:v>1206</c:v>
                </c:pt>
                <c:pt idx="1207">
                  <c:v>1207</c:v>
                </c:pt>
                <c:pt idx="1208">
                  <c:v>1208</c:v>
                </c:pt>
                <c:pt idx="1209">
                  <c:v>1209</c:v>
                </c:pt>
                <c:pt idx="1210">
                  <c:v>1210</c:v>
                </c:pt>
                <c:pt idx="1211">
                  <c:v>1211</c:v>
                </c:pt>
                <c:pt idx="1212">
                  <c:v>1212</c:v>
                </c:pt>
                <c:pt idx="1213">
                  <c:v>1213</c:v>
                </c:pt>
                <c:pt idx="1214">
                  <c:v>1214</c:v>
                </c:pt>
                <c:pt idx="1215">
                  <c:v>1215</c:v>
                </c:pt>
                <c:pt idx="1216">
                  <c:v>1216</c:v>
                </c:pt>
                <c:pt idx="1217">
                  <c:v>1217</c:v>
                </c:pt>
                <c:pt idx="1218">
                  <c:v>1218</c:v>
                </c:pt>
                <c:pt idx="1219">
                  <c:v>1219</c:v>
                </c:pt>
                <c:pt idx="1220">
                  <c:v>1220</c:v>
                </c:pt>
                <c:pt idx="1221">
                  <c:v>1221</c:v>
                </c:pt>
                <c:pt idx="1222">
                  <c:v>1222</c:v>
                </c:pt>
                <c:pt idx="1223">
                  <c:v>1223</c:v>
                </c:pt>
                <c:pt idx="1224">
                  <c:v>1224</c:v>
                </c:pt>
                <c:pt idx="1225">
                  <c:v>1225</c:v>
                </c:pt>
                <c:pt idx="1226">
                  <c:v>1226</c:v>
                </c:pt>
                <c:pt idx="1227">
                  <c:v>1227</c:v>
                </c:pt>
                <c:pt idx="1228">
                  <c:v>1228</c:v>
                </c:pt>
                <c:pt idx="1229">
                  <c:v>1229</c:v>
                </c:pt>
                <c:pt idx="1230">
                  <c:v>1230</c:v>
                </c:pt>
                <c:pt idx="1231">
                  <c:v>1231</c:v>
                </c:pt>
                <c:pt idx="1232">
                  <c:v>1232</c:v>
                </c:pt>
                <c:pt idx="1233">
                  <c:v>1233</c:v>
                </c:pt>
                <c:pt idx="1234">
                  <c:v>1234</c:v>
                </c:pt>
                <c:pt idx="1235">
                  <c:v>1235</c:v>
                </c:pt>
                <c:pt idx="1236">
                  <c:v>1236</c:v>
                </c:pt>
                <c:pt idx="1237">
                  <c:v>1237</c:v>
                </c:pt>
                <c:pt idx="1238">
                  <c:v>1238</c:v>
                </c:pt>
                <c:pt idx="1239">
                  <c:v>1239</c:v>
                </c:pt>
                <c:pt idx="1240">
                  <c:v>1240</c:v>
                </c:pt>
                <c:pt idx="1241">
                  <c:v>1241</c:v>
                </c:pt>
                <c:pt idx="1242">
                  <c:v>1242</c:v>
                </c:pt>
                <c:pt idx="1243">
                  <c:v>1243</c:v>
                </c:pt>
                <c:pt idx="1244">
                  <c:v>1244</c:v>
                </c:pt>
                <c:pt idx="1245">
                  <c:v>1245</c:v>
                </c:pt>
                <c:pt idx="1246">
                  <c:v>1246</c:v>
                </c:pt>
                <c:pt idx="1247">
                  <c:v>1247</c:v>
                </c:pt>
                <c:pt idx="1248">
                  <c:v>1248</c:v>
                </c:pt>
                <c:pt idx="1249">
                  <c:v>1249</c:v>
                </c:pt>
                <c:pt idx="1250">
                  <c:v>1250</c:v>
                </c:pt>
                <c:pt idx="1251">
                  <c:v>1251</c:v>
                </c:pt>
                <c:pt idx="1252">
                  <c:v>1252</c:v>
                </c:pt>
                <c:pt idx="1253">
                  <c:v>1253</c:v>
                </c:pt>
                <c:pt idx="1254">
                  <c:v>1254</c:v>
                </c:pt>
                <c:pt idx="1255">
                  <c:v>1255</c:v>
                </c:pt>
                <c:pt idx="1256">
                  <c:v>1256</c:v>
                </c:pt>
                <c:pt idx="1257">
                  <c:v>1257</c:v>
                </c:pt>
                <c:pt idx="1258">
                  <c:v>1258</c:v>
                </c:pt>
                <c:pt idx="1259">
                  <c:v>1259</c:v>
                </c:pt>
                <c:pt idx="1260">
                  <c:v>1260</c:v>
                </c:pt>
                <c:pt idx="1261">
                  <c:v>1261</c:v>
                </c:pt>
                <c:pt idx="1262">
                  <c:v>1262</c:v>
                </c:pt>
                <c:pt idx="1263">
                  <c:v>1263</c:v>
                </c:pt>
                <c:pt idx="1264">
                  <c:v>1264</c:v>
                </c:pt>
                <c:pt idx="1265">
                  <c:v>1265</c:v>
                </c:pt>
                <c:pt idx="1266">
                  <c:v>1266</c:v>
                </c:pt>
                <c:pt idx="1267">
                  <c:v>1267</c:v>
                </c:pt>
                <c:pt idx="1268">
                  <c:v>1268</c:v>
                </c:pt>
                <c:pt idx="1269">
                  <c:v>1269</c:v>
                </c:pt>
                <c:pt idx="1270">
                  <c:v>1270</c:v>
                </c:pt>
                <c:pt idx="1271">
                  <c:v>1271</c:v>
                </c:pt>
                <c:pt idx="1272">
                  <c:v>1272</c:v>
                </c:pt>
                <c:pt idx="1273">
                  <c:v>1273</c:v>
                </c:pt>
                <c:pt idx="1274">
                  <c:v>1274</c:v>
                </c:pt>
                <c:pt idx="1275">
                  <c:v>1275</c:v>
                </c:pt>
                <c:pt idx="1276">
                  <c:v>1276</c:v>
                </c:pt>
                <c:pt idx="1277">
                  <c:v>1277</c:v>
                </c:pt>
                <c:pt idx="1278">
                  <c:v>1278</c:v>
                </c:pt>
                <c:pt idx="1279">
                  <c:v>1279</c:v>
                </c:pt>
                <c:pt idx="1280">
                  <c:v>1280</c:v>
                </c:pt>
                <c:pt idx="1281">
                  <c:v>1281</c:v>
                </c:pt>
                <c:pt idx="1282">
                  <c:v>1282</c:v>
                </c:pt>
                <c:pt idx="1283">
                  <c:v>1283</c:v>
                </c:pt>
                <c:pt idx="1284">
                  <c:v>1284</c:v>
                </c:pt>
                <c:pt idx="1285">
                  <c:v>1285</c:v>
                </c:pt>
                <c:pt idx="1286">
                  <c:v>1286</c:v>
                </c:pt>
                <c:pt idx="1287">
                  <c:v>1287</c:v>
                </c:pt>
                <c:pt idx="1288">
                  <c:v>1288</c:v>
                </c:pt>
                <c:pt idx="1289">
                  <c:v>1289</c:v>
                </c:pt>
                <c:pt idx="1290">
                  <c:v>1290</c:v>
                </c:pt>
                <c:pt idx="1291">
                  <c:v>1291</c:v>
                </c:pt>
                <c:pt idx="1292">
                  <c:v>1292</c:v>
                </c:pt>
                <c:pt idx="1293">
                  <c:v>1293</c:v>
                </c:pt>
                <c:pt idx="1294">
                  <c:v>1294</c:v>
                </c:pt>
                <c:pt idx="1295">
                  <c:v>1295</c:v>
                </c:pt>
                <c:pt idx="1296">
                  <c:v>1296</c:v>
                </c:pt>
                <c:pt idx="1297">
                  <c:v>1297</c:v>
                </c:pt>
                <c:pt idx="1298">
                  <c:v>1298</c:v>
                </c:pt>
                <c:pt idx="1299">
                  <c:v>1299</c:v>
                </c:pt>
                <c:pt idx="1300">
                  <c:v>1300</c:v>
                </c:pt>
                <c:pt idx="1301">
                  <c:v>1301</c:v>
                </c:pt>
                <c:pt idx="1302">
                  <c:v>1302</c:v>
                </c:pt>
                <c:pt idx="1303">
                  <c:v>1303</c:v>
                </c:pt>
                <c:pt idx="1304">
                  <c:v>1304</c:v>
                </c:pt>
                <c:pt idx="1305">
                  <c:v>1305</c:v>
                </c:pt>
                <c:pt idx="1306">
                  <c:v>1306</c:v>
                </c:pt>
                <c:pt idx="1307">
                  <c:v>1307</c:v>
                </c:pt>
                <c:pt idx="1308">
                  <c:v>1308</c:v>
                </c:pt>
                <c:pt idx="1309">
                  <c:v>1309</c:v>
                </c:pt>
                <c:pt idx="1310">
                  <c:v>1310</c:v>
                </c:pt>
                <c:pt idx="1311">
                  <c:v>1311</c:v>
                </c:pt>
                <c:pt idx="1312">
                  <c:v>1312</c:v>
                </c:pt>
                <c:pt idx="1313">
                  <c:v>1313</c:v>
                </c:pt>
                <c:pt idx="1314">
                  <c:v>1314</c:v>
                </c:pt>
                <c:pt idx="1315">
                  <c:v>1315</c:v>
                </c:pt>
                <c:pt idx="1316">
                  <c:v>1316</c:v>
                </c:pt>
                <c:pt idx="1317">
                  <c:v>1317</c:v>
                </c:pt>
                <c:pt idx="1318">
                  <c:v>1318</c:v>
                </c:pt>
                <c:pt idx="1319">
                  <c:v>1319</c:v>
                </c:pt>
                <c:pt idx="1320">
                  <c:v>1320</c:v>
                </c:pt>
                <c:pt idx="1321">
                  <c:v>1321</c:v>
                </c:pt>
                <c:pt idx="1322">
                  <c:v>1322</c:v>
                </c:pt>
                <c:pt idx="1323">
                  <c:v>1323</c:v>
                </c:pt>
                <c:pt idx="1324">
                  <c:v>1324</c:v>
                </c:pt>
                <c:pt idx="1325">
                  <c:v>1325</c:v>
                </c:pt>
                <c:pt idx="1326">
                  <c:v>1326</c:v>
                </c:pt>
                <c:pt idx="1327">
                  <c:v>1327</c:v>
                </c:pt>
                <c:pt idx="1328">
                  <c:v>1328</c:v>
                </c:pt>
                <c:pt idx="1329">
                  <c:v>1329</c:v>
                </c:pt>
                <c:pt idx="1330">
                  <c:v>1330</c:v>
                </c:pt>
                <c:pt idx="1331">
                  <c:v>1331</c:v>
                </c:pt>
                <c:pt idx="1332">
                  <c:v>1332</c:v>
                </c:pt>
                <c:pt idx="1333">
                  <c:v>1333</c:v>
                </c:pt>
                <c:pt idx="1334">
                  <c:v>1334</c:v>
                </c:pt>
                <c:pt idx="1335">
                  <c:v>1335</c:v>
                </c:pt>
                <c:pt idx="1336">
                  <c:v>1336</c:v>
                </c:pt>
                <c:pt idx="1337">
                  <c:v>1337</c:v>
                </c:pt>
                <c:pt idx="1338">
                  <c:v>1338</c:v>
                </c:pt>
                <c:pt idx="1339">
                  <c:v>1339</c:v>
                </c:pt>
                <c:pt idx="1340">
                  <c:v>1340</c:v>
                </c:pt>
                <c:pt idx="1341">
                  <c:v>1341</c:v>
                </c:pt>
                <c:pt idx="1342">
                  <c:v>1342</c:v>
                </c:pt>
                <c:pt idx="1343">
                  <c:v>1343</c:v>
                </c:pt>
                <c:pt idx="1344">
                  <c:v>1344</c:v>
                </c:pt>
                <c:pt idx="1345">
                  <c:v>1345</c:v>
                </c:pt>
                <c:pt idx="1346">
                  <c:v>1346</c:v>
                </c:pt>
                <c:pt idx="1347">
                  <c:v>1347</c:v>
                </c:pt>
                <c:pt idx="1348">
                  <c:v>1348</c:v>
                </c:pt>
                <c:pt idx="1349">
                  <c:v>1349</c:v>
                </c:pt>
                <c:pt idx="1350">
                  <c:v>1350</c:v>
                </c:pt>
                <c:pt idx="1351">
                  <c:v>1351</c:v>
                </c:pt>
                <c:pt idx="1352">
                  <c:v>1352</c:v>
                </c:pt>
                <c:pt idx="1353">
                  <c:v>1353</c:v>
                </c:pt>
                <c:pt idx="1354">
                  <c:v>1354</c:v>
                </c:pt>
                <c:pt idx="1355">
                  <c:v>1355</c:v>
                </c:pt>
                <c:pt idx="1356">
                  <c:v>1356</c:v>
                </c:pt>
                <c:pt idx="1357">
                  <c:v>1357</c:v>
                </c:pt>
                <c:pt idx="1358">
                  <c:v>1358</c:v>
                </c:pt>
                <c:pt idx="1359">
                  <c:v>1359</c:v>
                </c:pt>
                <c:pt idx="1360">
                  <c:v>1360</c:v>
                </c:pt>
                <c:pt idx="1361">
                  <c:v>1361</c:v>
                </c:pt>
                <c:pt idx="1362">
                  <c:v>1362</c:v>
                </c:pt>
                <c:pt idx="1363">
                  <c:v>1363</c:v>
                </c:pt>
                <c:pt idx="1364">
                  <c:v>1364</c:v>
                </c:pt>
                <c:pt idx="1365">
                  <c:v>1365</c:v>
                </c:pt>
                <c:pt idx="1366">
                  <c:v>1366</c:v>
                </c:pt>
                <c:pt idx="1367">
                  <c:v>1367</c:v>
                </c:pt>
                <c:pt idx="1368">
                  <c:v>1368</c:v>
                </c:pt>
                <c:pt idx="1369">
                  <c:v>1369</c:v>
                </c:pt>
                <c:pt idx="1370">
                  <c:v>1370</c:v>
                </c:pt>
                <c:pt idx="1371">
                  <c:v>1371</c:v>
                </c:pt>
                <c:pt idx="1372">
                  <c:v>1372</c:v>
                </c:pt>
                <c:pt idx="1373">
                  <c:v>1373</c:v>
                </c:pt>
                <c:pt idx="1374">
                  <c:v>1374</c:v>
                </c:pt>
                <c:pt idx="1375">
                  <c:v>1375</c:v>
                </c:pt>
                <c:pt idx="1376">
                  <c:v>1376</c:v>
                </c:pt>
                <c:pt idx="1377">
                  <c:v>1377</c:v>
                </c:pt>
                <c:pt idx="1378">
                  <c:v>1378</c:v>
                </c:pt>
                <c:pt idx="1379">
                  <c:v>1379</c:v>
                </c:pt>
                <c:pt idx="1380">
                  <c:v>1380</c:v>
                </c:pt>
                <c:pt idx="1381">
                  <c:v>1381</c:v>
                </c:pt>
                <c:pt idx="1382">
                  <c:v>1382</c:v>
                </c:pt>
                <c:pt idx="1383">
                  <c:v>1383</c:v>
                </c:pt>
                <c:pt idx="1384">
                  <c:v>1384</c:v>
                </c:pt>
                <c:pt idx="1385">
                  <c:v>1385</c:v>
                </c:pt>
                <c:pt idx="1386">
                  <c:v>1386</c:v>
                </c:pt>
                <c:pt idx="1387">
                  <c:v>1387</c:v>
                </c:pt>
                <c:pt idx="1388">
                  <c:v>1388</c:v>
                </c:pt>
                <c:pt idx="1389">
                  <c:v>1389</c:v>
                </c:pt>
                <c:pt idx="1390">
                  <c:v>1390</c:v>
                </c:pt>
                <c:pt idx="1391">
                  <c:v>1391</c:v>
                </c:pt>
                <c:pt idx="1392">
                  <c:v>1392</c:v>
                </c:pt>
                <c:pt idx="1393">
                  <c:v>1393</c:v>
                </c:pt>
                <c:pt idx="1394">
                  <c:v>1394</c:v>
                </c:pt>
                <c:pt idx="1395">
                  <c:v>1395</c:v>
                </c:pt>
                <c:pt idx="1396">
                  <c:v>1396</c:v>
                </c:pt>
                <c:pt idx="1397">
                  <c:v>1397</c:v>
                </c:pt>
                <c:pt idx="1398">
                  <c:v>1398</c:v>
                </c:pt>
                <c:pt idx="1399">
                  <c:v>1399</c:v>
                </c:pt>
                <c:pt idx="1400">
                  <c:v>1400</c:v>
                </c:pt>
                <c:pt idx="1401">
                  <c:v>1401</c:v>
                </c:pt>
                <c:pt idx="1402">
                  <c:v>1402</c:v>
                </c:pt>
                <c:pt idx="1403">
                  <c:v>1403</c:v>
                </c:pt>
                <c:pt idx="1404">
                  <c:v>1404</c:v>
                </c:pt>
                <c:pt idx="1405">
                  <c:v>1405</c:v>
                </c:pt>
                <c:pt idx="1406">
                  <c:v>1406</c:v>
                </c:pt>
                <c:pt idx="1407">
                  <c:v>1407</c:v>
                </c:pt>
                <c:pt idx="1408">
                  <c:v>1408</c:v>
                </c:pt>
                <c:pt idx="1409">
                  <c:v>1409</c:v>
                </c:pt>
                <c:pt idx="1410">
                  <c:v>1410</c:v>
                </c:pt>
                <c:pt idx="1411">
                  <c:v>1411</c:v>
                </c:pt>
                <c:pt idx="1412">
                  <c:v>1412</c:v>
                </c:pt>
                <c:pt idx="1413">
                  <c:v>1413</c:v>
                </c:pt>
                <c:pt idx="1414">
                  <c:v>1414</c:v>
                </c:pt>
                <c:pt idx="1415">
                  <c:v>1415</c:v>
                </c:pt>
                <c:pt idx="1416">
                  <c:v>1416</c:v>
                </c:pt>
                <c:pt idx="1417">
                  <c:v>1417</c:v>
                </c:pt>
                <c:pt idx="1418">
                  <c:v>1418</c:v>
                </c:pt>
                <c:pt idx="1419">
                  <c:v>1419</c:v>
                </c:pt>
                <c:pt idx="1420">
                  <c:v>1420</c:v>
                </c:pt>
                <c:pt idx="1421">
                  <c:v>1421</c:v>
                </c:pt>
                <c:pt idx="1422">
                  <c:v>1422</c:v>
                </c:pt>
                <c:pt idx="1423">
                  <c:v>1423</c:v>
                </c:pt>
                <c:pt idx="1424">
                  <c:v>1424</c:v>
                </c:pt>
                <c:pt idx="1425">
                  <c:v>1425</c:v>
                </c:pt>
                <c:pt idx="1426">
                  <c:v>1426</c:v>
                </c:pt>
                <c:pt idx="1427">
                  <c:v>1427</c:v>
                </c:pt>
                <c:pt idx="1428">
                  <c:v>1428</c:v>
                </c:pt>
                <c:pt idx="1429">
                  <c:v>1429</c:v>
                </c:pt>
                <c:pt idx="1430">
                  <c:v>1430</c:v>
                </c:pt>
                <c:pt idx="1431">
                  <c:v>1431</c:v>
                </c:pt>
                <c:pt idx="1432">
                  <c:v>1432</c:v>
                </c:pt>
                <c:pt idx="1433">
                  <c:v>1433</c:v>
                </c:pt>
                <c:pt idx="1434">
                  <c:v>1434</c:v>
                </c:pt>
                <c:pt idx="1435">
                  <c:v>1435</c:v>
                </c:pt>
                <c:pt idx="1436">
                  <c:v>1436</c:v>
                </c:pt>
                <c:pt idx="1437">
                  <c:v>1437</c:v>
                </c:pt>
                <c:pt idx="1438">
                  <c:v>1438</c:v>
                </c:pt>
                <c:pt idx="1439">
                  <c:v>1439</c:v>
                </c:pt>
                <c:pt idx="1440">
                  <c:v>1440</c:v>
                </c:pt>
                <c:pt idx="1441">
                  <c:v>1441</c:v>
                </c:pt>
                <c:pt idx="1442">
                  <c:v>1442</c:v>
                </c:pt>
                <c:pt idx="1443">
                  <c:v>1443</c:v>
                </c:pt>
                <c:pt idx="1444">
                  <c:v>1444</c:v>
                </c:pt>
                <c:pt idx="1445">
                  <c:v>1445</c:v>
                </c:pt>
                <c:pt idx="1446">
                  <c:v>1446</c:v>
                </c:pt>
                <c:pt idx="1447">
                  <c:v>1447</c:v>
                </c:pt>
                <c:pt idx="1448">
                  <c:v>1448</c:v>
                </c:pt>
                <c:pt idx="1449">
                  <c:v>1449</c:v>
                </c:pt>
                <c:pt idx="1450">
                  <c:v>1450</c:v>
                </c:pt>
                <c:pt idx="1451">
                  <c:v>1451</c:v>
                </c:pt>
                <c:pt idx="1452">
                  <c:v>1452</c:v>
                </c:pt>
                <c:pt idx="1453">
                  <c:v>1453</c:v>
                </c:pt>
                <c:pt idx="1454">
                  <c:v>1454</c:v>
                </c:pt>
                <c:pt idx="1455">
                  <c:v>1455</c:v>
                </c:pt>
                <c:pt idx="1456">
                  <c:v>1456</c:v>
                </c:pt>
                <c:pt idx="1457">
                  <c:v>1457</c:v>
                </c:pt>
                <c:pt idx="1458">
                  <c:v>1458</c:v>
                </c:pt>
                <c:pt idx="1459">
                  <c:v>1459</c:v>
                </c:pt>
                <c:pt idx="1460">
                  <c:v>1460</c:v>
                </c:pt>
                <c:pt idx="1461">
                  <c:v>1461</c:v>
                </c:pt>
                <c:pt idx="1462">
                  <c:v>1462</c:v>
                </c:pt>
                <c:pt idx="1463">
                  <c:v>1463</c:v>
                </c:pt>
                <c:pt idx="1464">
                  <c:v>1464</c:v>
                </c:pt>
                <c:pt idx="1465">
                  <c:v>1465</c:v>
                </c:pt>
                <c:pt idx="1466">
                  <c:v>1466</c:v>
                </c:pt>
                <c:pt idx="1467">
                  <c:v>1467</c:v>
                </c:pt>
                <c:pt idx="1468">
                  <c:v>1468</c:v>
                </c:pt>
                <c:pt idx="1469">
                  <c:v>1469</c:v>
                </c:pt>
                <c:pt idx="1470">
                  <c:v>1470</c:v>
                </c:pt>
                <c:pt idx="1471">
                  <c:v>1471</c:v>
                </c:pt>
                <c:pt idx="1472">
                  <c:v>1472</c:v>
                </c:pt>
                <c:pt idx="1473">
                  <c:v>1473</c:v>
                </c:pt>
                <c:pt idx="1474">
                  <c:v>1474</c:v>
                </c:pt>
                <c:pt idx="1475">
                  <c:v>1475</c:v>
                </c:pt>
                <c:pt idx="1476">
                  <c:v>1476</c:v>
                </c:pt>
                <c:pt idx="1477">
                  <c:v>1477</c:v>
                </c:pt>
                <c:pt idx="1478">
                  <c:v>1478</c:v>
                </c:pt>
                <c:pt idx="1479">
                  <c:v>1479</c:v>
                </c:pt>
                <c:pt idx="1480">
                  <c:v>1480</c:v>
                </c:pt>
                <c:pt idx="1481">
                  <c:v>1481</c:v>
                </c:pt>
                <c:pt idx="1482">
                  <c:v>1482</c:v>
                </c:pt>
                <c:pt idx="1483">
                  <c:v>1483</c:v>
                </c:pt>
                <c:pt idx="1484">
                  <c:v>1484</c:v>
                </c:pt>
                <c:pt idx="1485">
                  <c:v>1485</c:v>
                </c:pt>
                <c:pt idx="1486">
                  <c:v>1486</c:v>
                </c:pt>
                <c:pt idx="1487">
                  <c:v>1487</c:v>
                </c:pt>
                <c:pt idx="1488">
                  <c:v>1488</c:v>
                </c:pt>
                <c:pt idx="1489">
                  <c:v>1489</c:v>
                </c:pt>
                <c:pt idx="1490">
                  <c:v>1490</c:v>
                </c:pt>
                <c:pt idx="1491">
                  <c:v>1491</c:v>
                </c:pt>
                <c:pt idx="1492">
                  <c:v>1492</c:v>
                </c:pt>
                <c:pt idx="1493">
                  <c:v>1493</c:v>
                </c:pt>
                <c:pt idx="1494">
                  <c:v>1494</c:v>
                </c:pt>
                <c:pt idx="1495">
                  <c:v>1495</c:v>
                </c:pt>
                <c:pt idx="1496">
                  <c:v>1496</c:v>
                </c:pt>
                <c:pt idx="1497">
                  <c:v>1497</c:v>
                </c:pt>
                <c:pt idx="1498">
                  <c:v>1498</c:v>
                </c:pt>
                <c:pt idx="1499">
                  <c:v>1499</c:v>
                </c:pt>
                <c:pt idx="1500">
                  <c:v>1500</c:v>
                </c:pt>
                <c:pt idx="1501">
                  <c:v>1501</c:v>
                </c:pt>
                <c:pt idx="1502">
                  <c:v>1502</c:v>
                </c:pt>
                <c:pt idx="1503">
                  <c:v>1503</c:v>
                </c:pt>
                <c:pt idx="1504">
                  <c:v>1504</c:v>
                </c:pt>
                <c:pt idx="1505">
                  <c:v>1505</c:v>
                </c:pt>
                <c:pt idx="1506">
                  <c:v>1506</c:v>
                </c:pt>
                <c:pt idx="1507">
                  <c:v>1507</c:v>
                </c:pt>
                <c:pt idx="1508">
                  <c:v>1508</c:v>
                </c:pt>
                <c:pt idx="1509">
                  <c:v>1509</c:v>
                </c:pt>
                <c:pt idx="1510">
                  <c:v>1510</c:v>
                </c:pt>
                <c:pt idx="1511">
                  <c:v>1511</c:v>
                </c:pt>
                <c:pt idx="1512">
                  <c:v>1512</c:v>
                </c:pt>
                <c:pt idx="1513">
                  <c:v>1513</c:v>
                </c:pt>
                <c:pt idx="1514">
                  <c:v>1514</c:v>
                </c:pt>
                <c:pt idx="1515">
                  <c:v>1515</c:v>
                </c:pt>
                <c:pt idx="1516">
                  <c:v>1516</c:v>
                </c:pt>
                <c:pt idx="1517">
                  <c:v>1517</c:v>
                </c:pt>
                <c:pt idx="1518">
                  <c:v>1518</c:v>
                </c:pt>
                <c:pt idx="1519">
                  <c:v>1519</c:v>
                </c:pt>
                <c:pt idx="1520">
                  <c:v>1520</c:v>
                </c:pt>
                <c:pt idx="1521">
                  <c:v>1521</c:v>
                </c:pt>
                <c:pt idx="1522">
                  <c:v>1522</c:v>
                </c:pt>
                <c:pt idx="1523">
                  <c:v>1523</c:v>
                </c:pt>
                <c:pt idx="1524">
                  <c:v>1524</c:v>
                </c:pt>
                <c:pt idx="1525">
                  <c:v>1525</c:v>
                </c:pt>
                <c:pt idx="1526">
                  <c:v>1526</c:v>
                </c:pt>
                <c:pt idx="1527">
                  <c:v>1527</c:v>
                </c:pt>
                <c:pt idx="1528">
                  <c:v>1528</c:v>
                </c:pt>
                <c:pt idx="1529">
                  <c:v>1529</c:v>
                </c:pt>
                <c:pt idx="1530">
                  <c:v>1530</c:v>
                </c:pt>
                <c:pt idx="1531">
                  <c:v>1531</c:v>
                </c:pt>
                <c:pt idx="1532">
                  <c:v>1532</c:v>
                </c:pt>
                <c:pt idx="1533">
                  <c:v>1533</c:v>
                </c:pt>
                <c:pt idx="1534">
                  <c:v>1534</c:v>
                </c:pt>
                <c:pt idx="1535">
                  <c:v>1535</c:v>
                </c:pt>
                <c:pt idx="1536">
                  <c:v>1536</c:v>
                </c:pt>
                <c:pt idx="1537">
                  <c:v>1537</c:v>
                </c:pt>
                <c:pt idx="1538">
                  <c:v>1538</c:v>
                </c:pt>
                <c:pt idx="1539">
                  <c:v>1539</c:v>
                </c:pt>
                <c:pt idx="1540">
                  <c:v>1540</c:v>
                </c:pt>
                <c:pt idx="1541">
                  <c:v>1541</c:v>
                </c:pt>
                <c:pt idx="1542">
                  <c:v>1542</c:v>
                </c:pt>
                <c:pt idx="1543">
                  <c:v>1543</c:v>
                </c:pt>
                <c:pt idx="1544">
                  <c:v>1544</c:v>
                </c:pt>
                <c:pt idx="1545">
                  <c:v>1545</c:v>
                </c:pt>
                <c:pt idx="1546">
                  <c:v>1546</c:v>
                </c:pt>
                <c:pt idx="1547">
                  <c:v>1547</c:v>
                </c:pt>
                <c:pt idx="1548">
                  <c:v>1548</c:v>
                </c:pt>
                <c:pt idx="1549">
                  <c:v>1549</c:v>
                </c:pt>
                <c:pt idx="1550">
                  <c:v>1550</c:v>
                </c:pt>
                <c:pt idx="1551">
                  <c:v>1551</c:v>
                </c:pt>
                <c:pt idx="1552">
                  <c:v>1552</c:v>
                </c:pt>
                <c:pt idx="1553">
                  <c:v>1553</c:v>
                </c:pt>
                <c:pt idx="1554">
                  <c:v>1554</c:v>
                </c:pt>
                <c:pt idx="1555">
                  <c:v>1555</c:v>
                </c:pt>
                <c:pt idx="1556">
                  <c:v>1556</c:v>
                </c:pt>
                <c:pt idx="1557">
                  <c:v>1557</c:v>
                </c:pt>
                <c:pt idx="1558">
                  <c:v>1558</c:v>
                </c:pt>
                <c:pt idx="1559">
                  <c:v>1559</c:v>
                </c:pt>
                <c:pt idx="1560">
                  <c:v>1560</c:v>
                </c:pt>
                <c:pt idx="1561">
                  <c:v>1561</c:v>
                </c:pt>
                <c:pt idx="1562">
                  <c:v>1562</c:v>
                </c:pt>
                <c:pt idx="1563">
                  <c:v>1563</c:v>
                </c:pt>
                <c:pt idx="1564">
                  <c:v>1564</c:v>
                </c:pt>
                <c:pt idx="1565">
                  <c:v>1565</c:v>
                </c:pt>
                <c:pt idx="1566">
                  <c:v>1566</c:v>
                </c:pt>
                <c:pt idx="1567">
                  <c:v>1567</c:v>
                </c:pt>
                <c:pt idx="1568">
                  <c:v>1568</c:v>
                </c:pt>
                <c:pt idx="1569">
                  <c:v>1569</c:v>
                </c:pt>
                <c:pt idx="1570">
                  <c:v>1570</c:v>
                </c:pt>
                <c:pt idx="1571">
                  <c:v>1571</c:v>
                </c:pt>
                <c:pt idx="1572">
                  <c:v>1572</c:v>
                </c:pt>
                <c:pt idx="1573">
                  <c:v>1573</c:v>
                </c:pt>
                <c:pt idx="1574">
                  <c:v>1574</c:v>
                </c:pt>
                <c:pt idx="1575">
                  <c:v>1575</c:v>
                </c:pt>
                <c:pt idx="1576">
                  <c:v>1576</c:v>
                </c:pt>
                <c:pt idx="1577">
                  <c:v>1577</c:v>
                </c:pt>
                <c:pt idx="1578">
                  <c:v>1578</c:v>
                </c:pt>
                <c:pt idx="1579">
                  <c:v>1579</c:v>
                </c:pt>
                <c:pt idx="1580">
                  <c:v>1580</c:v>
                </c:pt>
                <c:pt idx="1581">
                  <c:v>1581</c:v>
                </c:pt>
                <c:pt idx="1582">
                  <c:v>1582</c:v>
                </c:pt>
                <c:pt idx="1583">
                  <c:v>1583</c:v>
                </c:pt>
                <c:pt idx="1584">
                  <c:v>1584</c:v>
                </c:pt>
                <c:pt idx="1585">
                  <c:v>1585</c:v>
                </c:pt>
                <c:pt idx="1586">
                  <c:v>1586</c:v>
                </c:pt>
                <c:pt idx="1587">
                  <c:v>1587</c:v>
                </c:pt>
                <c:pt idx="1588">
                  <c:v>1588</c:v>
                </c:pt>
                <c:pt idx="1589">
                  <c:v>1589</c:v>
                </c:pt>
                <c:pt idx="1590">
                  <c:v>1590</c:v>
                </c:pt>
                <c:pt idx="1591">
                  <c:v>1591</c:v>
                </c:pt>
                <c:pt idx="1592">
                  <c:v>1592</c:v>
                </c:pt>
                <c:pt idx="1593">
                  <c:v>1593</c:v>
                </c:pt>
                <c:pt idx="1594">
                  <c:v>1594</c:v>
                </c:pt>
                <c:pt idx="1595">
                  <c:v>1595</c:v>
                </c:pt>
                <c:pt idx="1596">
                  <c:v>1596</c:v>
                </c:pt>
                <c:pt idx="1597">
                  <c:v>1597</c:v>
                </c:pt>
                <c:pt idx="1598">
                  <c:v>1598</c:v>
                </c:pt>
                <c:pt idx="1599">
                  <c:v>1599</c:v>
                </c:pt>
                <c:pt idx="1600">
                  <c:v>1600</c:v>
                </c:pt>
                <c:pt idx="1601">
                  <c:v>1601</c:v>
                </c:pt>
                <c:pt idx="1602">
                  <c:v>1602</c:v>
                </c:pt>
                <c:pt idx="1603">
                  <c:v>1603</c:v>
                </c:pt>
                <c:pt idx="1604">
                  <c:v>1604</c:v>
                </c:pt>
                <c:pt idx="1605">
                  <c:v>1605</c:v>
                </c:pt>
                <c:pt idx="1606">
                  <c:v>1606</c:v>
                </c:pt>
                <c:pt idx="1607">
                  <c:v>1607</c:v>
                </c:pt>
                <c:pt idx="1608">
                  <c:v>1608</c:v>
                </c:pt>
                <c:pt idx="1609">
                  <c:v>1609</c:v>
                </c:pt>
                <c:pt idx="1610">
                  <c:v>1610</c:v>
                </c:pt>
                <c:pt idx="1611">
                  <c:v>1611</c:v>
                </c:pt>
                <c:pt idx="1612">
                  <c:v>1612</c:v>
                </c:pt>
                <c:pt idx="1613">
                  <c:v>1613</c:v>
                </c:pt>
                <c:pt idx="1614">
                  <c:v>1614</c:v>
                </c:pt>
                <c:pt idx="1615">
                  <c:v>1615</c:v>
                </c:pt>
                <c:pt idx="1616">
                  <c:v>1616</c:v>
                </c:pt>
                <c:pt idx="1617">
                  <c:v>1617</c:v>
                </c:pt>
                <c:pt idx="1618">
                  <c:v>1618</c:v>
                </c:pt>
                <c:pt idx="1619">
                  <c:v>1619</c:v>
                </c:pt>
                <c:pt idx="1620">
                  <c:v>1620</c:v>
                </c:pt>
                <c:pt idx="1621">
                  <c:v>1621</c:v>
                </c:pt>
                <c:pt idx="1622">
                  <c:v>1622</c:v>
                </c:pt>
                <c:pt idx="1623">
                  <c:v>1623</c:v>
                </c:pt>
                <c:pt idx="1624">
                  <c:v>1624</c:v>
                </c:pt>
                <c:pt idx="1625">
                  <c:v>1625</c:v>
                </c:pt>
                <c:pt idx="1626">
                  <c:v>1626</c:v>
                </c:pt>
                <c:pt idx="1627">
                  <c:v>1627</c:v>
                </c:pt>
                <c:pt idx="1628">
                  <c:v>1628</c:v>
                </c:pt>
                <c:pt idx="1629">
                  <c:v>1629</c:v>
                </c:pt>
                <c:pt idx="1630">
                  <c:v>1630</c:v>
                </c:pt>
                <c:pt idx="1631">
                  <c:v>1631</c:v>
                </c:pt>
                <c:pt idx="1632">
                  <c:v>1632</c:v>
                </c:pt>
                <c:pt idx="1633">
                  <c:v>1633</c:v>
                </c:pt>
                <c:pt idx="1634">
                  <c:v>1634</c:v>
                </c:pt>
                <c:pt idx="1635">
                  <c:v>1635</c:v>
                </c:pt>
                <c:pt idx="1636">
                  <c:v>1636</c:v>
                </c:pt>
                <c:pt idx="1637">
                  <c:v>1637</c:v>
                </c:pt>
                <c:pt idx="1638">
                  <c:v>1638</c:v>
                </c:pt>
                <c:pt idx="1639">
                  <c:v>1639</c:v>
                </c:pt>
                <c:pt idx="1640">
                  <c:v>1640</c:v>
                </c:pt>
                <c:pt idx="1641">
                  <c:v>1641</c:v>
                </c:pt>
                <c:pt idx="1642">
                  <c:v>1642</c:v>
                </c:pt>
                <c:pt idx="1643">
                  <c:v>1643</c:v>
                </c:pt>
                <c:pt idx="1644">
                  <c:v>1644</c:v>
                </c:pt>
                <c:pt idx="1645">
                  <c:v>1645</c:v>
                </c:pt>
                <c:pt idx="1646">
                  <c:v>1646</c:v>
                </c:pt>
                <c:pt idx="1647">
                  <c:v>1647</c:v>
                </c:pt>
                <c:pt idx="1648">
                  <c:v>1648</c:v>
                </c:pt>
                <c:pt idx="1649">
                  <c:v>1649</c:v>
                </c:pt>
                <c:pt idx="1650">
                  <c:v>1650</c:v>
                </c:pt>
                <c:pt idx="1651">
                  <c:v>1651</c:v>
                </c:pt>
                <c:pt idx="1652">
                  <c:v>1652</c:v>
                </c:pt>
                <c:pt idx="1653">
                  <c:v>1653</c:v>
                </c:pt>
                <c:pt idx="1654">
                  <c:v>1654</c:v>
                </c:pt>
                <c:pt idx="1655">
                  <c:v>1655</c:v>
                </c:pt>
                <c:pt idx="1656">
                  <c:v>1656</c:v>
                </c:pt>
                <c:pt idx="1657">
                  <c:v>1657</c:v>
                </c:pt>
                <c:pt idx="1658">
                  <c:v>1658</c:v>
                </c:pt>
                <c:pt idx="1659">
                  <c:v>1659</c:v>
                </c:pt>
                <c:pt idx="1660">
                  <c:v>1660</c:v>
                </c:pt>
                <c:pt idx="1661">
                  <c:v>1661</c:v>
                </c:pt>
                <c:pt idx="1662">
                  <c:v>1662</c:v>
                </c:pt>
                <c:pt idx="1663">
                  <c:v>1663</c:v>
                </c:pt>
                <c:pt idx="1664">
                  <c:v>1664</c:v>
                </c:pt>
                <c:pt idx="1665">
                  <c:v>1665</c:v>
                </c:pt>
                <c:pt idx="1666">
                  <c:v>1666</c:v>
                </c:pt>
                <c:pt idx="1667">
                  <c:v>1667</c:v>
                </c:pt>
                <c:pt idx="1668">
                  <c:v>1668</c:v>
                </c:pt>
                <c:pt idx="1669">
                  <c:v>1669</c:v>
                </c:pt>
                <c:pt idx="1670">
                  <c:v>1670</c:v>
                </c:pt>
                <c:pt idx="1671">
                  <c:v>1671</c:v>
                </c:pt>
                <c:pt idx="1672">
                  <c:v>1672</c:v>
                </c:pt>
                <c:pt idx="1673">
                  <c:v>1673</c:v>
                </c:pt>
                <c:pt idx="1674">
                  <c:v>1674</c:v>
                </c:pt>
                <c:pt idx="1675">
                  <c:v>1675</c:v>
                </c:pt>
                <c:pt idx="1676">
                  <c:v>1676</c:v>
                </c:pt>
                <c:pt idx="1677">
                  <c:v>1677</c:v>
                </c:pt>
                <c:pt idx="1678">
                  <c:v>1678</c:v>
                </c:pt>
                <c:pt idx="1679">
                  <c:v>1679</c:v>
                </c:pt>
                <c:pt idx="1680">
                  <c:v>1680</c:v>
                </c:pt>
                <c:pt idx="1681">
                  <c:v>1681</c:v>
                </c:pt>
                <c:pt idx="1682">
                  <c:v>1682</c:v>
                </c:pt>
                <c:pt idx="1683">
                  <c:v>1683</c:v>
                </c:pt>
                <c:pt idx="1684">
                  <c:v>1684</c:v>
                </c:pt>
                <c:pt idx="1685">
                  <c:v>1685</c:v>
                </c:pt>
                <c:pt idx="1686">
                  <c:v>1686</c:v>
                </c:pt>
                <c:pt idx="1687">
                  <c:v>1687</c:v>
                </c:pt>
                <c:pt idx="1688">
                  <c:v>1688</c:v>
                </c:pt>
                <c:pt idx="1689">
                  <c:v>1689</c:v>
                </c:pt>
                <c:pt idx="1690">
                  <c:v>1690</c:v>
                </c:pt>
                <c:pt idx="1691">
                  <c:v>1691</c:v>
                </c:pt>
                <c:pt idx="1692">
                  <c:v>1692</c:v>
                </c:pt>
                <c:pt idx="1693">
                  <c:v>1693</c:v>
                </c:pt>
                <c:pt idx="1694">
                  <c:v>1694</c:v>
                </c:pt>
                <c:pt idx="1695">
                  <c:v>1695</c:v>
                </c:pt>
                <c:pt idx="1696">
                  <c:v>1696</c:v>
                </c:pt>
                <c:pt idx="1697">
                  <c:v>1697</c:v>
                </c:pt>
                <c:pt idx="1698">
                  <c:v>1698</c:v>
                </c:pt>
                <c:pt idx="1699">
                  <c:v>1699</c:v>
                </c:pt>
                <c:pt idx="1700">
                  <c:v>1700</c:v>
                </c:pt>
                <c:pt idx="1701">
                  <c:v>1701</c:v>
                </c:pt>
                <c:pt idx="1702">
                  <c:v>1702</c:v>
                </c:pt>
                <c:pt idx="1703">
                  <c:v>1703</c:v>
                </c:pt>
                <c:pt idx="1704">
                  <c:v>1704</c:v>
                </c:pt>
                <c:pt idx="1705">
                  <c:v>1705</c:v>
                </c:pt>
                <c:pt idx="1706">
                  <c:v>1706</c:v>
                </c:pt>
                <c:pt idx="1707">
                  <c:v>1707</c:v>
                </c:pt>
                <c:pt idx="1708">
                  <c:v>1708</c:v>
                </c:pt>
                <c:pt idx="1709">
                  <c:v>1709</c:v>
                </c:pt>
                <c:pt idx="1710">
                  <c:v>1710</c:v>
                </c:pt>
                <c:pt idx="1711">
                  <c:v>1711</c:v>
                </c:pt>
                <c:pt idx="1712">
                  <c:v>1712</c:v>
                </c:pt>
                <c:pt idx="1713">
                  <c:v>1713</c:v>
                </c:pt>
                <c:pt idx="1714">
                  <c:v>1714</c:v>
                </c:pt>
                <c:pt idx="1715">
                  <c:v>1715</c:v>
                </c:pt>
                <c:pt idx="1716">
                  <c:v>1716</c:v>
                </c:pt>
                <c:pt idx="1717">
                  <c:v>1717</c:v>
                </c:pt>
                <c:pt idx="1718">
                  <c:v>1718</c:v>
                </c:pt>
                <c:pt idx="1719">
                  <c:v>1719</c:v>
                </c:pt>
                <c:pt idx="1720">
                  <c:v>1720</c:v>
                </c:pt>
                <c:pt idx="1721">
                  <c:v>1721</c:v>
                </c:pt>
                <c:pt idx="1722">
                  <c:v>1722</c:v>
                </c:pt>
                <c:pt idx="1723">
                  <c:v>1723</c:v>
                </c:pt>
                <c:pt idx="1724">
                  <c:v>1724</c:v>
                </c:pt>
                <c:pt idx="1725">
                  <c:v>1725</c:v>
                </c:pt>
                <c:pt idx="1726">
                  <c:v>1726</c:v>
                </c:pt>
                <c:pt idx="1727">
                  <c:v>1727</c:v>
                </c:pt>
                <c:pt idx="1728">
                  <c:v>1728</c:v>
                </c:pt>
                <c:pt idx="1729">
                  <c:v>1729</c:v>
                </c:pt>
                <c:pt idx="1730">
                  <c:v>1730</c:v>
                </c:pt>
                <c:pt idx="1731">
                  <c:v>1731</c:v>
                </c:pt>
                <c:pt idx="1732">
                  <c:v>1732</c:v>
                </c:pt>
                <c:pt idx="1733">
                  <c:v>1733</c:v>
                </c:pt>
                <c:pt idx="1734">
                  <c:v>1734</c:v>
                </c:pt>
                <c:pt idx="1735">
                  <c:v>1735</c:v>
                </c:pt>
                <c:pt idx="1736">
                  <c:v>1736</c:v>
                </c:pt>
                <c:pt idx="1737">
                  <c:v>1737</c:v>
                </c:pt>
                <c:pt idx="1738">
                  <c:v>1738</c:v>
                </c:pt>
                <c:pt idx="1739">
                  <c:v>1739</c:v>
                </c:pt>
                <c:pt idx="1740">
                  <c:v>1740</c:v>
                </c:pt>
                <c:pt idx="1741">
                  <c:v>1741</c:v>
                </c:pt>
                <c:pt idx="1742">
                  <c:v>1742</c:v>
                </c:pt>
                <c:pt idx="1743">
                  <c:v>1743</c:v>
                </c:pt>
                <c:pt idx="1744">
                  <c:v>1744</c:v>
                </c:pt>
                <c:pt idx="1745">
                  <c:v>1745</c:v>
                </c:pt>
                <c:pt idx="1746">
                  <c:v>1746</c:v>
                </c:pt>
                <c:pt idx="1747">
                  <c:v>1747</c:v>
                </c:pt>
                <c:pt idx="1748">
                  <c:v>1748</c:v>
                </c:pt>
                <c:pt idx="1749">
                  <c:v>1749</c:v>
                </c:pt>
                <c:pt idx="1750">
                  <c:v>1750</c:v>
                </c:pt>
                <c:pt idx="1751">
                  <c:v>1751</c:v>
                </c:pt>
                <c:pt idx="1752">
                  <c:v>1752</c:v>
                </c:pt>
                <c:pt idx="1753">
                  <c:v>1753</c:v>
                </c:pt>
                <c:pt idx="1754">
                  <c:v>1754</c:v>
                </c:pt>
                <c:pt idx="1755">
                  <c:v>1755</c:v>
                </c:pt>
                <c:pt idx="1756">
                  <c:v>1756</c:v>
                </c:pt>
                <c:pt idx="1757">
                  <c:v>1757</c:v>
                </c:pt>
                <c:pt idx="1758">
                  <c:v>1758</c:v>
                </c:pt>
                <c:pt idx="1759">
                  <c:v>1759</c:v>
                </c:pt>
                <c:pt idx="1760">
                  <c:v>1760</c:v>
                </c:pt>
                <c:pt idx="1761">
                  <c:v>1761</c:v>
                </c:pt>
                <c:pt idx="1762">
                  <c:v>1762</c:v>
                </c:pt>
                <c:pt idx="1763">
                  <c:v>1763</c:v>
                </c:pt>
                <c:pt idx="1764">
                  <c:v>1764</c:v>
                </c:pt>
                <c:pt idx="1765">
                  <c:v>1765</c:v>
                </c:pt>
                <c:pt idx="1766">
                  <c:v>1766</c:v>
                </c:pt>
                <c:pt idx="1767">
                  <c:v>1767</c:v>
                </c:pt>
                <c:pt idx="1768">
                  <c:v>1768</c:v>
                </c:pt>
                <c:pt idx="1769">
                  <c:v>1769</c:v>
                </c:pt>
                <c:pt idx="1770">
                  <c:v>1770</c:v>
                </c:pt>
                <c:pt idx="1771">
                  <c:v>1771</c:v>
                </c:pt>
                <c:pt idx="1772">
                  <c:v>1772</c:v>
                </c:pt>
                <c:pt idx="1773">
                  <c:v>1773</c:v>
                </c:pt>
                <c:pt idx="1774">
                  <c:v>1774</c:v>
                </c:pt>
                <c:pt idx="1775">
                  <c:v>1775</c:v>
                </c:pt>
                <c:pt idx="1776">
                  <c:v>1776</c:v>
                </c:pt>
                <c:pt idx="1777">
                  <c:v>1777</c:v>
                </c:pt>
                <c:pt idx="1778">
                  <c:v>1778</c:v>
                </c:pt>
                <c:pt idx="1779">
                  <c:v>1779</c:v>
                </c:pt>
                <c:pt idx="1780">
                  <c:v>1780</c:v>
                </c:pt>
                <c:pt idx="1781">
                  <c:v>1781</c:v>
                </c:pt>
                <c:pt idx="1782">
                  <c:v>1782</c:v>
                </c:pt>
                <c:pt idx="1783">
                  <c:v>1783</c:v>
                </c:pt>
                <c:pt idx="1784">
                  <c:v>1784</c:v>
                </c:pt>
                <c:pt idx="1785">
                  <c:v>1785</c:v>
                </c:pt>
                <c:pt idx="1786">
                  <c:v>1786</c:v>
                </c:pt>
                <c:pt idx="1787">
                  <c:v>1787</c:v>
                </c:pt>
                <c:pt idx="1788">
                  <c:v>1788</c:v>
                </c:pt>
                <c:pt idx="1789">
                  <c:v>1789</c:v>
                </c:pt>
                <c:pt idx="1790">
                  <c:v>1790</c:v>
                </c:pt>
                <c:pt idx="1791">
                  <c:v>1791</c:v>
                </c:pt>
                <c:pt idx="1792">
                  <c:v>1792</c:v>
                </c:pt>
                <c:pt idx="1793">
                  <c:v>1793</c:v>
                </c:pt>
                <c:pt idx="1794">
                  <c:v>1794</c:v>
                </c:pt>
                <c:pt idx="1795">
                  <c:v>1795</c:v>
                </c:pt>
                <c:pt idx="1796">
                  <c:v>1796</c:v>
                </c:pt>
                <c:pt idx="1797">
                  <c:v>1797</c:v>
                </c:pt>
                <c:pt idx="1798">
                  <c:v>1798</c:v>
                </c:pt>
                <c:pt idx="1799">
                  <c:v>1799</c:v>
                </c:pt>
                <c:pt idx="1800">
                  <c:v>1800</c:v>
                </c:pt>
                <c:pt idx="1801">
                  <c:v>1801</c:v>
                </c:pt>
                <c:pt idx="1802">
                  <c:v>1802</c:v>
                </c:pt>
                <c:pt idx="1803">
                  <c:v>1803</c:v>
                </c:pt>
                <c:pt idx="1804">
                  <c:v>1804</c:v>
                </c:pt>
                <c:pt idx="1805">
                  <c:v>1805</c:v>
                </c:pt>
                <c:pt idx="1806">
                  <c:v>1806</c:v>
                </c:pt>
                <c:pt idx="1807">
                  <c:v>1807</c:v>
                </c:pt>
                <c:pt idx="1808">
                  <c:v>1808</c:v>
                </c:pt>
                <c:pt idx="1809">
                  <c:v>1809</c:v>
                </c:pt>
                <c:pt idx="1810">
                  <c:v>1810</c:v>
                </c:pt>
                <c:pt idx="1811">
                  <c:v>1811</c:v>
                </c:pt>
                <c:pt idx="1812">
                  <c:v>1812</c:v>
                </c:pt>
                <c:pt idx="1813">
                  <c:v>1813</c:v>
                </c:pt>
                <c:pt idx="1814">
                  <c:v>1814</c:v>
                </c:pt>
                <c:pt idx="1815">
                  <c:v>1815</c:v>
                </c:pt>
                <c:pt idx="1816">
                  <c:v>1816</c:v>
                </c:pt>
                <c:pt idx="1817">
                  <c:v>1817</c:v>
                </c:pt>
                <c:pt idx="1818">
                  <c:v>1818</c:v>
                </c:pt>
                <c:pt idx="1819">
                  <c:v>1819</c:v>
                </c:pt>
                <c:pt idx="1820">
                  <c:v>1820</c:v>
                </c:pt>
                <c:pt idx="1821">
                  <c:v>1821</c:v>
                </c:pt>
                <c:pt idx="1822">
                  <c:v>1822</c:v>
                </c:pt>
                <c:pt idx="1823">
                  <c:v>1823</c:v>
                </c:pt>
                <c:pt idx="1824">
                  <c:v>1824</c:v>
                </c:pt>
                <c:pt idx="1825">
                  <c:v>1825</c:v>
                </c:pt>
                <c:pt idx="1826">
                  <c:v>1826</c:v>
                </c:pt>
                <c:pt idx="1827">
                  <c:v>1827</c:v>
                </c:pt>
                <c:pt idx="1828">
                  <c:v>1828</c:v>
                </c:pt>
                <c:pt idx="1829">
                  <c:v>1829</c:v>
                </c:pt>
                <c:pt idx="1830">
                  <c:v>1830</c:v>
                </c:pt>
                <c:pt idx="1831">
                  <c:v>1831</c:v>
                </c:pt>
                <c:pt idx="1832">
                  <c:v>1832</c:v>
                </c:pt>
                <c:pt idx="1833">
                  <c:v>1833</c:v>
                </c:pt>
                <c:pt idx="1834">
                  <c:v>1834</c:v>
                </c:pt>
                <c:pt idx="1835">
                  <c:v>1835</c:v>
                </c:pt>
                <c:pt idx="1836">
                  <c:v>1836</c:v>
                </c:pt>
                <c:pt idx="1837">
                  <c:v>1837</c:v>
                </c:pt>
                <c:pt idx="1838">
                  <c:v>1838</c:v>
                </c:pt>
                <c:pt idx="1839">
                  <c:v>1839</c:v>
                </c:pt>
                <c:pt idx="1840">
                  <c:v>1840</c:v>
                </c:pt>
                <c:pt idx="1841">
                  <c:v>1841</c:v>
                </c:pt>
                <c:pt idx="1842">
                  <c:v>1842</c:v>
                </c:pt>
                <c:pt idx="1843">
                  <c:v>1843</c:v>
                </c:pt>
                <c:pt idx="1844">
                  <c:v>1844</c:v>
                </c:pt>
                <c:pt idx="1845">
                  <c:v>1845</c:v>
                </c:pt>
                <c:pt idx="1846">
                  <c:v>1846</c:v>
                </c:pt>
                <c:pt idx="1847">
                  <c:v>1847</c:v>
                </c:pt>
                <c:pt idx="1848">
                  <c:v>1848</c:v>
                </c:pt>
                <c:pt idx="1849">
                  <c:v>1849</c:v>
                </c:pt>
                <c:pt idx="1850">
                  <c:v>1850</c:v>
                </c:pt>
                <c:pt idx="1851">
                  <c:v>1851</c:v>
                </c:pt>
                <c:pt idx="1852">
                  <c:v>1852</c:v>
                </c:pt>
                <c:pt idx="1853">
                  <c:v>1853</c:v>
                </c:pt>
                <c:pt idx="1854">
                  <c:v>1854</c:v>
                </c:pt>
                <c:pt idx="1855">
                  <c:v>1855</c:v>
                </c:pt>
                <c:pt idx="1856">
                  <c:v>1856</c:v>
                </c:pt>
                <c:pt idx="1857">
                  <c:v>1857</c:v>
                </c:pt>
                <c:pt idx="1858">
                  <c:v>1858</c:v>
                </c:pt>
                <c:pt idx="1859">
                  <c:v>1859</c:v>
                </c:pt>
                <c:pt idx="1860">
                  <c:v>1860</c:v>
                </c:pt>
                <c:pt idx="1861">
                  <c:v>1861</c:v>
                </c:pt>
                <c:pt idx="1862">
                  <c:v>1862</c:v>
                </c:pt>
                <c:pt idx="1863">
                  <c:v>1863</c:v>
                </c:pt>
                <c:pt idx="1864">
                  <c:v>1864</c:v>
                </c:pt>
                <c:pt idx="1865">
                  <c:v>1865</c:v>
                </c:pt>
                <c:pt idx="1866">
                  <c:v>1866</c:v>
                </c:pt>
                <c:pt idx="1867">
                  <c:v>1867</c:v>
                </c:pt>
                <c:pt idx="1868">
                  <c:v>1868</c:v>
                </c:pt>
                <c:pt idx="1869">
                  <c:v>1869</c:v>
                </c:pt>
                <c:pt idx="1870">
                  <c:v>1870</c:v>
                </c:pt>
                <c:pt idx="1871">
                  <c:v>1871</c:v>
                </c:pt>
                <c:pt idx="1872">
                  <c:v>1872</c:v>
                </c:pt>
                <c:pt idx="1873">
                  <c:v>1873</c:v>
                </c:pt>
                <c:pt idx="1874">
                  <c:v>1874</c:v>
                </c:pt>
                <c:pt idx="1875">
                  <c:v>1875</c:v>
                </c:pt>
                <c:pt idx="1876">
                  <c:v>1876</c:v>
                </c:pt>
                <c:pt idx="1877">
                  <c:v>1877</c:v>
                </c:pt>
                <c:pt idx="1878">
                  <c:v>1878</c:v>
                </c:pt>
                <c:pt idx="1879">
                  <c:v>1879</c:v>
                </c:pt>
                <c:pt idx="1880">
                  <c:v>1880</c:v>
                </c:pt>
                <c:pt idx="1881">
                  <c:v>1881</c:v>
                </c:pt>
                <c:pt idx="1882">
                  <c:v>1882</c:v>
                </c:pt>
                <c:pt idx="1883">
                  <c:v>1883</c:v>
                </c:pt>
                <c:pt idx="1884">
                  <c:v>1884</c:v>
                </c:pt>
                <c:pt idx="1885">
                  <c:v>1885</c:v>
                </c:pt>
                <c:pt idx="1886">
                  <c:v>1886</c:v>
                </c:pt>
                <c:pt idx="1887">
                  <c:v>1887</c:v>
                </c:pt>
                <c:pt idx="1888">
                  <c:v>1888</c:v>
                </c:pt>
                <c:pt idx="1889">
                  <c:v>1889</c:v>
                </c:pt>
                <c:pt idx="1890">
                  <c:v>1890</c:v>
                </c:pt>
                <c:pt idx="1891">
                  <c:v>1891</c:v>
                </c:pt>
                <c:pt idx="1892">
                  <c:v>1892</c:v>
                </c:pt>
                <c:pt idx="1893">
                  <c:v>1893</c:v>
                </c:pt>
                <c:pt idx="1894">
                  <c:v>1894</c:v>
                </c:pt>
                <c:pt idx="1895">
                  <c:v>1895</c:v>
                </c:pt>
                <c:pt idx="1896">
                  <c:v>1896</c:v>
                </c:pt>
                <c:pt idx="1897">
                  <c:v>1897</c:v>
                </c:pt>
                <c:pt idx="1898">
                  <c:v>1898</c:v>
                </c:pt>
                <c:pt idx="1899">
                  <c:v>1899</c:v>
                </c:pt>
                <c:pt idx="1900">
                  <c:v>1900</c:v>
                </c:pt>
                <c:pt idx="1901">
                  <c:v>1901</c:v>
                </c:pt>
                <c:pt idx="1902">
                  <c:v>1902</c:v>
                </c:pt>
                <c:pt idx="1903">
                  <c:v>1903</c:v>
                </c:pt>
                <c:pt idx="1904">
                  <c:v>1904</c:v>
                </c:pt>
                <c:pt idx="1905">
                  <c:v>1905</c:v>
                </c:pt>
                <c:pt idx="1906">
                  <c:v>1906</c:v>
                </c:pt>
                <c:pt idx="1907">
                  <c:v>1907</c:v>
                </c:pt>
                <c:pt idx="1908">
                  <c:v>1908</c:v>
                </c:pt>
                <c:pt idx="1909">
                  <c:v>1909</c:v>
                </c:pt>
                <c:pt idx="1910">
                  <c:v>1910</c:v>
                </c:pt>
                <c:pt idx="1911">
                  <c:v>1911</c:v>
                </c:pt>
                <c:pt idx="1912">
                  <c:v>1912</c:v>
                </c:pt>
                <c:pt idx="1913">
                  <c:v>1913</c:v>
                </c:pt>
                <c:pt idx="1914">
                  <c:v>1914</c:v>
                </c:pt>
                <c:pt idx="1915">
                  <c:v>1915</c:v>
                </c:pt>
                <c:pt idx="1916">
                  <c:v>1916</c:v>
                </c:pt>
                <c:pt idx="1917">
                  <c:v>1917</c:v>
                </c:pt>
                <c:pt idx="1918">
                  <c:v>1918</c:v>
                </c:pt>
                <c:pt idx="1919">
                  <c:v>1919</c:v>
                </c:pt>
                <c:pt idx="1920">
                  <c:v>1920</c:v>
                </c:pt>
                <c:pt idx="1921">
                  <c:v>1921</c:v>
                </c:pt>
                <c:pt idx="1922">
                  <c:v>1922</c:v>
                </c:pt>
                <c:pt idx="1923">
                  <c:v>1923</c:v>
                </c:pt>
                <c:pt idx="1924">
                  <c:v>1924</c:v>
                </c:pt>
                <c:pt idx="1925">
                  <c:v>1925</c:v>
                </c:pt>
                <c:pt idx="1926">
                  <c:v>1926</c:v>
                </c:pt>
                <c:pt idx="1927">
                  <c:v>1927</c:v>
                </c:pt>
                <c:pt idx="1928">
                  <c:v>1928</c:v>
                </c:pt>
                <c:pt idx="1929">
                  <c:v>1929</c:v>
                </c:pt>
                <c:pt idx="1930">
                  <c:v>1930</c:v>
                </c:pt>
                <c:pt idx="1931">
                  <c:v>1931</c:v>
                </c:pt>
                <c:pt idx="1932">
                  <c:v>1932</c:v>
                </c:pt>
                <c:pt idx="1933">
                  <c:v>1933</c:v>
                </c:pt>
                <c:pt idx="1934">
                  <c:v>1934</c:v>
                </c:pt>
                <c:pt idx="1935">
                  <c:v>1935</c:v>
                </c:pt>
                <c:pt idx="1936">
                  <c:v>1936</c:v>
                </c:pt>
                <c:pt idx="1937">
                  <c:v>1937</c:v>
                </c:pt>
                <c:pt idx="1938">
                  <c:v>1938</c:v>
                </c:pt>
                <c:pt idx="1939">
                  <c:v>1939</c:v>
                </c:pt>
                <c:pt idx="1940">
                  <c:v>1940</c:v>
                </c:pt>
                <c:pt idx="1941">
                  <c:v>1941</c:v>
                </c:pt>
                <c:pt idx="1942">
                  <c:v>1942</c:v>
                </c:pt>
                <c:pt idx="1943">
                  <c:v>1943</c:v>
                </c:pt>
                <c:pt idx="1944">
                  <c:v>1944</c:v>
                </c:pt>
                <c:pt idx="1945">
                  <c:v>1945</c:v>
                </c:pt>
                <c:pt idx="1946">
                  <c:v>1946</c:v>
                </c:pt>
                <c:pt idx="1947">
                  <c:v>1947</c:v>
                </c:pt>
                <c:pt idx="1948">
                  <c:v>1948</c:v>
                </c:pt>
                <c:pt idx="1949">
                  <c:v>1949</c:v>
                </c:pt>
                <c:pt idx="1950">
                  <c:v>1950</c:v>
                </c:pt>
                <c:pt idx="1951">
                  <c:v>1951</c:v>
                </c:pt>
                <c:pt idx="1952">
                  <c:v>1952</c:v>
                </c:pt>
                <c:pt idx="1953">
                  <c:v>1953</c:v>
                </c:pt>
                <c:pt idx="1954">
                  <c:v>1954</c:v>
                </c:pt>
                <c:pt idx="1955">
                  <c:v>1955</c:v>
                </c:pt>
                <c:pt idx="1956">
                  <c:v>1956</c:v>
                </c:pt>
                <c:pt idx="1957">
                  <c:v>1957</c:v>
                </c:pt>
                <c:pt idx="1958">
                  <c:v>1958</c:v>
                </c:pt>
                <c:pt idx="1959">
                  <c:v>1959</c:v>
                </c:pt>
                <c:pt idx="1960">
                  <c:v>1960</c:v>
                </c:pt>
                <c:pt idx="1961">
                  <c:v>1961</c:v>
                </c:pt>
                <c:pt idx="1962">
                  <c:v>1962</c:v>
                </c:pt>
                <c:pt idx="1963">
                  <c:v>1963</c:v>
                </c:pt>
                <c:pt idx="1964">
                  <c:v>1964</c:v>
                </c:pt>
                <c:pt idx="1965">
                  <c:v>1965</c:v>
                </c:pt>
                <c:pt idx="1966">
                  <c:v>1966</c:v>
                </c:pt>
                <c:pt idx="1967">
                  <c:v>1967</c:v>
                </c:pt>
                <c:pt idx="1968">
                  <c:v>1968</c:v>
                </c:pt>
                <c:pt idx="1969">
                  <c:v>1969</c:v>
                </c:pt>
                <c:pt idx="1970">
                  <c:v>1970</c:v>
                </c:pt>
                <c:pt idx="1971">
                  <c:v>1971</c:v>
                </c:pt>
                <c:pt idx="1972">
                  <c:v>1972</c:v>
                </c:pt>
                <c:pt idx="1973">
                  <c:v>1973</c:v>
                </c:pt>
                <c:pt idx="1974">
                  <c:v>1974</c:v>
                </c:pt>
                <c:pt idx="1975">
                  <c:v>1975</c:v>
                </c:pt>
                <c:pt idx="1976">
                  <c:v>1976</c:v>
                </c:pt>
                <c:pt idx="1977">
                  <c:v>1977</c:v>
                </c:pt>
                <c:pt idx="1978">
                  <c:v>1978</c:v>
                </c:pt>
                <c:pt idx="1979">
                  <c:v>1979</c:v>
                </c:pt>
                <c:pt idx="1980">
                  <c:v>1980</c:v>
                </c:pt>
                <c:pt idx="1981">
                  <c:v>1981</c:v>
                </c:pt>
                <c:pt idx="1982">
                  <c:v>1982</c:v>
                </c:pt>
                <c:pt idx="1983">
                  <c:v>1983</c:v>
                </c:pt>
                <c:pt idx="1984">
                  <c:v>1984</c:v>
                </c:pt>
                <c:pt idx="1985">
                  <c:v>1985</c:v>
                </c:pt>
                <c:pt idx="1986">
                  <c:v>1986</c:v>
                </c:pt>
                <c:pt idx="1987">
                  <c:v>1987</c:v>
                </c:pt>
                <c:pt idx="1988">
                  <c:v>1988</c:v>
                </c:pt>
                <c:pt idx="1989">
                  <c:v>1989</c:v>
                </c:pt>
                <c:pt idx="1990">
                  <c:v>1990</c:v>
                </c:pt>
                <c:pt idx="1991">
                  <c:v>1991</c:v>
                </c:pt>
                <c:pt idx="1992">
                  <c:v>1992</c:v>
                </c:pt>
                <c:pt idx="1993">
                  <c:v>1993</c:v>
                </c:pt>
                <c:pt idx="1994">
                  <c:v>1994</c:v>
                </c:pt>
                <c:pt idx="1995">
                  <c:v>1995</c:v>
                </c:pt>
                <c:pt idx="1996">
                  <c:v>1996</c:v>
                </c:pt>
                <c:pt idx="1997">
                  <c:v>1997</c:v>
                </c:pt>
                <c:pt idx="1998">
                  <c:v>1998</c:v>
                </c:pt>
                <c:pt idx="1999">
                  <c:v>1999</c:v>
                </c:pt>
                <c:pt idx="2000">
                  <c:v>2000</c:v>
                </c:pt>
                <c:pt idx="2001">
                  <c:v>2001</c:v>
                </c:pt>
                <c:pt idx="2002">
                  <c:v>2002</c:v>
                </c:pt>
                <c:pt idx="2003">
                  <c:v>2003</c:v>
                </c:pt>
                <c:pt idx="2004">
                  <c:v>2004</c:v>
                </c:pt>
                <c:pt idx="2005">
                  <c:v>2005</c:v>
                </c:pt>
                <c:pt idx="2006">
                  <c:v>2006</c:v>
                </c:pt>
                <c:pt idx="2007">
                  <c:v>2007</c:v>
                </c:pt>
                <c:pt idx="2008">
                  <c:v>2008</c:v>
                </c:pt>
                <c:pt idx="2009">
                  <c:v>2009</c:v>
                </c:pt>
                <c:pt idx="2010">
                  <c:v>2010</c:v>
                </c:pt>
                <c:pt idx="2011">
                  <c:v>2011</c:v>
                </c:pt>
                <c:pt idx="2012">
                  <c:v>2012</c:v>
                </c:pt>
                <c:pt idx="2013">
                  <c:v>2013</c:v>
                </c:pt>
                <c:pt idx="2014">
                  <c:v>2014</c:v>
                </c:pt>
                <c:pt idx="2015">
                  <c:v>2015</c:v>
                </c:pt>
                <c:pt idx="2016">
                  <c:v>2016</c:v>
                </c:pt>
                <c:pt idx="2017">
                  <c:v>2017</c:v>
                </c:pt>
                <c:pt idx="2018">
                  <c:v>2018</c:v>
                </c:pt>
                <c:pt idx="2019">
                  <c:v>2019</c:v>
                </c:pt>
                <c:pt idx="2020">
                  <c:v>2020</c:v>
                </c:pt>
                <c:pt idx="2021">
                  <c:v>2021</c:v>
                </c:pt>
                <c:pt idx="2022">
                  <c:v>2022</c:v>
                </c:pt>
                <c:pt idx="2023">
                  <c:v>2023</c:v>
                </c:pt>
                <c:pt idx="2024">
                  <c:v>2024</c:v>
                </c:pt>
                <c:pt idx="2025">
                  <c:v>2025</c:v>
                </c:pt>
                <c:pt idx="2026">
                  <c:v>2026</c:v>
                </c:pt>
                <c:pt idx="2027">
                  <c:v>2027</c:v>
                </c:pt>
                <c:pt idx="2028">
                  <c:v>2028</c:v>
                </c:pt>
                <c:pt idx="2029">
                  <c:v>2029</c:v>
                </c:pt>
                <c:pt idx="2030">
                  <c:v>2030</c:v>
                </c:pt>
                <c:pt idx="2031">
                  <c:v>2031</c:v>
                </c:pt>
                <c:pt idx="2032">
                  <c:v>2032</c:v>
                </c:pt>
                <c:pt idx="2033">
                  <c:v>2033</c:v>
                </c:pt>
                <c:pt idx="2034">
                  <c:v>2034</c:v>
                </c:pt>
                <c:pt idx="2035">
                  <c:v>2035</c:v>
                </c:pt>
                <c:pt idx="2036">
                  <c:v>2036</c:v>
                </c:pt>
                <c:pt idx="2037">
                  <c:v>2037</c:v>
                </c:pt>
                <c:pt idx="2038">
                  <c:v>2038</c:v>
                </c:pt>
                <c:pt idx="2039">
                  <c:v>2039</c:v>
                </c:pt>
                <c:pt idx="2040">
                  <c:v>2040</c:v>
                </c:pt>
                <c:pt idx="2041">
                  <c:v>2041</c:v>
                </c:pt>
                <c:pt idx="2042">
                  <c:v>2042</c:v>
                </c:pt>
                <c:pt idx="2043">
                  <c:v>2043</c:v>
                </c:pt>
                <c:pt idx="2044">
                  <c:v>2044</c:v>
                </c:pt>
                <c:pt idx="2045">
                  <c:v>2045</c:v>
                </c:pt>
                <c:pt idx="2046">
                  <c:v>2046</c:v>
                </c:pt>
                <c:pt idx="2047">
                  <c:v>2047</c:v>
                </c:pt>
                <c:pt idx="2048">
                  <c:v>2048</c:v>
                </c:pt>
                <c:pt idx="2049">
                  <c:v>2049</c:v>
                </c:pt>
                <c:pt idx="2050">
                  <c:v>2050</c:v>
                </c:pt>
                <c:pt idx="2051">
                  <c:v>2051</c:v>
                </c:pt>
                <c:pt idx="2052">
                  <c:v>2052</c:v>
                </c:pt>
                <c:pt idx="2053">
                  <c:v>2053</c:v>
                </c:pt>
                <c:pt idx="2054">
                  <c:v>2054</c:v>
                </c:pt>
                <c:pt idx="2055">
                  <c:v>2055</c:v>
                </c:pt>
                <c:pt idx="2056">
                  <c:v>2056</c:v>
                </c:pt>
                <c:pt idx="2057">
                  <c:v>2057</c:v>
                </c:pt>
                <c:pt idx="2058">
                  <c:v>2058</c:v>
                </c:pt>
                <c:pt idx="2059">
                  <c:v>2059</c:v>
                </c:pt>
                <c:pt idx="2060">
                  <c:v>2060</c:v>
                </c:pt>
                <c:pt idx="2061">
                  <c:v>2061</c:v>
                </c:pt>
                <c:pt idx="2062">
                  <c:v>2062</c:v>
                </c:pt>
                <c:pt idx="2063">
                  <c:v>2063</c:v>
                </c:pt>
                <c:pt idx="2064">
                  <c:v>2064</c:v>
                </c:pt>
                <c:pt idx="2065">
                  <c:v>2065</c:v>
                </c:pt>
                <c:pt idx="2066">
                  <c:v>2066</c:v>
                </c:pt>
                <c:pt idx="2067">
                  <c:v>2067</c:v>
                </c:pt>
                <c:pt idx="2068">
                  <c:v>2068</c:v>
                </c:pt>
                <c:pt idx="2069">
                  <c:v>2069</c:v>
                </c:pt>
                <c:pt idx="2070">
                  <c:v>2070</c:v>
                </c:pt>
                <c:pt idx="2071">
                  <c:v>2071</c:v>
                </c:pt>
                <c:pt idx="2072">
                  <c:v>2072</c:v>
                </c:pt>
                <c:pt idx="2073">
                  <c:v>2073</c:v>
                </c:pt>
                <c:pt idx="2074">
                  <c:v>2074</c:v>
                </c:pt>
                <c:pt idx="2075">
                  <c:v>2075</c:v>
                </c:pt>
                <c:pt idx="2076">
                  <c:v>2076</c:v>
                </c:pt>
                <c:pt idx="2077">
                  <c:v>2077</c:v>
                </c:pt>
                <c:pt idx="2078">
                  <c:v>2078</c:v>
                </c:pt>
                <c:pt idx="2079">
                  <c:v>2079</c:v>
                </c:pt>
                <c:pt idx="2080">
                  <c:v>2080</c:v>
                </c:pt>
                <c:pt idx="2081">
                  <c:v>2081</c:v>
                </c:pt>
                <c:pt idx="2082">
                  <c:v>2082</c:v>
                </c:pt>
                <c:pt idx="2083">
                  <c:v>2083</c:v>
                </c:pt>
                <c:pt idx="2084">
                  <c:v>2084</c:v>
                </c:pt>
                <c:pt idx="2085">
                  <c:v>2085</c:v>
                </c:pt>
                <c:pt idx="2086">
                  <c:v>2086</c:v>
                </c:pt>
                <c:pt idx="2087">
                  <c:v>2087</c:v>
                </c:pt>
                <c:pt idx="2088">
                  <c:v>2088</c:v>
                </c:pt>
                <c:pt idx="2089">
                  <c:v>2089</c:v>
                </c:pt>
                <c:pt idx="2090">
                  <c:v>2090</c:v>
                </c:pt>
                <c:pt idx="2091">
                  <c:v>2091</c:v>
                </c:pt>
                <c:pt idx="2092">
                  <c:v>2092</c:v>
                </c:pt>
                <c:pt idx="2093">
                  <c:v>2093</c:v>
                </c:pt>
                <c:pt idx="2094">
                  <c:v>2094</c:v>
                </c:pt>
                <c:pt idx="2095">
                  <c:v>2095</c:v>
                </c:pt>
                <c:pt idx="2096">
                  <c:v>2096</c:v>
                </c:pt>
                <c:pt idx="2097">
                  <c:v>2097</c:v>
                </c:pt>
                <c:pt idx="2098">
                  <c:v>2098</c:v>
                </c:pt>
                <c:pt idx="2099">
                  <c:v>2099</c:v>
                </c:pt>
                <c:pt idx="2100">
                  <c:v>2100</c:v>
                </c:pt>
                <c:pt idx="2101">
                  <c:v>2101</c:v>
                </c:pt>
                <c:pt idx="2102">
                  <c:v>2102</c:v>
                </c:pt>
                <c:pt idx="2103">
                  <c:v>2103</c:v>
                </c:pt>
                <c:pt idx="2104">
                  <c:v>2104</c:v>
                </c:pt>
                <c:pt idx="2105">
                  <c:v>2105</c:v>
                </c:pt>
                <c:pt idx="2106">
                  <c:v>2106</c:v>
                </c:pt>
                <c:pt idx="2107">
                  <c:v>2107</c:v>
                </c:pt>
                <c:pt idx="2108">
                  <c:v>2108</c:v>
                </c:pt>
                <c:pt idx="2109">
                  <c:v>2109</c:v>
                </c:pt>
                <c:pt idx="2110">
                  <c:v>2110</c:v>
                </c:pt>
                <c:pt idx="2111">
                  <c:v>2111</c:v>
                </c:pt>
                <c:pt idx="2112">
                  <c:v>2112</c:v>
                </c:pt>
                <c:pt idx="2113">
                  <c:v>2113</c:v>
                </c:pt>
                <c:pt idx="2114">
                  <c:v>2114</c:v>
                </c:pt>
                <c:pt idx="2115">
                  <c:v>2115</c:v>
                </c:pt>
                <c:pt idx="2116">
                  <c:v>2116</c:v>
                </c:pt>
                <c:pt idx="2117">
                  <c:v>2117</c:v>
                </c:pt>
                <c:pt idx="2118">
                  <c:v>2118</c:v>
                </c:pt>
                <c:pt idx="2119">
                  <c:v>2119</c:v>
                </c:pt>
                <c:pt idx="2120">
                  <c:v>2120</c:v>
                </c:pt>
                <c:pt idx="2121">
                  <c:v>2121</c:v>
                </c:pt>
                <c:pt idx="2122">
                  <c:v>2122</c:v>
                </c:pt>
                <c:pt idx="2123">
                  <c:v>2123</c:v>
                </c:pt>
                <c:pt idx="2124">
                  <c:v>2124</c:v>
                </c:pt>
                <c:pt idx="2125">
                  <c:v>2125</c:v>
                </c:pt>
                <c:pt idx="2126">
                  <c:v>2126</c:v>
                </c:pt>
                <c:pt idx="2127">
                  <c:v>2127</c:v>
                </c:pt>
                <c:pt idx="2128">
                  <c:v>2128</c:v>
                </c:pt>
                <c:pt idx="2129">
                  <c:v>2129</c:v>
                </c:pt>
                <c:pt idx="2130">
                  <c:v>2130</c:v>
                </c:pt>
                <c:pt idx="2131">
                  <c:v>2131</c:v>
                </c:pt>
                <c:pt idx="2132">
                  <c:v>2132</c:v>
                </c:pt>
                <c:pt idx="2133">
                  <c:v>2133</c:v>
                </c:pt>
                <c:pt idx="2134">
                  <c:v>2134</c:v>
                </c:pt>
                <c:pt idx="2135">
                  <c:v>2135</c:v>
                </c:pt>
                <c:pt idx="2136">
                  <c:v>2136</c:v>
                </c:pt>
                <c:pt idx="2137">
                  <c:v>2137</c:v>
                </c:pt>
                <c:pt idx="2138">
                  <c:v>2138</c:v>
                </c:pt>
                <c:pt idx="2139">
                  <c:v>2139</c:v>
                </c:pt>
                <c:pt idx="2140">
                  <c:v>2140</c:v>
                </c:pt>
                <c:pt idx="2141">
                  <c:v>2141</c:v>
                </c:pt>
                <c:pt idx="2142">
                  <c:v>2142</c:v>
                </c:pt>
                <c:pt idx="2143">
                  <c:v>2143</c:v>
                </c:pt>
                <c:pt idx="2144">
                  <c:v>2144</c:v>
                </c:pt>
                <c:pt idx="2145">
                  <c:v>2145</c:v>
                </c:pt>
                <c:pt idx="2146">
                  <c:v>2146</c:v>
                </c:pt>
                <c:pt idx="2147">
                  <c:v>2147</c:v>
                </c:pt>
                <c:pt idx="2148">
                  <c:v>2148</c:v>
                </c:pt>
                <c:pt idx="2149">
                  <c:v>2149</c:v>
                </c:pt>
                <c:pt idx="2150">
                  <c:v>2150</c:v>
                </c:pt>
                <c:pt idx="2151">
                  <c:v>2151</c:v>
                </c:pt>
                <c:pt idx="2152">
                  <c:v>2152</c:v>
                </c:pt>
                <c:pt idx="2153">
                  <c:v>2153</c:v>
                </c:pt>
                <c:pt idx="2154">
                  <c:v>2154</c:v>
                </c:pt>
                <c:pt idx="2155">
                  <c:v>2155</c:v>
                </c:pt>
                <c:pt idx="2156">
                  <c:v>2156</c:v>
                </c:pt>
                <c:pt idx="2157">
                  <c:v>2157</c:v>
                </c:pt>
                <c:pt idx="2158">
                  <c:v>2158</c:v>
                </c:pt>
                <c:pt idx="2159">
                  <c:v>2159</c:v>
                </c:pt>
                <c:pt idx="2160">
                  <c:v>2160</c:v>
                </c:pt>
                <c:pt idx="2161">
                  <c:v>2161</c:v>
                </c:pt>
                <c:pt idx="2162">
                  <c:v>2162</c:v>
                </c:pt>
                <c:pt idx="2163">
                  <c:v>2163</c:v>
                </c:pt>
                <c:pt idx="2164">
                  <c:v>2164</c:v>
                </c:pt>
                <c:pt idx="2165">
                  <c:v>2165</c:v>
                </c:pt>
                <c:pt idx="2166">
                  <c:v>2166</c:v>
                </c:pt>
                <c:pt idx="2167">
                  <c:v>2167</c:v>
                </c:pt>
                <c:pt idx="2168">
                  <c:v>2168</c:v>
                </c:pt>
                <c:pt idx="2169">
                  <c:v>2169</c:v>
                </c:pt>
                <c:pt idx="2170">
                  <c:v>2170</c:v>
                </c:pt>
                <c:pt idx="2171">
                  <c:v>2171</c:v>
                </c:pt>
                <c:pt idx="2172">
                  <c:v>2172</c:v>
                </c:pt>
                <c:pt idx="2173">
                  <c:v>2173</c:v>
                </c:pt>
                <c:pt idx="2174">
                  <c:v>2174</c:v>
                </c:pt>
                <c:pt idx="2175">
                  <c:v>2175</c:v>
                </c:pt>
                <c:pt idx="2176">
                  <c:v>2176</c:v>
                </c:pt>
                <c:pt idx="2177">
                  <c:v>2177</c:v>
                </c:pt>
                <c:pt idx="2178">
                  <c:v>2178</c:v>
                </c:pt>
                <c:pt idx="2179">
                  <c:v>2179</c:v>
                </c:pt>
                <c:pt idx="2180">
                  <c:v>2180</c:v>
                </c:pt>
                <c:pt idx="2181">
                  <c:v>2181</c:v>
                </c:pt>
                <c:pt idx="2182">
                  <c:v>2182</c:v>
                </c:pt>
                <c:pt idx="2183">
                  <c:v>2183</c:v>
                </c:pt>
                <c:pt idx="2184">
                  <c:v>2184</c:v>
                </c:pt>
                <c:pt idx="2185">
                  <c:v>2185</c:v>
                </c:pt>
                <c:pt idx="2186">
                  <c:v>2186</c:v>
                </c:pt>
                <c:pt idx="2187">
                  <c:v>2187</c:v>
                </c:pt>
                <c:pt idx="2188">
                  <c:v>2188</c:v>
                </c:pt>
                <c:pt idx="2189">
                  <c:v>2189</c:v>
                </c:pt>
                <c:pt idx="2190">
                  <c:v>2190</c:v>
                </c:pt>
                <c:pt idx="2191">
                  <c:v>2191</c:v>
                </c:pt>
                <c:pt idx="2192">
                  <c:v>2192</c:v>
                </c:pt>
                <c:pt idx="2193">
                  <c:v>2193</c:v>
                </c:pt>
                <c:pt idx="2194">
                  <c:v>2194</c:v>
                </c:pt>
                <c:pt idx="2195">
                  <c:v>2195</c:v>
                </c:pt>
                <c:pt idx="2196">
                  <c:v>2196</c:v>
                </c:pt>
                <c:pt idx="2197">
                  <c:v>2197</c:v>
                </c:pt>
                <c:pt idx="2198">
                  <c:v>2198</c:v>
                </c:pt>
                <c:pt idx="2199">
                  <c:v>2199</c:v>
                </c:pt>
                <c:pt idx="2200">
                  <c:v>2200</c:v>
                </c:pt>
                <c:pt idx="2201">
                  <c:v>2201</c:v>
                </c:pt>
                <c:pt idx="2202">
                  <c:v>2202</c:v>
                </c:pt>
                <c:pt idx="2203">
                  <c:v>2203</c:v>
                </c:pt>
                <c:pt idx="2204">
                  <c:v>2204</c:v>
                </c:pt>
                <c:pt idx="2205">
                  <c:v>2205</c:v>
                </c:pt>
                <c:pt idx="2206">
                  <c:v>2206</c:v>
                </c:pt>
                <c:pt idx="2207">
                  <c:v>2207</c:v>
                </c:pt>
                <c:pt idx="2208">
                  <c:v>2208</c:v>
                </c:pt>
                <c:pt idx="2209">
                  <c:v>2209</c:v>
                </c:pt>
                <c:pt idx="2210">
                  <c:v>2210</c:v>
                </c:pt>
                <c:pt idx="2211">
                  <c:v>2211</c:v>
                </c:pt>
                <c:pt idx="2212">
                  <c:v>2212</c:v>
                </c:pt>
                <c:pt idx="2213">
                  <c:v>2213</c:v>
                </c:pt>
                <c:pt idx="2214">
                  <c:v>2214</c:v>
                </c:pt>
                <c:pt idx="2215">
                  <c:v>2215</c:v>
                </c:pt>
                <c:pt idx="2216">
                  <c:v>2216</c:v>
                </c:pt>
                <c:pt idx="2217">
                  <c:v>2217</c:v>
                </c:pt>
                <c:pt idx="2218">
                  <c:v>2218</c:v>
                </c:pt>
                <c:pt idx="2219">
                  <c:v>2219</c:v>
                </c:pt>
                <c:pt idx="2220">
                  <c:v>2220</c:v>
                </c:pt>
                <c:pt idx="2221">
                  <c:v>2221</c:v>
                </c:pt>
                <c:pt idx="2222">
                  <c:v>2222</c:v>
                </c:pt>
                <c:pt idx="2223">
                  <c:v>2223</c:v>
                </c:pt>
                <c:pt idx="2224">
                  <c:v>2224</c:v>
                </c:pt>
                <c:pt idx="2225">
                  <c:v>2225</c:v>
                </c:pt>
                <c:pt idx="2226">
                  <c:v>2226</c:v>
                </c:pt>
                <c:pt idx="2227">
                  <c:v>2227</c:v>
                </c:pt>
                <c:pt idx="2228">
                  <c:v>2228</c:v>
                </c:pt>
                <c:pt idx="2229">
                  <c:v>2229</c:v>
                </c:pt>
                <c:pt idx="2230">
                  <c:v>2230</c:v>
                </c:pt>
                <c:pt idx="2231">
                  <c:v>2231</c:v>
                </c:pt>
                <c:pt idx="2232">
                  <c:v>2232</c:v>
                </c:pt>
                <c:pt idx="2233">
                  <c:v>2233</c:v>
                </c:pt>
                <c:pt idx="2234">
                  <c:v>2234</c:v>
                </c:pt>
                <c:pt idx="2235">
                  <c:v>2235</c:v>
                </c:pt>
                <c:pt idx="2236">
                  <c:v>2236</c:v>
                </c:pt>
                <c:pt idx="2237">
                  <c:v>2237</c:v>
                </c:pt>
                <c:pt idx="2238">
                  <c:v>2238</c:v>
                </c:pt>
                <c:pt idx="2239">
                  <c:v>2239</c:v>
                </c:pt>
                <c:pt idx="2240">
                  <c:v>2240</c:v>
                </c:pt>
                <c:pt idx="2241">
                  <c:v>2241</c:v>
                </c:pt>
                <c:pt idx="2242">
                  <c:v>2242</c:v>
                </c:pt>
                <c:pt idx="2243">
                  <c:v>2243</c:v>
                </c:pt>
                <c:pt idx="2244">
                  <c:v>2244</c:v>
                </c:pt>
                <c:pt idx="2245">
                  <c:v>2245</c:v>
                </c:pt>
                <c:pt idx="2246">
                  <c:v>2246</c:v>
                </c:pt>
                <c:pt idx="2247">
                  <c:v>2247</c:v>
                </c:pt>
                <c:pt idx="2248">
                  <c:v>2248</c:v>
                </c:pt>
                <c:pt idx="2249">
                  <c:v>2249</c:v>
                </c:pt>
                <c:pt idx="2250">
                  <c:v>2250</c:v>
                </c:pt>
                <c:pt idx="2251">
                  <c:v>2251</c:v>
                </c:pt>
                <c:pt idx="2252">
                  <c:v>2252</c:v>
                </c:pt>
                <c:pt idx="2253">
                  <c:v>2253</c:v>
                </c:pt>
                <c:pt idx="2254">
                  <c:v>2254</c:v>
                </c:pt>
                <c:pt idx="2255">
                  <c:v>2255</c:v>
                </c:pt>
                <c:pt idx="2256">
                  <c:v>2256</c:v>
                </c:pt>
                <c:pt idx="2257">
                  <c:v>2257</c:v>
                </c:pt>
                <c:pt idx="2258">
                  <c:v>2258</c:v>
                </c:pt>
                <c:pt idx="2259">
                  <c:v>2259</c:v>
                </c:pt>
                <c:pt idx="2260">
                  <c:v>2260</c:v>
                </c:pt>
                <c:pt idx="2261">
                  <c:v>2261</c:v>
                </c:pt>
                <c:pt idx="2262">
                  <c:v>2262</c:v>
                </c:pt>
                <c:pt idx="2263">
                  <c:v>2263</c:v>
                </c:pt>
                <c:pt idx="2264">
                  <c:v>2264</c:v>
                </c:pt>
                <c:pt idx="2265">
                  <c:v>2265</c:v>
                </c:pt>
                <c:pt idx="2266">
                  <c:v>2266</c:v>
                </c:pt>
                <c:pt idx="2267">
                  <c:v>2267</c:v>
                </c:pt>
                <c:pt idx="2268">
                  <c:v>2268</c:v>
                </c:pt>
                <c:pt idx="2269">
                  <c:v>2269</c:v>
                </c:pt>
                <c:pt idx="2270">
                  <c:v>2270</c:v>
                </c:pt>
                <c:pt idx="2271">
                  <c:v>2271</c:v>
                </c:pt>
                <c:pt idx="2272">
                  <c:v>2272</c:v>
                </c:pt>
                <c:pt idx="2273">
                  <c:v>2273</c:v>
                </c:pt>
                <c:pt idx="2274">
                  <c:v>2274</c:v>
                </c:pt>
                <c:pt idx="2275">
                  <c:v>2275</c:v>
                </c:pt>
                <c:pt idx="2276">
                  <c:v>2276</c:v>
                </c:pt>
                <c:pt idx="2277">
                  <c:v>2277</c:v>
                </c:pt>
                <c:pt idx="2278">
                  <c:v>2278</c:v>
                </c:pt>
                <c:pt idx="2279">
                  <c:v>2279</c:v>
                </c:pt>
                <c:pt idx="2280">
                  <c:v>2280</c:v>
                </c:pt>
                <c:pt idx="2281">
                  <c:v>2281</c:v>
                </c:pt>
                <c:pt idx="2282">
                  <c:v>2282</c:v>
                </c:pt>
                <c:pt idx="2283">
                  <c:v>2283</c:v>
                </c:pt>
                <c:pt idx="2284">
                  <c:v>2284</c:v>
                </c:pt>
                <c:pt idx="2285">
                  <c:v>2285</c:v>
                </c:pt>
                <c:pt idx="2286">
                  <c:v>2286</c:v>
                </c:pt>
                <c:pt idx="2287">
                  <c:v>2287</c:v>
                </c:pt>
                <c:pt idx="2288">
                  <c:v>2288</c:v>
                </c:pt>
                <c:pt idx="2289">
                  <c:v>2289</c:v>
                </c:pt>
                <c:pt idx="2290">
                  <c:v>2290</c:v>
                </c:pt>
                <c:pt idx="2291">
                  <c:v>2291</c:v>
                </c:pt>
                <c:pt idx="2292">
                  <c:v>2292</c:v>
                </c:pt>
                <c:pt idx="2293">
                  <c:v>2293</c:v>
                </c:pt>
                <c:pt idx="2294">
                  <c:v>2294</c:v>
                </c:pt>
                <c:pt idx="2295">
                  <c:v>2295</c:v>
                </c:pt>
                <c:pt idx="2296">
                  <c:v>2296</c:v>
                </c:pt>
                <c:pt idx="2297">
                  <c:v>2297</c:v>
                </c:pt>
                <c:pt idx="2298">
                  <c:v>2298</c:v>
                </c:pt>
                <c:pt idx="2299">
                  <c:v>2299</c:v>
                </c:pt>
                <c:pt idx="2300">
                  <c:v>2300</c:v>
                </c:pt>
                <c:pt idx="2301">
                  <c:v>2301</c:v>
                </c:pt>
                <c:pt idx="2302">
                  <c:v>2302</c:v>
                </c:pt>
                <c:pt idx="2303">
                  <c:v>2303</c:v>
                </c:pt>
                <c:pt idx="2304">
                  <c:v>2304</c:v>
                </c:pt>
                <c:pt idx="2305">
                  <c:v>2305</c:v>
                </c:pt>
                <c:pt idx="2306">
                  <c:v>2306</c:v>
                </c:pt>
                <c:pt idx="2307">
                  <c:v>2307</c:v>
                </c:pt>
                <c:pt idx="2308">
                  <c:v>2308</c:v>
                </c:pt>
                <c:pt idx="2309">
                  <c:v>2309</c:v>
                </c:pt>
                <c:pt idx="2310">
                  <c:v>2310</c:v>
                </c:pt>
                <c:pt idx="2311">
                  <c:v>2311</c:v>
                </c:pt>
                <c:pt idx="2312">
                  <c:v>2312</c:v>
                </c:pt>
                <c:pt idx="2313">
                  <c:v>2313</c:v>
                </c:pt>
                <c:pt idx="2314">
                  <c:v>2314</c:v>
                </c:pt>
                <c:pt idx="2315">
                  <c:v>2315</c:v>
                </c:pt>
                <c:pt idx="2316">
                  <c:v>2316</c:v>
                </c:pt>
                <c:pt idx="2317">
                  <c:v>2317</c:v>
                </c:pt>
                <c:pt idx="2318">
                  <c:v>2318</c:v>
                </c:pt>
                <c:pt idx="2319">
                  <c:v>2319</c:v>
                </c:pt>
                <c:pt idx="2320">
                  <c:v>2320</c:v>
                </c:pt>
                <c:pt idx="2321">
                  <c:v>2321</c:v>
                </c:pt>
                <c:pt idx="2322">
                  <c:v>2322</c:v>
                </c:pt>
                <c:pt idx="2323">
                  <c:v>2323</c:v>
                </c:pt>
                <c:pt idx="2324">
                  <c:v>2324</c:v>
                </c:pt>
                <c:pt idx="2325">
                  <c:v>2325</c:v>
                </c:pt>
                <c:pt idx="2326">
                  <c:v>2326</c:v>
                </c:pt>
                <c:pt idx="2327">
                  <c:v>2327</c:v>
                </c:pt>
                <c:pt idx="2328">
                  <c:v>2328</c:v>
                </c:pt>
                <c:pt idx="2329">
                  <c:v>2329</c:v>
                </c:pt>
                <c:pt idx="2330">
                  <c:v>2330</c:v>
                </c:pt>
                <c:pt idx="2331">
                  <c:v>2331</c:v>
                </c:pt>
                <c:pt idx="2332">
                  <c:v>2332</c:v>
                </c:pt>
                <c:pt idx="2333">
                  <c:v>2333</c:v>
                </c:pt>
                <c:pt idx="2334">
                  <c:v>2334</c:v>
                </c:pt>
                <c:pt idx="2335">
                  <c:v>2335</c:v>
                </c:pt>
                <c:pt idx="2336">
                  <c:v>2336</c:v>
                </c:pt>
                <c:pt idx="2337">
                  <c:v>2337</c:v>
                </c:pt>
                <c:pt idx="2338">
                  <c:v>2338</c:v>
                </c:pt>
                <c:pt idx="2339">
                  <c:v>2339</c:v>
                </c:pt>
                <c:pt idx="2340">
                  <c:v>2340</c:v>
                </c:pt>
                <c:pt idx="2341">
                  <c:v>2341</c:v>
                </c:pt>
                <c:pt idx="2342">
                  <c:v>2342</c:v>
                </c:pt>
                <c:pt idx="2343">
                  <c:v>2343</c:v>
                </c:pt>
                <c:pt idx="2344">
                  <c:v>2344</c:v>
                </c:pt>
                <c:pt idx="2345">
                  <c:v>2345</c:v>
                </c:pt>
                <c:pt idx="2346">
                  <c:v>2346</c:v>
                </c:pt>
                <c:pt idx="2347">
                  <c:v>2347</c:v>
                </c:pt>
                <c:pt idx="2348">
                  <c:v>2348</c:v>
                </c:pt>
                <c:pt idx="2349">
                  <c:v>2349</c:v>
                </c:pt>
                <c:pt idx="2350">
                  <c:v>2350</c:v>
                </c:pt>
                <c:pt idx="2351">
                  <c:v>2351</c:v>
                </c:pt>
                <c:pt idx="2352">
                  <c:v>2352</c:v>
                </c:pt>
                <c:pt idx="2353">
                  <c:v>2353</c:v>
                </c:pt>
                <c:pt idx="2354">
                  <c:v>2354</c:v>
                </c:pt>
                <c:pt idx="2355">
                  <c:v>2355</c:v>
                </c:pt>
                <c:pt idx="2356">
                  <c:v>2356</c:v>
                </c:pt>
                <c:pt idx="2357">
                  <c:v>2357</c:v>
                </c:pt>
                <c:pt idx="2358">
                  <c:v>2358</c:v>
                </c:pt>
                <c:pt idx="2359">
                  <c:v>2359</c:v>
                </c:pt>
                <c:pt idx="2360">
                  <c:v>2360</c:v>
                </c:pt>
                <c:pt idx="2361">
                  <c:v>2361</c:v>
                </c:pt>
                <c:pt idx="2362">
                  <c:v>2362</c:v>
                </c:pt>
                <c:pt idx="2363">
                  <c:v>2363</c:v>
                </c:pt>
                <c:pt idx="2364">
                  <c:v>2364</c:v>
                </c:pt>
                <c:pt idx="2365">
                  <c:v>2365</c:v>
                </c:pt>
                <c:pt idx="2366">
                  <c:v>2366</c:v>
                </c:pt>
                <c:pt idx="2367">
                  <c:v>2367</c:v>
                </c:pt>
                <c:pt idx="2368">
                  <c:v>2368</c:v>
                </c:pt>
                <c:pt idx="2369">
                  <c:v>2369</c:v>
                </c:pt>
                <c:pt idx="2370">
                  <c:v>2370</c:v>
                </c:pt>
                <c:pt idx="2371">
                  <c:v>2371</c:v>
                </c:pt>
                <c:pt idx="2372">
                  <c:v>2372</c:v>
                </c:pt>
                <c:pt idx="2373">
                  <c:v>2373</c:v>
                </c:pt>
                <c:pt idx="2374">
                  <c:v>2374</c:v>
                </c:pt>
                <c:pt idx="2375">
                  <c:v>2375</c:v>
                </c:pt>
                <c:pt idx="2376">
                  <c:v>2376</c:v>
                </c:pt>
                <c:pt idx="2377">
                  <c:v>2377</c:v>
                </c:pt>
                <c:pt idx="2378">
                  <c:v>2378</c:v>
                </c:pt>
                <c:pt idx="2379">
                  <c:v>2379</c:v>
                </c:pt>
                <c:pt idx="2380">
                  <c:v>2380</c:v>
                </c:pt>
                <c:pt idx="2381">
                  <c:v>2381</c:v>
                </c:pt>
                <c:pt idx="2382">
                  <c:v>2382</c:v>
                </c:pt>
                <c:pt idx="2383">
                  <c:v>2383</c:v>
                </c:pt>
                <c:pt idx="2384">
                  <c:v>2384</c:v>
                </c:pt>
                <c:pt idx="2385">
                  <c:v>2385</c:v>
                </c:pt>
                <c:pt idx="2386">
                  <c:v>2386</c:v>
                </c:pt>
                <c:pt idx="2387">
                  <c:v>2387</c:v>
                </c:pt>
                <c:pt idx="2388">
                  <c:v>2388</c:v>
                </c:pt>
                <c:pt idx="2389">
                  <c:v>2389</c:v>
                </c:pt>
                <c:pt idx="2390">
                  <c:v>2390</c:v>
                </c:pt>
                <c:pt idx="2391">
                  <c:v>2391</c:v>
                </c:pt>
                <c:pt idx="2392">
                  <c:v>2392</c:v>
                </c:pt>
                <c:pt idx="2393">
                  <c:v>2393</c:v>
                </c:pt>
                <c:pt idx="2394">
                  <c:v>2394</c:v>
                </c:pt>
                <c:pt idx="2395">
                  <c:v>2395</c:v>
                </c:pt>
                <c:pt idx="2396">
                  <c:v>2396</c:v>
                </c:pt>
                <c:pt idx="2397">
                  <c:v>2397</c:v>
                </c:pt>
                <c:pt idx="2398">
                  <c:v>2398</c:v>
                </c:pt>
                <c:pt idx="2399">
                  <c:v>2399</c:v>
                </c:pt>
                <c:pt idx="2400">
                  <c:v>2400</c:v>
                </c:pt>
                <c:pt idx="2401">
                  <c:v>2401</c:v>
                </c:pt>
                <c:pt idx="2402">
                  <c:v>2402</c:v>
                </c:pt>
                <c:pt idx="2403">
                  <c:v>2403</c:v>
                </c:pt>
                <c:pt idx="2404">
                  <c:v>2404</c:v>
                </c:pt>
                <c:pt idx="2405">
                  <c:v>2405</c:v>
                </c:pt>
                <c:pt idx="2406">
                  <c:v>2406</c:v>
                </c:pt>
                <c:pt idx="2407">
                  <c:v>2407</c:v>
                </c:pt>
                <c:pt idx="2408">
                  <c:v>2408</c:v>
                </c:pt>
                <c:pt idx="2409">
                  <c:v>2409</c:v>
                </c:pt>
                <c:pt idx="2410">
                  <c:v>2410</c:v>
                </c:pt>
                <c:pt idx="2411">
                  <c:v>2411</c:v>
                </c:pt>
                <c:pt idx="2412">
                  <c:v>2412</c:v>
                </c:pt>
                <c:pt idx="2413">
                  <c:v>2413</c:v>
                </c:pt>
                <c:pt idx="2414">
                  <c:v>2414</c:v>
                </c:pt>
                <c:pt idx="2415">
                  <c:v>2415</c:v>
                </c:pt>
                <c:pt idx="2416">
                  <c:v>2416</c:v>
                </c:pt>
                <c:pt idx="2417">
                  <c:v>2417</c:v>
                </c:pt>
                <c:pt idx="2418">
                  <c:v>2418</c:v>
                </c:pt>
                <c:pt idx="2419">
                  <c:v>2419</c:v>
                </c:pt>
                <c:pt idx="2420">
                  <c:v>2420</c:v>
                </c:pt>
                <c:pt idx="2421">
                  <c:v>2421</c:v>
                </c:pt>
                <c:pt idx="2422">
                  <c:v>2422</c:v>
                </c:pt>
                <c:pt idx="2423">
                  <c:v>2423</c:v>
                </c:pt>
                <c:pt idx="2424">
                  <c:v>2424</c:v>
                </c:pt>
                <c:pt idx="2425">
                  <c:v>2425</c:v>
                </c:pt>
                <c:pt idx="2426">
                  <c:v>2426</c:v>
                </c:pt>
                <c:pt idx="2427">
                  <c:v>2427</c:v>
                </c:pt>
                <c:pt idx="2428">
                  <c:v>2428</c:v>
                </c:pt>
                <c:pt idx="2429">
                  <c:v>2429</c:v>
                </c:pt>
                <c:pt idx="2430">
                  <c:v>2430</c:v>
                </c:pt>
                <c:pt idx="2431">
                  <c:v>2431</c:v>
                </c:pt>
                <c:pt idx="2432">
                  <c:v>2432</c:v>
                </c:pt>
                <c:pt idx="2433">
                  <c:v>2433</c:v>
                </c:pt>
                <c:pt idx="2434">
                  <c:v>2434</c:v>
                </c:pt>
                <c:pt idx="2435">
                  <c:v>2435</c:v>
                </c:pt>
                <c:pt idx="2436">
                  <c:v>2436</c:v>
                </c:pt>
                <c:pt idx="2437">
                  <c:v>2437</c:v>
                </c:pt>
                <c:pt idx="2438">
                  <c:v>2438</c:v>
                </c:pt>
                <c:pt idx="2439">
                  <c:v>2439</c:v>
                </c:pt>
                <c:pt idx="2440">
                  <c:v>2440</c:v>
                </c:pt>
                <c:pt idx="2441">
                  <c:v>2441</c:v>
                </c:pt>
                <c:pt idx="2442">
                  <c:v>2442</c:v>
                </c:pt>
                <c:pt idx="2443">
                  <c:v>2443</c:v>
                </c:pt>
                <c:pt idx="2444">
                  <c:v>2444</c:v>
                </c:pt>
                <c:pt idx="2445">
                  <c:v>2445</c:v>
                </c:pt>
                <c:pt idx="2446">
                  <c:v>2446</c:v>
                </c:pt>
                <c:pt idx="2447">
                  <c:v>2447</c:v>
                </c:pt>
                <c:pt idx="2448">
                  <c:v>2448</c:v>
                </c:pt>
                <c:pt idx="2449">
                  <c:v>2449</c:v>
                </c:pt>
                <c:pt idx="2450">
                  <c:v>2450</c:v>
                </c:pt>
                <c:pt idx="2451">
                  <c:v>2451</c:v>
                </c:pt>
                <c:pt idx="2452">
                  <c:v>2452</c:v>
                </c:pt>
                <c:pt idx="2453">
                  <c:v>2453</c:v>
                </c:pt>
                <c:pt idx="2454">
                  <c:v>2454</c:v>
                </c:pt>
                <c:pt idx="2455">
                  <c:v>2455</c:v>
                </c:pt>
                <c:pt idx="2456">
                  <c:v>2456</c:v>
                </c:pt>
                <c:pt idx="2457">
                  <c:v>2457</c:v>
                </c:pt>
                <c:pt idx="2458">
                  <c:v>2458</c:v>
                </c:pt>
                <c:pt idx="2459">
                  <c:v>2459</c:v>
                </c:pt>
                <c:pt idx="2460">
                  <c:v>2460</c:v>
                </c:pt>
                <c:pt idx="2461">
                  <c:v>2461</c:v>
                </c:pt>
                <c:pt idx="2462">
                  <c:v>2462</c:v>
                </c:pt>
                <c:pt idx="2463">
                  <c:v>2463</c:v>
                </c:pt>
                <c:pt idx="2464">
                  <c:v>2464</c:v>
                </c:pt>
                <c:pt idx="2465">
                  <c:v>2465</c:v>
                </c:pt>
                <c:pt idx="2466">
                  <c:v>2466</c:v>
                </c:pt>
                <c:pt idx="2467">
                  <c:v>2467</c:v>
                </c:pt>
                <c:pt idx="2468">
                  <c:v>2468</c:v>
                </c:pt>
                <c:pt idx="2469">
                  <c:v>2469</c:v>
                </c:pt>
                <c:pt idx="2470">
                  <c:v>2470</c:v>
                </c:pt>
                <c:pt idx="2471">
                  <c:v>2471</c:v>
                </c:pt>
                <c:pt idx="2472">
                  <c:v>2472</c:v>
                </c:pt>
                <c:pt idx="2473">
                  <c:v>2473</c:v>
                </c:pt>
                <c:pt idx="2474">
                  <c:v>2474</c:v>
                </c:pt>
                <c:pt idx="2475">
                  <c:v>2475</c:v>
                </c:pt>
                <c:pt idx="2476">
                  <c:v>2476</c:v>
                </c:pt>
                <c:pt idx="2477">
                  <c:v>2477</c:v>
                </c:pt>
                <c:pt idx="2478">
                  <c:v>2478</c:v>
                </c:pt>
                <c:pt idx="2479">
                  <c:v>2479</c:v>
                </c:pt>
                <c:pt idx="2480">
                  <c:v>2480</c:v>
                </c:pt>
                <c:pt idx="2481">
                  <c:v>2481</c:v>
                </c:pt>
                <c:pt idx="2482">
                  <c:v>2482</c:v>
                </c:pt>
                <c:pt idx="2483">
                  <c:v>2483</c:v>
                </c:pt>
                <c:pt idx="2484">
                  <c:v>2484</c:v>
                </c:pt>
                <c:pt idx="2485">
                  <c:v>2485</c:v>
                </c:pt>
                <c:pt idx="2486">
                  <c:v>2486</c:v>
                </c:pt>
                <c:pt idx="2487">
                  <c:v>2487</c:v>
                </c:pt>
                <c:pt idx="2488">
                  <c:v>2488</c:v>
                </c:pt>
                <c:pt idx="2489">
                  <c:v>2489</c:v>
                </c:pt>
                <c:pt idx="2490">
                  <c:v>2490</c:v>
                </c:pt>
                <c:pt idx="2491">
                  <c:v>2491</c:v>
                </c:pt>
                <c:pt idx="2492">
                  <c:v>2492</c:v>
                </c:pt>
                <c:pt idx="2493">
                  <c:v>2493</c:v>
                </c:pt>
                <c:pt idx="2494">
                  <c:v>2494</c:v>
                </c:pt>
                <c:pt idx="2495">
                  <c:v>2495</c:v>
                </c:pt>
                <c:pt idx="2496">
                  <c:v>2496</c:v>
                </c:pt>
                <c:pt idx="2497">
                  <c:v>2497</c:v>
                </c:pt>
                <c:pt idx="2498">
                  <c:v>2498</c:v>
                </c:pt>
                <c:pt idx="2499">
                  <c:v>2499</c:v>
                </c:pt>
                <c:pt idx="2500">
                  <c:v>2500</c:v>
                </c:pt>
                <c:pt idx="2501">
                  <c:v>2501</c:v>
                </c:pt>
                <c:pt idx="2502">
                  <c:v>2502</c:v>
                </c:pt>
                <c:pt idx="2503">
                  <c:v>2503</c:v>
                </c:pt>
                <c:pt idx="2504">
                  <c:v>2504</c:v>
                </c:pt>
                <c:pt idx="2505">
                  <c:v>2505</c:v>
                </c:pt>
                <c:pt idx="2506">
                  <c:v>2506</c:v>
                </c:pt>
                <c:pt idx="2507">
                  <c:v>2507</c:v>
                </c:pt>
                <c:pt idx="2508">
                  <c:v>2508</c:v>
                </c:pt>
                <c:pt idx="2509">
                  <c:v>2509</c:v>
                </c:pt>
                <c:pt idx="2510">
                  <c:v>2510</c:v>
                </c:pt>
                <c:pt idx="2511">
                  <c:v>2511</c:v>
                </c:pt>
                <c:pt idx="2512">
                  <c:v>2512</c:v>
                </c:pt>
                <c:pt idx="2513">
                  <c:v>2513</c:v>
                </c:pt>
                <c:pt idx="2514">
                  <c:v>2514</c:v>
                </c:pt>
                <c:pt idx="2515">
                  <c:v>2515</c:v>
                </c:pt>
                <c:pt idx="2516">
                  <c:v>2516</c:v>
                </c:pt>
                <c:pt idx="2517">
                  <c:v>2517</c:v>
                </c:pt>
                <c:pt idx="2518">
                  <c:v>2518</c:v>
                </c:pt>
                <c:pt idx="2519">
                  <c:v>2519</c:v>
                </c:pt>
                <c:pt idx="2520">
                  <c:v>2520</c:v>
                </c:pt>
                <c:pt idx="2521">
                  <c:v>2521</c:v>
                </c:pt>
                <c:pt idx="2522">
                  <c:v>2522</c:v>
                </c:pt>
                <c:pt idx="2523">
                  <c:v>2523</c:v>
                </c:pt>
                <c:pt idx="2524">
                  <c:v>2524</c:v>
                </c:pt>
                <c:pt idx="2525">
                  <c:v>2525</c:v>
                </c:pt>
                <c:pt idx="2526">
                  <c:v>2526</c:v>
                </c:pt>
                <c:pt idx="2527">
                  <c:v>2527</c:v>
                </c:pt>
                <c:pt idx="2528">
                  <c:v>2528</c:v>
                </c:pt>
                <c:pt idx="2529">
                  <c:v>2529</c:v>
                </c:pt>
                <c:pt idx="2530">
                  <c:v>2530</c:v>
                </c:pt>
                <c:pt idx="2531">
                  <c:v>2531</c:v>
                </c:pt>
                <c:pt idx="2532">
                  <c:v>2532</c:v>
                </c:pt>
                <c:pt idx="2533">
                  <c:v>2533</c:v>
                </c:pt>
                <c:pt idx="2534">
                  <c:v>2534</c:v>
                </c:pt>
                <c:pt idx="2535">
                  <c:v>2535</c:v>
                </c:pt>
                <c:pt idx="2536">
                  <c:v>2536</c:v>
                </c:pt>
                <c:pt idx="2537">
                  <c:v>2537</c:v>
                </c:pt>
                <c:pt idx="2538">
                  <c:v>2538</c:v>
                </c:pt>
                <c:pt idx="2539">
                  <c:v>2539</c:v>
                </c:pt>
                <c:pt idx="2540">
                  <c:v>2540</c:v>
                </c:pt>
                <c:pt idx="2541">
                  <c:v>2541</c:v>
                </c:pt>
                <c:pt idx="2542">
                  <c:v>2542</c:v>
                </c:pt>
                <c:pt idx="2543">
                  <c:v>2543</c:v>
                </c:pt>
                <c:pt idx="2544">
                  <c:v>2544</c:v>
                </c:pt>
                <c:pt idx="2545">
                  <c:v>2545</c:v>
                </c:pt>
                <c:pt idx="2546">
                  <c:v>2546</c:v>
                </c:pt>
                <c:pt idx="2547">
                  <c:v>2547</c:v>
                </c:pt>
                <c:pt idx="2548">
                  <c:v>2548</c:v>
                </c:pt>
                <c:pt idx="2549">
                  <c:v>2549</c:v>
                </c:pt>
                <c:pt idx="2550">
                  <c:v>2550</c:v>
                </c:pt>
                <c:pt idx="2551">
                  <c:v>2551</c:v>
                </c:pt>
                <c:pt idx="2552">
                  <c:v>2552</c:v>
                </c:pt>
                <c:pt idx="2553">
                  <c:v>2553</c:v>
                </c:pt>
                <c:pt idx="2554">
                  <c:v>2554</c:v>
                </c:pt>
                <c:pt idx="2555">
                  <c:v>2555</c:v>
                </c:pt>
                <c:pt idx="2556">
                  <c:v>2556</c:v>
                </c:pt>
                <c:pt idx="2557">
                  <c:v>2557</c:v>
                </c:pt>
                <c:pt idx="2558">
                  <c:v>2558</c:v>
                </c:pt>
                <c:pt idx="2559">
                  <c:v>2559</c:v>
                </c:pt>
                <c:pt idx="2560">
                  <c:v>2560</c:v>
                </c:pt>
                <c:pt idx="2561">
                  <c:v>2561</c:v>
                </c:pt>
                <c:pt idx="2562">
                  <c:v>2562</c:v>
                </c:pt>
                <c:pt idx="2563">
                  <c:v>2563</c:v>
                </c:pt>
                <c:pt idx="2564">
                  <c:v>2564</c:v>
                </c:pt>
                <c:pt idx="2565">
                  <c:v>2565</c:v>
                </c:pt>
                <c:pt idx="2566">
                  <c:v>2566</c:v>
                </c:pt>
                <c:pt idx="2567">
                  <c:v>2567</c:v>
                </c:pt>
                <c:pt idx="2568">
                  <c:v>2568</c:v>
                </c:pt>
                <c:pt idx="2569">
                  <c:v>2569</c:v>
                </c:pt>
                <c:pt idx="2570">
                  <c:v>2570</c:v>
                </c:pt>
                <c:pt idx="2571">
                  <c:v>2571</c:v>
                </c:pt>
                <c:pt idx="2572">
                  <c:v>2572</c:v>
                </c:pt>
                <c:pt idx="2573">
                  <c:v>2573</c:v>
                </c:pt>
                <c:pt idx="2574">
                  <c:v>2574</c:v>
                </c:pt>
                <c:pt idx="2575">
                  <c:v>2575</c:v>
                </c:pt>
                <c:pt idx="2576">
                  <c:v>2576</c:v>
                </c:pt>
                <c:pt idx="2577">
                  <c:v>2577</c:v>
                </c:pt>
                <c:pt idx="2578">
                  <c:v>2578</c:v>
                </c:pt>
                <c:pt idx="2579">
                  <c:v>2579</c:v>
                </c:pt>
                <c:pt idx="2580">
                  <c:v>2580</c:v>
                </c:pt>
                <c:pt idx="2581">
                  <c:v>2581</c:v>
                </c:pt>
                <c:pt idx="2582">
                  <c:v>2582</c:v>
                </c:pt>
                <c:pt idx="2583">
                  <c:v>2583</c:v>
                </c:pt>
                <c:pt idx="2584">
                  <c:v>2584</c:v>
                </c:pt>
                <c:pt idx="2585">
                  <c:v>2585</c:v>
                </c:pt>
                <c:pt idx="2586">
                  <c:v>2586</c:v>
                </c:pt>
                <c:pt idx="2587">
                  <c:v>2587</c:v>
                </c:pt>
                <c:pt idx="2588">
                  <c:v>2588</c:v>
                </c:pt>
                <c:pt idx="2589">
                  <c:v>2589</c:v>
                </c:pt>
                <c:pt idx="2590">
                  <c:v>2590</c:v>
                </c:pt>
                <c:pt idx="2591">
                  <c:v>2591</c:v>
                </c:pt>
                <c:pt idx="2592">
                  <c:v>2592</c:v>
                </c:pt>
                <c:pt idx="2593">
                  <c:v>2593</c:v>
                </c:pt>
                <c:pt idx="2594">
                  <c:v>2594</c:v>
                </c:pt>
                <c:pt idx="2595">
                  <c:v>2595</c:v>
                </c:pt>
                <c:pt idx="2596">
                  <c:v>2596</c:v>
                </c:pt>
                <c:pt idx="2597">
                  <c:v>2597</c:v>
                </c:pt>
                <c:pt idx="2598">
                  <c:v>2598</c:v>
                </c:pt>
                <c:pt idx="2599">
                  <c:v>2599</c:v>
                </c:pt>
                <c:pt idx="2600">
                  <c:v>2600</c:v>
                </c:pt>
                <c:pt idx="2601">
                  <c:v>2601</c:v>
                </c:pt>
                <c:pt idx="2602">
                  <c:v>2602</c:v>
                </c:pt>
                <c:pt idx="2603">
                  <c:v>2603</c:v>
                </c:pt>
                <c:pt idx="2604">
                  <c:v>2604</c:v>
                </c:pt>
                <c:pt idx="2605">
                  <c:v>2605</c:v>
                </c:pt>
                <c:pt idx="2606">
                  <c:v>2606</c:v>
                </c:pt>
                <c:pt idx="2607">
                  <c:v>2607</c:v>
                </c:pt>
                <c:pt idx="2608">
                  <c:v>2608</c:v>
                </c:pt>
                <c:pt idx="2609">
                  <c:v>2609</c:v>
                </c:pt>
                <c:pt idx="2610">
                  <c:v>2610</c:v>
                </c:pt>
                <c:pt idx="2611">
                  <c:v>2611</c:v>
                </c:pt>
                <c:pt idx="2612">
                  <c:v>2612</c:v>
                </c:pt>
                <c:pt idx="2613">
                  <c:v>2613</c:v>
                </c:pt>
                <c:pt idx="2614">
                  <c:v>2614</c:v>
                </c:pt>
                <c:pt idx="2615">
                  <c:v>2615</c:v>
                </c:pt>
                <c:pt idx="2616">
                  <c:v>2616</c:v>
                </c:pt>
                <c:pt idx="2617">
                  <c:v>2617</c:v>
                </c:pt>
                <c:pt idx="2618">
                  <c:v>2618</c:v>
                </c:pt>
                <c:pt idx="2619">
                  <c:v>2619</c:v>
                </c:pt>
                <c:pt idx="2620">
                  <c:v>2620</c:v>
                </c:pt>
                <c:pt idx="2621">
                  <c:v>2621</c:v>
                </c:pt>
                <c:pt idx="2622">
                  <c:v>2622</c:v>
                </c:pt>
                <c:pt idx="2623">
                  <c:v>2623</c:v>
                </c:pt>
                <c:pt idx="2624">
                  <c:v>2624</c:v>
                </c:pt>
                <c:pt idx="2625">
                  <c:v>2625</c:v>
                </c:pt>
                <c:pt idx="2626">
                  <c:v>2626</c:v>
                </c:pt>
                <c:pt idx="2627">
                  <c:v>2627</c:v>
                </c:pt>
                <c:pt idx="2628">
                  <c:v>2628</c:v>
                </c:pt>
                <c:pt idx="2629">
                  <c:v>2629</c:v>
                </c:pt>
                <c:pt idx="2630">
                  <c:v>2630</c:v>
                </c:pt>
                <c:pt idx="2631">
                  <c:v>2631</c:v>
                </c:pt>
                <c:pt idx="2632">
                  <c:v>2632</c:v>
                </c:pt>
                <c:pt idx="2633">
                  <c:v>2633</c:v>
                </c:pt>
                <c:pt idx="2634">
                  <c:v>2634</c:v>
                </c:pt>
                <c:pt idx="2635">
                  <c:v>2635</c:v>
                </c:pt>
                <c:pt idx="2636">
                  <c:v>2636</c:v>
                </c:pt>
                <c:pt idx="2637">
                  <c:v>2637</c:v>
                </c:pt>
                <c:pt idx="2638">
                  <c:v>2638</c:v>
                </c:pt>
                <c:pt idx="2639">
                  <c:v>2639</c:v>
                </c:pt>
                <c:pt idx="2640">
                  <c:v>2640</c:v>
                </c:pt>
                <c:pt idx="2641">
                  <c:v>2641</c:v>
                </c:pt>
                <c:pt idx="2642">
                  <c:v>2642</c:v>
                </c:pt>
                <c:pt idx="2643">
                  <c:v>2643</c:v>
                </c:pt>
                <c:pt idx="2644">
                  <c:v>2644</c:v>
                </c:pt>
                <c:pt idx="2645">
                  <c:v>2645</c:v>
                </c:pt>
                <c:pt idx="2646">
                  <c:v>2646</c:v>
                </c:pt>
                <c:pt idx="2647">
                  <c:v>2647</c:v>
                </c:pt>
                <c:pt idx="2648">
                  <c:v>2648</c:v>
                </c:pt>
                <c:pt idx="2649">
                  <c:v>2649</c:v>
                </c:pt>
                <c:pt idx="2650">
                  <c:v>2650</c:v>
                </c:pt>
                <c:pt idx="2651">
                  <c:v>2651</c:v>
                </c:pt>
                <c:pt idx="2652">
                  <c:v>2652</c:v>
                </c:pt>
                <c:pt idx="2653">
                  <c:v>2653</c:v>
                </c:pt>
                <c:pt idx="2654">
                  <c:v>2654</c:v>
                </c:pt>
                <c:pt idx="2655">
                  <c:v>2655</c:v>
                </c:pt>
                <c:pt idx="2656">
                  <c:v>2656</c:v>
                </c:pt>
                <c:pt idx="2657">
                  <c:v>2657</c:v>
                </c:pt>
                <c:pt idx="2658">
                  <c:v>2658</c:v>
                </c:pt>
                <c:pt idx="2659">
                  <c:v>2659</c:v>
                </c:pt>
                <c:pt idx="2660">
                  <c:v>2660</c:v>
                </c:pt>
                <c:pt idx="2661">
                  <c:v>2661</c:v>
                </c:pt>
                <c:pt idx="2662">
                  <c:v>2662</c:v>
                </c:pt>
                <c:pt idx="2663">
                  <c:v>2663</c:v>
                </c:pt>
                <c:pt idx="2664">
                  <c:v>2664</c:v>
                </c:pt>
                <c:pt idx="2665">
                  <c:v>2665</c:v>
                </c:pt>
                <c:pt idx="2666">
                  <c:v>2666</c:v>
                </c:pt>
                <c:pt idx="2667">
                  <c:v>2667</c:v>
                </c:pt>
                <c:pt idx="2668">
                  <c:v>2668</c:v>
                </c:pt>
                <c:pt idx="2669">
                  <c:v>2669</c:v>
                </c:pt>
                <c:pt idx="2670">
                  <c:v>2670</c:v>
                </c:pt>
                <c:pt idx="2671">
                  <c:v>2671</c:v>
                </c:pt>
                <c:pt idx="2672">
                  <c:v>2672</c:v>
                </c:pt>
                <c:pt idx="2673">
                  <c:v>2673</c:v>
                </c:pt>
                <c:pt idx="2674">
                  <c:v>2674</c:v>
                </c:pt>
                <c:pt idx="2675">
                  <c:v>2675</c:v>
                </c:pt>
                <c:pt idx="2676">
                  <c:v>2676</c:v>
                </c:pt>
                <c:pt idx="2677">
                  <c:v>2677</c:v>
                </c:pt>
                <c:pt idx="2678">
                  <c:v>2678</c:v>
                </c:pt>
                <c:pt idx="2679">
                  <c:v>2679</c:v>
                </c:pt>
                <c:pt idx="2680">
                  <c:v>2680</c:v>
                </c:pt>
                <c:pt idx="2681">
                  <c:v>2681</c:v>
                </c:pt>
                <c:pt idx="2682">
                  <c:v>2682</c:v>
                </c:pt>
                <c:pt idx="2683">
                  <c:v>2683</c:v>
                </c:pt>
                <c:pt idx="2684">
                  <c:v>2684</c:v>
                </c:pt>
                <c:pt idx="2685">
                  <c:v>2685</c:v>
                </c:pt>
                <c:pt idx="2686">
                  <c:v>2686</c:v>
                </c:pt>
                <c:pt idx="2687">
                  <c:v>2687</c:v>
                </c:pt>
                <c:pt idx="2688">
                  <c:v>2688</c:v>
                </c:pt>
                <c:pt idx="2689">
                  <c:v>2689</c:v>
                </c:pt>
                <c:pt idx="2690">
                  <c:v>2690</c:v>
                </c:pt>
                <c:pt idx="2691">
                  <c:v>2691</c:v>
                </c:pt>
                <c:pt idx="2692">
                  <c:v>2692</c:v>
                </c:pt>
                <c:pt idx="2693">
                  <c:v>2693</c:v>
                </c:pt>
                <c:pt idx="2694">
                  <c:v>2694</c:v>
                </c:pt>
                <c:pt idx="2695">
                  <c:v>2695</c:v>
                </c:pt>
                <c:pt idx="2696">
                  <c:v>2696</c:v>
                </c:pt>
                <c:pt idx="2697">
                  <c:v>2697</c:v>
                </c:pt>
                <c:pt idx="2698">
                  <c:v>2698</c:v>
                </c:pt>
                <c:pt idx="2699">
                  <c:v>2699</c:v>
                </c:pt>
                <c:pt idx="2700">
                  <c:v>2700</c:v>
                </c:pt>
                <c:pt idx="2701">
                  <c:v>2701</c:v>
                </c:pt>
                <c:pt idx="2702">
                  <c:v>2702</c:v>
                </c:pt>
                <c:pt idx="2703">
                  <c:v>2703</c:v>
                </c:pt>
                <c:pt idx="2704">
                  <c:v>2704</c:v>
                </c:pt>
                <c:pt idx="2705">
                  <c:v>2705</c:v>
                </c:pt>
                <c:pt idx="2706">
                  <c:v>2706</c:v>
                </c:pt>
                <c:pt idx="2707">
                  <c:v>2707</c:v>
                </c:pt>
                <c:pt idx="2708">
                  <c:v>2708</c:v>
                </c:pt>
                <c:pt idx="2709">
                  <c:v>2709</c:v>
                </c:pt>
                <c:pt idx="2710">
                  <c:v>2710</c:v>
                </c:pt>
                <c:pt idx="2711">
                  <c:v>2711</c:v>
                </c:pt>
                <c:pt idx="2712">
                  <c:v>2712</c:v>
                </c:pt>
                <c:pt idx="2713">
                  <c:v>2713</c:v>
                </c:pt>
                <c:pt idx="2714">
                  <c:v>2714</c:v>
                </c:pt>
                <c:pt idx="2715">
                  <c:v>2715</c:v>
                </c:pt>
                <c:pt idx="2716">
                  <c:v>2716</c:v>
                </c:pt>
                <c:pt idx="2717">
                  <c:v>2717</c:v>
                </c:pt>
                <c:pt idx="2718">
                  <c:v>2718</c:v>
                </c:pt>
                <c:pt idx="2719">
                  <c:v>2719</c:v>
                </c:pt>
                <c:pt idx="2720">
                  <c:v>2720</c:v>
                </c:pt>
                <c:pt idx="2721">
                  <c:v>2721</c:v>
                </c:pt>
                <c:pt idx="2722">
                  <c:v>2722</c:v>
                </c:pt>
                <c:pt idx="2723">
                  <c:v>2723</c:v>
                </c:pt>
                <c:pt idx="2724">
                  <c:v>2724</c:v>
                </c:pt>
                <c:pt idx="2725">
                  <c:v>2725</c:v>
                </c:pt>
                <c:pt idx="2726">
                  <c:v>2726</c:v>
                </c:pt>
                <c:pt idx="2727">
                  <c:v>2727</c:v>
                </c:pt>
                <c:pt idx="2728">
                  <c:v>2728</c:v>
                </c:pt>
                <c:pt idx="2729">
                  <c:v>2729</c:v>
                </c:pt>
                <c:pt idx="2730">
                  <c:v>2730</c:v>
                </c:pt>
                <c:pt idx="2731">
                  <c:v>2731</c:v>
                </c:pt>
                <c:pt idx="2732">
                  <c:v>2732</c:v>
                </c:pt>
                <c:pt idx="2733">
                  <c:v>2733</c:v>
                </c:pt>
                <c:pt idx="2734">
                  <c:v>2734</c:v>
                </c:pt>
                <c:pt idx="2735">
                  <c:v>2735</c:v>
                </c:pt>
                <c:pt idx="2736">
                  <c:v>2736</c:v>
                </c:pt>
                <c:pt idx="2737">
                  <c:v>2737</c:v>
                </c:pt>
                <c:pt idx="2738">
                  <c:v>2738</c:v>
                </c:pt>
                <c:pt idx="2739">
                  <c:v>2739</c:v>
                </c:pt>
                <c:pt idx="2740">
                  <c:v>2740</c:v>
                </c:pt>
                <c:pt idx="2741">
                  <c:v>2741</c:v>
                </c:pt>
                <c:pt idx="2742">
                  <c:v>2742</c:v>
                </c:pt>
                <c:pt idx="2743">
                  <c:v>2743</c:v>
                </c:pt>
                <c:pt idx="2744">
                  <c:v>2744</c:v>
                </c:pt>
                <c:pt idx="2745">
                  <c:v>2745</c:v>
                </c:pt>
                <c:pt idx="2746">
                  <c:v>2746</c:v>
                </c:pt>
                <c:pt idx="2747">
                  <c:v>2747</c:v>
                </c:pt>
                <c:pt idx="2748">
                  <c:v>2748</c:v>
                </c:pt>
                <c:pt idx="2749">
                  <c:v>2749</c:v>
                </c:pt>
                <c:pt idx="2750">
                  <c:v>2750</c:v>
                </c:pt>
                <c:pt idx="2751">
                  <c:v>2751</c:v>
                </c:pt>
                <c:pt idx="2752">
                  <c:v>2752</c:v>
                </c:pt>
                <c:pt idx="2753">
                  <c:v>2753</c:v>
                </c:pt>
                <c:pt idx="2754">
                  <c:v>2754</c:v>
                </c:pt>
                <c:pt idx="2755">
                  <c:v>2755</c:v>
                </c:pt>
                <c:pt idx="2756">
                  <c:v>2756</c:v>
                </c:pt>
                <c:pt idx="2757">
                  <c:v>2757</c:v>
                </c:pt>
                <c:pt idx="2758">
                  <c:v>2758</c:v>
                </c:pt>
                <c:pt idx="2759">
                  <c:v>2759</c:v>
                </c:pt>
                <c:pt idx="2760">
                  <c:v>2760</c:v>
                </c:pt>
                <c:pt idx="2761">
                  <c:v>2761</c:v>
                </c:pt>
                <c:pt idx="2762">
                  <c:v>2762</c:v>
                </c:pt>
                <c:pt idx="2763">
                  <c:v>2763</c:v>
                </c:pt>
                <c:pt idx="2764">
                  <c:v>2764</c:v>
                </c:pt>
                <c:pt idx="2765">
                  <c:v>2765</c:v>
                </c:pt>
                <c:pt idx="2766">
                  <c:v>2766</c:v>
                </c:pt>
                <c:pt idx="2767">
                  <c:v>2767</c:v>
                </c:pt>
                <c:pt idx="2768">
                  <c:v>2768</c:v>
                </c:pt>
                <c:pt idx="2769">
                  <c:v>2769</c:v>
                </c:pt>
                <c:pt idx="2770">
                  <c:v>2770</c:v>
                </c:pt>
                <c:pt idx="2771">
                  <c:v>2771</c:v>
                </c:pt>
                <c:pt idx="2772">
                  <c:v>2772</c:v>
                </c:pt>
                <c:pt idx="2773">
                  <c:v>2773</c:v>
                </c:pt>
                <c:pt idx="2774">
                  <c:v>2774</c:v>
                </c:pt>
                <c:pt idx="2775">
                  <c:v>2775</c:v>
                </c:pt>
                <c:pt idx="2776">
                  <c:v>2776</c:v>
                </c:pt>
                <c:pt idx="2777">
                  <c:v>2777</c:v>
                </c:pt>
                <c:pt idx="2778">
                  <c:v>2778</c:v>
                </c:pt>
                <c:pt idx="2779">
                  <c:v>2779</c:v>
                </c:pt>
                <c:pt idx="2780">
                  <c:v>2780</c:v>
                </c:pt>
                <c:pt idx="2781">
                  <c:v>2781</c:v>
                </c:pt>
                <c:pt idx="2782">
                  <c:v>2782</c:v>
                </c:pt>
                <c:pt idx="2783">
                  <c:v>2783</c:v>
                </c:pt>
                <c:pt idx="2784">
                  <c:v>2784</c:v>
                </c:pt>
                <c:pt idx="2785">
                  <c:v>2785</c:v>
                </c:pt>
                <c:pt idx="2786">
                  <c:v>2786</c:v>
                </c:pt>
                <c:pt idx="2787">
                  <c:v>2787</c:v>
                </c:pt>
                <c:pt idx="2788">
                  <c:v>2788</c:v>
                </c:pt>
                <c:pt idx="2789">
                  <c:v>2789</c:v>
                </c:pt>
                <c:pt idx="2790">
                  <c:v>2790</c:v>
                </c:pt>
                <c:pt idx="2791">
                  <c:v>2791</c:v>
                </c:pt>
                <c:pt idx="2792">
                  <c:v>2792</c:v>
                </c:pt>
                <c:pt idx="2793">
                  <c:v>2793</c:v>
                </c:pt>
                <c:pt idx="2794">
                  <c:v>2794</c:v>
                </c:pt>
                <c:pt idx="2795">
                  <c:v>2795</c:v>
                </c:pt>
                <c:pt idx="2796">
                  <c:v>2796</c:v>
                </c:pt>
                <c:pt idx="2797">
                  <c:v>2797</c:v>
                </c:pt>
                <c:pt idx="2798">
                  <c:v>2798</c:v>
                </c:pt>
                <c:pt idx="2799">
                  <c:v>2799</c:v>
                </c:pt>
                <c:pt idx="2800">
                  <c:v>2800</c:v>
                </c:pt>
                <c:pt idx="2801">
                  <c:v>2801</c:v>
                </c:pt>
                <c:pt idx="2802">
                  <c:v>2802</c:v>
                </c:pt>
                <c:pt idx="2803">
                  <c:v>2803</c:v>
                </c:pt>
                <c:pt idx="2804">
                  <c:v>2804</c:v>
                </c:pt>
                <c:pt idx="2805">
                  <c:v>2805</c:v>
                </c:pt>
                <c:pt idx="2806">
                  <c:v>2806</c:v>
                </c:pt>
                <c:pt idx="2807">
                  <c:v>2807</c:v>
                </c:pt>
                <c:pt idx="2808">
                  <c:v>2808</c:v>
                </c:pt>
                <c:pt idx="2809">
                  <c:v>2809</c:v>
                </c:pt>
                <c:pt idx="2810">
                  <c:v>2810</c:v>
                </c:pt>
                <c:pt idx="2811">
                  <c:v>2811</c:v>
                </c:pt>
                <c:pt idx="2812">
                  <c:v>2812</c:v>
                </c:pt>
                <c:pt idx="2813">
                  <c:v>2813</c:v>
                </c:pt>
                <c:pt idx="2814">
                  <c:v>2814</c:v>
                </c:pt>
                <c:pt idx="2815">
                  <c:v>2815</c:v>
                </c:pt>
                <c:pt idx="2816">
                  <c:v>2816</c:v>
                </c:pt>
                <c:pt idx="2817">
                  <c:v>2817</c:v>
                </c:pt>
                <c:pt idx="2818">
                  <c:v>2818</c:v>
                </c:pt>
                <c:pt idx="2819">
                  <c:v>2819</c:v>
                </c:pt>
                <c:pt idx="2820">
                  <c:v>2820</c:v>
                </c:pt>
                <c:pt idx="2821">
                  <c:v>2821</c:v>
                </c:pt>
                <c:pt idx="2822">
                  <c:v>2822</c:v>
                </c:pt>
                <c:pt idx="2823">
                  <c:v>2823</c:v>
                </c:pt>
                <c:pt idx="2824">
                  <c:v>2824</c:v>
                </c:pt>
                <c:pt idx="2825">
                  <c:v>2825</c:v>
                </c:pt>
                <c:pt idx="2826">
                  <c:v>2826</c:v>
                </c:pt>
                <c:pt idx="2827">
                  <c:v>2827</c:v>
                </c:pt>
                <c:pt idx="2828">
                  <c:v>2828</c:v>
                </c:pt>
                <c:pt idx="2829">
                  <c:v>2829</c:v>
                </c:pt>
                <c:pt idx="2830">
                  <c:v>2830</c:v>
                </c:pt>
                <c:pt idx="2831">
                  <c:v>2831</c:v>
                </c:pt>
                <c:pt idx="2832">
                  <c:v>2832</c:v>
                </c:pt>
                <c:pt idx="2833">
                  <c:v>2833</c:v>
                </c:pt>
                <c:pt idx="2834">
                  <c:v>2834</c:v>
                </c:pt>
                <c:pt idx="2835">
                  <c:v>2835</c:v>
                </c:pt>
                <c:pt idx="2836">
                  <c:v>2836</c:v>
                </c:pt>
                <c:pt idx="2837">
                  <c:v>2837</c:v>
                </c:pt>
                <c:pt idx="2838">
                  <c:v>2838</c:v>
                </c:pt>
                <c:pt idx="2839">
                  <c:v>2839</c:v>
                </c:pt>
                <c:pt idx="2840">
                  <c:v>2840</c:v>
                </c:pt>
                <c:pt idx="2841">
                  <c:v>2841</c:v>
                </c:pt>
                <c:pt idx="2842">
                  <c:v>2842</c:v>
                </c:pt>
                <c:pt idx="2843">
                  <c:v>2843</c:v>
                </c:pt>
                <c:pt idx="2844">
                  <c:v>2844</c:v>
                </c:pt>
                <c:pt idx="2845">
                  <c:v>2845</c:v>
                </c:pt>
                <c:pt idx="2846">
                  <c:v>2846</c:v>
                </c:pt>
                <c:pt idx="2847">
                  <c:v>2847</c:v>
                </c:pt>
                <c:pt idx="2848">
                  <c:v>2848</c:v>
                </c:pt>
                <c:pt idx="2849">
                  <c:v>2849</c:v>
                </c:pt>
                <c:pt idx="2850">
                  <c:v>2850</c:v>
                </c:pt>
                <c:pt idx="2851">
                  <c:v>2851</c:v>
                </c:pt>
                <c:pt idx="2852">
                  <c:v>2852</c:v>
                </c:pt>
                <c:pt idx="2853">
                  <c:v>2853</c:v>
                </c:pt>
                <c:pt idx="2854">
                  <c:v>2854</c:v>
                </c:pt>
                <c:pt idx="2855">
                  <c:v>2855</c:v>
                </c:pt>
                <c:pt idx="2856">
                  <c:v>2856</c:v>
                </c:pt>
                <c:pt idx="2857">
                  <c:v>2857</c:v>
                </c:pt>
                <c:pt idx="2858">
                  <c:v>2858</c:v>
                </c:pt>
                <c:pt idx="2859">
                  <c:v>2859</c:v>
                </c:pt>
                <c:pt idx="2860">
                  <c:v>2860</c:v>
                </c:pt>
                <c:pt idx="2861">
                  <c:v>2861</c:v>
                </c:pt>
                <c:pt idx="2862">
                  <c:v>2862</c:v>
                </c:pt>
                <c:pt idx="2863">
                  <c:v>2863</c:v>
                </c:pt>
                <c:pt idx="2864">
                  <c:v>2864</c:v>
                </c:pt>
                <c:pt idx="2865">
                  <c:v>2865</c:v>
                </c:pt>
                <c:pt idx="2866">
                  <c:v>2866</c:v>
                </c:pt>
                <c:pt idx="2867">
                  <c:v>2867</c:v>
                </c:pt>
                <c:pt idx="2868">
                  <c:v>2868</c:v>
                </c:pt>
                <c:pt idx="2869">
                  <c:v>2869</c:v>
                </c:pt>
                <c:pt idx="2870">
                  <c:v>2870</c:v>
                </c:pt>
                <c:pt idx="2871">
                  <c:v>2871</c:v>
                </c:pt>
                <c:pt idx="2872">
                  <c:v>2872</c:v>
                </c:pt>
                <c:pt idx="2873">
                  <c:v>2873</c:v>
                </c:pt>
                <c:pt idx="2874">
                  <c:v>2874</c:v>
                </c:pt>
                <c:pt idx="2875">
                  <c:v>2875</c:v>
                </c:pt>
                <c:pt idx="2876">
                  <c:v>2876</c:v>
                </c:pt>
                <c:pt idx="2877">
                  <c:v>2877</c:v>
                </c:pt>
                <c:pt idx="2878">
                  <c:v>2878</c:v>
                </c:pt>
                <c:pt idx="2879">
                  <c:v>2879</c:v>
                </c:pt>
                <c:pt idx="2880">
                  <c:v>2880</c:v>
                </c:pt>
                <c:pt idx="2881">
                  <c:v>2881</c:v>
                </c:pt>
                <c:pt idx="2882">
                  <c:v>2882</c:v>
                </c:pt>
                <c:pt idx="2883">
                  <c:v>2883</c:v>
                </c:pt>
                <c:pt idx="2884">
                  <c:v>2884</c:v>
                </c:pt>
                <c:pt idx="2885">
                  <c:v>2885</c:v>
                </c:pt>
                <c:pt idx="2886">
                  <c:v>2886</c:v>
                </c:pt>
                <c:pt idx="2887">
                  <c:v>2887</c:v>
                </c:pt>
                <c:pt idx="2888">
                  <c:v>2888</c:v>
                </c:pt>
                <c:pt idx="2889">
                  <c:v>2889</c:v>
                </c:pt>
                <c:pt idx="2890">
                  <c:v>2890</c:v>
                </c:pt>
                <c:pt idx="2891">
                  <c:v>2891</c:v>
                </c:pt>
                <c:pt idx="2892">
                  <c:v>2892</c:v>
                </c:pt>
                <c:pt idx="2893">
                  <c:v>2893</c:v>
                </c:pt>
                <c:pt idx="2894">
                  <c:v>2894</c:v>
                </c:pt>
                <c:pt idx="2895">
                  <c:v>2895</c:v>
                </c:pt>
                <c:pt idx="2896">
                  <c:v>2896</c:v>
                </c:pt>
                <c:pt idx="2897">
                  <c:v>2897</c:v>
                </c:pt>
                <c:pt idx="2898">
                  <c:v>2898</c:v>
                </c:pt>
                <c:pt idx="2899">
                  <c:v>2899</c:v>
                </c:pt>
                <c:pt idx="2900">
                  <c:v>2900</c:v>
                </c:pt>
                <c:pt idx="2901">
                  <c:v>2901</c:v>
                </c:pt>
                <c:pt idx="2902">
                  <c:v>2902</c:v>
                </c:pt>
                <c:pt idx="2903">
                  <c:v>2903</c:v>
                </c:pt>
                <c:pt idx="2904">
                  <c:v>2904</c:v>
                </c:pt>
                <c:pt idx="2905">
                  <c:v>2905</c:v>
                </c:pt>
                <c:pt idx="2906">
                  <c:v>2906</c:v>
                </c:pt>
                <c:pt idx="2907">
                  <c:v>2907</c:v>
                </c:pt>
                <c:pt idx="2908">
                  <c:v>2908</c:v>
                </c:pt>
                <c:pt idx="2909">
                  <c:v>2909</c:v>
                </c:pt>
                <c:pt idx="2910">
                  <c:v>2910</c:v>
                </c:pt>
                <c:pt idx="2911">
                  <c:v>2911</c:v>
                </c:pt>
                <c:pt idx="2912">
                  <c:v>2912</c:v>
                </c:pt>
                <c:pt idx="2913">
                  <c:v>2913</c:v>
                </c:pt>
                <c:pt idx="2914">
                  <c:v>2914</c:v>
                </c:pt>
                <c:pt idx="2915">
                  <c:v>2915</c:v>
                </c:pt>
                <c:pt idx="2916">
                  <c:v>2916</c:v>
                </c:pt>
                <c:pt idx="2917">
                  <c:v>2917</c:v>
                </c:pt>
                <c:pt idx="2918">
                  <c:v>2918</c:v>
                </c:pt>
                <c:pt idx="2919">
                  <c:v>2919</c:v>
                </c:pt>
                <c:pt idx="2920">
                  <c:v>2920</c:v>
                </c:pt>
                <c:pt idx="2921">
                  <c:v>2921</c:v>
                </c:pt>
                <c:pt idx="2922">
                  <c:v>2922</c:v>
                </c:pt>
                <c:pt idx="2923">
                  <c:v>2923</c:v>
                </c:pt>
                <c:pt idx="2924">
                  <c:v>2924</c:v>
                </c:pt>
                <c:pt idx="2925">
                  <c:v>2925</c:v>
                </c:pt>
                <c:pt idx="2926">
                  <c:v>2926</c:v>
                </c:pt>
                <c:pt idx="2927">
                  <c:v>2927</c:v>
                </c:pt>
                <c:pt idx="2928">
                  <c:v>2928</c:v>
                </c:pt>
                <c:pt idx="2929">
                  <c:v>2929</c:v>
                </c:pt>
                <c:pt idx="2930">
                  <c:v>2930</c:v>
                </c:pt>
                <c:pt idx="2931">
                  <c:v>2931</c:v>
                </c:pt>
                <c:pt idx="2932">
                  <c:v>2932</c:v>
                </c:pt>
                <c:pt idx="2933">
                  <c:v>2933</c:v>
                </c:pt>
                <c:pt idx="2934">
                  <c:v>2934</c:v>
                </c:pt>
                <c:pt idx="2935">
                  <c:v>2935</c:v>
                </c:pt>
                <c:pt idx="2936">
                  <c:v>2936</c:v>
                </c:pt>
                <c:pt idx="2937">
                  <c:v>2937</c:v>
                </c:pt>
                <c:pt idx="2938">
                  <c:v>2938</c:v>
                </c:pt>
                <c:pt idx="2939">
                  <c:v>2939</c:v>
                </c:pt>
                <c:pt idx="2940">
                  <c:v>2940</c:v>
                </c:pt>
                <c:pt idx="2941">
                  <c:v>2941</c:v>
                </c:pt>
                <c:pt idx="2942">
                  <c:v>2942</c:v>
                </c:pt>
                <c:pt idx="2943">
                  <c:v>2943</c:v>
                </c:pt>
                <c:pt idx="2944">
                  <c:v>2944</c:v>
                </c:pt>
                <c:pt idx="2945">
                  <c:v>2945</c:v>
                </c:pt>
                <c:pt idx="2946">
                  <c:v>2946</c:v>
                </c:pt>
                <c:pt idx="2947">
                  <c:v>2947</c:v>
                </c:pt>
                <c:pt idx="2948">
                  <c:v>2948</c:v>
                </c:pt>
                <c:pt idx="2949">
                  <c:v>2949</c:v>
                </c:pt>
                <c:pt idx="2950">
                  <c:v>2950</c:v>
                </c:pt>
                <c:pt idx="2951">
                  <c:v>2951</c:v>
                </c:pt>
                <c:pt idx="2952">
                  <c:v>2952</c:v>
                </c:pt>
                <c:pt idx="2953">
                  <c:v>2953</c:v>
                </c:pt>
                <c:pt idx="2954">
                  <c:v>2954</c:v>
                </c:pt>
                <c:pt idx="2955">
                  <c:v>2955</c:v>
                </c:pt>
                <c:pt idx="2956">
                  <c:v>2956</c:v>
                </c:pt>
                <c:pt idx="2957">
                  <c:v>2957</c:v>
                </c:pt>
                <c:pt idx="2958">
                  <c:v>2958</c:v>
                </c:pt>
                <c:pt idx="2959">
                  <c:v>2959</c:v>
                </c:pt>
                <c:pt idx="2960">
                  <c:v>2960</c:v>
                </c:pt>
                <c:pt idx="2961">
                  <c:v>2961</c:v>
                </c:pt>
                <c:pt idx="2962">
                  <c:v>2962</c:v>
                </c:pt>
                <c:pt idx="2963">
                  <c:v>2963</c:v>
                </c:pt>
                <c:pt idx="2964">
                  <c:v>2964</c:v>
                </c:pt>
                <c:pt idx="2965">
                  <c:v>2965</c:v>
                </c:pt>
                <c:pt idx="2966">
                  <c:v>2966</c:v>
                </c:pt>
                <c:pt idx="2967">
                  <c:v>2967</c:v>
                </c:pt>
                <c:pt idx="2968">
                  <c:v>2968</c:v>
                </c:pt>
                <c:pt idx="2969">
                  <c:v>2969</c:v>
                </c:pt>
                <c:pt idx="2970">
                  <c:v>2970</c:v>
                </c:pt>
                <c:pt idx="2971">
                  <c:v>2971</c:v>
                </c:pt>
                <c:pt idx="2972">
                  <c:v>2972</c:v>
                </c:pt>
                <c:pt idx="2973">
                  <c:v>2973</c:v>
                </c:pt>
                <c:pt idx="2974">
                  <c:v>2974</c:v>
                </c:pt>
                <c:pt idx="2975">
                  <c:v>2975</c:v>
                </c:pt>
                <c:pt idx="2976">
                  <c:v>2976</c:v>
                </c:pt>
                <c:pt idx="2977">
                  <c:v>2977</c:v>
                </c:pt>
                <c:pt idx="2978">
                  <c:v>2978</c:v>
                </c:pt>
                <c:pt idx="2979">
                  <c:v>2979</c:v>
                </c:pt>
                <c:pt idx="2980">
                  <c:v>2980</c:v>
                </c:pt>
                <c:pt idx="2981">
                  <c:v>2981</c:v>
                </c:pt>
                <c:pt idx="2982">
                  <c:v>2982</c:v>
                </c:pt>
                <c:pt idx="2983">
                  <c:v>2983</c:v>
                </c:pt>
                <c:pt idx="2984">
                  <c:v>2984</c:v>
                </c:pt>
                <c:pt idx="2985">
                  <c:v>2985</c:v>
                </c:pt>
                <c:pt idx="2986">
                  <c:v>2986</c:v>
                </c:pt>
                <c:pt idx="2987">
                  <c:v>2987</c:v>
                </c:pt>
                <c:pt idx="2988">
                  <c:v>2988</c:v>
                </c:pt>
                <c:pt idx="2989">
                  <c:v>2989</c:v>
                </c:pt>
                <c:pt idx="2990">
                  <c:v>2990</c:v>
                </c:pt>
                <c:pt idx="2991">
                  <c:v>2991</c:v>
                </c:pt>
                <c:pt idx="2992">
                  <c:v>2992</c:v>
                </c:pt>
                <c:pt idx="2993">
                  <c:v>2993</c:v>
                </c:pt>
                <c:pt idx="2994">
                  <c:v>2994</c:v>
                </c:pt>
                <c:pt idx="2995">
                  <c:v>2995</c:v>
                </c:pt>
                <c:pt idx="2996">
                  <c:v>2996</c:v>
                </c:pt>
                <c:pt idx="2997">
                  <c:v>2997</c:v>
                </c:pt>
                <c:pt idx="2998">
                  <c:v>2998</c:v>
                </c:pt>
                <c:pt idx="2999">
                  <c:v>2999</c:v>
                </c:pt>
                <c:pt idx="3000">
                  <c:v>3000</c:v>
                </c:pt>
                <c:pt idx="3001">
                  <c:v>3001</c:v>
                </c:pt>
                <c:pt idx="3002">
                  <c:v>3002</c:v>
                </c:pt>
                <c:pt idx="3003">
                  <c:v>3003</c:v>
                </c:pt>
                <c:pt idx="3004">
                  <c:v>3004</c:v>
                </c:pt>
                <c:pt idx="3005">
                  <c:v>3005</c:v>
                </c:pt>
                <c:pt idx="3006">
                  <c:v>3006</c:v>
                </c:pt>
                <c:pt idx="3007">
                  <c:v>3007</c:v>
                </c:pt>
                <c:pt idx="3008">
                  <c:v>3008</c:v>
                </c:pt>
                <c:pt idx="3009">
                  <c:v>3009</c:v>
                </c:pt>
                <c:pt idx="3010">
                  <c:v>3010</c:v>
                </c:pt>
                <c:pt idx="3011">
                  <c:v>3011</c:v>
                </c:pt>
                <c:pt idx="3012">
                  <c:v>3012</c:v>
                </c:pt>
                <c:pt idx="3013">
                  <c:v>3013</c:v>
                </c:pt>
                <c:pt idx="3014">
                  <c:v>3014</c:v>
                </c:pt>
                <c:pt idx="3015">
                  <c:v>3015</c:v>
                </c:pt>
                <c:pt idx="3016">
                  <c:v>3016</c:v>
                </c:pt>
                <c:pt idx="3017">
                  <c:v>3017</c:v>
                </c:pt>
                <c:pt idx="3018">
                  <c:v>3018</c:v>
                </c:pt>
                <c:pt idx="3019">
                  <c:v>3019</c:v>
                </c:pt>
                <c:pt idx="3020">
                  <c:v>3020</c:v>
                </c:pt>
                <c:pt idx="3021">
                  <c:v>3021</c:v>
                </c:pt>
                <c:pt idx="3022">
                  <c:v>3022</c:v>
                </c:pt>
                <c:pt idx="3023">
                  <c:v>3023</c:v>
                </c:pt>
                <c:pt idx="3024">
                  <c:v>3024</c:v>
                </c:pt>
                <c:pt idx="3025">
                  <c:v>3025</c:v>
                </c:pt>
                <c:pt idx="3026">
                  <c:v>3026</c:v>
                </c:pt>
                <c:pt idx="3027">
                  <c:v>3027</c:v>
                </c:pt>
                <c:pt idx="3028">
                  <c:v>3028</c:v>
                </c:pt>
                <c:pt idx="3029">
                  <c:v>3029</c:v>
                </c:pt>
                <c:pt idx="3030">
                  <c:v>3030</c:v>
                </c:pt>
                <c:pt idx="3031">
                  <c:v>3031</c:v>
                </c:pt>
                <c:pt idx="3032">
                  <c:v>3032</c:v>
                </c:pt>
                <c:pt idx="3033">
                  <c:v>3033</c:v>
                </c:pt>
                <c:pt idx="3034">
                  <c:v>3034</c:v>
                </c:pt>
                <c:pt idx="3035">
                  <c:v>3035</c:v>
                </c:pt>
                <c:pt idx="3036">
                  <c:v>3036</c:v>
                </c:pt>
                <c:pt idx="3037">
                  <c:v>3037</c:v>
                </c:pt>
                <c:pt idx="3038">
                  <c:v>3038</c:v>
                </c:pt>
                <c:pt idx="3039">
                  <c:v>3039</c:v>
                </c:pt>
                <c:pt idx="3040">
                  <c:v>3040</c:v>
                </c:pt>
                <c:pt idx="3041">
                  <c:v>3041</c:v>
                </c:pt>
                <c:pt idx="3042">
                  <c:v>3042</c:v>
                </c:pt>
                <c:pt idx="3043">
                  <c:v>3043</c:v>
                </c:pt>
                <c:pt idx="3044">
                  <c:v>3044</c:v>
                </c:pt>
                <c:pt idx="3045">
                  <c:v>3045</c:v>
                </c:pt>
                <c:pt idx="3046">
                  <c:v>3046</c:v>
                </c:pt>
                <c:pt idx="3047">
                  <c:v>3047</c:v>
                </c:pt>
                <c:pt idx="3048">
                  <c:v>3048</c:v>
                </c:pt>
                <c:pt idx="3049">
                  <c:v>3049</c:v>
                </c:pt>
                <c:pt idx="3050">
                  <c:v>3050</c:v>
                </c:pt>
                <c:pt idx="3051">
                  <c:v>3051</c:v>
                </c:pt>
                <c:pt idx="3052">
                  <c:v>3052</c:v>
                </c:pt>
                <c:pt idx="3053">
                  <c:v>3053</c:v>
                </c:pt>
                <c:pt idx="3054">
                  <c:v>3054</c:v>
                </c:pt>
                <c:pt idx="3055">
                  <c:v>3055</c:v>
                </c:pt>
                <c:pt idx="3056">
                  <c:v>3056</c:v>
                </c:pt>
                <c:pt idx="3057">
                  <c:v>3057</c:v>
                </c:pt>
                <c:pt idx="3058">
                  <c:v>3058</c:v>
                </c:pt>
                <c:pt idx="3059">
                  <c:v>3059</c:v>
                </c:pt>
                <c:pt idx="3060">
                  <c:v>3060</c:v>
                </c:pt>
                <c:pt idx="3061">
                  <c:v>3061</c:v>
                </c:pt>
                <c:pt idx="3062">
                  <c:v>3062</c:v>
                </c:pt>
                <c:pt idx="3063">
                  <c:v>3063</c:v>
                </c:pt>
                <c:pt idx="3064">
                  <c:v>3064</c:v>
                </c:pt>
                <c:pt idx="3065">
                  <c:v>3065</c:v>
                </c:pt>
                <c:pt idx="3066">
                  <c:v>3066</c:v>
                </c:pt>
                <c:pt idx="3067">
                  <c:v>3067</c:v>
                </c:pt>
                <c:pt idx="3068">
                  <c:v>3068</c:v>
                </c:pt>
                <c:pt idx="3069">
                  <c:v>3069</c:v>
                </c:pt>
                <c:pt idx="3070">
                  <c:v>3070</c:v>
                </c:pt>
                <c:pt idx="3071">
                  <c:v>3071</c:v>
                </c:pt>
                <c:pt idx="3072">
                  <c:v>3072</c:v>
                </c:pt>
                <c:pt idx="3073">
                  <c:v>3073</c:v>
                </c:pt>
                <c:pt idx="3074">
                  <c:v>3074</c:v>
                </c:pt>
                <c:pt idx="3075">
                  <c:v>3075</c:v>
                </c:pt>
                <c:pt idx="3076">
                  <c:v>3076</c:v>
                </c:pt>
                <c:pt idx="3077">
                  <c:v>3077</c:v>
                </c:pt>
                <c:pt idx="3078">
                  <c:v>3078</c:v>
                </c:pt>
                <c:pt idx="3079">
                  <c:v>3079</c:v>
                </c:pt>
                <c:pt idx="3080">
                  <c:v>3080</c:v>
                </c:pt>
                <c:pt idx="3081">
                  <c:v>3081</c:v>
                </c:pt>
                <c:pt idx="3082">
                  <c:v>3082</c:v>
                </c:pt>
                <c:pt idx="3083">
                  <c:v>3083</c:v>
                </c:pt>
                <c:pt idx="3084">
                  <c:v>3084</c:v>
                </c:pt>
                <c:pt idx="3085">
                  <c:v>3085</c:v>
                </c:pt>
                <c:pt idx="3086">
                  <c:v>3086</c:v>
                </c:pt>
                <c:pt idx="3087">
                  <c:v>3087</c:v>
                </c:pt>
                <c:pt idx="3088">
                  <c:v>3088</c:v>
                </c:pt>
                <c:pt idx="3089">
                  <c:v>3089</c:v>
                </c:pt>
                <c:pt idx="3090">
                  <c:v>3090</c:v>
                </c:pt>
                <c:pt idx="3091">
                  <c:v>3091</c:v>
                </c:pt>
                <c:pt idx="3092">
                  <c:v>3092</c:v>
                </c:pt>
                <c:pt idx="3093">
                  <c:v>3093</c:v>
                </c:pt>
                <c:pt idx="3094">
                  <c:v>3094</c:v>
                </c:pt>
                <c:pt idx="3095">
                  <c:v>3095</c:v>
                </c:pt>
                <c:pt idx="3096">
                  <c:v>3096</c:v>
                </c:pt>
                <c:pt idx="3097">
                  <c:v>3097</c:v>
                </c:pt>
                <c:pt idx="3098">
                  <c:v>3098</c:v>
                </c:pt>
                <c:pt idx="3099">
                  <c:v>3099</c:v>
                </c:pt>
                <c:pt idx="3100">
                  <c:v>3100</c:v>
                </c:pt>
                <c:pt idx="3101">
                  <c:v>3101</c:v>
                </c:pt>
                <c:pt idx="3102">
                  <c:v>3102</c:v>
                </c:pt>
                <c:pt idx="3103">
                  <c:v>3103</c:v>
                </c:pt>
                <c:pt idx="3104">
                  <c:v>3104</c:v>
                </c:pt>
                <c:pt idx="3105">
                  <c:v>3105</c:v>
                </c:pt>
                <c:pt idx="3106">
                  <c:v>3106</c:v>
                </c:pt>
                <c:pt idx="3107">
                  <c:v>3107</c:v>
                </c:pt>
                <c:pt idx="3108">
                  <c:v>3108</c:v>
                </c:pt>
                <c:pt idx="3109">
                  <c:v>3109</c:v>
                </c:pt>
                <c:pt idx="3110">
                  <c:v>3110</c:v>
                </c:pt>
                <c:pt idx="3111">
                  <c:v>3111</c:v>
                </c:pt>
                <c:pt idx="3112">
                  <c:v>3112</c:v>
                </c:pt>
                <c:pt idx="3113">
                  <c:v>3113</c:v>
                </c:pt>
                <c:pt idx="3114">
                  <c:v>3114</c:v>
                </c:pt>
                <c:pt idx="3115">
                  <c:v>3115</c:v>
                </c:pt>
                <c:pt idx="3116">
                  <c:v>3116</c:v>
                </c:pt>
                <c:pt idx="3117">
                  <c:v>3117</c:v>
                </c:pt>
                <c:pt idx="3118">
                  <c:v>3118</c:v>
                </c:pt>
                <c:pt idx="3119">
                  <c:v>3119</c:v>
                </c:pt>
                <c:pt idx="3120">
                  <c:v>3120</c:v>
                </c:pt>
                <c:pt idx="3121">
                  <c:v>3121</c:v>
                </c:pt>
                <c:pt idx="3122">
                  <c:v>3122</c:v>
                </c:pt>
                <c:pt idx="3123">
                  <c:v>3123</c:v>
                </c:pt>
                <c:pt idx="3124">
                  <c:v>3124</c:v>
                </c:pt>
                <c:pt idx="3125">
                  <c:v>3125</c:v>
                </c:pt>
                <c:pt idx="3126">
                  <c:v>3126</c:v>
                </c:pt>
                <c:pt idx="3127">
                  <c:v>3127</c:v>
                </c:pt>
                <c:pt idx="3128">
                  <c:v>3128</c:v>
                </c:pt>
                <c:pt idx="3129">
                  <c:v>3129</c:v>
                </c:pt>
                <c:pt idx="3130">
                  <c:v>3130</c:v>
                </c:pt>
                <c:pt idx="3131">
                  <c:v>3131</c:v>
                </c:pt>
                <c:pt idx="3132">
                  <c:v>3132</c:v>
                </c:pt>
                <c:pt idx="3133">
                  <c:v>3133</c:v>
                </c:pt>
                <c:pt idx="3134">
                  <c:v>3134</c:v>
                </c:pt>
                <c:pt idx="3135">
                  <c:v>3135</c:v>
                </c:pt>
                <c:pt idx="3136">
                  <c:v>3136</c:v>
                </c:pt>
                <c:pt idx="3137">
                  <c:v>3137</c:v>
                </c:pt>
                <c:pt idx="3138">
                  <c:v>3138</c:v>
                </c:pt>
                <c:pt idx="3139">
                  <c:v>3139</c:v>
                </c:pt>
                <c:pt idx="3140">
                  <c:v>3140</c:v>
                </c:pt>
                <c:pt idx="3141">
                  <c:v>3141</c:v>
                </c:pt>
                <c:pt idx="3142">
                  <c:v>3142</c:v>
                </c:pt>
                <c:pt idx="3143">
                  <c:v>3143</c:v>
                </c:pt>
                <c:pt idx="3144">
                  <c:v>3144</c:v>
                </c:pt>
                <c:pt idx="3145">
                  <c:v>3145</c:v>
                </c:pt>
                <c:pt idx="3146">
                  <c:v>3146</c:v>
                </c:pt>
                <c:pt idx="3147">
                  <c:v>3147</c:v>
                </c:pt>
                <c:pt idx="3148">
                  <c:v>3148</c:v>
                </c:pt>
                <c:pt idx="3149">
                  <c:v>3149</c:v>
                </c:pt>
                <c:pt idx="3150">
                  <c:v>3150</c:v>
                </c:pt>
                <c:pt idx="3151">
                  <c:v>3151</c:v>
                </c:pt>
                <c:pt idx="3152">
                  <c:v>3152</c:v>
                </c:pt>
                <c:pt idx="3153">
                  <c:v>3153</c:v>
                </c:pt>
                <c:pt idx="3154">
                  <c:v>3154</c:v>
                </c:pt>
                <c:pt idx="3155">
                  <c:v>3155</c:v>
                </c:pt>
                <c:pt idx="3156">
                  <c:v>3156</c:v>
                </c:pt>
                <c:pt idx="3157">
                  <c:v>3157</c:v>
                </c:pt>
                <c:pt idx="3158">
                  <c:v>3158</c:v>
                </c:pt>
                <c:pt idx="3159">
                  <c:v>3159</c:v>
                </c:pt>
                <c:pt idx="3160">
                  <c:v>3160</c:v>
                </c:pt>
                <c:pt idx="3161">
                  <c:v>3161</c:v>
                </c:pt>
                <c:pt idx="3162">
                  <c:v>3162</c:v>
                </c:pt>
                <c:pt idx="3163">
                  <c:v>3163</c:v>
                </c:pt>
                <c:pt idx="3164">
                  <c:v>3164</c:v>
                </c:pt>
                <c:pt idx="3165">
                  <c:v>3165</c:v>
                </c:pt>
                <c:pt idx="3166">
                  <c:v>3166</c:v>
                </c:pt>
                <c:pt idx="3167">
                  <c:v>3167</c:v>
                </c:pt>
                <c:pt idx="3168">
                  <c:v>3168</c:v>
                </c:pt>
                <c:pt idx="3169">
                  <c:v>3169</c:v>
                </c:pt>
                <c:pt idx="3170">
                  <c:v>3170</c:v>
                </c:pt>
                <c:pt idx="3171">
                  <c:v>3171</c:v>
                </c:pt>
                <c:pt idx="3172">
                  <c:v>3172</c:v>
                </c:pt>
                <c:pt idx="3173">
                  <c:v>3173</c:v>
                </c:pt>
                <c:pt idx="3174">
                  <c:v>3174</c:v>
                </c:pt>
                <c:pt idx="3175">
                  <c:v>3175</c:v>
                </c:pt>
                <c:pt idx="3176">
                  <c:v>3176</c:v>
                </c:pt>
                <c:pt idx="3177">
                  <c:v>3177</c:v>
                </c:pt>
                <c:pt idx="3178">
                  <c:v>3178</c:v>
                </c:pt>
                <c:pt idx="3179">
                  <c:v>3179</c:v>
                </c:pt>
                <c:pt idx="3180">
                  <c:v>3180</c:v>
                </c:pt>
                <c:pt idx="3181">
                  <c:v>3181</c:v>
                </c:pt>
                <c:pt idx="3182">
                  <c:v>3182</c:v>
                </c:pt>
                <c:pt idx="3183">
                  <c:v>3183</c:v>
                </c:pt>
                <c:pt idx="3184">
                  <c:v>3184</c:v>
                </c:pt>
                <c:pt idx="3185">
                  <c:v>3185</c:v>
                </c:pt>
                <c:pt idx="3186">
                  <c:v>3186</c:v>
                </c:pt>
                <c:pt idx="3187">
                  <c:v>3187</c:v>
                </c:pt>
                <c:pt idx="3188">
                  <c:v>3188</c:v>
                </c:pt>
                <c:pt idx="3189">
                  <c:v>3189</c:v>
                </c:pt>
                <c:pt idx="3190">
                  <c:v>3190</c:v>
                </c:pt>
                <c:pt idx="3191">
                  <c:v>3191</c:v>
                </c:pt>
                <c:pt idx="3192">
                  <c:v>3192</c:v>
                </c:pt>
                <c:pt idx="3193">
                  <c:v>3193</c:v>
                </c:pt>
                <c:pt idx="3194">
                  <c:v>3194</c:v>
                </c:pt>
                <c:pt idx="3195">
                  <c:v>3195</c:v>
                </c:pt>
                <c:pt idx="3196">
                  <c:v>3196</c:v>
                </c:pt>
                <c:pt idx="3197">
                  <c:v>3197</c:v>
                </c:pt>
                <c:pt idx="3198">
                  <c:v>3198</c:v>
                </c:pt>
                <c:pt idx="3199">
                  <c:v>3199</c:v>
                </c:pt>
                <c:pt idx="3200">
                  <c:v>3200</c:v>
                </c:pt>
                <c:pt idx="3201">
                  <c:v>3201</c:v>
                </c:pt>
                <c:pt idx="3202">
                  <c:v>3202</c:v>
                </c:pt>
                <c:pt idx="3203">
                  <c:v>3203</c:v>
                </c:pt>
                <c:pt idx="3204">
                  <c:v>3204</c:v>
                </c:pt>
                <c:pt idx="3205">
                  <c:v>3205</c:v>
                </c:pt>
                <c:pt idx="3206">
                  <c:v>3206</c:v>
                </c:pt>
                <c:pt idx="3207">
                  <c:v>3207</c:v>
                </c:pt>
                <c:pt idx="3208">
                  <c:v>3208</c:v>
                </c:pt>
                <c:pt idx="3209">
                  <c:v>3209</c:v>
                </c:pt>
                <c:pt idx="3210">
                  <c:v>3210</c:v>
                </c:pt>
                <c:pt idx="3211">
                  <c:v>3211</c:v>
                </c:pt>
                <c:pt idx="3212">
                  <c:v>3212</c:v>
                </c:pt>
                <c:pt idx="3213">
                  <c:v>3213</c:v>
                </c:pt>
                <c:pt idx="3214">
                  <c:v>3214</c:v>
                </c:pt>
                <c:pt idx="3215">
                  <c:v>3215</c:v>
                </c:pt>
                <c:pt idx="3216">
                  <c:v>3216</c:v>
                </c:pt>
                <c:pt idx="3217">
                  <c:v>3217</c:v>
                </c:pt>
                <c:pt idx="3218">
                  <c:v>3218</c:v>
                </c:pt>
                <c:pt idx="3219">
                  <c:v>3219</c:v>
                </c:pt>
                <c:pt idx="3220">
                  <c:v>3220</c:v>
                </c:pt>
                <c:pt idx="3221">
                  <c:v>3221</c:v>
                </c:pt>
                <c:pt idx="3222">
                  <c:v>3222</c:v>
                </c:pt>
                <c:pt idx="3223">
                  <c:v>3223</c:v>
                </c:pt>
                <c:pt idx="3224">
                  <c:v>3224</c:v>
                </c:pt>
                <c:pt idx="3225">
                  <c:v>3225</c:v>
                </c:pt>
                <c:pt idx="3226">
                  <c:v>3226</c:v>
                </c:pt>
                <c:pt idx="3227">
                  <c:v>3227</c:v>
                </c:pt>
                <c:pt idx="3228">
                  <c:v>3228</c:v>
                </c:pt>
                <c:pt idx="3229">
                  <c:v>3229</c:v>
                </c:pt>
                <c:pt idx="3230">
                  <c:v>3230</c:v>
                </c:pt>
                <c:pt idx="3231">
                  <c:v>3231</c:v>
                </c:pt>
                <c:pt idx="3232">
                  <c:v>3232</c:v>
                </c:pt>
                <c:pt idx="3233">
                  <c:v>3233</c:v>
                </c:pt>
                <c:pt idx="3234">
                  <c:v>3234</c:v>
                </c:pt>
                <c:pt idx="3235">
                  <c:v>3235</c:v>
                </c:pt>
                <c:pt idx="3236">
                  <c:v>3236</c:v>
                </c:pt>
                <c:pt idx="3237">
                  <c:v>3237</c:v>
                </c:pt>
                <c:pt idx="3238">
                  <c:v>3238</c:v>
                </c:pt>
                <c:pt idx="3239">
                  <c:v>3239</c:v>
                </c:pt>
                <c:pt idx="3240">
                  <c:v>3240</c:v>
                </c:pt>
                <c:pt idx="3241">
                  <c:v>3241</c:v>
                </c:pt>
                <c:pt idx="3242">
                  <c:v>3242</c:v>
                </c:pt>
                <c:pt idx="3243">
                  <c:v>3243</c:v>
                </c:pt>
                <c:pt idx="3244">
                  <c:v>3244</c:v>
                </c:pt>
                <c:pt idx="3245">
                  <c:v>3245</c:v>
                </c:pt>
                <c:pt idx="3246">
                  <c:v>3246</c:v>
                </c:pt>
                <c:pt idx="3247">
                  <c:v>3247</c:v>
                </c:pt>
                <c:pt idx="3248">
                  <c:v>3248</c:v>
                </c:pt>
                <c:pt idx="3249">
                  <c:v>3249</c:v>
                </c:pt>
                <c:pt idx="3250">
                  <c:v>3250</c:v>
                </c:pt>
                <c:pt idx="3251">
                  <c:v>3251</c:v>
                </c:pt>
                <c:pt idx="3252">
                  <c:v>3252</c:v>
                </c:pt>
                <c:pt idx="3253">
                  <c:v>3253</c:v>
                </c:pt>
                <c:pt idx="3254">
                  <c:v>3254</c:v>
                </c:pt>
                <c:pt idx="3255">
                  <c:v>3255</c:v>
                </c:pt>
                <c:pt idx="3256">
                  <c:v>3256</c:v>
                </c:pt>
                <c:pt idx="3257">
                  <c:v>3257</c:v>
                </c:pt>
                <c:pt idx="3258">
                  <c:v>3258</c:v>
                </c:pt>
                <c:pt idx="3259">
                  <c:v>3259</c:v>
                </c:pt>
                <c:pt idx="3260">
                  <c:v>3260</c:v>
                </c:pt>
                <c:pt idx="3261">
                  <c:v>3261</c:v>
                </c:pt>
                <c:pt idx="3262">
                  <c:v>3262</c:v>
                </c:pt>
                <c:pt idx="3263">
                  <c:v>3263</c:v>
                </c:pt>
                <c:pt idx="3264">
                  <c:v>3264</c:v>
                </c:pt>
                <c:pt idx="3265">
                  <c:v>3265</c:v>
                </c:pt>
                <c:pt idx="3266">
                  <c:v>3266</c:v>
                </c:pt>
                <c:pt idx="3267">
                  <c:v>3267</c:v>
                </c:pt>
                <c:pt idx="3268">
                  <c:v>3268</c:v>
                </c:pt>
                <c:pt idx="3269">
                  <c:v>3269</c:v>
                </c:pt>
                <c:pt idx="3270">
                  <c:v>3270</c:v>
                </c:pt>
                <c:pt idx="3271">
                  <c:v>3271</c:v>
                </c:pt>
                <c:pt idx="3272">
                  <c:v>3272</c:v>
                </c:pt>
                <c:pt idx="3273">
                  <c:v>3273</c:v>
                </c:pt>
                <c:pt idx="3274">
                  <c:v>3274</c:v>
                </c:pt>
                <c:pt idx="3275">
                  <c:v>3275</c:v>
                </c:pt>
                <c:pt idx="3276">
                  <c:v>3276</c:v>
                </c:pt>
                <c:pt idx="3277">
                  <c:v>3277</c:v>
                </c:pt>
                <c:pt idx="3278">
                  <c:v>3278</c:v>
                </c:pt>
                <c:pt idx="3279">
                  <c:v>3279</c:v>
                </c:pt>
                <c:pt idx="3280">
                  <c:v>3280</c:v>
                </c:pt>
                <c:pt idx="3281">
                  <c:v>3281</c:v>
                </c:pt>
                <c:pt idx="3282">
                  <c:v>3282</c:v>
                </c:pt>
                <c:pt idx="3283">
                  <c:v>3283</c:v>
                </c:pt>
                <c:pt idx="3284">
                  <c:v>3284</c:v>
                </c:pt>
                <c:pt idx="3285">
                  <c:v>3285</c:v>
                </c:pt>
                <c:pt idx="3286">
                  <c:v>3286</c:v>
                </c:pt>
                <c:pt idx="3287">
                  <c:v>3287</c:v>
                </c:pt>
                <c:pt idx="3288">
                  <c:v>3288</c:v>
                </c:pt>
                <c:pt idx="3289">
                  <c:v>3289</c:v>
                </c:pt>
                <c:pt idx="3290">
                  <c:v>3290</c:v>
                </c:pt>
                <c:pt idx="3291">
                  <c:v>3291</c:v>
                </c:pt>
                <c:pt idx="3292">
                  <c:v>3292</c:v>
                </c:pt>
                <c:pt idx="3293">
                  <c:v>3293</c:v>
                </c:pt>
                <c:pt idx="3294">
                  <c:v>3294</c:v>
                </c:pt>
                <c:pt idx="3295">
                  <c:v>3295</c:v>
                </c:pt>
                <c:pt idx="3296">
                  <c:v>3296</c:v>
                </c:pt>
                <c:pt idx="3297">
                  <c:v>3297</c:v>
                </c:pt>
                <c:pt idx="3298">
                  <c:v>3298</c:v>
                </c:pt>
                <c:pt idx="3299">
                  <c:v>3299</c:v>
                </c:pt>
                <c:pt idx="3300">
                  <c:v>3300</c:v>
                </c:pt>
                <c:pt idx="3301">
                  <c:v>3301</c:v>
                </c:pt>
                <c:pt idx="3302">
                  <c:v>3302</c:v>
                </c:pt>
                <c:pt idx="3303">
                  <c:v>3303</c:v>
                </c:pt>
                <c:pt idx="3304">
                  <c:v>3304</c:v>
                </c:pt>
                <c:pt idx="3305">
                  <c:v>3305</c:v>
                </c:pt>
                <c:pt idx="3306">
                  <c:v>3306</c:v>
                </c:pt>
                <c:pt idx="3307">
                  <c:v>3307</c:v>
                </c:pt>
                <c:pt idx="3308">
                  <c:v>3308</c:v>
                </c:pt>
                <c:pt idx="3309">
                  <c:v>3309</c:v>
                </c:pt>
                <c:pt idx="3310">
                  <c:v>3310</c:v>
                </c:pt>
                <c:pt idx="3311">
                  <c:v>3311</c:v>
                </c:pt>
                <c:pt idx="3312">
                  <c:v>3312</c:v>
                </c:pt>
                <c:pt idx="3313">
                  <c:v>3313</c:v>
                </c:pt>
                <c:pt idx="3314">
                  <c:v>3314</c:v>
                </c:pt>
                <c:pt idx="3315">
                  <c:v>3315</c:v>
                </c:pt>
                <c:pt idx="3316">
                  <c:v>3316</c:v>
                </c:pt>
                <c:pt idx="3317">
                  <c:v>3317</c:v>
                </c:pt>
                <c:pt idx="3318">
                  <c:v>3318</c:v>
                </c:pt>
                <c:pt idx="3319">
                  <c:v>3319</c:v>
                </c:pt>
                <c:pt idx="3320">
                  <c:v>3320</c:v>
                </c:pt>
                <c:pt idx="3321">
                  <c:v>3321</c:v>
                </c:pt>
                <c:pt idx="3322">
                  <c:v>3322</c:v>
                </c:pt>
                <c:pt idx="3323">
                  <c:v>3323</c:v>
                </c:pt>
                <c:pt idx="3324">
                  <c:v>3324</c:v>
                </c:pt>
                <c:pt idx="3325">
                  <c:v>3325</c:v>
                </c:pt>
                <c:pt idx="3326">
                  <c:v>3326</c:v>
                </c:pt>
                <c:pt idx="3327">
                  <c:v>3327</c:v>
                </c:pt>
                <c:pt idx="3328">
                  <c:v>3328</c:v>
                </c:pt>
                <c:pt idx="3329">
                  <c:v>3329</c:v>
                </c:pt>
                <c:pt idx="3330">
                  <c:v>3330</c:v>
                </c:pt>
                <c:pt idx="3331">
                  <c:v>3331</c:v>
                </c:pt>
                <c:pt idx="3332">
                  <c:v>3332</c:v>
                </c:pt>
                <c:pt idx="3333">
                  <c:v>3333</c:v>
                </c:pt>
                <c:pt idx="3334">
                  <c:v>3334</c:v>
                </c:pt>
                <c:pt idx="3335">
                  <c:v>3335</c:v>
                </c:pt>
                <c:pt idx="3336">
                  <c:v>3336</c:v>
                </c:pt>
                <c:pt idx="3337">
                  <c:v>3337</c:v>
                </c:pt>
                <c:pt idx="3338">
                  <c:v>3338</c:v>
                </c:pt>
                <c:pt idx="3339">
                  <c:v>3339</c:v>
                </c:pt>
                <c:pt idx="3340">
                  <c:v>3340</c:v>
                </c:pt>
                <c:pt idx="3341">
                  <c:v>3341</c:v>
                </c:pt>
                <c:pt idx="3342">
                  <c:v>3342</c:v>
                </c:pt>
                <c:pt idx="3343">
                  <c:v>3343</c:v>
                </c:pt>
                <c:pt idx="3344">
                  <c:v>3344</c:v>
                </c:pt>
                <c:pt idx="3345">
                  <c:v>3345</c:v>
                </c:pt>
                <c:pt idx="3346">
                  <c:v>3346</c:v>
                </c:pt>
                <c:pt idx="3347">
                  <c:v>3347</c:v>
                </c:pt>
                <c:pt idx="3348">
                  <c:v>3348</c:v>
                </c:pt>
                <c:pt idx="3349">
                  <c:v>3349</c:v>
                </c:pt>
                <c:pt idx="3350">
                  <c:v>3350</c:v>
                </c:pt>
                <c:pt idx="3351">
                  <c:v>3351</c:v>
                </c:pt>
                <c:pt idx="3352">
                  <c:v>3352</c:v>
                </c:pt>
                <c:pt idx="3353">
                  <c:v>3353</c:v>
                </c:pt>
                <c:pt idx="3354">
                  <c:v>3354</c:v>
                </c:pt>
                <c:pt idx="3355">
                  <c:v>3355</c:v>
                </c:pt>
                <c:pt idx="3356">
                  <c:v>3356</c:v>
                </c:pt>
                <c:pt idx="3357">
                  <c:v>3357</c:v>
                </c:pt>
                <c:pt idx="3358">
                  <c:v>3358</c:v>
                </c:pt>
                <c:pt idx="3359">
                  <c:v>3359</c:v>
                </c:pt>
                <c:pt idx="3360">
                  <c:v>3360</c:v>
                </c:pt>
                <c:pt idx="3361">
                  <c:v>3361</c:v>
                </c:pt>
                <c:pt idx="3362">
                  <c:v>3362</c:v>
                </c:pt>
                <c:pt idx="3363">
                  <c:v>3363</c:v>
                </c:pt>
                <c:pt idx="3364">
                  <c:v>3364</c:v>
                </c:pt>
                <c:pt idx="3365">
                  <c:v>3365</c:v>
                </c:pt>
                <c:pt idx="3366">
                  <c:v>3366</c:v>
                </c:pt>
                <c:pt idx="3367">
                  <c:v>3367</c:v>
                </c:pt>
                <c:pt idx="3368">
                  <c:v>3368</c:v>
                </c:pt>
                <c:pt idx="3369">
                  <c:v>3369</c:v>
                </c:pt>
                <c:pt idx="3370">
                  <c:v>3370</c:v>
                </c:pt>
                <c:pt idx="3371">
                  <c:v>3371</c:v>
                </c:pt>
                <c:pt idx="3372">
                  <c:v>3372</c:v>
                </c:pt>
                <c:pt idx="3373">
                  <c:v>3373</c:v>
                </c:pt>
                <c:pt idx="3374">
                  <c:v>3374</c:v>
                </c:pt>
                <c:pt idx="3375">
                  <c:v>3375</c:v>
                </c:pt>
                <c:pt idx="3376">
                  <c:v>3376</c:v>
                </c:pt>
                <c:pt idx="3377">
                  <c:v>3377</c:v>
                </c:pt>
                <c:pt idx="3378">
                  <c:v>3378</c:v>
                </c:pt>
                <c:pt idx="3379">
                  <c:v>3379</c:v>
                </c:pt>
                <c:pt idx="3380">
                  <c:v>3380</c:v>
                </c:pt>
                <c:pt idx="3381">
                  <c:v>3381</c:v>
                </c:pt>
                <c:pt idx="3382">
                  <c:v>3382</c:v>
                </c:pt>
                <c:pt idx="3383">
                  <c:v>3383</c:v>
                </c:pt>
                <c:pt idx="3384">
                  <c:v>3384</c:v>
                </c:pt>
                <c:pt idx="3385">
                  <c:v>3385</c:v>
                </c:pt>
                <c:pt idx="3386">
                  <c:v>3386</c:v>
                </c:pt>
                <c:pt idx="3387">
                  <c:v>3387</c:v>
                </c:pt>
                <c:pt idx="3388">
                  <c:v>3388</c:v>
                </c:pt>
                <c:pt idx="3389">
                  <c:v>3389</c:v>
                </c:pt>
                <c:pt idx="3390">
                  <c:v>3390</c:v>
                </c:pt>
                <c:pt idx="3391">
                  <c:v>3391</c:v>
                </c:pt>
                <c:pt idx="3392">
                  <c:v>3392</c:v>
                </c:pt>
                <c:pt idx="3393">
                  <c:v>3393</c:v>
                </c:pt>
                <c:pt idx="3394">
                  <c:v>3394</c:v>
                </c:pt>
                <c:pt idx="3395">
                  <c:v>3395</c:v>
                </c:pt>
                <c:pt idx="3396">
                  <c:v>3396</c:v>
                </c:pt>
                <c:pt idx="3397">
                  <c:v>3397</c:v>
                </c:pt>
                <c:pt idx="3398">
                  <c:v>3398</c:v>
                </c:pt>
                <c:pt idx="3399">
                  <c:v>3399</c:v>
                </c:pt>
                <c:pt idx="3400">
                  <c:v>3400</c:v>
                </c:pt>
                <c:pt idx="3401">
                  <c:v>3401</c:v>
                </c:pt>
                <c:pt idx="3402">
                  <c:v>3402</c:v>
                </c:pt>
                <c:pt idx="3403">
                  <c:v>3403</c:v>
                </c:pt>
                <c:pt idx="3404">
                  <c:v>3404</c:v>
                </c:pt>
                <c:pt idx="3405">
                  <c:v>3405</c:v>
                </c:pt>
                <c:pt idx="3406">
                  <c:v>3406</c:v>
                </c:pt>
                <c:pt idx="3407">
                  <c:v>3407</c:v>
                </c:pt>
                <c:pt idx="3408">
                  <c:v>3408</c:v>
                </c:pt>
                <c:pt idx="3409">
                  <c:v>3409</c:v>
                </c:pt>
                <c:pt idx="3410">
                  <c:v>3410</c:v>
                </c:pt>
                <c:pt idx="3411">
                  <c:v>3411</c:v>
                </c:pt>
                <c:pt idx="3412">
                  <c:v>3412</c:v>
                </c:pt>
                <c:pt idx="3413">
                  <c:v>3413</c:v>
                </c:pt>
                <c:pt idx="3414">
                  <c:v>3414</c:v>
                </c:pt>
                <c:pt idx="3415">
                  <c:v>3415</c:v>
                </c:pt>
                <c:pt idx="3416">
                  <c:v>3416</c:v>
                </c:pt>
                <c:pt idx="3417">
                  <c:v>3417</c:v>
                </c:pt>
                <c:pt idx="3418">
                  <c:v>3418</c:v>
                </c:pt>
                <c:pt idx="3419">
                  <c:v>3419</c:v>
                </c:pt>
                <c:pt idx="3420">
                  <c:v>3420</c:v>
                </c:pt>
                <c:pt idx="3421">
                  <c:v>3421</c:v>
                </c:pt>
                <c:pt idx="3422">
                  <c:v>3422</c:v>
                </c:pt>
                <c:pt idx="3423">
                  <c:v>3423</c:v>
                </c:pt>
                <c:pt idx="3424">
                  <c:v>3424</c:v>
                </c:pt>
                <c:pt idx="3425">
                  <c:v>3425</c:v>
                </c:pt>
                <c:pt idx="3426">
                  <c:v>3426</c:v>
                </c:pt>
                <c:pt idx="3427">
                  <c:v>3427</c:v>
                </c:pt>
                <c:pt idx="3428">
                  <c:v>3428</c:v>
                </c:pt>
                <c:pt idx="3429">
                  <c:v>3429</c:v>
                </c:pt>
                <c:pt idx="3430">
                  <c:v>3430</c:v>
                </c:pt>
                <c:pt idx="3431">
                  <c:v>3431</c:v>
                </c:pt>
                <c:pt idx="3432">
                  <c:v>3432</c:v>
                </c:pt>
                <c:pt idx="3433">
                  <c:v>3433</c:v>
                </c:pt>
                <c:pt idx="3434">
                  <c:v>3434</c:v>
                </c:pt>
                <c:pt idx="3435">
                  <c:v>3435</c:v>
                </c:pt>
                <c:pt idx="3436">
                  <c:v>3436</c:v>
                </c:pt>
                <c:pt idx="3437">
                  <c:v>3437</c:v>
                </c:pt>
                <c:pt idx="3438">
                  <c:v>3438</c:v>
                </c:pt>
                <c:pt idx="3439">
                  <c:v>3439</c:v>
                </c:pt>
                <c:pt idx="3440">
                  <c:v>3440</c:v>
                </c:pt>
                <c:pt idx="3441">
                  <c:v>3441</c:v>
                </c:pt>
                <c:pt idx="3442">
                  <c:v>3442</c:v>
                </c:pt>
                <c:pt idx="3443">
                  <c:v>3443</c:v>
                </c:pt>
                <c:pt idx="3444">
                  <c:v>3444</c:v>
                </c:pt>
                <c:pt idx="3445">
                  <c:v>3445</c:v>
                </c:pt>
                <c:pt idx="3446">
                  <c:v>3446</c:v>
                </c:pt>
                <c:pt idx="3447">
                  <c:v>3447</c:v>
                </c:pt>
                <c:pt idx="3448">
                  <c:v>3448</c:v>
                </c:pt>
                <c:pt idx="3449">
                  <c:v>3449</c:v>
                </c:pt>
                <c:pt idx="3450">
                  <c:v>3450</c:v>
                </c:pt>
                <c:pt idx="3451">
                  <c:v>3451</c:v>
                </c:pt>
                <c:pt idx="3452">
                  <c:v>3452</c:v>
                </c:pt>
                <c:pt idx="3453">
                  <c:v>3453</c:v>
                </c:pt>
                <c:pt idx="3454">
                  <c:v>3454</c:v>
                </c:pt>
                <c:pt idx="3455">
                  <c:v>3455</c:v>
                </c:pt>
                <c:pt idx="3456">
                  <c:v>3456</c:v>
                </c:pt>
                <c:pt idx="3457">
                  <c:v>3457</c:v>
                </c:pt>
                <c:pt idx="3458">
                  <c:v>3458</c:v>
                </c:pt>
                <c:pt idx="3459">
                  <c:v>3459</c:v>
                </c:pt>
                <c:pt idx="3460">
                  <c:v>3460</c:v>
                </c:pt>
                <c:pt idx="3461">
                  <c:v>3461</c:v>
                </c:pt>
                <c:pt idx="3462">
                  <c:v>3462</c:v>
                </c:pt>
                <c:pt idx="3463">
                  <c:v>3463</c:v>
                </c:pt>
                <c:pt idx="3464">
                  <c:v>3464</c:v>
                </c:pt>
                <c:pt idx="3465">
                  <c:v>3465</c:v>
                </c:pt>
                <c:pt idx="3466">
                  <c:v>3466</c:v>
                </c:pt>
                <c:pt idx="3467">
                  <c:v>3467</c:v>
                </c:pt>
                <c:pt idx="3468">
                  <c:v>3468</c:v>
                </c:pt>
                <c:pt idx="3469">
                  <c:v>3469</c:v>
                </c:pt>
                <c:pt idx="3470">
                  <c:v>3470</c:v>
                </c:pt>
                <c:pt idx="3471">
                  <c:v>3471</c:v>
                </c:pt>
                <c:pt idx="3472">
                  <c:v>3472</c:v>
                </c:pt>
                <c:pt idx="3473">
                  <c:v>3473</c:v>
                </c:pt>
                <c:pt idx="3474">
                  <c:v>3474</c:v>
                </c:pt>
                <c:pt idx="3475">
                  <c:v>3475</c:v>
                </c:pt>
                <c:pt idx="3476">
                  <c:v>3476</c:v>
                </c:pt>
                <c:pt idx="3477">
                  <c:v>3477</c:v>
                </c:pt>
                <c:pt idx="3478">
                  <c:v>3478</c:v>
                </c:pt>
                <c:pt idx="3479">
                  <c:v>3479</c:v>
                </c:pt>
                <c:pt idx="3480">
                  <c:v>3480</c:v>
                </c:pt>
                <c:pt idx="3481">
                  <c:v>3481</c:v>
                </c:pt>
                <c:pt idx="3482">
                  <c:v>3482</c:v>
                </c:pt>
                <c:pt idx="3483">
                  <c:v>3483</c:v>
                </c:pt>
                <c:pt idx="3484">
                  <c:v>3484</c:v>
                </c:pt>
                <c:pt idx="3485">
                  <c:v>3485</c:v>
                </c:pt>
                <c:pt idx="3486">
                  <c:v>3486</c:v>
                </c:pt>
                <c:pt idx="3487">
                  <c:v>3487</c:v>
                </c:pt>
                <c:pt idx="3488">
                  <c:v>3488</c:v>
                </c:pt>
                <c:pt idx="3489">
                  <c:v>3489</c:v>
                </c:pt>
                <c:pt idx="3490">
                  <c:v>3490</c:v>
                </c:pt>
                <c:pt idx="3491">
                  <c:v>3491</c:v>
                </c:pt>
                <c:pt idx="3492">
                  <c:v>3492</c:v>
                </c:pt>
                <c:pt idx="3493">
                  <c:v>3493</c:v>
                </c:pt>
                <c:pt idx="3494">
                  <c:v>3494</c:v>
                </c:pt>
                <c:pt idx="3495">
                  <c:v>3495</c:v>
                </c:pt>
                <c:pt idx="3496">
                  <c:v>3496</c:v>
                </c:pt>
                <c:pt idx="3497">
                  <c:v>3497</c:v>
                </c:pt>
                <c:pt idx="3498">
                  <c:v>3498</c:v>
                </c:pt>
                <c:pt idx="3499">
                  <c:v>3499</c:v>
                </c:pt>
                <c:pt idx="3500">
                  <c:v>3500</c:v>
                </c:pt>
                <c:pt idx="3501">
                  <c:v>3501</c:v>
                </c:pt>
                <c:pt idx="3502">
                  <c:v>3502</c:v>
                </c:pt>
                <c:pt idx="3503">
                  <c:v>3503</c:v>
                </c:pt>
                <c:pt idx="3504">
                  <c:v>3504</c:v>
                </c:pt>
                <c:pt idx="3505">
                  <c:v>3505</c:v>
                </c:pt>
                <c:pt idx="3506">
                  <c:v>3506</c:v>
                </c:pt>
                <c:pt idx="3507">
                  <c:v>3507</c:v>
                </c:pt>
                <c:pt idx="3508">
                  <c:v>3508</c:v>
                </c:pt>
                <c:pt idx="3509">
                  <c:v>3509</c:v>
                </c:pt>
                <c:pt idx="3510">
                  <c:v>3510</c:v>
                </c:pt>
                <c:pt idx="3511">
                  <c:v>3511</c:v>
                </c:pt>
                <c:pt idx="3512">
                  <c:v>3512</c:v>
                </c:pt>
                <c:pt idx="3513">
                  <c:v>3513</c:v>
                </c:pt>
                <c:pt idx="3514">
                  <c:v>3514</c:v>
                </c:pt>
                <c:pt idx="3515">
                  <c:v>3515</c:v>
                </c:pt>
                <c:pt idx="3516">
                  <c:v>3516</c:v>
                </c:pt>
                <c:pt idx="3517">
                  <c:v>3517</c:v>
                </c:pt>
                <c:pt idx="3518">
                  <c:v>3518</c:v>
                </c:pt>
                <c:pt idx="3519">
                  <c:v>3519</c:v>
                </c:pt>
                <c:pt idx="3520">
                  <c:v>3520</c:v>
                </c:pt>
                <c:pt idx="3521">
                  <c:v>3521</c:v>
                </c:pt>
                <c:pt idx="3522">
                  <c:v>3522</c:v>
                </c:pt>
                <c:pt idx="3523">
                  <c:v>3523</c:v>
                </c:pt>
                <c:pt idx="3524">
                  <c:v>3524</c:v>
                </c:pt>
                <c:pt idx="3525">
                  <c:v>3525</c:v>
                </c:pt>
                <c:pt idx="3526">
                  <c:v>3526</c:v>
                </c:pt>
                <c:pt idx="3527">
                  <c:v>3527</c:v>
                </c:pt>
                <c:pt idx="3528">
                  <c:v>3528</c:v>
                </c:pt>
                <c:pt idx="3529">
                  <c:v>3529</c:v>
                </c:pt>
                <c:pt idx="3530">
                  <c:v>3530</c:v>
                </c:pt>
                <c:pt idx="3531">
                  <c:v>3531</c:v>
                </c:pt>
                <c:pt idx="3532">
                  <c:v>3532</c:v>
                </c:pt>
                <c:pt idx="3533">
                  <c:v>3533</c:v>
                </c:pt>
                <c:pt idx="3534">
                  <c:v>3534</c:v>
                </c:pt>
                <c:pt idx="3535">
                  <c:v>3535</c:v>
                </c:pt>
                <c:pt idx="3536">
                  <c:v>3536</c:v>
                </c:pt>
                <c:pt idx="3537">
                  <c:v>3537</c:v>
                </c:pt>
                <c:pt idx="3538">
                  <c:v>3538</c:v>
                </c:pt>
                <c:pt idx="3539">
                  <c:v>3539</c:v>
                </c:pt>
                <c:pt idx="3540">
                  <c:v>3540</c:v>
                </c:pt>
                <c:pt idx="3541">
                  <c:v>3541</c:v>
                </c:pt>
                <c:pt idx="3542">
                  <c:v>3542</c:v>
                </c:pt>
                <c:pt idx="3543">
                  <c:v>3543</c:v>
                </c:pt>
                <c:pt idx="3544">
                  <c:v>3544</c:v>
                </c:pt>
                <c:pt idx="3545">
                  <c:v>3545</c:v>
                </c:pt>
                <c:pt idx="3546">
                  <c:v>3546</c:v>
                </c:pt>
                <c:pt idx="3547">
                  <c:v>3547</c:v>
                </c:pt>
                <c:pt idx="3548">
                  <c:v>3548</c:v>
                </c:pt>
                <c:pt idx="3549">
                  <c:v>3549</c:v>
                </c:pt>
                <c:pt idx="3550">
                  <c:v>3550</c:v>
                </c:pt>
                <c:pt idx="3551">
                  <c:v>3551</c:v>
                </c:pt>
                <c:pt idx="3552">
                  <c:v>3552</c:v>
                </c:pt>
                <c:pt idx="3553">
                  <c:v>3553</c:v>
                </c:pt>
                <c:pt idx="3554">
                  <c:v>3554</c:v>
                </c:pt>
                <c:pt idx="3555">
                  <c:v>3555</c:v>
                </c:pt>
                <c:pt idx="3556">
                  <c:v>3556</c:v>
                </c:pt>
                <c:pt idx="3557">
                  <c:v>3557</c:v>
                </c:pt>
                <c:pt idx="3558">
                  <c:v>3558</c:v>
                </c:pt>
                <c:pt idx="3559">
                  <c:v>3559</c:v>
                </c:pt>
                <c:pt idx="3560">
                  <c:v>3560</c:v>
                </c:pt>
                <c:pt idx="3561">
                  <c:v>3561</c:v>
                </c:pt>
                <c:pt idx="3562">
                  <c:v>3562</c:v>
                </c:pt>
                <c:pt idx="3563">
                  <c:v>3563</c:v>
                </c:pt>
                <c:pt idx="3564">
                  <c:v>3564</c:v>
                </c:pt>
                <c:pt idx="3565">
                  <c:v>3565</c:v>
                </c:pt>
                <c:pt idx="3566">
                  <c:v>3566</c:v>
                </c:pt>
                <c:pt idx="3567">
                  <c:v>3567</c:v>
                </c:pt>
                <c:pt idx="3568">
                  <c:v>3568</c:v>
                </c:pt>
                <c:pt idx="3569">
                  <c:v>3569</c:v>
                </c:pt>
                <c:pt idx="3570">
                  <c:v>3570</c:v>
                </c:pt>
                <c:pt idx="3571">
                  <c:v>3571</c:v>
                </c:pt>
                <c:pt idx="3572">
                  <c:v>3572</c:v>
                </c:pt>
                <c:pt idx="3573">
                  <c:v>3573</c:v>
                </c:pt>
                <c:pt idx="3574">
                  <c:v>3574</c:v>
                </c:pt>
                <c:pt idx="3575">
                  <c:v>3575</c:v>
                </c:pt>
                <c:pt idx="3576">
                  <c:v>3576</c:v>
                </c:pt>
                <c:pt idx="3577">
                  <c:v>3577</c:v>
                </c:pt>
                <c:pt idx="3578">
                  <c:v>3578</c:v>
                </c:pt>
                <c:pt idx="3579">
                  <c:v>3579</c:v>
                </c:pt>
                <c:pt idx="3580">
                  <c:v>3580</c:v>
                </c:pt>
                <c:pt idx="3581">
                  <c:v>3581</c:v>
                </c:pt>
                <c:pt idx="3582">
                  <c:v>3582</c:v>
                </c:pt>
                <c:pt idx="3583">
                  <c:v>3583</c:v>
                </c:pt>
                <c:pt idx="3584">
                  <c:v>3584</c:v>
                </c:pt>
                <c:pt idx="3585">
                  <c:v>3585</c:v>
                </c:pt>
                <c:pt idx="3586">
                  <c:v>3586</c:v>
                </c:pt>
                <c:pt idx="3587">
                  <c:v>3587</c:v>
                </c:pt>
                <c:pt idx="3588">
                  <c:v>3588</c:v>
                </c:pt>
                <c:pt idx="3589">
                  <c:v>3589</c:v>
                </c:pt>
                <c:pt idx="3590">
                  <c:v>3590</c:v>
                </c:pt>
                <c:pt idx="3591">
                  <c:v>3591</c:v>
                </c:pt>
                <c:pt idx="3592">
                  <c:v>3592</c:v>
                </c:pt>
                <c:pt idx="3593">
                  <c:v>3593</c:v>
                </c:pt>
                <c:pt idx="3594">
                  <c:v>3594</c:v>
                </c:pt>
                <c:pt idx="3595">
                  <c:v>3595</c:v>
                </c:pt>
                <c:pt idx="3596">
                  <c:v>3596</c:v>
                </c:pt>
                <c:pt idx="3597">
                  <c:v>3597</c:v>
                </c:pt>
                <c:pt idx="3598">
                  <c:v>3598</c:v>
                </c:pt>
                <c:pt idx="3599">
                  <c:v>3599</c:v>
                </c:pt>
                <c:pt idx="3600">
                  <c:v>3600</c:v>
                </c:pt>
                <c:pt idx="3601">
                  <c:v>3601</c:v>
                </c:pt>
                <c:pt idx="3602">
                  <c:v>3602</c:v>
                </c:pt>
                <c:pt idx="3603">
                  <c:v>3603</c:v>
                </c:pt>
                <c:pt idx="3604">
                  <c:v>3604</c:v>
                </c:pt>
                <c:pt idx="3605">
                  <c:v>3605</c:v>
                </c:pt>
                <c:pt idx="3606">
                  <c:v>3606</c:v>
                </c:pt>
                <c:pt idx="3607">
                  <c:v>3607</c:v>
                </c:pt>
                <c:pt idx="3608">
                  <c:v>3608</c:v>
                </c:pt>
                <c:pt idx="3609">
                  <c:v>3609</c:v>
                </c:pt>
                <c:pt idx="3610">
                  <c:v>3610</c:v>
                </c:pt>
                <c:pt idx="3611">
                  <c:v>3611</c:v>
                </c:pt>
                <c:pt idx="3612">
                  <c:v>3612</c:v>
                </c:pt>
                <c:pt idx="3613">
                  <c:v>3613</c:v>
                </c:pt>
                <c:pt idx="3614">
                  <c:v>3614</c:v>
                </c:pt>
                <c:pt idx="3615">
                  <c:v>3615</c:v>
                </c:pt>
                <c:pt idx="3616">
                  <c:v>3616</c:v>
                </c:pt>
                <c:pt idx="3617">
                  <c:v>3617</c:v>
                </c:pt>
                <c:pt idx="3618">
                  <c:v>3618</c:v>
                </c:pt>
                <c:pt idx="3619">
                  <c:v>3619</c:v>
                </c:pt>
                <c:pt idx="3620">
                  <c:v>3620</c:v>
                </c:pt>
                <c:pt idx="3621">
                  <c:v>3621</c:v>
                </c:pt>
                <c:pt idx="3622">
                  <c:v>3622</c:v>
                </c:pt>
                <c:pt idx="3623">
                  <c:v>3623</c:v>
                </c:pt>
                <c:pt idx="3624">
                  <c:v>3624</c:v>
                </c:pt>
                <c:pt idx="3625">
                  <c:v>3625</c:v>
                </c:pt>
                <c:pt idx="3626">
                  <c:v>3626</c:v>
                </c:pt>
                <c:pt idx="3627">
                  <c:v>3627</c:v>
                </c:pt>
                <c:pt idx="3628">
                  <c:v>3628</c:v>
                </c:pt>
                <c:pt idx="3629">
                  <c:v>3629</c:v>
                </c:pt>
                <c:pt idx="3630">
                  <c:v>3630</c:v>
                </c:pt>
                <c:pt idx="3631">
                  <c:v>3631</c:v>
                </c:pt>
                <c:pt idx="3632">
                  <c:v>3632</c:v>
                </c:pt>
                <c:pt idx="3633">
                  <c:v>3633</c:v>
                </c:pt>
                <c:pt idx="3634">
                  <c:v>3634</c:v>
                </c:pt>
                <c:pt idx="3635">
                  <c:v>3635</c:v>
                </c:pt>
                <c:pt idx="3636">
                  <c:v>3636</c:v>
                </c:pt>
                <c:pt idx="3637">
                  <c:v>3637</c:v>
                </c:pt>
                <c:pt idx="3638">
                  <c:v>3638</c:v>
                </c:pt>
                <c:pt idx="3639">
                  <c:v>3639</c:v>
                </c:pt>
                <c:pt idx="3640">
                  <c:v>3640</c:v>
                </c:pt>
                <c:pt idx="3641">
                  <c:v>3641</c:v>
                </c:pt>
                <c:pt idx="3642">
                  <c:v>3642</c:v>
                </c:pt>
                <c:pt idx="3643">
                  <c:v>3643</c:v>
                </c:pt>
                <c:pt idx="3644">
                  <c:v>3644</c:v>
                </c:pt>
                <c:pt idx="3645">
                  <c:v>3645</c:v>
                </c:pt>
                <c:pt idx="3646">
                  <c:v>3646</c:v>
                </c:pt>
                <c:pt idx="3647">
                  <c:v>3647</c:v>
                </c:pt>
                <c:pt idx="3648">
                  <c:v>3648</c:v>
                </c:pt>
                <c:pt idx="3649">
                  <c:v>3649</c:v>
                </c:pt>
                <c:pt idx="3650">
                  <c:v>3650</c:v>
                </c:pt>
                <c:pt idx="3651">
                  <c:v>3651</c:v>
                </c:pt>
                <c:pt idx="3652">
                  <c:v>3652</c:v>
                </c:pt>
                <c:pt idx="3653">
                  <c:v>3653</c:v>
                </c:pt>
                <c:pt idx="3654">
                  <c:v>3654</c:v>
                </c:pt>
                <c:pt idx="3655">
                  <c:v>3655</c:v>
                </c:pt>
                <c:pt idx="3656">
                  <c:v>3656</c:v>
                </c:pt>
                <c:pt idx="3657">
                  <c:v>3657</c:v>
                </c:pt>
                <c:pt idx="3658">
                  <c:v>3658</c:v>
                </c:pt>
                <c:pt idx="3659">
                  <c:v>3659</c:v>
                </c:pt>
                <c:pt idx="3660">
                  <c:v>3660</c:v>
                </c:pt>
                <c:pt idx="3661">
                  <c:v>3661</c:v>
                </c:pt>
                <c:pt idx="3662">
                  <c:v>3662</c:v>
                </c:pt>
                <c:pt idx="3663">
                  <c:v>3663</c:v>
                </c:pt>
                <c:pt idx="3664">
                  <c:v>3664</c:v>
                </c:pt>
                <c:pt idx="3665">
                  <c:v>3665</c:v>
                </c:pt>
                <c:pt idx="3666">
                  <c:v>3666</c:v>
                </c:pt>
                <c:pt idx="3667">
                  <c:v>3667</c:v>
                </c:pt>
                <c:pt idx="3668">
                  <c:v>3668</c:v>
                </c:pt>
                <c:pt idx="3669">
                  <c:v>3669</c:v>
                </c:pt>
                <c:pt idx="3670">
                  <c:v>3670</c:v>
                </c:pt>
                <c:pt idx="3671">
                  <c:v>3671</c:v>
                </c:pt>
                <c:pt idx="3672">
                  <c:v>3672</c:v>
                </c:pt>
                <c:pt idx="3673">
                  <c:v>3673</c:v>
                </c:pt>
                <c:pt idx="3674">
                  <c:v>3674</c:v>
                </c:pt>
                <c:pt idx="3675">
                  <c:v>3675</c:v>
                </c:pt>
                <c:pt idx="3676">
                  <c:v>3676</c:v>
                </c:pt>
                <c:pt idx="3677">
                  <c:v>3677</c:v>
                </c:pt>
                <c:pt idx="3678">
                  <c:v>3678</c:v>
                </c:pt>
                <c:pt idx="3679">
                  <c:v>3679</c:v>
                </c:pt>
                <c:pt idx="3680">
                  <c:v>3680</c:v>
                </c:pt>
                <c:pt idx="3681">
                  <c:v>3681</c:v>
                </c:pt>
                <c:pt idx="3682">
                  <c:v>3682</c:v>
                </c:pt>
                <c:pt idx="3683">
                  <c:v>3683</c:v>
                </c:pt>
                <c:pt idx="3684">
                  <c:v>3684</c:v>
                </c:pt>
                <c:pt idx="3685">
                  <c:v>3685</c:v>
                </c:pt>
                <c:pt idx="3686">
                  <c:v>3686</c:v>
                </c:pt>
                <c:pt idx="3687">
                  <c:v>3687</c:v>
                </c:pt>
                <c:pt idx="3688">
                  <c:v>3688</c:v>
                </c:pt>
                <c:pt idx="3689">
                  <c:v>3689</c:v>
                </c:pt>
                <c:pt idx="3690">
                  <c:v>3690</c:v>
                </c:pt>
                <c:pt idx="3691">
                  <c:v>3691</c:v>
                </c:pt>
                <c:pt idx="3692">
                  <c:v>3692</c:v>
                </c:pt>
                <c:pt idx="3693">
                  <c:v>3693</c:v>
                </c:pt>
                <c:pt idx="3694">
                  <c:v>3694</c:v>
                </c:pt>
                <c:pt idx="3695">
                  <c:v>3695</c:v>
                </c:pt>
                <c:pt idx="3696">
                  <c:v>3696</c:v>
                </c:pt>
                <c:pt idx="3697">
                  <c:v>3697</c:v>
                </c:pt>
                <c:pt idx="3698">
                  <c:v>3698</c:v>
                </c:pt>
                <c:pt idx="3699">
                  <c:v>3699</c:v>
                </c:pt>
                <c:pt idx="3700">
                  <c:v>3700</c:v>
                </c:pt>
                <c:pt idx="3701">
                  <c:v>3701</c:v>
                </c:pt>
                <c:pt idx="3702">
                  <c:v>3702</c:v>
                </c:pt>
                <c:pt idx="3703">
                  <c:v>3703</c:v>
                </c:pt>
                <c:pt idx="3704">
                  <c:v>3704</c:v>
                </c:pt>
                <c:pt idx="3705">
                  <c:v>3705</c:v>
                </c:pt>
                <c:pt idx="3706">
                  <c:v>3706</c:v>
                </c:pt>
                <c:pt idx="3707">
                  <c:v>3707</c:v>
                </c:pt>
                <c:pt idx="3708">
                  <c:v>3708</c:v>
                </c:pt>
                <c:pt idx="3709">
                  <c:v>3709</c:v>
                </c:pt>
                <c:pt idx="3710">
                  <c:v>3710</c:v>
                </c:pt>
                <c:pt idx="3711">
                  <c:v>3711</c:v>
                </c:pt>
                <c:pt idx="3712">
                  <c:v>3712</c:v>
                </c:pt>
                <c:pt idx="3713">
                  <c:v>3713</c:v>
                </c:pt>
                <c:pt idx="3714">
                  <c:v>3714</c:v>
                </c:pt>
                <c:pt idx="3715">
                  <c:v>3715</c:v>
                </c:pt>
                <c:pt idx="3716">
                  <c:v>3716</c:v>
                </c:pt>
                <c:pt idx="3717">
                  <c:v>3717</c:v>
                </c:pt>
                <c:pt idx="3718">
                  <c:v>3718</c:v>
                </c:pt>
                <c:pt idx="3719">
                  <c:v>3719</c:v>
                </c:pt>
                <c:pt idx="3720">
                  <c:v>3720</c:v>
                </c:pt>
                <c:pt idx="3721">
                  <c:v>3721</c:v>
                </c:pt>
                <c:pt idx="3722">
                  <c:v>3722</c:v>
                </c:pt>
                <c:pt idx="3723">
                  <c:v>3723</c:v>
                </c:pt>
                <c:pt idx="3724">
                  <c:v>3724</c:v>
                </c:pt>
                <c:pt idx="3725">
                  <c:v>3725</c:v>
                </c:pt>
                <c:pt idx="3726">
                  <c:v>3726</c:v>
                </c:pt>
                <c:pt idx="3727">
                  <c:v>3727</c:v>
                </c:pt>
                <c:pt idx="3728">
                  <c:v>3728</c:v>
                </c:pt>
                <c:pt idx="3729">
                  <c:v>3729</c:v>
                </c:pt>
                <c:pt idx="3730">
                  <c:v>3730</c:v>
                </c:pt>
                <c:pt idx="3731">
                  <c:v>3731</c:v>
                </c:pt>
                <c:pt idx="3732">
                  <c:v>3732</c:v>
                </c:pt>
                <c:pt idx="3733">
                  <c:v>3733</c:v>
                </c:pt>
                <c:pt idx="3734">
                  <c:v>3734</c:v>
                </c:pt>
                <c:pt idx="3735">
                  <c:v>3735</c:v>
                </c:pt>
                <c:pt idx="3736">
                  <c:v>3736</c:v>
                </c:pt>
                <c:pt idx="3737">
                  <c:v>3737</c:v>
                </c:pt>
                <c:pt idx="3738">
                  <c:v>3738</c:v>
                </c:pt>
                <c:pt idx="3739">
                  <c:v>3739</c:v>
                </c:pt>
                <c:pt idx="3740">
                  <c:v>3740</c:v>
                </c:pt>
                <c:pt idx="3741">
                  <c:v>3741</c:v>
                </c:pt>
                <c:pt idx="3742">
                  <c:v>3742</c:v>
                </c:pt>
                <c:pt idx="3743">
                  <c:v>3743</c:v>
                </c:pt>
                <c:pt idx="3744">
                  <c:v>3744</c:v>
                </c:pt>
                <c:pt idx="3745">
                  <c:v>3745</c:v>
                </c:pt>
                <c:pt idx="3746">
                  <c:v>3746</c:v>
                </c:pt>
                <c:pt idx="3747">
                  <c:v>3747</c:v>
                </c:pt>
                <c:pt idx="3748">
                  <c:v>3748</c:v>
                </c:pt>
                <c:pt idx="3749">
                  <c:v>3749</c:v>
                </c:pt>
                <c:pt idx="3750">
                  <c:v>3750</c:v>
                </c:pt>
                <c:pt idx="3751">
                  <c:v>3751</c:v>
                </c:pt>
                <c:pt idx="3752">
                  <c:v>3752</c:v>
                </c:pt>
                <c:pt idx="3753">
                  <c:v>3753</c:v>
                </c:pt>
                <c:pt idx="3754">
                  <c:v>3754</c:v>
                </c:pt>
                <c:pt idx="3755">
                  <c:v>3755</c:v>
                </c:pt>
                <c:pt idx="3756">
                  <c:v>3756</c:v>
                </c:pt>
                <c:pt idx="3757">
                  <c:v>3757</c:v>
                </c:pt>
                <c:pt idx="3758">
                  <c:v>3758</c:v>
                </c:pt>
                <c:pt idx="3759">
                  <c:v>3759</c:v>
                </c:pt>
                <c:pt idx="3760">
                  <c:v>3760</c:v>
                </c:pt>
                <c:pt idx="3761">
                  <c:v>3761</c:v>
                </c:pt>
                <c:pt idx="3762">
                  <c:v>3762</c:v>
                </c:pt>
                <c:pt idx="3763">
                  <c:v>3763</c:v>
                </c:pt>
                <c:pt idx="3764">
                  <c:v>3764</c:v>
                </c:pt>
                <c:pt idx="3765">
                  <c:v>3765</c:v>
                </c:pt>
                <c:pt idx="3766">
                  <c:v>3766</c:v>
                </c:pt>
                <c:pt idx="3767">
                  <c:v>3767</c:v>
                </c:pt>
                <c:pt idx="3768">
                  <c:v>3768</c:v>
                </c:pt>
                <c:pt idx="3769">
                  <c:v>3769</c:v>
                </c:pt>
                <c:pt idx="3770">
                  <c:v>3770</c:v>
                </c:pt>
                <c:pt idx="3771">
                  <c:v>3771</c:v>
                </c:pt>
                <c:pt idx="3772">
                  <c:v>3772</c:v>
                </c:pt>
                <c:pt idx="3773">
                  <c:v>3773</c:v>
                </c:pt>
                <c:pt idx="3774">
                  <c:v>3774</c:v>
                </c:pt>
                <c:pt idx="3775">
                  <c:v>3775</c:v>
                </c:pt>
                <c:pt idx="3776">
                  <c:v>3776</c:v>
                </c:pt>
                <c:pt idx="3777">
                  <c:v>3777</c:v>
                </c:pt>
                <c:pt idx="3778">
                  <c:v>3778</c:v>
                </c:pt>
                <c:pt idx="3779">
                  <c:v>3779</c:v>
                </c:pt>
                <c:pt idx="3780">
                  <c:v>3780</c:v>
                </c:pt>
                <c:pt idx="3781">
                  <c:v>3781</c:v>
                </c:pt>
                <c:pt idx="3782">
                  <c:v>3782</c:v>
                </c:pt>
                <c:pt idx="3783">
                  <c:v>3783</c:v>
                </c:pt>
                <c:pt idx="3784">
                  <c:v>3784</c:v>
                </c:pt>
                <c:pt idx="3785">
                  <c:v>3785</c:v>
                </c:pt>
                <c:pt idx="3786">
                  <c:v>3786</c:v>
                </c:pt>
                <c:pt idx="3787">
                  <c:v>3787</c:v>
                </c:pt>
                <c:pt idx="3788">
                  <c:v>3788</c:v>
                </c:pt>
                <c:pt idx="3789">
                  <c:v>3789</c:v>
                </c:pt>
                <c:pt idx="3790">
                  <c:v>3790</c:v>
                </c:pt>
                <c:pt idx="3791">
                  <c:v>3791</c:v>
                </c:pt>
                <c:pt idx="3792">
                  <c:v>3792</c:v>
                </c:pt>
                <c:pt idx="3793">
                  <c:v>3793</c:v>
                </c:pt>
                <c:pt idx="3794">
                  <c:v>3794</c:v>
                </c:pt>
                <c:pt idx="3795">
                  <c:v>3795</c:v>
                </c:pt>
                <c:pt idx="3796">
                  <c:v>3796</c:v>
                </c:pt>
                <c:pt idx="3797">
                  <c:v>3797</c:v>
                </c:pt>
                <c:pt idx="3798">
                  <c:v>3798</c:v>
                </c:pt>
                <c:pt idx="3799">
                  <c:v>3799</c:v>
                </c:pt>
                <c:pt idx="3800">
                  <c:v>3800</c:v>
                </c:pt>
                <c:pt idx="3801">
                  <c:v>3801</c:v>
                </c:pt>
                <c:pt idx="3802">
                  <c:v>3802</c:v>
                </c:pt>
                <c:pt idx="3803">
                  <c:v>3803</c:v>
                </c:pt>
                <c:pt idx="3804">
                  <c:v>3804</c:v>
                </c:pt>
                <c:pt idx="3805">
                  <c:v>3805</c:v>
                </c:pt>
                <c:pt idx="3806">
                  <c:v>3806</c:v>
                </c:pt>
                <c:pt idx="3807">
                  <c:v>3807</c:v>
                </c:pt>
                <c:pt idx="3808">
                  <c:v>3808</c:v>
                </c:pt>
                <c:pt idx="3809">
                  <c:v>3809</c:v>
                </c:pt>
                <c:pt idx="3810">
                  <c:v>3810</c:v>
                </c:pt>
                <c:pt idx="3811">
                  <c:v>3811</c:v>
                </c:pt>
                <c:pt idx="3812">
                  <c:v>3812</c:v>
                </c:pt>
                <c:pt idx="3813">
                  <c:v>3813</c:v>
                </c:pt>
                <c:pt idx="3814">
                  <c:v>3814</c:v>
                </c:pt>
                <c:pt idx="3815">
                  <c:v>3815</c:v>
                </c:pt>
                <c:pt idx="3816">
                  <c:v>3816</c:v>
                </c:pt>
                <c:pt idx="3817">
                  <c:v>3817</c:v>
                </c:pt>
                <c:pt idx="3818">
                  <c:v>3818</c:v>
                </c:pt>
                <c:pt idx="3819">
                  <c:v>3819</c:v>
                </c:pt>
                <c:pt idx="3820">
                  <c:v>3820</c:v>
                </c:pt>
                <c:pt idx="3821">
                  <c:v>3821</c:v>
                </c:pt>
                <c:pt idx="3822">
                  <c:v>3822</c:v>
                </c:pt>
                <c:pt idx="3823">
                  <c:v>3823</c:v>
                </c:pt>
                <c:pt idx="3824">
                  <c:v>3824</c:v>
                </c:pt>
                <c:pt idx="3825">
                  <c:v>3825</c:v>
                </c:pt>
                <c:pt idx="3826">
                  <c:v>3826</c:v>
                </c:pt>
                <c:pt idx="3827">
                  <c:v>3827</c:v>
                </c:pt>
                <c:pt idx="3828">
                  <c:v>3828</c:v>
                </c:pt>
                <c:pt idx="3829">
                  <c:v>3829</c:v>
                </c:pt>
                <c:pt idx="3830">
                  <c:v>3830</c:v>
                </c:pt>
                <c:pt idx="3831">
                  <c:v>3831</c:v>
                </c:pt>
                <c:pt idx="3832">
                  <c:v>3832</c:v>
                </c:pt>
                <c:pt idx="3833">
                  <c:v>3833</c:v>
                </c:pt>
                <c:pt idx="3834">
                  <c:v>3834</c:v>
                </c:pt>
                <c:pt idx="3835">
                  <c:v>3835</c:v>
                </c:pt>
                <c:pt idx="3836">
                  <c:v>3836</c:v>
                </c:pt>
                <c:pt idx="3837">
                  <c:v>3837</c:v>
                </c:pt>
                <c:pt idx="3838">
                  <c:v>3838</c:v>
                </c:pt>
                <c:pt idx="3839">
                  <c:v>3839</c:v>
                </c:pt>
                <c:pt idx="3840">
                  <c:v>3840</c:v>
                </c:pt>
                <c:pt idx="3841">
                  <c:v>3841</c:v>
                </c:pt>
                <c:pt idx="3842">
                  <c:v>3842</c:v>
                </c:pt>
                <c:pt idx="3843">
                  <c:v>3843</c:v>
                </c:pt>
                <c:pt idx="3844">
                  <c:v>3844</c:v>
                </c:pt>
                <c:pt idx="3845">
                  <c:v>3845</c:v>
                </c:pt>
                <c:pt idx="3846">
                  <c:v>3846</c:v>
                </c:pt>
                <c:pt idx="3847">
                  <c:v>3847</c:v>
                </c:pt>
                <c:pt idx="3848">
                  <c:v>3848</c:v>
                </c:pt>
                <c:pt idx="3849">
                  <c:v>3849</c:v>
                </c:pt>
                <c:pt idx="3850">
                  <c:v>3850</c:v>
                </c:pt>
                <c:pt idx="3851">
                  <c:v>3851</c:v>
                </c:pt>
                <c:pt idx="3852">
                  <c:v>3852</c:v>
                </c:pt>
                <c:pt idx="3853">
                  <c:v>3853</c:v>
                </c:pt>
                <c:pt idx="3854">
                  <c:v>3854</c:v>
                </c:pt>
                <c:pt idx="3855">
                  <c:v>3855</c:v>
                </c:pt>
                <c:pt idx="3856">
                  <c:v>3856</c:v>
                </c:pt>
                <c:pt idx="3857">
                  <c:v>3857</c:v>
                </c:pt>
                <c:pt idx="3858">
                  <c:v>3858</c:v>
                </c:pt>
                <c:pt idx="3859">
                  <c:v>3859</c:v>
                </c:pt>
                <c:pt idx="3860">
                  <c:v>3860</c:v>
                </c:pt>
                <c:pt idx="3861">
                  <c:v>3861</c:v>
                </c:pt>
                <c:pt idx="3862">
                  <c:v>3862</c:v>
                </c:pt>
                <c:pt idx="3863">
                  <c:v>3863</c:v>
                </c:pt>
                <c:pt idx="3864">
                  <c:v>3864</c:v>
                </c:pt>
                <c:pt idx="3865">
                  <c:v>3865</c:v>
                </c:pt>
                <c:pt idx="3866">
                  <c:v>3866</c:v>
                </c:pt>
                <c:pt idx="3867">
                  <c:v>3867</c:v>
                </c:pt>
                <c:pt idx="3868">
                  <c:v>3868</c:v>
                </c:pt>
                <c:pt idx="3869">
                  <c:v>3869</c:v>
                </c:pt>
                <c:pt idx="3870">
                  <c:v>3870</c:v>
                </c:pt>
                <c:pt idx="3871">
                  <c:v>3871</c:v>
                </c:pt>
                <c:pt idx="3872">
                  <c:v>3872</c:v>
                </c:pt>
                <c:pt idx="3873">
                  <c:v>3873</c:v>
                </c:pt>
                <c:pt idx="3874">
                  <c:v>3874</c:v>
                </c:pt>
                <c:pt idx="3875">
                  <c:v>3875</c:v>
                </c:pt>
                <c:pt idx="3876">
                  <c:v>3876</c:v>
                </c:pt>
                <c:pt idx="3877">
                  <c:v>3877</c:v>
                </c:pt>
                <c:pt idx="3878">
                  <c:v>3878</c:v>
                </c:pt>
                <c:pt idx="3879">
                  <c:v>3879</c:v>
                </c:pt>
                <c:pt idx="3880">
                  <c:v>3880</c:v>
                </c:pt>
                <c:pt idx="3881">
                  <c:v>3881</c:v>
                </c:pt>
                <c:pt idx="3882">
                  <c:v>3882</c:v>
                </c:pt>
                <c:pt idx="3883">
                  <c:v>3883</c:v>
                </c:pt>
                <c:pt idx="3884">
                  <c:v>3884</c:v>
                </c:pt>
                <c:pt idx="3885">
                  <c:v>3885</c:v>
                </c:pt>
                <c:pt idx="3886">
                  <c:v>3886</c:v>
                </c:pt>
                <c:pt idx="3887">
                  <c:v>3887</c:v>
                </c:pt>
                <c:pt idx="3888">
                  <c:v>3888</c:v>
                </c:pt>
                <c:pt idx="3889">
                  <c:v>3889</c:v>
                </c:pt>
                <c:pt idx="3890">
                  <c:v>3890</c:v>
                </c:pt>
                <c:pt idx="3891">
                  <c:v>3891</c:v>
                </c:pt>
                <c:pt idx="3892">
                  <c:v>3892</c:v>
                </c:pt>
                <c:pt idx="3893">
                  <c:v>3893</c:v>
                </c:pt>
                <c:pt idx="3894">
                  <c:v>3894</c:v>
                </c:pt>
                <c:pt idx="3895">
                  <c:v>3895</c:v>
                </c:pt>
                <c:pt idx="3896">
                  <c:v>3896</c:v>
                </c:pt>
                <c:pt idx="3897">
                  <c:v>3897</c:v>
                </c:pt>
                <c:pt idx="3898">
                  <c:v>3898</c:v>
                </c:pt>
                <c:pt idx="3899">
                  <c:v>3899</c:v>
                </c:pt>
                <c:pt idx="3900">
                  <c:v>3900</c:v>
                </c:pt>
                <c:pt idx="3901">
                  <c:v>3901</c:v>
                </c:pt>
                <c:pt idx="3902">
                  <c:v>3902</c:v>
                </c:pt>
                <c:pt idx="3903">
                  <c:v>3903</c:v>
                </c:pt>
                <c:pt idx="3904">
                  <c:v>3904</c:v>
                </c:pt>
                <c:pt idx="3905">
                  <c:v>3905</c:v>
                </c:pt>
                <c:pt idx="3906">
                  <c:v>3906</c:v>
                </c:pt>
                <c:pt idx="3907">
                  <c:v>3907</c:v>
                </c:pt>
                <c:pt idx="3908">
                  <c:v>3908</c:v>
                </c:pt>
                <c:pt idx="3909">
                  <c:v>3909</c:v>
                </c:pt>
                <c:pt idx="3910">
                  <c:v>3910</c:v>
                </c:pt>
                <c:pt idx="3911">
                  <c:v>3911</c:v>
                </c:pt>
                <c:pt idx="3912">
                  <c:v>3912</c:v>
                </c:pt>
                <c:pt idx="3913">
                  <c:v>3913</c:v>
                </c:pt>
                <c:pt idx="3914">
                  <c:v>3914</c:v>
                </c:pt>
                <c:pt idx="3915">
                  <c:v>3915</c:v>
                </c:pt>
                <c:pt idx="3916">
                  <c:v>3916</c:v>
                </c:pt>
                <c:pt idx="3917">
                  <c:v>3917</c:v>
                </c:pt>
                <c:pt idx="3918">
                  <c:v>3918</c:v>
                </c:pt>
                <c:pt idx="3919">
                  <c:v>3919</c:v>
                </c:pt>
                <c:pt idx="3920">
                  <c:v>3920</c:v>
                </c:pt>
                <c:pt idx="3921">
                  <c:v>3921</c:v>
                </c:pt>
                <c:pt idx="3922">
                  <c:v>3922</c:v>
                </c:pt>
                <c:pt idx="3923">
                  <c:v>3923</c:v>
                </c:pt>
                <c:pt idx="3924">
                  <c:v>3924</c:v>
                </c:pt>
                <c:pt idx="3925">
                  <c:v>3925</c:v>
                </c:pt>
                <c:pt idx="3926">
                  <c:v>3926</c:v>
                </c:pt>
                <c:pt idx="3927">
                  <c:v>3927</c:v>
                </c:pt>
                <c:pt idx="3928">
                  <c:v>3928</c:v>
                </c:pt>
                <c:pt idx="3929">
                  <c:v>3929</c:v>
                </c:pt>
                <c:pt idx="3930">
                  <c:v>3930</c:v>
                </c:pt>
                <c:pt idx="3931">
                  <c:v>3931</c:v>
                </c:pt>
                <c:pt idx="3932">
                  <c:v>3932</c:v>
                </c:pt>
                <c:pt idx="3933">
                  <c:v>3933</c:v>
                </c:pt>
                <c:pt idx="3934">
                  <c:v>3934</c:v>
                </c:pt>
                <c:pt idx="3935">
                  <c:v>3935</c:v>
                </c:pt>
                <c:pt idx="3936">
                  <c:v>3936</c:v>
                </c:pt>
                <c:pt idx="3937">
                  <c:v>3937</c:v>
                </c:pt>
                <c:pt idx="3938">
                  <c:v>3938</c:v>
                </c:pt>
                <c:pt idx="3939">
                  <c:v>3939</c:v>
                </c:pt>
                <c:pt idx="3940">
                  <c:v>3940</c:v>
                </c:pt>
                <c:pt idx="3941">
                  <c:v>3941</c:v>
                </c:pt>
                <c:pt idx="3942">
                  <c:v>3942</c:v>
                </c:pt>
                <c:pt idx="3943">
                  <c:v>3943</c:v>
                </c:pt>
                <c:pt idx="3944">
                  <c:v>3944</c:v>
                </c:pt>
                <c:pt idx="3945">
                  <c:v>3945</c:v>
                </c:pt>
                <c:pt idx="3946">
                  <c:v>3946</c:v>
                </c:pt>
                <c:pt idx="3947">
                  <c:v>3947</c:v>
                </c:pt>
                <c:pt idx="3948">
                  <c:v>3948</c:v>
                </c:pt>
                <c:pt idx="3949">
                  <c:v>3949</c:v>
                </c:pt>
                <c:pt idx="3950">
                  <c:v>3950</c:v>
                </c:pt>
                <c:pt idx="3951">
                  <c:v>3951</c:v>
                </c:pt>
                <c:pt idx="3952">
                  <c:v>3952</c:v>
                </c:pt>
                <c:pt idx="3953">
                  <c:v>3953</c:v>
                </c:pt>
                <c:pt idx="3954">
                  <c:v>3954</c:v>
                </c:pt>
                <c:pt idx="3955">
                  <c:v>3955</c:v>
                </c:pt>
                <c:pt idx="3956">
                  <c:v>3956</c:v>
                </c:pt>
                <c:pt idx="3957">
                  <c:v>3957</c:v>
                </c:pt>
                <c:pt idx="3958">
                  <c:v>3958</c:v>
                </c:pt>
                <c:pt idx="3959">
                  <c:v>3959</c:v>
                </c:pt>
                <c:pt idx="3960">
                  <c:v>3960</c:v>
                </c:pt>
                <c:pt idx="3961">
                  <c:v>3961</c:v>
                </c:pt>
                <c:pt idx="3962">
                  <c:v>3962</c:v>
                </c:pt>
                <c:pt idx="3963">
                  <c:v>3963</c:v>
                </c:pt>
                <c:pt idx="3964">
                  <c:v>3964</c:v>
                </c:pt>
                <c:pt idx="3965">
                  <c:v>3965</c:v>
                </c:pt>
                <c:pt idx="3966">
                  <c:v>3966</c:v>
                </c:pt>
                <c:pt idx="3967">
                  <c:v>3967</c:v>
                </c:pt>
                <c:pt idx="3968">
                  <c:v>3968</c:v>
                </c:pt>
                <c:pt idx="3969">
                  <c:v>3969</c:v>
                </c:pt>
                <c:pt idx="3970">
                  <c:v>3970</c:v>
                </c:pt>
                <c:pt idx="3971">
                  <c:v>3971</c:v>
                </c:pt>
                <c:pt idx="3972">
                  <c:v>3972</c:v>
                </c:pt>
                <c:pt idx="3973">
                  <c:v>3973</c:v>
                </c:pt>
                <c:pt idx="3974">
                  <c:v>3974</c:v>
                </c:pt>
                <c:pt idx="3975">
                  <c:v>3975</c:v>
                </c:pt>
                <c:pt idx="3976">
                  <c:v>3976</c:v>
                </c:pt>
                <c:pt idx="3977">
                  <c:v>3977</c:v>
                </c:pt>
                <c:pt idx="3978">
                  <c:v>3978</c:v>
                </c:pt>
                <c:pt idx="3979">
                  <c:v>3979</c:v>
                </c:pt>
                <c:pt idx="3980">
                  <c:v>3980</c:v>
                </c:pt>
                <c:pt idx="3981">
                  <c:v>3981</c:v>
                </c:pt>
                <c:pt idx="3982">
                  <c:v>3982</c:v>
                </c:pt>
                <c:pt idx="3983">
                  <c:v>3983</c:v>
                </c:pt>
                <c:pt idx="3984">
                  <c:v>3984</c:v>
                </c:pt>
                <c:pt idx="3985">
                  <c:v>3985</c:v>
                </c:pt>
                <c:pt idx="3986">
                  <c:v>3986</c:v>
                </c:pt>
                <c:pt idx="3987">
                  <c:v>3987</c:v>
                </c:pt>
                <c:pt idx="3988">
                  <c:v>3988</c:v>
                </c:pt>
                <c:pt idx="3989">
                  <c:v>3989</c:v>
                </c:pt>
                <c:pt idx="3990">
                  <c:v>3990</c:v>
                </c:pt>
                <c:pt idx="3991">
                  <c:v>3991</c:v>
                </c:pt>
                <c:pt idx="3992">
                  <c:v>3992</c:v>
                </c:pt>
                <c:pt idx="3993">
                  <c:v>3993</c:v>
                </c:pt>
                <c:pt idx="3994">
                  <c:v>3994</c:v>
                </c:pt>
                <c:pt idx="3995">
                  <c:v>3995</c:v>
                </c:pt>
                <c:pt idx="3996">
                  <c:v>3996</c:v>
                </c:pt>
                <c:pt idx="3997">
                  <c:v>3997</c:v>
                </c:pt>
                <c:pt idx="3998">
                  <c:v>3998</c:v>
                </c:pt>
                <c:pt idx="3999">
                  <c:v>3999</c:v>
                </c:pt>
                <c:pt idx="4000">
                  <c:v>4000</c:v>
                </c:pt>
                <c:pt idx="4001">
                  <c:v>4001</c:v>
                </c:pt>
                <c:pt idx="4002">
                  <c:v>4002</c:v>
                </c:pt>
                <c:pt idx="4003">
                  <c:v>4003</c:v>
                </c:pt>
                <c:pt idx="4004">
                  <c:v>4004</c:v>
                </c:pt>
                <c:pt idx="4005">
                  <c:v>4005</c:v>
                </c:pt>
                <c:pt idx="4006">
                  <c:v>4006</c:v>
                </c:pt>
                <c:pt idx="4007">
                  <c:v>4007</c:v>
                </c:pt>
                <c:pt idx="4008">
                  <c:v>4008</c:v>
                </c:pt>
                <c:pt idx="4009">
                  <c:v>4009</c:v>
                </c:pt>
                <c:pt idx="4010">
                  <c:v>4010</c:v>
                </c:pt>
                <c:pt idx="4011">
                  <c:v>4011</c:v>
                </c:pt>
                <c:pt idx="4012">
                  <c:v>4012</c:v>
                </c:pt>
                <c:pt idx="4013">
                  <c:v>4013</c:v>
                </c:pt>
                <c:pt idx="4014">
                  <c:v>4014</c:v>
                </c:pt>
                <c:pt idx="4015">
                  <c:v>4015</c:v>
                </c:pt>
                <c:pt idx="4016">
                  <c:v>4016</c:v>
                </c:pt>
                <c:pt idx="4017">
                  <c:v>4017</c:v>
                </c:pt>
                <c:pt idx="4018">
                  <c:v>4018</c:v>
                </c:pt>
                <c:pt idx="4019">
                  <c:v>4019</c:v>
                </c:pt>
                <c:pt idx="4020">
                  <c:v>4020</c:v>
                </c:pt>
                <c:pt idx="4021">
                  <c:v>4021</c:v>
                </c:pt>
                <c:pt idx="4022">
                  <c:v>4022</c:v>
                </c:pt>
                <c:pt idx="4023">
                  <c:v>4023</c:v>
                </c:pt>
                <c:pt idx="4024">
                  <c:v>4024</c:v>
                </c:pt>
                <c:pt idx="4025">
                  <c:v>4025</c:v>
                </c:pt>
                <c:pt idx="4026">
                  <c:v>4026</c:v>
                </c:pt>
                <c:pt idx="4027">
                  <c:v>4027</c:v>
                </c:pt>
                <c:pt idx="4028">
                  <c:v>4028</c:v>
                </c:pt>
                <c:pt idx="4029">
                  <c:v>4029</c:v>
                </c:pt>
                <c:pt idx="4030">
                  <c:v>4030</c:v>
                </c:pt>
                <c:pt idx="4031">
                  <c:v>4031</c:v>
                </c:pt>
                <c:pt idx="4032">
                  <c:v>4032</c:v>
                </c:pt>
                <c:pt idx="4033">
                  <c:v>4033</c:v>
                </c:pt>
                <c:pt idx="4034">
                  <c:v>4034</c:v>
                </c:pt>
                <c:pt idx="4035">
                  <c:v>4035</c:v>
                </c:pt>
                <c:pt idx="4036">
                  <c:v>4036</c:v>
                </c:pt>
                <c:pt idx="4037">
                  <c:v>4037</c:v>
                </c:pt>
                <c:pt idx="4038">
                  <c:v>4038</c:v>
                </c:pt>
                <c:pt idx="4039">
                  <c:v>4039</c:v>
                </c:pt>
                <c:pt idx="4040">
                  <c:v>4040</c:v>
                </c:pt>
                <c:pt idx="4041">
                  <c:v>4041</c:v>
                </c:pt>
                <c:pt idx="4042">
                  <c:v>4042</c:v>
                </c:pt>
                <c:pt idx="4043">
                  <c:v>4043</c:v>
                </c:pt>
                <c:pt idx="4044">
                  <c:v>4044</c:v>
                </c:pt>
                <c:pt idx="4045">
                  <c:v>4045</c:v>
                </c:pt>
                <c:pt idx="4046">
                  <c:v>4046</c:v>
                </c:pt>
                <c:pt idx="4047">
                  <c:v>4047</c:v>
                </c:pt>
                <c:pt idx="4048">
                  <c:v>4048</c:v>
                </c:pt>
                <c:pt idx="4049">
                  <c:v>4049</c:v>
                </c:pt>
                <c:pt idx="4050">
                  <c:v>4050</c:v>
                </c:pt>
                <c:pt idx="4051">
                  <c:v>4051</c:v>
                </c:pt>
                <c:pt idx="4052">
                  <c:v>4052</c:v>
                </c:pt>
                <c:pt idx="4053">
                  <c:v>4053</c:v>
                </c:pt>
                <c:pt idx="4054">
                  <c:v>4054</c:v>
                </c:pt>
                <c:pt idx="4055">
                  <c:v>4055</c:v>
                </c:pt>
                <c:pt idx="4056">
                  <c:v>4056</c:v>
                </c:pt>
                <c:pt idx="4057">
                  <c:v>4057</c:v>
                </c:pt>
                <c:pt idx="4058">
                  <c:v>4058</c:v>
                </c:pt>
                <c:pt idx="4059">
                  <c:v>4059</c:v>
                </c:pt>
                <c:pt idx="4060">
                  <c:v>4060</c:v>
                </c:pt>
                <c:pt idx="4061">
                  <c:v>4061</c:v>
                </c:pt>
                <c:pt idx="4062">
                  <c:v>4062</c:v>
                </c:pt>
                <c:pt idx="4063">
                  <c:v>4063</c:v>
                </c:pt>
                <c:pt idx="4064">
                  <c:v>4064</c:v>
                </c:pt>
                <c:pt idx="4065">
                  <c:v>4065</c:v>
                </c:pt>
                <c:pt idx="4066">
                  <c:v>4066</c:v>
                </c:pt>
                <c:pt idx="4067">
                  <c:v>4067</c:v>
                </c:pt>
                <c:pt idx="4068">
                  <c:v>4068</c:v>
                </c:pt>
                <c:pt idx="4069">
                  <c:v>4069</c:v>
                </c:pt>
                <c:pt idx="4070">
                  <c:v>4070</c:v>
                </c:pt>
                <c:pt idx="4071">
                  <c:v>4071</c:v>
                </c:pt>
                <c:pt idx="4072">
                  <c:v>4072</c:v>
                </c:pt>
                <c:pt idx="4073">
                  <c:v>4073</c:v>
                </c:pt>
                <c:pt idx="4074">
                  <c:v>4074</c:v>
                </c:pt>
                <c:pt idx="4075">
                  <c:v>4075</c:v>
                </c:pt>
                <c:pt idx="4076">
                  <c:v>4076</c:v>
                </c:pt>
                <c:pt idx="4077">
                  <c:v>4077</c:v>
                </c:pt>
                <c:pt idx="4078">
                  <c:v>4078</c:v>
                </c:pt>
                <c:pt idx="4079">
                  <c:v>4079</c:v>
                </c:pt>
                <c:pt idx="4080">
                  <c:v>4080</c:v>
                </c:pt>
                <c:pt idx="4081">
                  <c:v>4081</c:v>
                </c:pt>
                <c:pt idx="4082">
                  <c:v>4082</c:v>
                </c:pt>
                <c:pt idx="4083">
                  <c:v>4083</c:v>
                </c:pt>
                <c:pt idx="4084">
                  <c:v>4084</c:v>
                </c:pt>
                <c:pt idx="4085">
                  <c:v>4085</c:v>
                </c:pt>
                <c:pt idx="4086">
                  <c:v>4086</c:v>
                </c:pt>
                <c:pt idx="4087">
                  <c:v>4087</c:v>
                </c:pt>
                <c:pt idx="4088">
                  <c:v>4088</c:v>
                </c:pt>
                <c:pt idx="4089">
                  <c:v>4089</c:v>
                </c:pt>
                <c:pt idx="4090">
                  <c:v>4090</c:v>
                </c:pt>
                <c:pt idx="4091">
                  <c:v>4091</c:v>
                </c:pt>
                <c:pt idx="4092">
                  <c:v>4092</c:v>
                </c:pt>
                <c:pt idx="4093">
                  <c:v>4093</c:v>
                </c:pt>
                <c:pt idx="4094">
                  <c:v>4094</c:v>
                </c:pt>
                <c:pt idx="4095">
                  <c:v>4095</c:v>
                </c:pt>
                <c:pt idx="4096">
                  <c:v>4096</c:v>
                </c:pt>
                <c:pt idx="4097">
                  <c:v>4097</c:v>
                </c:pt>
                <c:pt idx="4098">
                  <c:v>4098</c:v>
                </c:pt>
                <c:pt idx="4099">
                  <c:v>4099</c:v>
                </c:pt>
                <c:pt idx="4100">
                  <c:v>4100</c:v>
                </c:pt>
                <c:pt idx="4101">
                  <c:v>4101</c:v>
                </c:pt>
                <c:pt idx="4102">
                  <c:v>4102</c:v>
                </c:pt>
                <c:pt idx="4103">
                  <c:v>4103</c:v>
                </c:pt>
                <c:pt idx="4104">
                  <c:v>4104</c:v>
                </c:pt>
                <c:pt idx="4105">
                  <c:v>4105</c:v>
                </c:pt>
                <c:pt idx="4106">
                  <c:v>4106</c:v>
                </c:pt>
                <c:pt idx="4107">
                  <c:v>4107</c:v>
                </c:pt>
                <c:pt idx="4108">
                  <c:v>4108</c:v>
                </c:pt>
                <c:pt idx="4109">
                  <c:v>4109</c:v>
                </c:pt>
                <c:pt idx="4110">
                  <c:v>4110</c:v>
                </c:pt>
                <c:pt idx="4111">
                  <c:v>4111</c:v>
                </c:pt>
                <c:pt idx="4112">
                  <c:v>4112</c:v>
                </c:pt>
                <c:pt idx="4113">
                  <c:v>4113</c:v>
                </c:pt>
                <c:pt idx="4114">
                  <c:v>4114</c:v>
                </c:pt>
                <c:pt idx="4115">
                  <c:v>4115</c:v>
                </c:pt>
                <c:pt idx="4116">
                  <c:v>4116</c:v>
                </c:pt>
                <c:pt idx="4117">
                  <c:v>4117</c:v>
                </c:pt>
                <c:pt idx="4118">
                  <c:v>4118</c:v>
                </c:pt>
                <c:pt idx="4119">
                  <c:v>4119</c:v>
                </c:pt>
                <c:pt idx="4120">
                  <c:v>4120</c:v>
                </c:pt>
                <c:pt idx="4121">
                  <c:v>4121</c:v>
                </c:pt>
                <c:pt idx="4122">
                  <c:v>4122</c:v>
                </c:pt>
                <c:pt idx="4123">
                  <c:v>4123</c:v>
                </c:pt>
                <c:pt idx="4124">
                  <c:v>4124</c:v>
                </c:pt>
                <c:pt idx="4125">
                  <c:v>4125</c:v>
                </c:pt>
                <c:pt idx="4126">
                  <c:v>4126</c:v>
                </c:pt>
                <c:pt idx="4127">
                  <c:v>4127</c:v>
                </c:pt>
                <c:pt idx="4128">
                  <c:v>4128</c:v>
                </c:pt>
                <c:pt idx="4129">
                  <c:v>4129</c:v>
                </c:pt>
                <c:pt idx="4130">
                  <c:v>4130</c:v>
                </c:pt>
                <c:pt idx="4131">
                  <c:v>4131</c:v>
                </c:pt>
                <c:pt idx="4132">
                  <c:v>4132</c:v>
                </c:pt>
                <c:pt idx="4133">
                  <c:v>4133</c:v>
                </c:pt>
                <c:pt idx="4134">
                  <c:v>4134</c:v>
                </c:pt>
                <c:pt idx="4135">
                  <c:v>4135</c:v>
                </c:pt>
                <c:pt idx="4136">
                  <c:v>4136</c:v>
                </c:pt>
                <c:pt idx="4137">
                  <c:v>4137</c:v>
                </c:pt>
                <c:pt idx="4138">
                  <c:v>4138</c:v>
                </c:pt>
                <c:pt idx="4139">
                  <c:v>4139</c:v>
                </c:pt>
                <c:pt idx="4140">
                  <c:v>4140</c:v>
                </c:pt>
                <c:pt idx="4141">
                  <c:v>4141</c:v>
                </c:pt>
                <c:pt idx="4142">
                  <c:v>4142</c:v>
                </c:pt>
                <c:pt idx="4143">
                  <c:v>4143</c:v>
                </c:pt>
                <c:pt idx="4144">
                  <c:v>4144</c:v>
                </c:pt>
                <c:pt idx="4145">
                  <c:v>4145</c:v>
                </c:pt>
                <c:pt idx="4146">
                  <c:v>4146</c:v>
                </c:pt>
                <c:pt idx="4147">
                  <c:v>4147</c:v>
                </c:pt>
                <c:pt idx="4148">
                  <c:v>4148</c:v>
                </c:pt>
                <c:pt idx="4149">
                  <c:v>4149</c:v>
                </c:pt>
                <c:pt idx="4150">
                  <c:v>4150</c:v>
                </c:pt>
                <c:pt idx="4151">
                  <c:v>4151</c:v>
                </c:pt>
                <c:pt idx="4152">
                  <c:v>4152</c:v>
                </c:pt>
                <c:pt idx="4153">
                  <c:v>4153</c:v>
                </c:pt>
                <c:pt idx="4154">
                  <c:v>4154</c:v>
                </c:pt>
                <c:pt idx="4155">
                  <c:v>4155</c:v>
                </c:pt>
                <c:pt idx="4156">
                  <c:v>4156</c:v>
                </c:pt>
                <c:pt idx="4157">
                  <c:v>4157</c:v>
                </c:pt>
                <c:pt idx="4158">
                  <c:v>4158</c:v>
                </c:pt>
                <c:pt idx="4159">
                  <c:v>4159</c:v>
                </c:pt>
                <c:pt idx="4160">
                  <c:v>4160</c:v>
                </c:pt>
                <c:pt idx="4161">
                  <c:v>4161</c:v>
                </c:pt>
                <c:pt idx="4162">
                  <c:v>4162</c:v>
                </c:pt>
                <c:pt idx="4163">
                  <c:v>4163</c:v>
                </c:pt>
                <c:pt idx="4164">
                  <c:v>4164</c:v>
                </c:pt>
                <c:pt idx="4165">
                  <c:v>4165</c:v>
                </c:pt>
                <c:pt idx="4166">
                  <c:v>4166</c:v>
                </c:pt>
                <c:pt idx="4167">
                  <c:v>4167</c:v>
                </c:pt>
                <c:pt idx="4168">
                  <c:v>4168</c:v>
                </c:pt>
                <c:pt idx="4169">
                  <c:v>4169</c:v>
                </c:pt>
                <c:pt idx="4170">
                  <c:v>4170</c:v>
                </c:pt>
                <c:pt idx="4171">
                  <c:v>4171</c:v>
                </c:pt>
                <c:pt idx="4172">
                  <c:v>4172</c:v>
                </c:pt>
                <c:pt idx="4173">
                  <c:v>4173</c:v>
                </c:pt>
                <c:pt idx="4174">
                  <c:v>4174</c:v>
                </c:pt>
                <c:pt idx="4175">
                  <c:v>4175</c:v>
                </c:pt>
                <c:pt idx="4176">
                  <c:v>4176</c:v>
                </c:pt>
                <c:pt idx="4177">
                  <c:v>4177</c:v>
                </c:pt>
                <c:pt idx="4178">
                  <c:v>4178</c:v>
                </c:pt>
                <c:pt idx="4179">
                  <c:v>4179</c:v>
                </c:pt>
                <c:pt idx="4180">
                  <c:v>4180</c:v>
                </c:pt>
                <c:pt idx="4181">
                  <c:v>4181</c:v>
                </c:pt>
                <c:pt idx="4182">
                  <c:v>4182</c:v>
                </c:pt>
                <c:pt idx="4183">
                  <c:v>4183</c:v>
                </c:pt>
                <c:pt idx="4184">
                  <c:v>4184</c:v>
                </c:pt>
                <c:pt idx="4185">
                  <c:v>4185</c:v>
                </c:pt>
                <c:pt idx="4186">
                  <c:v>4186</c:v>
                </c:pt>
                <c:pt idx="4187">
                  <c:v>4187</c:v>
                </c:pt>
                <c:pt idx="4188">
                  <c:v>4188</c:v>
                </c:pt>
                <c:pt idx="4189">
                  <c:v>4189</c:v>
                </c:pt>
                <c:pt idx="4190">
                  <c:v>4190</c:v>
                </c:pt>
                <c:pt idx="4191">
                  <c:v>4191</c:v>
                </c:pt>
                <c:pt idx="4192">
                  <c:v>4192</c:v>
                </c:pt>
                <c:pt idx="4193">
                  <c:v>4193</c:v>
                </c:pt>
                <c:pt idx="4194">
                  <c:v>4194</c:v>
                </c:pt>
                <c:pt idx="4195">
                  <c:v>4195</c:v>
                </c:pt>
                <c:pt idx="4196">
                  <c:v>4196</c:v>
                </c:pt>
                <c:pt idx="4197">
                  <c:v>4197</c:v>
                </c:pt>
                <c:pt idx="4198">
                  <c:v>4198</c:v>
                </c:pt>
                <c:pt idx="4199">
                  <c:v>4199</c:v>
                </c:pt>
                <c:pt idx="4200">
                  <c:v>4200</c:v>
                </c:pt>
                <c:pt idx="4201">
                  <c:v>4201</c:v>
                </c:pt>
                <c:pt idx="4202">
                  <c:v>4202</c:v>
                </c:pt>
                <c:pt idx="4203">
                  <c:v>4203</c:v>
                </c:pt>
                <c:pt idx="4204">
                  <c:v>4204</c:v>
                </c:pt>
                <c:pt idx="4205">
                  <c:v>4205</c:v>
                </c:pt>
                <c:pt idx="4206">
                  <c:v>4206</c:v>
                </c:pt>
                <c:pt idx="4207">
                  <c:v>4207</c:v>
                </c:pt>
                <c:pt idx="4208">
                  <c:v>4208</c:v>
                </c:pt>
                <c:pt idx="4209">
                  <c:v>4209</c:v>
                </c:pt>
                <c:pt idx="4210">
                  <c:v>4210</c:v>
                </c:pt>
                <c:pt idx="4211">
                  <c:v>4211</c:v>
                </c:pt>
                <c:pt idx="4212">
                  <c:v>4212</c:v>
                </c:pt>
                <c:pt idx="4213">
                  <c:v>4213</c:v>
                </c:pt>
                <c:pt idx="4214">
                  <c:v>4214</c:v>
                </c:pt>
                <c:pt idx="4215">
                  <c:v>4215</c:v>
                </c:pt>
                <c:pt idx="4216">
                  <c:v>4216</c:v>
                </c:pt>
                <c:pt idx="4217">
                  <c:v>4217</c:v>
                </c:pt>
                <c:pt idx="4218">
                  <c:v>4218</c:v>
                </c:pt>
                <c:pt idx="4219">
                  <c:v>4219</c:v>
                </c:pt>
                <c:pt idx="4220">
                  <c:v>4220</c:v>
                </c:pt>
                <c:pt idx="4221">
                  <c:v>4221</c:v>
                </c:pt>
                <c:pt idx="4222">
                  <c:v>4222</c:v>
                </c:pt>
                <c:pt idx="4223">
                  <c:v>4223</c:v>
                </c:pt>
                <c:pt idx="4224">
                  <c:v>4224</c:v>
                </c:pt>
                <c:pt idx="4225">
                  <c:v>4225</c:v>
                </c:pt>
                <c:pt idx="4226">
                  <c:v>4226</c:v>
                </c:pt>
                <c:pt idx="4227">
                  <c:v>4227</c:v>
                </c:pt>
                <c:pt idx="4228">
                  <c:v>4228</c:v>
                </c:pt>
                <c:pt idx="4229">
                  <c:v>4229</c:v>
                </c:pt>
                <c:pt idx="4230">
                  <c:v>4230</c:v>
                </c:pt>
                <c:pt idx="4231">
                  <c:v>4231</c:v>
                </c:pt>
                <c:pt idx="4232">
                  <c:v>4232</c:v>
                </c:pt>
                <c:pt idx="4233">
                  <c:v>4233</c:v>
                </c:pt>
                <c:pt idx="4234">
                  <c:v>4234</c:v>
                </c:pt>
                <c:pt idx="4235">
                  <c:v>4235</c:v>
                </c:pt>
                <c:pt idx="4236">
                  <c:v>4236</c:v>
                </c:pt>
                <c:pt idx="4237">
                  <c:v>4237</c:v>
                </c:pt>
                <c:pt idx="4238">
                  <c:v>4238</c:v>
                </c:pt>
                <c:pt idx="4239">
                  <c:v>4239</c:v>
                </c:pt>
                <c:pt idx="4240">
                  <c:v>4240</c:v>
                </c:pt>
                <c:pt idx="4241">
                  <c:v>4241</c:v>
                </c:pt>
                <c:pt idx="4242">
                  <c:v>4242</c:v>
                </c:pt>
                <c:pt idx="4243">
                  <c:v>4243</c:v>
                </c:pt>
                <c:pt idx="4244">
                  <c:v>4244</c:v>
                </c:pt>
                <c:pt idx="4245">
                  <c:v>4245</c:v>
                </c:pt>
                <c:pt idx="4246">
                  <c:v>4246</c:v>
                </c:pt>
                <c:pt idx="4247">
                  <c:v>4247</c:v>
                </c:pt>
                <c:pt idx="4248">
                  <c:v>4248</c:v>
                </c:pt>
                <c:pt idx="4249">
                  <c:v>4249</c:v>
                </c:pt>
                <c:pt idx="4250">
                  <c:v>4250</c:v>
                </c:pt>
                <c:pt idx="4251">
                  <c:v>4251</c:v>
                </c:pt>
                <c:pt idx="4252">
                  <c:v>4252</c:v>
                </c:pt>
                <c:pt idx="4253">
                  <c:v>4253</c:v>
                </c:pt>
                <c:pt idx="4254">
                  <c:v>4254</c:v>
                </c:pt>
                <c:pt idx="4255">
                  <c:v>4255</c:v>
                </c:pt>
                <c:pt idx="4256">
                  <c:v>4256</c:v>
                </c:pt>
                <c:pt idx="4257">
                  <c:v>4257</c:v>
                </c:pt>
                <c:pt idx="4258">
                  <c:v>4258</c:v>
                </c:pt>
                <c:pt idx="4259">
                  <c:v>4259</c:v>
                </c:pt>
                <c:pt idx="4260">
                  <c:v>4260</c:v>
                </c:pt>
                <c:pt idx="4261">
                  <c:v>4261</c:v>
                </c:pt>
                <c:pt idx="4262">
                  <c:v>4262</c:v>
                </c:pt>
                <c:pt idx="4263">
                  <c:v>4263</c:v>
                </c:pt>
                <c:pt idx="4264">
                  <c:v>4264</c:v>
                </c:pt>
                <c:pt idx="4265">
                  <c:v>4265</c:v>
                </c:pt>
                <c:pt idx="4266">
                  <c:v>4266</c:v>
                </c:pt>
                <c:pt idx="4267">
                  <c:v>4267</c:v>
                </c:pt>
                <c:pt idx="4268">
                  <c:v>4268</c:v>
                </c:pt>
                <c:pt idx="4269">
                  <c:v>4269</c:v>
                </c:pt>
                <c:pt idx="4270">
                  <c:v>4270</c:v>
                </c:pt>
                <c:pt idx="4271">
                  <c:v>4271</c:v>
                </c:pt>
                <c:pt idx="4272">
                  <c:v>4272</c:v>
                </c:pt>
                <c:pt idx="4273">
                  <c:v>4273</c:v>
                </c:pt>
                <c:pt idx="4274">
                  <c:v>4274</c:v>
                </c:pt>
                <c:pt idx="4275">
                  <c:v>4275</c:v>
                </c:pt>
                <c:pt idx="4276">
                  <c:v>4276</c:v>
                </c:pt>
                <c:pt idx="4277">
                  <c:v>4277</c:v>
                </c:pt>
                <c:pt idx="4278">
                  <c:v>4278</c:v>
                </c:pt>
                <c:pt idx="4279">
                  <c:v>4279</c:v>
                </c:pt>
                <c:pt idx="4280">
                  <c:v>4280</c:v>
                </c:pt>
                <c:pt idx="4281">
                  <c:v>4281</c:v>
                </c:pt>
                <c:pt idx="4282">
                  <c:v>4282</c:v>
                </c:pt>
                <c:pt idx="4283">
                  <c:v>4283</c:v>
                </c:pt>
                <c:pt idx="4284">
                  <c:v>4284</c:v>
                </c:pt>
                <c:pt idx="4285">
                  <c:v>4285</c:v>
                </c:pt>
                <c:pt idx="4286">
                  <c:v>4286</c:v>
                </c:pt>
                <c:pt idx="4287">
                  <c:v>4287</c:v>
                </c:pt>
                <c:pt idx="4288">
                  <c:v>4288</c:v>
                </c:pt>
                <c:pt idx="4289">
                  <c:v>4289</c:v>
                </c:pt>
                <c:pt idx="4290">
                  <c:v>4290</c:v>
                </c:pt>
                <c:pt idx="4291">
                  <c:v>4291</c:v>
                </c:pt>
                <c:pt idx="4292">
                  <c:v>4292</c:v>
                </c:pt>
                <c:pt idx="4293">
                  <c:v>4293</c:v>
                </c:pt>
                <c:pt idx="4294">
                  <c:v>4294</c:v>
                </c:pt>
                <c:pt idx="4295">
                  <c:v>4295</c:v>
                </c:pt>
                <c:pt idx="4296">
                  <c:v>4296</c:v>
                </c:pt>
                <c:pt idx="4297">
                  <c:v>4297</c:v>
                </c:pt>
                <c:pt idx="4298">
                  <c:v>4298</c:v>
                </c:pt>
                <c:pt idx="4299">
                  <c:v>4299</c:v>
                </c:pt>
                <c:pt idx="4300">
                  <c:v>4300</c:v>
                </c:pt>
                <c:pt idx="4301">
                  <c:v>4301</c:v>
                </c:pt>
                <c:pt idx="4302">
                  <c:v>4302</c:v>
                </c:pt>
                <c:pt idx="4303">
                  <c:v>4303</c:v>
                </c:pt>
                <c:pt idx="4304">
                  <c:v>4304</c:v>
                </c:pt>
                <c:pt idx="4305">
                  <c:v>4305</c:v>
                </c:pt>
                <c:pt idx="4306">
                  <c:v>4306</c:v>
                </c:pt>
                <c:pt idx="4307">
                  <c:v>4307</c:v>
                </c:pt>
                <c:pt idx="4308">
                  <c:v>4308</c:v>
                </c:pt>
                <c:pt idx="4309">
                  <c:v>4309</c:v>
                </c:pt>
                <c:pt idx="4310">
                  <c:v>4310</c:v>
                </c:pt>
                <c:pt idx="4311">
                  <c:v>4311</c:v>
                </c:pt>
                <c:pt idx="4312">
                  <c:v>4312</c:v>
                </c:pt>
                <c:pt idx="4313">
                  <c:v>4313</c:v>
                </c:pt>
                <c:pt idx="4314">
                  <c:v>4314</c:v>
                </c:pt>
                <c:pt idx="4315">
                  <c:v>4315</c:v>
                </c:pt>
                <c:pt idx="4316">
                  <c:v>4316</c:v>
                </c:pt>
                <c:pt idx="4317">
                  <c:v>4317</c:v>
                </c:pt>
                <c:pt idx="4318">
                  <c:v>4318</c:v>
                </c:pt>
                <c:pt idx="4319">
                  <c:v>4319</c:v>
                </c:pt>
                <c:pt idx="4320">
                  <c:v>4320</c:v>
                </c:pt>
                <c:pt idx="4321">
                  <c:v>4321</c:v>
                </c:pt>
                <c:pt idx="4322">
                  <c:v>4322</c:v>
                </c:pt>
                <c:pt idx="4323">
                  <c:v>4323</c:v>
                </c:pt>
                <c:pt idx="4324">
                  <c:v>4324</c:v>
                </c:pt>
                <c:pt idx="4325">
                  <c:v>4325</c:v>
                </c:pt>
                <c:pt idx="4326">
                  <c:v>4326</c:v>
                </c:pt>
                <c:pt idx="4327">
                  <c:v>4327</c:v>
                </c:pt>
                <c:pt idx="4328">
                  <c:v>4328</c:v>
                </c:pt>
                <c:pt idx="4329">
                  <c:v>4329</c:v>
                </c:pt>
                <c:pt idx="4330">
                  <c:v>4330</c:v>
                </c:pt>
                <c:pt idx="4331">
                  <c:v>4331</c:v>
                </c:pt>
                <c:pt idx="4332">
                  <c:v>4332</c:v>
                </c:pt>
                <c:pt idx="4333">
                  <c:v>4333</c:v>
                </c:pt>
                <c:pt idx="4334">
                  <c:v>4334</c:v>
                </c:pt>
                <c:pt idx="4335">
                  <c:v>4335</c:v>
                </c:pt>
                <c:pt idx="4336">
                  <c:v>4336</c:v>
                </c:pt>
                <c:pt idx="4337">
                  <c:v>4337</c:v>
                </c:pt>
                <c:pt idx="4338">
                  <c:v>4338</c:v>
                </c:pt>
                <c:pt idx="4339">
                  <c:v>4339</c:v>
                </c:pt>
                <c:pt idx="4340">
                  <c:v>4340</c:v>
                </c:pt>
                <c:pt idx="4341">
                  <c:v>4341</c:v>
                </c:pt>
                <c:pt idx="4342">
                  <c:v>4342</c:v>
                </c:pt>
                <c:pt idx="4343">
                  <c:v>4343</c:v>
                </c:pt>
                <c:pt idx="4344">
                  <c:v>4344</c:v>
                </c:pt>
                <c:pt idx="4345">
                  <c:v>4345</c:v>
                </c:pt>
                <c:pt idx="4346">
                  <c:v>4346</c:v>
                </c:pt>
                <c:pt idx="4347">
                  <c:v>4347</c:v>
                </c:pt>
                <c:pt idx="4348">
                  <c:v>4348</c:v>
                </c:pt>
                <c:pt idx="4349">
                  <c:v>4349</c:v>
                </c:pt>
                <c:pt idx="4350">
                  <c:v>4350</c:v>
                </c:pt>
                <c:pt idx="4351">
                  <c:v>4351</c:v>
                </c:pt>
                <c:pt idx="4352">
                  <c:v>4352</c:v>
                </c:pt>
                <c:pt idx="4353">
                  <c:v>4353</c:v>
                </c:pt>
                <c:pt idx="4354">
                  <c:v>4354</c:v>
                </c:pt>
                <c:pt idx="4355">
                  <c:v>4355</c:v>
                </c:pt>
                <c:pt idx="4356">
                  <c:v>4356</c:v>
                </c:pt>
                <c:pt idx="4357">
                  <c:v>4357</c:v>
                </c:pt>
                <c:pt idx="4358">
                  <c:v>4358</c:v>
                </c:pt>
                <c:pt idx="4359">
                  <c:v>4359</c:v>
                </c:pt>
                <c:pt idx="4360">
                  <c:v>4360</c:v>
                </c:pt>
                <c:pt idx="4361">
                  <c:v>4361</c:v>
                </c:pt>
                <c:pt idx="4362">
                  <c:v>4362</c:v>
                </c:pt>
                <c:pt idx="4363">
                  <c:v>4363</c:v>
                </c:pt>
                <c:pt idx="4364">
                  <c:v>4364</c:v>
                </c:pt>
                <c:pt idx="4365">
                  <c:v>4365</c:v>
                </c:pt>
                <c:pt idx="4366">
                  <c:v>4366</c:v>
                </c:pt>
                <c:pt idx="4367">
                  <c:v>4367</c:v>
                </c:pt>
                <c:pt idx="4368">
                  <c:v>4368</c:v>
                </c:pt>
                <c:pt idx="4369">
                  <c:v>4369</c:v>
                </c:pt>
                <c:pt idx="4370">
                  <c:v>4370</c:v>
                </c:pt>
                <c:pt idx="4371">
                  <c:v>4371</c:v>
                </c:pt>
                <c:pt idx="4372">
                  <c:v>4372</c:v>
                </c:pt>
                <c:pt idx="4373">
                  <c:v>4373</c:v>
                </c:pt>
                <c:pt idx="4374">
                  <c:v>4374</c:v>
                </c:pt>
                <c:pt idx="4375">
                  <c:v>4375</c:v>
                </c:pt>
                <c:pt idx="4376">
                  <c:v>4376</c:v>
                </c:pt>
                <c:pt idx="4377">
                  <c:v>4377</c:v>
                </c:pt>
                <c:pt idx="4378">
                  <c:v>4378</c:v>
                </c:pt>
                <c:pt idx="4379">
                  <c:v>4379</c:v>
                </c:pt>
                <c:pt idx="4380">
                  <c:v>4380</c:v>
                </c:pt>
                <c:pt idx="4381">
                  <c:v>4381</c:v>
                </c:pt>
                <c:pt idx="4382">
                  <c:v>4382</c:v>
                </c:pt>
                <c:pt idx="4383">
                  <c:v>4383</c:v>
                </c:pt>
                <c:pt idx="4384">
                  <c:v>4384</c:v>
                </c:pt>
                <c:pt idx="4385">
                  <c:v>4385</c:v>
                </c:pt>
                <c:pt idx="4386">
                  <c:v>4386</c:v>
                </c:pt>
                <c:pt idx="4387">
                  <c:v>4387</c:v>
                </c:pt>
                <c:pt idx="4388">
                  <c:v>4388</c:v>
                </c:pt>
                <c:pt idx="4389">
                  <c:v>4389</c:v>
                </c:pt>
                <c:pt idx="4390">
                  <c:v>4390</c:v>
                </c:pt>
                <c:pt idx="4391">
                  <c:v>4391</c:v>
                </c:pt>
                <c:pt idx="4392">
                  <c:v>4392</c:v>
                </c:pt>
                <c:pt idx="4393">
                  <c:v>4393</c:v>
                </c:pt>
                <c:pt idx="4394">
                  <c:v>4394</c:v>
                </c:pt>
                <c:pt idx="4395">
                  <c:v>4395</c:v>
                </c:pt>
                <c:pt idx="4396">
                  <c:v>4396</c:v>
                </c:pt>
                <c:pt idx="4397">
                  <c:v>4397</c:v>
                </c:pt>
                <c:pt idx="4398">
                  <c:v>4398</c:v>
                </c:pt>
                <c:pt idx="4399">
                  <c:v>4399</c:v>
                </c:pt>
                <c:pt idx="4400">
                  <c:v>4400</c:v>
                </c:pt>
                <c:pt idx="4401">
                  <c:v>4401</c:v>
                </c:pt>
                <c:pt idx="4402">
                  <c:v>4402</c:v>
                </c:pt>
                <c:pt idx="4403">
                  <c:v>4403</c:v>
                </c:pt>
                <c:pt idx="4404">
                  <c:v>4404</c:v>
                </c:pt>
                <c:pt idx="4405">
                  <c:v>4405</c:v>
                </c:pt>
                <c:pt idx="4406">
                  <c:v>4406</c:v>
                </c:pt>
                <c:pt idx="4407">
                  <c:v>4407</c:v>
                </c:pt>
                <c:pt idx="4408">
                  <c:v>4408</c:v>
                </c:pt>
                <c:pt idx="4409">
                  <c:v>4409</c:v>
                </c:pt>
                <c:pt idx="4410">
                  <c:v>4410</c:v>
                </c:pt>
                <c:pt idx="4411">
                  <c:v>4411</c:v>
                </c:pt>
                <c:pt idx="4412">
                  <c:v>4412</c:v>
                </c:pt>
                <c:pt idx="4413">
                  <c:v>4413</c:v>
                </c:pt>
                <c:pt idx="4414">
                  <c:v>4414</c:v>
                </c:pt>
                <c:pt idx="4415">
                  <c:v>4415</c:v>
                </c:pt>
                <c:pt idx="4416">
                  <c:v>4416</c:v>
                </c:pt>
                <c:pt idx="4417">
                  <c:v>4417</c:v>
                </c:pt>
                <c:pt idx="4418">
                  <c:v>4418</c:v>
                </c:pt>
                <c:pt idx="4419">
                  <c:v>4419</c:v>
                </c:pt>
                <c:pt idx="4420">
                  <c:v>4420</c:v>
                </c:pt>
                <c:pt idx="4421">
                  <c:v>4421</c:v>
                </c:pt>
                <c:pt idx="4422">
                  <c:v>4422</c:v>
                </c:pt>
                <c:pt idx="4423">
                  <c:v>4423</c:v>
                </c:pt>
                <c:pt idx="4424">
                  <c:v>4424</c:v>
                </c:pt>
                <c:pt idx="4425">
                  <c:v>4425</c:v>
                </c:pt>
                <c:pt idx="4426">
                  <c:v>4426</c:v>
                </c:pt>
                <c:pt idx="4427">
                  <c:v>4427</c:v>
                </c:pt>
                <c:pt idx="4428">
                  <c:v>4428</c:v>
                </c:pt>
                <c:pt idx="4429">
                  <c:v>4429</c:v>
                </c:pt>
                <c:pt idx="4430">
                  <c:v>4430</c:v>
                </c:pt>
                <c:pt idx="4431">
                  <c:v>4431</c:v>
                </c:pt>
                <c:pt idx="4432">
                  <c:v>4432</c:v>
                </c:pt>
                <c:pt idx="4433">
                  <c:v>4433</c:v>
                </c:pt>
                <c:pt idx="4434">
                  <c:v>4434</c:v>
                </c:pt>
                <c:pt idx="4435">
                  <c:v>4435</c:v>
                </c:pt>
                <c:pt idx="4436">
                  <c:v>4436</c:v>
                </c:pt>
                <c:pt idx="4437">
                  <c:v>4437</c:v>
                </c:pt>
                <c:pt idx="4438">
                  <c:v>4438</c:v>
                </c:pt>
                <c:pt idx="4439">
                  <c:v>4439</c:v>
                </c:pt>
                <c:pt idx="4440">
                  <c:v>4440</c:v>
                </c:pt>
                <c:pt idx="4441">
                  <c:v>4441</c:v>
                </c:pt>
                <c:pt idx="4442">
                  <c:v>4442</c:v>
                </c:pt>
                <c:pt idx="4443">
                  <c:v>4443</c:v>
                </c:pt>
                <c:pt idx="4444">
                  <c:v>4444</c:v>
                </c:pt>
                <c:pt idx="4445">
                  <c:v>4445</c:v>
                </c:pt>
                <c:pt idx="4446">
                  <c:v>4446</c:v>
                </c:pt>
                <c:pt idx="4447">
                  <c:v>4447</c:v>
                </c:pt>
                <c:pt idx="4448">
                  <c:v>4448</c:v>
                </c:pt>
                <c:pt idx="4449">
                  <c:v>4449</c:v>
                </c:pt>
                <c:pt idx="4450">
                  <c:v>4450</c:v>
                </c:pt>
                <c:pt idx="4451">
                  <c:v>4451</c:v>
                </c:pt>
                <c:pt idx="4452">
                  <c:v>4452</c:v>
                </c:pt>
                <c:pt idx="4453">
                  <c:v>4453</c:v>
                </c:pt>
                <c:pt idx="4454">
                  <c:v>4454</c:v>
                </c:pt>
                <c:pt idx="4455">
                  <c:v>4455</c:v>
                </c:pt>
                <c:pt idx="4456">
                  <c:v>4456</c:v>
                </c:pt>
                <c:pt idx="4457">
                  <c:v>4457</c:v>
                </c:pt>
                <c:pt idx="4458">
                  <c:v>4458</c:v>
                </c:pt>
                <c:pt idx="4459">
                  <c:v>4459</c:v>
                </c:pt>
                <c:pt idx="4460">
                  <c:v>4460</c:v>
                </c:pt>
                <c:pt idx="4461">
                  <c:v>4461</c:v>
                </c:pt>
                <c:pt idx="4462">
                  <c:v>4462</c:v>
                </c:pt>
                <c:pt idx="4463">
                  <c:v>4463</c:v>
                </c:pt>
                <c:pt idx="4464">
                  <c:v>4464</c:v>
                </c:pt>
                <c:pt idx="4465">
                  <c:v>4465</c:v>
                </c:pt>
                <c:pt idx="4466">
                  <c:v>4466</c:v>
                </c:pt>
                <c:pt idx="4467">
                  <c:v>4467</c:v>
                </c:pt>
                <c:pt idx="4468">
                  <c:v>4468</c:v>
                </c:pt>
                <c:pt idx="4469">
                  <c:v>4469</c:v>
                </c:pt>
                <c:pt idx="4470">
                  <c:v>4470</c:v>
                </c:pt>
                <c:pt idx="4471">
                  <c:v>4471</c:v>
                </c:pt>
                <c:pt idx="4472">
                  <c:v>4472</c:v>
                </c:pt>
                <c:pt idx="4473">
                  <c:v>4473</c:v>
                </c:pt>
                <c:pt idx="4474">
                  <c:v>4474</c:v>
                </c:pt>
                <c:pt idx="4475">
                  <c:v>4475</c:v>
                </c:pt>
                <c:pt idx="4476">
                  <c:v>4476</c:v>
                </c:pt>
                <c:pt idx="4477">
                  <c:v>4477</c:v>
                </c:pt>
                <c:pt idx="4478">
                  <c:v>4478</c:v>
                </c:pt>
                <c:pt idx="4479">
                  <c:v>4479</c:v>
                </c:pt>
                <c:pt idx="4480">
                  <c:v>4480</c:v>
                </c:pt>
                <c:pt idx="4481">
                  <c:v>4481</c:v>
                </c:pt>
                <c:pt idx="4482">
                  <c:v>4482</c:v>
                </c:pt>
                <c:pt idx="4483">
                  <c:v>4483</c:v>
                </c:pt>
                <c:pt idx="4484">
                  <c:v>4484</c:v>
                </c:pt>
                <c:pt idx="4485">
                  <c:v>4485</c:v>
                </c:pt>
                <c:pt idx="4486">
                  <c:v>4486</c:v>
                </c:pt>
                <c:pt idx="4487">
                  <c:v>4487</c:v>
                </c:pt>
                <c:pt idx="4488">
                  <c:v>4488</c:v>
                </c:pt>
                <c:pt idx="4489">
                  <c:v>4489</c:v>
                </c:pt>
                <c:pt idx="4490">
                  <c:v>4490</c:v>
                </c:pt>
                <c:pt idx="4491">
                  <c:v>4491</c:v>
                </c:pt>
                <c:pt idx="4492">
                  <c:v>4492</c:v>
                </c:pt>
                <c:pt idx="4493">
                  <c:v>4493</c:v>
                </c:pt>
                <c:pt idx="4494">
                  <c:v>4494</c:v>
                </c:pt>
                <c:pt idx="4495">
                  <c:v>4495</c:v>
                </c:pt>
                <c:pt idx="4496">
                  <c:v>4496</c:v>
                </c:pt>
                <c:pt idx="4497">
                  <c:v>4497</c:v>
                </c:pt>
                <c:pt idx="4498">
                  <c:v>4498</c:v>
                </c:pt>
                <c:pt idx="4499">
                  <c:v>4499</c:v>
                </c:pt>
                <c:pt idx="4500">
                  <c:v>4500</c:v>
                </c:pt>
                <c:pt idx="4501">
                  <c:v>4501</c:v>
                </c:pt>
                <c:pt idx="4502">
                  <c:v>4502</c:v>
                </c:pt>
                <c:pt idx="4503">
                  <c:v>4503</c:v>
                </c:pt>
                <c:pt idx="4504">
                  <c:v>4504</c:v>
                </c:pt>
                <c:pt idx="4505">
                  <c:v>4505</c:v>
                </c:pt>
                <c:pt idx="4506">
                  <c:v>4506</c:v>
                </c:pt>
                <c:pt idx="4507">
                  <c:v>4507</c:v>
                </c:pt>
                <c:pt idx="4508">
                  <c:v>4508</c:v>
                </c:pt>
                <c:pt idx="4509">
                  <c:v>4509</c:v>
                </c:pt>
                <c:pt idx="4510">
                  <c:v>4510</c:v>
                </c:pt>
                <c:pt idx="4511">
                  <c:v>4511</c:v>
                </c:pt>
                <c:pt idx="4512">
                  <c:v>4512</c:v>
                </c:pt>
                <c:pt idx="4513">
                  <c:v>4513</c:v>
                </c:pt>
                <c:pt idx="4514">
                  <c:v>4514</c:v>
                </c:pt>
                <c:pt idx="4515">
                  <c:v>4515</c:v>
                </c:pt>
                <c:pt idx="4516">
                  <c:v>4516</c:v>
                </c:pt>
                <c:pt idx="4517">
                  <c:v>4517</c:v>
                </c:pt>
                <c:pt idx="4518">
                  <c:v>4518</c:v>
                </c:pt>
                <c:pt idx="4519">
                  <c:v>4519</c:v>
                </c:pt>
                <c:pt idx="4520">
                  <c:v>4520</c:v>
                </c:pt>
                <c:pt idx="4521">
                  <c:v>4521</c:v>
                </c:pt>
                <c:pt idx="4522">
                  <c:v>4522</c:v>
                </c:pt>
                <c:pt idx="4523">
                  <c:v>4523</c:v>
                </c:pt>
                <c:pt idx="4524">
                  <c:v>4524</c:v>
                </c:pt>
                <c:pt idx="4525">
                  <c:v>4525</c:v>
                </c:pt>
                <c:pt idx="4526">
                  <c:v>4526</c:v>
                </c:pt>
                <c:pt idx="4527">
                  <c:v>4527</c:v>
                </c:pt>
                <c:pt idx="4528">
                  <c:v>4528</c:v>
                </c:pt>
                <c:pt idx="4529">
                  <c:v>4529</c:v>
                </c:pt>
                <c:pt idx="4530">
                  <c:v>4530</c:v>
                </c:pt>
                <c:pt idx="4531">
                  <c:v>4531</c:v>
                </c:pt>
                <c:pt idx="4532">
                  <c:v>4532</c:v>
                </c:pt>
                <c:pt idx="4533">
                  <c:v>4533</c:v>
                </c:pt>
                <c:pt idx="4534">
                  <c:v>4534</c:v>
                </c:pt>
                <c:pt idx="4535">
                  <c:v>4535</c:v>
                </c:pt>
                <c:pt idx="4536">
                  <c:v>4536</c:v>
                </c:pt>
                <c:pt idx="4537">
                  <c:v>4537</c:v>
                </c:pt>
                <c:pt idx="4538">
                  <c:v>4538</c:v>
                </c:pt>
                <c:pt idx="4539">
                  <c:v>4539</c:v>
                </c:pt>
                <c:pt idx="4540">
                  <c:v>4540</c:v>
                </c:pt>
                <c:pt idx="4541">
                  <c:v>4541</c:v>
                </c:pt>
                <c:pt idx="4542">
                  <c:v>4542</c:v>
                </c:pt>
                <c:pt idx="4543">
                  <c:v>4543</c:v>
                </c:pt>
                <c:pt idx="4544">
                  <c:v>4544</c:v>
                </c:pt>
                <c:pt idx="4545">
                  <c:v>4545</c:v>
                </c:pt>
                <c:pt idx="4546">
                  <c:v>4546</c:v>
                </c:pt>
                <c:pt idx="4547">
                  <c:v>4547</c:v>
                </c:pt>
                <c:pt idx="4548">
                  <c:v>4548</c:v>
                </c:pt>
                <c:pt idx="4549">
                  <c:v>4549</c:v>
                </c:pt>
                <c:pt idx="4550">
                  <c:v>4550</c:v>
                </c:pt>
                <c:pt idx="4551">
                  <c:v>4551</c:v>
                </c:pt>
                <c:pt idx="4552">
                  <c:v>4552</c:v>
                </c:pt>
                <c:pt idx="4553">
                  <c:v>4553</c:v>
                </c:pt>
                <c:pt idx="4554">
                  <c:v>4554</c:v>
                </c:pt>
                <c:pt idx="4555">
                  <c:v>4555</c:v>
                </c:pt>
                <c:pt idx="4556">
                  <c:v>4556</c:v>
                </c:pt>
                <c:pt idx="4557">
                  <c:v>4557</c:v>
                </c:pt>
                <c:pt idx="4558">
                  <c:v>4558</c:v>
                </c:pt>
                <c:pt idx="4559">
                  <c:v>4559</c:v>
                </c:pt>
                <c:pt idx="4560">
                  <c:v>4560</c:v>
                </c:pt>
                <c:pt idx="4561">
                  <c:v>4561</c:v>
                </c:pt>
                <c:pt idx="4562">
                  <c:v>4562</c:v>
                </c:pt>
                <c:pt idx="4563">
                  <c:v>4563</c:v>
                </c:pt>
                <c:pt idx="4564">
                  <c:v>4564</c:v>
                </c:pt>
                <c:pt idx="4565">
                  <c:v>4565</c:v>
                </c:pt>
                <c:pt idx="4566">
                  <c:v>4566</c:v>
                </c:pt>
                <c:pt idx="4567">
                  <c:v>4567</c:v>
                </c:pt>
                <c:pt idx="4568">
                  <c:v>4568</c:v>
                </c:pt>
                <c:pt idx="4569">
                  <c:v>4569</c:v>
                </c:pt>
                <c:pt idx="4570">
                  <c:v>4570</c:v>
                </c:pt>
                <c:pt idx="4571">
                  <c:v>4571</c:v>
                </c:pt>
                <c:pt idx="4572">
                  <c:v>4572</c:v>
                </c:pt>
                <c:pt idx="4573">
                  <c:v>4573</c:v>
                </c:pt>
                <c:pt idx="4574">
                  <c:v>4574</c:v>
                </c:pt>
                <c:pt idx="4575">
                  <c:v>4575</c:v>
                </c:pt>
                <c:pt idx="4576">
                  <c:v>4576</c:v>
                </c:pt>
                <c:pt idx="4577">
                  <c:v>4577</c:v>
                </c:pt>
                <c:pt idx="4578">
                  <c:v>4578</c:v>
                </c:pt>
                <c:pt idx="4579">
                  <c:v>4579</c:v>
                </c:pt>
                <c:pt idx="4580">
                  <c:v>4580</c:v>
                </c:pt>
                <c:pt idx="4581">
                  <c:v>4581</c:v>
                </c:pt>
                <c:pt idx="4582">
                  <c:v>4582</c:v>
                </c:pt>
                <c:pt idx="4583">
                  <c:v>4583</c:v>
                </c:pt>
                <c:pt idx="4584">
                  <c:v>4584</c:v>
                </c:pt>
                <c:pt idx="4585">
                  <c:v>4585</c:v>
                </c:pt>
                <c:pt idx="4586">
                  <c:v>4586</c:v>
                </c:pt>
                <c:pt idx="4587">
                  <c:v>4587</c:v>
                </c:pt>
                <c:pt idx="4588">
                  <c:v>4588</c:v>
                </c:pt>
                <c:pt idx="4589">
                  <c:v>4589</c:v>
                </c:pt>
                <c:pt idx="4590">
                  <c:v>4590</c:v>
                </c:pt>
                <c:pt idx="4591">
                  <c:v>4591</c:v>
                </c:pt>
                <c:pt idx="4592">
                  <c:v>4592</c:v>
                </c:pt>
                <c:pt idx="4593">
                  <c:v>4593</c:v>
                </c:pt>
                <c:pt idx="4594">
                  <c:v>4594</c:v>
                </c:pt>
                <c:pt idx="4595">
                  <c:v>4595</c:v>
                </c:pt>
                <c:pt idx="4596">
                  <c:v>4596</c:v>
                </c:pt>
                <c:pt idx="4597">
                  <c:v>4597</c:v>
                </c:pt>
                <c:pt idx="4598">
                  <c:v>4598</c:v>
                </c:pt>
                <c:pt idx="4599">
                  <c:v>4599</c:v>
                </c:pt>
                <c:pt idx="4600">
                  <c:v>4600</c:v>
                </c:pt>
                <c:pt idx="4601">
                  <c:v>4601</c:v>
                </c:pt>
                <c:pt idx="4602">
                  <c:v>4602</c:v>
                </c:pt>
                <c:pt idx="4603">
                  <c:v>4603</c:v>
                </c:pt>
                <c:pt idx="4604">
                  <c:v>4604</c:v>
                </c:pt>
                <c:pt idx="4605">
                  <c:v>4605</c:v>
                </c:pt>
                <c:pt idx="4606">
                  <c:v>4606</c:v>
                </c:pt>
                <c:pt idx="4607">
                  <c:v>4607</c:v>
                </c:pt>
                <c:pt idx="4608">
                  <c:v>4608</c:v>
                </c:pt>
                <c:pt idx="4609">
                  <c:v>4609</c:v>
                </c:pt>
                <c:pt idx="4610">
                  <c:v>4610</c:v>
                </c:pt>
                <c:pt idx="4611">
                  <c:v>4611</c:v>
                </c:pt>
                <c:pt idx="4612">
                  <c:v>4612</c:v>
                </c:pt>
                <c:pt idx="4613">
                  <c:v>4613</c:v>
                </c:pt>
                <c:pt idx="4614">
                  <c:v>4614</c:v>
                </c:pt>
                <c:pt idx="4615">
                  <c:v>4615</c:v>
                </c:pt>
                <c:pt idx="4616">
                  <c:v>4616</c:v>
                </c:pt>
                <c:pt idx="4617">
                  <c:v>4617</c:v>
                </c:pt>
                <c:pt idx="4618">
                  <c:v>4618</c:v>
                </c:pt>
                <c:pt idx="4619">
                  <c:v>4619</c:v>
                </c:pt>
                <c:pt idx="4620">
                  <c:v>4620</c:v>
                </c:pt>
                <c:pt idx="4621">
                  <c:v>4621</c:v>
                </c:pt>
                <c:pt idx="4622">
                  <c:v>4622</c:v>
                </c:pt>
                <c:pt idx="4623">
                  <c:v>4623</c:v>
                </c:pt>
                <c:pt idx="4624">
                  <c:v>4624</c:v>
                </c:pt>
                <c:pt idx="4625">
                  <c:v>4625</c:v>
                </c:pt>
                <c:pt idx="4626">
                  <c:v>4626</c:v>
                </c:pt>
                <c:pt idx="4627">
                  <c:v>4627</c:v>
                </c:pt>
                <c:pt idx="4628">
                  <c:v>4628</c:v>
                </c:pt>
                <c:pt idx="4629">
                  <c:v>4629</c:v>
                </c:pt>
                <c:pt idx="4630">
                  <c:v>4630</c:v>
                </c:pt>
                <c:pt idx="4631">
                  <c:v>4631</c:v>
                </c:pt>
                <c:pt idx="4632">
                  <c:v>4632</c:v>
                </c:pt>
                <c:pt idx="4633">
                  <c:v>4633</c:v>
                </c:pt>
                <c:pt idx="4634">
                  <c:v>4634</c:v>
                </c:pt>
                <c:pt idx="4635">
                  <c:v>4635</c:v>
                </c:pt>
                <c:pt idx="4636">
                  <c:v>4636</c:v>
                </c:pt>
                <c:pt idx="4637">
                  <c:v>4637</c:v>
                </c:pt>
                <c:pt idx="4638">
                  <c:v>4638</c:v>
                </c:pt>
                <c:pt idx="4639">
                  <c:v>4639</c:v>
                </c:pt>
                <c:pt idx="4640">
                  <c:v>4640</c:v>
                </c:pt>
                <c:pt idx="4641">
                  <c:v>4641</c:v>
                </c:pt>
                <c:pt idx="4642">
                  <c:v>4642</c:v>
                </c:pt>
                <c:pt idx="4643">
                  <c:v>4643</c:v>
                </c:pt>
                <c:pt idx="4644">
                  <c:v>4644</c:v>
                </c:pt>
                <c:pt idx="4645">
                  <c:v>4645</c:v>
                </c:pt>
                <c:pt idx="4646">
                  <c:v>4646</c:v>
                </c:pt>
                <c:pt idx="4647">
                  <c:v>4647</c:v>
                </c:pt>
                <c:pt idx="4648">
                  <c:v>4648</c:v>
                </c:pt>
                <c:pt idx="4649">
                  <c:v>4649</c:v>
                </c:pt>
                <c:pt idx="4650">
                  <c:v>4650</c:v>
                </c:pt>
                <c:pt idx="4651">
                  <c:v>4651</c:v>
                </c:pt>
                <c:pt idx="4652">
                  <c:v>4652</c:v>
                </c:pt>
                <c:pt idx="4653">
                  <c:v>4653</c:v>
                </c:pt>
                <c:pt idx="4654">
                  <c:v>4654</c:v>
                </c:pt>
                <c:pt idx="4655">
                  <c:v>4655</c:v>
                </c:pt>
                <c:pt idx="4656">
                  <c:v>4656</c:v>
                </c:pt>
                <c:pt idx="4657">
                  <c:v>4657</c:v>
                </c:pt>
                <c:pt idx="4658">
                  <c:v>4658</c:v>
                </c:pt>
                <c:pt idx="4659">
                  <c:v>4659</c:v>
                </c:pt>
                <c:pt idx="4660">
                  <c:v>4660</c:v>
                </c:pt>
                <c:pt idx="4661">
                  <c:v>4661</c:v>
                </c:pt>
                <c:pt idx="4662">
                  <c:v>4662</c:v>
                </c:pt>
                <c:pt idx="4663">
                  <c:v>4663</c:v>
                </c:pt>
                <c:pt idx="4664">
                  <c:v>4664</c:v>
                </c:pt>
                <c:pt idx="4665">
                  <c:v>4665</c:v>
                </c:pt>
                <c:pt idx="4666">
                  <c:v>4666</c:v>
                </c:pt>
                <c:pt idx="4667">
                  <c:v>4667</c:v>
                </c:pt>
                <c:pt idx="4668">
                  <c:v>4668</c:v>
                </c:pt>
                <c:pt idx="4669">
                  <c:v>4669</c:v>
                </c:pt>
                <c:pt idx="4670">
                  <c:v>4670</c:v>
                </c:pt>
                <c:pt idx="4671">
                  <c:v>4671</c:v>
                </c:pt>
                <c:pt idx="4672">
                  <c:v>4672</c:v>
                </c:pt>
                <c:pt idx="4673">
                  <c:v>4673</c:v>
                </c:pt>
                <c:pt idx="4674">
                  <c:v>4674</c:v>
                </c:pt>
                <c:pt idx="4675">
                  <c:v>4675</c:v>
                </c:pt>
                <c:pt idx="4676">
                  <c:v>4676</c:v>
                </c:pt>
                <c:pt idx="4677">
                  <c:v>4677</c:v>
                </c:pt>
                <c:pt idx="4678">
                  <c:v>4678</c:v>
                </c:pt>
                <c:pt idx="4679">
                  <c:v>4679</c:v>
                </c:pt>
                <c:pt idx="4680">
                  <c:v>4680</c:v>
                </c:pt>
                <c:pt idx="4681">
                  <c:v>4681</c:v>
                </c:pt>
                <c:pt idx="4682">
                  <c:v>4682</c:v>
                </c:pt>
                <c:pt idx="4683">
                  <c:v>4683</c:v>
                </c:pt>
                <c:pt idx="4684">
                  <c:v>4684</c:v>
                </c:pt>
                <c:pt idx="4685">
                  <c:v>4685</c:v>
                </c:pt>
                <c:pt idx="4686">
                  <c:v>4686</c:v>
                </c:pt>
                <c:pt idx="4687">
                  <c:v>4687</c:v>
                </c:pt>
                <c:pt idx="4688">
                  <c:v>4688</c:v>
                </c:pt>
                <c:pt idx="4689">
                  <c:v>4689</c:v>
                </c:pt>
                <c:pt idx="4690">
                  <c:v>4690</c:v>
                </c:pt>
                <c:pt idx="4691">
                  <c:v>4691</c:v>
                </c:pt>
                <c:pt idx="4692">
                  <c:v>4692</c:v>
                </c:pt>
                <c:pt idx="4693">
                  <c:v>4693</c:v>
                </c:pt>
                <c:pt idx="4694">
                  <c:v>4694</c:v>
                </c:pt>
                <c:pt idx="4695">
                  <c:v>4695</c:v>
                </c:pt>
                <c:pt idx="4696">
                  <c:v>4696</c:v>
                </c:pt>
                <c:pt idx="4697">
                  <c:v>4697</c:v>
                </c:pt>
                <c:pt idx="4698">
                  <c:v>4698</c:v>
                </c:pt>
                <c:pt idx="4699">
                  <c:v>4699</c:v>
                </c:pt>
                <c:pt idx="4700">
                  <c:v>4700</c:v>
                </c:pt>
                <c:pt idx="4701">
                  <c:v>4701</c:v>
                </c:pt>
                <c:pt idx="4702">
                  <c:v>4702</c:v>
                </c:pt>
                <c:pt idx="4703">
                  <c:v>4703</c:v>
                </c:pt>
                <c:pt idx="4704">
                  <c:v>4704</c:v>
                </c:pt>
                <c:pt idx="4705">
                  <c:v>4705</c:v>
                </c:pt>
                <c:pt idx="4706">
                  <c:v>4706</c:v>
                </c:pt>
                <c:pt idx="4707">
                  <c:v>4707</c:v>
                </c:pt>
                <c:pt idx="4708">
                  <c:v>4708</c:v>
                </c:pt>
                <c:pt idx="4709">
                  <c:v>4709</c:v>
                </c:pt>
                <c:pt idx="4710">
                  <c:v>4710</c:v>
                </c:pt>
                <c:pt idx="4711">
                  <c:v>4711</c:v>
                </c:pt>
                <c:pt idx="4712">
                  <c:v>4712</c:v>
                </c:pt>
                <c:pt idx="4713">
                  <c:v>4713</c:v>
                </c:pt>
                <c:pt idx="4714">
                  <c:v>4714</c:v>
                </c:pt>
                <c:pt idx="4715">
                  <c:v>4715</c:v>
                </c:pt>
                <c:pt idx="4716">
                  <c:v>4716</c:v>
                </c:pt>
                <c:pt idx="4717">
                  <c:v>4717</c:v>
                </c:pt>
                <c:pt idx="4718">
                  <c:v>4718</c:v>
                </c:pt>
                <c:pt idx="4719">
                  <c:v>4719</c:v>
                </c:pt>
                <c:pt idx="4720">
                  <c:v>4720</c:v>
                </c:pt>
                <c:pt idx="4721">
                  <c:v>4721</c:v>
                </c:pt>
                <c:pt idx="4722">
                  <c:v>4722</c:v>
                </c:pt>
                <c:pt idx="4723">
                  <c:v>4723</c:v>
                </c:pt>
                <c:pt idx="4724">
                  <c:v>4724</c:v>
                </c:pt>
                <c:pt idx="4725">
                  <c:v>4725</c:v>
                </c:pt>
                <c:pt idx="4726">
                  <c:v>4726</c:v>
                </c:pt>
                <c:pt idx="4727">
                  <c:v>4727</c:v>
                </c:pt>
                <c:pt idx="4728">
                  <c:v>4728</c:v>
                </c:pt>
                <c:pt idx="4729">
                  <c:v>4729</c:v>
                </c:pt>
                <c:pt idx="4730">
                  <c:v>4730</c:v>
                </c:pt>
                <c:pt idx="4731">
                  <c:v>4731</c:v>
                </c:pt>
                <c:pt idx="4732">
                  <c:v>4732</c:v>
                </c:pt>
                <c:pt idx="4733">
                  <c:v>4733</c:v>
                </c:pt>
                <c:pt idx="4734">
                  <c:v>4734</c:v>
                </c:pt>
                <c:pt idx="4735">
                  <c:v>4735</c:v>
                </c:pt>
                <c:pt idx="4736">
                  <c:v>4736</c:v>
                </c:pt>
                <c:pt idx="4737">
                  <c:v>4737</c:v>
                </c:pt>
                <c:pt idx="4738">
                  <c:v>4738</c:v>
                </c:pt>
                <c:pt idx="4739">
                  <c:v>4739</c:v>
                </c:pt>
                <c:pt idx="4740">
                  <c:v>4740</c:v>
                </c:pt>
                <c:pt idx="4741">
                  <c:v>4741</c:v>
                </c:pt>
                <c:pt idx="4742">
                  <c:v>4742</c:v>
                </c:pt>
                <c:pt idx="4743">
                  <c:v>4743</c:v>
                </c:pt>
                <c:pt idx="4744">
                  <c:v>4744</c:v>
                </c:pt>
                <c:pt idx="4745">
                  <c:v>4745</c:v>
                </c:pt>
                <c:pt idx="4746">
                  <c:v>4746</c:v>
                </c:pt>
                <c:pt idx="4747">
                  <c:v>4747</c:v>
                </c:pt>
                <c:pt idx="4748">
                  <c:v>4748</c:v>
                </c:pt>
                <c:pt idx="4749">
                  <c:v>4749</c:v>
                </c:pt>
                <c:pt idx="4750">
                  <c:v>4750</c:v>
                </c:pt>
                <c:pt idx="4751">
                  <c:v>4751</c:v>
                </c:pt>
                <c:pt idx="4752">
                  <c:v>4752</c:v>
                </c:pt>
                <c:pt idx="4753">
                  <c:v>4753</c:v>
                </c:pt>
                <c:pt idx="4754">
                  <c:v>4754</c:v>
                </c:pt>
                <c:pt idx="4755">
                  <c:v>4755</c:v>
                </c:pt>
                <c:pt idx="4756">
                  <c:v>4756</c:v>
                </c:pt>
                <c:pt idx="4757">
                  <c:v>4757</c:v>
                </c:pt>
                <c:pt idx="4758">
                  <c:v>4758</c:v>
                </c:pt>
                <c:pt idx="4759">
                  <c:v>4759</c:v>
                </c:pt>
                <c:pt idx="4760">
                  <c:v>4760</c:v>
                </c:pt>
                <c:pt idx="4761">
                  <c:v>4761</c:v>
                </c:pt>
                <c:pt idx="4762">
                  <c:v>4762</c:v>
                </c:pt>
                <c:pt idx="4763">
                  <c:v>4763</c:v>
                </c:pt>
                <c:pt idx="4764">
                  <c:v>4764</c:v>
                </c:pt>
                <c:pt idx="4765">
                  <c:v>4765</c:v>
                </c:pt>
                <c:pt idx="4766">
                  <c:v>4766</c:v>
                </c:pt>
                <c:pt idx="4767">
                  <c:v>4767</c:v>
                </c:pt>
                <c:pt idx="4768">
                  <c:v>4768</c:v>
                </c:pt>
                <c:pt idx="4769">
                  <c:v>4769</c:v>
                </c:pt>
                <c:pt idx="4770">
                  <c:v>4770</c:v>
                </c:pt>
                <c:pt idx="4771">
                  <c:v>4771</c:v>
                </c:pt>
                <c:pt idx="4772">
                  <c:v>4772</c:v>
                </c:pt>
                <c:pt idx="4773">
                  <c:v>4773</c:v>
                </c:pt>
                <c:pt idx="4774">
                  <c:v>4774</c:v>
                </c:pt>
                <c:pt idx="4775">
                  <c:v>4775</c:v>
                </c:pt>
                <c:pt idx="4776">
                  <c:v>4776</c:v>
                </c:pt>
                <c:pt idx="4777">
                  <c:v>4777</c:v>
                </c:pt>
                <c:pt idx="4778">
                  <c:v>4778</c:v>
                </c:pt>
                <c:pt idx="4779">
                  <c:v>4779</c:v>
                </c:pt>
                <c:pt idx="4780">
                  <c:v>4780</c:v>
                </c:pt>
                <c:pt idx="4781">
                  <c:v>4781</c:v>
                </c:pt>
                <c:pt idx="4782">
                  <c:v>4782</c:v>
                </c:pt>
                <c:pt idx="4783">
                  <c:v>4783</c:v>
                </c:pt>
                <c:pt idx="4784">
                  <c:v>4784</c:v>
                </c:pt>
                <c:pt idx="4785">
                  <c:v>4785</c:v>
                </c:pt>
                <c:pt idx="4786">
                  <c:v>4786</c:v>
                </c:pt>
                <c:pt idx="4787">
                  <c:v>4787</c:v>
                </c:pt>
                <c:pt idx="4788">
                  <c:v>4788</c:v>
                </c:pt>
                <c:pt idx="4789">
                  <c:v>4789</c:v>
                </c:pt>
                <c:pt idx="4790">
                  <c:v>4790</c:v>
                </c:pt>
                <c:pt idx="4791">
                  <c:v>4791</c:v>
                </c:pt>
                <c:pt idx="4792">
                  <c:v>4792</c:v>
                </c:pt>
                <c:pt idx="4793">
                  <c:v>4793</c:v>
                </c:pt>
                <c:pt idx="4794">
                  <c:v>4794</c:v>
                </c:pt>
                <c:pt idx="4795">
                  <c:v>4795</c:v>
                </c:pt>
                <c:pt idx="4796">
                  <c:v>4796</c:v>
                </c:pt>
                <c:pt idx="4797">
                  <c:v>4797</c:v>
                </c:pt>
                <c:pt idx="4798">
                  <c:v>4798</c:v>
                </c:pt>
                <c:pt idx="4799">
                  <c:v>4799</c:v>
                </c:pt>
                <c:pt idx="4800">
                  <c:v>4800</c:v>
                </c:pt>
                <c:pt idx="4801">
                  <c:v>4801</c:v>
                </c:pt>
                <c:pt idx="4802">
                  <c:v>4802</c:v>
                </c:pt>
                <c:pt idx="4803">
                  <c:v>4803</c:v>
                </c:pt>
                <c:pt idx="4804">
                  <c:v>4804</c:v>
                </c:pt>
                <c:pt idx="4805">
                  <c:v>4805</c:v>
                </c:pt>
                <c:pt idx="4806">
                  <c:v>4806</c:v>
                </c:pt>
                <c:pt idx="4807">
                  <c:v>4807</c:v>
                </c:pt>
                <c:pt idx="4808">
                  <c:v>4808</c:v>
                </c:pt>
                <c:pt idx="4809">
                  <c:v>4809</c:v>
                </c:pt>
                <c:pt idx="4810">
                  <c:v>4810</c:v>
                </c:pt>
                <c:pt idx="4811">
                  <c:v>4811</c:v>
                </c:pt>
                <c:pt idx="4812">
                  <c:v>4812</c:v>
                </c:pt>
                <c:pt idx="4813">
                  <c:v>4813</c:v>
                </c:pt>
                <c:pt idx="4814">
                  <c:v>4814</c:v>
                </c:pt>
                <c:pt idx="4815">
                  <c:v>4815</c:v>
                </c:pt>
                <c:pt idx="4816">
                  <c:v>4816</c:v>
                </c:pt>
                <c:pt idx="4817">
                  <c:v>4817</c:v>
                </c:pt>
                <c:pt idx="4818">
                  <c:v>4818</c:v>
                </c:pt>
                <c:pt idx="4819">
                  <c:v>4819</c:v>
                </c:pt>
                <c:pt idx="4820">
                  <c:v>4820</c:v>
                </c:pt>
                <c:pt idx="4821">
                  <c:v>4821</c:v>
                </c:pt>
                <c:pt idx="4822">
                  <c:v>4822</c:v>
                </c:pt>
                <c:pt idx="4823">
                  <c:v>4823</c:v>
                </c:pt>
                <c:pt idx="4824">
                  <c:v>4824</c:v>
                </c:pt>
                <c:pt idx="4825">
                  <c:v>4825</c:v>
                </c:pt>
                <c:pt idx="4826">
                  <c:v>4826</c:v>
                </c:pt>
                <c:pt idx="4827">
                  <c:v>4827</c:v>
                </c:pt>
                <c:pt idx="4828">
                  <c:v>4828</c:v>
                </c:pt>
                <c:pt idx="4829">
                  <c:v>4829</c:v>
                </c:pt>
                <c:pt idx="4830">
                  <c:v>4830</c:v>
                </c:pt>
                <c:pt idx="4831">
                  <c:v>4831</c:v>
                </c:pt>
                <c:pt idx="4832">
                  <c:v>4832</c:v>
                </c:pt>
                <c:pt idx="4833">
                  <c:v>4833</c:v>
                </c:pt>
                <c:pt idx="4834">
                  <c:v>4834</c:v>
                </c:pt>
                <c:pt idx="4835">
                  <c:v>4835</c:v>
                </c:pt>
                <c:pt idx="4836">
                  <c:v>4836</c:v>
                </c:pt>
                <c:pt idx="4837">
                  <c:v>4837</c:v>
                </c:pt>
                <c:pt idx="4838">
                  <c:v>4838</c:v>
                </c:pt>
                <c:pt idx="4839">
                  <c:v>4839</c:v>
                </c:pt>
                <c:pt idx="4840">
                  <c:v>4840</c:v>
                </c:pt>
                <c:pt idx="4841">
                  <c:v>4841</c:v>
                </c:pt>
                <c:pt idx="4842">
                  <c:v>4842</c:v>
                </c:pt>
                <c:pt idx="4843">
                  <c:v>4843</c:v>
                </c:pt>
                <c:pt idx="4844">
                  <c:v>4844</c:v>
                </c:pt>
                <c:pt idx="4845">
                  <c:v>4845</c:v>
                </c:pt>
                <c:pt idx="4846">
                  <c:v>4846</c:v>
                </c:pt>
                <c:pt idx="4847">
                  <c:v>4847</c:v>
                </c:pt>
                <c:pt idx="4848">
                  <c:v>4848</c:v>
                </c:pt>
                <c:pt idx="4849">
                  <c:v>4849</c:v>
                </c:pt>
                <c:pt idx="4850">
                  <c:v>4850</c:v>
                </c:pt>
                <c:pt idx="4851">
                  <c:v>4851</c:v>
                </c:pt>
                <c:pt idx="4852">
                  <c:v>4852</c:v>
                </c:pt>
                <c:pt idx="4853">
                  <c:v>4853</c:v>
                </c:pt>
                <c:pt idx="4854">
                  <c:v>4854</c:v>
                </c:pt>
                <c:pt idx="4855">
                  <c:v>4855</c:v>
                </c:pt>
                <c:pt idx="4856">
                  <c:v>4856</c:v>
                </c:pt>
                <c:pt idx="4857">
                  <c:v>4857</c:v>
                </c:pt>
                <c:pt idx="4858">
                  <c:v>4858</c:v>
                </c:pt>
                <c:pt idx="4859">
                  <c:v>4859</c:v>
                </c:pt>
                <c:pt idx="4860">
                  <c:v>4860</c:v>
                </c:pt>
                <c:pt idx="4861">
                  <c:v>4861</c:v>
                </c:pt>
                <c:pt idx="4862">
                  <c:v>4862</c:v>
                </c:pt>
                <c:pt idx="4863">
                  <c:v>4863</c:v>
                </c:pt>
                <c:pt idx="4864">
                  <c:v>4864</c:v>
                </c:pt>
                <c:pt idx="4865">
                  <c:v>4865</c:v>
                </c:pt>
                <c:pt idx="4866">
                  <c:v>4866</c:v>
                </c:pt>
                <c:pt idx="4867">
                  <c:v>4867</c:v>
                </c:pt>
                <c:pt idx="4868">
                  <c:v>4868</c:v>
                </c:pt>
                <c:pt idx="4869">
                  <c:v>4869</c:v>
                </c:pt>
                <c:pt idx="4870">
                  <c:v>4870</c:v>
                </c:pt>
                <c:pt idx="4871">
                  <c:v>4871</c:v>
                </c:pt>
                <c:pt idx="4872">
                  <c:v>4872</c:v>
                </c:pt>
                <c:pt idx="4873">
                  <c:v>4873</c:v>
                </c:pt>
                <c:pt idx="4874">
                  <c:v>4874</c:v>
                </c:pt>
                <c:pt idx="4875">
                  <c:v>4875</c:v>
                </c:pt>
                <c:pt idx="4876">
                  <c:v>4876</c:v>
                </c:pt>
                <c:pt idx="4877">
                  <c:v>4877</c:v>
                </c:pt>
                <c:pt idx="4878">
                  <c:v>4878</c:v>
                </c:pt>
                <c:pt idx="4879">
                  <c:v>4879</c:v>
                </c:pt>
                <c:pt idx="4880">
                  <c:v>4880</c:v>
                </c:pt>
                <c:pt idx="4881">
                  <c:v>4881</c:v>
                </c:pt>
                <c:pt idx="4882">
                  <c:v>4882</c:v>
                </c:pt>
                <c:pt idx="4883">
                  <c:v>4883</c:v>
                </c:pt>
                <c:pt idx="4884">
                  <c:v>4884</c:v>
                </c:pt>
                <c:pt idx="4885">
                  <c:v>4885</c:v>
                </c:pt>
                <c:pt idx="4886">
                  <c:v>4886</c:v>
                </c:pt>
                <c:pt idx="4887">
                  <c:v>4887</c:v>
                </c:pt>
                <c:pt idx="4888">
                  <c:v>4888</c:v>
                </c:pt>
                <c:pt idx="4889">
                  <c:v>4889</c:v>
                </c:pt>
                <c:pt idx="4890">
                  <c:v>4890</c:v>
                </c:pt>
                <c:pt idx="4891">
                  <c:v>4891</c:v>
                </c:pt>
                <c:pt idx="4892">
                  <c:v>4892</c:v>
                </c:pt>
                <c:pt idx="4893">
                  <c:v>4893</c:v>
                </c:pt>
                <c:pt idx="4894">
                  <c:v>4894</c:v>
                </c:pt>
                <c:pt idx="4895">
                  <c:v>4895</c:v>
                </c:pt>
                <c:pt idx="4896">
                  <c:v>4896</c:v>
                </c:pt>
                <c:pt idx="4897">
                  <c:v>4897</c:v>
                </c:pt>
                <c:pt idx="4898">
                  <c:v>4898</c:v>
                </c:pt>
                <c:pt idx="4899">
                  <c:v>4899</c:v>
                </c:pt>
                <c:pt idx="4900">
                  <c:v>4900</c:v>
                </c:pt>
                <c:pt idx="4901">
                  <c:v>4901</c:v>
                </c:pt>
                <c:pt idx="4902">
                  <c:v>4902</c:v>
                </c:pt>
                <c:pt idx="4903">
                  <c:v>4903</c:v>
                </c:pt>
                <c:pt idx="4904">
                  <c:v>4904</c:v>
                </c:pt>
                <c:pt idx="4905">
                  <c:v>4905</c:v>
                </c:pt>
                <c:pt idx="4906">
                  <c:v>4906</c:v>
                </c:pt>
                <c:pt idx="4907">
                  <c:v>4907</c:v>
                </c:pt>
                <c:pt idx="4908">
                  <c:v>4908</c:v>
                </c:pt>
                <c:pt idx="4909">
                  <c:v>4909</c:v>
                </c:pt>
                <c:pt idx="4910">
                  <c:v>4910</c:v>
                </c:pt>
                <c:pt idx="4911">
                  <c:v>4911</c:v>
                </c:pt>
                <c:pt idx="4912">
                  <c:v>4912</c:v>
                </c:pt>
                <c:pt idx="4913">
                  <c:v>4913</c:v>
                </c:pt>
                <c:pt idx="4914">
                  <c:v>4914</c:v>
                </c:pt>
                <c:pt idx="4915">
                  <c:v>4915</c:v>
                </c:pt>
                <c:pt idx="4916">
                  <c:v>4916</c:v>
                </c:pt>
                <c:pt idx="4917">
                  <c:v>4917</c:v>
                </c:pt>
                <c:pt idx="4918">
                  <c:v>4918</c:v>
                </c:pt>
                <c:pt idx="4919">
                  <c:v>4919</c:v>
                </c:pt>
                <c:pt idx="4920">
                  <c:v>4920</c:v>
                </c:pt>
                <c:pt idx="4921">
                  <c:v>4921</c:v>
                </c:pt>
                <c:pt idx="4922">
                  <c:v>4922</c:v>
                </c:pt>
                <c:pt idx="4923">
                  <c:v>4923</c:v>
                </c:pt>
                <c:pt idx="4924">
                  <c:v>4924</c:v>
                </c:pt>
                <c:pt idx="4925">
                  <c:v>4925</c:v>
                </c:pt>
                <c:pt idx="4926">
                  <c:v>4926</c:v>
                </c:pt>
                <c:pt idx="4927">
                  <c:v>4927</c:v>
                </c:pt>
                <c:pt idx="4928">
                  <c:v>4928</c:v>
                </c:pt>
                <c:pt idx="4929">
                  <c:v>4929</c:v>
                </c:pt>
                <c:pt idx="4930">
                  <c:v>4930</c:v>
                </c:pt>
                <c:pt idx="4931">
                  <c:v>4931</c:v>
                </c:pt>
                <c:pt idx="4932">
                  <c:v>4932</c:v>
                </c:pt>
                <c:pt idx="4933">
                  <c:v>4933</c:v>
                </c:pt>
                <c:pt idx="4934">
                  <c:v>4934</c:v>
                </c:pt>
                <c:pt idx="4935">
                  <c:v>4935</c:v>
                </c:pt>
                <c:pt idx="4936">
                  <c:v>4936</c:v>
                </c:pt>
                <c:pt idx="4937">
                  <c:v>4937</c:v>
                </c:pt>
                <c:pt idx="4938">
                  <c:v>4938</c:v>
                </c:pt>
                <c:pt idx="4939">
                  <c:v>4939</c:v>
                </c:pt>
                <c:pt idx="4940">
                  <c:v>4940</c:v>
                </c:pt>
                <c:pt idx="4941">
                  <c:v>4941</c:v>
                </c:pt>
                <c:pt idx="4942">
                  <c:v>4942</c:v>
                </c:pt>
                <c:pt idx="4943">
                  <c:v>4943</c:v>
                </c:pt>
                <c:pt idx="4944">
                  <c:v>4944</c:v>
                </c:pt>
                <c:pt idx="4945">
                  <c:v>4945</c:v>
                </c:pt>
                <c:pt idx="4946">
                  <c:v>4946</c:v>
                </c:pt>
                <c:pt idx="4947">
                  <c:v>4947</c:v>
                </c:pt>
                <c:pt idx="4948">
                  <c:v>4948</c:v>
                </c:pt>
                <c:pt idx="4949">
                  <c:v>4949</c:v>
                </c:pt>
                <c:pt idx="4950">
                  <c:v>4950</c:v>
                </c:pt>
                <c:pt idx="4951">
                  <c:v>4951</c:v>
                </c:pt>
                <c:pt idx="4952">
                  <c:v>4952</c:v>
                </c:pt>
                <c:pt idx="4953">
                  <c:v>4953</c:v>
                </c:pt>
                <c:pt idx="4954">
                  <c:v>4954</c:v>
                </c:pt>
                <c:pt idx="4955">
                  <c:v>4955</c:v>
                </c:pt>
                <c:pt idx="4956">
                  <c:v>4956</c:v>
                </c:pt>
                <c:pt idx="4957">
                  <c:v>4957</c:v>
                </c:pt>
                <c:pt idx="4958">
                  <c:v>4958</c:v>
                </c:pt>
                <c:pt idx="4959">
                  <c:v>4959</c:v>
                </c:pt>
                <c:pt idx="4960">
                  <c:v>4960</c:v>
                </c:pt>
                <c:pt idx="4961">
                  <c:v>4961</c:v>
                </c:pt>
                <c:pt idx="4962">
                  <c:v>4962</c:v>
                </c:pt>
                <c:pt idx="4963">
                  <c:v>4963</c:v>
                </c:pt>
                <c:pt idx="4964">
                  <c:v>4964</c:v>
                </c:pt>
                <c:pt idx="4965">
                  <c:v>4965</c:v>
                </c:pt>
                <c:pt idx="4966">
                  <c:v>4966</c:v>
                </c:pt>
                <c:pt idx="4967">
                  <c:v>4967</c:v>
                </c:pt>
                <c:pt idx="4968">
                  <c:v>4968</c:v>
                </c:pt>
                <c:pt idx="4969">
                  <c:v>4969</c:v>
                </c:pt>
                <c:pt idx="4970">
                  <c:v>4970</c:v>
                </c:pt>
                <c:pt idx="4971">
                  <c:v>4971</c:v>
                </c:pt>
                <c:pt idx="4972">
                  <c:v>4972</c:v>
                </c:pt>
                <c:pt idx="4973">
                  <c:v>4973</c:v>
                </c:pt>
                <c:pt idx="4974">
                  <c:v>4974</c:v>
                </c:pt>
                <c:pt idx="4975">
                  <c:v>4975</c:v>
                </c:pt>
                <c:pt idx="4976">
                  <c:v>4976</c:v>
                </c:pt>
                <c:pt idx="4977">
                  <c:v>4977</c:v>
                </c:pt>
                <c:pt idx="4978">
                  <c:v>4978</c:v>
                </c:pt>
                <c:pt idx="4979">
                  <c:v>4979</c:v>
                </c:pt>
                <c:pt idx="4980">
                  <c:v>4980</c:v>
                </c:pt>
                <c:pt idx="4981">
                  <c:v>4981</c:v>
                </c:pt>
                <c:pt idx="4982">
                  <c:v>4982</c:v>
                </c:pt>
                <c:pt idx="4983">
                  <c:v>4983</c:v>
                </c:pt>
                <c:pt idx="4984">
                  <c:v>4984</c:v>
                </c:pt>
                <c:pt idx="4985">
                  <c:v>4985</c:v>
                </c:pt>
                <c:pt idx="4986">
                  <c:v>4986</c:v>
                </c:pt>
                <c:pt idx="4987">
                  <c:v>4987</c:v>
                </c:pt>
                <c:pt idx="4988">
                  <c:v>4988</c:v>
                </c:pt>
                <c:pt idx="4989">
                  <c:v>4989</c:v>
                </c:pt>
                <c:pt idx="4990">
                  <c:v>4990</c:v>
                </c:pt>
                <c:pt idx="4991">
                  <c:v>4991</c:v>
                </c:pt>
                <c:pt idx="4992">
                  <c:v>4992</c:v>
                </c:pt>
                <c:pt idx="4993">
                  <c:v>4993</c:v>
                </c:pt>
                <c:pt idx="4994">
                  <c:v>4994</c:v>
                </c:pt>
                <c:pt idx="4995">
                  <c:v>4995</c:v>
                </c:pt>
                <c:pt idx="4996">
                  <c:v>4996</c:v>
                </c:pt>
                <c:pt idx="4997">
                  <c:v>4997</c:v>
                </c:pt>
                <c:pt idx="4998">
                  <c:v>4998</c:v>
                </c:pt>
                <c:pt idx="4999">
                  <c:v>4999</c:v>
                </c:pt>
                <c:pt idx="5000">
                  <c:v>5000</c:v>
                </c:pt>
                <c:pt idx="5001">
                  <c:v>5001</c:v>
                </c:pt>
                <c:pt idx="5002">
                  <c:v>5002</c:v>
                </c:pt>
                <c:pt idx="5003">
                  <c:v>5003</c:v>
                </c:pt>
                <c:pt idx="5004">
                  <c:v>5004</c:v>
                </c:pt>
                <c:pt idx="5005">
                  <c:v>5005</c:v>
                </c:pt>
                <c:pt idx="5006">
                  <c:v>5006</c:v>
                </c:pt>
                <c:pt idx="5007">
                  <c:v>5007</c:v>
                </c:pt>
                <c:pt idx="5008">
                  <c:v>5008</c:v>
                </c:pt>
                <c:pt idx="5009">
                  <c:v>5009</c:v>
                </c:pt>
                <c:pt idx="5010">
                  <c:v>5010</c:v>
                </c:pt>
                <c:pt idx="5011">
                  <c:v>5011</c:v>
                </c:pt>
                <c:pt idx="5012">
                  <c:v>5012</c:v>
                </c:pt>
                <c:pt idx="5013">
                  <c:v>5013</c:v>
                </c:pt>
                <c:pt idx="5014">
                  <c:v>5014</c:v>
                </c:pt>
                <c:pt idx="5015">
                  <c:v>5015</c:v>
                </c:pt>
                <c:pt idx="5016">
                  <c:v>5016</c:v>
                </c:pt>
                <c:pt idx="5017">
                  <c:v>5017</c:v>
                </c:pt>
                <c:pt idx="5018">
                  <c:v>5018</c:v>
                </c:pt>
                <c:pt idx="5019">
                  <c:v>5019</c:v>
                </c:pt>
                <c:pt idx="5020">
                  <c:v>5020</c:v>
                </c:pt>
                <c:pt idx="5021">
                  <c:v>5021</c:v>
                </c:pt>
                <c:pt idx="5022">
                  <c:v>5022</c:v>
                </c:pt>
                <c:pt idx="5023">
                  <c:v>5023</c:v>
                </c:pt>
                <c:pt idx="5024">
                  <c:v>5024</c:v>
                </c:pt>
                <c:pt idx="5025">
                  <c:v>5025</c:v>
                </c:pt>
                <c:pt idx="5026">
                  <c:v>5026</c:v>
                </c:pt>
                <c:pt idx="5027">
                  <c:v>5027</c:v>
                </c:pt>
                <c:pt idx="5028">
                  <c:v>5028</c:v>
                </c:pt>
                <c:pt idx="5029">
                  <c:v>5029</c:v>
                </c:pt>
                <c:pt idx="5030">
                  <c:v>5030</c:v>
                </c:pt>
                <c:pt idx="5031">
                  <c:v>5031</c:v>
                </c:pt>
                <c:pt idx="5032">
                  <c:v>5032</c:v>
                </c:pt>
                <c:pt idx="5033">
                  <c:v>5033</c:v>
                </c:pt>
                <c:pt idx="5034">
                  <c:v>5034</c:v>
                </c:pt>
                <c:pt idx="5035">
                  <c:v>5035</c:v>
                </c:pt>
                <c:pt idx="5036">
                  <c:v>5036</c:v>
                </c:pt>
                <c:pt idx="5037">
                  <c:v>5037</c:v>
                </c:pt>
                <c:pt idx="5038">
                  <c:v>5038</c:v>
                </c:pt>
                <c:pt idx="5039">
                  <c:v>5039</c:v>
                </c:pt>
                <c:pt idx="5040">
                  <c:v>5040</c:v>
                </c:pt>
                <c:pt idx="5041">
                  <c:v>5041</c:v>
                </c:pt>
                <c:pt idx="5042">
                  <c:v>5042</c:v>
                </c:pt>
                <c:pt idx="5043">
                  <c:v>5043</c:v>
                </c:pt>
                <c:pt idx="5044">
                  <c:v>5044</c:v>
                </c:pt>
                <c:pt idx="5045">
                  <c:v>5045</c:v>
                </c:pt>
                <c:pt idx="5046">
                  <c:v>5046</c:v>
                </c:pt>
                <c:pt idx="5047">
                  <c:v>5047</c:v>
                </c:pt>
                <c:pt idx="5048">
                  <c:v>5048</c:v>
                </c:pt>
                <c:pt idx="5049">
                  <c:v>5049</c:v>
                </c:pt>
                <c:pt idx="5050">
                  <c:v>5050</c:v>
                </c:pt>
                <c:pt idx="5051">
                  <c:v>5051</c:v>
                </c:pt>
                <c:pt idx="5052">
                  <c:v>5052</c:v>
                </c:pt>
                <c:pt idx="5053">
                  <c:v>5053</c:v>
                </c:pt>
                <c:pt idx="5054">
                  <c:v>5054</c:v>
                </c:pt>
                <c:pt idx="5055">
                  <c:v>5055</c:v>
                </c:pt>
                <c:pt idx="5056">
                  <c:v>5056</c:v>
                </c:pt>
                <c:pt idx="5057">
                  <c:v>5057</c:v>
                </c:pt>
                <c:pt idx="5058">
                  <c:v>5058</c:v>
                </c:pt>
                <c:pt idx="5059">
                  <c:v>5059</c:v>
                </c:pt>
                <c:pt idx="5060">
                  <c:v>5060</c:v>
                </c:pt>
                <c:pt idx="5061">
                  <c:v>5061</c:v>
                </c:pt>
                <c:pt idx="5062">
                  <c:v>5062</c:v>
                </c:pt>
                <c:pt idx="5063">
                  <c:v>5063</c:v>
                </c:pt>
                <c:pt idx="5064">
                  <c:v>5064</c:v>
                </c:pt>
                <c:pt idx="5065">
                  <c:v>5065</c:v>
                </c:pt>
                <c:pt idx="5066">
                  <c:v>5066</c:v>
                </c:pt>
                <c:pt idx="5067">
                  <c:v>5067</c:v>
                </c:pt>
                <c:pt idx="5068">
                  <c:v>5068</c:v>
                </c:pt>
                <c:pt idx="5069">
                  <c:v>5069</c:v>
                </c:pt>
                <c:pt idx="5070">
                  <c:v>5070</c:v>
                </c:pt>
                <c:pt idx="5071">
                  <c:v>5071</c:v>
                </c:pt>
                <c:pt idx="5072">
                  <c:v>5072</c:v>
                </c:pt>
                <c:pt idx="5073">
                  <c:v>5073</c:v>
                </c:pt>
                <c:pt idx="5074">
                  <c:v>5074</c:v>
                </c:pt>
                <c:pt idx="5075">
                  <c:v>5075</c:v>
                </c:pt>
                <c:pt idx="5076">
                  <c:v>5076</c:v>
                </c:pt>
                <c:pt idx="5077">
                  <c:v>5077</c:v>
                </c:pt>
                <c:pt idx="5078">
                  <c:v>5078</c:v>
                </c:pt>
                <c:pt idx="5079">
                  <c:v>5079</c:v>
                </c:pt>
                <c:pt idx="5080">
                  <c:v>5080</c:v>
                </c:pt>
                <c:pt idx="5081">
                  <c:v>5081</c:v>
                </c:pt>
                <c:pt idx="5082">
                  <c:v>5082</c:v>
                </c:pt>
                <c:pt idx="5083">
                  <c:v>5083</c:v>
                </c:pt>
                <c:pt idx="5084">
                  <c:v>5084</c:v>
                </c:pt>
                <c:pt idx="5085">
                  <c:v>5085</c:v>
                </c:pt>
                <c:pt idx="5086">
                  <c:v>5086</c:v>
                </c:pt>
                <c:pt idx="5087">
                  <c:v>5087</c:v>
                </c:pt>
                <c:pt idx="5088">
                  <c:v>5088</c:v>
                </c:pt>
                <c:pt idx="5089">
                  <c:v>5089</c:v>
                </c:pt>
                <c:pt idx="5090">
                  <c:v>5090</c:v>
                </c:pt>
                <c:pt idx="5091">
                  <c:v>5091</c:v>
                </c:pt>
                <c:pt idx="5092">
                  <c:v>5092</c:v>
                </c:pt>
                <c:pt idx="5093">
                  <c:v>5093</c:v>
                </c:pt>
                <c:pt idx="5094">
                  <c:v>5094</c:v>
                </c:pt>
                <c:pt idx="5095">
                  <c:v>5095</c:v>
                </c:pt>
                <c:pt idx="5096">
                  <c:v>5096</c:v>
                </c:pt>
                <c:pt idx="5097">
                  <c:v>5097</c:v>
                </c:pt>
                <c:pt idx="5098">
                  <c:v>5098</c:v>
                </c:pt>
                <c:pt idx="5099">
                  <c:v>5099</c:v>
                </c:pt>
                <c:pt idx="5100">
                  <c:v>5100</c:v>
                </c:pt>
                <c:pt idx="5101">
                  <c:v>5101</c:v>
                </c:pt>
                <c:pt idx="5102">
                  <c:v>5102</c:v>
                </c:pt>
                <c:pt idx="5103">
                  <c:v>5103</c:v>
                </c:pt>
                <c:pt idx="5104">
                  <c:v>5104</c:v>
                </c:pt>
                <c:pt idx="5105">
                  <c:v>5105</c:v>
                </c:pt>
                <c:pt idx="5106">
                  <c:v>5106</c:v>
                </c:pt>
                <c:pt idx="5107">
                  <c:v>5107</c:v>
                </c:pt>
                <c:pt idx="5108">
                  <c:v>5108</c:v>
                </c:pt>
                <c:pt idx="5109">
                  <c:v>5109</c:v>
                </c:pt>
                <c:pt idx="5110">
                  <c:v>5110</c:v>
                </c:pt>
                <c:pt idx="5111">
                  <c:v>5111</c:v>
                </c:pt>
                <c:pt idx="5112">
                  <c:v>5112</c:v>
                </c:pt>
                <c:pt idx="5113">
                  <c:v>5113</c:v>
                </c:pt>
                <c:pt idx="5114">
                  <c:v>5114</c:v>
                </c:pt>
                <c:pt idx="5115">
                  <c:v>5115</c:v>
                </c:pt>
                <c:pt idx="5116">
                  <c:v>5116</c:v>
                </c:pt>
                <c:pt idx="5117">
                  <c:v>5117</c:v>
                </c:pt>
                <c:pt idx="5118">
                  <c:v>5118</c:v>
                </c:pt>
                <c:pt idx="5119">
                  <c:v>5119</c:v>
                </c:pt>
                <c:pt idx="5120">
                  <c:v>5120</c:v>
                </c:pt>
                <c:pt idx="5121">
                  <c:v>5121</c:v>
                </c:pt>
                <c:pt idx="5122">
                  <c:v>5122</c:v>
                </c:pt>
                <c:pt idx="5123">
                  <c:v>5123</c:v>
                </c:pt>
                <c:pt idx="5124">
                  <c:v>5124</c:v>
                </c:pt>
                <c:pt idx="5125">
                  <c:v>5125</c:v>
                </c:pt>
                <c:pt idx="5126">
                  <c:v>5126</c:v>
                </c:pt>
                <c:pt idx="5127">
                  <c:v>5127</c:v>
                </c:pt>
                <c:pt idx="5128">
                  <c:v>5128</c:v>
                </c:pt>
                <c:pt idx="5129">
                  <c:v>5129</c:v>
                </c:pt>
                <c:pt idx="5130">
                  <c:v>5130</c:v>
                </c:pt>
                <c:pt idx="5131">
                  <c:v>5131</c:v>
                </c:pt>
                <c:pt idx="5132">
                  <c:v>5132</c:v>
                </c:pt>
                <c:pt idx="5133">
                  <c:v>5133</c:v>
                </c:pt>
                <c:pt idx="5134">
                  <c:v>5134</c:v>
                </c:pt>
                <c:pt idx="5135">
                  <c:v>5135</c:v>
                </c:pt>
                <c:pt idx="5136">
                  <c:v>5136</c:v>
                </c:pt>
                <c:pt idx="5137">
                  <c:v>5137</c:v>
                </c:pt>
                <c:pt idx="5138">
                  <c:v>5138</c:v>
                </c:pt>
                <c:pt idx="5139">
                  <c:v>5139</c:v>
                </c:pt>
                <c:pt idx="5140">
                  <c:v>5140</c:v>
                </c:pt>
                <c:pt idx="5141">
                  <c:v>5141</c:v>
                </c:pt>
                <c:pt idx="5142">
                  <c:v>5142</c:v>
                </c:pt>
                <c:pt idx="5143">
                  <c:v>5143</c:v>
                </c:pt>
                <c:pt idx="5144">
                  <c:v>5144</c:v>
                </c:pt>
                <c:pt idx="5145">
                  <c:v>5145</c:v>
                </c:pt>
                <c:pt idx="5146">
                  <c:v>5146</c:v>
                </c:pt>
                <c:pt idx="5147">
                  <c:v>5147</c:v>
                </c:pt>
                <c:pt idx="5148">
                  <c:v>5148</c:v>
                </c:pt>
                <c:pt idx="5149">
                  <c:v>5149</c:v>
                </c:pt>
                <c:pt idx="5150">
                  <c:v>5150</c:v>
                </c:pt>
                <c:pt idx="5151">
                  <c:v>5151</c:v>
                </c:pt>
                <c:pt idx="5152">
                  <c:v>5152</c:v>
                </c:pt>
                <c:pt idx="5153">
                  <c:v>5153</c:v>
                </c:pt>
                <c:pt idx="5154">
                  <c:v>5154</c:v>
                </c:pt>
                <c:pt idx="5155">
                  <c:v>5155</c:v>
                </c:pt>
                <c:pt idx="5156">
                  <c:v>5156</c:v>
                </c:pt>
                <c:pt idx="5157">
                  <c:v>5157</c:v>
                </c:pt>
                <c:pt idx="5158">
                  <c:v>5158</c:v>
                </c:pt>
                <c:pt idx="5159">
                  <c:v>5159</c:v>
                </c:pt>
                <c:pt idx="5160">
                  <c:v>5160</c:v>
                </c:pt>
                <c:pt idx="5161">
                  <c:v>5161</c:v>
                </c:pt>
                <c:pt idx="5162">
                  <c:v>5162</c:v>
                </c:pt>
                <c:pt idx="5163">
                  <c:v>5163</c:v>
                </c:pt>
                <c:pt idx="5164">
                  <c:v>5164</c:v>
                </c:pt>
                <c:pt idx="5165">
                  <c:v>5165</c:v>
                </c:pt>
                <c:pt idx="5166">
                  <c:v>5166</c:v>
                </c:pt>
                <c:pt idx="5167">
                  <c:v>5167</c:v>
                </c:pt>
                <c:pt idx="5168">
                  <c:v>5168</c:v>
                </c:pt>
                <c:pt idx="5169">
                  <c:v>5169</c:v>
                </c:pt>
                <c:pt idx="5170">
                  <c:v>5170</c:v>
                </c:pt>
                <c:pt idx="5171">
                  <c:v>5171</c:v>
                </c:pt>
                <c:pt idx="5172">
                  <c:v>5172</c:v>
                </c:pt>
                <c:pt idx="5173">
                  <c:v>5173</c:v>
                </c:pt>
                <c:pt idx="5174">
                  <c:v>5174</c:v>
                </c:pt>
                <c:pt idx="5175">
                  <c:v>5175</c:v>
                </c:pt>
                <c:pt idx="5176">
                  <c:v>5176</c:v>
                </c:pt>
                <c:pt idx="5177">
                  <c:v>5177</c:v>
                </c:pt>
                <c:pt idx="5178">
                  <c:v>5178</c:v>
                </c:pt>
                <c:pt idx="5179">
                  <c:v>5179</c:v>
                </c:pt>
                <c:pt idx="5180">
                  <c:v>5180</c:v>
                </c:pt>
                <c:pt idx="5181">
                  <c:v>5181</c:v>
                </c:pt>
                <c:pt idx="5182">
                  <c:v>5182</c:v>
                </c:pt>
                <c:pt idx="5183">
                  <c:v>5183</c:v>
                </c:pt>
                <c:pt idx="5184">
                  <c:v>5184</c:v>
                </c:pt>
                <c:pt idx="5185">
                  <c:v>5185</c:v>
                </c:pt>
                <c:pt idx="5186">
                  <c:v>5186</c:v>
                </c:pt>
                <c:pt idx="5187">
                  <c:v>5187</c:v>
                </c:pt>
                <c:pt idx="5188">
                  <c:v>5188</c:v>
                </c:pt>
                <c:pt idx="5189">
                  <c:v>5189</c:v>
                </c:pt>
                <c:pt idx="5190">
                  <c:v>5190</c:v>
                </c:pt>
                <c:pt idx="5191">
                  <c:v>5191</c:v>
                </c:pt>
                <c:pt idx="5192">
                  <c:v>5192</c:v>
                </c:pt>
                <c:pt idx="5193">
                  <c:v>5193</c:v>
                </c:pt>
                <c:pt idx="5194">
                  <c:v>5194</c:v>
                </c:pt>
                <c:pt idx="5195">
                  <c:v>5195</c:v>
                </c:pt>
                <c:pt idx="5196">
                  <c:v>5196</c:v>
                </c:pt>
                <c:pt idx="5197">
                  <c:v>5197</c:v>
                </c:pt>
                <c:pt idx="5198">
                  <c:v>5198</c:v>
                </c:pt>
                <c:pt idx="5199">
                  <c:v>5199</c:v>
                </c:pt>
                <c:pt idx="5200">
                  <c:v>5200</c:v>
                </c:pt>
                <c:pt idx="5201">
                  <c:v>5201</c:v>
                </c:pt>
                <c:pt idx="5202">
                  <c:v>5202</c:v>
                </c:pt>
                <c:pt idx="5203">
                  <c:v>5203</c:v>
                </c:pt>
                <c:pt idx="5204">
                  <c:v>5204</c:v>
                </c:pt>
                <c:pt idx="5205">
                  <c:v>5205</c:v>
                </c:pt>
                <c:pt idx="5206">
                  <c:v>5206</c:v>
                </c:pt>
                <c:pt idx="5207">
                  <c:v>5207</c:v>
                </c:pt>
                <c:pt idx="5208">
                  <c:v>5208</c:v>
                </c:pt>
                <c:pt idx="5209">
                  <c:v>5209</c:v>
                </c:pt>
                <c:pt idx="5210">
                  <c:v>5210</c:v>
                </c:pt>
                <c:pt idx="5211">
                  <c:v>5211</c:v>
                </c:pt>
                <c:pt idx="5212">
                  <c:v>5212</c:v>
                </c:pt>
                <c:pt idx="5213">
                  <c:v>5213</c:v>
                </c:pt>
                <c:pt idx="5214">
                  <c:v>5214</c:v>
                </c:pt>
                <c:pt idx="5215">
                  <c:v>5215</c:v>
                </c:pt>
                <c:pt idx="5216">
                  <c:v>5216</c:v>
                </c:pt>
                <c:pt idx="5217">
                  <c:v>5217</c:v>
                </c:pt>
                <c:pt idx="5218">
                  <c:v>5218</c:v>
                </c:pt>
                <c:pt idx="5219">
                  <c:v>5219</c:v>
                </c:pt>
                <c:pt idx="5220">
                  <c:v>5220</c:v>
                </c:pt>
                <c:pt idx="5221">
                  <c:v>5221</c:v>
                </c:pt>
                <c:pt idx="5222">
                  <c:v>5222</c:v>
                </c:pt>
                <c:pt idx="5223">
                  <c:v>5223</c:v>
                </c:pt>
                <c:pt idx="5224">
                  <c:v>5224</c:v>
                </c:pt>
                <c:pt idx="5225">
                  <c:v>5225</c:v>
                </c:pt>
                <c:pt idx="5226">
                  <c:v>5226</c:v>
                </c:pt>
                <c:pt idx="5227">
                  <c:v>5227</c:v>
                </c:pt>
                <c:pt idx="5228">
                  <c:v>5228</c:v>
                </c:pt>
                <c:pt idx="5229">
                  <c:v>5229</c:v>
                </c:pt>
                <c:pt idx="5230">
                  <c:v>5230</c:v>
                </c:pt>
                <c:pt idx="5231">
                  <c:v>5231</c:v>
                </c:pt>
                <c:pt idx="5232">
                  <c:v>5232</c:v>
                </c:pt>
                <c:pt idx="5233">
                  <c:v>5233</c:v>
                </c:pt>
                <c:pt idx="5234">
                  <c:v>5234</c:v>
                </c:pt>
                <c:pt idx="5235">
                  <c:v>5235</c:v>
                </c:pt>
                <c:pt idx="5236">
                  <c:v>5236</c:v>
                </c:pt>
                <c:pt idx="5237">
                  <c:v>5237</c:v>
                </c:pt>
                <c:pt idx="5238">
                  <c:v>5238</c:v>
                </c:pt>
                <c:pt idx="5239">
                  <c:v>5239</c:v>
                </c:pt>
                <c:pt idx="5240">
                  <c:v>5240</c:v>
                </c:pt>
                <c:pt idx="5241">
                  <c:v>5241</c:v>
                </c:pt>
                <c:pt idx="5242">
                  <c:v>5242</c:v>
                </c:pt>
                <c:pt idx="5243">
                  <c:v>5243</c:v>
                </c:pt>
                <c:pt idx="5244">
                  <c:v>5244</c:v>
                </c:pt>
                <c:pt idx="5245">
                  <c:v>5245</c:v>
                </c:pt>
                <c:pt idx="5246">
                  <c:v>5246</c:v>
                </c:pt>
                <c:pt idx="5247">
                  <c:v>5247</c:v>
                </c:pt>
                <c:pt idx="5248">
                  <c:v>5248</c:v>
                </c:pt>
                <c:pt idx="5249">
                  <c:v>5249</c:v>
                </c:pt>
                <c:pt idx="5250">
                  <c:v>5250</c:v>
                </c:pt>
                <c:pt idx="5251">
                  <c:v>5251</c:v>
                </c:pt>
                <c:pt idx="5252">
                  <c:v>5252</c:v>
                </c:pt>
                <c:pt idx="5253">
                  <c:v>5253</c:v>
                </c:pt>
                <c:pt idx="5254">
                  <c:v>5254</c:v>
                </c:pt>
                <c:pt idx="5255">
                  <c:v>5255</c:v>
                </c:pt>
                <c:pt idx="5256">
                  <c:v>5256</c:v>
                </c:pt>
                <c:pt idx="5257">
                  <c:v>5257</c:v>
                </c:pt>
                <c:pt idx="5258">
                  <c:v>5258</c:v>
                </c:pt>
                <c:pt idx="5259">
                  <c:v>5259</c:v>
                </c:pt>
                <c:pt idx="5260">
                  <c:v>5260</c:v>
                </c:pt>
                <c:pt idx="5261">
                  <c:v>5261</c:v>
                </c:pt>
                <c:pt idx="5262">
                  <c:v>5262</c:v>
                </c:pt>
                <c:pt idx="5263">
                  <c:v>5263</c:v>
                </c:pt>
                <c:pt idx="5264">
                  <c:v>5264</c:v>
                </c:pt>
                <c:pt idx="5265">
                  <c:v>5265</c:v>
                </c:pt>
                <c:pt idx="5266">
                  <c:v>5266</c:v>
                </c:pt>
                <c:pt idx="5267">
                  <c:v>5267</c:v>
                </c:pt>
                <c:pt idx="5268">
                  <c:v>5268</c:v>
                </c:pt>
                <c:pt idx="5269">
                  <c:v>5269</c:v>
                </c:pt>
                <c:pt idx="5270">
                  <c:v>5270</c:v>
                </c:pt>
                <c:pt idx="5271">
                  <c:v>5271</c:v>
                </c:pt>
                <c:pt idx="5272">
                  <c:v>5272</c:v>
                </c:pt>
                <c:pt idx="5273">
                  <c:v>5273</c:v>
                </c:pt>
                <c:pt idx="5274">
                  <c:v>5274</c:v>
                </c:pt>
                <c:pt idx="5275">
                  <c:v>5275</c:v>
                </c:pt>
                <c:pt idx="5276">
                  <c:v>5276</c:v>
                </c:pt>
                <c:pt idx="5277">
                  <c:v>5277</c:v>
                </c:pt>
                <c:pt idx="5278">
                  <c:v>5278</c:v>
                </c:pt>
                <c:pt idx="5279">
                  <c:v>5279</c:v>
                </c:pt>
                <c:pt idx="5280">
                  <c:v>5280</c:v>
                </c:pt>
                <c:pt idx="5281">
                  <c:v>5281</c:v>
                </c:pt>
                <c:pt idx="5282">
                  <c:v>5282</c:v>
                </c:pt>
                <c:pt idx="5283">
                  <c:v>5283</c:v>
                </c:pt>
                <c:pt idx="5284">
                  <c:v>5284</c:v>
                </c:pt>
                <c:pt idx="5285">
                  <c:v>5285</c:v>
                </c:pt>
                <c:pt idx="5286">
                  <c:v>5286</c:v>
                </c:pt>
                <c:pt idx="5287">
                  <c:v>5287</c:v>
                </c:pt>
                <c:pt idx="5288">
                  <c:v>5288</c:v>
                </c:pt>
                <c:pt idx="5289">
                  <c:v>5289</c:v>
                </c:pt>
                <c:pt idx="5290">
                  <c:v>5290</c:v>
                </c:pt>
                <c:pt idx="5291">
                  <c:v>5291</c:v>
                </c:pt>
                <c:pt idx="5292">
                  <c:v>5292</c:v>
                </c:pt>
                <c:pt idx="5293">
                  <c:v>5293</c:v>
                </c:pt>
                <c:pt idx="5294">
                  <c:v>5294</c:v>
                </c:pt>
                <c:pt idx="5295">
                  <c:v>5295</c:v>
                </c:pt>
                <c:pt idx="5296">
                  <c:v>5296</c:v>
                </c:pt>
                <c:pt idx="5297">
                  <c:v>5297</c:v>
                </c:pt>
                <c:pt idx="5298">
                  <c:v>5298</c:v>
                </c:pt>
                <c:pt idx="5299">
                  <c:v>5299</c:v>
                </c:pt>
                <c:pt idx="5300">
                  <c:v>5300</c:v>
                </c:pt>
                <c:pt idx="5301">
                  <c:v>5301</c:v>
                </c:pt>
                <c:pt idx="5302">
                  <c:v>5302</c:v>
                </c:pt>
                <c:pt idx="5303">
                  <c:v>5303</c:v>
                </c:pt>
                <c:pt idx="5304">
                  <c:v>5304</c:v>
                </c:pt>
                <c:pt idx="5305">
                  <c:v>5305</c:v>
                </c:pt>
                <c:pt idx="5306">
                  <c:v>5306</c:v>
                </c:pt>
                <c:pt idx="5307">
                  <c:v>5307</c:v>
                </c:pt>
                <c:pt idx="5308">
                  <c:v>5308</c:v>
                </c:pt>
                <c:pt idx="5309">
                  <c:v>5309</c:v>
                </c:pt>
                <c:pt idx="5310">
                  <c:v>5310</c:v>
                </c:pt>
                <c:pt idx="5311">
                  <c:v>5311</c:v>
                </c:pt>
                <c:pt idx="5312">
                  <c:v>5312</c:v>
                </c:pt>
                <c:pt idx="5313">
                  <c:v>5313</c:v>
                </c:pt>
                <c:pt idx="5314">
                  <c:v>5314</c:v>
                </c:pt>
                <c:pt idx="5315">
                  <c:v>5315</c:v>
                </c:pt>
                <c:pt idx="5316">
                  <c:v>5316</c:v>
                </c:pt>
                <c:pt idx="5317">
                  <c:v>5317</c:v>
                </c:pt>
                <c:pt idx="5318">
                  <c:v>5318</c:v>
                </c:pt>
                <c:pt idx="5319">
                  <c:v>5319</c:v>
                </c:pt>
                <c:pt idx="5320">
                  <c:v>5320</c:v>
                </c:pt>
                <c:pt idx="5321">
                  <c:v>5321</c:v>
                </c:pt>
                <c:pt idx="5322">
                  <c:v>5322</c:v>
                </c:pt>
                <c:pt idx="5323">
                  <c:v>5323</c:v>
                </c:pt>
                <c:pt idx="5324">
                  <c:v>5324</c:v>
                </c:pt>
                <c:pt idx="5325">
                  <c:v>5325</c:v>
                </c:pt>
                <c:pt idx="5326">
                  <c:v>5326</c:v>
                </c:pt>
                <c:pt idx="5327">
                  <c:v>5327</c:v>
                </c:pt>
                <c:pt idx="5328">
                  <c:v>5328</c:v>
                </c:pt>
                <c:pt idx="5329">
                  <c:v>5329</c:v>
                </c:pt>
                <c:pt idx="5330">
                  <c:v>5330</c:v>
                </c:pt>
                <c:pt idx="5331">
                  <c:v>5331</c:v>
                </c:pt>
                <c:pt idx="5332">
                  <c:v>5332</c:v>
                </c:pt>
                <c:pt idx="5333">
                  <c:v>5333</c:v>
                </c:pt>
                <c:pt idx="5334">
                  <c:v>5334</c:v>
                </c:pt>
                <c:pt idx="5335">
                  <c:v>5335</c:v>
                </c:pt>
                <c:pt idx="5336">
                  <c:v>5336</c:v>
                </c:pt>
                <c:pt idx="5337">
                  <c:v>5337</c:v>
                </c:pt>
                <c:pt idx="5338">
                  <c:v>5338</c:v>
                </c:pt>
                <c:pt idx="5339">
                  <c:v>5339</c:v>
                </c:pt>
                <c:pt idx="5340">
                  <c:v>5340</c:v>
                </c:pt>
                <c:pt idx="5341">
                  <c:v>5341</c:v>
                </c:pt>
                <c:pt idx="5342">
                  <c:v>5342</c:v>
                </c:pt>
                <c:pt idx="5343">
                  <c:v>5343</c:v>
                </c:pt>
                <c:pt idx="5344">
                  <c:v>5344</c:v>
                </c:pt>
                <c:pt idx="5345">
                  <c:v>5345</c:v>
                </c:pt>
                <c:pt idx="5346">
                  <c:v>5346</c:v>
                </c:pt>
                <c:pt idx="5347">
                  <c:v>5347</c:v>
                </c:pt>
                <c:pt idx="5348">
                  <c:v>5348</c:v>
                </c:pt>
                <c:pt idx="5349">
                  <c:v>5349</c:v>
                </c:pt>
                <c:pt idx="5350">
                  <c:v>5350</c:v>
                </c:pt>
                <c:pt idx="5351">
                  <c:v>5351</c:v>
                </c:pt>
                <c:pt idx="5352">
                  <c:v>5352</c:v>
                </c:pt>
                <c:pt idx="5353">
                  <c:v>5353</c:v>
                </c:pt>
                <c:pt idx="5354">
                  <c:v>5354</c:v>
                </c:pt>
                <c:pt idx="5355">
                  <c:v>5355</c:v>
                </c:pt>
                <c:pt idx="5356">
                  <c:v>5356</c:v>
                </c:pt>
                <c:pt idx="5357">
                  <c:v>5357</c:v>
                </c:pt>
                <c:pt idx="5358">
                  <c:v>5358</c:v>
                </c:pt>
                <c:pt idx="5359">
                  <c:v>5359</c:v>
                </c:pt>
                <c:pt idx="5360">
                  <c:v>5360</c:v>
                </c:pt>
                <c:pt idx="5361">
                  <c:v>5361</c:v>
                </c:pt>
                <c:pt idx="5362">
                  <c:v>5362</c:v>
                </c:pt>
                <c:pt idx="5363">
                  <c:v>5363</c:v>
                </c:pt>
                <c:pt idx="5364">
                  <c:v>5364</c:v>
                </c:pt>
                <c:pt idx="5365">
                  <c:v>5365</c:v>
                </c:pt>
                <c:pt idx="5366">
                  <c:v>5366</c:v>
                </c:pt>
                <c:pt idx="5367">
                  <c:v>5367</c:v>
                </c:pt>
                <c:pt idx="5368">
                  <c:v>5368</c:v>
                </c:pt>
                <c:pt idx="5369">
                  <c:v>5369</c:v>
                </c:pt>
                <c:pt idx="5370">
                  <c:v>5370</c:v>
                </c:pt>
                <c:pt idx="5371">
                  <c:v>5371</c:v>
                </c:pt>
                <c:pt idx="5372">
                  <c:v>5372</c:v>
                </c:pt>
                <c:pt idx="5373">
                  <c:v>5373</c:v>
                </c:pt>
                <c:pt idx="5374">
                  <c:v>5374</c:v>
                </c:pt>
                <c:pt idx="5375">
                  <c:v>5375</c:v>
                </c:pt>
                <c:pt idx="5376">
                  <c:v>5376</c:v>
                </c:pt>
                <c:pt idx="5377">
                  <c:v>5377</c:v>
                </c:pt>
                <c:pt idx="5378">
                  <c:v>5378</c:v>
                </c:pt>
                <c:pt idx="5379">
                  <c:v>5379</c:v>
                </c:pt>
                <c:pt idx="5380">
                  <c:v>5380</c:v>
                </c:pt>
                <c:pt idx="5381">
                  <c:v>5381</c:v>
                </c:pt>
                <c:pt idx="5382">
                  <c:v>5382</c:v>
                </c:pt>
                <c:pt idx="5383">
                  <c:v>5383</c:v>
                </c:pt>
                <c:pt idx="5384">
                  <c:v>5384</c:v>
                </c:pt>
                <c:pt idx="5385">
                  <c:v>5385</c:v>
                </c:pt>
                <c:pt idx="5386">
                  <c:v>5386</c:v>
                </c:pt>
                <c:pt idx="5387">
                  <c:v>5387</c:v>
                </c:pt>
                <c:pt idx="5388">
                  <c:v>5388</c:v>
                </c:pt>
                <c:pt idx="5389">
                  <c:v>5389</c:v>
                </c:pt>
                <c:pt idx="5390">
                  <c:v>5390</c:v>
                </c:pt>
                <c:pt idx="5391">
                  <c:v>5391</c:v>
                </c:pt>
                <c:pt idx="5392">
                  <c:v>5392</c:v>
                </c:pt>
                <c:pt idx="5393">
                  <c:v>5393</c:v>
                </c:pt>
                <c:pt idx="5394">
                  <c:v>5394</c:v>
                </c:pt>
                <c:pt idx="5395">
                  <c:v>5395</c:v>
                </c:pt>
                <c:pt idx="5396">
                  <c:v>5396</c:v>
                </c:pt>
                <c:pt idx="5397">
                  <c:v>5397</c:v>
                </c:pt>
                <c:pt idx="5398">
                  <c:v>5398</c:v>
                </c:pt>
                <c:pt idx="5399">
                  <c:v>5399</c:v>
                </c:pt>
                <c:pt idx="5400">
                  <c:v>5400</c:v>
                </c:pt>
                <c:pt idx="5401">
                  <c:v>5401</c:v>
                </c:pt>
                <c:pt idx="5402">
                  <c:v>5402</c:v>
                </c:pt>
                <c:pt idx="5403">
                  <c:v>5403</c:v>
                </c:pt>
                <c:pt idx="5404">
                  <c:v>5404</c:v>
                </c:pt>
                <c:pt idx="5405">
                  <c:v>5405</c:v>
                </c:pt>
                <c:pt idx="5406">
                  <c:v>5406</c:v>
                </c:pt>
                <c:pt idx="5407">
                  <c:v>5407</c:v>
                </c:pt>
                <c:pt idx="5408">
                  <c:v>5408</c:v>
                </c:pt>
                <c:pt idx="5409">
                  <c:v>5409</c:v>
                </c:pt>
                <c:pt idx="5410">
                  <c:v>5410</c:v>
                </c:pt>
                <c:pt idx="5411">
                  <c:v>5411</c:v>
                </c:pt>
                <c:pt idx="5412">
                  <c:v>5412</c:v>
                </c:pt>
                <c:pt idx="5413">
                  <c:v>5413</c:v>
                </c:pt>
                <c:pt idx="5414">
                  <c:v>5414</c:v>
                </c:pt>
                <c:pt idx="5415">
                  <c:v>5415</c:v>
                </c:pt>
                <c:pt idx="5416">
                  <c:v>5416</c:v>
                </c:pt>
                <c:pt idx="5417">
                  <c:v>5417</c:v>
                </c:pt>
                <c:pt idx="5418">
                  <c:v>5418</c:v>
                </c:pt>
                <c:pt idx="5419">
                  <c:v>5419</c:v>
                </c:pt>
                <c:pt idx="5420">
                  <c:v>5420</c:v>
                </c:pt>
                <c:pt idx="5421">
                  <c:v>5421</c:v>
                </c:pt>
                <c:pt idx="5422">
                  <c:v>5422</c:v>
                </c:pt>
                <c:pt idx="5423">
                  <c:v>5423</c:v>
                </c:pt>
                <c:pt idx="5424">
                  <c:v>5424</c:v>
                </c:pt>
                <c:pt idx="5425">
                  <c:v>5425</c:v>
                </c:pt>
                <c:pt idx="5426">
                  <c:v>5426</c:v>
                </c:pt>
                <c:pt idx="5427">
                  <c:v>5427</c:v>
                </c:pt>
                <c:pt idx="5428">
                  <c:v>5428</c:v>
                </c:pt>
              </c:numCache>
            </c:numRef>
          </c:xVal>
          <c:yVal>
            <c:numRef>
              <c:f>'M30S-CPWx4-45deg-TiCBT-S14-40-1'!$B$3:$B$5431</c:f>
              <c:numCache>
                <c:formatCode>General</c:formatCode>
                <c:ptCount val="5429"/>
                <c:pt idx="0">
                  <c:v>-1.5049700000000001E-15</c:v>
                </c:pt>
                <c:pt idx="1">
                  <c:v>-1.9111999999999998E-3</c:v>
                </c:pt>
                <c:pt idx="2">
                  <c:v>-1.21279E-2</c:v>
                </c:pt>
                <c:pt idx="3">
                  <c:v>5.8409100000000004E-3</c:v>
                </c:pt>
                <c:pt idx="4">
                  <c:v>2.9412900000000002E-2</c:v>
                </c:pt>
                <c:pt idx="5">
                  <c:v>4.4861600000000001E-2</c:v>
                </c:pt>
                <c:pt idx="6">
                  <c:v>6.7161200000000004E-2</c:v>
                </c:pt>
                <c:pt idx="7">
                  <c:v>9.1707999999999998E-2</c:v>
                </c:pt>
                <c:pt idx="8">
                  <c:v>0.10242000000000001</c:v>
                </c:pt>
                <c:pt idx="9">
                  <c:v>0.120783</c:v>
                </c:pt>
                <c:pt idx="10">
                  <c:v>0.132823</c:v>
                </c:pt>
                <c:pt idx="11">
                  <c:v>0.144811</c:v>
                </c:pt>
                <c:pt idx="12">
                  <c:v>0.16098600000000002</c:v>
                </c:pt>
                <c:pt idx="13">
                  <c:v>0.17852699999999999</c:v>
                </c:pt>
                <c:pt idx="14">
                  <c:v>0.19128400000000001</c:v>
                </c:pt>
                <c:pt idx="15">
                  <c:v>0.20583699999999999</c:v>
                </c:pt>
                <c:pt idx="16">
                  <c:v>0.22450500000000001</c:v>
                </c:pt>
                <c:pt idx="17">
                  <c:v>0.23569900000000002</c:v>
                </c:pt>
                <c:pt idx="18">
                  <c:v>0.23531300000000002</c:v>
                </c:pt>
                <c:pt idx="19">
                  <c:v>0.249671</c:v>
                </c:pt>
                <c:pt idx="20">
                  <c:v>0.26464700000000002</c:v>
                </c:pt>
                <c:pt idx="21">
                  <c:v>0.27473599999999998</c:v>
                </c:pt>
                <c:pt idx="22">
                  <c:v>0.28645999999999999</c:v>
                </c:pt>
                <c:pt idx="23">
                  <c:v>0.29364399999999996</c:v>
                </c:pt>
                <c:pt idx="24">
                  <c:v>0.31133699999999997</c:v>
                </c:pt>
                <c:pt idx="25">
                  <c:v>0.32041900000000001</c:v>
                </c:pt>
                <c:pt idx="26">
                  <c:v>0.32747300000000001</c:v>
                </c:pt>
                <c:pt idx="27">
                  <c:v>0.34004600000000001</c:v>
                </c:pt>
                <c:pt idx="28">
                  <c:v>0.34978199999999998</c:v>
                </c:pt>
                <c:pt idx="29">
                  <c:v>0.36150900000000002</c:v>
                </c:pt>
                <c:pt idx="30">
                  <c:v>0.36914999999999998</c:v>
                </c:pt>
                <c:pt idx="31">
                  <c:v>0.383967</c:v>
                </c:pt>
                <c:pt idx="32">
                  <c:v>0.40677300000000005</c:v>
                </c:pt>
                <c:pt idx="33">
                  <c:v>0.40005099999999999</c:v>
                </c:pt>
                <c:pt idx="34">
                  <c:v>0.409775</c:v>
                </c:pt>
                <c:pt idx="35">
                  <c:v>0.41946899999999998</c:v>
                </c:pt>
                <c:pt idx="36">
                  <c:v>0.43456900000000004</c:v>
                </c:pt>
                <c:pt idx="37">
                  <c:v>0.43658200000000003</c:v>
                </c:pt>
                <c:pt idx="38">
                  <c:v>0.462316</c:v>
                </c:pt>
                <c:pt idx="39">
                  <c:v>0.464891</c:v>
                </c:pt>
                <c:pt idx="40">
                  <c:v>0.47397000000000006</c:v>
                </c:pt>
                <c:pt idx="41">
                  <c:v>0.477993</c:v>
                </c:pt>
                <c:pt idx="42">
                  <c:v>0.48092300000000004</c:v>
                </c:pt>
                <c:pt idx="43">
                  <c:v>0.50471900000000003</c:v>
                </c:pt>
                <c:pt idx="44">
                  <c:v>0.50805499999999992</c:v>
                </c:pt>
                <c:pt idx="45">
                  <c:v>0.50652199999999992</c:v>
                </c:pt>
                <c:pt idx="46">
                  <c:v>0.52131099999999997</c:v>
                </c:pt>
                <c:pt idx="47">
                  <c:v>0.53056300000000001</c:v>
                </c:pt>
                <c:pt idx="48">
                  <c:v>0.54384900000000003</c:v>
                </c:pt>
                <c:pt idx="49">
                  <c:v>0.54800500000000008</c:v>
                </c:pt>
                <c:pt idx="50">
                  <c:v>0.55257699999999998</c:v>
                </c:pt>
                <c:pt idx="51">
                  <c:v>0.56347400000000003</c:v>
                </c:pt>
                <c:pt idx="52">
                  <c:v>0.57517099999999999</c:v>
                </c:pt>
                <c:pt idx="53">
                  <c:v>0.58807299999999996</c:v>
                </c:pt>
                <c:pt idx="54">
                  <c:v>0.58999800000000002</c:v>
                </c:pt>
                <c:pt idx="55">
                  <c:v>0.59491800000000006</c:v>
                </c:pt>
                <c:pt idx="56">
                  <c:v>0.60735899999999998</c:v>
                </c:pt>
                <c:pt idx="57">
                  <c:v>0.62166399999999999</c:v>
                </c:pt>
                <c:pt idx="58">
                  <c:v>0.62372099999999997</c:v>
                </c:pt>
                <c:pt idx="59">
                  <c:v>0.63685999999999998</c:v>
                </c:pt>
                <c:pt idx="60">
                  <c:v>0.63929599999999998</c:v>
                </c:pt>
                <c:pt idx="61">
                  <c:v>0.64817199999999997</c:v>
                </c:pt>
                <c:pt idx="62">
                  <c:v>0.65351100000000006</c:v>
                </c:pt>
                <c:pt idx="63">
                  <c:v>0.65801599999999993</c:v>
                </c:pt>
                <c:pt idx="64">
                  <c:v>0.67987000000000009</c:v>
                </c:pt>
                <c:pt idx="65">
                  <c:v>0.67951300000000003</c:v>
                </c:pt>
                <c:pt idx="66">
                  <c:v>0.68371100000000007</c:v>
                </c:pt>
                <c:pt idx="67">
                  <c:v>0.68997799999999998</c:v>
                </c:pt>
                <c:pt idx="68">
                  <c:v>0.70128999999999997</c:v>
                </c:pt>
                <c:pt idx="69">
                  <c:v>0.71118199999999998</c:v>
                </c:pt>
                <c:pt idx="70">
                  <c:v>0.71551100000000001</c:v>
                </c:pt>
                <c:pt idx="71">
                  <c:v>0.721804</c:v>
                </c:pt>
                <c:pt idx="72">
                  <c:v>0.73444200000000004</c:v>
                </c:pt>
                <c:pt idx="73">
                  <c:v>0.73275900000000005</c:v>
                </c:pt>
                <c:pt idx="74">
                  <c:v>0.75036000000000003</c:v>
                </c:pt>
                <c:pt idx="75">
                  <c:v>0.75138899999999997</c:v>
                </c:pt>
                <c:pt idx="76">
                  <c:v>0.75810299999999997</c:v>
                </c:pt>
                <c:pt idx="77">
                  <c:v>0.76773500000000006</c:v>
                </c:pt>
                <c:pt idx="78">
                  <c:v>0.78240900000000002</c:v>
                </c:pt>
                <c:pt idx="79">
                  <c:v>0.77494200000000002</c:v>
                </c:pt>
                <c:pt idx="80">
                  <c:v>0.78917199999999998</c:v>
                </c:pt>
                <c:pt idx="81">
                  <c:v>0.79410999999999998</c:v>
                </c:pt>
                <c:pt idx="82">
                  <c:v>0.79351799999999995</c:v>
                </c:pt>
                <c:pt idx="83">
                  <c:v>0.79928499999999991</c:v>
                </c:pt>
                <c:pt idx="84">
                  <c:v>0.81151399999999996</c:v>
                </c:pt>
                <c:pt idx="85">
                  <c:v>0.82462599999999997</c:v>
                </c:pt>
                <c:pt idx="86">
                  <c:v>0.83048099999999991</c:v>
                </c:pt>
                <c:pt idx="87">
                  <c:v>0.82739499999999999</c:v>
                </c:pt>
                <c:pt idx="88">
                  <c:v>0.83933099999999994</c:v>
                </c:pt>
                <c:pt idx="89">
                  <c:v>0.84978299999999996</c:v>
                </c:pt>
                <c:pt idx="90">
                  <c:v>0.83932799999999996</c:v>
                </c:pt>
                <c:pt idx="91">
                  <c:v>0.84486499999999998</c:v>
                </c:pt>
                <c:pt idx="92">
                  <c:v>0.8637189999999999</c:v>
                </c:pt>
                <c:pt idx="93">
                  <c:v>0.86458299999999999</c:v>
                </c:pt>
                <c:pt idx="94">
                  <c:v>0.87282199999999999</c:v>
                </c:pt>
                <c:pt idx="95">
                  <c:v>0.8814789999999999</c:v>
                </c:pt>
                <c:pt idx="96">
                  <c:v>0.89468800000000004</c:v>
                </c:pt>
                <c:pt idx="97">
                  <c:v>0.89264600000000005</c:v>
                </c:pt>
                <c:pt idx="98">
                  <c:v>0.89523399999999997</c:v>
                </c:pt>
                <c:pt idx="99">
                  <c:v>0.90899599999999992</c:v>
                </c:pt>
                <c:pt idx="100">
                  <c:v>0.90461699999999989</c:v>
                </c:pt>
                <c:pt idx="101">
                  <c:v>0.90648499999999999</c:v>
                </c:pt>
                <c:pt idx="102">
                  <c:v>0.90996400000000011</c:v>
                </c:pt>
                <c:pt idx="103">
                  <c:v>0.9281569999999999</c:v>
                </c:pt>
                <c:pt idx="104">
                  <c:v>0.9254</c:v>
                </c:pt>
                <c:pt idx="105">
                  <c:v>0.93398599999999998</c:v>
                </c:pt>
                <c:pt idx="106">
                  <c:v>0.94517700000000004</c:v>
                </c:pt>
                <c:pt idx="107">
                  <c:v>0.94959399999999994</c:v>
                </c:pt>
                <c:pt idx="108">
                  <c:v>0.95452599999999999</c:v>
                </c:pt>
                <c:pt idx="109">
                  <c:v>0.97304899999999994</c:v>
                </c:pt>
                <c:pt idx="110">
                  <c:v>0.96618899999999996</c:v>
                </c:pt>
                <c:pt idx="111">
                  <c:v>0.96566099999999999</c:v>
                </c:pt>
                <c:pt idx="112">
                  <c:v>0.9732019999999999</c:v>
                </c:pt>
                <c:pt idx="113">
                  <c:v>0.98037699999999994</c:v>
                </c:pt>
                <c:pt idx="114">
                  <c:v>0.98741100000000004</c:v>
                </c:pt>
                <c:pt idx="115">
                  <c:v>0.98596799999999996</c:v>
                </c:pt>
                <c:pt idx="116">
                  <c:v>0.99342600000000003</c:v>
                </c:pt>
                <c:pt idx="117">
                  <c:v>0.99914099999999995</c:v>
                </c:pt>
                <c:pt idx="118">
                  <c:v>0.99950000000000006</c:v>
                </c:pt>
                <c:pt idx="119">
                  <c:v>1.0095499999999999</c:v>
                </c:pt>
                <c:pt idx="120">
                  <c:v>1.0142099999999998</c:v>
                </c:pt>
                <c:pt idx="121">
                  <c:v>1.0163800000000001</c:v>
                </c:pt>
                <c:pt idx="122">
                  <c:v>1.0242100000000001</c:v>
                </c:pt>
                <c:pt idx="123">
                  <c:v>1.0244899999999999</c:v>
                </c:pt>
                <c:pt idx="124">
                  <c:v>1.02468</c:v>
                </c:pt>
                <c:pt idx="125">
                  <c:v>1.02508</c:v>
                </c:pt>
                <c:pt idx="126">
                  <c:v>1.03227</c:v>
                </c:pt>
                <c:pt idx="127">
                  <c:v>1.0166599999999999</c:v>
                </c:pt>
                <c:pt idx="128">
                  <c:v>1.0252399999999999</c:v>
                </c:pt>
                <c:pt idx="129">
                  <c:v>1.0280499999999999</c:v>
                </c:pt>
                <c:pt idx="130">
                  <c:v>1.0224600000000001</c:v>
                </c:pt>
                <c:pt idx="131">
                  <c:v>1.0245799999999998</c:v>
                </c:pt>
                <c:pt idx="132">
                  <c:v>1.02596</c:v>
                </c:pt>
                <c:pt idx="133">
                  <c:v>1.0237100000000001</c:v>
                </c:pt>
                <c:pt idx="134">
                  <c:v>1.0250000000000001</c:v>
                </c:pt>
                <c:pt idx="135">
                  <c:v>1.0221600000000002</c:v>
                </c:pt>
                <c:pt idx="136">
                  <c:v>1.0246299999999999</c:v>
                </c:pt>
                <c:pt idx="137">
                  <c:v>1.0269999999999999</c:v>
                </c:pt>
                <c:pt idx="138">
                  <c:v>1.02536</c:v>
                </c:pt>
                <c:pt idx="139">
                  <c:v>1.0229300000000001</c:v>
                </c:pt>
                <c:pt idx="140">
                  <c:v>1.0205799999999998</c:v>
                </c:pt>
                <c:pt idx="141">
                  <c:v>1.0216799999999999</c:v>
                </c:pt>
                <c:pt idx="142">
                  <c:v>1.0161099999999998</c:v>
                </c:pt>
                <c:pt idx="143">
                  <c:v>1.03243</c:v>
                </c:pt>
                <c:pt idx="144">
                  <c:v>1.0177</c:v>
                </c:pt>
                <c:pt idx="145">
                  <c:v>1.02722</c:v>
                </c:pt>
                <c:pt idx="146">
                  <c:v>1.0254799999999999</c:v>
                </c:pt>
                <c:pt idx="147">
                  <c:v>1.03295</c:v>
                </c:pt>
                <c:pt idx="148">
                  <c:v>1.03321</c:v>
                </c:pt>
                <c:pt idx="149">
                  <c:v>1.02945</c:v>
                </c:pt>
                <c:pt idx="150">
                  <c:v>1.0237799999999999</c:v>
                </c:pt>
                <c:pt idx="151">
                  <c:v>1.0261799999999999</c:v>
                </c:pt>
                <c:pt idx="152">
                  <c:v>1.02565</c:v>
                </c:pt>
                <c:pt idx="153">
                  <c:v>1.0291700000000001</c:v>
                </c:pt>
                <c:pt idx="154">
                  <c:v>1.0287200000000001</c:v>
                </c:pt>
                <c:pt idx="155">
                  <c:v>1.02738</c:v>
                </c:pt>
                <c:pt idx="156">
                  <c:v>1.03529</c:v>
                </c:pt>
                <c:pt idx="157">
                  <c:v>1.0290699999999999</c:v>
                </c:pt>
                <c:pt idx="158">
                  <c:v>1.02749</c:v>
                </c:pt>
                <c:pt idx="159">
                  <c:v>1.0238799999999999</c:v>
                </c:pt>
                <c:pt idx="160">
                  <c:v>1.02481</c:v>
                </c:pt>
                <c:pt idx="161">
                  <c:v>1.0239500000000001</c:v>
                </c:pt>
                <c:pt idx="162">
                  <c:v>1.01718</c:v>
                </c:pt>
                <c:pt idx="163">
                  <c:v>1.0290600000000001</c:v>
                </c:pt>
                <c:pt idx="164">
                  <c:v>1.0292399999999999</c:v>
                </c:pt>
                <c:pt idx="165">
                  <c:v>1.0132699999999999</c:v>
                </c:pt>
                <c:pt idx="166">
                  <c:v>1.02854</c:v>
                </c:pt>
                <c:pt idx="167">
                  <c:v>1.0233099999999999</c:v>
                </c:pt>
                <c:pt idx="168">
                  <c:v>1.0237400000000001</c:v>
                </c:pt>
                <c:pt idx="169">
                  <c:v>1.0295500000000002</c:v>
                </c:pt>
                <c:pt idx="170">
                  <c:v>1.02189</c:v>
                </c:pt>
                <c:pt idx="171">
                  <c:v>1.02678</c:v>
                </c:pt>
                <c:pt idx="172">
                  <c:v>1.0198099999999999</c:v>
                </c:pt>
                <c:pt idx="173">
                  <c:v>1.0215000000000001</c:v>
                </c:pt>
                <c:pt idx="174">
                  <c:v>1.03156</c:v>
                </c:pt>
                <c:pt idx="175">
                  <c:v>1.02667</c:v>
                </c:pt>
                <c:pt idx="176">
                  <c:v>1.02719</c:v>
                </c:pt>
                <c:pt idx="177">
                  <c:v>1.0227200000000001</c:v>
                </c:pt>
                <c:pt idx="178">
                  <c:v>1.0306999999999999</c:v>
                </c:pt>
                <c:pt idx="179">
                  <c:v>1.02322</c:v>
                </c:pt>
                <c:pt idx="180">
                  <c:v>1.0254299999999998</c:v>
                </c:pt>
                <c:pt idx="181">
                  <c:v>1.0224199999999999</c:v>
                </c:pt>
                <c:pt idx="182">
                  <c:v>1.02596</c:v>
                </c:pt>
                <c:pt idx="183">
                  <c:v>1.02826</c:v>
                </c:pt>
                <c:pt idx="184">
                  <c:v>1.0267900000000001</c:v>
                </c:pt>
                <c:pt idx="185">
                  <c:v>1.0134399999999999</c:v>
                </c:pt>
                <c:pt idx="186">
                  <c:v>1.0302100000000001</c:v>
                </c:pt>
                <c:pt idx="187">
                  <c:v>1.02125</c:v>
                </c:pt>
                <c:pt idx="188">
                  <c:v>1.01867</c:v>
                </c:pt>
                <c:pt idx="189">
                  <c:v>1.02461</c:v>
                </c:pt>
                <c:pt idx="190">
                  <c:v>1.02319</c:v>
                </c:pt>
                <c:pt idx="191">
                  <c:v>1.02844</c:v>
                </c:pt>
                <c:pt idx="192">
                  <c:v>1.0284500000000001</c:v>
                </c:pt>
                <c:pt idx="193">
                  <c:v>1.0286500000000001</c:v>
                </c:pt>
                <c:pt idx="194">
                  <c:v>1.0219799999999999</c:v>
                </c:pt>
                <c:pt idx="195">
                  <c:v>1.0251100000000002</c:v>
                </c:pt>
                <c:pt idx="196">
                  <c:v>1.02319</c:v>
                </c:pt>
                <c:pt idx="197">
                  <c:v>1.0238400000000001</c:v>
                </c:pt>
                <c:pt idx="198">
                  <c:v>1.0266900000000001</c:v>
                </c:pt>
                <c:pt idx="199">
                  <c:v>1.0216799999999999</c:v>
                </c:pt>
                <c:pt idx="200">
                  <c:v>1.0181900000000002</c:v>
                </c:pt>
                <c:pt idx="201">
                  <c:v>1.02498</c:v>
                </c:pt>
                <c:pt idx="202">
                  <c:v>1.0135000000000001</c:v>
                </c:pt>
                <c:pt idx="203">
                  <c:v>1.02345</c:v>
                </c:pt>
                <c:pt idx="204">
                  <c:v>1.0184</c:v>
                </c:pt>
                <c:pt idx="205">
                  <c:v>1.0251600000000001</c:v>
                </c:pt>
                <c:pt idx="206">
                  <c:v>1.02095</c:v>
                </c:pt>
                <c:pt idx="207">
                  <c:v>1.0288600000000001</c:v>
                </c:pt>
                <c:pt idx="208">
                  <c:v>1.0224299999999999</c:v>
                </c:pt>
                <c:pt idx="209">
                  <c:v>1.0224600000000001</c:v>
                </c:pt>
                <c:pt idx="210">
                  <c:v>1.02654</c:v>
                </c:pt>
                <c:pt idx="211">
                  <c:v>1.0226900000000001</c:v>
                </c:pt>
                <c:pt idx="212">
                  <c:v>1.0258800000000001</c:v>
                </c:pt>
                <c:pt idx="213">
                  <c:v>1.02169</c:v>
                </c:pt>
                <c:pt idx="214">
                  <c:v>1.0309600000000001</c:v>
                </c:pt>
                <c:pt idx="215">
                  <c:v>1.0199</c:v>
                </c:pt>
                <c:pt idx="216">
                  <c:v>1.0217099999999999</c:v>
                </c:pt>
                <c:pt idx="217">
                  <c:v>1.0286200000000001</c:v>
                </c:pt>
                <c:pt idx="218">
                  <c:v>1.0243800000000001</c:v>
                </c:pt>
                <c:pt idx="219">
                  <c:v>1.0212600000000001</c:v>
                </c:pt>
                <c:pt idx="220">
                  <c:v>1.02264</c:v>
                </c:pt>
                <c:pt idx="221">
                  <c:v>1.0204200000000001</c:v>
                </c:pt>
                <c:pt idx="222">
                  <c:v>1.0194399999999999</c:v>
                </c:pt>
                <c:pt idx="223">
                  <c:v>1.0272399999999999</c:v>
                </c:pt>
                <c:pt idx="224">
                  <c:v>1.02702</c:v>
                </c:pt>
                <c:pt idx="225">
                  <c:v>1.02037</c:v>
                </c:pt>
                <c:pt idx="226">
                  <c:v>1.0218700000000001</c:v>
                </c:pt>
                <c:pt idx="227">
                  <c:v>1.01939</c:v>
                </c:pt>
                <c:pt idx="228">
                  <c:v>1.02485</c:v>
                </c:pt>
                <c:pt idx="229">
                  <c:v>1.0224900000000001</c:v>
                </c:pt>
                <c:pt idx="230">
                  <c:v>1.0214400000000001</c:v>
                </c:pt>
                <c:pt idx="231">
                  <c:v>1.0190599999999999</c:v>
                </c:pt>
                <c:pt idx="232">
                  <c:v>1.0184800000000001</c:v>
                </c:pt>
                <c:pt idx="233">
                  <c:v>1.0286200000000001</c:v>
                </c:pt>
                <c:pt idx="234">
                  <c:v>1.02155</c:v>
                </c:pt>
                <c:pt idx="235">
                  <c:v>1.0244500000000001</c:v>
                </c:pt>
                <c:pt idx="236">
                  <c:v>1.02122</c:v>
                </c:pt>
                <c:pt idx="237">
                  <c:v>1.0249599999999999</c:v>
                </c:pt>
                <c:pt idx="238">
                  <c:v>1.01624</c:v>
                </c:pt>
                <c:pt idx="239">
                  <c:v>1.0186300000000001</c:v>
                </c:pt>
                <c:pt idx="240">
                  <c:v>1.01892</c:v>
                </c:pt>
                <c:pt idx="241">
                  <c:v>1.02241</c:v>
                </c:pt>
                <c:pt idx="242">
                  <c:v>1.01739</c:v>
                </c:pt>
                <c:pt idx="243">
                  <c:v>1.0141799999999999</c:v>
                </c:pt>
                <c:pt idx="244">
                  <c:v>1.02071</c:v>
                </c:pt>
                <c:pt idx="245">
                  <c:v>1.0187200000000001</c:v>
                </c:pt>
                <c:pt idx="246">
                  <c:v>1.0246599999999999</c:v>
                </c:pt>
                <c:pt idx="247">
                  <c:v>1.0246899999999999</c:v>
                </c:pt>
                <c:pt idx="248">
                  <c:v>1.0210900000000001</c:v>
                </c:pt>
                <c:pt idx="249">
                  <c:v>1.02715</c:v>
                </c:pt>
                <c:pt idx="250">
                  <c:v>1.01763</c:v>
                </c:pt>
                <c:pt idx="251">
                  <c:v>1.0186999999999999</c:v>
                </c:pt>
                <c:pt idx="252">
                  <c:v>1.02529</c:v>
                </c:pt>
                <c:pt idx="253">
                  <c:v>1.0245600000000001</c:v>
                </c:pt>
                <c:pt idx="254">
                  <c:v>1.0196000000000001</c:v>
                </c:pt>
                <c:pt idx="255">
                  <c:v>1.0198499999999999</c:v>
                </c:pt>
                <c:pt idx="256">
                  <c:v>1.0174099999999999</c:v>
                </c:pt>
                <c:pt idx="257">
                  <c:v>1.02613</c:v>
                </c:pt>
                <c:pt idx="258">
                  <c:v>1.0142</c:v>
                </c:pt>
                <c:pt idx="259">
                  <c:v>1.02197</c:v>
                </c:pt>
                <c:pt idx="260">
                  <c:v>1.0115099999999999</c:v>
                </c:pt>
                <c:pt idx="261">
                  <c:v>1.0199500000000001</c:v>
                </c:pt>
                <c:pt idx="262">
                  <c:v>1.0349199999999998</c:v>
                </c:pt>
                <c:pt idx="263">
                  <c:v>1.0110299999999999</c:v>
                </c:pt>
                <c:pt idx="264">
                  <c:v>1.00867</c:v>
                </c:pt>
                <c:pt idx="265">
                  <c:v>1.0092800000000002</c:v>
                </c:pt>
                <c:pt idx="266">
                  <c:v>1.0196000000000001</c:v>
                </c:pt>
                <c:pt idx="267">
                  <c:v>1.01488</c:v>
                </c:pt>
                <c:pt idx="268">
                  <c:v>1.02047</c:v>
                </c:pt>
                <c:pt idx="269">
                  <c:v>1.0076999999999998</c:v>
                </c:pt>
                <c:pt idx="270">
                  <c:v>1.0194099999999999</c:v>
                </c:pt>
                <c:pt idx="271">
                  <c:v>1.0202599999999999</c:v>
                </c:pt>
                <c:pt idx="272">
                  <c:v>1.0147599999999999</c:v>
                </c:pt>
                <c:pt idx="273">
                  <c:v>1.02861</c:v>
                </c:pt>
                <c:pt idx="274">
                  <c:v>1.0183899999999999</c:v>
                </c:pt>
                <c:pt idx="275">
                  <c:v>1.0068900000000001</c:v>
                </c:pt>
                <c:pt idx="276">
                  <c:v>1.01495</c:v>
                </c:pt>
                <c:pt idx="277">
                  <c:v>1.0205900000000001</c:v>
                </c:pt>
                <c:pt idx="278">
                  <c:v>1.01122</c:v>
                </c:pt>
                <c:pt idx="279">
                  <c:v>1.0252600000000001</c:v>
                </c:pt>
                <c:pt idx="280">
                  <c:v>1.0201899999999999</c:v>
                </c:pt>
                <c:pt idx="281">
                  <c:v>1.01657</c:v>
                </c:pt>
                <c:pt idx="282">
                  <c:v>1.01776</c:v>
                </c:pt>
                <c:pt idx="283">
                  <c:v>1.0179100000000001</c:v>
                </c:pt>
                <c:pt idx="284">
                  <c:v>1.01393</c:v>
                </c:pt>
                <c:pt idx="285">
                  <c:v>1.0135399999999999</c:v>
                </c:pt>
                <c:pt idx="286">
                  <c:v>1.01373</c:v>
                </c:pt>
                <c:pt idx="287">
                  <c:v>1.0171400000000002</c:v>
                </c:pt>
                <c:pt idx="288">
                  <c:v>1.0212000000000001</c:v>
                </c:pt>
                <c:pt idx="289">
                  <c:v>1.0142500000000001</c:v>
                </c:pt>
                <c:pt idx="290">
                  <c:v>1.0053700000000001</c:v>
                </c:pt>
                <c:pt idx="291">
                  <c:v>1.0135699999999999</c:v>
                </c:pt>
                <c:pt idx="292">
                  <c:v>1.0239500000000001</c:v>
                </c:pt>
                <c:pt idx="293">
                  <c:v>1.02121</c:v>
                </c:pt>
                <c:pt idx="294">
                  <c:v>1.0144500000000001</c:v>
                </c:pt>
                <c:pt idx="295">
                  <c:v>1.0122199999999999</c:v>
                </c:pt>
                <c:pt idx="296">
                  <c:v>1.01322</c:v>
                </c:pt>
                <c:pt idx="297">
                  <c:v>1.0209699999999999</c:v>
                </c:pt>
                <c:pt idx="298">
                  <c:v>1.01681</c:v>
                </c:pt>
                <c:pt idx="299">
                  <c:v>1.0191000000000001</c:v>
                </c:pt>
                <c:pt idx="300">
                  <c:v>1.01627</c:v>
                </c:pt>
                <c:pt idx="301">
                  <c:v>1.0156800000000001</c:v>
                </c:pt>
                <c:pt idx="302">
                  <c:v>1.0205900000000001</c:v>
                </c:pt>
                <c:pt idx="303">
                  <c:v>1.0122300000000002</c:v>
                </c:pt>
                <c:pt idx="304">
                  <c:v>1.0174799999999999</c:v>
                </c:pt>
                <c:pt idx="305">
                  <c:v>1.00427</c:v>
                </c:pt>
                <c:pt idx="306">
                  <c:v>1.01475</c:v>
                </c:pt>
                <c:pt idx="307">
                  <c:v>1.01902</c:v>
                </c:pt>
                <c:pt idx="308">
                  <c:v>1.0187900000000001</c:v>
                </c:pt>
                <c:pt idx="309">
                  <c:v>1.0122600000000002</c:v>
                </c:pt>
                <c:pt idx="310">
                  <c:v>1.0282499999999999</c:v>
                </c:pt>
                <c:pt idx="311">
                  <c:v>1.0215099999999999</c:v>
                </c:pt>
                <c:pt idx="312">
                  <c:v>1.0061599999999999</c:v>
                </c:pt>
                <c:pt idx="313">
                  <c:v>1.02576</c:v>
                </c:pt>
                <c:pt idx="314">
                  <c:v>1.01339</c:v>
                </c:pt>
                <c:pt idx="315">
                  <c:v>1.0043</c:v>
                </c:pt>
                <c:pt idx="316">
                  <c:v>1.0149600000000001</c:v>
                </c:pt>
                <c:pt idx="317">
                  <c:v>1.02227</c:v>
                </c:pt>
                <c:pt idx="318">
                  <c:v>1.01569</c:v>
                </c:pt>
                <c:pt idx="319">
                  <c:v>1.01553</c:v>
                </c:pt>
                <c:pt idx="320">
                  <c:v>1.0110700000000001</c:v>
                </c:pt>
                <c:pt idx="321">
                  <c:v>1.0035099999999999</c:v>
                </c:pt>
                <c:pt idx="322">
                  <c:v>1.01834</c:v>
                </c:pt>
                <c:pt idx="323">
                  <c:v>1.01709</c:v>
                </c:pt>
                <c:pt idx="324">
                  <c:v>1.0162</c:v>
                </c:pt>
                <c:pt idx="325">
                  <c:v>1.0250999999999999</c:v>
                </c:pt>
                <c:pt idx="326">
                  <c:v>1.0138499999999999</c:v>
                </c:pt>
                <c:pt idx="327">
                  <c:v>1.01881</c:v>
                </c:pt>
                <c:pt idx="328">
                  <c:v>1.03609</c:v>
                </c:pt>
                <c:pt idx="329">
                  <c:v>1.0196500000000002</c:v>
                </c:pt>
                <c:pt idx="330">
                  <c:v>1.01247</c:v>
                </c:pt>
                <c:pt idx="331">
                  <c:v>1.01573</c:v>
                </c:pt>
                <c:pt idx="332">
                  <c:v>1.01275</c:v>
                </c:pt>
                <c:pt idx="333">
                  <c:v>1.0119400000000001</c:v>
                </c:pt>
                <c:pt idx="334">
                  <c:v>1.01627</c:v>
                </c:pt>
                <c:pt idx="335">
                  <c:v>1.0122300000000002</c:v>
                </c:pt>
                <c:pt idx="336">
                  <c:v>1.0181600000000002</c:v>
                </c:pt>
                <c:pt idx="337">
                  <c:v>1.02115</c:v>
                </c:pt>
                <c:pt idx="338">
                  <c:v>1.00695</c:v>
                </c:pt>
                <c:pt idx="339">
                  <c:v>1.00543</c:v>
                </c:pt>
                <c:pt idx="340">
                  <c:v>1.01664</c:v>
                </c:pt>
                <c:pt idx="341">
                  <c:v>1.01085</c:v>
                </c:pt>
                <c:pt idx="342">
                  <c:v>1.0162300000000002</c:v>
                </c:pt>
                <c:pt idx="343">
                  <c:v>1.00939</c:v>
                </c:pt>
                <c:pt idx="344">
                  <c:v>1.0180399999999998</c:v>
                </c:pt>
                <c:pt idx="345">
                  <c:v>1.0112100000000002</c:v>
                </c:pt>
                <c:pt idx="346">
                  <c:v>1.0167000000000002</c:v>
                </c:pt>
                <c:pt idx="347">
                  <c:v>1.0217499999999999</c:v>
                </c:pt>
                <c:pt idx="348">
                  <c:v>1.0208699999999999</c:v>
                </c:pt>
                <c:pt idx="349">
                  <c:v>1.01258</c:v>
                </c:pt>
                <c:pt idx="350">
                  <c:v>1.00769</c:v>
                </c:pt>
                <c:pt idx="351">
                  <c:v>1.01122</c:v>
                </c:pt>
                <c:pt idx="352">
                  <c:v>1.01173</c:v>
                </c:pt>
                <c:pt idx="353">
                  <c:v>1.0138</c:v>
                </c:pt>
                <c:pt idx="354">
                  <c:v>1.00837</c:v>
                </c:pt>
                <c:pt idx="355">
                  <c:v>1.0108600000000001</c:v>
                </c:pt>
                <c:pt idx="356">
                  <c:v>1.00115</c:v>
                </c:pt>
                <c:pt idx="357">
                  <c:v>1.0164299999999999</c:v>
                </c:pt>
                <c:pt idx="358">
                  <c:v>1.0141100000000001</c:v>
                </c:pt>
                <c:pt idx="359">
                  <c:v>1.01868</c:v>
                </c:pt>
                <c:pt idx="360">
                  <c:v>1.01871</c:v>
                </c:pt>
                <c:pt idx="361">
                  <c:v>1.0159800000000001</c:v>
                </c:pt>
                <c:pt idx="362">
                  <c:v>1.0148600000000001</c:v>
                </c:pt>
                <c:pt idx="363">
                  <c:v>1.01441</c:v>
                </c:pt>
                <c:pt idx="364">
                  <c:v>1.01363</c:v>
                </c:pt>
                <c:pt idx="365">
                  <c:v>1.0174099999999999</c:v>
                </c:pt>
                <c:pt idx="366">
                  <c:v>1.0133799999999999</c:v>
                </c:pt>
                <c:pt idx="367">
                  <c:v>1.02077</c:v>
                </c:pt>
                <c:pt idx="368">
                  <c:v>1.0113099999999999</c:v>
                </c:pt>
                <c:pt idx="369">
                  <c:v>1.01678</c:v>
                </c:pt>
                <c:pt idx="370">
                  <c:v>1.01166</c:v>
                </c:pt>
                <c:pt idx="371">
                  <c:v>1.0149300000000001</c:v>
                </c:pt>
                <c:pt idx="372">
                  <c:v>1.01312</c:v>
                </c:pt>
                <c:pt idx="373">
                  <c:v>1.01156</c:v>
                </c:pt>
                <c:pt idx="374">
                  <c:v>1.00989</c:v>
                </c:pt>
                <c:pt idx="375">
                  <c:v>1.0070600000000001</c:v>
                </c:pt>
                <c:pt idx="376">
                  <c:v>1.01291</c:v>
                </c:pt>
                <c:pt idx="377">
                  <c:v>1.01596</c:v>
                </c:pt>
                <c:pt idx="378">
                  <c:v>1.0140400000000001</c:v>
                </c:pt>
                <c:pt idx="379">
                  <c:v>1.01102</c:v>
                </c:pt>
                <c:pt idx="380">
                  <c:v>1.01468</c:v>
                </c:pt>
                <c:pt idx="381">
                  <c:v>1.01414</c:v>
                </c:pt>
                <c:pt idx="382">
                  <c:v>1.0172000000000001</c:v>
                </c:pt>
                <c:pt idx="383">
                  <c:v>1.01189</c:v>
                </c:pt>
                <c:pt idx="384">
                  <c:v>1.0154300000000001</c:v>
                </c:pt>
                <c:pt idx="385">
                  <c:v>1.01301</c:v>
                </c:pt>
                <c:pt idx="386">
                  <c:v>1.0114300000000001</c:v>
                </c:pt>
                <c:pt idx="387">
                  <c:v>1.0149900000000001</c:v>
                </c:pt>
                <c:pt idx="388">
                  <c:v>1.0180199999999999</c:v>
                </c:pt>
                <c:pt idx="389">
                  <c:v>1.0102800000000001</c:v>
                </c:pt>
                <c:pt idx="390">
                  <c:v>1.01712</c:v>
                </c:pt>
                <c:pt idx="391">
                  <c:v>1.01678</c:v>
                </c:pt>
                <c:pt idx="392">
                  <c:v>1.01539</c:v>
                </c:pt>
                <c:pt idx="393">
                  <c:v>1.0120799999999999</c:v>
                </c:pt>
                <c:pt idx="394">
                  <c:v>1.01519</c:v>
                </c:pt>
                <c:pt idx="395">
                  <c:v>1.0182500000000001</c:v>
                </c:pt>
                <c:pt idx="396">
                  <c:v>1.00471</c:v>
                </c:pt>
                <c:pt idx="397">
                  <c:v>1.0149900000000001</c:v>
                </c:pt>
                <c:pt idx="398">
                  <c:v>1.0043099999999998</c:v>
                </c:pt>
                <c:pt idx="399">
                  <c:v>1.01694</c:v>
                </c:pt>
                <c:pt idx="400">
                  <c:v>1.01311</c:v>
                </c:pt>
                <c:pt idx="401">
                  <c:v>1.008</c:v>
                </c:pt>
                <c:pt idx="402">
                  <c:v>1.0116800000000001</c:v>
                </c:pt>
                <c:pt idx="403">
                  <c:v>1.00817</c:v>
                </c:pt>
                <c:pt idx="404">
                  <c:v>0.994336</c:v>
                </c:pt>
                <c:pt idx="405">
                  <c:v>1.01237</c:v>
                </c:pt>
                <c:pt idx="406">
                  <c:v>1.0134700000000001</c:v>
                </c:pt>
                <c:pt idx="407">
                  <c:v>1.0008599999999999</c:v>
                </c:pt>
                <c:pt idx="408">
                  <c:v>1.02424</c:v>
                </c:pt>
                <c:pt idx="409">
                  <c:v>1.0149600000000001</c:v>
                </c:pt>
                <c:pt idx="410">
                  <c:v>1.0076399999999999</c:v>
                </c:pt>
                <c:pt idx="411">
                  <c:v>1.0124200000000001</c:v>
                </c:pt>
                <c:pt idx="412">
                  <c:v>1.0121899999999999</c:v>
                </c:pt>
                <c:pt idx="413">
                  <c:v>1.0106199999999999</c:v>
                </c:pt>
                <c:pt idx="414">
                  <c:v>1.01563</c:v>
                </c:pt>
                <c:pt idx="415">
                  <c:v>1.0102800000000001</c:v>
                </c:pt>
                <c:pt idx="416">
                  <c:v>1.00451</c:v>
                </c:pt>
                <c:pt idx="417">
                  <c:v>1.0069399999999999</c:v>
                </c:pt>
                <c:pt idx="418">
                  <c:v>0.99960599999999988</c:v>
                </c:pt>
                <c:pt idx="419">
                  <c:v>1.0076999999999998</c:v>
                </c:pt>
                <c:pt idx="420">
                  <c:v>1.0234399999999999</c:v>
                </c:pt>
                <c:pt idx="421">
                  <c:v>1.0101799999999999</c:v>
                </c:pt>
                <c:pt idx="422">
                  <c:v>1.01278</c:v>
                </c:pt>
                <c:pt idx="423">
                  <c:v>1.01562</c:v>
                </c:pt>
                <c:pt idx="424">
                  <c:v>1.01847</c:v>
                </c:pt>
                <c:pt idx="425">
                  <c:v>1.0057099999999999</c:v>
                </c:pt>
                <c:pt idx="426">
                  <c:v>1.00837</c:v>
                </c:pt>
                <c:pt idx="427">
                  <c:v>1.01397</c:v>
                </c:pt>
                <c:pt idx="428">
                  <c:v>1.00701</c:v>
                </c:pt>
                <c:pt idx="429">
                  <c:v>1.01311</c:v>
                </c:pt>
                <c:pt idx="430">
                  <c:v>1.0095499999999999</c:v>
                </c:pt>
                <c:pt idx="431">
                  <c:v>1.0121200000000001</c:v>
                </c:pt>
                <c:pt idx="432">
                  <c:v>1.01057</c:v>
                </c:pt>
                <c:pt idx="433">
                  <c:v>1.01047</c:v>
                </c:pt>
                <c:pt idx="434">
                  <c:v>1.0127199999999998</c:v>
                </c:pt>
                <c:pt idx="435">
                  <c:v>1.0047699999999999</c:v>
                </c:pt>
                <c:pt idx="436">
                  <c:v>1.01149</c:v>
                </c:pt>
                <c:pt idx="437">
                  <c:v>1.0087999999999999</c:v>
                </c:pt>
                <c:pt idx="438">
                  <c:v>1.00831</c:v>
                </c:pt>
                <c:pt idx="439">
                  <c:v>1.0158700000000001</c:v>
                </c:pt>
                <c:pt idx="440">
                  <c:v>1.00518</c:v>
                </c:pt>
                <c:pt idx="441">
                  <c:v>1.00366</c:v>
                </c:pt>
                <c:pt idx="442">
                  <c:v>1.01817</c:v>
                </c:pt>
                <c:pt idx="443">
                  <c:v>1.0085999999999999</c:v>
                </c:pt>
                <c:pt idx="444">
                  <c:v>1.0108200000000001</c:v>
                </c:pt>
                <c:pt idx="445">
                  <c:v>1.0083899999999999</c:v>
                </c:pt>
                <c:pt idx="446">
                  <c:v>1.01397</c:v>
                </c:pt>
                <c:pt idx="447">
                  <c:v>1.0226600000000001</c:v>
                </c:pt>
                <c:pt idx="448">
                  <c:v>1.00648</c:v>
                </c:pt>
                <c:pt idx="449">
                  <c:v>0.98712</c:v>
                </c:pt>
                <c:pt idx="450">
                  <c:v>1.0095099999999999</c:v>
                </c:pt>
                <c:pt idx="451">
                  <c:v>1.0101</c:v>
                </c:pt>
                <c:pt idx="452">
                  <c:v>1.0319099999999999</c:v>
                </c:pt>
                <c:pt idx="453">
                  <c:v>1.02108</c:v>
                </c:pt>
                <c:pt idx="454">
                  <c:v>1.0119499999999999</c:v>
                </c:pt>
                <c:pt idx="455">
                  <c:v>0.99977499999999997</c:v>
                </c:pt>
                <c:pt idx="456">
                  <c:v>1.00966</c:v>
                </c:pt>
                <c:pt idx="457">
                  <c:v>1.0041800000000001</c:v>
                </c:pt>
                <c:pt idx="458">
                  <c:v>1.00878</c:v>
                </c:pt>
                <c:pt idx="459">
                  <c:v>1.0053400000000001</c:v>
                </c:pt>
                <c:pt idx="460">
                  <c:v>1.0032700000000001</c:v>
                </c:pt>
                <c:pt idx="461">
                  <c:v>1.01738</c:v>
                </c:pt>
                <c:pt idx="462">
                  <c:v>1.0221</c:v>
                </c:pt>
                <c:pt idx="463">
                  <c:v>1.00569</c:v>
                </c:pt>
                <c:pt idx="464">
                  <c:v>0.99037799999999987</c:v>
                </c:pt>
                <c:pt idx="465">
                  <c:v>1.01631</c:v>
                </c:pt>
                <c:pt idx="466">
                  <c:v>1.00725</c:v>
                </c:pt>
                <c:pt idx="467">
                  <c:v>1.0159800000000001</c:v>
                </c:pt>
                <c:pt idx="468">
                  <c:v>1.0073099999999999</c:v>
                </c:pt>
                <c:pt idx="469">
                  <c:v>1.0130699999999999</c:v>
                </c:pt>
                <c:pt idx="470">
                  <c:v>1.0012000000000001</c:v>
                </c:pt>
                <c:pt idx="471">
                  <c:v>1.0078200000000002</c:v>
                </c:pt>
                <c:pt idx="472">
                  <c:v>1.0106499999999998</c:v>
                </c:pt>
                <c:pt idx="473">
                  <c:v>1.0183</c:v>
                </c:pt>
                <c:pt idx="474">
                  <c:v>1.01583</c:v>
                </c:pt>
                <c:pt idx="475">
                  <c:v>1.01051</c:v>
                </c:pt>
                <c:pt idx="476">
                  <c:v>1.00708</c:v>
                </c:pt>
                <c:pt idx="477">
                  <c:v>1.01193</c:v>
                </c:pt>
                <c:pt idx="478">
                  <c:v>1.0218</c:v>
                </c:pt>
                <c:pt idx="479">
                  <c:v>1.01854</c:v>
                </c:pt>
                <c:pt idx="480">
                  <c:v>1.00793</c:v>
                </c:pt>
                <c:pt idx="481">
                  <c:v>1.01671</c:v>
                </c:pt>
                <c:pt idx="482">
                  <c:v>0.99455600000000011</c:v>
                </c:pt>
                <c:pt idx="483">
                  <c:v>1.0151000000000001</c:v>
                </c:pt>
                <c:pt idx="484">
                  <c:v>1.0177700000000001</c:v>
                </c:pt>
                <c:pt idx="485">
                  <c:v>1.0151600000000001</c:v>
                </c:pt>
                <c:pt idx="486">
                  <c:v>1.0131400000000002</c:v>
                </c:pt>
                <c:pt idx="487">
                  <c:v>1.0157799999999999</c:v>
                </c:pt>
                <c:pt idx="488">
                  <c:v>1.01085</c:v>
                </c:pt>
                <c:pt idx="489">
                  <c:v>1.0105999999999999</c:v>
                </c:pt>
                <c:pt idx="490">
                  <c:v>1.0009699999999999</c:v>
                </c:pt>
                <c:pt idx="491">
                  <c:v>1.0103800000000001</c:v>
                </c:pt>
                <c:pt idx="492">
                  <c:v>1.00881</c:v>
                </c:pt>
                <c:pt idx="493">
                  <c:v>1.00736</c:v>
                </c:pt>
                <c:pt idx="494">
                  <c:v>1.0126200000000001</c:v>
                </c:pt>
                <c:pt idx="495">
                  <c:v>1.01397</c:v>
                </c:pt>
                <c:pt idx="496">
                  <c:v>1.0096700000000001</c:v>
                </c:pt>
                <c:pt idx="497">
                  <c:v>1.00054</c:v>
                </c:pt>
                <c:pt idx="498">
                  <c:v>1.0059899999999999</c:v>
                </c:pt>
                <c:pt idx="499">
                  <c:v>1.0114400000000001</c:v>
                </c:pt>
                <c:pt idx="500">
                  <c:v>1.0210699999999999</c:v>
                </c:pt>
                <c:pt idx="501">
                  <c:v>1.0091700000000001</c:v>
                </c:pt>
                <c:pt idx="502">
                  <c:v>1.0241800000000001</c:v>
                </c:pt>
                <c:pt idx="503">
                  <c:v>1.0173300000000001</c:v>
                </c:pt>
                <c:pt idx="504">
                  <c:v>1.01309</c:v>
                </c:pt>
                <c:pt idx="505">
                  <c:v>1.0153099999999999</c:v>
                </c:pt>
                <c:pt idx="506">
                  <c:v>1.01789</c:v>
                </c:pt>
                <c:pt idx="507">
                  <c:v>1.0124</c:v>
                </c:pt>
                <c:pt idx="508">
                  <c:v>1.0189999999999999</c:v>
                </c:pt>
                <c:pt idx="509">
                  <c:v>1.0083599999999999</c:v>
                </c:pt>
                <c:pt idx="510">
                  <c:v>1.00858</c:v>
                </c:pt>
                <c:pt idx="511">
                  <c:v>1.0002</c:v>
                </c:pt>
                <c:pt idx="512">
                  <c:v>1.02983</c:v>
                </c:pt>
                <c:pt idx="513">
                  <c:v>1.02077</c:v>
                </c:pt>
                <c:pt idx="514">
                  <c:v>1.01294</c:v>
                </c:pt>
                <c:pt idx="515">
                  <c:v>1.01129</c:v>
                </c:pt>
                <c:pt idx="516">
                  <c:v>1.01203</c:v>
                </c:pt>
                <c:pt idx="517">
                  <c:v>1.0089300000000001</c:v>
                </c:pt>
                <c:pt idx="518">
                  <c:v>1.0233300000000001</c:v>
                </c:pt>
                <c:pt idx="519">
                  <c:v>1.01458</c:v>
                </c:pt>
                <c:pt idx="520">
                  <c:v>1.03199</c:v>
                </c:pt>
                <c:pt idx="521">
                  <c:v>1.0176100000000001</c:v>
                </c:pt>
                <c:pt idx="522">
                  <c:v>1.01448</c:v>
                </c:pt>
                <c:pt idx="523">
                  <c:v>1.0107700000000002</c:v>
                </c:pt>
                <c:pt idx="524">
                  <c:v>1.0091299999999999</c:v>
                </c:pt>
                <c:pt idx="525">
                  <c:v>1.01511</c:v>
                </c:pt>
                <c:pt idx="526">
                  <c:v>1.0160900000000002</c:v>
                </c:pt>
                <c:pt idx="527">
                  <c:v>1.01831</c:v>
                </c:pt>
                <c:pt idx="528">
                  <c:v>1.0153399999999999</c:v>
                </c:pt>
                <c:pt idx="529">
                  <c:v>1.00356</c:v>
                </c:pt>
                <c:pt idx="530">
                  <c:v>1.0105599999999999</c:v>
                </c:pt>
                <c:pt idx="531">
                  <c:v>1.02139</c:v>
                </c:pt>
                <c:pt idx="532">
                  <c:v>1.0159</c:v>
                </c:pt>
                <c:pt idx="533">
                  <c:v>1.0217800000000001</c:v>
                </c:pt>
                <c:pt idx="534">
                  <c:v>1.0075700000000001</c:v>
                </c:pt>
                <c:pt idx="535">
                  <c:v>1.0200100000000001</c:v>
                </c:pt>
                <c:pt idx="536">
                  <c:v>1.01535</c:v>
                </c:pt>
                <c:pt idx="537">
                  <c:v>1.01728</c:v>
                </c:pt>
                <c:pt idx="538">
                  <c:v>1.0143199999999999</c:v>
                </c:pt>
                <c:pt idx="539">
                  <c:v>1.01892</c:v>
                </c:pt>
                <c:pt idx="540">
                  <c:v>1.0130600000000001</c:v>
                </c:pt>
                <c:pt idx="541">
                  <c:v>1.0036800000000001</c:v>
                </c:pt>
                <c:pt idx="542">
                  <c:v>1.0024599999999999</c:v>
                </c:pt>
                <c:pt idx="543">
                  <c:v>1.02271</c:v>
                </c:pt>
                <c:pt idx="544">
                  <c:v>1.01844</c:v>
                </c:pt>
                <c:pt idx="545">
                  <c:v>1.01461</c:v>
                </c:pt>
                <c:pt idx="546">
                  <c:v>1.0098100000000001</c:v>
                </c:pt>
                <c:pt idx="547">
                  <c:v>1.0143800000000001</c:v>
                </c:pt>
                <c:pt idx="548">
                  <c:v>1.01322</c:v>
                </c:pt>
                <c:pt idx="549">
                  <c:v>1.0241099999999999</c:v>
                </c:pt>
                <c:pt idx="550">
                  <c:v>1.0243599999999999</c:v>
                </c:pt>
                <c:pt idx="551">
                  <c:v>1.01281</c:v>
                </c:pt>
                <c:pt idx="552">
                  <c:v>1.01363</c:v>
                </c:pt>
                <c:pt idx="553">
                  <c:v>1.0214400000000001</c:v>
                </c:pt>
                <c:pt idx="554">
                  <c:v>1.0158700000000001</c:v>
                </c:pt>
                <c:pt idx="555">
                  <c:v>1.0234000000000001</c:v>
                </c:pt>
                <c:pt idx="556">
                  <c:v>1.0143499999999999</c:v>
                </c:pt>
                <c:pt idx="557">
                  <c:v>1.0219</c:v>
                </c:pt>
                <c:pt idx="558">
                  <c:v>1.01356</c:v>
                </c:pt>
                <c:pt idx="559">
                  <c:v>1.00763</c:v>
                </c:pt>
                <c:pt idx="560">
                  <c:v>1.0202800000000001</c:v>
                </c:pt>
                <c:pt idx="561">
                  <c:v>1.01877</c:v>
                </c:pt>
                <c:pt idx="562">
                  <c:v>1.01668</c:v>
                </c:pt>
                <c:pt idx="563">
                  <c:v>1.0134000000000001</c:v>
                </c:pt>
                <c:pt idx="564">
                  <c:v>1.0174099999999999</c:v>
                </c:pt>
                <c:pt idx="565">
                  <c:v>1.0161899999999999</c:v>
                </c:pt>
                <c:pt idx="566">
                  <c:v>1.0132300000000001</c:v>
                </c:pt>
                <c:pt idx="567">
                  <c:v>1.0119800000000001</c:v>
                </c:pt>
                <c:pt idx="568">
                  <c:v>1.0125</c:v>
                </c:pt>
                <c:pt idx="569">
                  <c:v>1.0185899999999999</c:v>
                </c:pt>
                <c:pt idx="570">
                  <c:v>1.02033</c:v>
                </c:pt>
                <c:pt idx="571">
                  <c:v>1.0224</c:v>
                </c:pt>
                <c:pt idx="572">
                  <c:v>1.0187999999999999</c:v>
                </c:pt>
                <c:pt idx="573">
                  <c:v>1.0217499999999999</c:v>
                </c:pt>
                <c:pt idx="574">
                  <c:v>1.02332</c:v>
                </c:pt>
                <c:pt idx="575">
                  <c:v>1.0124899999999999</c:v>
                </c:pt>
                <c:pt idx="576">
                  <c:v>1.01423</c:v>
                </c:pt>
                <c:pt idx="577">
                  <c:v>1.0166299999999999</c:v>
                </c:pt>
                <c:pt idx="578">
                  <c:v>1.0210399999999999</c:v>
                </c:pt>
                <c:pt idx="579">
                  <c:v>1.0229900000000001</c:v>
                </c:pt>
                <c:pt idx="580">
                  <c:v>1.0073500000000002</c:v>
                </c:pt>
                <c:pt idx="581">
                  <c:v>1.0178499999999999</c:v>
                </c:pt>
                <c:pt idx="582">
                  <c:v>1.0154399999999999</c:v>
                </c:pt>
                <c:pt idx="583">
                  <c:v>1.0133799999999999</c:v>
                </c:pt>
                <c:pt idx="584">
                  <c:v>1.0219400000000001</c:v>
                </c:pt>
                <c:pt idx="585">
                  <c:v>1.01088</c:v>
                </c:pt>
                <c:pt idx="586">
                  <c:v>1.01895</c:v>
                </c:pt>
                <c:pt idx="587">
                  <c:v>1.01779</c:v>
                </c:pt>
                <c:pt idx="588">
                  <c:v>1.00681</c:v>
                </c:pt>
                <c:pt idx="589">
                  <c:v>1.0176700000000001</c:v>
                </c:pt>
                <c:pt idx="590">
                  <c:v>1.0241500000000001</c:v>
                </c:pt>
                <c:pt idx="591">
                  <c:v>1.0101</c:v>
                </c:pt>
                <c:pt idx="592">
                  <c:v>1.01847</c:v>
                </c:pt>
                <c:pt idx="593">
                  <c:v>1.0065299999999999</c:v>
                </c:pt>
                <c:pt idx="594">
                  <c:v>1.01132</c:v>
                </c:pt>
                <c:pt idx="595">
                  <c:v>1.0188900000000001</c:v>
                </c:pt>
                <c:pt idx="596">
                  <c:v>1.0136400000000001</c:v>
                </c:pt>
                <c:pt idx="597">
                  <c:v>1.0141799999999999</c:v>
                </c:pt>
                <c:pt idx="598">
                  <c:v>1.0290300000000001</c:v>
                </c:pt>
                <c:pt idx="599">
                  <c:v>1.0113099999999999</c:v>
                </c:pt>
                <c:pt idx="600">
                  <c:v>1.01709</c:v>
                </c:pt>
                <c:pt idx="601">
                  <c:v>1.0177500000000002</c:v>
                </c:pt>
                <c:pt idx="602">
                  <c:v>1.0234399999999999</c:v>
                </c:pt>
                <c:pt idx="603">
                  <c:v>1.0205499999999998</c:v>
                </c:pt>
                <c:pt idx="604">
                  <c:v>1.0194799999999999</c:v>
                </c:pt>
                <c:pt idx="605">
                  <c:v>1.0064</c:v>
                </c:pt>
                <c:pt idx="606">
                  <c:v>1.0114700000000001</c:v>
                </c:pt>
                <c:pt idx="607">
                  <c:v>1.0222500000000001</c:v>
                </c:pt>
                <c:pt idx="608">
                  <c:v>1.0148999999999999</c:v>
                </c:pt>
                <c:pt idx="609">
                  <c:v>1.01454</c:v>
                </c:pt>
                <c:pt idx="610">
                  <c:v>1.0136799999999999</c:v>
                </c:pt>
                <c:pt idx="611">
                  <c:v>1.0106300000000001</c:v>
                </c:pt>
                <c:pt idx="612">
                  <c:v>1.01827</c:v>
                </c:pt>
                <c:pt idx="613">
                  <c:v>1.0219100000000001</c:v>
                </c:pt>
                <c:pt idx="614">
                  <c:v>1.0117900000000002</c:v>
                </c:pt>
                <c:pt idx="615">
                  <c:v>1.0205</c:v>
                </c:pt>
                <c:pt idx="616">
                  <c:v>1.00509</c:v>
                </c:pt>
                <c:pt idx="617">
                  <c:v>1.01535</c:v>
                </c:pt>
                <c:pt idx="618">
                  <c:v>1.00674</c:v>
                </c:pt>
                <c:pt idx="619">
                  <c:v>1.02081</c:v>
                </c:pt>
                <c:pt idx="620">
                  <c:v>1.01502</c:v>
                </c:pt>
                <c:pt idx="621">
                  <c:v>1.00627</c:v>
                </c:pt>
                <c:pt idx="622">
                  <c:v>1.0166599999999999</c:v>
                </c:pt>
                <c:pt idx="623">
                  <c:v>1.00891</c:v>
                </c:pt>
                <c:pt idx="624">
                  <c:v>1.0271699999999999</c:v>
                </c:pt>
                <c:pt idx="625">
                  <c:v>1.0116699999999998</c:v>
                </c:pt>
                <c:pt idx="626">
                  <c:v>1.01556</c:v>
                </c:pt>
                <c:pt idx="627">
                  <c:v>1.01308</c:v>
                </c:pt>
                <c:pt idx="628">
                  <c:v>1.0145500000000001</c:v>
                </c:pt>
                <c:pt idx="629">
                  <c:v>1.02555</c:v>
                </c:pt>
                <c:pt idx="630">
                  <c:v>1.0101100000000001</c:v>
                </c:pt>
                <c:pt idx="631">
                  <c:v>1.0192600000000001</c:v>
                </c:pt>
                <c:pt idx="632">
                  <c:v>1.00743</c:v>
                </c:pt>
                <c:pt idx="633">
                  <c:v>1.0113399999999999</c:v>
                </c:pt>
                <c:pt idx="634">
                  <c:v>1.0160900000000002</c:v>
                </c:pt>
                <c:pt idx="635">
                  <c:v>1.01803</c:v>
                </c:pt>
                <c:pt idx="636">
                  <c:v>1.0154699999999999</c:v>
                </c:pt>
                <c:pt idx="637">
                  <c:v>1.0159499999999999</c:v>
                </c:pt>
                <c:pt idx="638">
                  <c:v>1.0154099999999999</c:v>
                </c:pt>
                <c:pt idx="639">
                  <c:v>1.02416</c:v>
                </c:pt>
                <c:pt idx="640">
                  <c:v>1.0095499999999999</c:v>
                </c:pt>
                <c:pt idx="641">
                  <c:v>1.0097099999999999</c:v>
                </c:pt>
                <c:pt idx="642">
                  <c:v>1.0223800000000001</c:v>
                </c:pt>
                <c:pt idx="643">
                  <c:v>1.01213</c:v>
                </c:pt>
                <c:pt idx="644">
                  <c:v>1.01339</c:v>
                </c:pt>
                <c:pt idx="645">
                  <c:v>1.01505</c:v>
                </c:pt>
                <c:pt idx="646">
                  <c:v>1.00993</c:v>
                </c:pt>
                <c:pt idx="647">
                  <c:v>1.01006</c:v>
                </c:pt>
                <c:pt idx="648">
                  <c:v>1.0001800000000001</c:v>
                </c:pt>
                <c:pt idx="649">
                  <c:v>1.01115</c:v>
                </c:pt>
                <c:pt idx="650">
                  <c:v>1.0103499999999999</c:v>
                </c:pt>
                <c:pt idx="651">
                  <c:v>1.01423</c:v>
                </c:pt>
                <c:pt idx="652">
                  <c:v>1.0135999999999998</c:v>
                </c:pt>
                <c:pt idx="653">
                  <c:v>1.0128200000000001</c:v>
                </c:pt>
                <c:pt idx="654">
                  <c:v>1.00563</c:v>
                </c:pt>
                <c:pt idx="655">
                  <c:v>1.02399</c:v>
                </c:pt>
                <c:pt idx="656">
                  <c:v>1.01949</c:v>
                </c:pt>
                <c:pt idx="657">
                  <c:v>1.0108300000000001</c:v>
                </c:pt>
                <c:pt idx="658">
                  <c:v>1.01207</c:v>
                </c:pt>
                <c:pt idx="659">
                  <c:v>1.0055799999999999</c:v>
                </c:pt>
                <c:pt idx="660">
                  <c:v>1.0210999999999999</c:v>
                </c:pt>
                <c:pt idx="661">
                  <c:v>1.0246200000000001</c:v>
                </c:pt>
                <c:pt idx="662">
                  <c:v>1.0110700000000001</c:v>
                </c:pt>
                <c:pt idx="663">
                  <c:v>1.0128200000000001</c:v>
                </c:pt>
                <c:pt idx="664">
                  <c:v>1.0096700000000001</c:v>
                </c:pt>
                <c:pt idx="665">
                  <c:v>1.01962</c:v>
                </c:pt>
                <c:pt idx="666">
                  <c:v>1.0119499999999999</c:v>
                </c:pt>
                <c:pt idx="667">
                  <c:v>1.01024</c:v>
                </c:pt>
                <c:pt idx="668">
                  <c:v>1.02129</c:v>
                </c:pt>
                <c:pt idx="669">
                  <c:v>1.0220099999999999</c:v>
                </c:pt>
                <c:pt idx="670">
                  <c:v>1.00892</c:v>
                </c:pt>
                <c:pt idx="671">
                  <c:v>1.00732</c:v>
                </c:pt>
                <c:pt idx="672">
                  <c:v>1.0178499999999999</c:v>
                </c:pt>
                <c:pt idx="673">
                  <c:v>1.01095</c:v>
                </c:pt>
                <c:pt idx="674">
                  <c:v>1.01176</c:v>
                </c:pt>
                <c:pt idx="675">
                  <c:v>1.00962</c:v>
                </c:pt>
                <c:pt idx="676">
                  <c:v>1.01515</c:v>
                </c:pt>
                <c:pt idx="677">
                  <c:v>1.01389</c:v>
                </c:pt>
                <c:pt idx="678">
                  <c:v>1.0129000000000001</c:v>
                </c:pt>
                <c:pt idx="679">
                  <c:v>1.0111699999999999</c:v>
                </c:pt>
                <c:pt idx="680">
                  <c:v>1.0257000000000001</c:v>
                </c:pt>
                <c:pt idx="681">
                  <c:v>1.01475</c:v>
                </c:pt>
                <c:pt idx="682">
                  <c:v>1.0163500000000001</c:v>
                </c:pt>
                <c:pt idx="683">
                  <c:v>1.0125500000000001</c:v>
                </c:pt>
                <c:pt idx="684">
                  <c:v>1.0146900000000001</c:v>
                </c:pt>
                <c:pt idx="685">
                  <c:v>1.0153099999999999</c:v>
                </c:pt>
                <c:pt idx="686">
                  <c:v>1.0186900000000001</c:v>
                </c:pt>
                <c:pt idx="687">
                  <c:v>1.0262899999999999</c:v>
                </c:pt>
                <c:pt idx="688">
                  <c:v>1.00292</c:v>
                </c:pt>
                <c:pt idx="689">
                  <c:v>1.0081</c:v>
                </c:pt>
                <c:pt idx="690">
                  <c:v>1.0281099999999999</c:v>
                </c:pt>
                <c:pt idx="691">
                  <c:v>1.02888</c:v>
                </c:pt>
                <c:pt idx="692">
                  <c:v>1.0156500000000002</c:v>
                </c:pt>
                <c:pt idx="693">
                  <c:v>1.0173400000000001</c:v>
                </c:pt>
                <c:pt idx="694">
                  <c:v>1.01075</c:v>
                </c:pt>
                <c:pt idx="695">
                  <c:v>1.0121500000000001</c:v>
                </c:pt>
                <c:pt idx="696">
                  <c:v>1.0078099999999999</c:v>
                </c:pt>
                <c:pt idx="697">
                  <c:v>1.0185599999999999</c:v>
                </c:pt>
                <c:pt idx="698">
                  <c:v>1.0132000000000001</c:v>
                </c:pt>
                <c:pt idx="699">
                  <c:v>1.01501</c:v>
                </c:pt>
                <c:pt idx="700">
                  <c:v>1.01891</c:v>
                </c:pt>
                <c:pt idx="701">
                  <c:v>1.01441</c:v>
                </c:pt>
                <c:pt idx="702">
                  <c:v>1.01017</c:v>
                </c:pt>
                <c:pt idx="703">
                  <c:v>1.01475</c:v>
                </c:pt>
                <c:pt idx="704">
                  <c:v>1.01997</c:v>
                </c:pt>
                <c:pt idx="705">
                  <c:v>1.01122</c:v>
                </c:pt>
                <c:pt idx="706">
                  <c:v>1.02261</c:v>
                </c:pt>
                <c:pt idx="707">
                  <c:v>1.0111999999999999</c:v>
                </c:pt>
                <c:pt idx="708">
                  <c:v>1.00962</c:v>
                </c:pt>
                <c:pt idx="709">
                  <c:v>1.01684</c:v>
                </c:pt>
                <c:pt idx="710">
                  <c:v>1.01681</c:v>
                </c:pt>
                <c:pt idx="711">
                  <c:v>1.0131899999999998</c:v>
                </c:pt>
                <c:pt idx="712">
                  <c:v>1.01806</c:v>
                </c:pt>
                <c:pt idx="713">
                  <c:v>1.0205900000000001</c:v>
                </c:pt>
                <c:pt idx="714">
                  <c:v>1.01596</c:v>
                </c:pt>
                <c:pt idx="715">
                  <c:v>1.0119899999999999</c:v>
                </c:pt>
                <c:pt idx="716">
                  <c:v>1.0110600000000001</c:v>
                </c:pt>
                <c:pt idx="717">
                  <c:v>1.01085</c:v>
                </c:pt>
                <c:pt idx="718">
                  <c:v>1.0111399999999999</c:v>
                </c:pt>
                <c:pt idx="719">
                  <c:v>1.0067700000000002</c:v>
                </c:pt>
                <c:pt idx="720">
                  <c:v>1.0121899999999999</c:v>
                </c:pt>
                <c:pt idx="721">
                  <c:v>1.02233</c:v>
                </c:pt>
                <c:pt idx="722">
                  <c:v>1.0134399999999999</c:v>
                </c:pt>
                <c:pt idx="723">
                  <c:v>1.00926</c:v>
                </c:pt>
                <c:pt idx="724">
                  <c:v>1.00789</c:v>
                </c:pt>
                <c:pt idx="725">
                  <c:v>1.0116800000000001</c:v>
                </c:pt>
                <c:pt idx="726">
                  <c:v>1.01125</c:v>
                </c:pt>
                <c:pt idx="727">
                  <c:v>1.0001599999999999</c:v>
                </c:pt>
                <c:pt idx="728">
                  <c:v>1.0165199999999999</c:v>
                </c:pt>
                <c:pt idx="729">
                  <c:v>1.01332</c:v>
                </c:pt>
                <c:pt idx="730">
                  <c:v>1.0097200000000002</c:v>
                </c:pt>
                <c:pt idx="731">
                  <c:v>1.01363</c:v>
                </c:pt>
                <c:pt idx="732">
                  <c:v>1.01837</c:v>
                </c:pt>
                <c:pt idx="733">
                  <c:v>1.01512</c:v>
                </c:pt>
                <c:pt idx="734">
                  <c:v>1.02085</c:v>
                </c:pt>
                <c:pt idx="735">
                  <c:v>1.01885</c:v>
                </c:pt>
                <c:pt idx="736">
                  <c:v>1.02051</c:v>
                </c:pt>
                <c:pt idx="737">
                  <c:v>1.01569</c:v>
                </c:pt>
                <c:pt idx="738">
                  <c:v>1.0180099999999999</c:v>
                </c:pt>
                <c:pt idx="739">
                  <c:v>1.00078</c:v>
                </c:pt>
                <c:pt idx="740">
                  <c:v>1.0193399999999999</c:v>
                </c:pt>
                <c:pt idx="741">
                  <c:v>1.0164800000000001</c:v>
                </c:pt>
                <c:pt idx="742">
                  <c:v>1.0191399999999999</c:v>
                </c:pt>
                <c:pt idx="743">
                  <c:v>1.00912</c:v>
                </c:pt>
                <c:pt idx="744">
                  <c:v>1.0215000000000001</c:v>
                </c:pt>
                <c:pt idx="745">
                  <c:v>1.0085299999999999</c:v>
                </c:pt>
                <c:pt idx="746">
                  <c:v>1.0074799999999999</c:v>
                </c:pt>
                <c:pt idx="747">
                  <c:v>1.0167199999999998</c:v>
                </c:pt>
                <c:pt idx="748">
                  <c:v>1.0166500000000001</c:v>
                </c:pt>
                <c:pt idx="749">
                  <c:v>1.0108900000000001</c:v>
                </c:pt>
                <c:pt idx="750">
                  <c:v>1.0111300000000001</c:v>
                </c:pt>
                <c:pt idx="751">
                  <c:v>1.0210000000000001</c:v>
                </c:pt>
                <c:pt idx="752">
                  <c:v>1.0101100000000001</c:v>
                </c:pt>
                <c:pt idx="753">
                  <c:v>1.0087999999999999</c:v>
                </c:pt>
                <c:pt idx="754">
                  <c:v>1.00963</c:v>
                </c:pt>
                <c:pt idx="755">
                  <c:v>1.01427</c:v>
                </c:pt>
                <c:pt idx="756">
                  <c:v>1.0061</c:v>
                </c:pt>
                <c:pt idx="757">
                  <c:v>1.0097099999999999</c:v>
                </c:pt>
                <c:pt idx="758">
                  <c:v>1.0174799999999999</c:v>
                </c:pt>
                <c:pt idx="759">
                  <c:v>1.02135</c:v>
                </c:pt>
                <c:pt idx="760">
                  <c:v>1.0188699999999999</c:v>
                </c:pt>
                <c:pt idx="761">
                  <c:v>1.00909</c:v>
                </c:pt>
                <c:pt idx="762">
                  <c:v>1.01085</c:v>
                </c:pt>
                <c:pt idx="763">
                  <c:v>1.0216400000000001</c:v>
                </c:pt>
                <c:pt idx="764">
                  <c:v>1.00238</c:v>
                </c:pt>
                <c:pt idx="765">
                  <c:v>1.02485</c:v>
                </c:pt>
                <c:pt idx="766">
                  <c:v>1.0232399999999999</c:v>
                </c:pt>
                <c:pt idx="767">
                  <c:v>1.01616</c:v>
                </c:pt>
                <c:pt idx="768">
                  <c:v>1.01616</c:v>
                </c:pt>
                <c:pt idx="769">
                  <c:v>1.02552</c:v>
                </c:pt>
                <c:pt idx="770">
                  <c:v>1.0309499999999998</c:v>
                </c:pt>
                <c:pt idx="771">
                  <c:v>1.0141</c:v>
                </c:pt>
                <c:pt idx="772">
                  <c:v>1.00966</c:v>
                </c:pt>
                <c:pt idx="773">
                  <c:v>1.0088599999999999</c:v>
                </c:pt>
                <c:pt idx="774">
                  <c:v>1.02105</c:v>
                </c:pt>
                <c:pt idx="775">
                  <c:v>1.0231999999999999</c:v>
                </c:pt>
                <c:pt idx="776">
                  <c:v>1.0198400000000001</c:v>
                </c:pt>
                <c:pt idx="777">
                  <c:v>1.0146999999999999</c:v>
                </c:pt>
                <c:pt idx="778">
                  <c:v>1.0177500000000002</c:v>
                </c:pt>
                <c:pt idx="779">
                  <c:v>1.01312</c:v>
                </c:pt>
                <c:pt idx="780">
                  <c:v>1.02278</c:v>
                </c:pt>
                <c:pt idx="781">
                  <c:v>1.0202499999999999</c:v>
                </c:pt>
                <c:pt idx="782">
                  <c:v>1.0181100000000001</c:v>
                </c:pt>
                <c:pt idx="783">
                  <c:v>1.0167300000000001</c:v>
                </c:pt>
                <c:pt idx="784">
                  <c:v>1.0178</c:v>
                </c:pt>
                <c:pt idx="785">
                  <c:v>1.0214300000000001</c:v>
                </c:pt>
                <c:pt idx="786">
                  <c:v>1.01586</c:v>
                </c:pt>
                <c:pt idx="787">
                  <c:v>1.0160499999999999</c:v>
                </c:pt>
                <c:pt idx="788">
                  <c:v>1.0183</c:v>
                </c:pt>
                <c:pt idx="789">
                  <c:v>1.02122</c:v>
                </c:pt>
                <c:pt idx="790">
                  <c:v>1.01329</c:v>
                </c:pt>
                <c:pt idx="791">
                  <c:v>1.0158400000000001</c:v>
                </c:pt>
                <c:pt idx="792">
                  <c:v>1.0153099999999999</c:v>
                </c:pt>
                <c:pt idx="793">
                  <c:v>1.00519</c:v>
                </c:pt>
                <c:pt idx="794">
                  <c:v>1.0175099999999999</c:v>
                </c:pt>
                <c:pt idx="795">
                  <c:v>1.02244</c:v>
                </c:pt>
                <c:pt idx="796">
                  <c:v>1.0120100000000001</c:v>
                </c:pt>
                <c:pt idx="797">
                  <c:v>1.0147400000000002</c:v>
                </c:pt>
                <c:pt idx="798">
                  <c:v>1.01081</c:v>
                </c:pt>
                <c:pt idx="799">
                  <c:v>1.0107200000000001</c:v>
                </c:pt>
                <c:pt idx="800">
                  <c:v>1.0319500000000001</c:v>
                </c:pt>
                <c:pt idx="801">
                  <c:v>1.0086299999999999</c:v>
                </c:pt>
                <c:pt idx="802">
                  <c:v>1.0187900000000001</c:v>
                </c:pt>
                <c:pt idx="803">
                  <c:v>1.0095799999999999</c:v>
                </c:pt>
                <c:pt idx="804">
                  <c:v>1.0125600000000001</c:v>
                </c:pt>
                <c:pt idx="805">
                  <c:v>1.0110700000000001</c:v>
                </c:pt>
                <c:pt idx="806">
                  <c:v>1.02206</c:v>
                </c:pt>
                <c:pt idx="807">
                  <c:v>1.0312999999999999</c:v>
                </c:pt>
                <c:pt idx="808">
                  <c:v>1.0209299999999999</c:v>
                </c:pt>
                <c:pt idx="809">
                  <c:v>1.02308</c:v>
                </c:pt>
                <c:pt idx="810">
                  <c:v>1.0230700000000001</c:v>
                </c:pt>
                <c:pt idx="811">
                  <c:v>1.01902</c:v>
                </c:pt>
                <c:pt idx="812">
                  <c:v>1.0205199999999999</c:v>
                </c:pt>
                <c:pt idx="813">
                  <c:v>1.02464</c:v>
                </c:pt>
                <c:pt idx="814">
                  <c:v>1.0080899999999999</c:v>
                </c:pt>
                <c:pt idx="815">
                  <c:v>1.0116699999999998</c:v>
                </c:pt>
                <c:pt idx="816">
                  <c:v>1.01955</c:v>
                </c:pt>
                <c:pt idx="817">
                  <c:v>1.0269999999999999</c:v>
                </c:pt>
                <c:pt idx="818">
                  <c:v>1.01946</c:v>
                </c:pt>
                <c:pt idx="819">
                  <c:v>1.01125</c:v>
                </c:pt>
                <c:pt idx="820">
                  <c:v>1.0188999999999999</c:v>
                </c:pt>
                <c:pt idx="821">
                  <c:v>1.0288300000000001</c:v>
                </c:pt>
                <c:pt idx="822">
                  <c:v>1.01291</c:v>
                </c:pt>
                <c:pt idx="823">
                  <c:v>1.01475</c:v>
                </c:pt>
                <c:pt idx="824">
                  <c:v>1.02101</c:v>
                </c:pt>
                <c:pt idx="825">
                  <c:v>1.0104899999999999</c:v>
                </c:pt>
                <c:pt idx="826">
                  <c:v>1.0190399999999999</c:v>
                </c:pt>
                <c:pt idx="827">
                  <c:v>1.02173</c:v>
                </c:pt>
                <c:pt idx="828">
                  <c:v>1.02773</c:v>
                </c:pt>
                <c:pt idx="829">
                  <c:v>1.0108699999999999</c:v>
                </c:pt>
                <c:pt idx="830">
                  <c:v>1.01414</c:v>
                </c:pt>
                <c:pt idx="831">
                  <c:v>1.0119100000000001</c:v>
                </c:pt>
                <c:pt idx="832">
                  <c:v>1.01841</c:v>
                </c:pt>
                <c:pt idx="833">
                  <c:v>1.01644</c:v>
                </c:pt>
                <c:pt idx="834">
                  <c:v>1.02345</c:v>
                </c:pt>
                <c:pt idx="835">
                  <c:v>1.01247</c:v>
                </c:pt>
                <c:pt idx="836">
                  <c:v>1.0200400000000001</c:v>
                </c:pt>
                <c:pt idx="837">
                  <c:v>1.0134799999999999</c:v>
                </c:pt>
                <c:pt idx="838">
                  <c:v>1.0185200000000001</c:v>
                </c:pt>
                <c:pt idx="839">
                  <c:v>1.02037</c:v>
                </c:pt>
                <c:pt idx="840">
                  <c:v>1.00797</c:v>
                </c:pt>
                <c:pt idx="841">
                  <c:v>1.02521</c:v>
                </c:pt>
                <c:pt idx="842">
                  <c:v>1.0059899999999999</c:v>
                </c:pt>
                <c:pt idx="843">
                  <c:v>0.86027399999999998</c:v>
                </c:pt>
                <c:pt idx="844">
                  <c:v>0.655026</c:v>
                </c:pt>
                <c:pt idx="845">
                  <c:v>0.39760699999999999</c:v>
                </c:pt>
                <c:pt idx="846">
                  <c:v>5.7539899999999998E-2</c:v>
                </c:pt>
                <c:pt idx="847">
                  <c:v>4.4946100000000003E-2</c:v>
                </c:pt>
                <c:pt idx="848">
                  <c:v>4.35631E-2</c:v>
                </c:pt>
                <c:pt idx="849">
                  <c:v>4.7450699999999998E-2</c:v>
                </c:pt>
                <c:pt idx="850">
                  <c:v>4.21997E-2</c:v>
                </c:pt>
                <c:pt idx="851">
                  <c:v>4.7489000000000003E-2</c:v>
                </c:pt>
                <c:pt idx="852">
                  <c:v>4.13677E-2</c:v>
                </c:pt>
                <c:pt idx="853">
                  <c:v>4.0526800000000002E-2</c:v>
                </c:pt>
                <c:pt idx="854">
                  <c:v>4.01643E-2</c:v>
                </c:pt>
                <c:pt idx="855">
                  <c:v>3.69687E-2</c:v>
                </c:pt>
                <c:pt idx="856">
                  <c:v>3.8052300000000004E-2</c:v>
                </c:pt>
                <c:pt idx="857">
                  <c:v>3.3054E-2</c:v>
                </c:pt>
                <c:pt idx="858">
                  <c:v>3.6403400000000002E-2</c:v>
                </c:pt>
                <c:pt idx="859">
                  <c:v>3.7012400000000001E-2</c:v>
                </c:pt>
                <c:pt idx="860">
                  <c:v>3.3091599999999999E-2</c:v>
                </c:pt>
                <c:pt idx="861">
                  <c:v>3.6158799999999998E-2</c:v>
                </c:pt>
                <c:pt idx="862">
                  <c:v>3.6899500000000002E-2</c:v>
                </c:pt>
                <c:pt idx="863">
                  <c:v>3.35552E-2</c:v>
                </c:pt>
                <c:pt idx="864">
                  <c:v>3.26901E-2</c:v>
                </c:pt>
                <c:pt idx="865">
                  <c:v>3.6757600000000001E-2</c:v>
                </c:pt>
                <c:pt idx="866">
                  <c:v>3.31452E-2</c:v>
                </c:pt>
                <c:pt idx="867">
                  <c:v>3.6879300000000004E-2</c:v>
                </c:pt>
                <c:pt idx="868">
                  <c:v>3.2502499999999997E-2</c:v>
                </c:pt>
                <c:pt idx="869">
                  <c:v>4.3577499999999998E-2</c:v>
                </c:pt>
                <c:pt idx="870">
                  <c:v>3.5806500000000005E-2</c:v>
                </c:pt>
                <c:pt idx="871">
                  <c:v>2.9660899999999997E-2</c:v>
                </c:pt>
                <c:pt idx="872">
                  <c:v>2.91153E-2</c:v>
                </c:pt>
                <c:pt idx="873">
                  <c:v>3.6153299999999999E-2</c:v>
                </c:pt>
                <c:pt idx="874">
                  <c:v>3.3645599999999998E-2</c:v>
                </c:pt>
                <c:pt idx="875">
                  <c:v>3.4982900000000004E-2</c:v>
                </c:pt>
                <c:pt idx="876">
                  <c:v>3.1593000000000003E-2</c:v>
                </c:pt>
                <c:pt idx="877">
                  <c:v>2.4986099999999997E-2</c:v>
                </c:pt>
                <c:pt idx="878">
                  <c:v>3.9073400000000001E-2</c:v>
                </c:pt>
                <c:pt idx="879">
                  <c:v>3.4024100000000002E-2</c:v>
                </c:pt>
                <c:pt idx="880">
                  <c:v>3.2104500000000001E-2</c:v>
                </c:pt>
                <c:pt idx="881">
                  <c:v>2.4366599999999999E-2</c:v>
                </c:pt>
                <c:pt idx="882">
                  <c:v>3.3461999999999999E-2</c:v>
                </c:pt>
                <c:pt idx="883">
                  <c:v>2.8227500000000003E-2</c:v>
                </c:pt>
                <c:pt idx="884">
                  <c:v>3.12208E-2</c:v>
                </c:pt>
                <c:pt idx="885">
                  <c:v>3.1893200000000003E-2</c:v>
                </c:pt>
                <c:pt idx="886">
                  <c:v>2.3411700000000001E-2</c:v>
                </c:pt>
                <c:pt idx="887">
                  <c:v>3.0856500000000002E-2</c:v>
                </c:pt>
                <c:pt idx="888">
                  <c:v>3.0665199999999997E-2</c:v>
                </c:pt>
                <c:pt idx="889">
                  <c:v>2.7501899999999999E-2</c:v>
                </c:pt>
                <c:pt idx="890">
                  <c:v>2.8954000000000001E-2</c:v>
                </c:pt>
                <c:pt idx="891">
                  <c:v>3.0222400000000003E-2</c:v>
                </c:pt>
                <c:pt idx="892">
                  <c:v>3.0294600000000001E-2</c:v>
                </c:pt>
                <c:pt idx="893">
                  <c:v>2.6114800000000001E-2</c:v>
                </c:pt>
                <c:pt idx="894">
                  <c:v>2.9029599999999999E-2</c:v>
                </c:pt>
                <c:pt idx="895">
                  <c:v>2.8920100000000001E-2</c:v>
                </c:pt>
                <c:pt idx="896">
                  <c:v>2.78903E-2</c:v>
                </c:pt>
                <c:pt idx="897">
                  <c:v>2.7505100000000001E-2</c:v>
                </c:pt>
                <c:pt idx="898">
                  <c:v>3.0048999999999999E-2</c:v>
                </c:pt>
                <c:pt idx="899">
                  <c:v>2.5442200000000002E-2</c:v>
                </c:pt>
                <c:pt idx="900">
                  <c:v>2.6233099999999999E-2</c:v>
                </c:pt>
                <c:pt idx="901">
                  <c:v>2.5929300000000002E-2</c:v>
                </c:pt>
                <c:pt idx="902">
                  <c:v>3.0876999999999998E-2</c:v>
                </c:pt>
                <c:pt idx="903">
                  <c:v>2.9724400000000002E-2</c:v>
                </c:pt>
                <c:pt idx="904">
                  <c:v>3.1136400000000002E-2</c:v>
                </c:pt>
                <c:pt idx="905">
                  <c:v>2.53391E-2</c:v>
                </c:pt>
                <c:pt idx="906">
                  <c:v>2.5261199999999998E-2</c:v>
                </c:pt>
                <c:pt idx="907">
                  <c:v>3.1315999999999997E-2</c:v>
                </c:pt>
                <c:pt idx="908">
                  <c:v>2.4215799999999999E-2</c:v>
                </c:pt>
                <c:pt idx="909">
                  <c:v>2.9877000000000001E-2</c:v>
                </c:pt>
                <c:pt idx="910">
                  <c:v>2.7450199999999998E-2</c:v>
                </c:pt>
                <c:pt idx="911">
                  <c:v>2.4123499999999999E-2</c:v>
                </c:pt>
                <c:pt idx="912">
                  <c:v>2.76847E-2</c:v>
                </c:pt>
                <c:pt idx="913">
                  <c:v>2.7920300000000002E-2</c:v>
                </c:pt>
                <c:pt idx="914">
                  <c:v>2.6967799999999997E-2</c:v>
                </c:pt>
                <c:pt idx="915">
                  <c:v>3.2085000000000002E-2</c:v>
                </c:pt>
                <c:pt idx="916">
                  <c:v>2.5548399999999999E-2</c:v>
                </c:pt>
                <c:pt idx="917">
                  <c:v>1.8431200000000002E-2</c:v>
                </c:pt>
                <c:pt idx="918">
                  <c:v>2.6193800000000003E-2</c:v>
                </c:pt>
                <c:pt idx="919">
                  <c:v>2.75164E-2</c:v>
                </c:pt>
                <c:pt idx="920">
                  <c:v>2.6738499999999998E-2</c:v>
                </c:pt>
                <c:pt idx="921">
                  <c:v>2.1318300000000002E-2</c:v>
                </c:pt>
                <c:pt idx="922">
                  <c:v>2.2088300000000002E-2</c:v>
                </c:pt>
                <c:pt idx="923">
                  <c:v>2.5772300000000001E-2</c:v>
                </c:pt>
                <c:pt idx="924">
                  <c:v>2.9926399999999999E-2</c:v>
                </c:pt>
                <c:pt idx="925">
                  <c:v>2.11148E-2</c:v>
                </c:pt>
                <c:pt idx="926">
                  <c:v>2.7437099999999999E-2</c:v>
                </c:pt>
                <c:pt idx="927">
                  <c:v>2.47525E-2</c:v>
                </c:pt>
                <c:pt idx="928">
                  <c:v>2.2431099999999999E-2</c:v>
                </c:pt>
                <c:pt idx="929">
                  <c:v>2.5942499999999997E-2</c:v>
                </c:pt>
                <c:pt idx="930">
                  <c:v>2.8392000000000001E-2</c:v>
                </c:pt>
                <c:pt idx="931">
                  <c:v>2.6116300000000002E-2</c:v>
                </c:pt>
                <c:pt idx="932">
                  <c:v>2.6970999999999998E-2</c:v>
                </c:pt>
                <c:pt idx="933">
                  <c:v>2.5533799999999999E-2</c:v>
                </c:pt>
                <c:pt idx="934">
                  <c:v>2.5795999999999999E-2</c:v>
                </c:pt>
                <c:pt idx="935">
                  <c:v>2.3275000000000001E-2</c:v>
                </c:pt>
                <c:pt idx="936">
                  <c:v>2.8081500000000002E-2</c:v>
                </c:pt>
                <c:pt idx="937">
                  <c:v>2.6488599999999998E-2</c:v>
                </c:pt>
                <c:pt idx="938">
                  <c:v>2.8327099999999997E-2</c:v>
                </c:pt>
                <c:pt idx="939">
                  <c:v>2.5217000000000003E-2</c:v>
                </c:pt>
                <c:pt idx="940">
                  <c:v>3.4270299999999997E-2</c:v>
                </c:pt>
                <c:pt idx="941">
                  <c:v>2.6613999999999999E-2</c:v>
                </c:pt>
                <c:pt idx="942">
                  <c:v>2.5319900000000003E-2</c:v>
                </c:pt>
                <c:pt idx="943">
                  <c:v>2.7594E-2</c:v>
                </c:pt>
                <c:pt idx="944">
                  <c:v>2.6917100000000003E-2</c:v>
                </c:pt>
                <c:pt idx="945">
                  <c:v>2.9335299999999998E-2</c:v>
                </c:pt>
                <c:pt idx="946">
                  <c:v>2.8836399999999998E-2</c:v>
                </c:pt>
                <c:pt idx="947">
                  <c:v>3.0542900000000001E-2</c:v>
                </c:pt>
                <c:pt idx="948">
                  <c:v>2.38026E-2</c:v>
                </c:pt>
                <c:pt idx="949">
                  <c:v>2.8023599999999999E-2</c:v>
                </c:pt>
                <c:pt idx="950">
                  <c:v>1.59487E-2</c:v>
                </c:pt>
                <c:pt idx="951">
                  <c:v>2.6102E-2</c:v>
                </c:pt>
                <c:pt idx="952">
                  <c:v>2.3211700000000002E-2</c:v>
                </c:pt>
                <c:pt idx="953">
                  <c:v>2.70561E-2</c:v>
                </c:pt>
                <c:pt idx="954">
                  <c:v>2.77361E-2</c:v>
                </c:pt>
                <c:pt idx="955">
                  <c:v>2.44202E-2</c:v>
                </c:pt>
                <c:pt idx="956">
                  <c:v>2.1023199999999999E-2</c:v>
                </c:pt>
                <c:pt idx="957">
                  <c:v>2.9593099999999997E-2</c:v>
                </c:pt>
                <c:pt idx="958">
                  <c:v>2.0565E-2</c:v>
                </c:pt>
                <c:pt idx="959">
                  <c:v>2.6768199999999999E-2</c:v>
                </c:pt>
                <c:pt idx="960">
                  <c:v>2.5748799999999999E-2</c:v>
                </c:pt>
                <c:pt idx="961">
                  <c:v>2.6695100000000003E-2</c:v>
                </c:pt>
                <c:pt idx="962">
                  <c:v>2.62667E-2</c:v>
                </c:pt>
                <c:pt idx="963">
                  <c:v>2.4635800000000003E-2</c:v>
                </c:pt>
                <c:pt idx="964">
                  <c:v>2.4267299999999999E-2</c:v>
                </c:pt>
                <c:pt idx="965">
                  <c:v>2.0861499999999998E-2</c:v>
                </c:pt>
                <c:pt idx="966">
                  <c:v>2.3700199999999998E-2</c:v>
                </c:pt>
                <c:pt idx="967">
                  <c:v>2.5032599999999999E-2</c:v>
                </c:pt>
                <c:pt idx="968">
                  <c:v>2.3648599999999999E-2</c:v>
                </c:pt>
                <c:pt idx="969">
                  <c:v>2.69042E-2</c:v>
                </c:pt>
                <c:pt idx="970">
                  <c:v>2.4878200000000003E-2</c:v>
                </c:pt>
                <c:pt idx="971">
                  <c:v>2.6840199999999998E-2</c:v>
                </c:pt>
                <c:pt idx="972">
                  <c:v>1.9278799999999999E-2</c:v>
                </c:pt>
                <c:pt idx="973">
                  <c:v>2.6831799999999996E-2</c:v>
                </c:pt>
                <c:pt idx="974">
                  <c:v>1.8785400000000001E-2</c:v>
                </c:pt>
                <c:pt idx="975">
                  <c:v>2.4656199999999996E-2</c:v>
                </c:pt>
                <c:pt idx="976">
                  <c:v>2.7771799999999999E-2</c:v>
                </c:pt>
                <c:pt idx="977">
                  <c:v>2.8327000000000001E-2</c:v>
                </c:pt>
                <c:pt idx="978">
                  <c:v>3.3559399999999996E-2</c:v>
                </c:pt>
                <c:pt idx="979">
                  <c:v>2.8739000000000001E-2</c:v>
                </c:pt>
                <c:pt idx="980">
                  <c:v>2.8610799999999999E-2</c:v>
                </c:pt>
                <c:pt idx="981">
                  <c:v>2.2202599999999999E-2</c:v>
                </c:pt>
                <c:pt idx="982">
                  <c:v>1.20068E-2</c:v>
                </c:pt>
                <c:pt idx="983">
                  <c:v>2.5152900000000002E-2</c:v>
                </c:pt>
                <c:pt idx="984">
                  <c:v>2.3095999999999998E-2</c:v>
                </c:pt>
                <c:pt idx="985">
                  <c:v>3.1746200000000002E-2</c:v>
                </c:pt>
                <c:pt idx="986">
                  <c:v>2.6359099999999996E-2</c:v>
                </c:pt>
                <c:pt idx="987">
                  <c:v>3.1412299999999997E-2</c:v>
                </c:pt>
                <c:pt idx="988">
                  <c:v>1.6797599999999999E-2</c:v>
                </c:pt>
                <c:pt idx="989">
                  <c:v>2.6576200000000001E-2</c:v>
                </c:pt>
                <c:pt idx="990">
                  <c:v>1.8096299999999999E-2</c:v>
                </c:pt>
                <c:pt idx="991">
                  <c:v>2.7700199999999998E-2</c:v>
                </c:pt>
                <c:pt idx="992">
                  <c:v>1.84222E-2</c:v>
                </c:pt>
                <c:pt idx="993">
                  <c:v>2.4851099999999997E-2</c:v>
                </c:pt>
                <c:pt idx="994">
                  <c:v>1.3753499999999998E-2</c:v>
                </c:pt>
                <c:pt idx="995">
                  <c:v>2.1675799999999999E-2</c:v>
                </c:pt>
                <c:pt idx="996">
                  <c:v>2.3175600000000001E-2</c:v>
                </c:pt>
                <c:pt idx="997">
                  <c:v>2.4884899999999998E-2</c:v>
                </c:pt>
                <c:pt idx="998">
                  <c:v>2.5331099999999999E-2</c:v>
                </c:pt>
                <c:pt idx="999">
                  <c:v>2.73621E-2</c:v>
                </c:pt>
                <c:pt idx="1000">
                  <c:v>2.23199E-2</c:v>
                </c:pt>
                <c:pt idx="1001">
                  <c:v>2.1095700000000002E-2</c:v>
                </c:pt>
                <c:pt idx="1002">
                  <c:v>2.3655099999999998E-2</c:v>
                </c:pt>
                <c:pt idx="1003">
                  <c:v>1.9543100000000001E-2</c:v>
                </c:pt>
                <c:pt idx="1004">
                  <c:v>2.0727100000000002E-2</c:v>
                </c:pt>
                <c:pt idx="1005">
                  <c:v>3.0426900000000003E-2</c:v>
                </c:pt>
                <c:pt idx="1006">
                  <c:v>2.4040699999999998E-2</c:v>
                </c:pt>
                <c:pt idx="1007">
                  <c:v>2.4521299999999999E-2</c:v>
                </c:pt>
                <c:pt idx="1008">
                  <c:v>2.12585E-2</c:v>
                </c:pt>
                <c:pt idx="1009">
                  <c:v>2.1764199999999997E-2</c:v>
                </c:pt>
                <c:pt idx="1010">
                  <c:v>2.4978100000000003E-2</c:v>
                </c:pt>
                <c:pt idx="1011">
                  <c:v>2.3930400000000001E-2</c:v>
                </c:pt>
                <c:pt idx="1012">
                  <c:v>2.6351400000000001E-2</c:v>
                </c:pt>
                <c:pt idx="1013">
                  <c:v>2.26138E-2</c:v>
                </c:pt>
                <c:pt idx="1014">
                  <c:v>2.4023900000000001E-2</c:v>
                </c:pt>
                <c:pt idx="1015">
                  <c:v>2.15558E-2</c:v>
                </c:pt>
                <c:pt idx="1016">
                  <c:v>2.4479000000000001E-2</c:v>
                </c:pt>
                <c:pt idx="1017">
                  <c:v>2.2843099999999998E-2</c:v>
                </c:pt>
                <c:pt idx="1018">
                  <c:v>2.01911E-2</c:v>
                </c:pt>
                <c:pt idx="1019">
                  <c:v>2.3188899999999998E-2</c:v>
                </c:pt>
                <c:pt idx="1020">
                  <c:v>1.97816E-2</c:v>
                </c:pt>
                <c:pt idx="1021">
                  <c:v>1.6949099999999998E-2</c:v>
                </c:pt>
                <c:pt idx="1022">
                  <c:v>2.3925200000000001E-2</c:v>
                </c:pt>
                <c:pt idx="1023">
                  <c:v>2.8474900000000001E-2</c:v>
                </c:pt>
                <c:pt idx="1024">
                  <c:v>2.18695E-2</c:v>
                </c:pt>
                <c:pt idx="1025">
                  <c:v>1.9877800000000001E-2</c:v>
                </c:pt>
                <c:pt idx="1026">
                  <c:v>2.26664E-2</c:v>
                </c:pt>
                <c:pt idx="1027">
                  <c:v>2.0021899999999999E-2</c:v>
                </c:pt>
                <c:pt idx="1028">
                  <c:v>1.1016100000000001E-2</c:v>
                </c:pt>
                <c:pt idx="1029">
                  <c:v>1.8514300000000001E-2</c:v>
                </c:pt>
                <c:pt idx="1030">
                  <c:v>2.5185200000000001E-2</c:v>
                </c:pt>
                <c:pt idx="1031">
                  <c:v>1.6416699999999999E-2</c:v>
                </c:pt>
                <c:pt idx="1032">
                  <c:v>1.92272E-2</c:v>
                </c:pt>
                <c:pt idx="1033">
                  <c:v>2.1367000000000001E-2</c:v>
                </c:pt>
                <c:pt idx="1034">
                  <c:v>2.5275699999999998E-2</c:v>
                </c:pt>
                <c:pt idx="1035">
                  <c:v>2.11878E-2</c:v>
                </c:pt>
                <c:pt idx="1036">
                  <c:v>1.7304700000000003E-2</c:v>
                </c:pt>
                <c:pt idx="1037">
                  <c:v>2.0938099999999998E-2</c:v>
                </c:pt>
                <c:pt idx="1038">
                  <c:v>2.4851099999999997E-2</c:v>
                </c:pt>
                <c:pt idx="1039">
                  <c:v>2.1411199999999998E-2</c:v>
                </c:pt>
                <c:pt idx="1040">
                  <c:v>2.5743000000000002E-2</c:v>
                </c:pt>
                <c:pt idx="1041">
                  <c:v>1.8723799999999999E-2</c:v>
                </c:pt>
                <c:pt idx="1042">
                  <c:v>2.33387E-2</c:v>
                </c:pt>
                <c:pt idx="1043">
                  <c:v>2.43085E-2</c:v>
                </c:pt>
                <c:pt idx="1044">
                  <c:v>1.5301200000000001E-2</c:v>
                </c:pt>
                <c:pt idx="1045">
                  <c:v>2.83355E-2</c:v>
                </c:pt>
                <c:pt idx="1046">
                  <c:v>1.6901599999999999E-2</c:v>
                </c:pt>
                <c:pt idx="1047">
                  <c:v>2.5418400000000001E-2</c:v>
                </c:pt>
                <c:pt idx="1048">
                  <c:v>2.5325299999999999E-2</c:v>
                </c:pt>
                <c:pt idx="1049">
                  <c:v>3.04392E-2</c:v>
                </c:pt>
                <c:pt idx="1050">
                  <c:v>2.2094899999999997E-2</c:v>
                </c:pt>
                <c:pt idx="1051">
                  <c:v>8.3078500000000003E-3</c:v>
                </c:pt>
                <c:pt idx="1052">
                  <c:v>2.12216E-2</c:v>
                </c:pt>
                <c:pt idx="1053">
                  <c:v>2.1231799999999999E-2</c:v>
                </c:pt>
                <c:pt idx="1054">
                  <c:v>2.2441300000000001E-2</c:v>
                </c:pt>
                <c:pt idx="1055">
                  <c:v>2.6979100000000002E-2</c:v>
                </c:pt>
                <c:pt idx="1056">
                  <c:v>2.00976E-2</c:v>
                </c:pt>
                <c:pt idx="1057">
                  <c:v>1.26844E-2</c:v>
                </c:pt>
                <c:pt idx="1058">
                  <c:v>1.8745100000000001E-2</c:v>
                </c:pt>
                <c:pt idx="1059">
                  <c:v>2.5008499999999999E-2</c:v>
                </c:pt>
                <c:pt idx="1060">
                  <c:v>1.8828399999999999E-2</c:v>
                </c:pt>
                <c:pt idx="1061">
                  <c:v>2.20933E-2</c:v>
                </c:pt>
                <c:pt idx="1062">
                  <c:v>1.8058399999999999E-2</c:v>
                </c:pt>
                <c:pt idx="1063">
                  <c:v>2.8733300000000003E-2</c:v>
                </c:pt>
                <c:pt idx="1064">
                  <c:v>1.7795500000000002E-2</c:v>
                </c:pt>
                <c:pt idx="1065">
                  <c:v>1.9568100000000001E-2</c:v>
                </c:pt>
                <c:pt idx="1066">
                  <c:v>1.6008499999999998E-2</c:v>
                </c:pt>
                <c:pt idx="1067">
                  <c:v>1.98236E-2</c:v>
                </c:pt>
                <c:pt idx="1068">
                  <c:v>1.3707800000000001E-2</c:v>
                </c:pt>
                <c:pt idx="1069">
                  <c:v>2.2716500000000001E-2</c:v>
                </c:pt>
                <c:pt idx="1070">
                  <c:v>2.35065E-2</c:v>
                </c:pt>
                <c:pt idx="1071">
                  <c:v>2.0427299999999999E-2</c:v>
                </c:pt>
                <c:pt idx="1072">
                  <c:v>1.7571899999999998E-2</c:v>
                </c:pt>
                <c:pt idx="1073">
                  <c:v>1.9278200000000002E-2</c:v>
                </c:pt>
                <c:pt idx="1074">
                  <c:v>2.14145E-2</c:v>
                </c:pt>
                <c:pt idx="1075">
                  <c:v>2.1055000000000001E-2</c:v>
                </c:pt>
                <c:pt idx="1076">
                  <c:v>2.3062099999999999E-2</c:v>
                </c:pt>
                <c:pt idx="1077">
                  <c:v>1.92985E-2</c:v>
                </c:pt>
                <c:pt idx="1078">
                  <c:v>2.3757499999999997E-2</c:v>
                </c:pt>
                <c:pt idx="1079">
                  <c:v>3.0095000000000004E-2</c:v>
                </c:pt>
                <c:pt idx="1080">
                  <c:v>1.9235599999999999E-2</c:v>
                </c:pt>
                <c:pt idx="1081">
                  <c:v>2.4377300000000001E-2</c:v>
                </c:pt>
                <c:pt idx="1082">
                  <c:v>2.1270400000000002E-2</c:v>
                </c:pt>
                <c:pt idx="1083">
                  <c:v>1.8809200000000002E-2</c:v>
                </c:pt>
                <c:pt idx="1084">
                  <c:v>2.2369800000000002E-2</c:v>
                </c:pt>
                <c:pt idx="1085">
                  <c:v>2.1565500000000001E-2</c:v>
                </c:pt>
                <c:pt idx="1086">
                  <c:v>1.9648800000000001E-2</c:v>
                </c:pt>
                <c:pt idx="1087">
                  <c:v>3.6243600000000001E-2</c:v>
                </c:pt>
                <c:pt idx="1088">
                  <c:v>6.2807200000000007E-2</c:v>
                </c:pt>
                <c:pt idx="1089">
                  <c:v>8.4226300000000004E-2</c:v>
                </c:pt>
                <c:pt idx="1090">
                  <c:v>0.10062599999999999</c:v>
                </c:pt>
                <c:pt idx="1091">
                  <c:v>0.10958899999999999</c:v>
                </c:pt>
                <c:pt idx="1092">
                  <c:v>0.123846</c:v>
                </c:pt>
                <c:pt idx="1093">
                  <c:v>0.140516</c:v>
                </c:pt>
                <c:pt idx="1094">
                  <c:v>0.15112599999999998</c:v>
                </c:pt>
                <c:pt idx="1095">
                  <c:v>0.180118</c:v>
                </c:pt>
                <c:pt idx="1096">
                  <c:v>0.18471200000000002</c:v>
                </c:pt>
                <c:pt idx="1097">
                  <c:v>0.20617000000000002</c:v>
                </c:pt>
                <c:pt idx="1098">
                  <c:v>0.20700399999999999</c:v>
                </c:pt>
                <c:pt idx="1099">
                  <c:v>0.225582</c:v>
                </c:pt>
                <c:pt idx="1100">
                  <c:v>0.23300999999999999</c:v>
                </c:pt>
                <c:pt idx="1101">
                  <c:v>0.24926999999999999</c:v>
                </c:pt>
                <c:pt idx="1102">
                  <c:v>0.253135</c:v>
                </c:pt>
                <c:pt idx="1103">
                  <c:v>0.26921200000000001</c:v>
                </c:pt>
                <c:pt idx="1104">
                  <c:v>0.286804</c:v>
                </c:pt>
                <c:pt idx="1105">
                  <c:v>0.29355999999999999</c:v>
                </c:pt>
                <c:pt idx="1106">
                  <c:v>0.293605</c:v>
                </c:pt>
                <c:pt idx="1107">
                  <c:v>0.31990799999999997</c:v>
                </c:pt>
                <c:pt idx="1108">
                  <c:v>0.33107500000000001</c:v>
                </c:pt>
                <c:pt idx="1109">
                  <c:v>0.34730800000000001</c:v>
                </c:pt>
                <c:pt idx="1110">
                  <c:v>0.35416200000000003</c:v>
                </c:pt>
                <c:pt idx="1111">
                  <c:v>0.35704900000000001</c:v>
                </c:pt>
                <c:pt idx="1112">
                  <c:v>0.37053599999999998</c:v>
                </c:pt>
                <c:pt idx="1113">
                  <c:v>0.37740899999999999</c:v>
                </c:pt>
                <c:pt idx="1114">
                  <c:v>0.38944699999999999</c:v>
                </c:pt>
                <c:pt idx="1115">
                  <c:v>0.40572200000000003</c:v>
                </c:pt>
                <c:pt idx="1116">
                  <c:v>0.40843800000000002</c:v>
                </c:pt>
                <c:pt idx="1117">
                  <c:v>0.42081499999999999</c:v>
                </c:pt>
                <c:pt idx="1118">
                  <c:v>0.43858999999999998</c:v>
                </c:pt>
                <c:pt idx="1119">
                  <c:v>0.43291400000000002</c:v>
                </c:pt>
                <c:pt idx="1120">
                  <c:v>0.440778</c:v>
                </c:pt>
                <c:pt idx="1121">
                  <c:v>0.46201899999999996</c:v>
                </c:pt>
                <c:pt idx="1122">
                  <c:v>0.46738800000000003</c:v>
                </c:pt>
                <c:pt idx="1123">
                  <c:v>0.47495399999999999</c:v>
                </c:pt>
                <c:pt idx="1124">
                  <c:v>0.47969500000000004</c:v>
                </c:pt>
                <c:pt idx="1125">
                  <c:v>0.49426699999999996</c:v>
                </c:pt>
                <c:pt idx="1126">
                  <c:v>0.51343400000000006</c:v>
                </c:pt>
                <c:pt idx="1127">
                  <c:v>0.50053900000000007</c:v>
                </c:pt>
                <c:pt idx="1128">
                  <c:v>0.52099700000000004</c:v>
                </c:pt>
                <c:pt idx="1129">
                  <c:v>0.52978100000000006</c:v>
                </c:pt>
                <c:pt idx="1130">
                  <c:v>0.524976</c:v>
                </c:pt>
                <c:pt idx="1131">
                  <c:v>0.546794</c:v>
                </c:pt>
                <c:pt idx="1132">
                  <c:v>0.54178000000000004</c:v>
                </c:pt>
                <c:pt idx="1133">
                  <c:v>0.56903899999999996</c:v>
                </c:pt>
                <c:pt idx="1134">
                  <c:v>0.56584900000000005</c:v>
                </c:pt>
                <c:pt idx="1135">
                  <c:v>0.56396299999999999</c:v>
                </c:pt>
                <c:pt idx="1136">
                  <c:v>0.58397299999999996</c:v>
                </c:pt>
                <c:pt idx="1137">
                  <c:v>0.59147399999999994</c:v>
                </c:pt>
                <c:pt idx="1138">
                  <c:v>0.60813000000000006</c:v>
                </c:pt>
                <c:pt idx="1139">
                  <c:v>0.61787899999999996</c:v>
                </c:pt>
                <c:pt idx="1140">
                  <c:v>0.61583399999999999</c:v>
                </c:pt>
                <c:pt idx="1141">
                  <c:v>0.63236199999999998</c:v>
                </c:pt>
                <c:pt idx="1142">
                  <c:v>0.641343</c:v>
                </c:pt>
                <c:pt idx="1143">
                  <c:v>0.64791900000000002</c:v>
                </c:pt>
                <c:pt idx="1144">
                  <c:v>0.65409799999999996</c:v>
                </c:pt>
                <c:pt idx="1145">
                  <c:v>0.66031499999999999</c:v>
                </c:pt>
                <c:pt idx="1146">
                  <c:v>0.672095</c:v>
                </c:pt>
                <c:pt idx="1147">
                  <c:v>0.67369299999999999</c:v>
                </c:pt>
                <c:pt idx="1148">
                  <c:v>0.67663499999999999</c:v>
                </c:pt>
                <c:pt idx="1149">
                  <c:v>0.69383400000000006</c:v>
                </c:pt>
                <c:pt idx="1150">
                  <c:v>0.71364799999999995</c:v>
                </c:pt>
                <c:pt idx="1151">
                  <c:v>0.70125800000000005</c:v>
                </c:pt>
                <c:pt idx="1152">
                  <c:v>0.725549</c:v>
                </c:pt>
                <c:pt idx="1153">
                  <c:v>0.72107100000000002</c:v>
                </c:pt>
                <c:pt idx="1154">
                  <c:v>0.73470100000000005</c:v>
                </c:pt>
                <c:pt idx="1155">
                  <c:v>0.739402</c:v>
                </c:pt>
                <c:pt idx="1156">
                  <c:v>0.75148799999999993</c:v>
                </c:pt>
                <c:pt idx="1157">
                  <c:v>0.75152600000000003</c:v>
                </c:pt>
                <c:pt idx="1158">
                  <c:v>0.77490999999999999</c:v>
                </c:pt>
                <c:pt idx="1159">
                  <c:v>0.76562600000000003</c:v>
                </c:pt>
                <c:pt idx="1160">
                  <c:v>0.76339699999999999</c:v>
                </c:pt>
                <c:pt idx="1161">
                  <c:v>0.78562700000000008</c:v>
                </c:pt>
                <c:pt idx="1162">
                  <c:v>0.78355700000000006</c:v>
                </c:pt>
                <c:pt idx="1163">
                  <c:v>0.79278999999999999</c:v>
                </c:pt>
                <c:pt idx="1164">
                  <c:v>0.80995200000000012</c:v>
                </c:pt>
                <c:pt idx="1165">
                  <c:v>0.78665200000000002</c:v>
                </c:pt>
                <c:pt idx="1166">
                  <c:v>0.81184699999999987</c:v>
                </c:pt>
                <c:pt idx="1167">
                  <c:v>0.83150099999999993</c:v>
                </c:pt>
                <c:pt idx="1168">
                  <c:v>0.83187800000000001</c:v>
                </c:pt>
                <c:pt idx="1169">
                  <c:v>0.83399000000000012</c:v>
                </c:pt>
                <c:pt idx="1170">
                  <c:v>0.83781800000000006</c:v>
                </c:pt>
                <c:pt idx="1171">
                  <c:v>0.84300299999999995</c:v>
                </c:pt>
                <c:pt idx="1172">
                  <c:v>0.84281400000000006</c:v>
                </c:pt>
                <c:pt idx="1173">
                  <c:v>0.85614800000000002</c:v>
                </c:pt>
                <c:pt idx="1174">
                  <c:v>0.86782999999999999</c:v>
                </c:pt>
                <c:pt idx="1175">
                  <c:v>0.862595</c:v>
                </c:pt>
                <c:pt idx="1176">
                  <c:v>0.87982400000000005</c:v>
                </c:pt>
                <c:pt idx="1177">
                  <c:v>0.87854100000000002</c:v>
                </c:pt>
                <c:pt idx="1178">
                  <c:v>0.88244800000000012</c:v>
                </c:pt>
                <c:pt idx="1179">
                  <c:v>0.88817700000000011</c:v>
                </c:pt>
                <c:pt idx="1180">
                  <c:v>0.90076800000000001</c:v>
                </c:pt>
                <c:pt idx="1181">
                  <c:v>0.90144000000000002</c:v>
                </c:pt>
                <c:pt idx="1182">
                  <c:v>0.90832299999999999</c:v>
                </c:pt>
                <c:pt idx="1183">
                  <c:v>0.92139400000000005</c:v>
                </c:pt>
                <c:pt idx="1184">
                  <c:v>0.919319</c:v>
                </c:pt>
                <c:pt idx="1185">
                  <c:v>0.92721599999999993</c:v>
                </c:pt>
                <c:pt idx="1186">
                  <c:v>0.92889500000000003</c:v>
                </c:pt>
                <c:pt idx="1187">
                  <c:v>0.93369800000000003</c:v>
                </c:pt>
                <c:pt idx="1188">
                  <c:v>0.93554999999999988</c:v>
                </c:pt>
                <c:pt idx="1189">
                  <c:v>0.93793700000000002</c:v>
                </c:pt>
                <c:pt idx="1190">
                  <c:v>0.95083000000000006</c:v>
                </c:pt>
                <c:pt idx="1191">
                  <c:v>0.957395</c:v>
                </c:pt>
                <c:pt idx="1192">
                  <c:v>0.9586880000000001</c:v>
                </c:pt>
                <c:pt idx="1193">
                  <c:v>0.95943599999999996</c:v>
                </c:pt>
                <c:pt idx="1194">
                  <c:v>0.96628300000000011</c:v>
                </c:pt>
                <c:pt idx="1195">
                  <c:v>0.96946199999999993</c:v>
                </c:pt>
                <c:pt idx="1196">
                  <c:v>0.97969500000000009</c:v>
                </c:pt>
                <c:pt idx="1197">
                  <c:v>0.98058499999999993</c:v>
                </c:pt>
                <c:pt idx="1198">
                  <c:v>0.99048899999999995</c:v>
                </c:pt>
                <c:pt idx="1199">
                  <c:v>0.98815199999999992</c:v>
                </c:pt>
                <c:pt idx="1200">
                  <c:v>0.99798399999999998</c:v>
                </c:pt>
                <c:pt idx="1201">
                  <c:v>1.0008599999999999</c:v>
                </c:pt>
                <c:pt idx="1202">
                  <c:v>1.0052000000000001</c:v>
                </c:pt>
                <c:pt idx="1203">
                  <c:v>1.0073399999999999</c:v>
                </c:pt>
                <c:pt idx="1204">
                  <c:v>1.0200199999999999</c:v>
                </c:pt>
                <c:pt idx="1205">
                  <c:v>1.0208200000000001</c:v>
                </c:pt>
                <c:pt idx="1206">
                  <c:v>1.0157799999999999</c:v>
                </c:pt>
                <c:pt idx="1207">
                  <c:v>1.01892</c:v>
                </c:pt>
                <c:pt idx="1208">
                  <c:v>1.03386</c:v>
                </c:pt>
                <c:pt idx="1209">
                  <c:v>1.0283799999999998</c:v>
                </c:pt>
                <c:pt idx="1210">
                  <c:v>1.0257000000000001</c:v>
                </c:pt>
                <c:pt idx="1211">
                  <c:v>1.0116499999999999</c:v>
                </c:pt>
                <c:pt idx="1212">
                  <c:v>1.0274000000000001</c:v>
                </c:pt>
                <c:pt idx="1213">
                  <c:v>1.02698</c:v>
                </c:pt>
                <c:pt idx="1214">
                  <c:v>1.0296799999999999</c:v>
                </c:pt>
                <c:pt idx="1215">
                  <c:v>1.02336</c:v>
                </c:pt>
                <c:pt idx="1216">
                  <c:v>1.01858</c:v>
                </c:pt>
                <c:pt idx="1217">
                  <c:v>1.01267</c:v>
                </c:pt>
                <c:pt idx="1218">
                  <c:v>1.00308</c:v>
                </c:pt>
                <c:pt idx="1219">
                  <c:v>1.0221600000000002</c:v>
                </c:pt>
                <c:pt idx="1220">
                  <c:v>1.01363</c:v>
                </c:pt>
                <c:pt idx="1221">
                  <c:v>1.0217399999999999</c:v>
                </c:pt>
                <c:pt idx="1222">
                  <c:v>1.0141100000000001</c:v>
                </c:pt>
                <c:pt idx="1223">
                  <c:v>1.02759</c:v>
                </c:pt>
                <c:pt idx="1224">
                  <c:v>1.03488</c:v>
                </c:pt>
                <c:pt idx="1225">
                  <c:v>1.0128200000000001</c:v>
                </c:pt>
                <c:pt idx="1226">
                  <c:v>1.03773</c:v>
                </c:pt>
                <c:pt idx="1227">
                  <c:v>1.0142500000000001</c:v>
                </c:pt>
                <c:pt idx="1228">
                  <c:v>1.0239800000000001</c:v>
                </c:pt>
                <c:pt idx="1229">
                  <c:v>1.0321500000000001</c:v>
                </c:pt>
                <c:pt idx="1230">
                  <c:v>1.0136400000000001</c:v>
                </c:pt>
                <c:pt idx="1231">
                  <c:v>1.01206</c:v>
                </c:pt>
                <c:pt idx="1232">
                  <c:v>1.0177500000000002</c:v>
                </c:pt>
                <c:pt idx="1233">
                  <c:v>1.0106199999999999</c:v>
                </c:pt>
                <c:pt idx="1234">
                  <c:v>1.0199400000000001</c:v>
                </c:pt>
                <c:pt idx="1235">
                  <c:v>1.01936</c:v>
                </c:pt>
                <c:pt idx="1236">
                  <c:v>1.0164</c:v>
                </c:pt>
                <c:pt idx="1237">
                  <c:v>1.0075799999999999</c:v>
                </c:pt>
                <c:pt idx="1238">
                  <c:v>1.01183</c:v>
                </c:pt>
                <c:pt idx="1239">
                  <c:v>1.02213</c:v>
                </c:pt>
                <c:pt idx="1240">
                  <c:v>1.02285</c:v>
                </c:pt>
                <c:pt idx="1241">
                  <c:v>1.0053299999999998</c:v>
                </c:pt>
                <c:pt idx="1242">
                  <c:v>1.0073300000000001</c:v>
                </c:pt>
                <c:pt idx="1243">
                  <c:v>1.0174400000000001</c:v>
                </c:pt>
                <c:pt idx="1244">
                  <c:v>1.0188999999999999</c:v>
                </c:pt>
                <c:pt idx="1245">
                  <c:v>1.0116000000000001</c:v>
                </c:pt>
                <c:pt idx="1246">
                  <c:v>1.01528</c:v>
                </c:pt>
                <c:pt idx="1247">
                  <c:v>1.0065299999999999</c:v>
                </c:pt>
                <c:pt idx="1248">
                  <c:v>1.0278</c:v>
                </c:pt>
                <c:pt idx="1249">
                  <c:v>1.01264</c:v>
                </c:pt>
                <c:pt idx="1250">
                  <c:v>1.0143900000000001</c:v>
                </c:pt>
                <c:pt idx="1251">
                  <c:v>1.02918</c:v>
                </c:pt>
                <c:pt idx="1252">
                  <c:v>1.0233700000000001</c:v>
                </c:pt>
                <c:pt idx="1253">
                  <c:v>1.0234699999999999</c:v>
                </c:pt>
                <c:pt idx="1254">
                  <c:v>1.0199099999999999</c:v>
                </c:pt>
                <c:pt idx="1255">
                  <c:v>1.0099899999999999</c:v>
                </c:pt>
                <c:pt idx="1256">
                  <c:v>1.0244599999999999</c:v>
                </c:pt>
                <c:pt idx="1257">
                  <c:v>1.0182</c:v>
                </c:pt>
                <c:pt idx="1258">
                  <c:v>1.0075000000000001</c:v>
                </c:pt>
                <c:pt idx="1259">
                  <c:v>1.0299400000000001</c:v>
                </c:pt>
                <c:pt idx="1260">
                  <c:v>1.02468</c:v>
                </c:pt>
                <c:pt idx="1261">
                  <c:v>1.0247200000000001</c:v>
                </c:pt>
                <c:pt idx="1262">
                  <c:v>1.0183500000000001</c:v>
                </c:pt>
                <c:pt idx="1263">
                  <c:v>1.0089600000000001</c:v>
                </c:pt>
                <c:pt idx="1264">
                  <c:v>1.0088900000000001</c:v>
                </c:pt>
                <c:pt idx="1265">
                  <c:v>1.01189</c:v>
                </c:pt>
                <c:pt idx="1266">
                  <c:v>1.0218799999999999</c:v>
                </c:pt>
                <c:pt idx="1267">
                  <c:v>1.01363</c:v>
                </c:pt>
                <c:pt idx="1268">
                  <c:v>1.0127199999999998</c:v>
                </c:pt>
                <c:pt idx="1269">
                  <c:v>1.01064</c:v>
                </c:pt>
                <c:pt idx="1270">
                  <c:v>1.01766</c:v>
                </c:pt>
                <c:pt idx="1271">
                  <c:v>1.0127999999999999</c:v>
                </c:pt>
                <c:pt idx="1272">
                  <c:v>1.01109</c:v>
                </c:pt>
                <c:pt idx="1273">
                  <c:v>1.0141499999999999</c:v>
                </c:pt>
                <c:pt idx="1274">
                  <c:v>1.0098400000000001</c:v>
                </c:pt>
                <c:pt idx="1275">
                  <c:v>1.01756</c:v>
                </c:pt>
                <c:pt idx="1276">
                  <c:v>1.0156399999999999</c:v>
                </c:pt>
                <c:pt idx="1277">
                  <c:v>1.00261</c:v>
                </c:pt>
                <c:pt idx="1278">
                  <c:v>0.99880599999999997</c:v>
                </c:pt>
                <c:pt idx="1279">
                  <c:v>1.0154099999999999</c:v>
                </c:pt>
                <c:pt idx="1280">
                  <c:v>1.0396799999999999</c:v>
                </c:pt>
                <c:pt idx="1281">
                  <c:v>1.01929</c:v>
                </c:pt>
                <c:pt idx="1282">
                  <c:v>1.02772</c:v>
                </c:pt>
                <c:pt idx="1283">
                  <c:v>1.00718</c:v>
                </c:pt>
                <c:pt idx="1284">
                  <c:v>1.0184900000000001</c:v>
                </c:pt>
                <c:pt idx="1285">
                  <c:v>1.0174700000000001</c:v>
                </c:pt>
                <c:pt idx="1286">
                  <c:v>1.0175000000000001</c:v>
                </c:pt>
                <c:pt idx="1287">
                  <c:v>1.01237</c:v>
                </c:pt>
                <c:pt idx="1288">
                  <c:v>1.0166500000000001</c:v>
                </c:pt>
                <c:pt idx="1289">
                  <c:v>1.0184599999999999</c:v>
                </c:pt>
                <c:pt idx="1290">
                  <c:v>1.0167000000000002</c:v>
                </c:pt>
                <c:pt idx="1291">
                  <c:v>0.99840899999999988</c:v>
                </c:pt>
                <c:pt idx="1292">
                  <c:v>1.01691</c:v>
                </c:pt>
                <c:pt idx="1293">
                  <c:v>1.0129300000000001</c:v>
                </c:pt>
                <c:pt idx="1294">
                  <c:v>1.02234</c:v>
                </c:pt>
                <c:pt idx="1295">
                  <c:v>1.00926</c:v>
                </c:pt>
                <c:pt idx="1296">
                  <c:v>1.0066299999999999</c:v>
                </c:pt>
                <c:pt idx="1297">
                  <c:v>1.01403</c:v>
                </c:pt>
                <c:pt idx="1298">
                  <c:v>1.01501</c:v>
                </c:pt>
                <c:pt idx="1299">
                  <c:v>1.00814</c:v>
                </c:pt>
                <c:pt idx="1300">
                  <c:v>1.0178799999999999</c:v>
                </c:pt>
                <c:pt idx="1301">
                  <c:v>1.0126200000000001</c:v>
                </c:pt>
                <c:pt idx="1302">
                  <c:v>1.0082900000000001</c:v>
                </c:pt>
                <c:pt idx="1303">
                  <c:v>1.0067700000000002</c:v>
                </c:pt>
                <c:pt idx="1304">
                  <c:v>1.01996</c:v>
                </c:pt>
                <c:pt idx="1305">
                  <c:v>1.01938</c:v>
                </c:pt>
                <c:pt idx="1306">
                  <c:v>1.01051</c:v>
                </c:pt>
                <c:pt idx="1307">
                  <c:v>1.0335399999999999</c:v>
                </c:pt>
                <c:pt idx="1308">
                  <c:v>1.00878</c:v>
                </c:pt>
                <c:pt idx="1309">
                  <c:v>1.00901</c:v>
                </c:pt>
                <c:pt idx="1310">
                  <c:v>1.0074400000000001</c:v>
                </c:pt>
                <c:pt idx="1311">
                  <c:v>1.0085999999999999</c:v>
                </c:pt>
                <c:pt idx="1312">
                  <c:v>1.0021100000000001</c:v>
                </c:pt>
                <c:pt idx="1313">
                  <c:v>1.01745</c:v>
                </c:pt>
                <c:pt idx="1314">
                  <c:v>1.00082</c:v>
                </c:pt>
                <c:pt idx="1315">
                  <c:v>1.0068199999999998</c:v>
                </c:pt>
                <c:pt idx="1316">
                  <c:v>0.99751800000000002</c:v>
                </c:pt>
                <c:pt idx="1317">
                  <c:v>1.0201899999999999</c:v>
                </c:pt>
                <c:pt idx="1318">
                  <c:v>1.0122300000000002</c:v>
                </c:pt>
                <c:pt idx="1319">
                  <c:v>1.02298</c:v>
                </c:pt>
                <c:pt idx="1320">
                  <c:v>1.02417</c:v>
                </c:pt>
                <c:pt idx="1321">
                  <c:v>1.0165299999999999</c:v>
                </c:pt>
                <c:pt idx="1322">
                  <c:v>1.00847</c:v>
                </c:pt>
                <c:pt idx="1323">
                  <c:v>1.0170300000000001</c:v>
                </c:pt>
                <c:pt idx="1324">
                  <c:v>1.0122799999999998</c:v>
                </c:pt>
                <c:pt idx="1325">
                  <c:v>1.01901</c:v>
                </c:pt>
                <c:pt idx="1326">
                  <c:v>1.0052699999999999</c:v>
                </c:pt>
                <c:pt idx="1327">
                  <c:v>1.00752</c:v>
                </c:pt>
                <c:pt idx="1328">
                  <c:v>1.01285</c:v>
                </c:pt>
                <c:pt idx="1329">
                  <c:v>1.02267</c:v>
                </c:pt>
                <c:pt idx="1330">
                  <c:v>1.0017</c:v>
                </c:pt>
                <c:pt idx="1331">
                  <c:v>1.0199500000000001</c:v>
                </c:pt>
                <c:pt idx="1332">
                  <c:v>1.01051</c:v>
                </c:pt>
                <c:pt idx="1333">
                  <c:v>1.01634</c:v>
                </c:pt>
                <c:pt idx="1334">
                  <c:v>1.01624</c:v>
                </c:pt>
                <c:pt idx="1335">
                  <c:v>1.02382</c:v>
                </c:pt>
                <c:pt idx="1336">
                  <c:v>1.0057199999999999</c:v>
                </c:pt>
                <c:pt idx="1337">
                  <c:v>1.0047699999999999</c:v>
                </c:pt>
                <c:pt idx="1338">
                  <c:v>1.0065999999999999</c:v>
                </c:pt>
                <c:pt idx="1339">
                  <c:v>1.01105</c:v>
                </c:pt>
                <c:pt idx="1340">
                  <c:v>1.01291</c:v>
                </c:pt>
                <c:pt idx="1341">
                  <c:v>1.0234799999999999</c:v>
                </c:pt>
                <c:pt idx="1342">
                  <c:v>1.00864</c:v>
                </c:pt>
                <c:pt idx="1343">
                  <c:v>1.00752</c:v>
                </c:pt>
                <c:pt idx="1344">
                  <c:v>1.0122499999999999</c:v>
                </c:pt>
                <c:pt idx="1345">
                  <c:v>1.0146900000000001</c:v>
                </c:pt>
                <c:pt idx="1346">
                  <c:v>1.0236399999999999</c:v>
                </c:pt>
                <c:pt idx="1347">
                  <c:v>1.01678</c:v>
                </c:pt>
                <c:pt idx="1348">
                  <c:v>1.00648</c:v>
                </c:pt>
                <c:pt idx="1349">
                  <c:v>1.0096499999999999</c:v>
                </c:pt>
                <c:pt idx="1350">
                  <c:v>1.0109999999999999</c:v>
                </c:pt>
                <c:pt idx="1351">
                  <c:v>1.01152</c:v>
                </c:pt>
                <c:pt idx="1352">
                  <c:v>1.0120400000000001</c:v>
                </c:pt>
                <c:pt idx="1353">
                  <c:v>1.0129699999999999</c:v>
                </c:pt>
                <c:pt idx="1354">
                  <c:v>1.01345</c:v>
                </c:pt>
                <c:pt idx="1355">
                  <c:v>1.0049000000000001</c:v>
                </c:pt>
                <c:pt idx="1356">
                  <c:v>1.0053700000000001</c:v>
                </c:pt>
                <c:pt idx="1357">
                  <c:v>1.00661</c:v>
                </c:pt>
                <c:pt idx="1358">
                  <c:v>1.0083599999999999</c:v>
                </c:pt>
                <c:pt idx="1359">
                  <c:v>1.01362</c:v>
                </c:pt>
                <c:pt idx="1360">
                  <c:v>1.0100899999999999</c:v>
                </c:pt>
                <c:pt idx="1361">
                  <c:v>1.01518</c:v>
                </c:pt>
                <c:pt idx="1362">
                  <c:v>1.01234</c:v>
                </c:pt>
                <c:pt idx="1363">
                  <c:v>0.99800900000000003</c:v>
                </c:pt>
                <c:pt idx="1364">
                  <c:v>1.0158</c:v>
                </c:pt>
                <c:pt idx="1365">
                  <c:v>1.0051700000000001</c:v>
                </c:pt>
                <c:pt idx="1366">
                  <c:v>1.0073099999999999</c:v>
                </c:pt>
                <c:pt idx="1367">
                  <c:v>1.0173700000000001</c:v>
                </c:pt>
                <c:pt idx="1368">
                  <c:v>1.0106999999999999</c:v>
                </c:pt>
                <c:pt idx="1369">
                  <c:v>1.02014</c:v>
                </c:pt>
                <c:pt idx="1370">
                  <c:v>1.0035700000000001</c:v>
                </c:pt>
                <c:pt idx="1371">
                  <c:v>1.0105599999999999</c:v>
                </c:pt>
                <c:pt idx="1372">
                  <c:v>1.0121</c:v>
                </c:pt>
                <c:pt idx="1373">
                  <c:v>1.0159199999999999</c:v>
                </c:pt>
                <c:pt idx="1374">
                  <c:v>1.0093799999999999</c:v>
                </c:pt>
                <c:pt idx="1375">
                  <c:v>1.01891</c:v>
                </c:pt>
                <c:pt idx="1376">
                  <c:v>1.0139</c:v>
                </c:pt>
                <c:pt idx="1377">
                  <c:v>1.0280799999999999</c:v>
                </c:pt>
                <c:pt idx="1378">
                  <c:v>1.0121</c:v>
                </c:pt>
                <c:pt idx="1379">
                  <c:v>1.01241</c:v>
                </c:pt>
                <c:pt idx="1380">
                  <c:v>1.0087999999999999</c:v>
                </c:pt>
                <c:pt idx="1381">
                  <c:v>1.0073300000000001</c:v>
                </c:pt>
                <c:pt idx="1382">
                  <c:v>1.0126599999999999</c:v>
                </c:pt>
                <c:pt idx="1383">
                  <c:v>1.01294</c:v>
                </c:pt>
                <c:pt idx="1384">
                  <c:v>1.0121200000000001</c:v>
                </c:pt>
                <c:pt idx="1385">
                  <c:v>1.00857</c:v>
                </c:pt>
                <c:pt idx="1386">
                  <c:v>1.00962</c:v>
                </c:pt>
                <c:pt idx="1387">
                  <c:v>1.0281200000000001</c:v>
                </c:pt>
                <c:pt idx="1388">
                  <c:v>1.0094399999999999</c:v>
                </c:pt>
                <c:pt idx="1389">
                  <c:v>1.02041</c:v>
                </c:pt>
                <c:pt idx="1390">
                  <c:v>1.0248999999999999</c:v>
                </c:pt>
                <c:pt idx="1391">
                  <c:v>0.99525700000000006</c:v>
                </c:pt>
                <c:pt idx="1392">
                  <c:v>1.0077199999999999</c:v>
                </c:pt>
                <c:pt idx="1393">
                  <c:v>1.0184599999999999</c:v>
                </c:pt>
                <c:pt idx="1394">
                  <c:v>1.0126899999999999</c:v>
                </c:pt>
                <c:pt idx="1395">
                  <c:v>1.0188200000000001</c:v>
                </c:pt>
                <c:pt idx="1396">
                  <c:v>1.0054399999999999</c:v>
                </c:pt>
                <c:pt idx="1397">
                  <c:v>1.0306500000000001</c:v>
                </c:pt>
                <c:pt idx="1398">
                  <c:v>1.0059500000000001</c:v>
                </c:pt>
                <c:pt idx="1399">
                  <c:v>1.01318</c:v>
                </c:pt>
                <c:pt idx="1400">
                  <c:v>1.0139799999999999</c:v>
                </c:pt>
                <c:pt idx="1401">
                  <c:v>1.01237</c:v>
                </c:pt>
                <c:pt idx="1402">
                  <c:v>1.0048599999999999</c:v>
                </c:pt>
                <c:pt idx="1403">
                  <c:v>1.01162</c:v>
                </c:pt>
                <c:pt idx="1404">
                  <c:v>1.01712</c:v>
                </c:pt>
                <c:pt idx="1405">
                  <c:v>1.01247</c:v>
                </c:pt>
                <c:pt idx="1406">
                  <c:v>1.0090600000000001</c:v>
                </c:pt>
                <c:pt idx="1407">
                  <c:v>0.99744299999999997</c:v>
                </c:pt>
                <c:pt idx="1408">
                  <c:v>1.0074799999999999</c:v>
                </c:pt>
                <c:pt idx="1409">
                  <c:v>1.00708</c:v>
                </c:pt>
                <c:pt idx="1410">
                  <c:v>1.0083500000000001</c:v>
                </c:pt>
                <c:pt idx="1411">
                  <c:v>0.99664999999999992</c:v>
                </c:pt>
                <c:pt idx="1412">
                  <c:v>1.0122799999999998</c:v>
                </c:pt>
                <c:pt idx="1413">
                  <c:v>1.0062500000000001</c:v>
                </c:pt>
                <c:pt idx="1414">
                  <c:v>1.01336</c:v>
                </c:pt>
                <c:pt idx="1415">
                  <c:v>1.0165999999999999</c:v>
                </c:pt>
                <c:pt idx="1416">
                  <c:v>1.0108000000000001</c:v>
                </c:pt>
                <c:pt idx="1417">
                  <c:v>1.0028199999999998</c:v>
                </c:pt>
                <c:pt idx="1418">
                  <c:v>1.01481</c:v>
                </c:pt>
                <c:pt idx="1419">
                  <c:v>1.0212600000000001</c:v>
                </c:pt>
                <c:pt idx="1420">
                  <c:v>1.00806</c:v>
                </c:pt>
                <c:pt idx="1421">
                  <c:v>1.0016400000000001</c:v>
                </c:pt>
                <c:pt idx="1422">
                  <c:v>1.0055000000000001</c:v>
                </c:pt>
                <c:pt idx="1423">
                  <c:v>1.0119100000000001</c:v>
                </c:pt>
                <c:pt idx="1424">
                  <c:v>1.0172399999999999</c:v>
                </c:pt>
                <c:pt idx="1425">
                  <c:v>1.01688</c:v>
                </c:pt>
                <c:pt idx="1426">
                  <c:v>1.0099800000000001</c:v>
                </c:pt>
                <c:pt idx="1427">
                  <c:v>1.0154399999999999</c:v>
                </c:pt>
                <c:pt idx="1428">
                  <c:v>1.01241</c:v>
                </c:pt>
                <c:pt idx="1429">
                  <c:v>1.01424</c:v>
                </c:pt>
                <c:pt idx="1430">
                  <c:v>0.99753600000000009</c:v>
                </c:pt>
                <c:pt idx="1431">
                  <c:v>1.0031000000000001</c:v>
                </c:pt>
                <c:pt idx="1432">
                  <c:v>1.00275</c:v>
                </c:pt>
                <c:pt idx="1433">
                  <c:v>1.0177399999999999</c:v>
                </c:pt>
                <c:pt idx="1434">
                  <c:v>1.0171299999999999</c:v>
                </c:pt>
                <c:pt idx="1435">
                  <c:v>1.0043299999999999</c:v>
                </c:pt>
                <c:pt idx="1436">
                  <c:v>1.0012099999999999</c:v>
                </c:pt>
                <c:pt idx="1437">
                  <c:v>1.01478</c:v>
                </c:pt>
                <c:pt idx="1438">
                  <c:v>1.00647</c:v>
                </c:pt>
                <c:pt idx="1439">
                  <c:v>1.01149</c:v>
                </c:pt>
                <c:pt idx="1440">
                  <c:v>1.0054799999999999</c:v>
                </c:pt>
                <c:pt idx="1441">
                  <c:v>0.99166600000000005</c:v>
                </c:pt>
                <c:pt idx="1442">
                  <c:v>1.0100500000000001</c:v>
                </c:pt>
                <c:pt idx="1443">
                  <c:v>1.01064</c:v>
                </c:pt>
                <c:pt idx="1444">
                  <c:v>1.01102</c:v>
                </c:pt>
                <c:pt idx="1445">
                  <c:v>1.0036099999999999</c:v>
                </c:pt>
                <c:pt idx="1446">
                  <c:v>1.0121899999999999</c:v>
                </c:pt>
                <c:pt idx="1447">
                  <c:v>1.00651</c:v>
                </c:pt>
                <c:pt idx="1448">
                  <c:v>1.00868</c:v>
                </c:pt>
                <c:pt idx="1449">
                  <c:v>1.0039199999999999</c:v>
                </c:pt>
                <c:pt idx="1450">
                  <c:v>1.0160799999999999</c:v>
                </c:pt>
                <c:pt idx="1451">
                  <c:v>1.0215099999999999</c:v>
                </c:pt>
                <c:pt idx="1452">
                  <c:v>1.0143</c:v>
                </c:pt>
                <c:pt idx="1453">
                  <c:v>1.0162199999999999</c:v>
                </c:pt>
                <c:pt idx="1454">
                  <c:v>1.0069900000000001</c:v>
                </c:pt>
                <c:pt idx="1455">
                  <c:v>1.01999</c:v>
                </c:pt>
                <c:pt idx="1456">
                  <c:v>1.0168599999999999</c:v>
                </c:pt>
                <c:pt idx="1457">
                  <c:v>1.00617</c:v>
                </c:pt>
                <c:pt idx="1458">
                  <c:v>1.0061100000000001</c:v>
                </c:pt>
                <c:pt idx="1459">
                  <c:v>1.0057699999999998</c:v>
                </c:pt>
                <c:pt idx="1460">
                  <c:v>1.0073800000000002</c:v>
                </c:pt>
                <c:pt idx="1461">
                  <c:v>1.0132999999999999</c:v>
                </c:pt>
                <c:pt idx="1462">
                  <c:v>1.0008299999999999</c:v>
                </c:pt>
                <c:pt idx="1463">
                  <c:v>1.0208600000000001</c:v>
                </c:pt>
                <c:pt idx="1464">
                  <c:v>1.0115499999999999</c:v>
                </c:pt>
                <c:pt idx="1465">
                  <c:v>1.00467</c:v>
                </c:pt>
                <c:pt idx="1466">
                  <c:v>1.0113699999999999</c:v>
                </c:pt>
                <c:pt idx="1467">
                  <c:v>1.02576</c:v>
                </c:pt>
                <c:pt idx="1468">
                  <c:v>1.0194999999999999</c:v>
                </c:pt>
                <c:pt idx="1469">
                  <c:v>1.0102899999999999</c:v>
                </c:pt>
                <c:pt idx="1470">
                  <c:v>1.0118200000000002</c:v>
                </c:pt>
                <c:pt idx="1471">
                  <c:v>1.00783</c:v>
                </c:pt>
                <c:pt idx="1472">
                  <c:v>1.0136799999999999</c:v>
                </c:pt>
                <c:pt idx="1473">
                  <c:v>1.0191000000000001</c:v>
                </c:pt>
                <c:pt idx="1474">
                  <c:v>1.0207000000000002</c:v>
                </c:pt>
                <c:pt idx="1475">
                  <c:v>1.0011700000000001</c:v>
                </c:pt>
                <c:pt idx="1476">
                  <c:v>1.0056100000000001</c:v>
                </c:pt>
                <c:pt idx="1477">
                  <c:v>1.004</c:v>
                </c:pt>
                <c:pt idx="1478">
                  <c:v>1.02121</c:v>
                </c:pt>
                <c:pt idx="1479">
                  <c:v>1.00343</c:v>
                </c:pt>
                <c:pt idx="1480">
                  <c:v>1.0134000000000001</c:v>
                </c:pt>
                <c:pt idx="1481">
                  <c:v>1.0233700000000001</c:v>
                </c:pt>
                <c:pt idx="1482">
                  <c:v>1.0061100000000001</c:v>
                </c:pt>
                <c:pt idx="1483">
                  <c:v>1.0089300000000001</c:v>
                </c:pt>
                <c:pt idx="1484">
                  <c:v>1.00596</c:v>
                </c:pt>
                <c:pt idx="1485">
                  <c:v>1.01454</c:v>
                </c:pt>
                <c:pt idx="1486">
                  <c:v>1.01729</c:v>
                </c:pt>
                <c:pt idx="1487">
                  <c:v>0.99094199999999999</c:v>
                </c:pt>
                <c:pt idx="1488">
                  <c:v>1.02224</c:v>
                </c:pt>
                <c:pt idx="1489">
                  <c:v>0.99762099999999987</c:v>
                </c:pt>
                <c:pt idx="1490">
                  <c:v>1.00041</c:v>
                </c:pt>
                <c:pt idx="1491">
                  <c:v>1.0160400000000001</c:v>
                </c:pt>
                <c:pt idx="1492">
                  <c:v>1.01247</c:v>
                </c:pt>
                <c:pt idx="1493">
                  <c:v>1.0050600000000001</c:v>
                </c:pt>
                <c:pt idx="1494">
                  <c:v>1.0090399999999999</c:v>
                </c:pt>
                <c:pt idx="1495">
                  <c:v>1.0106300000000001</c:v>
                </c:pt>
                <c:pt idx="1496">
                  <c:v>1.00671</c:v>
                </c:pt>
                <c:pt idx="1497">
                  <c:v>1.0131400000000002</c:v>
                </c:pt>
                <c:pt idx="1498">
                  <c:v>1.01613</c:v>
                </c:pt>
                <c:pt idx="1499">
                  <c:v>1.00753</c:v>
                </c:pt>
                <c:pt idx="1500">
                  <c:v>1.0165199999999999</c:v>
                </c:pt>
                <c:pt idx="1501">
                  <c:v>1.0131700000000001</c:v>
                </c:pt>
                <c:pt idx="1502">
                  <c:v>1.00881</c:v>
                </c:pt>
                <c:pt idx="1503">
                  <c:v>1.0018199999999999</c:v>
                </c:pt>
                <c:pt idx="1504">
                  <c:v>1.0224600000000001</c:v>
                </c:pt>
                <c:pt idx="1505">
                  <c:v>1.01312</c:v>
                </c:pt>
                <c:pt idx="1506">
                  <c:v>1.0150599999999999</c:v>
                </c:pt>
                <c:pt idx="1507">
                  <c:v>0.98291099999999998</c:v>
                </c:pt>
                <c:pt idx="1508">
                  <c:v>1.01437</c:v>
                </c:pt>
                <c:pt idx="1509">
                  <c:v>1.01298</c:v>
                </c:pt>
                <c:pt idx="1510">
                  <c:v>1.01484</c:v>
                </c:pt>
                <c:pt idx="1511">
                  <c:v>1.00878</c:v>
                </c:pt>
                <c:pt idx="1512">
                  <c:v>1.0081899999999999</c:v>
                </c:pt>
                <c:pt idx="1513">
                  <c:v>1.0204800000000001</c:v>
                </c:pt>
                <c:pt idx="1514">
                  <c:v>1.0061900000000001</c:v>
                </c:pt>
                <c:pt idx="1515">
                  <c:v>1.0021599999999999</c:v>
                </c:pt>
                <c:pt idx="1516">
                  <c:v>1.0156399999999999</c:v>
                </c:pt>
                <c:pt idx="1517">
                  <c:v>1.0043200000000001</c:v>
                </c:pt>
                <c:pt idx="1518">
                  <c:v>1.02844</c:v>
                </c:pt>
                <c:pt idx="1519">
                  <c:v>1.0015400000000001</c:v>
                </c:pt>
                <c:pt idx="1520">
                  <c:v>1.00047</c:v>
                </c:pt>
                <c:pt idx="1521">
                  <c:v>1.0136700000000001</c:v>
                </c:pt>
                <c:pt idx="1522">
                  <c:v>1.00813</c:v>
                </c:pt>
                <c:pt idx="1523">
                  <c:v>0.99971500000000002</c:v>
                </c:pt>
                <c:pt idx="1524">
                  <c:v>1.0161399999999998</c:v>
                </c:pt>
                <c:pt idx="1525">
                  <c:v>1.01593</c:v>
                </c:pt>
                <c:pt idx="1526">
                  <c:v>1.00675</c:v>
                </c:pt>
                <c:pt idx="1527">
                  <c:v>1.01373</c:v>
                </c:pt>
                <c:pt idx="1528">
                  <c:v>1.0038899999999999</c:v>
                </c:pt>
                <c:pt idx="1529">
                  <c:v>1.0039899999999999</c:v>
                </c:pt>
                <c:pt idx="1530">
                  <c:v>1.0236099999999999</c:v>
                </c:pt>
                <c:pt idx="1531">
                  <c:v>1.00671</c:v>
                </c:pt>
                <c:pt idx="1532">
                  <c:v>1.0239399999999999</c:v>
                </c:pt>
                <c:pt idx="1533">
                  <c:v>1.0146499999999998</c:v>
                </c:pt>
                <c:pt idx="1534">
                  <c:v>1.00657</c:v>
                </c:pt>
                <c:pt idx="1535">
                  <c:v>1.01715</c:v>
                </c:pt>
                <c:pt idx="1536">
                  <c:v>1.00543</c:v>
                </c:pt>
                <c:pt idx="1537">
                  <c:v>1.00434</c:v>
                </c:pt>
                <c:pt idx="1538">
                  <c:v>1.0074799999999999</c:v>
                </c:pt>
                <c:pt idx="1539">
                  <c:v>1.0110600000000001</c:v>
                </c:pt>
                <c:pt idx="1540">
                  <c:v>1.0040100000000001</c:v>
                </c:pt>
                <c:pt idx="1541">
                  <c:v>1.0211299999999999</c:v>
                </c:pt>
                <c:pt idx="1542">
                  <c:v>1.00881</c:v>
                </c:pt>
                <c:pt idx="1543">
                  <c:v>1.0110600000000001</c:v>
                </c:pt>
                <c:pt idx="1544">
                  <c:v>1.0057199999999999</c:v>
                </c:pt>
                <c:pt idx="1545">
                  <c:v>1.0118200000000002</c:v>
                </c:pt>
                <c:pt idx="1546">
                  <c:v>0.99962000000000006</c:v>
                </c:pt>
                <c:pt idx="1547">
                  <c:v>1.0186499999999998</c:v>
                </c:pt>
                <c:pt idx="1548">
                  <c:v>1.0065299999999999</c:v>
                </c:pt>
                <c:pt idx="1549">
                  <c:v>1.0182200000000001</c:v>
                </c:pt>
                <c:pt idx="1550">
                  <c:v>1.0164200000000001</c:v>
                </c:pt>
                <c:pt idx="1551">
                  <c:v>1.0133400000000001</c:v>
                </c:pt>
                <c:pt idx="1552">
                  <c:v>1.0063600000000001</c:v>
                </c:pt>
                <c:pt idx="1553">
                  <c:v>1.0153699999999999</c:v>
                </c:pt>
                <c:pt idx="1554">
                  <c:v>1.00952</c:v>
                </c:pt>
                <c:pt idx="1555">
                  <c:v>1.0218100000000001</c:v>
                </c:pt>
                <c:pt idx="1556">
                  <c:v>1.01691</c:v>
                </c:pt>
                <c:pt idx="1557">
                  <c:v>1.0237400000000001</c:v>
                </c:pt>
                <c:pt idx="1558">
                  <c:v>1.00482</c:v>
                </c:pt>
                <c:pt idx="1559">
                  <c:v>1.0137800000000001</c:v>
                </c:pt>
                <c:pt idx="1560">
                  <c:v>1.00963</c:v>
                </c:pt>
                <c:pt idx="1561">
                  <c:v>1.0076800000000001</c:v>
                </c:pt>
                <c:pt idx="1562">
                  <c:v>1.0114799999999999</c:v>
                </c:pt>
                <c:pt idx="1563">
                  <c:v>1.0143900000000001</c:v>
                </c:pt>
                <c:pt idx="1564">
                  <c:v>1.00169</c:v>
                </c:pt>
                <c:pt idx="1565">
                  <c:v>1.00136</c:v>
                </c:pt>
                <c:pt idx="1566">
                  <c:v>1.006</c:v>
                </c:pt>
                <c:pt idx="1567">
                  <c:v>1.0105299999999999</c:v>
                </c:pt>
                <c:pt idx="1568">
                  <c:v>1.0055499999999999</c:v>
                </c:pt>
                <c:pt idx="1569">
                  <c:v>1.00844</c:v>
                </c:pt>
                <c:pt idx="1570">
                  <c:v>1.0132699999999999</c:v>
                </c:pt>
                <c:pt idx="1571">
                  <c:v>1.0372599999999998</c:v>
                </c:pt>
                <c:pt idx="1572">
                  <c:v>1.00471</c:v>
                </c:pt>
                <c:pt idx="1573">
                  <c:v>1.0040100000000001</c:v>
                </c:pt>
                <c:pt idx="1574">
                  <c:v>1.0147599999999999</c:v>
                </c:pt>
                <c:pt idx="1575">
                  <c:v>1.0129999999999999</c:v>
                </c:pt>
                <c:pt idx="1576">
                  <c:v>0.99854100000000001</c:v>
                </c:pt>
                <c:pt idx="1577">
                  <c:v>1.01111</c:v>
                </c:pt>
                <c:pt idx="1578">
                  <c:v>1.00386</c:v>
                </c:pt>
                <c:pt idx="1579">
                  <c:v>1.00786</c:v>
                </c:pt>
                <c:pt idx="1580">
                  <c:v>1.0069699999999999</c:v>
                </c:pt>
                <c:pt idx="1581">
                  <c:v>1.0097099999999999</c:v>
                </c:pt>
                <c:pt idx="1582">
                  <c:v>1.0074000000000001</c:v>
                </c:pt>
                <c:pt idx="1583">
                  <c:v>1.0067200000000001</c:v>
                </c:pt>
                <c:pt idx="1584">
                  <c:v>1.00458</c:v>
                </c:pt>
                <c:pt idx="1585">
                  <c:v>1.00918</c:v>
                </c:pt>
                <c:pt idx="1586">
                  <c:v>0.99947900000000001</c:v>
                </c:pt>
                <c:pt idx="1587">
                  <c:v>1.00742</c:v>
                </c:pt>
                <c:pt idx="1588">
                  <c:v>1.01912</c:v>
                </c:pt>
                <c:pt idx="1589">
                  <c:v>1.00058</c:v>
                </c:pt>
                <c:pt idx="1590">
                  <c:v>1.0183599999999999</c:v>
                </c:pt>
                <c:pt idx="1591">
                  <c:v>1.00762</c:v>
                </c:pt>
                <c:pt idx="1592">
                  <c:v>1.00865</c:v>
                </c:pt>
                <c:pt idx="1593">
                  <c:v>1.0054099999999999</c:v>
                </c:pt>
                <c:pt idx="1594">
                  <c:v>1.0068900000000001</c:v>
                </c:pt>
                <c:pt idx="1595">
                  <c:v>1.00773</c:v>
                </c:pt>
                <c:pt idx="1596">
                  <c:v>1.0063800000000001</c:v>
                </c:pt>
                <c:pt idx="1597">
                  <c:v>1.0121800000000001</c:v>
                </c:pt>
                <c:pt idx="1598">
                  <c:v>1.0190399999999999</c:v>
                </c:pt>
                <c:pt idx="1599">
                  <c:v>0.9964900000000001</c:v>
                </c:pt>
                <c:pt idx="1600">
                  <c:v>1.0039899999999999</c:v>
                </c:pt>
                <c:pt idx="1601">
                  <c:v>1.0190299999999999</c:v>
                </c:pt>
                <c:pt idx="1602">
                  <c:v>1.00396</c:v>
                </c:pt>
                <c:pt idx="1603">
                  <c:v>1.0108000000000001</c:v>
                </c:pt>
                <c:pt idx="1604">
                  <c:v>0.99777100000000007</c:v>
                </c:pt>
                <c:pt idx="1605">
                  <c:v>1.0135999999999998</c:v>
                </c:pt>
                <c:pt idx="1606">
                  <c:v>1.0070600000000001</c:v>
                </c:pt>
                <c:pt idx="1607">
                  <c:v>1.00997</c:v>
                </c:pt>
                <c:pt idx="1608">
                  <c:v>1.0134700000000001</c:v>
                </c:pt>
                <c:pt idx="1609">
                  <c:v>1.01505</c:v>
                </c:pt>
                <c:pt idx="1610">
                  <c:v>1.01166</c:v>
                </c:pt>
                <c:pt idx="1611">
                  <c:v>0.99987900000000007</c:v>
                </c:pt>
                <c:pt idx="1612">
                  <c:v>1.00254</c:v>
                </c:pt>
                <c:pt idx="1613">
                  <c:v>1.01376</c:v>
                </c:pt>
                <c:pt idx="1614">
                  <c:v>1.0123500000000001</c:v>
                </c:pt>
                <c:pt idx="1615">
                  <c:v>1.0006900000000001</c:v>
                </c:pt>
                <c:pt idx="1616">
                  <c:v>1.0016700000000001</c:v>
                </c:pt>
                <c:pt idx="1617">
                  <c:v>1.00637</c:v>
                </c:pt>
                <c:pt idx="1618">
                  <c:v>1.01834</c:v>
                </c:pt>
                <c:pt idx="1619">
                  <c:v>0.99130200000000002</c:v>
                </c:pt>
                <c:pt idx="1620">
                  <c:v>0.99818700000000005</c:v>
                </c:pt>
                <c:pt idx="1621">
                  <c:v>1.00271</c:v>
                </c:pt>
                <c:pt idx="1622">
                  <c:v>1.00573</c:v>
                </c:pt>
                <c:pt idx="1623">
                  <c:v>1.0013299999999998</c:v>
                </c:pt>
                <c:pt idx="1624">
                  <c:v>1.0079</c:v>
                </c:pt>
                <c:pt idx="1625">
                  <c:v>1.0037199999999999</c:v>
                </c:pt>
                <c:pt idx="1626">
                  <c:v>1.01891</c:v>
                </c:pt>
                <c:pt idx="1627">
                  <c:v>0.9954360000000001</c:v>
                </c:pt>
                <c:pt idx="1628">
                  <c:v>0.99959799999999999</c:v>
                </c:pt>
                <c:pt idx="1629">
                  <c:v>1.00434</c:v>
                </c:pt>
                <c:pt idx="1630">
                  <c:v>1.00702</c:v>
                </c:pt>
                <c:pt idx="1631">
                  <c:v>1.00604</c:v>
                </c:pt>
                <c:pt idx="1632">
                  <c:v>1.0033500000000002</c:v>
                </c:pt>
                <c:pt idx="1633">
                  <c:v>0.98643099999999995</c:v>
                </c:pt>
                <c:pt idx="1634">
                  <c:v>1.0083299999999999</c:v>
                </c:pt>
                <c:pt idx="1635">
                  <c:v>1.00512</c:v>
                </c:pt>
                <c:pt idx="1636">
                  <c:v>0.99711000000000005</c:v>
                </c:pt>
                <c:pt idx="1637">
                  <c:v>1.0080499999999999</c:v>
                </c:pt>
                <c:pt idx="1638">
                  <c:v>0.99077599999999999</c:v>
                </c:pt>
                <c:pt idx="1639">
                  <c:v>1.0053299999999998</c:v>
                </c:pt>
                <c:pt idx="1640">
                  <c:v>1.0044199999999999</c:v>
                </c:pt>
                <c:pt idx="1641">
                  <c:v>1.0164200000000001</c:v>
                </c:pt>
                <c:pt idx="1642">
                  <c:v>1.0039799999999999</c:v>
                </c:pt>
                <c:pt idx="1643">
                  <c:v>1.0066299999999999</c:v>
                </c:pt>
                <c:pt idx="1644">
                  <c:v>1.00892</c:v>
                </c:pt>
                <c:pt idx="1645">
                  <c:v>1.0092999999999999</c:v>
                </c:pt>
                <c:pt idx="1646">
                  <c:v>1.0043</c:v>
                </c:pt>
                <c:pt idx="1647">
                  <c:v>1.0038500000000001</c:v>
                </c:pt>
                <c:pt idx="1648">
                  <c:v>1.0109699999999999</c:v>
                </c:pt>
                <c:pt idx="1649">
                  <c:v>1.0036800000000001</c:v>
                </c:pt>
                <c:pt idx="1650">
                  <c:v>0.99958500000000006</c:v>
                </c:pt>
                <c:pt idx="1651">
                  <c:v>1.00671</c:v>
                </c:pt>
                <c:pt idx="1652">
                  <c:v>1.01006</c:v>
                </c:pt>
                <c:pt idx="1653">
                  <c:v>1.0114000000000001</c:v>
                </c:pt>
                <c:pt idx="1654">
                  <c:v>0.99995499999999993</c:v>
                </c:pt>
                <c:pt idx="1655">
                  <c:v>1.00213</c:v>
                </c:pt>
                <c:pt idx="1656">
                  <c:v>1.01241</c:v>
                </c:pt>
                <c:pt idx="1657">
                  <c:v>1.0192100000000002</c:v>
                </c:pt>
                <c:pt idx="1658">
                  <c:v>1.01491</c:v>
                </c:pt>
                <c:pt idx="1659">
                  <c:v>1.0102099999999998</c:v>
                </c:pt>
                <c:pt idx="1660">
                  <c:v>1.0057500000000001</c:v>
                </c:pt>
                <c:pt idx="1661">
                  <c:v>1.0143499999999999</c:v>
                </c:pt>
                <c:pt idx="1662">
                  <c:v>1.00675</c:v>
                </c:pt>
                <c:pt idx="1663">
                  <c:v>0.99715199999999993</c:v>
                </c:pt>
                <c:pt idx="1664">
                  <c:v>1.0110700000000001</c:v>
                </c:pt>
                <c:pt idx="1665">
                  <c:v>1.00023</c:v>
                </c:pt>
                <c:pt idx="1666">
                  <c:v>0.99618899999999988</c:v>
                </c:pt>
                <c:pt idx="1667">
                  <c:v>1.0090600000000001</c:v>
                </c:pt>
                <c:pt idx="1668">
                  <c:v>1.0113799999999999</c:v>
                </c:pt>
                <c:pt idx="1669">
                  <c:v>1.01</c:v>
                </c:pt>
                <c:pt idx="1670">
                  <c:v>1.0143499999999999</c:v>
                </c:pt>
                <c:pt idx="1671">
                  <c:v>1.00406</c:v>
                </c:pt>
                <c:pt idx="1672">
                  <c:v>1.00014</c:v>
                </c:pt>
                <c:pt idx="1673">
                  <c:v>1.0146600000000001</c:v>
                </c:pt>
                <c:pt idx="1674">
                  <c:v>1.0052300000000001</c:v>
                </c:pt>
                <c:pt idx="1675">
                  <c:v>1.0055100000000001</c:v>
                </c:pt>
                <c:pt idx="1676">
                  <c:v>1.00796</c:v>
                </c:pt>
                <c:pt idx="1677">
                  <c:v>1.0098499999999999</c:v>
                </c:pt>
                <c:pt idx="1678">
                  <c:v>1.01396</c:v>
                </c:pt>
                <c:pt idx="1679">
                  <c:v>1.01366</c:v>
                </c:pt>
                <c:pt idx="1680">
                  <c:v>1.00224</c:v>
                </c:pt>
                <c:pt idx="1681">
                  <c:v>1.00725</c:v>
                </c:pt>
                <c:pt idx="1682">
                  <c:v>1.0099100000000001</c:v>
                </c:pt>
                <c:pt idx="1683">
                  <c:v>1.0001599999999999</c:v>
                </c:pt>
                <c:pt idx="1684">
                  <c:v>1.0143800000000001</c:v>
                </c:pt>
                <c:pt idx="1685">
                  <c:v>1.01688</c:v>
                </c:pt>
                <c:pt idx="1686">
                  <c:v>1.01813</c:v>
                </c:pt>
                <c:pt idx="1687">
                  <c:v>1.0100100000000001</c:v>
                </c:pt>
                <c:pt idx="1688">
                  <c:v>1.01634</c:v>
                </c:pt>
                <c:pt idx="1689">
                  <c:v>1.0237799999999999</c:v>
                </c:pt>
                <c:pt idx="1690">
                  <c:v>1.02294</c:v>
                </c:pt>
                <c:pt idx="1691">
                  <c:v>1.0115700000000001</c:v>
                </c:pt>
                <c:pt idx="1692">
                  <c:v>1.01776</c:v>
                </c:pt>
                <c:pt idx="1693">
                  <c:v>1.0191699999999999</c:v>
                </c:pt>
                <c:pt idx="1694">
                  <c:v>1.0030000000000001</c:v>
                </c:pt>
                <c:pt idx="1695">
                  <c:v>1.0008599999999999</c:v>
                </c:pt>
                <c:pt idx="1696">
                  <c:v>1.01569</c:v>
                </c:pt>
                <c:pt idx="1697">
                  <c:v>1.0148600000000001</c:v>
                </c:pt>
                <c:pt idx="1698">
                  <c:v>1.00424</c:v>
                </c:pt>
                <c:pt idx="1699">
                  <c:v>1.00413</c:v>
                </c:pt>
                <c:pt idx="1700">
                  <c:v>1.00902</c:v>
                </c:pt>
                <c:pt idx="1701">
                  <c:v>1.0063800000000001</c:v>
                </c:pt>
                <c:pt idx="1702">
                  <c:v>1.0141199999999999</c:v>
                </c:pt>
                <c:pt idx="1703">
                  <c:v>1.0092399999999999</c:v>
                </c:pt>
                <c:pt idx="1704">
                  <c:v>1.00692</c:v>
                </c:pt>
                <c:pt idx="1705">
                  <c:v>1.0101499999999999</c:v>
                </c:pt>
                <c:pt idx="1706">
                  <c:v>1.0227599999999999</c:v>
                </c:pt>
                <c:pt idx="1707">
                  <c:v>1.0030000000000001</c:v>
                </c:pt>
                <c:pt idx="1708">
                  <c:v>1.0142099999999998</c:v>
                </c:pt>
                <c:pt idx="1709">
                  <c:v>1.00047</c:v>
                </c:pt>
                <c:pt idx="1710">
                  <c:v>1.00285</c:v>
                </c:pt>
                <c:pt idx="1711">
                  <c:v>1.0011700000000001</c:v>
                </c:pt>
                <c:pt idx="1712">
                  <c:v>1.01631</c:v>
                </c:pt>
                <c:pt idx="1713">
                  <c:v>1.0190599999999999</c:v>
                </c:pt>
                <c:pt idx="1714">
                  <c:v>1.0138400000000001</c:v>
                </c:pt>
                <c:pt idx="1715">
                  <c:v>0.99702899999999994</c:v>
                </c:pt>
                <c:pt idx="1716">
                  <c:v>1.01596</c:v>
                </c:pt>
                <c:pt idx="1717">
                  <c:v>1.0090600000000001</c:v>
                </c:pt>
                <c:pt idx="1718">
                  <c:v>1.0117100000000001</c:v>
                </c:pt>
                <c:pt idx="1719">
                  <c:v>1.0072700000000001</c:v>
                </c:pt>
                <c:pt idx="1720">
                  <c:v>1.00773</c:v>
                </c:pt>
                <c:pt idx="1721">
                  <c:v>1.01145</c:v>
                </c:pt>
                <c:pt idx="1722">
                  <c:v>1.0131599999999998</c:v>
                </c:pt>
                <c:pt idx="1723">
                  <c:v>1.0065200000000001</c:v>
                </c:pt>
                <c:pt idx="1724">
                  <c:v>1.0104500000000001</c:v>
                </c:pt>
                <c:pt idx="1725">
                  <c:v>1.01075</c:v>
                </c:pt>
                <c:pt idx="1726">
                  <c:v>1.0079400000000001</c:v>
                </c:pt>
                <c:pt idx="1727">
                  <c:v>1.0028999999999999</c:v>
                </c:pt>
                <c:pt idx="1728">
                  <c:v>1.0173099999999999</c:v>
                </c:pt>
                <c:pt idx="1729">
                  <c:v>1.0261400000000001</c:v>
                </c:pt>
                <c:pt idx="1730">
                  <c:v>1.01308</c:v>
                </c:pt>
                <c:pt idx="1731">
                  <c:v>1.0064899999999999</c:v>
                </c:pt>
                <c:pt idx="1732">
                  <c:v>1.0181900000000002</c:v>
                </c:pt>
                <c:pt idx="1733">
                  <c:v>1.0105899999999999</c:v>
                </c:pt>
                <c:pt idx="1734">
                  <c:v>1.01373</c:v>
                </c:pt>
                <c:pt idx="1735">
                  <c:v>1.00865</c:v>
                </c:pt>
                <c:pt idx="1736">
                  <c:v>1.00722</c:v>
                </c:pt>
                <c:pt idx="1737">
                  <c:v>1.0047199999999998</c:v>
                </c:pt>
                <c:pt idx="1738">
                  <c:v>1.0117700000000001</c:v>
                </c:pt>
                <c:pt idx="1739">
                  <c:v>1.0167199999999998</c:v>
                </c:pt>
                <c:pt idx="1740">
                  <c:v>1.0003899999999999</c:v>
                </c:pt>
                <c:pt idx="1741">
                  <c:v>1.0125999999999999</c:v>
                </c:pt>
                <c:pt idx="1742">
                  <c:v>1.0137800000000001</c:v>
                </c:pt>
                <c:pt idx="1743">
                  <c:v>1.0159400000000001</c:v>
                </c:pt>
                <c:pt idx="1744">
                  <c:v>1.01173</c:v>
                </c:pt>
                <c:pt idx="1745">
                  <c:v>0.99424599999999996</c:v>
                </c:pt>
                <c:pt idx="1746">
                  <c:v>1.0100199999999999</c:v>
                </c:pt>
                <c:pt idx="1747">
                  <c:v>1.0091599999999998</c:v>
                </c:pt>
                <c:pt idx="1748">
                  <c:v>1.00641</c:v>
                </c:pt>
                <c:pt idx="1749">
                  <c:v>1.0119800000000001</c:v>
                </c:pt>
                <c:pt idx="1750">
                  <c:v>1.0095499999999999</c:v>
                </c:pt>
                <c:pt idx="1751">
                  <c:v>1.0095799999999999</c:v>
                </c:pt>
                <c:pt idx="1752">
                  <c:v>1.0130300000000001</c:v>
                </c:pt>
                <c:pt idx="1753">
                  <c:v>1.01152</c:v>
                </c:pt>
                <c:pt idx="1754">
                  <c:v>1.0053299999999998</c:v>
                </c:pt>
                <c:pt idx="1755">
                  <c:v>1.0031600000000001</c:v>
                </c:pt>
                <c:pt idx="1756">
                  <c:v>1.00074</c:v>
                </c:pt>
                <c:pt idx="1757">
                  <c:v>1.00854</c:v>
                </c:pt>
                <c:pt idx="1758">
                  <c:v>1.0142200000000001</c:v>
                </c:pt>
                <c:pt idx="1759">
                  <c:v>1.0131899999999998</c:v>
                </c:pt>
                <c:pt idx="1760">
                  <c:v>1.0177399999999999</c:v>
                </c:pt>
                <c:pt idx="1761">
                  <c:v>1.0068699999999999</c:v>
                </c:pt>
                <c:pt idx="1762">
                  <c:v>1.0165600000000001</c:v>
                </c:pt>
                <c:pt idx="1763">
                  <c:v>1.00265</c:v>
                </c:pt>
                <c:pt idx="1764">
                  <c:v>1.0158199999999999</c:v>
                </c:pt>
                <c:pt idx="1765">
                  <c:v>1.0129600000000001</c:v>
                </c:pt>
                <c:pt idx="1766">
                  <c:v>1.00465</c:v>
                </c:pt>
                <c:pt idx="1767">
                  <c:v>1.01508</c:v>
                </c:pt>
                <c:pt idx="1768">
                  <c:v>1.00763</c:v>
                </c:pt>
                <c:pt idx="1769">
                  <c:v>1.01495</c:v>
                </c:pt>
                <c:pt idx="1770">
                  <c:v>1.01189</c:v>
                </c:pt>
                <c:pt idx="1771">
                  <c:v>1.0142500000000001</c:v>
                </c:pt>
                <c:pt idx="1772">
                  <c:v>1.0157100000000001</c:v>
                </c:pt>
                <c:pt idx="1773">
                  <c:v>1.00569</c:v>
                </c:pt>
                <c:pt idx="1774">
                  <c:v>1.0084</c:v>
                </c:pt>
                <c:pt idx="1775">
                  <c:v>1.0072100000000002</c:v>
                </c:pt>
                <c:pt idx="1776">
                  <c:v>1.00257</c:v>
                </c:pt>
                <c:pt idx="1777">
                  <c:v>1.0271600000000001</c:v>
                </c:pt>
                <c:pt idx="1778">
                  <c:v>1.014</c:v>
                </c:pt>
                <c:pt idx="1779">
                  <c:v>1.0179400000000001</c:v>
                </c:pt>
                <c:pt idx="1780">
                  <c:v>1.0124200000000001</c:v>
                </c:pt>
                <c:pt idx="1781">
                  <c:v>1.0073800000000002</c:v>
                </c:pt>
                <c:pt idx="1782">
                  <c:v>1.00481</c:v>
                </c:pt>
                <c:pt idx="1783">
                  <c:v>1.0061100000000001</c:v>
                </c:pt>
                <c:pt idx="1784">
                  <c:v>1.012</c:v>
                </c:pt>
                <c:pt idx="1785">
                  <c:v>1.0123200000000001</c:v>
                </c:pt>
                <c:pt idx="1786">
                  <c:v>1.00847</c:v>
                </c:pt>
                <c:pt idx="1787">
                  <c:v>1.0114400000000001</c:v>
                </c:pt>
                <c:pt idx="1788">
                  <c:v>1.0144900000000001</c:v>
                </c:pt>
                <c:pt idx="1789">
                  <c:v>1.0079100000000001</c:v>
                </c:pt>
                <c:pt idx="1790">
                  <c:v>1.0061900000000001</c:v>
                </c:pt>
                <c:pt idx="1791">
                  <c:v>1.01366</c:v>
                </c:pt>
                <c:pt idx="1792">
                  <c:v>1.02057</c:v>
                </c:pt>
                <c:pt idx="1793">
                  <c:v>1.0212000000000001</c:v>
                </c:pt>
                <c:pt idx="1794">
                  <c:v>1.0055700000000001</c:v>
                </c:pt>
                <c:pt idx="1795">
                  <c:v>1.0097500000000001</c:v>
                </c:pt>
                <c:pt idx="1796">
                  <c:v>1.00105</c:v>
                </c:pt>
                <c:pt idx="1797">
                  <c:v>1.0099</c:v>
                </c:pt>
                <c:pt idx="1798">
                  <c:v>1.0142</c:v>
                </c:pt>
                <c:pt idx="1799">
                  <c:v>1.01332</c:v>
                </c:pt>
                <c:pt idx="1800">
                  <c:v>1.0233700000000001</c:v>
                </c:pt>
                <c:pt idx="1801">
                  <c:v>1.0186199999999999</c:v>
                </c:pt>
                <c:pt idx="1802">
                  <c:v>1.00779</c:v>
                </c:pt>
                <c:pt idx="1803">
                  <c:v>1.01406</c:v>
                </c:pt>
                <c:pt idx="1804">
                  <c:v>1.0195799999999999</c:v>
                </c:pt>
                <c:pt idx="1805">
                  <c:v>1.0070600000000001</c:v>
                </c:pt>
                <c:pt idx="1806">
                  <c:v>1.0096799999999999</c:v>
                </c:pt>
                <c:pt idx="1807">
                  <c:v>1.0186900000000001</c:v>
                </c:pt>
                <c:pt idx="1808">
                  <c:v>1.01396</c:v>
                </c:pt>
                <c:pt idx="1809">
                  <c:v>1.01088</c:v>
                </c:pt>
                <c:pt idx="1810">
                  <c:v>1.0033099999999999</c:v>
                </c:pt>
                <c:pt idx="1811">
                  <c:v>1.02119</c:v>
                </c:pt>
                <c:pt idx="1812">
                  <c:v>1.0035700000000001</c:v>
                </c:pt>
                <c:pt idx="1813">
                  <c:v>1.0176100000000001</c:v>
                </c:pt>
                <c:pt idx="1814">
                  <c:v>1.0071999999999999</c:v>
                </c:pt>
                <c:pt idx="1815">
                  <c:v>1.0108699999999999</c:v>
                </c:pt>
                <c:pt idx="1816">
                  <c:v>1.01644</c:v>
                </c:pt>
                <c:pt idx="1817">
                  <c:v>1.0108999999999999</c:v>
                </c:pt>
                <c:pt idx="1818">
                  <c:v>1.0174000000000001</c:v>
                </c:pt>
                <c:pt idx="1819">
                  <c:v>1.0103300000000002</c:v>
                </c:pt>
                <c:pt idx="1820">
                  <c:v>1.01501</c:v>
                </c:pt>
                <c:pt idx="1821">
                  <c:v>1.0076399999999999</c:v>
                </c:pt>
                <c:pt idx="1822">
                  <c:v>1.01111</c:v>
                </c:pt>
                <c:pt idx="1823">
                  <c:v>1.01125</c:v>
                </c:pt>
                <c:pt idx="1824">
                  <c:v>1.0123500000000001</c:v>
                </c:pt>
                <c:pt idx="1825">
                  <c:v>1.0104299999999999</c:v>
                </c:pt>
                <c:pt idx="1826">
                  <c:v>1.0133300000000001</c:v>
                </c:pt>
                <c:pt idx="1827">
                  <c:v>1.0205900000000001</c:v>
                </c:pt>
                <c:pt idx="1828">
                  <c:v>1.0104</c:v>
                </c:pt>
                <c:pt idx="1829">
                  <c:v>1.01274</c:v>
                </c:pt>
                <c:pt idx="1830">
                  <c:v>1.00827</c:v>
                </c:pt>
                <c:pt idx="1831">
                  <c:v>1.01074</c:v>
                </c:pt>
                <c:pt idx="1832">
                  <c:v>1.0074700000000001</c:v>
                </c:pt>
                <c:pt idx="1833">
                  <c:v>1.0078500000000001</c:v>
                </c:pt>
                <c:pt idx="1834">
                  <c:v>1.00871</c:v>
                </c:pt>
                <c:pt idx="1835">
                  <c:v>1.0141900000000001</c:v>
                </c:pt>
                <c:pt idx="1836">
                  <c:v>1.0110399999999999</c:v>
                </c:pt>
                <c:pt idx="1837">
                  <c:v>1.0108999999999999</c:v>
                </c:pt>
                <c:pt idx="1838">
                  <c:v>1.0056100000000001</c:v>
                </c:pt>
                <c:pt idx="1839">
                  <c:v>1.0066200000000001</c:v>
                </c:pt>
                <c:pt idx="1840">
                  <c:v>1.0106300000000001</c:v>
                </c:pt>
                <c:pt idx="1841">
                  <c:v>1.0097800000000001</c:v>
                </c:pt>
                <c:pt idx="1842">
                  <c:v>1.0154300000000001</c:v>
                </c:pt>
                <c:pt idx="1843">
                  <c:v>1.01023</c:v>
                </c:pt>
                <c:pt idx="1844">
                  <c:v>1.0137</c:v>
                </c:pt>
                <c:pt idx="1845">
                  <c:v>1.01281</c:v>
                </c:pt>
                <c:pt idx="1846">
                  <c:v>1.01061</c:v>
                </c:pt>
                <c:pt idx="1847">
                  <c:v>1.0167600000000001</c:v>
                </c:pt>
                <c:pt idx="1848">
                  <c:v>1.0073399999999999</c:v>
                </c:pt>
                <c:pt idx="1849">
                  <c:v>1.0095700000000001</c:v>
                </c:pt>
                <c:pt idx="1850">
                  <c:v>1.0121500000000001</c:v>
                </c:pt>
                <c:pt idx="1851">
                  <c:v>1.0109900000000001</c:v>
                </c:pt>
                <c:pt idx="1852">
                  <c:v>1.0078800000000001</c:v>
                </c:pt>
                <c:pt idx="1853">
                  <c:v>1.0065999999999999</c:v>
                </c:pt>
                <c:pt idx="1854">
                  <c:v>1.00207</c:v>
                </c:pt>
                <c:pt idx="1855">
                  <c:v>1.01433</c:v>
                </c:pt>
                <c:pt idx="1856">
                  <c:v>1.0108300000000001</c:v>
                </c:pt>
                <c:pt idx="1857">
                  <c:v>1.0083</c:v>
                </c:pt>
                <c:pt idx="1858">
                  <c:v>1.01081</c:v>
                </c:pt>
                <c:pt idx="1859">
                  <c:v>1.0125600000000001</c:v>
                </c:pt>
                <c:pt idx="1860">
                  <c:v>1.01162</c:v>
                </c:pt>
                <c:pt idx="1861">
                  <c:v>1.01237</c:v>
                </c:pt>
                <c:pt idx="1862">
                  <c:v>1.0168599999999999</c:v>
                </c:pt>
                <c:pt idx="1863">
                  <c:v>1.0126599999999999</c:v>
                </c:pt>
                <c:pt idx="1864">
                  <c:v>1.0091899999999998</c:v>
                </c:pt>
                <c:pt idx="1865">
                  <c:v>1.0034400000000001</c:v>
                </c:pt>
                <c:pt idx="1866">
                  <c:v>1.01311</c:v>
                </c:pt>
                <c:pt idx="1867">
                  <c:v>1.0061799999999999</c:v>
                </c:pt>
                <c:pt idx="1868">
                  <c:v>1.0116999999999998</c:v>
                </c:pt>
                <c:pt idx="1869">
                  <c:v>1.00936</c:v>
                </c:pt>
                <c:pt idx="1870">
                  <c:v>1.01864</c:v>
                </c:pt>
                <c:pt idx="1871">
                  <c:v>1.0074100000000001</c:v>
                </c:pt>
                <c:pt idx="1872">
                  <c:v>1.00116</c:v>
                </c:pt>
                <c:pt idx="1873">
                  <c:v>1.01345</c:v>
                </c:pt>
                <c:pt idx="1874">
                  <c:v>1.01966</c:v>
                </c:pt>
                <c:pt idx="1875">
                  <c:v>1.00742</c:v>
                </c:pt>
                <c:pt idx="1876">
                  <c:v>1.0098499999999999</c:v>
                </c:pt>
                <c:pt idx="1877">
                  <c:v>1.00665</c:v>
                </c:pt>
                <c:pt idx="1878">
                  <c:v>1.0129900000000001</c:v>
                </c:pt>
                <c:pt idx="1879">
                  <c:v>1.01231</c:v>
                </c:pt>
                <c:pt idx="1880">
                  <c:v>1.0045999999999999</c:v>
                </c:pt>
                <c:pt idx="1881">
                  <c:v>1.0147899999999999</c:v>
                </c:pt>
                <c:pt idx="1882">
                  <c:v>1.01126</c:v>
                </c:pt>
                <c:pt idx="1883">
                  <c:v>1.01101</c:v>
                </c:pt>
                <c:pt idx="1884">
                  <c:v>1.0109299999999999</c:v>
                </c:pt>
                <c:pt idx="1885">
                  <c:v>1.0097399999999999</c:v>
                </c:pt>
                <c:pt idx="1886">
                  <c:v>1.0047499999999998</c:v>
                </c:pt>
                <c:pt idx="1887">
                  <c:v>1.00163</c:v>
                </c:pt>
                <c:pt idx="1888">
                  <c:v>1.0076000000000001</c:v>
                </c:pt>
                <c:pt idx="1889">
                  <c:v>1.0240199999999999</c:v>
                </c:pt>
                <c:pt idx="1890">
                  <c:v>1.01213</c:v>
                </c:pt>
                <c:pt idx="1891">
                  <c:v>1.0101599999999999</c:v>
                </c:pt>
                <c:pt idx="1892">
                  <c:v>1.0107899999999999</c:v>
                </c:pt>
                <c:pt idx="1893">
                  <c:v>1.00885</c:v>
                </c:pt>
                <c:pt idx="1894">
                  <c:v>1.00979</c:v>
                </c:pt>
                <c:pt idx="1895">
                  <c:v>1.00891</c:v>
                </c:pt>
                <c:pt idx="1896">
                  <c:v>0.99874099999999999</c:v>
                </c:pt>
                <c:pt idx="1897">
                  <c:v>1.00888</c:v>
                </c:pt>
                <c:pt idx="1898">
                  <c:v>1.0106900000000001</c:v>
                </c:pt>
                <c:pt idx="1899">
                  <c:v>1.0112299999999999</c:v>
                </c:pt>
                <c:pt idx="1900">
                  <c:v>1.00841</c:v>
                </c:pt>
                <c:pt idx="1901">
                  <c:v>1.0137200000000002</c:v>
                </c:pt>
                <c:pt idx="1902">
                  <c:v>1.02529</c:v>
                </c:pt>
                <c:pt idx="1903">
                  <c:v>1.00214</c:v>
                </c:pt>
                <c:pt idx="1904">
                  <c:v>1.0163</c:v>
                </c:pt>
                <c:pt idx="1905">
                  <c:v>1.0101599999999999</c:v>
                </c:pt>
                <c:pt idx="1906">
                  <c:v>1.0040200000000001</c:v>
                </c:pt>
                <c:pt idx="1907">
                  <c:v>1.0169299999999999</c:v>
                </c:pt>
                <c:pt idx="1908">
                  <c:v>1.008</c:v>
                </c:pt>
                <c:pt idx="1909">
                  <c:v>1.01244</c:v>
                </c:pt>
                <c:pt idx="1910">
                  <c:v>1.00658</c:v>
                </c:pt>
                <c:pt idx="1911">
                  <c:v>1.0100100000000001</c:v>
                </c:pt>
                <c:pt idx="1912">
                  <c:v>1.01745</c:v>
                </c:pt>
                <c:pt idx="1913">
                  <c:v>1.0162300000000002</c:v>
                </c:pt>
                <c:pt idx="1914">
                  <c:v>0.996286</c:v>
                </c:pt>
                <c:pt idx="1915">
                  <c:v>1.00468</c:v>
                </c:pt>
                <c:pt idx="1916">
                  <c:v>1.0070000000000001</c:v>
                </c:pt>
                <c:pt idx="1917">
                  <c:v>1.0102</c:v>
                </c:pt>
                <c:pt idx="1918">
                  <c:v>1.00624</c:v>
                </c:pt>
                <c:pt idx="1919">
                  <c:v>1.00251</c:v>
                </c:pt>
                <c:pt idx="1920">
                  <c:v>1.00874</c:v>
                </c:pt>
                <c:pt idx="1921">
                  <c:v>1.00946</c:v>
                </c:pt>
                <c:pt idx="1922">
                  <c:v>1.00509</c:v>
                </c:pt>
                <c:pt idx="1923">
                  <c:v>1.0097200000000002</c:v>
                </c:pt>
                <c:pt idx="1924">
                  <c:v>0.99781900000000001</c:v>
                </c:pt>
                <c:pt idx="1925">
                  <c:v>1.00789</c:v>
                </c:pt>
                <c:pt idx="1926">
                  <c:v>1.01231</c:v>
                </c:pt>
                <c:pt idx="1927">
                  <c:v>1.0061900000000001</c:v>
                </c:pt>
                <c:pt idx="1928">
                  <c:v>0.84109300000000009</c:v>
                </c:pt>
                <c:pt idx="1929">
                  <c:v>0.62695499999999993</c:v>
                </c:pt>
                <c:pt idx="1930">
                  <c:v>0.37488700000000003</c:v>
                </c:pt>
                <c:pt idx="1931">
                  <c:v>5.8942399999999999E-2</c:v>
                </c:pt>
                <c:pt idx="1932">
                  <c:v>3.9701E-2</c:v>
                </c:pt>
                <c:pt idx="1933">
                  <c:v>3.4663600000000003E-2</c:v>
                </c:pt>
                <c:pt idx="1934">
                  <c:v>4.292E-2</c:v>
                </c:pt>
                <c:pt idx="1935">
                  <c:v>3.2815999999999998E-2</c:v>
                </c:pt>
                <c:pt idx="1936">
                  <c:v>4.0465100000000004E-2</c:v>
                </c:pt>
                <c:pt idx="1937">
                  <c:v>4.5978399999999996E-2</c:v>
                </c:pt>
                <c:pt idx="1938">
                  <c:v>4.6104199999999998E-2</c:v>
                </c:pt>
                <c:pt idx="1939">
                  <c:v>3.3001999999999997E-2</c:v>
                </c:pt>
                <c:pt idx="1940">
                  <c:v>2.9690100000000004E-2</c:v>
                </c:pt>
                <c:pt idx="1941">
                  <c:v>3.6018000000000001E-2</c:v>
                </c:pt>
                <c:pt idx="1942">
                  <c:v>3.7090899999999996E-2</c:v>
                </c:pt>
                <c:pt idx="1943">
                  <c:v>3.0560999999999998E-2</c:v>
                </c:pt>
                <c:pt idx="1944">
                  <c:v>2.9655899999999999E-2</c:v>
                </c:pt>
                <c:pt idx="1945">
                  <c:v>3.46816E-2</c:v>
                </c:pt>
                <c:pt idx="1946">
                  <c:v>2.6230300000000002E-2</c:v>
                </c:pt>
                <c:pt idx="1947">
                  <c:v>3.42832E-2</c:v>
                </c:pt>
                <c:pt idx="1948">
                  <c:v>3.6727900000000001E-2</c:v>
                </c:pt>
                <c:pt idx="1949">
                  <c:v>4.3843899999999998E-2</c:v>
                </c:pt>
                <c:pt idx="1950">
                  <c:v>3.00992E-2</c:v>
                </c:pt>
                <c:pt idx="1951">
                  <c:v>2.9678900000000001E-2</c:v>
                </c:pt>
                <c:pt idx="1952">
                  <c:v>2.3195999999999998E-2</c:v>
                </c:pt>
                <c:pt idx="1953">
                  <c:v>4.0205200000000003E-2</c:v>
                </c:pt>
                <c:pt idx="1954">
                  <c:v>3.3091000000000002E-2</c:v>
                </c:pt>
                <c:pt idx="1955">
                  <c:v>5.8426099999999998E-3</c:v>
                </c:pt>
                <c:pt idx="1956">
                  <c:v>3.3635400000000003E-2</c:v>
                </c:pt>
                <c:pt idx="1957">
                  <c:v>3.7134599999999997E-2</c:v>
                </c:pt>
                <c:pt idx="1958">
                  <c:v>2.9316399999999999E-2</c:v>
                </c:pt>
                <c:pt idx="1959">
                  <c:v>3.2721399999999998E-2</c:v>
                </c:pt>
                <c:pt idx="1960">
                  <c:v>3.2122400000000002E-2</c:v>
                </c:pt>
                <c:pt idx="1961">
                  <c:v>3.47692E-2</c:v>
                </c:pt>
                <c:pt idx="1962">
                  <c:v>3.29114E-2</c:v>
                </c:pt>
                <c:pt idx="1963">
                  <c:v>2.37927E-2</c:v>
                </c:pt>
                <c:pt idx="1964">
                  <c:v>3.1083E-2</c:v>
                </c:pt>
                <c:pt idx="1965">
                  <c:v>1.86973E-2</c:v>
                </c:pt>
                <c:pt idx="1966">
                  <c:v>2.7096599999999998E-2</c:v>
                </c:pt>
                <c:pt idx="1967">
                  <c:v>2.15908E-2</c:v>
                </c:pt>
                <c:pt idx="1968">
                  <c:v>2.1172699999999999E-2</c:v>
                </c:pt>
                <c:pt idx="1969">
                  <c:v>2.3830799999999999E-2</c:v>
                </c:pt>
                <c:pt idx="1970">
                  <c:v>2.9504899999999997E-2</c:v>
                </c:pt>
                <c:pt idx="1971">
                  <c:v>2.5529200000000002E-2</c:v>
                </c:pt>
                <c:pt idx="1972">
                  <c:v>3.5586599999999996E-2</c:v>
                </c:pt>
                <c:pt idx="1973">
                  <c:v>2.6263700000000001E-2</c:v>
                </c:pt>
                <c:pt idx="1974">
                  <c:v>2.63042E-2</c:v>
                </c:pt>
                <c:pt idx="1975">
                  <c:v>2.8745300000000001E-2</c:v>
                </c:pt>
                <c:pt idx="1976">
                  <c:v>3.4315700000000005E-2</c:v>
                </c:pt>
                <c:pt idx="1977">
                  <c:v>3.0854100000000002E-2</c:v>
                </c:pt>
                <c:pt idx="1978">
                  <c:v>2.68609E-2</c:v>
                </c:pt>
                <c:pt idx="1979">
                  <c:v>1.9789399999999999E-2</c:v>
                </c:pt>
                <c:pt idx="1980">
                  <c:v>2.8789700000000001E-2</c:v>
                </c:pt>
                <c:pt idx="1981">
                  <c:v>1.8446299999999999E-2</c:v>
                </c:pt>
                <c:pt idx="1982">
                  <c:v>3.3604099999999998E-2</c:v>
                </c:pt>
                <c:pt idx="1983">
                  <c:v>2.8755399999999997E-2</c:v>
                </c:pt>
                <c:pt idx="1984">
                  <c:v>1.5647999999999999E-2</c:v>
                </c:pt>
                <c:pt idx="1985">
                  <c:v>2.8072999999999997E-2</c:v>
                </c:pt>
                <c:pt idx="1986">
                  <c:v>2.4648299999999998E-2</c:v>
                </c:pt>
                <c:pt idx="1987">
                  <c:v>2.3273800000000001E-2</c:v>
                </c:pt>
                <c:pt idx="1988">
                  <c:v>3.0484000000000001E-2</c:v>
                </c:pt>
                <c:pt idx="1989">
                  <c:v>2.2734900000000002E-2</c:v>
                </c:pt>
                <c:pt idx="1990">
                  <c:v>2.1930399999999999E-2</c:v>
                </c:pt>
                <c:pt idx="1991">
                  <c:v>2.14944E-2</c:v>
                </c:pt>
                <c:pt idx="1992">
                  <c:v>3.3641200000000003E-2</c:v>
                </c:pt>
                <c:pt idx="1993">
                  <c:v>2.1364600000000001E-2</c:v>
                </c:pt>
                <c:pt idx="1994">
                  <c:v>2.56662E-2</c:v>
                </c:pt>
                <c:pt idx="1995">
                  <c:v>2.12263E-2</c:v>
                </c:pt>
                <c:pt idx="1996">
                  <c:v>2.8752E-2</c:v>
                </c:pt>
                <c:pt idx="1997">
                  <c:v>2.1459699999999998E-2</c:v>
                </c:pt>
                <c:pt idx="1998">
                  <c:v>1.3690800000000001E-2</c:v>
                </c:pt>
                <c:pt idx="1999">
                  <c:v>3.3161799999999998E-2</c:v>
                </c:pt>
                <c:pt idx="2000">
                  <c:v>2.1011700000000001E-2</c:v>
                </c:pt>
                <c:pt idx="2001">
                  <c:v>3.2061800000000001E-2</c:v>
                </c:pt>
                <c:pt idx="2002">
                  <c:v>1.81669E-2</c:v>
                </c:pt>
                <c:pt idx="2003">
                  <c:v>2.2676400000000003E-2</c:v>
                </c:pt>
                <c:pt idx="2004">
                  <c:v>2.2839099999999998E-2</c:v>
                </c:pt>
                <c:pt idx="2005">
                  <c:v>3.5626899999999996E-2</c:v>
                </c:pt>
                <c:pt idx="2006">
                  <c:v>1.79402E-2</c:v>
                </c:pt>
                <c:pt idx="2007">
                  <c:v>3.1313499999999994E-2</c:v>
                </c:pt>
                <c:pt idx="2008">
                  <c:v>3.7595199999999995E-2</c:v>
                </c:pt>
                <c:pt idx="2009">
                  <c:v>2.4270099999999999E-2</c:v>
                </c:pt>
                <c:pt idx="2010">
                  <c:v>8.5932200000000004E-3</c:v>
                </c:pt>
                <c:pt idx="2011">
                  <c:v>4.2587600000000003E-2</c:v>
                </c:pt>
                <c:pt idx="2012">
                  <c:v>2.9121300000000003E-2</c:v>
                </c:pt>
                <c:pt idx="2013">
                  <c:v>2.2135000000000002E-2</c:v>
                </c:pt>
                <c:pt idx="2014">
                  <c:v>8.9806499999999997E-3</c:v>
                </c:pt>
                <c:pt idx="2015">
                  <c:v>2.8742200000000002E-2</c:v>
                </c:pt>
                <c:pt idx="2016">
                  <c:v>1.7525099999999998E-2</c:v>
                </c:pt>
                <c:pt idx="2017">
                  <c:v>2.1308199999999999E-2</c:v>
                </c:pt>
                <c:pt idx="2018">
                  <c:v>2.8614200000000003E-2</c:v>
                </c:pt>
                <c:pt idx="2019">
                  <c:v>2.5095500000000003E-2</c:v>
                </c:pt>
                <c:pt idx="2020">
                  <c:v>2.4192100000000001E-2</c:v>
                </c:pt>
                <c:pt idx="2021">
                  <c:v>2.39644E-2</c:v>
                </c:pt>
                <c:pt idx="2022">
                  <c:v>2.2700399999999999E-2</c:v>
                </c:pt>
                <c:pt idx="2023">
                  <c:v>2.7187799999999998E-2</c:v>
                </c:pt>
                <c:pt idx="2024">
                  <c:v>1.5780100000000002E-2</c:v>
                </c:pt>
                <c:pt idx="2025">
                  <c:v>9.8205199999999992E-3</c:v>
                </c:pt>
                <c:pt idx="2026">
                  <c:v>2.2074200000000002E-2</c:v>
                </c:pt>
                <c:pt idx="2027">
                  <c:v>2.1857100000000001E-2</c:v>
                </c:pt>
                <c:pt idx="2028">
                  <c:v>1.9144499999999998E-2</c:v>
                </c:pt>
                <c:pt idx="2029">
                  <c:v>1.6764600000000001E-2</c:v>
                </c:pt>
                <c:pt idx="2030">
                  <c:v>3.2377699999999995E-2</c:v>
                </c:pt>
                <c:pt idx="2031">
                  <c:v>2.0683699999999999E-2</c:v>
                </c:pt>
                <c:pt idx="2032">
                  <c:v>2.1441999999999999E-2</c:v>
                </c:pt>
                <c:pt idx="2033">
                  <c:v>2.21943E-2</c:v>
                </c:pt>
                <c:pt idx="2034">
                  <c:v>1.3781099999999999E-2</c:v>
                </c:pt>
                <c:pt idx="2035">
                  <c:v>1.6294099999999999E-2</c:v>
                </c:pt>
                <c:pt idx="2036">
                  <c:v>2.5037699999999996E-2</c:v>
                </c:pt>
                <c:pt idx="2037">
                  <c:v>1.5410900000000002E-2</c:v>
                </c:pt>
                <c:pt idx="2038">
                  <c:v>1.3154000000000001E-2</c:v>
                </c:pt>
                <c:pt idx="2039">
                  <c:v>2.45241E-2</c:v>
                </c:pt>
                <c:pt idx="2040">
                  <c:v>1.6780699999999999E-2</c:v>
                </c:pt>
                <c:pt idx="2041">
                  <c:v>1.9567000000000001E-2</c:v>
                </c:pt>
                <c:pt idx="2042">
                  <c:v>3.5530400000000004E-2</c:v>
                </c:pt>
                <c:pt idx="2043">
                  <c:v>3.0781500000000003E-2</c:v>
                </c:pt>
                <c:pt idx="2044">
                  <c:v>2.4343400000000001E-2</c:v>
                </c:pt>
                <c:pt idx="2045">
                  <c:v>2.2290000000000001E-2</c:v>
                </c:pt>
                <c:pt idx="2046">
                  <c:v>1.3195800000000001E-2</c:v>
                </c:pt>
                <c:pt idx="2047">
                  <c:v>2.1044799999999999E-2</c:v>
                </c:pt>
                <c:pt idx="2048">
                  <c:v>1.9629299999999999E-2</c:v>
                </c:pt>
                <c:pt idx="2049">
                  <c:v>1.5889499999999997E-2</c:v>
                </c:pt>
                <c:pt idx="2050">
                  <c:v>2.5228199999999999E-2</c:v>
                </c:pt>
                <c:pt idx="2051">
                  <c:v>2.1928299999999998E-2</c:v>
                </c:pt>
                <c:pt idx="2052">
                  <c:v>2.7864200000000002E-2</c:v>
                </c:pt>
                <c:pt idx="2053">
                  <c:v>1.8639099999999999E-2</c:v>
                </c:pt>
                <c:pt idx="2054">
                  <c:v>2.6254799999999998E-2</c:v>
                </c:pt>
                <c:pt idx="2055">
                  <c:v>1.69499E-2</c:v>
                </c:pt>
                <c:pt idx="2056">
                  <c:v>3.4803299999999995E-2</c:v>
                </c:pt>
                <c:pt idx="2057">
                  <c:v>1.81342E-2</c:v>
                </c:pt>
                <c:pt idx="2058">
                  <c:v>2.2644600000000001E-2</c:v>
                </c:pt>
                <c:pt idx="2059">
                  <c:v>1.8295599999999999E-2</c:v>
                </c:pt>
                <c:pt idx="2060">
                  <c:v>2.5305500000000002E-2</c:v>
                </c:pt>
                <c:pt idx="2061">
                  <c:v>2.5812699999999997E-2</c:v>
                </c:pt>
                <c:pt idx="2062">
                  <c:v>1.8139499999999999E-2</c:v>
                </c:pt>
                <c:pt idx="2063">
                  <c:v>1.9378099999999999E-2</c:v>
                </c:pt>
                <c:pt idx="2064">
                  <c:v>2.9642100000000001E-2</c:v>
                </c:pt>
                <c:pt idx="2065">
                  <c:v>2.13157E-2</c:v>
                </c:pt>
                <c:pt idx="2066">
                  <c:v>3.1068200000000001E-2</c:v>
                </c:pt>
                <c:pt idx="2067">
                  <c:v>3.1001800000000003E-2</c:v>
                </c:pt>
                <c:pt idx="2068">
                  <c:v>2.2482499999999999E-2</c:v>
                </c:pt>
                <c:pt idx="2069">
                  <c:v>1.87768E-2</c:v>
                </c:pt>
                <c:pt idx="2070">
                  <c:v>1.61408E-2</c:v>
                </c:pt>
                <c:pt idx="2071">
                  <c:v>1.7882099999999998E-2</c:v>
                </c:pt>
                <c:pt idx="2072">
                  <c:v>1.9144700000000001E-2</c:v>
                </c:pt>
                <c:pt idx="2073">
                  <c:v>2.5330499999999999E-2</c:v>
                </c:pt>
                <c:pt idx="2074">
                  <c:v>2.3717999999999999E-2</c:v>
                </c:pt>
                <c:pt idx="2075">
                  <c:v>2.0465799999999999E-2</c:v>
                </c:pt>
                <c:pt idx="2076">
                  <c:v>1.8104100000000001E-2</c:v>
                </c:pt>
                <c:pt idx="2077">
                  <c:v>1.9528799999999999E-2</c:v>
                </c:pt>
                <c:pt idx="2078">
                  <c:v>2.2849599999999998E-2</c:v>
                </c:pt>
                <c:pt idx="2079">
                  <c:v>1.3784100000000001E-2</c:v>
                </c:pt>
                <c:pt idx="2080">
                  <c:v>2.7443100000000002E-2</c:v>
                </c:pt>
                <c:pt idx="2081">
                  <c:v>2.52736E-2</c:v>
                </c:pt>
                <c:pt idx="2082">
                  <c:v>1.8357399999999999E-2</c:v>
                </c:pt>
                <c:pt idx="2083">
                  <c:v>2.4507499999999998E-2</c:v>
                </c:pt>
                <c:pt idx="2084">
                  <c:v>1.8583599999999999E-2</c:v>
                </c:pt>
                <c:pt idx="2085">
                  <c:v>2.3948299999999999E-2</c:v>
                </c:pt>
                <c:pt idx="2086">
                  <c:v>2.5774499999999999E-2</c:v>
                </c:pt>
                <c:pt idx="2087">
                  <c:v>2.0199599999999998E-2</c:v>
                </c:pt>
                <c:pt idx="2088">
                  <c:v>2.4735099999999999E-2</c:v>
                </c:pt>
                <c:pt idx="2089">
                  <c:v>1.8644500000000001E-2</c:v>
                </c:pt>
                <c:pt idx="2090">
                  <c:v>1.4081099999999999E-2</c:v>
                </c:pt>
                <c:pt idx="2091">
                  <c:v>2.16832E-2</c:v>
                </c:pt>
                <c:pt idx="2092">
                  <c:v>2.09366E-2</c:v>
                </c:pt>
                <c:pt idx="2093">
                  <c:v>2.51281E-2</c:v>
                </c:pt>
                <c:pt idx="2094">
                  <c:v>2.30011E-2</c:v>
                </c:pt>
                <c:pt idx="2095">
                  <c:v>1.81265E-2</c:v>
                </c:pt>
                <c:pt idx="2096">
                  <c:v>1.09011E-2</c:v>
                </c:pt>
                <c:pt idx="2097">
                  <c:v>2.15237E-2</c:v>
                </c:pt>
                <c:pt idx="2098">
                  <c:v>1.7989100000000001E-2</c:v>
                </c:pt>
                <c:pt idx="2099">
                  <c:v>1.9493299999999998E-2</c:v>
                </c:pt>
                <c:pt idx="2100">
                  <c:v>1.2581800000000001E-2</c:v>
                </c:pt>
                <c:pt idx="2101">
                  <c:v>2.0080500000000001E-2</c:v>
                </c:pt>
                <c:pt idx="2102">
                  <c:v>1.7424699999999998E-2</c:v>
                </c:pt>
                <c:pt idx="2103">
                  <c:v>1.61859E-2</c:v>
                </c:pt>
                <c:pt idx="2104">
                  <c:v>9.2488100000000014E-3</c:v>
                </c:pt>
                <c:pt idx="2105">
                  <c:v>1.7169500000000001E-2</c:v>
                </c:pt>
                <c:pt idx="2106">
                  <c:v>1.5986799999999999E-2</c:v>
                </c:pt>
                <c:pt idx="2107">
                  <c:v>2.0069900000000002E-2</c:v>
                </c:pt>
                <c:pt idx="2108">
                  <c:v>1.6189000000000002E-2</c:v>
                </c:pt>
                <c:pt idx="2109">
                  <c:v>2.4538299999999999E-2</c:v>
                </c:pt>
                <c:pt idx="2110">
                  <c:v>1.59411E-2</c:v>
                </c:pt>
                <c:pt idx="2111">
                  <c:v>1.2619700000000001E-2</c:v>
                </c:pt>
                <c:pt idx="2112">
                  <c:v>2.1006500000000001E-2</c:v>
                </c:pt>
                <c:pt idx="2113">
                  <c:v>2.05042E-2</c:v>
                </c:pt>
                <c:pt idx="2114">
                  <c:v>8.87603E-3</c:v>
                </c:pt>
                <c:pt idx="2115">
                  <c:v>1.8666599999999998E-2</c:v>
                </c:pt>
                <c:pt idx="2116">
                  <c:v>1.3909700000000001E-2</c:v>
                </c:pt>
                <c:pt idx="2117">
                  <c:v>1.9155800000000001E-2</c:v>
                </c:pt>
                <c:pt idx="2118">
                  <c:v>2.2756200000000001E-2</c:v>
                </c:pt>
                <c:pt idx="2119">
                  <c:v>1.50806E-2</c:v>
                </c:pt>
                <c:pt idx="2120">
                  <c:v>1.70949E-2</c:v>
                </c:pt>
                <c:pt idx="2121">
                  <c:v>1.9476E-2</c:v>
                </c:pt>
                <c:pt idx="2122">
                  <c:v>2.0351500000000002E-2</c:v>
                </c:pt>
                <c:pt idx="2123">
                  <c:v>1.8632599999999999E-2</c:v>
                </c:pt>
                <c:pt idx="2124">
                  <c:v>1.77655E-2</c:v>
                </c:pt>
                <c:pt idx="2125">
                  <c:v>1.66648E-2</c:v>
                </c:pt>
                <c:pt idx="2126">
                  <c:v>2.9214500000000001E-2</c:v>
                </c:pt>
                <c:pt idx="2127">
                  <c:v>2.0047199999999998E-2</c:v>
                </c:pt>
                <c:pt idx="2128">
                  <c:v>1.8789199999999999E-2</c:v>
                </c:pt>
                <c:pt idx="2129">
                  <c:v>2.8872700000000001E-2</c:v>
                </c:pt>
                <c:pt idx="2130">
                  <c:v>1.4876500000000001E-2</c:v>
                </c:pt>
                <c:pt idx="2131">
                  <c:v>2.75023E-2</c:v>
                </c:pt>
                <c:pt idx="2132">
                  <c:v>1.6700199999999998E-2</c:v>
                </c:pt>
                <c:pt idx="2133">
                  <c:v>2.3404999999999999E-2</c:v>
                </c:pt>
                <c:pt idx="2134">
                  <c:v>2.5462800000000001E-2</c:v>
                </c:pt>
                <c:pt idx="2135">
                  <c:v>2.6251699999999999E-2</c:v>
                </c:pt>
                <c:pt idx="2136">
                  <c:v>1.0673700000000001E-2</c:v>
                </c:pt>
                <c:pt idx="2137">
                  <c:v>1.7029600000000002E-2</c:v>
                </c:pt>
                <c:pt idx="2138">
                  <c:v>3.3300400000000001E-2</c:v>
                </c:pt>
                <c:pt idx="2139">
                  <c:v>1.3710400000000001E-2</c:v>
                </c:pt>
                <c:pt idx="2140">
                  <c:v>1.6579799999999999E-2</c:v>
                </c:pt>
                <c:pt idx="2141">
                  <c:v>2.5685699999999999E-2</c:v>
                </c:pt>
                <c:pt idx="2142">
                  <c:v>1.7022599999999999E-2</c:v>
                </c:pt>
                <c:pt idx="2143">
                  <c:v>1.0180099999999999E-2</c:v>
                </c:pt>
                <c:pt idx="2144">
                  <c:v>1.1769099999999999E-2</c:v>
                </c:pt>
                <c:pt idx="2145">
                  <c:v>2.5169E-2</c:v>
                </c:pt>
                <c:pt idx="2146">
                  <c:v>2.5107900000000002E-2</c:v>
                </c:pt>
                <c:pt idx="2147">
                  <c:v>9.0615399999999999E-3</c:v>
                </c:pt>
                <c:pt idx="2148">
                  <c:v>2.0873199999999998E-2</c:v>
                </c:pt>
                <c:pt idx="2149">
                  <c:v>1.5056999999999999E-2</c:v>
                </c:pt>
                <c:pt idx="2150">
                  <c:v>1.9838E-3</c:v>
                </c:pt>
                <c:pt idx="2151">
                  <c:v>2.1812599999999998E-2</c:v>
                </c:pt>
                <c:pt idx="2152">
                  <c:v>2.3922300000000001E-2</c:v>
                </c:pt>
                <c:pt idx="2153">
                  <c:v>2.43044E-2</c:v>
                </c:pt>
                <c:pt idx="2154">
                  <c:v>2.33609E-2</c:v>
                </c:pt>
                <c:pt idx="2155">
                  <c:v>1.6641699999999999E-2</c:v>
                </c:pt>
                <c:pt idx="2156">
                  <c:v>2.2036500000000001E-2</c:v>
                </c:pt>
                <c:pt idx="2157">
                  <c:v>1.47162E-2</c:v>
                </c:pt>
                <c:pt idx="2158">
                  <c:v>1.9067199999999999E-2</c:v>
                </c:pt>
                <c:pt idx="2159">
                  <c:v>1.5887399999999999E-2</c:v>
                </c:pt>
                <c:pt idx="2160">
                  <c:v>1.6555799999999999E-2</c:v>
                </c:pt>
                <c:pt idx="2161">
                  <c:v>2.7935299999999996E-2</c:v>
                </c:pt>
                <c:pt idx="2162">
                  <c:v>1.6011899999999999E-2</c:v>
                </c:pt>
                <c:pt idx="2163">
                  <c:v>1.9821699999999998E-2</c:v>
                </c:pt>
                <c:pt idx="2164">
                  <c:v>1.9580300000000002E-2</c:v>
                </c:pt>
                <c:pt idx="2165">
                  <c:v>2.43143E-2</c:v>
                </c:pt>
                <c:pt idx="2166">
                  <c:v>2.17176E-2</c:v>
                </c:pt>
                <c:pt idx="2167">
                  <c:v>1.4806199999999999E-2</c:v>
                </c:pt>
                <c:pt idx="2168">
                  <c:v>2.3453600000000002E-2</c:v>
                </c:pt>
                <c:pt idx="2169">
                  <c:v>2.7963499999999997E-4</c:v>
                </c:pt>
                <c:pt idx="2170">
                  <c:v>1.0754700000000001E-2</c:v>
                </c:pt>
                <c:pt idx="2171">
                  <c:v>2.5589799999999999E-2</c:v>
                </c:pt>
                <c:pt idx="2172">
                  <c:v>9.6218200000000004E-2</c:v>
                </c:pt>
                <c:pt idx="2173">
                  <c:v>9.612699999999999E-2</c:v>
                </c:pt>
                <c:pt idx="2174">
                  <c:v>0.10232500000000001</c:v>
                </c:pt>
                <c:pt idx="2175">
                  <c:v>0.12251899999999999</c:v>
                </c:pt>
                <c:pt idx="2176">
                  <c:v>0.13993</c:v>
                </c:pt>
                <c:pt idx="2177">
                  <c:v>0.14591300000000001</c:v>
                </c:pt>
                <c:pt idx="2178">
                  <c:v>0.164882</c:v>
                </c:pt>
                <c:pt idx="2179">
                  <c:v>0.179898</c:v>
                </c:pt>
                <c:pt idx="2180">
                  <c:v>0.190334</c:v>
                </c:pt>
                <c:pt idx="2181">
                  <c:v>0.20517399999999997</c:v>
                </c:pt>
                <c:pt idx="2182">
                  <c:v>0.21324099999999999</c:v>
                </c:pt>
                <c:pt idx="2183">
                  <c:v>0.223333</c:v>
                </c:pt>
                <c:pt idx="2184">
                  <c:v>0.24163600000000002</c:v>
                </c:pt>
                <c:pt idx="2185">
                  <c:v>0.256075</c:v>
                </c:pt>
                <c:pt idx="2186">
                  <c:v>0.26237500000000002</c:v>
                </c:pt>
                <c:pt idx="2187">
                  <c:v>0.27624599999999999</c:v>
                </c:pt>
                <c:pt idx="2188">
                  <c:v>0.28077599999999997</c:v>
                </c:pt>
                <c:pt idx="2189">
                  <c:v>0.30136799999999997</c:v>
                </c:pt>
                <c:pt idx="2190">
                  <c:v>0.29661499999999996</c:v>
                </c:pt>
                <c:pt idx="2191">
                  <c:v>0.32718199999999997</c:v>
                </c:pt>
                <c:pt idx="2192">
                  <c:v>0.332681</c:v>
                </c:pt>
                <c:pt idx="2193">
                  <c:v>0.34076200000000001</c:v>
                </c:pt>
                <c:pt idx="2194">
                  <c:v>0.34988400000000003</c:v>
                </c:pt>
                <c:pt idx="2195">
                  <c:v>0.35387200000000002</c:v>
                </c:pt>
                <c:pt idx="2196">
                  <c:v>0.37337300000000001</c:v>
                </c:pt>
                <c:pt idx="2197">
                  <c:v>0.37648999999999999</c:v>
                </c:pt>
                <c:pt idx="2198">
                  <c:v>0.38622899999999999</c:v>
                </c:pt>
                <c:pt idx="2199">
                  <c:v>0.39543099999999998</c:v>
                </c:pt>
                <c:pt idx="2200">
                  <c:v>0.40892200000000001</c:v>
                </c:pt>
                <c:pt idx="2201">
                  <c:v>0.41777700000000001</c:v>
                </c:pt>
                <c:pt idx="2202">
                  <c:v>0.44046199999999996</c:v>
                </c:pt>
                <c:pt idx="2203">
                  <c:v>0.44425799999999999</c:v>
                </c:pt>
                <c:pt idx="2204">
                  <c:v>0.45019600000000004</c:v>
                </c:pt>
                <c:pt idx="2205">
                  <c:v>0.46038499999999993</c:v>
                </c:pt>
                <c:pt idx="2206">
                  <c:v>0.473555</c:v>
                </c:pt>
                <c:pt idx="2207">
                  <c:v>0.46968799999999994</c:v>
                </c:pt>
                <c:pt idx="2208">
                  <c:v>0.48541400000000001</c:v>
                </c:pt>
                <c:pt idx="2209">
                  <c:v>0.50117900000000004</c:v>
                </c:pt>
                <c:pt idx="2210">
                  <c:v>0.50093799999999999</c:v>
                </c:pt>
                <c:pt idx="2211">
                  <c:v>0.518266</c:v>
                </c:pt>
                <c:pt idx="2212">
                  <c:v>0.53415999999999997</c:v>
                </c:pt>
                <c:pt idx="2213">
                  <c:v>0.53306200000000004</c:v>
                </c:pt>
                <c:pt idx="2214">
                  <c:v>0.53386999999999996</c:v>
                </c:pt>
                <c:pt idx="2215">
                  <c:v>0.54504200000000003</c:v>
                </c:pt>
                <c:pt idx="2216">
                  <c:v>0.54936399999999996</c:v>
                </c:pt>
                <c:pt idx="2217">
                  <c:v>0.54806600000000005</c:v>
                </c:pt>
                <c:pt idx="2218">
                  <c:v>0.57249400000000006</c:v>
                </c:pt>
                <c:pt idx="2219">
                  <c:v>0.56681500000000007</c:v>
                </c:pt>
                <c:pt idx="2220">
                  <c:v>0.59852899999999998</c:v>
                </c:pt>
                <c:pt idx="2221">
                  <c:v>0.59271399999999996</c:v>
                </c:pt>
                <c:pt idx="2222">
                  <c:v>0.59595699999999996</c:v>
                </c:pt>
                <c:pt idx="2223">
                  <c:v>0.60701099999999997</c:v>
                </c:pt>
                <c:pt idx="2224">
                  <c:v>0.615568</c:v>
                </c:pt>
                <c:pt idx="2225">
                  <c:v>0.61897199999999997</c:v>
                </c:pt>
                <c:pt idx="2226">
                  <c:v>0.64077099999999998</c:v>
                </c:pt>
                <c:pt idx="2227">
                  <c:v>0.64479600000000004</c:v>
                </c:pt>
                <c:pt idx="2228">
                  <c:v>0.669678</c:v>
                </c:pt>
                <c:pt idx="2229">
                  <c:v>0.66310199999999997</c:v>
                </c:pt>
                <c:pt idx="2230">
                  <c:v>0.67074800000000001</c:v>
                </c:pt>
                <c:pt idx="2231">
                  <c:v>0.67793000000000003</c:v>
                </c:pt>
                <c:pt idx="2232">
                  <c:v>0.68954700000000002</c:v>
                </c:pt>
                <c:pt idx="2233">
                  <c:v>0.69497600000000004</c:v>
                </c:pt>
                <c:pt idx="2234">
                  <c:v>0.70116800000000001</c:v>
                </c:pt>
                <c:pt idx="2235">
                  <c:v>0.70953300000000008</c:v>
                </c:pt>
                <c:pt idx="2236">
                  <c:v>0.70705899999999999</c:v>
                </c:pt>
                <c:pt idx="2237">
                  <c:v>0.72750999999999999</c:v>
                </c:pt>
                <c:pt idx="2238">
                  <c:v>0.73077899999999996</c:v>
                </c:pt>
                <c:pt idx="2239">
                  <c:v>0.75577300000000003</c:v>
                </c:pt>
                <c:pt idx="2240">
                  <c:v>0.72680400000000001</c:v>
                </c:pt>
                <c:pt idx="2241">
                  <c:v>0.751556</c:v>
                </c:pt>
                <c:pt idx="2242">
                  <c:v>0.75769200000000003</c:v>
                </c:pt>
                <c:pt idx="2243">
                  <c:v>0.75977600000000001</c:v>
                </c:pt>
                <c:pt idx="2244">
                  <c:v>0.77245300000000006</c:v>
                </c:pt>
                <c:pt idx="2245">
                  <c:v>0.77592499999999998</c:v>
                </c:pt>
                <c:pt idx="2246">
                  <c:v>0.79934700000000003</c:v>
                </c:pt>
                <c:pt idx="2247">
                  <c:v>0.79321099999999989</c:v>
                </c:pt>
                <c:pt idx="2248">
                  <c:v>0.81103999999999998</c:v>
                </c:pt>
                <c:pt idx="2249">
                  <c:v>0.7975009999999999</c:v>
                </c:pt>
                <c:pt idx="2250">
                  <c:v>0.80491000000000001</c:v>
                </c:pt>
                <c:pt idx="2251">
                  <c:v>0.80984</c:v>
                </c:pt>
                <c:pt idx="2252">
                  <c:v>0.82050000000000001</c:v>
                </c:pt>
                <c:pt idx="2253">
                  <c:v>0.82970600000000005</c:v>
                </c:pt>
                <c:pt idx="2254">
                  <c:v>0.8339930000000001</c:v>
                </c:pt>
                <c:pt idx="2255">
                  <c:v>0.84753699999999998</c:v>
                </c:pt>
                <c:pt idx="2256">
                  <c:v>0.85336699999999999</c:v>
                </c:pt>
                <c:pt idx="2257">
                  <c:v>0.84814999999999996</c:v>
                </c:pt>
                <c:pt idx="2258">
                  <c:v>0.86530300000000004</c:v>
                </c:pt>
                <c:pt idx="2259">
                  <c:v>0.866367</c:v>
                </c:pt>
                <c:pt idx="2260">
                  <c:v>0.87478299999999998</c:v>
                </c:pt>
                <c:pt idx="2261">
                  <c:v>0.87564400000000009</c:v>
                </c:pt>
                <c:pt idx="2262">
                  <c:v>0.88222400000000001</c:v>
                </c:pt>
                <c:pt idx="2263">
                  <c:v>0.88418300000000005</c:v>
                </c:pt>
                <c:pt idx="2264">
                  <c:v>0.89456499999999994</c:v>
                </c:pt>
                <c:pt idx="2265">
                  <c:v>0.89329899999999995</c:v>
                </c:pt>
                <c:pt idx="2266">
                  <c:v>0.91058000000000006</c:v>
                </c:pt>
                <c:pt idx="2267">
                  <c:v>0.91019099999999997</c:v>
                </c:pt>
                <c:pt idx="2268">
                  <c:v>0.91638199999999992</c:v>
                </c:pt>
                <c:pt idx="2269">
                  <c:v>0.914713</c:v>
                </c:pt>
                <c:pt idx="2270">
                  <c:v>0.92033600000000004</c:v>
                </c:pt>
                <c:pt idx="2271">
                  <c:v>0.92941299999999993</c:v>
                </c:pt>
                <c:pt idx="2272">
                  <c:v>0.92608099999999993</c:v>
                </c:pt>
                <c:pt idx="2273">
                  <c:v>0.93674699999999989</c:v>
                </c:pt>
                <c:pt idx="2274">
                  <c:v>0.94533299999999998</c:v>
                </c:pt>
                <c:pt idx="2275">
                  <c:v>0.96557199999999999</c:v>
                </c:pt>
                <c:pt idx="2276">
                  <c:v>0.95379499999999995</c:v>
                </c:pt>
                <c:pt idx="2277">
                  <c:v>0.93996099999999994</c:v>
                </c:pt>
                <c:pt idx="2278">
                  <c:v>0.95198699999999992</c:v>
                </c:pt>
                <c:pt idx="2279">
                  <c:v>0.96916199999999997</c:v>
                </c:pt>
                <c:pt idx="2280">
                  <c:v>0.96648099999999992</c:v>
                </c:pt>
                <c:pt idx="2281">
                  <c:v>0.98714500000000005</c:v>
                </c:pt>
                <c:pt idx="2282">
                  <c:v>0.97964799999999996</c:v>
                </c:pt>
                <c:pt idx="2283">
                  <c:v>0.98490999999999995</c:v>
                </c:pt>
                <c:pt idx="2284">
                  <c:v>0.99227199999999993</c:v>
                </c:pt>
                <c:pt idx="2285">
                  <c:v>0.99703799999999987</c:v>
                </c:pt>
                <c:pt idx="2286">
                  <c:v>0.99744499999999992</c:v>
                </c:pt>
                <c:pt idx="2287">
                  <c:v>1.0029599999999999</c:v>
                </c:pt>
                <c:pt idx="2288">
                  <c:v>1.00549</c:v>
                </c:pt>
                <c:pt idx="2289">
                  <c:v>1.00922</c:v>
                </c:pt>
                <c:pt idx="2290">
                  <c:v>1.01617</c:v>
                </c:pt>
                <c:pt idx="2291">
                  <c:v>1.0163800000000001</c:v>
                </c:pt>
                <c:pt idx="2292">
                  <c:v>1.0025299999999999</c:v>
                </c:pt>
                <c:pt idx="2293">
                  <c:v>1.01105</c:v>
                </c:pt>
                <c:pt idx="2294">
                  <c:v>1.01736</c:v>
                </c:pt>
                <c:pt idx="2295">
                  <c:v>1.0204299999999999</c:v>
                </c:pt>
                <c:pt idx="2296">
                  <c:v>1.0232600000000001</c:v>
                </c:pt>
                <c:pt idx="2297">
                  <c:v>1.02654</c:v>
                </c:pt>
                <c:pt idx="2298">
                  <c:v>1.00671</c:v>
                </c:pt>
                <c:pt idx="2299">
                  <c:v>1.00997</c:v>
                </c:pt>
                <c:pt idx="2300">
                  <c:v>1.00587</c:v>
                </c:pt>
                <c:pt idx="2301">
                  <c:v>1.00695</c:v>
                </c:pt>
                <c:pt idx="2302">
                  <c:v>1.0030399999999999</c:v>
                </c:pt>
                <c:pt idx="2303">
                  <c:v>0.99307300000000009</c:v>
                </c:pt>
                <c:pt idx="2304">
                  <c:v>1.0091899999999998</c:v>
                </c:pt>
                <c:pt idx="2305">
                  <c:v>1.0131599999999998</c:v>
                </c:pt>
                <c:pt idx="2306">
                  <c:v>1.0168900000000001</c:v>
                </c:pt>
                <c:pt idx="2307">
                  <c:v>1.0111399999999999</c:v>
                </c:pt>
                <c:pt idx="2308">
                  <c:v>1.0143599999999999</c:v>
                </c:pt>
                <c:pt idx="2309">
                  <c:v>1.008</c:v>
                </c:pt>
                <c:pt idx="2310">
                  <c:v>1.0206700000000002</c:v>
                </c:pt>
                <c:pt idx="2311">
                  <c:v>1.0049699999999999</c:v>
                </c:pt>
                <c:pt idx="2312">
                  <c:v>1.01536</c:v>
                </c:pt>
                <c:pt idx="2313">
                  <c:v>1.0101499999999999</c:v>
                </c:pt>
                <c:pt idx="2314">
                  <c:v>1.01847</c:v>
                </c:pt>
                <c:pt idx="2315">
                  <c:v>0.99816199999999999</c:v>
                </c:pt>
                <c:pt idx="2316">
                  <c:v>1.01037</c:v>
                </c:pt>
                <c:pt idx="2317">
                  <c:v>1.01041</c:v>
                </c:pt>
                <c:pt idx="2318">
                  <c:v>1.0068199999999998</c:v>
                </c:pt>
                <c:pt idx="2319">
                  <c:v>1.0107700000000002</c:v>
                </c:pt>
                <c:pt idx="2320">
                  <c:v>0.99919499999999994</c:v>
                </c:pt>
                <c:pt idx="2321">
                  <c:v>1.0011300000000001</c:v>
                </c:pt>
                <c:pt idx="2322">
                  <c:v>1.0154799999999999</c:v>
                </c:pt>
                <c:pt idx="2323">
                  <c:v>1.0065999999999999</c:v>
                </c:pt>
                <c:pt idx="2324">
                  <c:v>1.00692</c:v>
                </c:pt>
                <c:pt idx="2325">
                  <c:v>1.0078800000000001</c:v>
                </c:pt>
                <c:pt idx="2326">
                  <c:v>1.0087900000000001</c:v>
                </c:pt>
                <c:pt idx="2327">
                  <c:v>1.02034</c:v>
                </c:pt>
                <c:pt idx="2328">
                  <c:v>1.00779</c:v>
                </c:pt>
                <c:pt idx="2329">
                  <c:v>1.0025500000000001</c:v>
                </c:pt>
                <c:pt idx="2330">
                  <c:v>1.0145999999999999</c:v>
                </c:pt>
                <c:pt idx="2331">
                  <c:v>1.0154099999999999</c:v>
                </c:pt>
                <c:pt idx="2332">
                  <c:v>1.0001899999999999</c:v>
                </c:pt>
                <c:pt idx="2333">
                  <c:v>1.0155099999999999</c:v>
                </c:pt>
                <c:pt idx="2334">
                  <c:v>1.00309</c:v>
                </c:pt>
                <c:pt idx="2335">
                  <c:v>1.01545</c:v>
                </c:pt>
                <c:pt idx="2336">
                  <c:v>1.0014500000000002</c:v>
                </c:pt>
                <c:pt idx="2337">
                  <c:v>1.00888</c:v>
                </c:pt>
                <c:pt idx="2338">
                  <c:v>1.0083899999999999</c:v>
                </c:pt>
                <c:pt idx="2339">
                  <c:v>1.0200900000000002</c:v>
                </c:pt>
                <c:pt idx="2340">
                  <c:v>1.00146</c:v>
                </c:pt>
                <c:pt idx="2341">
                  <c:v>1.00688</c:v>
                </c:pt>
                <c:pt idx="2342">
                  <c:v>1.0063900000000001</c:v>
                </c:pt>
                <c:pt idx="2343">
                  <c:v>1.01494</c:v>
                </c:pt>
                <c:pt idx="2344">
                  <c:v>1.0094399999999999</c:v>
                </c:pt>
                <c:pt idx="2345">
                  <c:v>1.00871</c:v>
                </c:pt>
                <c:pt idx="2346">
                  <c:v>1.0080199999999999</c:v>
                </c:pt>
                <c:pt idx="2347">
                  <c:v>1.0268999999999999</c:v>
                </c:pt>
                <c:pt idx="2348">
                  <c:v>1.00509</c:v>
                </c:pt>
                <c:pt idx="2349">
                  <c:v>1.0099500000000001</c:v>
                </c:pt>
                <c:pt idx="2350">
                  <c:v>1.00797</c:v>
                </c:pt>
                <c:pt idx="2351">
                  <c:v>1.00502</c:v>
                </c:pt>
                <c:pt idx="2352">
                  <c:v>0.99664699999999995</c:v>
                </c:pt>
                <c:pt idx="2353">
                  <c:v>1.0057800000000001</c:v>
                </c:pt>
                <c:pt idx="2354">
                  <c:v>1.0121500000000001</c:v>
                </c:pt>
                <c:pt idx="2355">
                  <c:v>1.02037</c:v>
                </c:pt>
                <c:pt idx="2356">
                  <c:v>1.00963</c:v>
                </c:pt>
                <c:pt idx="2357">
                  <c:v>1.0100899999999999</c:v>
                </c:pt>
                <c:pt idx="2358">
                  <c:v>1.00444</c:v>
                </c:pt>
                <c:pt idx="2359">
                  <c:v>0.99940099999999998</c:v>
                </c:pt>
                <c:pt idx="2360">
                  <c:v>1.01248</c:v>
                </c:pt>
                <c:pt idx="2361">
                  <c:v>1.0042</c:v>
                </c:pt>
                <c:pt idx="2362">
                  <c:v>1.0110700000000001</c:v>
                </c:pt>
                <c:pt idx="2363">
                  <c:v>1.0112299999999999</c:v>
                </c:pt>
                <c:pt idx="2364">
                  <c:v>1.0129600000000001</c:v>
                </c:pt>
                <c:pt idx="2365">
                  <c:v>1.01955</c:v>
                </c:pt>
                <c:pt idx="2366">
                  <c:v>1.0221600000000002</c:v>
                </c:pt>
                <c:pt idx="2367">
                  <c:v>1.0059099999999999</c:v>
                </c:pt>
                <c:pt idx="2368">
                  <c:v>1.0093100000000002</c:v>
                </c:pt>
                <c:pt idx="2369">
                  <c:v>1.02684</c:v>
                </c:pt>
                <c:pt idx="2370">
                  <c:v>1.01153</c:v>
                </c:pt>
                <c:pt idx="2371">
                  <c:v>1.00223</c:v>
                </c:pt>
                <c:pt idx="2372">
                  <c:v>1.0123</c:v>
                </c:pt>
                <c:pt idx="2373">
                  <c:v>1.0067899999999999</c:v>
                </c:pt>
                <c:pt idx="2374">
                  <c:v>1.00075</c:v>
                </c:pt>
                <c:pt idx="2375">
                  <c:v>0.99679899999999999</c:v>
                </c:pt>
                <c:pt idx="2376">
                  <c:v>0.9982629999999999</c:v>
                </c:pt>
                <c:pt idx="2377">
                  <c:v>1.0169600000000001</c:v>
                </c:pt>
                <c:pt idx="2378">
                  <c:v>1.0163899999999999</c:v>
                </c:pt>
                <c:pt idx="2379">
                  <c:v>1.0117700000000001</c:v>
                </c:pt>
                <c:pt idx="2380">
                  <c:v>1.0083</c:v>
                </c:pt>
                <c:pt idx="2381">
                  <c:v>1.0044600000000001</c:v>
                </c:pt>
                <c:pt idx="2382">
                  <c:v>1.0055100000000001</c:v>
                </c:pt>
                <c:pt idx="2383">
                  <c:v>1.00362</c:v>
                </c:pt>
                <c:pt idx="2384">
                  <c:v>1.00267</c:v>
                </c:pt>
                <c:pt idx="2385">
                  <c:v>1.0025900000000001</c:v>
                </c:pt>
                <c:pt idx="2386">
                  <c:v>1.00515</c:v>
                </c:pt>
                <c:pt idx="2387">
                  <c:v>1.0065</c:v>
                </c:pt>
                <c:pt idx="2388">
                  <c:v>1.0099400000000001</c:v>
                </c:pt>
                <c:pt idx="2389">
                  <c:v>1.00197</c:v>
                </c:pt>
                <c:pt idx="2390">
                  <c:v>0.99343199999999998</c:v>
                </c:pt>
                <c:pt idx="2391">
                  <c:v>1.02925</c:v>
                </c:pt>
                <c:pt idx="2392">
                  <c:v>1.0030600000000001</c:v>
                </c:pt>
                <c:pt idx="2393">
                  <c:v>1.0190299999999999</c:v>
                </c:pt>
                <c:pt idx="2394">
                  <c:v>1.0099199999999999</c:v>
                </c:pt>
                <c:pt idx="2395">
                  <c:v>1.0085200000000001</c:v>
                </c:pt>
                <c:pt idx="2396">
                  <c:v>1.0047000000000001</c:v>
                </c:pt>
                <c:pt idx="2397">
                  <c:v>1.00803</c:v>
                </c:pt>
                <c:pt idx="2398">
                  <c:v>1.00705</c:v>
                </c:pt>
                <c:pt idx="2399">
                  <c:v>1.0116699999999998</c:v>
                </c:pt>
                <c:pt idx="2400">
                  <c:v>1.01193</c:v>
                </c:pt>
                <c:pt idx="2401">
                  <c:v>1.0143599999999999</c:v>
                </c:pt>
                <c:pt idx="2402">
                  <c:v>1.00665</c:v>
                </c:pt>
                <c:pt idx="2403">
                  <c:v>1.00692</c:v>
                </c:pt>
                <c:pt idx="2404">
                  <c:v>0.99356800000000001</c:v>
                </c:pt>
                <c:pt idx="2405">
                  <c:v>1.01478</c:v>
                </c:pt>
                <c:pt idx="2406">
                  <c:v>1.02389</c:v>
                </c:pt>
                <c:pt idx="2407">
                  <c:v>1.0166899999999999</c:v>
                </c:pt>
                <c:pt idx="2408">
                  <c:v>1.0117100000000001</c:v>
                </c:pt>
                <c:pt idx="2409">
                  <c:v>1.0033300000000001</c:v>
                </c:pt>
                <c:pt idx="2410">
                  <c:v>1.0144</c:v>
                </c:pt>
                <c:pt idx="2411">
                  <c:v>1.00345</c:v>
                </c:pt>
                <c:pt idx="2412">
                  <c:v>1.0142200000000001</c:v>
                </c:pt>
                <c:pt idx="2413">
                  <c:v>1.0050699999999999</c:v>
                </c:pt>
                <c:pt idx="2414">
                  <c:v>0.99691699999999994</c:v>
                </c:pt>
                <c:pt idx="2415">
                  <c:v>1.02824</c:v>
                </c:pt>
                <c:pt idx="2416">
                  <c:v>1.00397</c:v>
                </c:pt>
                <c:pt idx="2417">
                  <c:v>0.99730400000000008</c:v>
                </c:pt>
                <c:pt idx="2418">
                  <c:v>1.00353</c:v>
                </c:pt>
                <c:pt idx="2419">
                  <c:v>1.0128200000000001</c:v>
                </c:pt>
                <c:pt idx="2420">
                  <c:v>1.0065599999999999</c:v>
                </c:pt>
                <c:pt idx="2421">
                  <c:v>1.0110299999999999</c:v>
                </c:pt>
                <c:pt idx="2422">
                  <c:v>1.00546</c:v>
                </c:pt>
                <c:pt idx="2423">
                  <c:v>1.0109999999999999</c:v>
                </c:pt>
                <c:pt idx="2424">
                  <c:v>1.01139</c:v>
                </c:pt>
                <c:pt idx="2425">
                  <c:v>0.99698200000000003</c:v>
                </c:pt>
                <c:pt idx="2426">
                  <c:v>1.00071</c:v>
                </c:pt>
                <c:pt idx="2427">
                  <c:v>1.0029599999999999</c:v>
                </c:pt>
                <c:pt idx="2428">
                  <c:v>1.02071</c:v>
                </c:pt>
                <c:pt idx="2429">
                  <c:v>1.0232399999999999</c:v>
                </c:pt>
                <c:pt idx="2430">
                  <c:v>1.0078500000000001</c:v>
                </c:pt>
                <c:pt idx="2431">
                  <c:v>1.0006299999999999</c:v>
                </c:pt>
                <c:pt idx="2432">
                  <c:v>1.0173700000000001</c:v>
                </c:pt>
                <c:pt idx="2433">
                  <c:v>1.0180899999999999</c:v>
                </c:pt>
                <c:pt idx="2434">
                  <c:v>1.0090999999999999</c:v>
                </c:pt>
                <c:pt idx="2435">
                  <c:v>1.0120199999999999</c:v>
                </c:pt>
                <c:pt idx="2436">
                  <c:v>0.9994289999999999</c:v>
                </c:pt>
                <c:pt idx="2437">
                  <c:v>1.01387</c:v>
                </c:pt>
                <c:pt idx="2438">
                  <c:v>1.0114799999999999</c:v>
                </c:pt>
                <c:pt idx="2439">
                  <c:v>1.00247</c:v>
                </c:pt>
                <c:pt idx="2440">
                  <c:v>1.0087000000000002</c:v>
                </c:pt>
                <c:pt idx="2441">
                  <c:v>1.0096700000000001</c:v>
                </c:pt>
                <c:pt idx="2442">
                  <c:v>1.0016099999999999</c:v>
                </c:pt>
                <c:pt idx="2443">
                  <c:v>1.0177800000000001</c:v>
                </c:pt>
                <c:pt idx="2444">
                  <c:v>1.0093799999999999</c:v>
                </c:pt>
                <c:pt idx="2445">
                  <c:v>0.98847599999999991</c:v>
                </c:pt>
                <c:pt idx="2446">
                  <c:v>1.01329</c:v>
                </c:pt>
                <c:pt idx="2447">
                  <c:v>1.0062800000000001</c:v>
                </c:pt>
                <c:pt idx="2448">
                  <c:v>1.0195700000000001</c:v>
                </c:pt>
                <c:pt idx="2449">
                  <c:v>1.00095</c:v>
                </c:pt>
                <c:pt idx="2450">
                  <c:v>1.0109299999999999</c:v>
                </c:pt>
                <c:pt idx="2451">
                  <c:v>1.0120199999999999</c:v>
                </c:pt>
                <c:pt idx="2452">
                  <c:v>1.00082</c:v>
                </c:pt>
                <c:pt idx="2453">
                  <c:v>1.0052300000000001</c:v>
                </c:pt>
                <c:pt idx="2454">
                  <c:v>1.0044199999999999</c:v>
                </c:pt>
                <c:pt idx="2455">
                  <c:v>1.00617</c:v>
                </c:pt>
                <c:pt idx="2456">
                  <c:v>1.00613</c:v>
                </c:pt>
                <c:pt idx="2457">
                  <c:v>1.0223</c:v>
                </c:pt>
                <c:pt idx="2458">
                  <c:v>1.00383</c:v>
                </c:pt>
                <c:pt idx="2459">
                  <c:v>1.00932</c:v>
                </c:pt>
                <c:pt idx="2460">
                  <c:v>1.00966</c:v>
                </c:pt>
                <c:pt idx="2461">
                  <c:v>1.01763</c:v>
                </c:pt>
                <c:pt idx="2462">
                  <c:v>1.00448</c:v>
                </c:pt>
                <c:pt idx="2463">
                  <c:v>0.99847400000000008</c:v>
                </c:pt>
                <c:pt idx="2464">
                  <c:v>1.01118</c:v>
                </c:pt>
                <c:pt idx="2465">
                  <c:v>1.0047600000000001</c:v>
                </c:pt>
                <c:pt idx="2466">
                  <c:v>1.0084600000000001</c:v>
                </c:pt>
                <c:pt idx="2467">
                  <c:v>1.02007</c:v>
                </c:pt>
                <c:pt idx="2468">
                  <c:v>1.0087699999999999</c:v>
                </c:pt>
                <c:pt idx="2469">
                  <c:v>1.00742</c:v>
                </c:pt>
                <c:pt idx="2470">
                  <c:v>1.0070000000000001</c:v>
                </c:pt>
                <c:pt idx="2471">
                  <c:v>1.0122300000000002</c:v>
                </c:pt>
                <c:pt idx="2472">
                  <c:v>1.00004</c:v>
                </c:pt>
                <c:pt idx="2473">
                  <c:v>1.00363</c:v>
                </c:pt>
                <c:pt idx="2474">
                  <c:v>1.0125299999999999</c:v>
                </c:pt>
                <c:pt idx="2475">
                  <c:v>1.00518</c:v>
                </c:pt>
                <c:pt idx="2476">
                  <c:v>1.01573</c:v>
                </c:pt>
                <c:pt idx="2477">
                  <c:v>0.99843499999999996</c:v>
                </c:pt>
                <c:pt idx="2478">
                  <c:v>1.00587</c:v>
                </c:pt>
                <c:pt idx="2479">
                  <c:v>0.99024800000000002</c:v>
                </c:pt>
                <c:pt idx="2480">
                  <c:v>1.02647</c:v>
                </c:pt>
                <c:pt idx="2481">
                  <c:v>1.00593</c:v>
                </c:pt>
                <c:pt idx="2482">
                  <c:v>1.0033699999999999</c:v>
                </c:pt>
                <c:pt idx="2483">
                  <c:v>1.00284</c:v>
                </c:pt>
                <c:pt idx="2484">
                  <c:v>1.0229699999999999</c:v>
                </c:pt>
                <c:pt idx="2485">
                  <c:v>0.99758099999999994</c:v>
                </c:pt>
                <c:pt idx="2486">
                  <c:v>0.99065000000000003</c:v>
                </c:pt>
                <c:pt idx="2487">
                  <c:v>1.01108</c:v>
                </c:pt>
                <c:pt idx="2488">
                  <c:v>1.01085</c:v>
                </c:pt>
                <c:pt idx="2489">
                  <c:v>0.99800700000000009</c:v>
                </c:pt>
                <c:pt idx="2490">
                  <c:v>1.0041899999999999</c:v>
                </c:pt>
                <c:pt idx="2491">
                  <c:v>1.0094000000000001</c:v>
                </c:pt>
                <c:pt idx="2492">
                  <c:v>1.0194300000000001</c:v>
                </c:pt>
                <c:pt idx="2493">
                  <c:v>1.00725</c:v>
                </c:pt>
                <c:pt idx="2494">
                  <c:v>1.00206</c:v>
                </c:pt>
                <c:pt idx="2495">
                  <c:v>1.00386</c:v>
                </c:pt>
                <c:pt idx="2496">
                  <c:v>1.00536</c:v>
                </c:pt>
                <c:pt idx="2497">
                  <c:v>0.99967600000000001</c:v>
                </c:pt>
                <c:pt idx="2498">
                  <c:v>0.99589699999999992</c:v>
                </c:pt>
                <c:pt idx="2499">
                  <c:v>1.0107299999999999</c:v>
                </c:pt>
                <c:pt idx="2500">
                  <c:v>1.01048</c:v>
                </c:pt>
                <c:pt idx="2501">
                  <c:v>1.00207</c:v>
                </c:pt>
                <c:pt idx="2502">
                  <c:v>1.00562</c:v>
                </c:pt>
                <c:pt idx="2503">
                  <c:v>1.0081500000000001</c:v>
                </c:pt>
                <c:pt idx="2504">
                  <c:v>1.0111000000000001</c:v>
                </c:pt>
                <c:pt idx="2505">
                  <c:v>1.0149999999999999</c:v>
                </c:pt>
                <c:pt idx="2506">
                  <c:v>0.98665000000000003</c:v>
                </c:pt>
                <c:pt idx="2507">
                  <c:v>1.01233</c:v>
                </c:pt>
                <c:pt idx="2508">
                  <c:v>1.00312</c:v>
                </c:pt>
                <c:pt idx="2509">
                  <c:v>1.0145299999999999</c:v>
                </c:pt>
                <c:pt idx="2510">
                  <c:v>1.00485</c:v>
                </c:pt>
                <c:pt idx="2511">
                  <c:v>1.0179199999999999</c:v>
                </c:pt>
                <c:pt idx="2512">
                  <c:v>1.01485</c:v>
                </c:pt>
                <c:pt idx="2513">
                  <c:v>1.0079</c:v>
                </c:pt>
                <c:pt idx="2514">
                  <c:v>1.01633</c:v>
                </c:pt>
                <c:pt idx="2515">
                  <c:v>1.01735</c:v>
                </c:pt>
                <c:pt idx="2516">
                  <c:v>1.01231</c:v>
                </c:pt>
                <c:pt idx="2517">
                  <c:v>1.0101100000000001</c:v>
                </c:pt>
                <c:pt idx="2518">
                  <c:v>1.0086599999999999</c:v>
                </c:pt>
                <c:pt idx="2519">
                  <c:v>1.0045500000000001</c:v>
                </c:pt>
                <c:pt idx="2520">
                  <c:v>1.0084900000000001</c:v>
                </c:pt>
                <c:pt idx="2521">
                  <c:v>1.0084199999999999</c:v>
                </c:pt>
                <c:pt idx="2522">
                  <c:v>0.99848799999999993</c:v>
                </c:pt>
                <c:pt idx="2523">
                  <c:v>1.00695</c:v>
                </c:pt>
                <c:pt idx="2524">
                  <c:v>1.00895</c:v>
                </c:pt>
                <c:pt idx="2525">
                  <c:v>1.0021599999999999</c:v>
                </c:pt>
                <c:pt idx="2526">
                  <c:v>1.0154799999999999</c:v>
                </c:pt>
                <c:pt idx="2527">
                  <c:v>1.0050600000000001</c:v>
                </c:pt>
                <c:pt idx="2528">
                  <c:v>1.0125999999999999</c:v>
                </c:pt>
                <c:pt idx="2529">
                  <c:v>1.0037799999999999</c:v>
                </c:pt>
                <c:pt idx="2530">
                  <c:v>1.0092099999999999</c:v>
                </c:pt>
                <c:pt idx="2531">
                  <c:v>1.00787</c:v>
                </c:pt>
                <c:pt idx="2532">
                  <c:v>1.00183</c:v>
                </c:pt>
                <c:pt idx="2533">
                  <c:v>1.0068600000000001</c:v>
                </c:pt>
                <c:pt idx="2534">
                  <c:v>1.01708</c:v>
                </c:pt>
                <c:pt idx="2535">
                  <c:v>0.9993399999999999</c:v>
                </c:pt>
                <c:pt idx="2536">
                  <c:v>1.0004900000000001</c:v>
                </c:pt>
                <c:pt idx="2537">
                  <c:v>1.00661</c:v>
                </c:pt>
                <c:pt idx="2538">
                  <c:v>1.01525</c:v>
                </c:pt>
                <c:pt idx="2539">
                  <c:v>0.995672</c:v>
                </c:pt>
                <c:pt idx="2540">
                  <c:v>1.00552</c:v>
                </c:pt>
                <c:pt idx="2541">
                  <c:v>1.01735</c:v>
                </c:pt>
                <c:pt idx="2542">
                  <c:v>1.00315</c:v>
                </c:pt>
                <c:pt idx="2543">
                  <c:v>1.0133300000000001</c:v>
                </c:pt>
                <c:pt idx="2544">
                  <c:v>1.0113399999999999</c:v>
                </c:pt>
                <c:pt idx="2545">
                  <c:v>1.0097699999999998</c:v>
                </c:pt>
                <c:pt idx="2546">
                  <c:v>1.0165</c:v>
                </c:pt>
                <c:pt idx="2547">
                  <c:v>1.01437</c:v>
                </c:pt>
                <c:pt idx="2548">
                  <c:v>1.0055100000000001</c:v>
                </c:pt>
                <c:pt idx="2549">
                  <c:v>1.00299</c:v>
                </c:pt>
                <c:pt idx="2550">
                  <c:v>1.00773</c:v>
                </c:pt>
                <c:pt idx="2551">
                  <c:v>1.00806</c:v>
                </c:pt>
                <c:pt idx="2552">
                  <c:v>1.00227</c:v>
                </c:pt>
                <c:pt idx="2553">
                  <c:v>1.00203</c:v>
                </c:pt>
                <c:pt idx="2554">
                  <c:v>1.0062200000000001</c:v>
                </c:pt>
                <c:pt idx="2555">
                  <c:v>0.99801899999999999</c:v>
                </c:pt>
                <c:pt idx="2556">
                  <c:v>1.02535</c:v>
                </c:pt>
                <c:pt idx="2557">
                  <c:v>1.00214</c:v>
                </c:pt>
                <c:pt idx="2558">
                  <c:v>1.0085999999999999</c:v>
                </c:pt>
                <c:pt idx="2559">
                  <c:v>1.00284</c:v>
                </c:pt>
                <c:pt idx="2560">
                  <c:v>1.00397</c:v>
                </c:pt>
                <c:pt idx="2561">
                  <c:v>1.0177200000000002</c:v>
                </c:pt>
                <c:pt idx="2562">
                  <c:v>1.0137099999999999</c:v>
                </c:pt>
                <c:pt idx="2563">
                  <c:v>1.0127600000000001</c:v>
                </c:pt>
                <c:pt idx="2564">
                  <c:v>1.0171299999999999</c:v>
                </c:pt>
                <c:pt idx="2565">
                  <c:v>1.0076499999999999</c:v>
                </c:pt>
                <c:pt idx="2566">
                  <c:v>1.0076000000000001</c:v>
                </c:pt>
                <c:pt idx="2567">
                  <c:v>1.0045200000000001</c:v>
                </c:pt>
                <c:pt idx="2568">
                  <c:v>0.99653399999999992</c:v>
                </c:pt>
                <c:pt idx="2569">
                  <c:v>1.0118099999999999</c:v>
                </c:pt>
                <c:pt idx="2570">
                  <c:v>1.0115099999999999</c:v>
                </c:pt>
                <c:pt idx="2571">
                  <c:v>1.01732</c:v>
                </c:pt>
                <c:pt idx="2572">
                  <c:v>0.99811899999999987</c:v>
                </c:pt>
                <c:pt idx="2573">
                  <c:v>1.00664</c:v>
                </c:pt>
                <c:pt idx="2574">
                  <c:v>1.01311</c:v>
                </c:pt>
                <c:pt idx="2575">
                  <c:v>0.99711000000000005</c:v>
                </c:pt>
                <c:pt idx="2576">
                  <c:v>0.99970599999999998</c:v>
                </c:pt>
                <c:pt idx="2577">
                  <c:v>0.99828699999999992</c:v>
                </c:pt>
                <c:pt idx="2578">
                  <c:v>1.00943</c:v>
                </c:pt>
                <c:pt idx="2579">
                  <c:v>1.0040500000000001</c:v>
                </c:pt>
                <c:pt idx="2580">
                  <c:v>1.00343</c:v>
                </c:pt>
                <c:pt idx="2581">
                  <c:v>1.0081899999999999</c:v>
                </c:pt>
                <c:pt idx="2582">
                  <c:v>1.00959</c:v>
                </c:pt>
                <c:pt idx="2583">
                  <c:v>1.0107899999999999</c:v>
                </c:pt>
                <c:pt idx="2584">
                  <c:v>0.99623799999999996</c:v>
                </c:pt>
                <c:pt idx="2585">
                  <c:v>0.997583</c:v>
                </c:pt>
                <c:pt idx="2586">
                  <c:v>1.0135099999999999</c:v>
                </c:pt>
                <c:pt idx="2587">
                  <c:v>1.0102800000000001</c:v>
                </c:pt>
                <c:pt idx="2588">
                  <c:v>1.00587</c:v>
                </c:pt>
                <c:pt idx="2589">
                  <c:v>1.0057099999999999</c:v>
                </c:pt>
                <c:pt idx="2590">
                  <c:v>1.00827</c:v>
                </c:pt>
                <c:pt idx="2591">
                  <c:v>1.0256100000000001</c:v>
                </c:pt>
                <c:pt idx="2592">
                  <c:v>1.02041</c:v>
                </c:pt>
                <c:pt idx="2593">
                  <c:v>0.99785099999999993</c:v>
                </c:pt>
                <c:pt idx="2594">
                  <c:v>1.0054699999999999</c:v>
                </c:pt>
                <c:pt idx="2595">
                  <c:v>1.00553</c:v>
                </c:pt>
                <c:pt idx="2596">
                  <c:v>1.0116099999999999</c:v>
                </c:pt>
                <c:pt idx="2597">
                  <c:v>1.0045299999999999</c:v>
                </c:pt>
                <c:pt idx="2598">
                  <c:v>1.0069399999999999</c:v>
                </c:pt>
                <c:pt idx="2599">
                  <c:v>1.0092099999999999</c:v>
                </c:pt>
                <c:pt idx="2600">
                  <c:v>0.99799099999999996</c:v>
                </c:pt>
                <c:pt idx="2601">
                  <c:v>0.99747900000000012</c:v>
                </c:pt>
                <c:pt idx="2602">
                  <c:v>1.00308</c:v>
                </c:pt>
                <c:pt idx="2603">
                  <c:v>1.00657</c:v>
                </c:pt>
                <c:pt idx="2604">
                  <c:v>1.01024</c:v>
                </c:pt>
                <c:pt idx="2605">
                  <c:v>1.0067299999999999</c:v>
                </c:pt>
                <c:pt idx="2606">
                  <c:v>0.99903900000000001</c:v>
                </c:pt>
                <c:pt idx="2607">
                  <c:v>1.0125900000000001</c:v>
                </c:pt>
                <c:pt idx="2608">
                  <c:v>1.0002599999999999</c:v>
                </c:pt>
                <c:pt idx="2609">
                  <c:v>1.0116399999999999</c:v>
                </c:pt>
                <c:pt idx="2610">
                  <c:v>1.00668</c:v>
                </c:pt>
                <c:pt idx="2611">
                  <c:v>1.0080100000000001</c:v>
                </c:pt>
                <c:pt idx="2612">
                  <c:v>1.0079899999999999</c:v>
                </c:pt>
                <c:pt idx="2613">
                  <c:v>0.99963299999999999</c:v>
                </c:pt>
                <c:pt idx="2614">
                  <c:v>1.0148200000000001</c:v>
                </c:pt>
                <c:pt idx="2615">
                  <c:v>0.98882999999999988</c:v>
                </c:pt>
                <c:pt idx="2616">
                  <c:v>1.0021599999999999</c:v>
                </c:pt>
                <c:pt idx="2617">
                  <c:v>0.99039999999999995</c:v>
                </c:pt>
                <c:pt idx="2618">
                  <c:v>1.0066900000000001</c:v>
                </c:pt>
                <c:pt idx="2619">
                  <c:v>1.0101199999999999</c:v>
                </c:pt>
                <c:pt idx="2620">
                  <c:v>1.00878</c:v>
                </c:pt>
                <c:pt idx="2621">
                  <c:v>1.0032700000000001</c:v>
                </c:pt>
                <c:pt idx="2622">
                  <c:v>1.0084199999999999</c:v>
                </c:pt>
                <c:pt idx="2623">
                  <c:v>0.99382800000000004</c:v>
                </c:pt>
                <c:pt idx="2624">
                  <c:v>1.0103</c:v>
                </c:pt>
                <c:pt idx="2625">
                  <c:v>1.0044900000000001</c:v>
                </c:pt>
                <c:pt idx="2626">
                  <c:v>1.00247</c:v>
                </c:pt>
                <c:pt idx="2627">
                  <c:v>0.99862899999999999</c:v>
                </c:pt>
                <c:pt idx="2628">
                  <c:v>1.0038899999999999</c:v>
                </c:pt>
                <c:pt idx="2629">
                  <c:v>1.0017099999999999</c:v>
                </c:pt>
                <c:pt idx="2630">
                  <c:v>1.02599</c:v>
                </c:pt>
                <c:pt idx="2631">
                  <c:v>1.0029299999999999</c:v>
                </c:pt>
                <c:pt idx="2632">
                  <c:v>1.0019500000000001</c:v>
                </c:pt>
                <c:pt idx="2633">
                  <c:v>1.0044300000000002</c:v>
                </c:pt>
                <c:pt idx="2634">
                  <c:v>1.0006200000000001</c:v>
                </c:pt>
                <c:pt idx="2635">
                  <c:v>1.0069399999999999</c:v>
                </c:pt>
                <c:pt idx="2636">
                  <c:v>1.0058499999999999</c:v>
                </c:pt>
                <c:pt idx="2637">
                  <c:v>1.0150899999999998</c:v>
                </c:pt>
                <c:pt idx="2638">
                  <c:v>1.0096700000000001</c:v>
                </c:pt>
                <c:pt idx="2639">
                  <c:v>1.01511</c:v>
                </c:pt>
                <c:pt idx="2640">
                  <c:v>1.00078</c:v>
                </c:pt>
                <c:pt idx="2641">
                  <c:v>1.00396</c:v>
                </c:pt>
                <c:pt idx="2642">
                  <c:v>1.0086299999999999</c:v>
                </c:pt>
                <c:pt idx="2643">
                  <c:v>1.0054699999999999</c:v>
                </c:pt>
                <c:pt idx="2644">
                  <c:v>0.99873199999999995</c:v>
                </c:pt>
                <c:pt idx="2645">
                  <c:v>1.00932</c:v>
                </c:pt>
                <c:pt idx="2646">
                  <c:v>1.0061199999999999</c:v>
                </c:pt>
                <c:pt idx="2647">
                  <c:v>1.0031600000000001</c:v>
                </c:pt>
                <c:pt idx="2648">
                  <c:v>1.0021599999999999</c:v>
                </c:pt>
                <c:pt idx="2649">
                  <c:v>1.0066299999999999</c:v>
                </c:pt>
                <c:pt idx="2650">
                  <c:v>0.99441900000000005</c:v>
                </c:pt>
                <c:pt idx="2651">
                  <c:v>1.0073099999999999</c:v>
                </c:pt>
                <c:pt idx="2652">
                  <c:v>1.0066999999999999</c:v>
                </c:pt>
                <c:pt idx="2653">
                  <c:v>1.00793</c:v>
                </c:pt>
                <c:pt idx="2654">
                  <c:v>1.0022200000000001</c:v>
                </c:pt>
                <c:pt idx="2655">
                  <c:v>0.99918099999999999</c:v>
                </c:pt>
                <c:pt idx="2656">
                  <c:v>1.00709</c:v>
                </c:pt>
                <c:pt idx="2657">
                  <c:v>1.0043500000000001</c:v>
                </c:pt>
                <c:pt idx="2658">
                  <c:v>1.00526</c:v>
                </c:pt>
                <c:pt idx="2659">
                  <c:v>1.01478</c:v>
                </c:pt>
                <c:pt idx="2660">
                  <c:v>1.0106900000000001</c:v>
                </c:pt>
                <c:pt idx="2661">
                  <c:v>1.01607</c:v>
                </c:pt>
                <c:pt idx="2662">
                  <c:v>1.0051399999999999</c:v>
                </c:pt>
                <c:pt idx="2663">
                  <c:v>1.0092399999999999</c:v>
                </c:pt>
                <c:pt idx="2664">
                  <c:v>0.9894099999999999</c:v>
                </c:pt>
                <c:pt idx="2665">
                  <c:v>1.0134000000000001</c:v>
                </c:pt>
                <c:pt idx="2666">
                  <c:v>1.00169</c:v>
                </c:pt>
                <c:pt idx="2667">
                  <c:v>0.99684400000000006</c:v>
                </c:pt>
                <c:pt idx="2668">
                  <c:v>1.0056</c:v>
                </c:pt>
                <c:pt idx="2669">
                  <c:v>0.99856500000000004</c:v>
                </c:pt>
                <c:pt idx="2670">
                  <c:v>1.0059500000000001</c:v>
                </c:pt>
                <c:pt idx="2671">
                  <c:v>1.0156800000000001</c:v>
                </c:pt>
                <c:pt idx="2672">
                  <c:v>0.99374400000000007</c:v>
                </c:pt>
                <c:pt idx="2673">
                  <c:v>1.0167000000000002</c:v>
                </c:pt>
                <c:pt idx="2674">
                  <c:v>0.99962799999999996</c:v>
                </c:pt>
                <c:pt idx="2675">
                  <c:v>1.0089699999999999</c:v>
                </c:pt>
                <c:pt idx="2676">
                  <c:v>0.9910810000000001</c:v>
                </c:pt>
                <c:pt idx="2677">
                  <c:v>1.00956</c:v>
                </c:pt>
                <c:pt idx="2678">
                  <c:v>0.99662899999999988</c:v>
                </c:pt>
                <c:pt idx="2679">
                  <c:v>0.99268199999999995</c:v>
                </c:pt>
                <c:pt idx="2680">
                  <c:v>0.986649</c:v>
                </c:pt>
                <c:pt idx="2681">
                  <c:v>1.00369</c:v>
                </c:pt>
                <c:pt idx="2682">
                  <c:v>1.01451</c:v>
                </c:pt>
                <c:pt idx="2683">
                  <c:v>1.0089300000000001</c:v>
                </c:pt>
                <c:pt idx="2684">
                  <c:v>1.0017399999999999</c:v>
                </c:pt>
                <c:pt idx="2685">
                  <c:v>1.0047300000000001</c:v>
                </c:pt>
                <c:pt idx="2686">
                  <c:v>0.99666900000000003</c:v>
                </c:pt>
                <c:pt idx="2687">
                  <c:v>1.0107599999999999</c:v>
                </c:pt>
                <c:pt idx="2688">
                  <c:v>1.00624</c:v>
                </c:pt>
                <c:pt idx="2689">
                  <c:v>0.99510499999999991</c:v>
                </c:pt>
                <c:pt idx="2690">
                  <c:v>1.01014</c:v>
                </c:pt>
                <c:pt idx="2691">
                  <c:v>1.0084900000000001</c:v>
                </c:pt>
                <c:pt idx="2692">
                  <c:v>1.0053299999999998</c:v>
                </c:pt>
                <c:pt idx="2693">
                  <c:v>1.0096700000000001</c:v>
                </c:pt>
                <c:pt idx="2694">
                  <c:v>1.0127300000000001</c:v>
                </c:pt>
                <c:pt idx="2695">
                  <c:v>1.02413</c:v>
                </c:pt>
                <c:pt idx="2696">
                  <c:v>1.0049000000000001</c:v>
                </c:pt>
                <c:pt idx="2697">
                  <c:v>1.00627</c:v>
                </c:pt>
                <c:pt idx="2698">
                  <c:v>1.0031600000000001</c:v>
                </c:pt>
                <c:pt idx="2699">
                  <c:v>0.99413799999999997</c:v>
                </c:pt>
                <c:pt idx="2700">
                  <c:v>1.0003599999999999</c:v>
                </c:pt>
                <c:pt idx="2701">
                  <c:v>1.0087600000000001</c:v>
                </c:pt>
                <c:pt idx="2702">
                  <c:v>1.01315</c:v>
                </c:pt>
                <c:pt idx="2703">
                  <c:v>1.0042199999999999</c:v>
                </c:pt>
                <c:pt idx="2704">
                  <c:v>0.99864800000000009</c:v>
                </c:pt>
                <c:pt idx="2705">
                  <c:v>1.00926</c:v>
                </c:pt>
                <c:pt idx="2706">
                  <c:v>0.99441100000000004</c:v>
                </c:pt>
                <c:pt idx="2707">
                  <c:v>1.0002</c:v>
                </c:pt>
                <c:pt idx="2708">
                  <c:v>0.99454799999999999</c:v>
                </c:pt>
                <c:pt idx="2709">
                  <c:v>1.0015000000000001</c:v>
                </c:pt>
                <c:pt idx="2710">
                  <c:v>1.01918</c:v>
                </c:pt>
                <c:pt idx="2711">
                  <c:v>0.99248200000000009</c:v>
                </c:pt>
                <c:pt idx="2712">
                  <c:v>1.0145500000000001</c:v>
                </c:pt>
                <c:pt idx="2713">
                  <c:v>1.02301</c:v>
                </c:pt>
                <c:pt idx="2714">
                  <c:v>1.01352</c:v>
                </c:pt>
                <c:pt idx="2715">
                  <c:v>0.99381399999999998</c:v>
                </c:pt>
                <c:pt idx="2716">
                  <c:v>0.99615799999999999</c:v>
                </c:pt>
                <c:pt idx="2717">
                  <c:v>0.99314099999999994</c:v>
                </c:pt>
                <c:pt idx="2718">
                  <c:v>1.0109399999999999</c:v>
                </c:pt>
                <c:pt idx="2719">
                  <c:v>1.00528</c:v>
                </c:pt>
                <c:pt idx="2720">
                  <c:v>1.0053100000000001</c:v>
                </c:pt>
                <c:pt idx="2721">
                  <c:v>1.0037100000000001</c:v>
                </c:pt>
                <c:pt idx="2722">
                  <c:v>0.99256099999999992</c:v>
                </c:pt>
                <c:pt idx="2723">
                  <c:v>1.0033099999999999</c:v>
                </c:pt>
                <c:pt idx="2724">
                  <c:v>1.0157499999999999</c:v>
                </c:pt>
                <c:pt idx="2725">
                  <c:v>1.00464</c:v>
                </c:pt>
                <c:pt idx="2726">
                  <c:v>1.0103300000000002</c:v>
                </c:pt>
                <c:pt idx="2727">
                  <c:v>0.99906400000000006</c:v>
                </c:pt>
                <c:pt idx="2728">
                  <c:v>1.0102800000000001</c:v>
                </c:pt>
                <c:pt idx="2729">
                  <c:v>0.99954999999999994</c:v>
                </c:pt>
                <c:pt idx="2730">
                  <c:v>1.0007699999999999</c:v>
                </c:pt>
                <c:pt idx="2731">
                  <c:v>1.01162</c:v>
                </c:pt>
                <c:pt idx="2732">
                  <c:v>1.0075499999999999</c:v>
                </c:pt>
                <c:pt idx="2733">
                  <c:v>1.00661</c:v>
                </c:pt>
                <c:pt idx="2734">
                  <c:v>0.99823499999999987</c:v>
                </c:pt>
                <c:pt idx="2735">
                  <c:v>1.00539</c:v>
                </c:pt>
                <c:pt idx="2736">
                  <c:v>1.00898</c:v>
                </c:pt>
                <c:pt idx="2737">
                  <c:v>1.01186</c:v>
                </c:pt>
                <c:pt idx="2738">
                  <c:v>0.99995599999999996</c:v>
                </c:pt>
                <c:pt idx="2739">
                  <c:v>0.99455399999999994</c:v>
                </c:pt>
                <c:pt idx="2740">
                  <c:v>1.0040200000000001</c:v>
                </c:pt>
                <c:pt idx="2741">
                  <c:v>1.0040100000000001</c:v>
                </c:pt>
                <c:pt idx="2742">
                  <c:v>1.0112100000000002</c:v>
                </c:pt>
                <c:pt idx="2743">
                  <c:v>1.0031399999999999</c:v>
                </c:pt>
                <c:pt idx="2744">
                  <c:v>0.99070500000000006</c:v>
                </c:pt>
                <c:pt idx="2745">
                  <c:v>0.99804300000000001</c:v>
                </c:pt>
                <c:pt idx="2746">
                  <c:v>1.0053400000000001</c:v>
                </c:pt>
                <c:pt idx="2747">
                  <c:v>0.99419400000000002</c:v>
                </c:pt>
                <c:pt idx="2748">
                  <c:v>1.0122300000000002</c:v>
                </c:pt>
                <c:pt idx="2749">
                  <c:v>1.0030000000000001</c:v>
                </c:pt>
                <c:pt idx="2750">
                  <c:v>1.0065299999999999</c:v>
                </c:pt>
                <c:pt idx="2751">
                  <c:v>1.0042600000000002</c:v>
                </c:pt>
                <c:pt idx="2752">
                  <c:v>1.0102</c:v>
                </c:pt>
                <c:pt idx="2753">
                  <c:v>1.01075</c:v>
                </c:pt>
                <c:pt idx="2754">
                  <c:v>1.01539</c:v>
                </c:pt>
                <c:pt idx="2755">
                  <c:v>0.9981850000000001</c:v>
                </c:pt>
                <c:pt idx="2756">
                  <c:v>1.0072299999999998</c:v>
                </c:pt>
                <c:pt idx="2757">
                  <c:v>1.0098400000000001</c:v>
                </c:pt>
                <c:pt idx="2758">
                  <c:v>0.9949380000000001</c:v>
                </c:pt>
                <c:pt idx="2759">
                  <c:v>1.0056499999999999</c:v>
                </c:pt>
                <c:pt idx="2760">
                  <c:v>1.0102800000000001</c:v>
                </c:pt>
                <c:pt idx="2761">
                  <c:v>1.00614</c:v>
                </c:pt>
                <c:pt idx="2762">
                  <c:v>0.99985800000000002</c:v>
                </c:pt>
                <c:pt idx="2763">
                  <c:v>1.0079499999999999</c:v>
                </c:pt>
                <c:pt idx="2764">
                  <c:v>1.00885</c:v>
                </c:pt>
                <c:pt idx="2765">
                  <c:v>1.00623</c:v>
                </c:pt>
                <c:pt idx="2766">
                  <c:v>1.00708</c:v>
                </c:pt>
                <c:pt idx="2767">
                  <c:v>1.0020899999999999</c:v>
                </c:pt>
                <c:pt idx="2768">
                  <c:v>1.0079100000000001</c:v>
                </c:pt>
                <c:pt idx="2769">
                  <c:v>1.0053299999999998</c:v>
                </c:pt>
                <c:pt idx="2770">
                  <c:v>1.00986</c:v>
                </c:pt>
                <c:pt idx="2771">
                  <c:v>1.0052999999999999</c:v>
                </c:pt>
                <c:pt idx="2772">
                  <c:v>1.00149</c:v>
                </c:pt>
                <c:pt idx="2773">
                  <c:v>1.01298</c:v>
                </c:pt>
                <c:pt idx="2774">
                  <c:v>0.99305399999999999</c:v>
                </c:pt>
                <c:pt idx="2775">
                  <c:v>0.99131900000000006</c:v>
                </c:pt>
                <c:pt idx="2776">
                  <c:v>0.99743700000000002</c:v>
                </c:pt>
                <c:pt idx="2777">
                  <c:v>1.00237</c:v>
                </c:pt>
                <c:pt idx="2778">
                  <c:v>1.0157400000000001</c:v>
                </c:pt>
                <c:pt idx="2779">
                  <c:v>1.00634</c:v>
                </c:pt>
                <c:pt idx="2780">
                  <c:v>1.01224</c:v>
                </c:pt>
                <c:pt idx="2781">
                  <c:v>1.00457</c:v>
                </c:pt>
                <c:pt idx="2782">
                  <c:v>0.99972800000000006</c:v>
                </c:pt>
                <c:pt idx="2783">
                  <c:v>0.99315199999999992</c:v>
                </c:pt>
                <c:pt idx="2784">
                  <c:v>1.00373</c:v>
                </c:pt>
                <c:pt idx="2785">
                  <c:v>1.00769</c:v>
                </c:pt>
                <c:pt idx="2786">
                  <c:v>0.99698100000000012</c:v>
                </c:pt>
                <c:pt idx="2787">
                  <c:v>0.98915400000000009</c:v>
                </c:pt>
                <c:pt idx="2788">
                  <c:v>1.0066600000000001</c:v>
                </c:pt>
                <c:pt idx="2789">
                  <c:v>0.99961500000000003</c:v>
                </c:pt>
                <c:pt idx="2790">
                  <c:v>1.0064</c:v>
                </c:pt>
                <c:pt idx="2791">
                  <c:v>0.99331000000000003</c:v>
                </c:pt>
                <c:pt idx="2792">
                  <c:v>1.00329</c:v>
                </c:pt>
                <c:pt idx="2793">
                  <c:v>1.0062599999999999</c:v>
                </c:pt>
                <c:pt idx="2794">
                  <c:v>1.0167600000000001</c:v>
                </c:pt>
                <c:pt idx="2795">
                  <c:v>0.99261200000000005</c:v>
                </c:pt>
                <c:pt idx="2796">
                  <c:v>0.99130699999999994</c:v>
                </c:pt>
                <c:pt idx="2797">
                  <c:v>1.0099800000000001</c:v>
                </c:pt>
                <c:pt idx="2798">
                  <c:v>0.99833400000000005</c:v>
                </c:pt>
                <c:pt idx="2799">
                  <c:v>1.01064</c:v>
                </c:pt>
                <c:pt idx="2800">
                  <c:v>1.00606</c:v>
                </c:pt>
                <c:pt idx="2801">
                  <c:v>0.99807000000000001</c:v>
                </c:pt>
                <c:pt idx="2802">
                  <c:v>0.99297599999999997</c:v>
                </c:pt>
                <c:pt idx="2803">
                  <c:v>1.00705</c:v>
                </c:pt>
                <c:pt idx="2804">
                  <c:v>1.0015499999999999</c:v>
                </c:pt>
                <c:pt idx="2805">
                  <c:v>1.0070000000000001</c:v>
                </c:pt>
                <c:pt idx="2806">
                  <c:v>1.0031099999999999</c:v>
                </c:pt>
                <c:pt idx="2807">
                  <c:v>1.0097200000000002</c:v>
                </c:pt>
                <c:pt idx="2808">
                  <c:v>0.98981200000000003</c:v>
                </c:pt>
                <c:pt idx="2809">
                  <c:v>0.99885100000000004</c:v>
                </c:pt>
                <c:pt idx="2810">
                  <c:v>0.99831899999999996</c:v>
                </c:pt>
                <c:pt idx="2811">
                  <c:v>0.99722900000000003</c:v>
                </c:pt>
                <c:pt idx="2812">
                  <c:v>0.9904369999999999</c:v>
                </c:pt>
                <c:pt idx="2813">
                  <c:v>1.0080799999999999</c:v>
                </c:pt>
                <c:pt idx="2814">
                  <c:v>0.99891799999999997</c:v>
                </c:pt>
                <c:pt idx="2815">
                  <c:v>0.99686500000000011</c:v>
                </c:pt>
                <c:pt idx="2816">
                  <c:v>1.00447</c:v>
                </c:pt>
                <c:pt idx="2817">
                  <c:v>0.99916099999999997</c:v>
                </c:pt>
                <c:pt idx="2818">
                  <c:v>1.0095499999999999</c:v>
                </c:pt>
                <c:pt idx="2819">
                  <c:v>1.0077199999999999</c:v>
                </c:pt>
                <c:pt idx="2820">
                  <c:v>1.0059400000000001</c:v>
                </c:pt>
                <c:pt idx="2821">
                  <c:v>1.0016799999999999</c:v>
                </c:pt>
                <c:pt idx="2822">
                  <c:v>1.0312600000000001</c:v>
                </c:pt>
                <c:pt idx="2823">
                  <c:v>1.00037</c:v>
                </c:pt>
                <c:pt idx="2824">
                  <c:v>1.00617</c:v>
                </c:pt>
                <c:pt idx="2825">
                  <c:v>1.00116</c:v>
                </c:pt>
                <c:pt idx="2826">
                  <c:v>1.0085999999999999</c:v>
                </c:pt>
                <c:pt idx="2827">
                  <c:v>0.99709399999999992</c:v>
                </c:pt>
                <c:pt idx="2828">
                  <c:v>1.0017</c:v>
                </c:pt>
                <c:pt idx="2829">
                  <c:v>1.0007999999999999</c:v>
                </c:pt>
                <c:pt idx="2830">
                  <c:v>1.0094700000000001</c:v>
                </c:pt>
                <c:pt idx="2831">
                  <c:v>0.99220399999999997</c:v>
                </c:pt>
                <c:pt idx="2832">
                  <c:v>1.00654</c:v>
                </c:pt>
                <c:pt idx="2833">
                  <c:v>0.99929200000000007</c:v>
                </c:pt>
                <c:pt idx="2834">
                  <c:v>0.99894200000000011</c:v>
                </c:pt>
                <c:pt idx="2835">
                  <c:v>0.99939599999999995</c:v>
                </c:pt>
                <c:pt idx="2836">
                  <c:v>1.00807</c:v>
                </c:pt>
                <c:pt idx="2837">
                  <c:v>1.0033699999999999</c:v>
                </c:pt>
                <c:pt idx="2838">
                  <c:v>0.99384099999999997</c:v>
                </c:pt>
                <c:pt idx="2839">
                  <c:v>1.00322</c:v>
                </c:pt>
                <c:pt idx="2840">
                  <c:v>1.0060199999999999</c:v>
                </c:pt>
                <c:pt idx="2841">
                  <c:v>0.98748299999999989</c:v>
                </c:pt>
                <c:pt idx="2842">
                  <c:v>1.00143</c:v>
                </c:pt>
                <c:pt idx="2843">
                  <c:v>1.0019400000000001</c:v>
                </c:pt>
                <c:pt idx="2844">
                  <c:v>0.99911099999999997</c:v>
                </c:pt>
                <c:pt idx="2845">
                  <c:v>1.0170300000000001</c:v>
                </c:pt>
                <c:pt idx="2846">
                  <c:v>1.0029700000000001</c:v>
                </c:pt>
                <c:pt idx="2847">
                  <c:v>1.0104</c:v>
                </c:pt>
                <c:pt idx="2848">
                  <c:v>1.0124200000000001</c:v>
                </c:pt>
                <c:pt idx="2849">
                  <c:v>1.0025600000000001</c:v>
                </c:pt>
                <c:pt idx="2850">
                  <c:v>1.01135</c:v>
                </c:pt>
                <c:pt idx="2851">
                  <c:v>1.01115</c:v>
                </c:pt>
                <c:pt idx="2852">
                  <c:v>1.01607</c:v>
                </c:pt>
                <c:pt idx="2853">
                  <c:v>1.0024599999999999</c:v>
                </c:pt>
                <c:pt idx="2854">
                  <c:v>1.0047199999999998</c:v>
                </c:pt>
                <c:pt idx="2855">
                  <c:v>1.0222</c:v>
                </c:pt>
                <c:pt idx="2856">
                  <c:v>0.99817599999999995</c:v>
                </c:pt>
                <c:pt idx="2857">
                  <c:v>1.0095099999999999</c:v>
                </c:pt>
                <c:pt idx="2858">
                  <c:v>1.0138499999999999</c:v>
                </c:pt>
                <c:pt idx="2859">
                  <c:v>1.0436300000000001</c:v>
                </c:pt>
                <c:pt idx="2860">
                  <c:v>1.01004</c:v>
                </c:pt>
                <c:pt idx="2861">
                  <c:v>1.0083800000000001</c:v>
                </c:pt>
                <c:pt idx="2862">
                  <c:v>1.0068600000000001</c:v>
                </c:pt>
                <c:pt idx="2863">
                  <c:v>1.0122499999999999</c:v>
                </c:pt>
                <c:pt idx="2864">
                  <c:v>1.0061</c:v>
                </c:pt>
                <c:pt idx="2865">
                  <c:v>1.00342</c:v>
                </c:pt>
                <c:pt idx="2866">
                  <c:v>1.00576</c:v>
                </c:pt>
                <c:pt idx="2867">
                  <c:v>1.0086599999999999</c:v>
                </c:pt>
                <c:pt idx="2868">
                  <c:v>1.0069600000000001</c:v>
                </c:pt>
                <c:pt idx="2869">
                  <c:v>1.01617</c:v>
                </c:pt>
                <c:pt idx="2870">
                  <c:v>0.99712299999999998</c:v>
                </c:pt>
                <c:pt idx="2871">
                  <c:v>0.99266300000000007</c:v>
                </c:pt>
                <c:pt idx="2872">
                  <c:v>1.00854</c:v>
                </c:pt>
                <c:pt idx="2873">
                  <c:v>0.99838700000000002</c:v>
                </c:pt>
                <c:pt idx="2874">
                  <c:v>1.0062500000000001</c:v>
                </c:pt>
                <c:pt idx="2875">
                  <c:v>0.996008</c:v>
                </c:pt>
                <c:pt idx="2876">
                  <c:v>1.01057</c:v>
                </c:pt>
                <c:pt idx="2877">
                  <c:v>1.0083599999999999</c:v>
                </c:pt>
                <c:pt idx="2878">
                  <c:v>1.00742</c:v>
                </c:pt>
                <c:pt idx="2879">
                  <c:v>1.0054099999999999</c:v>
                </c:pt>
                <c:pt idx="2880">
                  <c:v>1.0009600000000001</c:v>
                </c:pt>
                <c:pt idx="2881">
                  <c:v>1.0048700000000002</c:v>
                </c:pt>
                <c:pt idx="2882">
                  <c:v>1.0088299999999999</c:v>
                </c:pt>
                <c:pt idx="2883">
                  <c:v>1.00312</c:v>
                </c:pt>
                <c:pt idx="2884">
                  <c:v>1.01004</c:v>
                </c:pt>
                <c:pt idx="2885">
                  <c:v>1.0020499999999999</c:v>
                </c:pt>
                <c:pt idx="2886">
                  <c:v>1.00203</c:v>
                </c:pt>
                <c:pt idx="2887">
                  <c:v>1.0126899999999999</c:v>
                </c:pt>
                <c:pt idx="2888">
                  <c:v>1.00596</c:v>
                </c:pt>
                <c:pt idx="2889">
                  <c:v>1.00234</c:v>
                </c:pt>
                <c:pt idx="2890">
                  <c:v>1.0077400000000001</c:v>
                </c:pt>
                <c:pt idx="2891">
                  <c:v>1.0030699999999999</c:v>
                </c:pt>
                <c:pt idx="2892">
                  <c:v>1.0067200000000001</c:v>
                </c:pt>
                <c:pt idx="2893">
                  <c:v>1.0041</c:v>
                </c:pt>
                <c:pt idx="2894">
                  <c:v>0.99537600000000004</c:v>
                </c:pt>
                <c:pt idx="2895">
                  <c:v>1.0015799999999999</c:v>
                </c:pt>
                <c:pt idx="2896">
                  <c:v>1.00736</c:v>
                </c:pt>
                <c:pt idx="2897">
                  <c:v>1.00956</c:v>
                </c:pt>
                <c:pt idx="2898">
                  <c:v>1.00528</c:v>
                </c:pt>
                <c:pt idx="2899">
                  <c:v>1.0018799999999999</c:v>
                </c:pt>
                <c:pt idx="2900">
                  <c:v>1.00295</c:v>
                </c:pt>
                <c:pt idx="2901">
                  <c:v>1.00142</c:v>
                </c:pt>
                <c:pt idx="2902">
                  <c:v>1.0102500000000001</c:v>
                </c:pt>
                <c:pt idx="2903">
                  <c:v>1.00566</c:v>
                </c:pt>
                <c:pt idx="2904">
                  <c:v>1.01224</c:v>
                </c:pt>
                <c:pt idx="2905">
                  <c:v>1.0021900000000001</c:v>
                </c:pt>
                <c:pt idx="2906">
                  <c:v>1.002</c:v>
                </c:pt>
                <c:pt idx="2907">
                  <c:v>0.99282799999999993</c:v>
                </c:pt>
                <c:pt idx="2908">
                  <c:v>0.99475199999999997</c:v>
                </c:pt>
                <c:pt idx="2909">
                  <c:v>0.99667899999999998</c:v>
                </c:pt>
                <c:pt idx="2910">
                  <c:v>1.0005500000000001</c:v>
                </c:pt>
                <c:pt idx="2911">
                  <c:v>1.00702</c:v>
                </c:pt>
                <c:pt idx="2912">
                  <c:v>0.99717</c:v>
                </c:pt>
                <c:pt idx="2913">
                  <c:v>1.0080199999999999</c:v>
                </c:pt>
                <c:pt idx="2914">
                  <c:v>1.0020499999999999</c:v>
                </c:pt>
                <c:pt idx="2915">
                  <c:v>0.99294399999999994</c:v>
                </c:pt>
                <c:pt idx="2916">
                  <c:v>0.99729499999999993</c:v>
                </c:pt>
                <c:pt idx="2917">
                  <c:v>1.0088200000000001</c:v>
                </c:pt>
                <c:pt idx="2918">
                  <c:v>0.99742100000000011</c:v>
                </c:pt>
                <c:pt idx="2919">
                  <c:v>0.99937399999999987</c:v>
                </c:pt>
                <c:pt idx="2920">
                  <c:v>0.999529</c:v>
                </c:pt>
                <c:pt idx="2921">
                  <c:v>1.01044</c:v>
                </c:pt>
                <c:pt idx="2922">
                  <c:v>0.99383200000000005</c:v>
                </c:pt>
                <c:pt idx="2923">
                  <c:v>1.0059500000000001</c:v>
                </c:pt>
                <c:pt idx="2924">
                  <c:v>1.0002599999999999</c:v>
                </c:pt>
                <c:pt idx="2925">
                  <c:v>1.0019500000000001</c:v>
                </c:pt>
                <c:pt idx="2926">
                  <c:v>1.004</c:v>
                </c:pt>
                <c:pt idx="2927">
                  <c:v>1.0064500000000001</c:v>
                </c:pt>
                <c:pt idx="2928">
                  <c:v>0.99651800000000001</c:v>
                </c:pt>
                <c:pt idx="2929">
                  <c:v>1.0019899999999999</c:v>
                </c:pt>
                <c:pt idx="2930">
                  <c:v>1.0106600000000001</c:v>
                </c:pt>
                <c:pt idx="2931">
                  <c:v>1.0032299999999998</c:v>
                </c:pt>
                <c:pt idx="2932">
                  <c:v>1.00698</c:v>
                </c:pt>
                <c:pt idx="2933">
                  <c:v>1.00909</c:v>
                </c:pt>
                <c:pt idx="2934">
                  <c:v>1.01257</c:v>
                </c:pt>
                <c:pt idx="2935">
                  <c:v>1.00007</c:v>
                </c:pt>
                <c:pt idx="2936">
                  <c:v>1.0111399999999999</c:v>
                </c:pt>
                <c:pt idx="2937">
                  <c:v>1.0040200000000001</c:v>
                </c:pt>
                <c:pt idx="2938">
                  <c:v>0.99434599999999995</c:v>
                </c:pt>
                <c:pt idx="2939">
                  <c:v>1.0060500000000001</c:v>
                </c:pt>
                <c:pt idx="2940">
                  <c:v>1.0056700000000001</c:v>
                </c:pt>
                <c:pt idx="2941">
                  <c:v>1.00142</c:v>
                </c:pt>
                <c:pt idx="2942">
                  <c:v>1.0047999999999999</c:v>
                </c:pt>
                <c:pt idx="2943">
                  <c:v>1.0078800000000001</c:v>
                </c:pt>
                <c:pt idx="2944">
                  <c:v>1.0140899999999999</c:v>
                </c:pt>
                <c:pt idx="2945">
                  <c:v>1.00515</c:v>
                </c:pt>
                <c:pt idx="2946">
                  <c:v>1.0007699999999999</c:v>
                </c:pt>
                <c:pt idx="2947">
                  <c:v>1.00495</c:v>
                </c:pt>
                <c:pt idx="2948">
                  <c:v>1.0089000000000001</c:v>
                </c:pt>
                <c:pt idx="2949">
                  <c:v>0.99646200000000007</c:v>
                </c:pt>
                <c:pt idx="2950">
                  <c:v>1.0043599999999999</c:v>
                </c:pt>
                <c:pt idx="2951">
                  <c:v>1.01695</c:v>
                </c:pt>
                <c:pt idx="2952">
                  <c:v>0.99455499999999997</c:v>
                </c:pt>
                <c:pt idx="2953">
                  <c:v>1.0050300000000001</c:v>
                </c:pt>
                <c:pt idx="2954">
                  <c:v>0.99431399999999992</c:v>
                </c:pt>
                <c:pt idx="2955">
                  <c:v>1.0048299999999999</c:v>
                </c:pt>
                <c:pt idx="2956">
                  <c:v>1.0061499999999999</c:v>
                </c:pt>
                <c:pt idx="2957">
                  <c:v>1.0045999999999999</c:v>
                </c:pt>
                <c:pt idx="2958">
                  <c:v>1.0041500000000001</c:v>
                </c:pt>
                <c:pt idx="2959">
                  <c:v>0.99142899999999989</c:v>
                </c:pt>
                <c:pt idx="2960">
                  <c:v>1.0014399999999999</c:v>
                </c:pt>
                <c:pt idx="2961">
                  <c:v>0.99838800000000005</c:v>
                </c:pt>
                <c:pt idx="2962">
                  <c:v>1.00302</c:v>
                </c:pt>
                <c:pt idx="2963">
                  <c:v>1.0178700000000001</c:v>
                </c:pt>
                <c:pt idx="2964">
                  <c:v>0.99865800000000005</c:v>
                </c:pt>
                <c:pt idx="2965">
                  <c:v>1.0082</c:v>
                </c:pt>
                <c:pt idx="2966">
                  <c:v>1.0050600000000001</c:v>
                </c:pt>
                <c:pt idx="2967">
                  <c:v>1.00644</c:v>
                </c:pt>
                <c:pt idx="2968">
                  <c:v>1.0079100000000001</c:v>
                </c:pt>
                <c:pt idx="2969">
                  <c:v>0.99773699999999987</c:v>
                </c:pt>
                <c:pt idx="2970">
                  <c:v>1.0078500000000001</c:v>
                </c:pt>
                <c:pt idx="2971">
                  <c:v>1.00505</c:v>
                </c:pt>
                <c:pt idx="2972">
                  <c:v>1.00749</c:v>
                </c:pt>
                <c:pt idx="2973">
                  <c:v>1.0095099999999999</c:v>
                </c:pt>
                <c:pt idx="2974">
                  <c:v>0.99776299999999996</c:v>
                </c:pt>
                <c:pt idx="2975">
                  <c:v>1.0150599999999999</c:v>
                </c:pt>
                <c:pt idx="2976">
                  <c:v>1.00468</c:v>
                </c:pt>
                <c:pt idx="2977">
                  <c:v>0.99195199999999994</c:v>
                </c:pt>
                <c:pt idx="2978">
                  <c:v>0.99904399999999993</c:v>
                </c:pt>
                <c:pt idx="2979">
                  <c:v>0.99909999999999999</c:v>
                </c:pt>
                <c:pt idx="2980">
                  <c:v>1.00206</c:v>
                </c:pt>
                <c:pt idx="2981">
                  <c:v>1.0060199999999999</c:v>
                </c:pt>
                <c:pt idx="2982">
                  <c:v>1.0066600000000001</c:v>
                </c:pt>
                <c:pt idx="2983">
                  <c:v>1.00552</c:v>
                </c:pt>
                <c:pt idx="2984">
                  <c:v>1.0038399999999998</c:v>
                </c:pt>
                <c:pt idx="2985">
                  <c:v>0.99342600000000003</c:v>
                </c:pt>
                <c:pt idx="2986">
                  <c:v>0.999417</c:v>
                </c:pt>
                <c:pt idx="2987">
                  <c:v>1.0059200000000001</c:v>
                </c:pt>
                <c:pt idx="2988">
                  <c:v>0.99820299999999995</c:v>
                </c:pt>
                <c:pt idx="2989">
                  <c:v>1.00017</c:v>
                </c:pt>
                <c:pt idx="2990">
                  <c:v>0.9900239999999999</c:v>
                </c:pt>
                <c:pt idx="2991">
                  <c:v>1.0042600000000002</c:v>
                </c:pt>
                <c:pt idx="2992">
                  <c:v>1.02902</c:v>
                </c:pt>
                <c:pt idx="2993">
                  <c:v>0.99973200000000007</c:v>
                </c:pt>
                <c:pt idx="2994">
                  <c:v>0.98502699999999999</c:v>
                </c:pt>
                <c:pt idx="2995">
                  <c:v>0.99885800000000002</c:v>
                </c:pt>
                <c:pt idx="2996">
                  <c:v>1.00651</c:v>
                </c:pt>
                <c:pt idx="2997">
                  <c:v>0.99878499999999992</c:v>
                </c:pt>
                <c:pt idx="2998">
                  <c:v>1.0042199999999999</c:v>
                </c:pt>
                <c:pt idx="2999">
                  <c:v>1.00847</c:v>
                </c:pt>
                <c:pt idx="3000">
                  <c:v>1.0115700000000001</c:v>
                </c:pt>
                <c:pt idx="3001">
                  <c:v>1.00854</c:v>
                </c:pt>
                <c:pt idx="3002">
                  <c:v>0.99800800000000001</c:v>
                </c:pt>
                <c:pt idx="3003">
                  <c:v>1.00766</c:v>
                </c:pt>
                <c:pt idx="3004">
                  <c:v>1.0074100000000001</c:v>
                </c:pt>
                <c:pt idx="3005">
                  <c:v>1.00989</c:v>
                </c:pt>
                <c:pt idx="3006">
                  <c:v>1.0049000000000001</c:v>
                </c:pt>
                <c:pt idx="3007">
                  <c:v>0.99677299999999991</c:v>
                </c:pt>
                <c:pt idx="3008">
                  <c:v>1.00129</c:v>
                </c:pt>
                <c:pt idx="3009">
                  <c:v>0.98829</c:v>
                </c:pt>
                <c:pt idx="3010">
                  <c:v>1.0002199999999999</c:v>
                </c:pt>
                <c:pt idx="3011">
                  <c:v>1.00119</c:v>
                </c:pt>
                <c:pt idx="3012">
                  <c:v>1.01081</c:v>
                </c:pt>
                <c:pt idx="3013">
                  <c:v>0.97848999999999986</c:v>
                </c:pt>
                <c:pt idx="3014">
                  <c:v>0.80878700000000003</c:v>
                </c:pt>
                <c:pt idx="3015">
                  <c:v>0.61098000000000008</c:v>
                </c:pt>
                <c:pt idx="3016">
                  <c:v>0.34606300000000001</c:v>
                </c:pt>
                <c:pt idx="3017">
                  <c:v>5.4432999999999995E-2</c:v>
                </c:pt>
                <c:pt idx="3018">
                  <c:v>5.5882000000000001E-2</c:v>
                </c:pt>
                <c:pt idx="3019">
                  <c:v>4.1475100000000001E-2</c:v>
                </c:pt>
                <c:pt idx="3020">
                  <c:v>4.1852500000000001E-2</c:v>
                </c:pt>
                <c:pt idx="3021">
                  <c:v>4.5002500000000001E-2</c:v>
                </c:pt>
                <c:pt idx="3022">
                  <c:v>4.1097399999999999E-2</c:v>
                </c:pt>
                <c:pt idx="3023">
                  <c:v>4.2484300000000003E-2</c:v>
                </c:pt>
                <c:pt idx="3024">
                  <c:v>2.9310700000000002E-2</c:v>
                </c:pt>
                <c:pt idx="3025">
                  <c:v>3.8562300000000001E-2</c:v>
                </c:pt>
                <c:pt idx="3026">
                  <c:v>5.1320499999999998E-2</c:v>
                </c:pt>
                <c:pt idx="3027">
                  <c:v>4.31565E-2</c:v>
                </c:pt>
                <c:pt idx="3028">
                  <c:v>3.5263299999999997E-2</c:v>
                </c:pt>
                <c:pt idx="3029">
                  <c:v>3.16894E-2</c:v>
                </c:pt>
                <c:pt idx="3030">
                  <c:v>5.2428100000000005E-2</c:v>
                </c:pt>
                <c:pt idx="3031">
                  <c:v>3.6509399999999997E-2</c:v>
                </c:pt>
                <c:pt idx="3032">
                  <c:v>3.0851799999999999E-2</c:v>
                </c:pt>
                <c:pt idx="3033">
                  <c:v>3.4096700000000001E-2</c:v>
                </c:pt>
                <c:pt idx="3034">
                  <c:v>3.5260199999999998E-2</c:v>
                </c:pt>
                <c:pt idx="3035">
                  <c:v>3.1375E-2</c:v>
                </c:pt>
                <c:pt idx="3036">
                  <c:v>2.0017200000000002E-2</c:v>
                </c:pt>
                <c:pt idx="3037">
                  <c:v>4.8182799999999998E-2</c:v>
                </c:pt>
                <c:pt idx="3038">
                  <c:v>2.9445900000000001E-2</c:v>
                </c:pt>
                <c:pt idx="3039">
                  <c:v>3.8697799999999997E-2</c:v>
                </c:pt>
                <c:pt idx="3040">
                  <c:v>2.2860200000000001E-2</c:v>
                </c:pt>
                <c:pt idx="3041">
                  <c:v>4.0345399999999997E-2</c:v>
                </c:pt>
                <c:pt idx="3042">
                  <c:v>5.0427999999999994E-2</c:v>
                </c:pt>
                <c:pt idx="3043">
                  <c:v>3.7073999999999996E-2</c:v>
                </c:pt>
                <c:pt idx="3044">
                  <c:v>2.6032399999999997E-2</c:v>
                </c:pt>
                <c:pt idx="3045">
                  <c:v>2.1819399999999999E-2</c:v>
                </c:pt>
                <c:pt idx="3046">
                  <c:v>2.8897699999999998E-2</c:v>
                </c:pt>
                <c:pt idx="3047">
                  <c:v>2.8229900000000002E-2</c:v>
                </c:pt>
                <c:pt idx="3048">
                  <c:v>3.24411E-2</c:v>
                </c:pt>
                <c:pt idx="3049">
                  <c:v>2.8474700000000002E-2</c:v>
                </c:pt>
                <c:pt idx="3050">
                  <c:v>1.5373200000000002E-2</c:v>
                </c:pt>
                <c:pt idx="3051">
                  <c:v>3.50788E-2</c:v>
                </c:pt>
                <c:pt idx="3052">
                  <c:v>2.9644300000000002E-2</c:v>
                </c:pt>
                <c:pt idx="3053">
                  <c:v>3.5814100000000001E-2</c:v>
                </c:pt>
                <c:pt idx="3054">
                  <c:v>3.3553300000000001E-2</c:v>
                </c:pt>
                <c:pt idx="3055">
                  <c:v>4.1780199999999997E-2</c:v>
                </c:pt>
                <c:pt idx="3056">
                  <c:v>3.0644299999999999E-2</c:v>
                </c:pt>
                <c:pt idx="3057">
                  <c:v>4.6125699999999999E-2</c:v>
                </c:pt>
                <c:pt idx="3058">
                  <c:v>2.6595299999999999E-2</c:v>
                </c:pt>
                <c:pt idx="3059">
                  <c:v>2.35888E-2</c:v>
                </c:pt>
                <c:pt idx="3060">
                  <c:v>3.23892E-2</c:v>
                </c:pt>
                <c:pt idx="3061">
                  <c:v>2.6289800000000002E-2</c:v>
                </c:pt>
                <c:pt idx="3062">
                  <c:v>2.9223999999999997E-2</c:v>
                </c:pt>
                <c:pt idx="3063">
                  <c:v>3.2525700000000005E-2</c:v>
                </c:pt>
                <c:pt idx="3064">
                  <c:v>3.16245E-2</c:v>
                </c:pt>
                <c:pt idx="3065">
                  <c:v>2.5712199999999998E-2</c:v>
                </c:pt>
                <c:pt idx="3066">
                  <c:v>2.7558200000000001E-2</c:v>
                </c:pt>
                <c:pt idx="3067">
                  <c:v>2.27697E-2</c:v>
                </c:pt>
                <c:pt idx="3068">
                  <c:v>2.9223499999999999E-2</c:v>
                </c:pt>
                <c:pt idx="3069">
                  <c:v>1.58967E-2</c:v>
                </c:pt>
                <c:pt idx="3070">
                  <c:v>1.3094100000000001E-2</c:v>
                </c:pt>
                <c:pt idx="3071">
                  <c:v>2.48448E-2</c:v>
                </c:pt>
                <c:pt idx="3072">
                  <c:v>2.4736400000000002E-2</c:v>
                </c:pt>
                <c:pt idx="3073">
                  <c:v>3.4031399999999996E-2</c:v>
                </c:pt>
                <c:pt idx="3074">
                  <c:v>2.1633199999999998E-2</c:v>
                </c:pt>
                <c:pt idx="3075">
                  <c:v>2.5206300000000001E-2</c:v>
                </c:pt>
                <c:pt idx="3076">
                  <c:v>2.6794800000000001E-2</c:v>
                </c:pt>
                <c:pt idx="3077">
                  <c:v>3.1891700000000002E-2</c:v>
                </c:pt>
                <c:pt idx="3078">
                  <c:v>2.6125699999999998E-2</c:v>
                </c:pt>
                <c:pt idx="3079">
                  <c:v>3.5316199999999999E-2</c:v>
                </c:pt>
                <c:pt idx="3080">
                  <c:v>2.7881699999999999E-2</c:v>
                </c:pt>
                <c:pt idx="3081">
                  <c:v>2.8252799999999998E-2</c:v>
                </c:pt>
                <c:pt idx="3082">
                  <c:v>4.1678300000000001E-2</c:v>
                </c:pt>
                <c:pt idx="3083">
                  <c:v>2.8163800000000003E-2</c:v>
                </c:pt>
                <c:pt idx="3084">
                  <c:v>2.8159799999999999E-2</c:v>
                </c:pt>
                <c:pt idx="3085">
                  <c:v>3.4973499999999998E-2</c:v>
                </c:pt>
                <c:pt idx="3086">
                  <c:v>3.00343E-2</c:v>
                </c:pt>
                <c:pt idx="3087">
                  <c:v>2.7373099999999997E-2</c:v>
                </c:pt>
                <c:pt idx="3088">
                  <c:v>4.3585499999999999E-2</c:v>
                </c:pt>
                <c:pt idx="3089">
                  <c:v>3.06092E-2</c:v>
                </c:pt>
                <c:pt idx="3090">
                  <c:v>3.6257900000000003E-2</c:v>
                </c:pt>
                <c:pt idx="3091">
                  <c:v>2.94957E-2</c:v>
                </c:pt>
                <c:pt idx="3092">
                  <c:v>2.9587500000000003E-2</c:v>
                </c:pt>
                <c:pt idx="3093">
                  <c:v>3.47014E-2</c:v>
                </c:pt>
                <c:pt idx="3094">
                  <c:v>2.2789E-2</c:v>
                </c:pt>
                <c:pt idx="3095">
                  <c:v>2.7080700000000003E-2</c:v>
                </c:pt>
                <c:pt idx="3096">
                  <c:v>2.40959E-2</c:v>
                </c:pt>
                <c:pt idx="3097">
                  <c:v>1.40997E-2</c:v>
                </c:pt>
                <c:pt idx="3098">
                  <c:v>2.59285E-2</c:v>
                </c:pt>
                <c:pt idx="3099">
                  <c:v>1.67356E-2</c:v>
                </c:pt>
                <c:pt idx="3100">
                  <c:v>2.5117299999999999E-2</c:v>
                </c:pt>
                <c:pt idx="3101">
                  <c:v>3.2561200000000005E-2</c:v>
                </c:pt>
                <c:pt idx="3102">
                  <c:v>2.3438399999999998E-2</c:v>
                </c:pt>
                <c:pt idx="3103">
                  <c:v>2.09705E-2</c:v>
                </c:pt>
                <c:pt idx="3104">
                  <c:v>1.53904E-2</c:v>
                </c:pt>
                <c:pt idx="3105">
                  <c:v>2.41303E-2</c:v>
                </c:pt>
                <c:pt idx="3106">
                  <c:v>2.09903E-2</c:v>
                </c:pt>
                <c:pt idx="3107">
                  <c:v>1.64996E-2</c:v>
                </c:pt>
                <c:pt idx="3108">
                  <c:v>2.86918E-2</c:v>
                </c:pt>
                <c:pt idx="3109">
                  <c:v>2.42385E-2</c:v>
                </c:pt>
                <c:pt idx="3110">
                  <c:v>2.2480699999999999E-2</c:v>
                </c:pt>
                <c:pt idx="3111">
                  <c:v>2.2215499999999999E-2</c:v>
                </c:pt>
                <c:pt idx="3112">
                  <c:v>1.75686E-2</c:v>
                </c:pt>
                <c:pt idx="3113">
                  <c:v>2.0423500000000001E-2</c:v>
                </c:pt>
                <c:pt idx="3114">
                  <c:v>2.8876200000000001E-2</c:v>
                </c:pt>
                <c:pt idx="3115">
                  <c:v>2.4859399999999997E-2</c:v>
                </c:pt>
                <c:pt idx="3116">
                  <c:v>3.85005E-2</c:v>
                </c:pt>
                <c:pt idx="3117">
                  <c:v>1.45358E-2</c:v>
                </c:pt>
                <c:pt idx="3118">
                  <c:v>3.31165E-2</c:v>
                </c:pt>
                <c:pt idx="3119">
                  <c:v>1.8692E-2</c:v>
                </c:pt>
                <c:pt idx="3120">
                  <c:v>2.9527699999999997E-2</c:v>
                </c:pt>
                <c:pt idx="3121">
                  <c:v>2.9287999999999998E-2</c:v>
                </c:pt>
                <c:pt idx="3122">
                  <c:v>4.3223900000000003E-2</c:v>
                </c:pt>
                <c:pt idx="3123">
                  <c:v>2.2833200000000001E-2</c:v>
                </c:pt>
                <c:pt idx="3124">
                  <c:v>2.6028100000000002E-2</c:v>
                </c:pt>
                <c:pt idx="3125">
                  <c:v>1.52748E-2</c:v>
                </c:pt>
                <c:pt idx="3126">
                  <c:v>2.3513200000000001E-2</c:v>
                </c:pt>
                <c:pt idx="3127">
                  <c:v>1.8225600000000002E-2</c:v>
                </c:pt>
                <c:pt idx="3128">
                  <c:v>2.8192799999999997E-2</c:v>
                </c:pt>
                <c:pt idx="3129">
                  <c:v>2.5070399999999996E-2</c:v>
                </c:pt>
                <c:pt idx="3130">
                  <c:v>1.5889899999999998E-2</c:v>
                </c:pt>
                <c:pt idx="3131">
                  <c:v>2.2479600000000002E-2</c:v>
                </c:pt>
                <c:pt idx="3132">
                  <c:v>2.52334E-2</c:v>
                </c:pt>
                <c:pt idx="3133">
                  <c:v>1.5782000000000001E-2</c:v>
                </c:pt>
                <c:pt idx="3134">
                  <c:v>3.6436299999999998E-2</c:v>
                </c:pt>
                <c:pt idx="3135">
                  <c:v>2.3166199999999998E-2</c:v>
                </c:pt>
                <c:pt idx="3136">
                  <c:v>2.72359E-2</c:v>
                </c:pt>
                <c:pt idx="3137">
                  <c:v>1.8392699999999998E-2</c:v>
                </c:pt>
                <c:pt idx="3138">
                  <c:v>2.2380799999999999E-2</c:v>
                </c:pt>
                <c:pt idx="3139">
                  <c:v>2.34942E-2</c:v>
                </c:pt>
                <c:pt idx="3140">
                  <c:v>3.4446600000000001E-2</c:v>
                </c:pt>
                <c:pt idx="3141">
                  <c:v>2.0922399999999997E-2</c:v>
                </c:pt>
                <c:pt idx="3142">
                  <c:v>2.7681800000000003E-2</c:v>
                </c:pt>
                <c:pt idx="3143">
                  <c:v>1.40591E-2</c:v>
                </c:pt>
                <c:pt idx="3144">
                  <c:v>3.3820500000000003E-2</c:v>
                </c:pt>
                <c:pt idx="3145">
                  <c:v>1.9563299999999999E-2</c:v>
                </c:pt>
                <c:pt idx="3146">
                  <c:v>1.15824E-2</c:v>
                </c:pt>
                <c:pt idx="3147">
                  <c:v>2.3493E-2</c:v>
                </c:pt>
                <c:pt idx="3148">
                  <c:v>1.77463E-2</c:v>
                </c:pt>
                <c:pt idx="3149">
                  <c:v>1.66842E-2</c:v>
                </c:pt>
                <c:pt idx="3150">
                  <c:v>2.4732799999999999E-2</c:v>
                </c:pt>
                <c:pt idx="3151">
                  <c:v>2.73832E-2</c:v>
                </c:pt>
                <c:pt idx="3152">
                  <c:v>2.7500199999999999E-2</c:v>
                </c:pt>
                <c:pt idx="3153">
                  <c:v>3.74115E-2</c:v>
                </c:pt>
                <c:pt idx="3154">
                  <c:v>1.7766199999999999E-2</c:v>
                </c:pt>
                <c:pt idx="3155">
                  <c:v>2.7666399999999997E-2</c:v>
                </c:pt>
                <c:pt idx="3156">
                  <c:v>6.3991899999999999E-3</c:v>
                </c:pt>
                <c:pt idx="3157">
                  <c:v>1.51168E-2</c:v>
                </c:pt>
                <c:pt idx="3158">
                  <c:v>2.3628899999999998E-2</c:v>
                </c:pt>
                <c:pt idx="3159">
                  <c:v>3.3343199999999996E-2</c:v>
                </c:pt>
                <c:pt idx="3160">
                  <c:v>3.17623E-2</c:v>
                </c:pt>
                <c:pt idx="3161">
                  <c:v>1.9618700000000003E-2</c:v>
                </c:pt>
                <c:pt idx="3162">
                  <c:v>1.21029E-2</c:v>
                </c:pt>
                <c:pt idx="3163">
                  <c:v>2.2539099999999999E-2</c:v>
                </c:pt>
                <c:pt idx="3164">
                  <c:v>2.6404500000000001E-2</c:v>
                </c:pt>
                <c:pt idx="3165">
                  <c:v>2.5707900000000002E-2</c:v>
                </c:pt>
                <c:pt idx="3166">
                  <c:v>1.2386999999999999E-2</c:v>
                </c:pt>
                <c:pt idx="3167">
                  <c:v>1.24107E-2</c:v>
                </c:pt>
                <c:pt idx="3168">
                  <c:v>1.58646E-2</c:v>
                </c:pt>
                <c:pt idx="3169">
                  <c:v>2.3770400000000001E-2</c:v>
                </c:pt>
                <c:pt idx="3170">
                  <c:v>1.4128400000000001E-2</c:v>
                </c:pt>
                <c:pt idx="3171">
                  <c:v>1.6001999999999999E-2</c:v>
                </c:pt>
                <c:pt idx="3172">
                  <c:v>7.3726799999999995E-3</c:v>
                </c:pt>
                <c:pt idx="3173">
                  <c:v>2.1650099999999999E-2</c:v>
                </c:pt>
                <c:pt idx="3174">
                  <c:v>2.2166500000000002E-2</c:v>
                </c:pt>
                <c:pt idx="3175">
                  <c:v>2.8635999999999998E-2</c:v>
                </c:pt>
                <c:pt idx="3176">
                  <c:v>1.4794600000000001E-2</c:v>
                </c:pt>
                <c:pt idx="3177">
                  <c:v>2.6518499999999997E-2</c:v>
                </c:pt>
                <c:pt idx="3178">
                  <c:v>2.77653E-2</c:v>
                </c:pt>
                <c:pt idx="3179">
                  <c:v>3.28566E-2</c:v>
                </c:pt>
                <c:pt idx="3180">
                  <c:v>1.58891E-2</c:v>
                </c:pt>
                <c:pt idx="3181">
                  <c:v>2.1870799999999999E-2</c:v>
                </c:pt>
                <c:pt idx="3182">
                  <c:v>2.6464400000000003E-2</c:v>
                </c:pt>
                <c:pt idx="3183">
                  <c:v>1.63949E-2</c:v>
                </c:pt>
                <c:pt idx="3184">
                  <c:v>1.9334399999999998E-2</c:v>
                </c:pt>
                <c:pt idx="3185">
                  <c:v>2.6067499999999997E-2</c:v>
                </c:pt>
                <c:pt idx="3186">
                  <c:v>3.03065E-2</c:v>
                </c:pt>
                <c:pt idx="3187">
                  <c:v>7.6041399999999997E-3</c:v>
                </c:pt>
                <c:pt idx="3188">
                  <c:v>2.0417499999999998E-2</c:v>
                </c:pt>
                <c:pt idx="3189">
                  <c:v>1.5768400000000002E-2</c:v>
                </c:pt>
                <c:pt idx="3190">
                  <c:v>2.3363600000000002E-2</c:v>
                </c:pt>
                <c:pt idx="3191">
                  <c:v>2.6154200000000002E-2</c:v>
                </c:pt>
                <c:pt idx="3192">
                  <c:v>1.5902399999999997E-2</c:v>
                </c:pt>
                <c:pt idx="3193">
                  <c:v>5.0309899999999999E-3</c:v>
                </c:pt>
                <c:pt idx="3194">
                  <c:v>2.8829E-2</c:v>
                </c:pt>
                <c:pt idx="3195">
                  <c:v>2.15873E-2</c:v>
                </c:pt>
                <c:pt idx="3196">
                  <c:v>2.8116200000000001E-2</c:v>
                </c:pt>
                <c:pt idx="3197">
                  <c:v>8.9875000000000007E-3</c:v>
                </c:pt>
                <c:pt idx="3198">
                  <c:v>1.19822E-2</c:v>
                </c:pt>
                <c:pt idx="3199">
                  <c:v>2.6949800000000003E-2</c:v>
                </c:pt>
                <c:pt idx="3200">
                  <c:v>2.0872999999999999E-2</c:v>
                </c:pt>
                <c:pt idx="3201">
                  <c:v>2.7579299999999998E-2</c:v>
                </c:pt>
                <c:pt idx="3202">
                  <c:v>2.7048300000000001E-2</c:v>
                </c:pt>
                <c:pt idx="3203">
                  <c:v>1.4753199999999999E-2</c:v>
                </c:pt>
                <c:pt idx="3204">
                  <c:v>2.4270300000000002E-2</c:v>
                </c:pt>
                <c:pt idx="3205">
                  <c:v>3.1833399999999998E-2</c:v>
                </c:pt>
                <c:pt idx="3206">
                  <c:v>1.86594E-2</c:v>
                </c:pt>
                <c:pt idx="3207">
                  <c:v>4.6635999999999995E-3</c:v>
                </c:pt>
                <c:pt idx="3208">
                  <c:v>1.52616E-2</c:v>
                </c:pt>
                <c:pt idx="3209">
                  <c:v>1.75388E-2</c:v>
                </c:pt>
                <c:pt idx="3210">
                  <c:v>4.6387899999999994E-4</c:v>
                </c:pt>
                <c:pt idx="3211">
                  <c:v>2.6885199999999998E-2</c:v>
                </c:pt>
                <c:pt idx="3212">
                  <c:v>2.1170399999999999E-2</c:v>
                </c:pt>
                <c:pt idx="3213">
                  <c:v>2.82677E-2</c:v>
                </c:pt>
                <c:pt idx="3214">
                  <c:v>2.4677299999999999E-2</c:v>
                </c:pt>
                <c:pt idx="3215">
                  <c:v>1.09958E-2</c:v>
                </c:pt>
                <c:pt idx="3216">
                  <c:v>2.7376000000000001E-2</c:v>
                </c:pt>
                <c:pt idx="3217">
                  <c:v>2.3203600000000001E-2</c:v>
                </c:pt>
                <c:pt idx="3218">
                  <c:v>1.2423100000000001E-2</c:v>
                </c:pt>
                <c:pt idx="3219">
                  <c:v>2.2826599999999999E-2</c:v>
                </c:pt>
                <c:pt idx="3220">
                  <c:v>8.1694300000000001E-3</c:v>
                </c:pt>
                <c:pt idx="3221">
                  <c:v>1.9671900000000003E-2</c:v>
                </c:pt>
                <c:pt idx="3222">
                  <c:v>2.8464E-2</c:v>
                </c:pt>
                <c:pt idx="3223">
                  <c:v>1.8979000000000003E-2</c:v>
                </c:pt>
                <c:pt idx="3224">
                  <c:v>3.4144800000000003E-2</c:v>
                </c:pt>
                <c:pt idx="3225">
                  <c:v>2.3049100000000003E-2</c:v>
                </c:pt>
                <c:pt idx="3226">
                  <c:v>1.8630299999999999E-2</c:v>
                </c:pt>
                <c:pt idx="3227">
                  <c:v>2.29035E-2</c:v>
                </c:pt>
                <c:pt idx="3228">
                  <c:v>2.25496E-2</c:v>
                </c:pt>
                <c:pt idx="3229">
                  <c:v>2.3104400000000001E-2</c:v>
                </c:pt>
                <c:pt idx="3230">
                  <c:v>1.65078E-2</c:v>
                </c:pt>
                <c:pt idx="3231">
                  <c:v>1.4636E-2</c:v>
                </c:pt>
                <c:pt idx="3232">
                  <c:v>1.85139E-2</c:v>
                </c:pt>
                <c:pt idx="3233">
                  <c:v>1.8109800000000002E-2</c:v>
                </c:pt>
                <c:pt idx="3234">
                  <c:v>3.0616600000000001E-2</c:v>
                </c:pt>
                <c:pt idx="3235">
                  <c:v>2.4076999999999998E-2</c:v>
                </c:pt>
                <c:pt idx="3236">
                  <c:v>3.0331400000000001E-2</c:v>
                </c:pt>
                <c:pt idx="3237">
                  <c:v>1.82714E-2</c:v>
                </c:pt>
                <c:pt idx="3238">
                  <c:v>1.90863E-2</c:v>
                </c:pt>
                <c:pt idx="3239">
                  <c:v>3.1442900000000003E-2</c:v>
                </c:pt>
                <c:pt idx="3240">
                  <c:v>2.36933E-2</c:v>
                </c:pt>
                <c:pt idx="3241">
                  <c:v>1.82913E-2</c:v>
                </c:pt>
                <c:pt idx="3242">
                  <c:v>1.5850300000000001E-2</c:v>
                </c:pt>
                <c:pt idx="3243">
                  <c:v>2.4509100000000002E-2</c:v>
                </c:pt>
                <c:pt idx="3244">
                  <c:v>1.5874800000000001E-2</c:v>
                </c:pt>
                <c:pt idx="3245">
                  <c:v>2.0770299999999998E-2</c:v>
                </c:pt>
                <c:pt idx="3246">
                  <c:v>2.4824800000000001E-2</c:v>
                </c:pt>
                <c:pt idx="3247">
                  <c:v>1.5780100000000002E-2</c:v>
                </c:pt>
                <c:pt idx="3248">
                  <c:v>4.9978800000000004E-2</c:v>
                </c:pt>
                <c:pt idx="3249">
                  <c:v>3.1120099999999998E-2</c:v>
                </c:pt>
                <c:pt idx="3250">
                  <c:v>2.5259499999999997E-2</c:v>
                </c:pt>
                <c:pt idx="3251">
                  <c:v>2.1952599999999999E-2</c:v>
                </c:pt>
                <c:pt idx="3252">
                  <c:v>1.2941900000000001E-2</c:v>
                </c:pt>
                <c:pt idx="3253">
                  <c:v>1.9526399999999999E-2</c:v>
                </c:pt>
                <c:pt idx="3254">
                  <c:v>1.1586600000000001E-2</c:v>
                </c:pt>
                <c:pt idx="3255">
                  <c:v>6.2926699999999993E-3</c:v>
                </c:pt>
                <c:pt idx="3256">
                  <c:v>4.2877100000000001E-2</c:v>
                </c:pt>
                <c:pt idx="3257">
                  <c:v>1.4880200000000001E-3</c:v>
                </c:pt>
                <c:pt idx="3258">
                  <c:v>0.12756700000000001</c:v>
                </c:pt>
                <c:pt idx="3259">
                  <c:v>0.14236499999999999</c:v>
                </c:pt>
                <c:pt idx="3260">
                  <c:v>0.15724399999999999</c:v>
                </c:pt>
                <c:pt idx="3261">
                  <c:v>0.167046</c:v>
                </c:pt>
                <c:pt idx="3262">
                  <c:v>0.17005000000000001</c:v>
                </c:pt>
                <c:pt idx="3263">
                  <c:v>0.19151799999999999</c:v>
                </c:pt>
                <c:pt idx="3264">
                  <c:v>0.211478</c:v>
                </c:pt>
                <c:pt idx="3265">
                  <c:v>0.23280000000000001</c:v>
                </c:pt>
                <c:pt idx="3266">
                  <c:v>0.223688</c:v>
                </c:pt>
                <c:pt idx="3267">
                  <c:v>0.25548099999999996</c:v>
                </c:pt>
                <c:pt idx="3268">
                  <c:v>0.24924199999999999</c:v>
                </c:pt>
                <c:pt idx="3269">
                  <c:v>0.284001</c:v>
                </c:pt>
                <c:pt idx="3270">
                  <c:v>0.28012800000000004</c:v>
                </c:pt>
                <c:pt idx="3271">
                  <c:v>0.28594700000000001</c:v>
                </c:pt>
                <c:pt idx="3272">
                  <c:v>0.29286800000000002</c:v>
                </c:pt>
                <c:pt idx="3273">
                  <c:v>0.314917</c:v>
                </c:pt>
                <c:pt idx="3274">
                  <c:v>0.32347999999999999</c:v>
                </c:pt>
                <c:pt idx="3275">
                  <c:v>0.33598699999999998</c:v>
                </c:pt>
                <c:pt idx="3276">
                  <c:v>0.348325</c:v>
                </c:pt>
                <c:pt idx="3277">
                  <c:v>0.35797600000000002</c:v>
                </c:pt>
                <c:pt idx="3278">
                  <c:v>0.37021300000000001</c:v>
                </c:pt>
                <c:pt idx="3279">
                  <c:v>0.36957499999999999</c:v>
                </c:pt>
                <c:pt idx="3280">
                  <c:v>0.39748199999999995</c:v>
                </c:pt>
                <c:pt idx="3281">
                  <c:v>0.38048799999999999</c:v>
                </c:pt>
                <c:pt idx="3282">
                  <c:v>0.41321300000000005</c:v>
                </c:pt>
                <c:pt idx="3283">
                  <c:v>0.42055800000000004</c:v>
                </c:pt>
                <c:pt idx="3284">
                  <c:v>0.42300999999999994</c:v>
                </c:pt>
                <c:pt idx="3285">
                  <c:v>0.43712499999999999</c:v>
                </c:pt>
                <c:pt idx="3286">
                  <c:v>0.43889600000000001</c:v>
                </c:pt>
                <c:pt idx="3287">
                  <c:v>0.46504299999999998</c:v>
                </c:pt>
                <c:pt idx="3288">
                  <c:v>0.45254</c:v>
                </c:pt>
                <c:pt idx="3289">
                  <c:v>0.47555399999999998</c:v>
                </c:pt>
                <c:pt idx="3290">
                  <c:v>0.47614900000000004</c:v>
                </c:pt>
                <c:pt idx="3291">
                  <c:v>0.48379900000000003</c:v>
                </c:pt>
                <c:pt idx="3292">
                  <c:v>0.48986999999999997</c:v>
                </c:pt>
                <c:pt idx="3293">
                  <c:v>0.50545399999999996</c:v>
                </c:pt>
                <c:pt idx="3294">
                  <c:v>0.52263300000000001</c:v>
                </c:pt>
                <c:pt idx="3295">
                  <c:v>0.52126100000000009</c:v>
                </c:pt>
                <c:pt idx="3296">
                  <c:v>0.53065499999999999</c:v>
                </c:pt>
                <c:pt idx="3297">
                  <c:v>0.54570099999999999</c:v>
                </c:pt>
                <c:pt idx="3298">
                  <c:v>0.55796400000000002</c:v>
                </c:pt>
                <c:pt idx="3299">
                  <c:v>0.56116500000000002</c:v>
                </c:pt>
                <c:pt idx="3300">
                  <c:v>0.58326299999999998</c:v>
                </c:pt>
                <c:pt idx="3301">
                  <c:v>0.58455599999999996</c:v>
                </c:pt>
                <c:pt idx="3302">
                  <c:v>0.57639299999999993</c:v>
                </c:pt>
                <c:pt idx="3303">
                  <c:v>0.58694899999999994</c:v>
                </c:pt>
                <c:pt idx="3304">
                  <c:v>0.587557</c:v>
                </c:pt>
                <c:pt idx="3305">
                  <c:v>0.61653100000000005</c:v>
                </c:pt>
                <c:pt idx="3306">
                  <c:v>0.636266</c:v>
                </c:pt>
                <c:pt idx="3307">
                  <c:v>0.62382300000000002</c:v>
                </c:pt>
                <c:pt idx="3308">
                  <c:v>0.63706300000000005</c:v>
                </c:pt>
                <c:pt idx="3309">
                  <c:v>0.66244700000000001</c:v>
                </c:pt>
                <c:pt idx="3310">
                  <c:v>0.65638299999999994</c:v>
                </c:pt>
                <c:pt idx="3311">
                  <c:v>0.66650199999999993</c:v>
                </c:pt>
                <c:pt idx="3312">
                  <c:v>0.67092099999999999</c:v>
                </c:pt>
                <c:pt idx="3313">
                  <c:v>0.66448200000000002</c:v>
                </c:pt>
                <c:pt idx="3314">
                  <c:v>0.67597799999999997</c:v>
                </c:pt>
                <c:pt idx="3315">
                  <c:v>0.69979899999999995</c:v>
                </c:pt>
                <c:pt idx="3316">
                  <c:v>0.70063200000000003</c:v>
                </c:pt>
                <c:pt idx="3317">
                  <c:v>0.69683399999999995</c:v>
                </c:pt>
                <c:pt idx="3318">
                  <c:v>0.71615099999999998</c:v>
                </c:pt>
                <c:pt idx="3319">
                  <c:v>0.70497799999999999</c:v>
                </c:pt>
                <c:pt idx="3320">
                  <c:v>0.74189800000000006</c:v>
                </c:pt>
                <c:pt idx="3321">
                  <c:v>0.712314</c:v>
                </c:pt>
                <c:pt idx="3322">
                  <c:v>0.75181299999999995</c:v>
                </c:pt>
                <c:pt idx="3323">
                  <c:v>0.73349299999999995</c:v>
                </c:pt>
                <c:pt idx="3324">
                  <c:v>0.74784099999999998</c:v>
                </c:pt>
                <c:pt idx="3325">
                  <c:v>0.761799</c:v>
                </c:pt>
                <c:pt idx="3326">
                  <c:v>0.75719000000000003</c:v>
                </c:pt>
                <c:pt idx="3327">
                  <c:v>0.78040299999999996</c:v>
                </c:pt>
                <c:pt idx="3328">
                  <c:v>0.786829</c:v>
                </c:pt>
                <c:pt idx="3329">
                  <c:v>0.77833299999999994</c:v>
                </c:pt>
                <c:pt idx="3330">
                  <c:v>0.7963960000000001</c:v>
                </c:pt>
                <c:pt idx="3331">
                  <c:v>0.802921</c:v>
                </c:pt>
                <c:pt idx="3332">
                  <c:v>0.82014199999999993</c:v>
                </c:pt>
                <c:pt idx="3333">
                  <c:v>0.8063809999999999</c:v>
                </c:pt>
                <c:pt idx="3334">
                  <c:v>0.82503599999999999</c:v>
                </c:pt>
                <c:pt idx="3335">
                  <c:v>0.82543700000000009</c:v>
                </c:pt>
                <c:pt idx="3336">
                  <c:v>0.83095600000000003</c:v>
                </c:pt>
                <c:pt idx="3337">
                  <c:v>0.84001100000000006</c:v>
                </c:pt>
                <c:pt idx="3338">
                  <c:v>0.84766700000000006</c:v>
                </c:pt>
                <c:pt idx="3339">
                  <c:v>0.84792300000000009</c:v>
                </c:pt>
                <c:pt idx="3340">
                  <c:v>0.87602700000000011</c:v>
                </c:pt>
                <c:pt idx="3341">
                  <c:v>0.86840600000000001</c:v>
                </c:pt>
                <c:pt idx="3342">
                  <c:v>0.876162</c:v>
                </c:pt>
                <c:pt idx="3343">
                  <c:v>0.87986299999999995</c:v>
                </c:pt>
                <c:pt idx="3344">
                  <c:v>0.86737099999999989</c:v>
                </c:pt>
                <c:pt idx="3345">
                  <c:v>0.87458699999999989</c:v>
                </c:pt>
                <c:pt idx="3346">
                  <c:v>0.88621499999999997</c:v>
                </c:pt>
                <c:pt idx="3347">
                  <c:v>0.91279199999999994</c:v>
                </c:pt>
                <c:pt idx="3348">
                  <c:v>0.89060300000000003</c:v>
                </c:pt>
                <c:pt idx="3349">
                  <c:v>0.89978100000000005</c:v>
                </c:pt>
                <c:pt idx="3350">
                  <c:v>0.914574</c:v>
                </c:pt>
                <c:pt idx="3351">
                  <c:v>0.91611999999999993</c:v>
                </c:pt>
                <c:pt idx="3352">
                  <c:v>0.92853299999999994</c:v>
                </c:pt>
                <c:pt idx="3353">
                  <c:v>0.92509199999999991</c:v>
                </c:pt>
                <c:pt idx="3354">
                  <c:v>0.94472299999999987</c:v>
                </c:pt>
                <c:pt idx="3355">
                  <c:v>0.92846899999999999</c:v>
                </c:pt>
                <c:pt idx="3356">
                  <c:v>0.94325599999999998</c:v>
                </c:pt>
                <c:pt idx="3357">
                  <c:v>0.98473799999999989</c:v>
                </c:pt>
                <c:pt idx="3358">
                  <c:v>0.94887500000000002</c:v>
                </c:pt>
                <c:pt idx="3359">
                  <c:v>0.987348</c:v>
                </c:pt>
                <c:pt idx="3360">
                  <c:v>0.96170600000000006</c:v>
                </c:pt>
                <c:pt idx="3361">
                  <c:v>0.97416599999999987</c:v>
                </c:pt>
                <c:pt idx="3362">
                  <c:v>0.96929500000000002</c:v>
                </c:pt>
                <c:pt idx="3363">
                  <c:v>0.97927299999999995</c:v>
                </c:pt>
                <c:pt idx="3364">
                  <c:v>0.97400399999999998</c:v>
                </c:pt>
                <c:pt idx="3365">
                  <c:v>0.99185500000000004</c:v>
                </c:pt>
                <c:pt idx="3366">
                  <c:v>0.99686600000000003</c:v>
                </c:pt>
                <c:pt idx="3367">
                  <c:v>1.0114799999999999</c:v>
                </c:pt>
                <c:pt idx="3368">
                  <c:v>1.0011000000000001</c:v>
                </c:pt>
                <c:pt idx="3369">
                  <c:v>1.00803</c:v>
                </c:pt>
                <c:pt idx="3370">
                  <c:v>1.0075099999999999</c:v>
                </c:pt>
                <c:pt idx="3371">
                  <c:v>1.02755</c:v>
                </c:pt>
                <c:pt idx="3372">
                  <c:v>1.0334299999999998</c:v>
                </c:pt>
                <c:pt idx="3373">
                  <c:v>1.0292699999999999</c:v>
                </c:pt>
                <c:pt idx="3374">
                  <c:v>1.01291</c:v>
                </c:pt>
                <c:pt idx="3375">
                  <c:v>1.02121</c:v>
                </c:pt>
                <c:pt idx="3376">
                  <c:v>1.0135399999999999</c:v>
                </c:pt>
                <c:pt idx="3377">
                  <c:v>1.0144900000000001</c:v>
                </c:pt>
                <c:pt idx="3378">
                  <c:v>1.01569</c:v>
                </c:pt>
                <c:pt idx="3379">
                  <c:v>1.0086599999999999</c:v>
                </c:pt>
                <c:pt idx="3380">
                  <c:v>1.06836</c:v>
                </c:pt>
                <c:pt idx="3381">
                  <c:v>1.01637</c:v>
                </c:pt>
                <c:pt idx="3382">
                  <c:v>1.0203500000000001</c:v>
                </c:pt>
                <c:pt idx="3383">
                  <c:v>1.00901</c:v>
                </c:pt>
                <c:pt idx="3384">
                  <c:v>1.01501</c:v>
                </c:pt>
                <c:pt idx="3385">
                  <c:v>1.0238</c:v>
                </c:pt>
                <c:pt idx="3386">
                  <c:v>1.0057</c:v>
                </c:pt>
                <c:pt idx="3387">
                  <c:v>1.01254</c:v>
                </c:pt>
                <c:pt idx="3388">
                  <c:v>1.0085999999999999</c:v>
                </c:pt>
                <c:pt idx="3389">
                  <c:v>1.0097699999999998</c:v>
                </c:pt>
                <c:pt idx="3390">
                  <c:v>1.01339</c:v>
                </c:pt>
                <c:pt idx="3391">
                  <c:v>1.00139</c:v>
                </c:pt>
                <c:pt idx="3392">
                  <c:v>1.02095</c:v>
                </c:pt>
                <c:pt idx="3393">
                  <c:v>1.0103900000000001</c:v>
                </c:pt>
                <c:pt idx="3394">
                  <c:v>1.0156500000000002</c:v>
                </c:pt>
                <c:pt idx="3395">
                  <c:v>1.0126500000000001</c:v>
                </c:pt>
                <c:pt idx="3396">
                  <c:v>1.01793</c:v>
                </c:pt>
                <c:pt idx="3397">
                  <c:v>1.01511</c:v>
                </c:pt>
                <c:pt idx="3398">
                  <c:v>1.0185500000000001</c:v>
                </c:pt>
                <c:pt idx="3399">
                  <c:v>1.0179499999999999</c:v>
                </c:pt>
                <c:pt idx="3400">
                  <c:v>1.0243599999999999</c:v>
                </c:pt>
                <c:pt idx="3401">
                  <c:v>1.00118</c:v>
                </c:pt>
                <c:pt idx="3402">
                  <c:v>1.0209599999999999</c:v>
                </c:pt>
                <c:pt idx="3403">
                  <c:v>1.0085900000000001</c:v>
                </c:pt>
                <c:pt idx="3404">
                  <c:v>1.0212000000000001</c:v>
                </c:pt>
                <c:pt idx="3405">
                  <c:v>1.0188999999999999</c:v>
                </c:pt>
                <c:pt idx="3406">
                  <c:v>1.01485</c:v>
                </c:pt>
                <c:pt idx="3407">
                  <c:v>1.0165900000000001</c:v>
                </c:pt>
                <c:pt idx="3408">
                  <c:v>1.00668</c:v>
                </c:pt>
                <c:pt idx="3409">
                  <c:v>1.00966</c:v>
                </c:pt>
                <c:pt idx="3410">
                  <c:v>1.01332</c:v>
                </c:pt>
                <c:pt idx="3411">
                  <c:v>1.03051</c:v>
                </c:pt>
                <c:pt idx="3412">
                  <c:v>1.0201800000000001</c:v>
                </c:pt>
                <c:pt idx="3413">
                  <c:v>1.0167999999999999</c:v>
                </c:pt>
                <c:pt idx="3414">
                  <c:v>1.01955</c:v>
                </c:pt>
                <c:pt idx="3415">
                  <c:v>1.0162199999999999</c:v>
                </c:pt>
                <c:pt idx="3416">
                  <c:v>1.0158099999999999</c:v>
                </c:pt>
                <c:pt idx="3417">
                  <c:v>1.0302800000000001</c:v>
                </c:pt>
                <c:pt idx="3418">
                  <c:v>1.0149999999999999</c:v>
                </c:pt>
                <c:pt idx="3419">
                  <c:v>1.0120899999999999</c:v>
                </c:pt>
                <c:pt idx="3420">
                  <c:v>1.0164899999999999</c:v>
                </c:pt>
                <c:pt idx="3421">
                  <c:v>1.0147599999999999</c:v>
                </c:pt>
                <c:pt idx="3422">
                  <c:v>1.02335</c:v>
                </c:pt>
                <c:pt idx="3423">
                  <c:v>1.0088700000000002</c:v>
                </c:pt>
                <c:pt idx="3424">
                  <c:v>1.0083500000000001</c:v>
                </c:pt>
                <c:pt idx="3425">
                  <c:v>1.0128900000000001</c:v>
                </c:pt>
                <c:pt idx="3426">
                  <c:v>1.01606</c:v>
                </c:pt>
                <c:pt idx="3427">
                  <c:v>1.0174300000000001</c:v>
                </c:pt>
                <c:pt idx="3428">
                  <c:v>1.02094</c:v>
                </c:pt>
                <c:pt idx="3429">
                  <c:v>1.02285</c:v>
                </c:pt>
                <c:pt idx="3430">
                  <c:v>0.9956299999999999</c:v>
                </c:pt>
                <c:pt idx="3431">
                  <c:v>0.94950499999999993</c:v>
                </c:pt>
                <c:pt idx="3432">
                  <c:v>1.0144200000000001</c:v>
                </c:pt>
                <c:pt idx="3433">
                  <c:v>1.01484</c:v>
                </c:pt>
                <c:pt idx="3434">
                  <c:v>1.02169</c:v>
                </c:pt>
                <c:pt idx="3435">
                  <c:v>1.0088299999999999</c:v>
                </c:pt>
                <c:pt idx="3436">
                  <c:v>1.01502</c:v>
                </c:pt>
                <c:pt idx="3437">
                  <c:v>1.0202599999999999</c:v>
                </c:pt>
                <c:pt idx="3438">
                  <c:v>1.0165799999999998</c:v>
                </c:pt>
                <c:pt idx="3439">
                  <c:v>1.01742</c:v>
                </c:pt>
                <c:pt idx="3440">
                  <c:v>1.0273700000000001</c:v>
                </c:pt>
                <c:pt idx="3441">
                  <c:v>1.0167999999999999</c:v>
                </c:pt>
                <c:pt idx="3442">
                  <c:v>1.0105</c:v>
                </c:pt>
                <c:pt idx="3443">
                  <c:v>0.98687600000000009</c:v>
                </c:pt>
                <c:pt idx="3444">
                  <c:v>1.0161200000000001</c:v>
                </c:pt>
                <c:pt idx="3445">
                  <c:v>1.0282800000000001</c:v>
                </c:pt>
                <c:pt idx="3446">
                  <c:v>1.01145</c:v>
                </c:pt>
                <c:pt idx="3447">
                  <c:v>1.0094799999999999</c:v>
                </c:pt>
                <c:pt idx="3448">
                  <c:v>1.0224600000000001</c:v>
                </c:pt>
                <c:pt idx="3449">
                  <c:v>1.0187200000000001</c:v>
                </c:pt>
                <c:pt idx="3450">
                  <c:v>1.0152700000000001</c:v>
                </c:pt>
                <c:pt idx="3451">
                  <c:v>1.00116</c:v>
                </c:pt>
                <c:pt idx="3452">
                  <c:v>1.0180500000000001</c:v>
                </c:pt>
                <c:pt idx="3453">
                  <c:v>1.0210900000000001</c:v>
                </c:pt>
                <c:pt idx="3454">
                  <c:v>1.0186000000000002</c:v>
                </c:pt>
                <c:pt idx="3455">
                  <c:v>1.0100100000000001</c:v>
                </c:pt>
                <c:pt idx="3456">
                  <c:v>1.0089900000000001</c:v>
                </c:pt>
                <c:pt idx="3457">
                  <c:v>1.0001899999999999</c:v>
                </c:pt>
                <c:pt idx="3458">
                  <c:v>1.0121</c:v>
                </c:pt>
                <c:pt idx="3459">
                  <c:v>1.00766</c:v>
                </c:pt>
                <c:pt idx="3460">
                  <c:v>1.0133100000000002</c:v>
                </c:pt>
                <c:pt idx="3461">
                  <c:v>1.0125999999999999</c:v>
                </c:pt>
                <c:pt idx="3462">
                  <c:v>1.0154799999999999</c:v>
                </c:pt>
                <c:pt idx="3463">
                  <c:v>1.0097</c:v>
                </c:pt>
                <c:pt idx="3464">
                  <c:v>1.0131299999999999</c:v>
                </c:pt>
                <c:pt idx="3465">
                  <c:v>1.01081</c:v>
                </c:pt>
                <c:pt idx="3466">
                  <c:v>1.0199199999999999</c:v>
                </c:pt>
                <c:pt idx="3467">
                  <c:v>1.0080899999999999</c:v>
                </c:pt>
                <c:pt idx="3468">
                  <c:v>1.0074100000000001</c:v>
                </c:pt>
                <c:pt idx="3469">
                  <c:v>1.0056700000000001</c:v>
                </c:pt>
                <c:pt idx="3470">
                  <c:v>0.99934299999999998</c:v>
                </c:pt>
                <c:pt idx="3471">
                  <c:v>1.0127999999999999</c:v>
                </c:pt>
                <c:pt idx="3472">
                  <c:v>1.01217</c:v>
                </c:pt>
                <c:pt idx="3473">
                  <c:v>0.99431000000000003</c:v>
                </c:pt>
                <c:pt idx="3474">
                  <c:v>1.0283199999999999</c:v>
                </c:pt>
                <c:pt idx="3475">
                  <c:v>1.0250900000000001</c:v>
                </c:pt>
                <c:pt idx="3476">
                  <c:v>1.0115099999999999</c:v>
                </c:pt>
                <c:pt idx="3477">
                  <c:v>1.0236699999999999</c:v>
                </c:pt>
                <c:pt idx="3478">
                  <c:v>1.0227900000000001</c:v>
                </c:pt>
                <c:pt idx="3479">
                  <c:v>1.02739</c:v>
                </c:pt>
                <c:pt idx="3480">
                  <c:v>1.0101499999999999</c:v>
                </c:pt>
                <c:pt idx="3481">
                  <c:v>1.01288</c:v>
                </c:pt>
                <c:pt idx="3482">
                  <c:v>1.00786</c:v>
                </c:pt>
                <c:pt idx="3483">
                  <c:v>1.0059500000000001</c:v>
                </c:pt>
                <c:pt idx="3484">
                  <c:v>1.0243800000000001</c:v>
                </c:pt>
                <c:pt idx="3485">
                  <c:v>1.0042900000000001</c:v>
                </c:pt>
                <c:pt idx="3486">
                  <c:v>1.01</c:v>
                </c:pt>
                <c:pt idx="3487">
                  <c:v>1.0049300000000001</c:v>
                </c:pt>
                <c:pt idx="3488">
                  <c:v>1.0236200000000002</c:v>
                </c:pt>
                <c:pt idx="3489">
                  <c:v>1.00485</c:v>
                </c:pt>
                <c:pt idx="3490">
                  <c:v>1.0113099999999999</c:v>
                </c:pt>
                <c:pt idx="3491">
                  <c:v>1.0111399999999999</c:v>
                </c:pt>
                <c:pt idx="3492">
                  <c:v>1.0051300000000001</c:v>
                </c:pt>
                <c:pt idx="3493">
                  <c:v>1.01817</c:v>
                </c:pt>
                <c:pt idx="3494">
                  <c:v>0.99580499999999994</c:v>
                </c:pt>
                <c:pt idx="3495">
                  <c:v>1.0133300000000001</c:v>
                </c:pt>
                <c:pt idx="3496">
                  <c:v>1.0131299999999999</c:v>
                </c:pt>
                <c:pt idx="3497">
                  <c:v>1.02298</c:v>
                </c:pt>
                <c:pt idx="3498">
                  <c:v>0.99742200000000003</c:v>
                </c:pt>
                <c:pt idx="3499">
                  <c:v>1.0338500000000002</c:v>
                </c:pt>
                <c:pt idx="3500">
                  <c:v>1.0178</c:v>
                </c:pt>
                <c:pt idx="3501">
                  <c:v>1.01813</c:v>
                </c:pt>
                <c:pt idx="3502">
                  <c:v>1.0302499999999999</c:v>
                </c:pt>
                <c:pt idx="3503">
                  <c:v>1.01434</c:v>
                </c:pt>
                <c:pt idx="3504">
                  <c:v>1.0164800000000001</c:v>
                </c:pt>
                <c:pt idx="3505">
                  <c:v>1.01868</c:v>
                </c:pt>
                <c:pt idx="3506">
                  <c:v>0.99289800000000006</c:v>
                </c:pt>
                <c:pt idx="3507">
                  <c:v>1.0202900000000001</c:v>
                </c:pt>
                <c:pt idx="3508">
                  <c:v>1.01098</c:v>
                </c:pt>
                <c:pt idx="3509">
                  <c:v>1.0048900000000001</c:v>
                </c:pt>
                <c:pt idx="3510">
                  <c:v>1.0103199999999999</c:v>
                </c:pt>
                <c:pt idx="3511">
                  <c:v>1.0090699999999999</c:v>
                </c:pt>
                <c:pt idx="3512">
                  <c:v>1.0103600000000001</c:v>
                </c:pt>
                <c:pt idx="3513">
                  <c:v>1.0122100000000001</c:v>
                </c:pt>
                <c:pt idx="3514">
                  <c:v>1.0089600000000001</c:v>
                </c:pt>
                <c:pt idx="3515">
                  <c:v>1.0149900000000001</c:v>
                </c:pt>
                <c:pt idx="3516">
                  <c:v>1.01172</c:v>
                </c:pt>
                <c:pt idx="3517">
                  <c:v>1.0245900000000001</c:v>
                </c:pt>
                <c:pt idx="3518">
                  <c:v>1.00454</c:v>
                </c:pt>
                <c:pt idx="3519">
                  <c:v>1.0084199999999999</c:v>
                </c:pt>
                <c:pt idx="3520">
                  <c:v>1.0240499999999999</c:v>
                </c:pt>
                <c:pt idx="3521">
                  <c:v>1.01857</c:v>
                </c:pt>
                <c:pt idx="3522">
                  <c:v>1.0162499999999999</c:v>
                </c:pt>
                <c:pt idx="3523">
                  <c:v>1.0255800000000002</c:v>
                </c:pt>
                <c:pt idx="3524">
                  <c:v>1.0073000000000001</c:v>
                </c:pt>
                <c:pt idx="3525">
                  <c:v>1.0039400000000001</c:v>
                </c:pt>
                <c:pt idx="3526">
                  <c:v>1.00634</c:v>
                </c:pt>
                <c:pt idx="3527">
                  <c:v>0.98751299999999997</c:v>
                </c:pt>
                <c:pt idx="3528">
                  <c:v>1.01935</c:v>
                </c:pt>
                <c:pt idx="3529">
                  <c:v>1.00481</c:v>
                </c:pt>
                <c:pt idx="3530">
                  <c:v>0.99180299999999999</c:v>
                </c:pt>
                <c:pt idx="3531">
                  <c:v>1.0135999999999998</c:v>
                </c:pt>
                <c:pt idx="3532">
                  <c:v>1.0176799999999999</c:v>
                </c:pt>
                <c:pt idx="3533">
                  <c:v>1.01353</c:v>
                </c:pt>
                <c:pt idx="3534">
                  <c:v>1.0225</c:v>
                </c:pt>
                <c:pt idx="3535">
                  <c:v>1.01593</c:v>
                </c:pt>
                <c:pt idx="3536">
                  <c:v>1.0089000000000001</c:v>
                </c:pt>
                <c:pt idx="3537">
                  <c:v>1.0061599999999999</c:v>
                </c:pt>
                <c:pt idx="3538">
                  <c:v>1.0097200000000002</c:v>
                </c:pt>
                <c:pt idx="3539">
                  <c:v>1.00563</c:v>
                </c:pt>
                <c:pt idx="3540">
                  <c:v>1.01014</c:v>
                </c:pt>
                <c:pt idx="3541">
                  <c:v>1.0269699999999999</c:v>
                </c:pt>
                <c:pt idx="3542">
                  <c:v>1.0205799999999998</c:v>
                </c:pt>
                <c:pt idx="3543">
                  <c:v>1.0168599999999999</c:v>
                </c:pt>
                <c:pt idx="3544">
                  <c:v>1.0125299999999999</c:v>
                </c:pt>
                <c:pt idx="3545">
                  <c:v>1.0039899999999999</c:v>
                </c:pt>
                <c:pt idx="3546">
                  <c:v>1.01251</c:v>
                </c:pt>
                <c:pt idx="3547">
                  <c:v>1.00254</c:v>
                </c:pt>
                <c:pt idx="3548">
                  <c:v>1.00366</c:v>
                </c:pt>
                <c:pt idx="3549">
                  <c:v>1.0257000000000001</c:v>
                </c:pt>
                <c:pt idx="3550">
                  <c:v>1.0125299999999999</c:v>
                </c:pt>
                <c:pt idx="3551">
                  <c:v>1.0331299999999999</c:v>
                </c:pt>
                <c:pt idx="3552">
                  <c:v>1.0049000000000001</c:v>
                </c:pt>
                <c:pt idx="3553">
                  <c:v>1.00528</c:v>
                </c:pt>
                <c:pt idx="3554">
                  <c:v>1.0105999999999999</c:v>
                </c:pt>
                <c:pt idx="3555">
                  <c:v>1.02484</c:v>
                </c:pt>
                <c:pt idx="3556">
                  <c:v>1.01122</c:v>
                </c:pt>
                <c:pt idx="3557">
                  <c:v>1.0135800000000001</c:v>
                </c:pt>
                <c:pt idx="3558">
                  <c:v>1.00143</c:v>
                </c:pt>
                <c:pt idx="3559">
                  <c:v>1.01359</c:v>
                </c:pt>
                <c:pt idx="3560">
                  <c:v>1.0304199999999999</c:v>
                </c:pt>
                <c:pt idx="3561">
                  <c:v>1.0117400000000001</c:v>
                </c:pt>
                <c:pt idx="3562">
                  <c:v>1.01501</c:v>
                </c:pt>
                <c:pt idx="3563">
                  <c:v>1.02189</c:v>
                </c:pt>
                <c:pt idx="3564">
                  <c:v>1.0048299999999999</c:v>
                </c:pt>
                <c:pt idx="3565">
                  <c:v>1.0442800000000001</c:v>
                </c:pt>
                <c:pt idx="3566">
                  <c:v>1.01387</c:v>
                </c:pt>
                <c:pt idx="3567">
                  <c:v>1.0110399999999999</c:v>
                </c:pt>
                <c:pt idx="3568">
                  <c:v>1.0194399999999999</c:v>
                </c:pt>
                <c:pt idx="3569">
                  <c:v>1.0004199999999999</c:v>
                </c:pt>
                <c:pt idx="3570">
                  <c:v>1.0138</c:v>
                </c:pt>
                <c:pt idx="3571">
                  <c:v>1.0093799999999999</c:v>
                </c:pt>
                <c:pt idx="3572">
                  <c:v>1.0106999999999999</c:v>
                </c:pt>
                <c:pt idx="3573">
                  <c:v>1.02084</c:v>
                </c:pt>
                <c:pt idx="3574">
                  <c:v>1.00823</c:v>
                </c:pt>
                <c:pt idx="3575">
                  <c:v>1.0200900000000002</c:v>
                </c:pt>
                <c:pt idx="3576">
                  <c:v>1.0229699999999999</c:v>
                </c:pt>
                <c:pt idx="3577">
                  <c:v>1.0015400000000001</c:v>
                </c:pt>
                <c:pt idx="3578">
                  <c:v>1.02661</c:v>
                </c:pt>
                <c:pt idx="3579">
                  <c:v>1.0400400000000001</c:v>
                </c:pt>
                <c:pt idx="3580">
                  <c:v>1.00223</c:v>
                </c:pt>
                <c:pt idx="3581">
                  <c:v>1.01736</c:v>
                </c:pt>
                <c:pt idx="3582">
                  <c:v>1.0236399999999999</c:v>
                </c:pt>
                <c:pt idx="3583">
                  <c:v>1.01004</c:v>
                </c:pt>
                <c:pt idx="3584">
                  <c:v>1.0106499999999998</c:v>
                </c:pt>
                <c:pt idx="3585">
                  <c:v>1.0044300000000002</c:v>
                </c:pt>
                <c:pt idx="3586">
                  <c:v>1.00983</c:v>
                </c:pt>
                <c:pt idx="3587">
                  <c:v>1.0053700000000001</c:v>
                </c:pt>
                <c:pt idx="3588">
                  <c:v>1.01824</c:v>
                </c:pt>
                <c:pt idx="3589">
                  <c:v>1.02627</c:v>
                </c:pt>
                <c:pt idx="3590">
                  <c:v>1.00874</c:v>
                </c:pt>
                <c:pt idx="3591">
                  <c:v>1.0089999999999999</c:v>
                </c:pt>
                <c:pt idx="3592">
                  <c:v>1.0137800000000001</c:v>
                </c:pt>
                <c:pt idx="3593">
                  <c:v>1.00651</c:v>
                </c:pt>
                <c:pt idx="3594">
                  <c:v>1.0148699999999999</c:v>
                </c:pt>
                <c:pt idx="3595">
                  <c:v>0.98018299999999992</c:v>
                </c:pt>
                <c:pt idx="3596">
                  <c:v>1.01718</c:v>
                </c:pt>
                <c:pt idx="3597">
                  <c:v>1.0194399999999999</c:v>
                </c:pt>
                <c:pt idx="3598">
                  <c:v>1.00359</c:v>
                </c:pt>
                <c:pt idx="3599">
                  <c:v>1.0086200000000001</c:v>
                </c:pt>
                <c:pt idx="3600">
                  <c:v>1.0125200000000001</c:v>
                </c:pt>
                <c:pt idx="3601">
                  <c:v>1.00319</c:v>
                </c:pt>
                <c:pt idx="3602">
                  <c:v>1.0086299999999999</c:v>
                </c:pt>
                <c:pt idx="3603">
                  <c:v>1.01562</c:v>
                </c:pt>
                <c:pt idx="3604">
                  <c:v>1.0222500000000001</c:v>
                </c:pt>
                <c:pt idx="3605">
                  <c:v>1.0089900000000001</c:v>
                </c:pt>
                <c:pt idx="3606">
                  <c:v>1.01661</c:v>
                </c:pt>
                <c:pt idx="3607">
                  <c:v>1.0101199999999999</c:v>
                </c:pt>
                <c:pt idx="3608">
                  <c:v>1.02878</c:v>
                </c:pt>
                <c:pt idx="3609">
                  <c:v>1.0039799999999999</c:v>
                </c:pt>
                <c:pt idx="3610">
                  <c:v>1.01353</c:v>
                </c:pt>
                <c:pt idx="3611">
                  <c:v>1.00824</c:v>
                </c:pt>
                <c:pt idx="3612">
                  <c:v>1.0079499999999999</c:v>
                </c:pt>
                <c:pt idx="3613">
                  <c:v>1.0036099999999999</c:v>
                </c:pt>
                <c:pt idx="3614">
                  <c:v>1.01169</c:v>
                </c:pt>
                <c:pt idx="3615">
                  <c:v>0.99258800000000003</c:v>
                </c:pt>
                <c:pt idx="3616">
                  <c:v>1.0044000000000002</c:v>
                </c:pt>
                <c:pt idx="3617">
                  <c:v>1.0249599999999999</c:v>
                </c:pt>
                <c:pt idx="3618">
                  <c:v>1.0263899999999999</c:v>
                </c:pt>
                <c:pt idx="3619">
                  <c:v>0.98269499999999987</c:v>
                </c:pt>
                <c:pt idx="3620">
                  <c:v>1.01437</c:v>
                </c:pt>
                <c:pt idx="3621">
                  <c:v>1.02166</c:v>
                </c:pt>
                <c:pt idx="3622">
                  <c:v>1.01461</c:v>
                </c:pt>
                <c:pt idx="3623">
                  <c:v>1.01441</c:v>
                </c:pt>
                <c:pt idx="3624">
                  <c:v>1.0077799999999999</c:v>
                </c:pt>
                <c:pt idx="3625">
                  <c:v>1.00302</c:v>
                </c:pt>
                <c:pt idx="3626">
                  <c:v>1.00657</c:v>
                </c:pt>
                <c:pt idx="3627">
                  <c:v>1.02339</c:v>
                </c:pt>
                <c:pt idx="3628">
                  <c:v>1.0130399999999999</c:v>
                </c:pt>
                <c:pt idx="3629">
                  <c:v>1.00763</c:v>
                </c:pt>
                <c:pt idx="3630">
                  <c:v>1.00973</c:v>
                </c:pt>
                <c:pt idx="3631">
                  <c:v>1.00586</c:v>
                </c:pt>
                <c:pt idx="3632">
                  <c:v>1.01946</c:v>
                </c:pt>
                <c:pt idx="3633">
                  <c:v>1.0096000000000001</c:v>
                </c:pt>
                <c:pt idx="3634">
                  <c:v>1.02525</c:v>
                </c:pt>
                <c:pt idx="3635">
                  <c:v>1.0053700000000001</c:v>
                </c:pt>
                <c:pt idx="3636">
                  <c:v>0.99879600000000002</c:v>
                </c:pt>
                <c:pt idx="3637">
                  <c:v>1.00569</c:v>
                </c:pt>
                <c:pt idx="3638">
                  <c:v>0.99580299999999999</c:v>
                </c:pt>
                <c:pt idx="3639">
                  <c:v>1.0103300000000002</c:v>
                </c:pt>
                <c:pt idx="3640">
                  <c:v>1.02061</c:v>
                </c:pt>
                <c:pt idx="3641">
                  <c:v>0.99492799999999992</c:v>
                </c:pt>
                <c:pt idx="3642">
                  <c:v>0.99697000000000002</c:v>
                </c:pt>
                <c:pt idx="3643">
                  <c:v>1.01101</c:v>
                </c:pt>
                <c:pt idx="3644">
                  <c:v>1.0003899999999999</c:v>
                </c:pt>
                <c:pt idx="3645">
                  <c:v>1.0107599999999999</c:v>
                </c:pt>
                <c:pt idx="3646">
                  <c:v>1.0097399999999999</c:v>
                </c:pt>
                <c:pt idx="3647">
                  <c:v>1.0093299999999998</c:v>
                </c:pt>
                <c:pt idx="3648">
                  <c:v>0.98836400000000013</c:v>
                </c:pt>
                <c:pt idx="3649">
                  <c:v>1.00362</c:v>
                </c:pt>
                <c:pt idx="3650">
                  <c:v>1.0023300000000002</c:v>
                </c:pt>
                <c:pt idx="3651">
                  <c:v>0.99987500000000007</c:v>
                </c:pt>
                <c:pt idx="3652">
                  <c:v>0.99951199999999996</c:v>
                </c:pt>
                <c:pt idx="3653">
                  <c:v>1.01092</c:v>
                </c:pt>
                <c:pt idx="3654">
                  <c:v>1.0098199999999999</c:v>
                </c:pt>
                <c:pt idx="3655">
                  <c:v>1.0062500000000001</c:v>
                </c:pt>
                <c:pt idx="3656">
                  <c:v>0.99053400000000003</c:v>
                </c:pt>
                <c:pt idx="3657">
                  <c:v>1.01813</c:v>
                </c:pt>
                <c:pt idx="3658">
                  <c:v>1.0196500000000002</c:v>
                </c:pt>
                <c:pt idx="3659">
                  <c:v>1.0181799999999999</c:v>
                </c:pt>
                <c:pt idx="3660">
                  <c:v>0.99828300000000003</c:v>
                </c:pt>
                <c:pt idx="3661">
                  <c:v>1.01607</c:v>
                </c:pt>
                <c:pt idx="3662">
                  <c:v>1.0172099999999999</c:v>
                </c:pt>
                <c:pt idx="3663">
                  <c:v>1.0174300000000001</c:v>
                </c:pt>
                <c:pt idx="3664">
                  <c:v>1.0079400000000001</c:v>
                </c:pt>
                <c:pt idx="3665">
                  <c:v>1.0231600000000001</c:v>
                </c:pt>
                <c:pt idx="3666">
                  <c:v>1.0166299999999999</c:v>
                </c:pt>
                <c:pt idx="3667">
                  <c:v>1.00644</c:v>
                </c:pt>
                <c:pt idx="3668">
                  <c:v>1.01492</c:v>
                </c:pt>
                <c:pt idx="3669">
                  <c:v>1.00647</c:v>
                </c:pt>
                <c:pt idx="3670">
                  <c:v>1.0129000000000001</c:v>
                </c:pt>
                <c:pt idx="3671">
                  <c:v>1.0122</c:v>
                </c:pt>
                <c:pt idx="3672">
                  <c:v>1.0119</c:v>
                </c:pt>
                <c:pt idx="3673">
                  <c:v>1.01067</c:v>
                </c:pt>
                <c:pt idx="3674">
                  <c:v>1.00949</c:v>
                </c:pt>
                <c:pt idx="3675">
                  <c:v>0.99979899999999999</c:v>
                </c:pt>
                <c:pt idx="3676">
                  <c:v>1.0077100000000001</c:v>
                </c:pt>
                <c:pt idx="3677">
                  <c:v>1.0141799999999999</c:v>
                </c:pt>
                <c:pt idx="3678">
                  <c:v>1.0063600000000001</c:v>
                </c:pt>
                <c:pt idx="3679">
                  <c:v>1.01539</c:v>
                </c:pt>
                <c:pt idx="3680">
                  <c:v>1.0030300000000001</c:v>
                </c:pt>
                <c:pt idx="3681">
                  <c:v>1.0137500000000002</c:v>
                </c:pt>
                <c:pt idx="3682">
                  <c:v>1.0082900000000001</c:v>
                </c:pt>
                <c:pt idx="3683">
                  <c:v>1.0214300000000001</c:v>
                </c:pt>
                <c:pt idx="3684">
                  <c:v>0.99476200000000004</c:v>
                </c:pt>
                <c:pt idx="3685">
                  <c:v>1.01187</c:v>
                </c:pt>
                <c:pt idx="3686">
                  <c:v>0.99967000000000006</c:v>
                </c:pt>
                <c:pt idx="3687">
                  <c:v>1.00549</c:v>
                </c:pt>
                <c:pt idx="3688">
                  <c:v>1.0100800000000001</c:v>
                </c:pt>
                <c:pt idx="3689">
                  <c:v>1.0090300000000001</c:v>
                </c:pt>
                <c:pt idx="3690">
                  <c:v>1.0064599999999999</c:v>
                </c:pt>
                <c:pt idx="3691">
                  <c:v>1.00142</c:v>
                </c:pt>
                <c:pt idx="3692">
                  <c:v>1.0071399999999999</c:v>
                </c:pt>
                <c:pt idx="3693">
                  <c:v>1.01057</c:v>
                </c:pt>
                <c:pt idx="3694">
                  <c:v>1.01692</c:v>
                </c:pt>
                <c:pt idx="3695">
                  <c:v>1.0162199999999999</c:v>
                </c:pt>
                <c:pt idx="3696">
                  <c:v>1.01532</c:v>
                </c:pt>
                <c:pt idx="3697">
                  <c:v>1.0186300000000001</c:v>
                </c:pt>
                <c:pt idx="3698">
                  <c:v>1.0306500000000001</c:v>
                </c:pt>
                <c:pt idx="3699">
                  <c:v>1.0153399999999999</c:v>
                </c:pt>
                <c:pt idx="3700">
                  <c:v>0.99530099999999999</c:v>
                </c:pt>
                <c:pt idx="3701">
                  <c:v>1.0100199999999999</c:v>
                </c:pt>
                <c:pt idx="3702">
                  <c:v>1.01759</c:v>
                </c:pt>
                <c:pt idx="3703">
                  <c:v>1.01109</c:v>
                </c:pt>
                <c:pt idx="3704">
                  <c:v>1.0076800000000001</c:v>
                </c:pt>
                <c:pt idx="3705">
                  <c:v>1.00101</c:v>
                </c:pt>
                <c:pt idx="3706">
                  <c:v>1.0269999999999999</c:v>
                </c:pt>
                <c:pt idx="3707">
                  <c:v>1.00902</c:v>
                </c:pt>
                <c:pt idx="3708">
                  <c:v>1.0016499999999999</c:v>
                </c:pt>
                <c:pt idx="3709">
                  <c:v>1.00661</c:v>
                </c:pt>
                <c:pt idx="3710">
                  <c:v>1.00989</c:v>
                </c:pt>
                <c:pt idx="3711">
                  <c:v>1.0112299999999999</c:v>
                </c:pt>
                <c:pt idx="3712">
                  <c:v>1.0079199999999999</c:v>
                </c:pt>
                <c:pt idx="3713">
                  <c:v>1.01945</c:v>
                </c:pt>
                <c:pt idx="3714">
                  <c:v>1.0187900000000001</c:v>
                </c:pt>
                <c:pt idx="3715">
                  <c:v>0.99924999999999997</c:v>
                </c:pt>
                <c:pt idx="3716">
                  <c:v>1.02084</c:v>
                </c:pt>
                <c:pt idx="3717">
                  <c:v>1.01109</c:v>
                </c:pt>
                <c:pt idx="3718">
                  <c:v>1.01254</c:v>
                </c:pt>
                <c:pt idx="3719">
                  <c:v>1.00458</c:v>
                </c:pt>
                <c:pt idx="3720">
                  <c:v>1.0180099999999999</c:v>
                </c:pt>
                <c:pt idx="3721">
                  <c:v>1.0134099999999999</c:v>
                </c:pt>
                <c:pt idx="3722">
                  <c:v>1.01207</c:v>
                </c:pt>
                <c:pt idx="3723">
                  <c:v>1.0157499999999999</c:v>
                </c:pt>
                <c:pt idx="3724">
                  <c:v>1.0194099999999999</c:v>
                </c:pt>
                <c:pt idx="3725">
                  <c:v>1.0137399999999999</c:v>
                </c:pt>
                <c:pt idx="3726">
                  <c:v>1.0192700000000001</c:v>
                </c:pt>
                <c:pt idx="3727">
                  <c:v>1.0149600000000001</c:v>
                </c:pt>
                <c:pt idx="3728">
                  <c:v>1.00312</c:v>
                </c:pt>
                <c:pt idx="3729">
                  <c:v>1.01074</c:v>
                </c:pt>
                <c:pt idx="3730">
                  <c:v>1.0005599999999999</c:v>
                </c:pt>
                <c:pt idx="3731">
                  <c:v>1.0088400000000002</c:v>
                </c:pt>
                <c:pt idx="3732">
                  <c:v>0.99012200000000006</c:v>
                </c:pt>
                <c:pt idx="3733">
                  <c:v>1.00254</c:v>
                </c:pt>
                <c:pt idx="3734">
                  <c:v>1.00491</c:v>
                </c:pt>
                <c:pt idx="3735">
                  <c:v>0.99712900000000004</c:v>
                </c:pt>
                <c:pt idx="3736">
                  <c:v>1.0049999999999999</c:v>
                </c:pt>
                <c:pt idx="3737">
                  <c:v>0.99851999999999996</c:v>
                </c:pt>
                <c:pt idx="3738">
                  <c:v>0.99867099999999998</c:v>
                </c:pt>
                <c:pt idx="3739">
                  <c:v>1.0083</c:v>
                </c:pt>
                <c:pt idx="3740">
                  <c:v>1.00586</c:v>
                </c:pt>
                <c:pt idx="3741">
                  <c:v>1.00532</c:v>
                </c:pt>
                <c:pt idx="3742">
                  <c:v>1.0036099999999999</c:v>
                </c:pt>
                <c:pt idx="3743">
                  <c:v>1.0093100000000002</c:v>
                </c:pt>
                <c:pt idx="3744">
                  <c:v>1.0073099999999999</c:v>
                </c:pt>
                <c:pt idx="3745">
                  <c:v>1.01796</c:v>
                </c:pt>
                <c:pt idx="3746">
                  <c:v>1.00179</c:v>
                </c:pt>
                <c:pt idx="3747">
                  <c:v>1.01098</c:v>
                </c:pt>
                <c:pt idx="3748">
                  <c:v>1.0093799999999999</c:v>
                </c:pt>
                <c:pt idx="3749">
                  <c:v>1.01641</c:v>
                </c:pt>
                <c:pt idx="3750">
                  <c:v>1.01004</c:v>
                </c:pt>
                <c:pt idx="3751">
                  <c:v>1.00946</c:v>
                </c:pt>
                <c:pt idx="3752">
                  <c:v>0.99945200000000001</c:v>
                </c:pt>
                <c:pt idx="3753">
                  <c:v>1.00762</c:v>
                </c:pt>
                <c:pt idx="3754">
                  <c:v>1.0068000000000001</c:v>
                </c:pt>
                <c:pt idx="3755">
                  <c:v>0.99807000000000001</c:v>
                </c:pt>
                <c:pt idx="3756">
                  <c:v>1.0094399999999999</c:v>
                </c:pt>
                <c:pt idx="3757">
                  <c:v>1.00708</c:v>
                </c:pt>
                <c:pt idx="3758">
                  <c:v>1.0203200000000001</c:v>
                </c:pt>
                <c:pt idx="3759">
                  <c:v>1.0184800000000001</c:v>
                </c:pt>
                <c:pt idx="3760">
                  <c:v>1.00292</c:v>
                </c:pt>
                <c:pt idx="3761">
                  <c:v>1.0027899999999998</c:v>
                </c:pt>
                <c:pt idx="3762">
                  <c:v>1.01888</c:v>
                </c:pt>
                <c:pt idx="3763">
                  <c:v>1.02155</c:v>
                </c:pt>
                <c:pt idx="3764">
                  <c:v>1.0625499999999999</c:v>
                </c:pt>
                <c:pt idx="3765">
                  <c:v>0.99680800000000003</c:v>
                </c:pt>
                <c:pt idx="3766">
                  <c:v>1.0114700000000001</c:v>
                </c:pt>
                <c:pt idx="3767">
                  <c:v>1.0168200000000001</c:v>
                </c:pt>
                <c:pt idx="3768">
                  <c:v>1.0108999999999999</c:v>
                </c:pt>
                <c:pt idx="3769">
                  <c:v>1.0027699999999999</c:v>
                </c:pt>
                <c:pt idx="3770">
                  <c:v>1.0253399999999999</c:v>
                </c:pt>
                <c:pt idx="3771">
                  <c:v>0.99641899999999994</c:v>
                </c:pt>
                <c:pt idx="3772">
                  <c:v>1.0170300000000001</c:v>
                </c:pt>
                <c:pt idx="3773">
                  <c:v>0.99846799999999991</c:v>
                </c:pt>
                <c:pt idx="3774">
                  <c:v>1.0138499999999999</c:v>
                </c:pt>
                <c:pt idx="3775">
                  <c:v>0.99973600000000007</c:v>
                </c:pt>
                <c:pt idx="3776">
                  <c:v>1.01539</c:v>
                </c:pt>
                <c:pt idx="3777">
                  <c:v>0.99369200000000002</c:v>
                </c:pt>
                <c:pt idx="3778">
                  <c:v>1.00485</c:v>
                </c:pt>
                <c:pt idx="3779">
                  <c:v>0.99197199999999996</c:v>
                </c:pt>
                <c:pt idx="3780">
                  <c:v>1.00949</c:v>
                </c:pt>
                <c:pt idx="3781">
                  <c:v>0.99964700000000006</c:v>
                </c:pt>
                <c:pt idx="3782">
                  <c:v>1.01152</c:v>
                </c:pt>
                <c:pt idx="3783">
                  <c:v>1.0020899999999999</c:v>
                </c:pt>
                <c:pt idx="3784">
                  <c:v>1.0239099999999999</c:v>
                </c:pt>
                <c:pt idx="3785">
                  <c:v>1.0130399999999999</c:v>
                </c:pt>
                <c:pt idx="3786">
                  <c:v>1.01692</c:v>
                </c:pt>
                <c:pt idx="3787">
                  <c:v>1.01081</c:v>
                </c:pt>
                <c:pt idx="3788">
                  <c:v>1.0227200000000001</c:v>
                </c:pt>
                <c:pt idx="3789">
                  <c:v>1.0090999999999999</c:v>
                </c:pt>
                <c:pt idx="3790">
                  <c:v>1.01118</c:v>
                </c:pt>
                <c:pt idx="3791">
                  <c:v>1.0042799999999998</c:v>
                </c:pt>
                <c:pt idx="3792">
                  <c:v>0.99471300000000007</c:v>
                </c:pt>
                <c:pt idx="3793">
                  <c:v>1.01288</c:v>
                </c:pt>
                <c:pt idx="3794">
                  <c:v>1.01677</c:v>
                </c:pt>
                <c:pt idx="3795">
                  <c:v>0.99107000000000001</c:v>
                </c:pt>
                <c:pt idx="3796">
                  <c:v>0.9977990000000001</c:v>
                </c:pt>
                <c:pt idx="3797">
                  <c:v>1.00231</c:v>
                </c:pt>
                <c:pt idx="3798">
                  <c:v>1.0080199999999999</c:v>
                </c:pt>
                <c:pt idx="3799">
                  <c:v>1.0172699999999999</c:v>
                </c:pt>
                <c:pt idx="3800">
                  <c:v>1.0096499999999999</c:v>
                </c:pt>
                <c:pt idx="3801">
                  <c:v>1.02702</c:v>
                </c:pt>
                <c:pt idx="3802">
                  <c:v>0.99396699999999993</c:v>
                </c:pt>
                <c:pt idx="3803">
                  <c:v>1.0296700000000001</c:v>
                </c:pt>
                <c:pt idx="3804">
                  <c:v>1.0047300000000001</c:v>
                </c:pt>
                <c:pt idx="3805">
                  <c:v>0.9982939999999999</c:v>
                </c:pt>
                <c:pt idx="3806">
                  <c:v>0.99480800000000003</c:v>
                </c:pt>
                <c:pt idx="3807">
                  <c:v>1.01203</c:v>
                </c:pt>
                <c:pt idx="3808">
                  <c:v>1.0077799999999999</c:v>
                </c:pt>
                <c:pt idx="3809">
                  <c:v>1.0224</c:v>
                </c:pt>
                <c:pt idx="3810">
                  <c:v>1.0170999999999999</c:v>
                </c:pt>
                <c:pt idx="3811">
                  <c:v>1.0286</c:v>
                </c:pt>
                <c:pt idx="3812">
                  <c:v>1.01501</c:v>
                </c:pt>
                <c:pt idx="3813">
                  <c:v>1.0156099999999999</c:v>
                </c:pt>
                <c:pt idx="3814">
                  <c:v>1.0073000000000001</c:v>
                </c:pt>
                <c:pt idx="3815">
                  <c:v>1.0038899999999999</c:v>
                </c:pt>
                <c:pt idx="3816">
                  <c:v>1.01867</c:v>
                </c:pt>
                <c:pt idx="3817">
                  <c:v>1.0175800000000002</c:v>
                </c:pt>
                <c:pt idx="3818">
                  <c:v>1.002</c:v>
                </c:pt>
                <c:pt idx="3819">
                  <c:v>0.998506</c:v>
                </c:pt>
                <c:pt idx="3820">
                  <c:v>1.00454</c:v>
                </c:pt>
                <c:pt idx="3821">
                  <c:v>1.0136100000000001</c:v>
                </c:pt>
                <c:pt idx="3822">
                  <c:v>0.99340899999999999</c:v>
                </c:pt>
                <c:pt idx="3823">
                  <c:v>1.0073800000000002</c:v>
                </c:pt>
                <c:pt idx="3824">
                  <c:v>0.99232599999999993</c:v>
                </c:pt>
                <c:pt idx="3825">
                  <c:v>1.0156099999999999</c:v>
                </c:pt>
                <c:pt idx="3826">
                  <c:v>1.0076699999999998</c:v>
                </c:pt>
                <c:pt idx="3827">
                  <c:v>1.0005999999999999</c:v>
                </c:pt>
                <c:pt idx="3828">
                  <c:v>0.95293800000000006</c:v>
                </c:pt>
                <c:pt idx="3829">
                  <c:v>1.0030699999999999</c:v>
                </c:pt>
                <c:pt idx="3830">
                  <c:v>1.0227999999999999</c:v>
                </c:pt>
                <c:pt idx="3831">
                  <c:v>1.0138400000000001</c:v>
                </c:pt>
                <c:pt idx="3832">
                  <c:v>1.01275</c:v>
                </c:pt>
                <c:pt idx="3833">
                  <c:v>1.00136</c:v>
                </c:pt>
                <c:pt idx="3834">
                  <c:v>1.0185899999999999</c:v>
                </c:pt>
                <c:pt idx="3835">
                  <c:v>1.0051700000000001</c:v>
                </c:pt>
                <c:pt idx="3836">
                  <c:v>0.99433000000000005</c:v>
                </c:pt>
                <c:pt idx="3837">
                  <c:v>0.99246400000000001</c:v>
                </c:pt>
                <c:pt idx="3838">
                  <c:v>1.0027299999999999</c:v>
                </c:pt>
                <c:pt idx="3839">
                  <c:v>0.99257899999999999</c:v>
                </c:pt>
                <c:pt idx="3840">
                  <c:v>1.00827</c:v>
                </c:pt>
                <c:pt idx="3841">
                  <c:v>0.99634300000000009</c:v>
                </c:pt>
                <c:pt idx="3842">
                  <c:v>0.99722</c:v>
                </c:pt>
                <c:pt idx="3843">
                  <c:v>1.0035499999999999</c:v>
                </c:pt>
                <c:pt idx="3844">
                  <c:v>1.0081100000000001</c:v>
                </c:pt>
                <c:pt idx="3845">
                  <c:v>1.0203800000000001</c:v>
                </c:pt>
                <c:pt idx="3846">
                  <c:v>1.0210199999999998</c:v>
                </c:pt>
                <c:pt idx="3847">
                  <c:v>1.00986</c:v>
                </c:pt>
                <c:pt idx="3848">
                  <c:v>1.03485</c:v>
                </c:pt>
                <c:pt idx="3849">
                  <c:v>1.01128</c:v>
                </c:pt>
                <c:pt idx="3850">
                  <c:v>1.0144500000000001</c:v>
                </c:pt>
                <c:pt idx="3851">
                  <c:v>1.0213399999999999</c:v>
                </c:pt>
                <c:pt idx="3852">
                  <c:v>1.01136</c:v>
                </c:pt>
                <c:pt idx="3853">
                  <c:v>1.02172</c:v>
                </c:pt>
                <c:pt idx="3854">
                  <c:v>1.01085</c:v>
                </c:pt>
                <c:pt idx="3855">
                  <c:v>1.00848</c:v>
                </c:pt>
                <c:pt idx="3856">
                  <c:v>1.01983</c:v>
                </c:pt>
                <c:pt idx="3857">
                  <c:v>0.98301800000000006</c:v>
                </c:pt>
                <c:pt idx="3858">
                  <c:v>1.0124599999999999</c:v>
                </c:pt>
                <c:pt idx="3859">
                  <c:v>1.0019099999999999</c:v>
                </c:pt>
                <c:pt idx="3860">
                  <c:v>1.01875</c:v>
                </c:pt>
                <c:pt idx="3861">
                  <c:v>1.00909</c:v>
                </c:pt>
                <c:pt idx="3862">
                  <c:v>1.0062</c:v>
                </c:pt>
                <c:pt idx="3863">
                  <c:v>1.0151999999999999</c:v>
                </c:pt>
                <c:pt idx="3864">
                  <c:v>1.00793</c:v>
                </c:pt>
                <c:pt idx="3865">
                  <c:v>1.0129300000000001</c:v>
                </c:pt>
                <c:pt idx="3866">
                  <c:v>1.0040200000000001</c:v>
                </c:pt>
                <c:pt idx="3867">
                  <c:v>1.0267999999999999</c:v>
                </c:pt>
                <c:pt idx="3868">
                  <c:v>1.0043099999999998</c:v>
                </c:pt>
                <c:pt idx="3869">
                  <c:v>1.0241200000000001</c:v>
                </c:pt>
                <c:pt idx="3870">
                  <c:v>0.99402099999999993</c:v>
                </c:pt>
                <c:pt idx="3871">
                  <c:v>0.997672</c:v>
                </c:pt>
                <c:pt idx="3872">
                  <c:v>1.0335799999999999</c:v>
                </c:pt>
                <c:pt idx="3873">
                  <c:v>1.0195400000000001</c:v>
                </c:pt>
                <c:pt idx="3874">
                  <c:v>1.0097099999999999</c:v>
                </c:pt>
                <c:pt idx="3875">
                  <c:v>1.0047600000000001</c:v>
                </c:pt>
                <c:pt idx="3876">
                  <c:v>1.0119899999999999</c:v>
                </c:pt>
                <c:pt idx="3877">
                  <c:v>0.996174</c:v>
                </c:pt>
                <c:pt idx="3878">
                  <c:v>0.98662899999999998</c:v>
                </c:pt>
                <c:pt idx="3879">
                  <c:v>1.0020800000000001</c:v>
                </c:pt>
                <c:pt idx="3880">
                  <c:v>0.99471399999999999</c:v>
                </c:pt>
                <c:pt idx="3881">
                  <c:v>1.0024200000000001</c:v>
                </c:pt>
                <c:pt idx="3882">
                  <c:v>1.0042900000000001</c:v>
                </c:pt>
                <c:pt idx="3883">
                  <c:v>1.0040899999999999</c:v>
                </c:pt>
                <c:pt idx="3884">
                  <c:v>1.00895</c:v>
                </c:pt>
                <c:pt idx="3885">
                  <c:v>1.0121500000000001</c:v>
                </c:pt>
                <c:pt idx="3886">
                  <c:v>1.0297799999999999</c:v>
                </c:pt>
                <c:pt idx="3887">
                  <c:v>1.0081</c:v>
                </c:pt>
                <c:pt idx="3888">
                  <c:v>1.0002599999999999</c:v>
                </c:pt>
                <c:pt idx="3889">
                  <c:v>1.01332</c:v>
                </c:pt>
                <c:pt idx="3890">
                  <c:v>1.0061900000000001</c:v>
                </c:pt>
                <c:pt idx="3891">
                  <c:v>1.01386</c:v>
                </c:pt>
                <c:pt idx="3892">
                  <c:v>0.99983499999999992</c:v>
                </c:pt>
                <c:pt idx="3893">
                  <c:v>1.00349</c:v>
                </c:pt>
                <c:pt idx="3894">
                  <c:v>0.99951699999999999</c:v>
                </c:pt>
                <c:pt idx="3895">
                  <c:v>1.02139</c:v>
                </c:pt>
                <c:pt idx="3896">
                  <c:v>1.0118399999999999</c:v>
                </c:pt>
                <c:pt idx="3897">
                  <c:v>1.0018</c:v>
                </c:pt>
                <c:pt idx="3898">
                  <c:v>1.0210000000000001</c:v>
                </c:pt>
                <c:pt idx="3899">
                  <c:v>1.0091299999999999</c:v>
                </c:pt>
                <c:pt idx="3900">
                  <c:v>1.00695</c:v>
                </c:pt>
                <c:pt idx="3901">
                  <c:v>1.0201500000000001</c:v>
                </c:pt>
                <c:pt idx="3902">
                  <c:v>1.00491</c:v>
                </c:pt>
                <c:pt idx="3903">
                  <c:v>1.0059</c:v>
                </c:pt>
                <c:pt idx="3904">
                  <c:v>0.99211499999999997</c:v>
                </c:pt>
                <c:pt idx="3905">
                  <c:v>1.00725</c:v>
                </c:pt>
                <c:pt idx="3906">
                  <c:v>1.0188699999999999</c:v>
                </c:pt>
                <c:pt idx="3907">
                  <c:v>1.0012099999999999</c:v>
                </c:pt>
                <c:pt idx="3908">
                  <c:v>1.0024</c:v>
                </c:pt>
                <c:pt idx="3909">
                  <c:v>0.99338900000000008</c:v>
                </c:pt>
                <c:pt idx="3910">
                  <c:v>1.0095399999999999</c:v>
                </c:pt>
                <c:pt idx="3911">
                  <c:v>1.0106999999999999</c:v>
                </c:pt>
                <c:pt idx="3912">
                  <c:v>1.0141900000000001</c:v>
                </c:pt>
                <c:pt idx="3913">
                  <c:v>1.0160400000000001</c:v>
                </c:pt>
                <c:pt idx="3914">
                  <c:v>1.00543</c:v>
                </c:pt>
                <c:pt idx="3915">
                  <c:v>1.0003200000000001</c:v>
                </c:pt>
                <c:pt idx="3916">
                  <c:v>1.02176</c:v>
                </c:pt>
                <c:pt idx="3917">
                  <c:v>1.0072700000000001</c:v>
                </c:pt>
                <c:pt idx="3918">
                  <c:v>1.0154699999999999</c:v>
                </c:pt>
                <c:pt idx="3919">
                  <c:v>1.00623</c:v>
                </c:pt>
                <c:pt idx="3920">
                  <c:v>1.00467</c:v>
                </c:pt>
                <c:pt idx="3921">
                  <c:v>1.00969</c:v>
                </c:pt>
                <c:pt idx="3922">
                  <c:v>0.99614500000000006</c:v>
                </c:pt>
                <c:pt idx="3923">
                  <c:v>1.00671</c:v>
                </c:pt>
                <c:pt idx="3924">
                  <c:v>1.0188200000000001</c:v>
                </c:pt>
                <c:pt idx="3925">
                  <c:v>1.00264</c:v>
                </c:pt>
                <c:pt idx="3926">
                  <c:v>0.99154299999999995</c:v>
                </c:pt>
                <c:pt idx="3927">
                  <c:v>0.99643100000000007</c:v>
                </c:pt>
                <c:pt idx="3928">
                  <c:v>1.01126</c:v>
                </c:pt>
                <c:pt idx="3929">
                  <c:v>0.99981600000000004</c:v>
                </c:pt>
                <c:pt idx="3930">
                  <c:v>1.00403</c:v>
                </c:pt>
                <c:pt idx="3931">
                  <c:v>1.00013</c:v>
                </c:pt>
                <c:pt idx="3932">
                  <c:v>0.99601800000000007</c:v>
                </c:pt>
                <c:pt idx="3933">
                  <c:v>1.0000200000000001</c:v>
                </c:pt>
                <c:pt idx="3934">
                  <c:v>1.0248200000000001</c:v>
                </c:pt>
                <c:pt idx="3935">
                  <c:v>1.01088</c:v>
                </c:pt>
                <c:pt idx="3936">
                  <c:v>1.00105</c:v>
                </c:pt>
                <c:pt idx="3937">
                  <c:v>0.99747399999999997</c:v>
                </c:pt>
                <c:pt idx="3938">
                  <c:v>0.99051599999999995</c:v>
                </c:pt>
                <c:pt idx="3939">
                  <c:v>1.0134399999999999</c:v>
                </c:pt>
                <c:pt idx="3940">
                  <c:v>1.00861</c:v>
                </c:pt>
                <c:pt idx="3941">
                  <c:v>1.0067899999999999</c:v>
                </c:pt>
                <c:pt idx="3942">
                  <c:v>1.0192299999999999</c:v>
                </c:pt>
                <c:pt idx="3943">
                  <c:v>1.01258</c:v>
                </c:pt>
                <c:pt idx="3944">
                  <c:v>1.00718</c:v>
                </c:pt>
                <c:pt idx="3945">
                  <c:v>1.0079799999999999</c:v>
                </c:pt>
                <c:pt idx="3946">
                  <c:v>1.0069399999999999</c:v>
                </c:pt>
                <c:pt idx="3947">
                  <c:v>1.0121800000000001</c:v>
                </c:pt>
                <c:pt idx="3948">
                  <c:v>1.0070000000000001</c:v>
                </c:pt>
                <c:pt idx="3949">
                  <c:v>0.99322100000000002</c:v>
                </c:pt>
                <c:pt idx="3950">
                  <c:v>0.99843199999999999</c:v>
                </c:pt>
                <c:pt idx="3951">
                  <c:v>1.0121099999999998</c:v>
                </c:pt>
                <c:pt idx="3952">
                  <c:v>1.0101199999999999</c:v>
                </c:pt>
                <c:pt idx="3953">
                  <c:v>1.00478</c:v>
                </c:pt>
                <c:pt idx="3954">
                  <c:v>1.00495</c:v>
                </c:pt>
                <c:pt idx="3955">
                  <c:v>1.00945</c:v>
                </c:pt>
                <c:pt idx="3956">
                  <c:v>1.0148600000000001</c:v>
                </c:pt>
                <c:pt idx="3957">
                  <c:v>1.01098</c:v>
                </c:pt>
                <c:pt idx="3958">
                  <c:v>1.00539</c:v>
                </c:pt>
                <c:pt idx="3959">
                  <c:v>1.01495</c:v>
                </c:pt>
                <c:pt idx="3960">
                  <c:v>1.00217</c:v>
                </c:pt>
                <c:pt idx="3961">
                  <c:v>1.0054099999999999</c:v>
                </c:pt>
                <c:pt idx="3962">
                  <c:v>1.0066299999999999</c:v>
                </c:pt>
                <c:pt idx="3963">
                  <c:v>1.0023900000000001</c:v>
                </c:pt>
                <c:pt idx="3964">
                  <c:v>0.99357799999999996</c:v>
                </c:pt>
                <c:pt idx="3965">
                  <c:v>0.99799499999999997</c:v>
                </c:pt>
                <c:pt idx="3966">
                  <c:v>1.0027299999999999</c:v>
                </c:pt>
                <c:pt idx="3967">
                  <c:v>1.0063600000000001</c:v>
                </c:pt>
                <c:pt idx="3968">
                  <c:v>1.0055100000000001</c:v>
                </c:pt>
                <c:pt idx="3969">
                  <c:v>0.99531099999999995</c:v>
                </c:pt>
                <c:pt idx="3970">
                  <c:v>1.00779</c:v>
                </c:pt>
                <c:pt idx="3971">
                  <c:v>0.98100700000000007</c:v>
                </c:pt>
                <c:pt idx="3972">
                  <c:v>1.0029700000000001</c:v>
                </c:pt>
                <c:pt idx="3973">
                  <c:v>1.01806</c:v>
                </c:pt>
                <c:pt idx="3974">
                  <c:v>1.0076099999999999</c:v>
                </c:pt>
                <c:pt idx="3975">
                  <c:v>0.99518899999999999</c:v>
                </c:pt>
                <c:pt idx="3976">
                  <c:v>1.01542</c:v>
                </c:pt>
                <c:pt idx="3977">
                  <c:v>1.00817</c:v>
                </c:pt>
                <c:pt idx="3978">
                  <c:v>1.0002499999999999</c:v>
                </c:pt>
                <c:pt idx="3979">
                  <c:v>1.0145299999999999</c:v>
                </c:pt>
                <c:pt idx="3980">
                  <c:v>1.0170300000000001</c:v>
                </c:pt>
                <c:pt idx="3981">
                  <c:v>1.0062200000000001</c:v>
                </c:pt>
                <c:pt idx="3982">
                  <c:v>0.99988699999999997</c:v>
                </c:pt>
                <c:pt idx="3983">
                  <c:v>0.98264300000000004</c:v>
                </c:pt>
                <c:pt idx="3984">
                  <c:v>1.0131299999999999</c:v>
                </c:pt>
                <c:pt idx="3985">
                  <c:v>1.01342</c:v>
                </c:pt>
                <c:pt idx="3986">
                  <c:v>0.99165599999999998</c:v>
                </c:pt>
                <c:pt idx="3987">
                  <c:v>0.99662799999999996</c:v>
                </c:pt>
                <c:pt idx="3988">
                  <c:v>1.0039100000000001</c:v>
                </c:pt>
                <c:pt idx="3989">
                  <c:v>1.01434</c:v>
                </c:pt>
                <c:pt idx="3990">
                  <c:v>0.9999539999999999</c:v>
                </c:pt>
                <c:pt idx="3991">
                  <c:v>1.02895</c:v>
                </c:pt>
                <c:pt idx="3992">
                  <c:v>0.99293200000000004</c:v>
                </c:pt>
                <c:pt idx="3993">
                  <c:v>1.0169299999999999</c:v>
                </c:pt>
                <c:pt idx="3994">
                  <c:v>0.99490499999999993</c:v>
                </c:pt>
                <c:pt idx="3995">
                  <c:v>1.0045999999999999</c:v>
                </c:pt>
                <c:pt idx="3996">
                  <c:v>1.04905</c:v>
                </c:pt>
                <c:pt idx="3997">
                  <c:v>1.0018499999999999</c:v>
                </c:pt>
                <c:pt idx="3998">
                  <c:v>1.01169</c:v>
                </c:pt>
                <c:pt idx="3999">
                  <c:v>1.01528</c:v>
                </c:pt>
                <c:pt idx="4000">
                  <c:v>1.0212300000000001</c:v>
                </c:pt>
                <c:pt idx="4001">
                  <c:v>1.0103</c:v>
                </c:pt>
                <c:pt idx="4002">
                  <c:v>1.02241</c:v>
                </c:pt>
                <c:pt idx="4003">
                  <c:v>1.00865</c:v>
                </c:pt>
                <c:pt idx="4004">
                  <c:v>1.01485</c:v>
                </c:pt>
                <c:pt idx="4005">
                  <c:v>1.0190599999999999</c:v>
                </c:pt>
                <c:pt idx="4006">
                  <c:v>1.01393</c:v>
                </c:pt>
                <c:pt idx="4007">
                  <c:v>1.0092399999999999</c:v>
                </c:pt>
                <c:pt idx="4008">
                  <c:v>1.01007</c:v>
                </c:pt>
                <c:pt idx="4009">
                  <c:v>1.00552</c:v>
                </c:pt>
                <c:pt idx="4010">
                  <c:v>1.0064200000000001</c:v>
                </c:pt>
                <c:pt idx="4011">
                  <c:v>1.0059800000000001</c:v>
                </c:pt>
                <c:pt idx="4012">
                  <c:v>1.00769</c:v>
                </c:pt>
                <c:pt idx="4013">
                  <c:v>1.0088700000000002</c:v>
                </c:pt>
                <c:pt idx="4014">
                  <c:v>1.01264</c:v>
                </c:pt>
                <c:pt idx="4015">
                  <c:v>1.00499</c:v>
                </c:pt>
                <c:pt idx="4016">
                  <c:v>1.0056400000000001</c:v>
                </c:pt>
                <c:pt idx="4017">
                  <c:v>1.0032400000000001</c:v>
                </c:pt>
                <c:pt idx="4018">
                  <c:v>1.02318</c:v>
                </c:pt>
                <c:pt idx="4019">
                  <c:v>1.00166</c:v>
                </c:pt>
                <c:pt idx="4020">
                  <c:v>1.00546</c:v>
                </c:pt>
                <c:pt idx="4021">
                  <c:v>1.0018100000000001</c:v>
                </c:pt>
                <c:pt idx="4022">
                  <c:v>1.00905</c:v>
                </c:pt>
                <c:pt idx="4023">
                  <c:v>1.0067299999999999</c:v>
                </c:pt>
                <c:pt idx="4024">
                  <c:v>0.99615899999999991</c:v>
                </c:pt>
                <c:pt idx="4025">
                  <c:v>1.0012799999999999</c:v>
                </c:pt>
                <c:pt idx="4026">
                  <c:v>0.99382900000000007</c:v>
                </c:pt>
                <c:pt idx="4027">
                  <c:v>0.998977</c:v>
                </c:pt>
                <c:pt idx="4028">
                  <c:v>0.99874400000000008</c:v>
                </c:pt>
                <c:pt idx="4029">
                  <c:v>1.00082</c:v>
                </c:pt>
                <c:pt idx="4030">
                  <c:v>0.999942</c:v>
                </c:pt>
                <c:pt idx="4031">
                  <c:v>1.0067200000000001</c:v>
                </c:pt>
                <c:pt idx="4032">
                  <c:v>1.01162</c:v>
                </c:pt>
                <c:pt idx="4033">
                  <c:v>1.00823</c:v>
                </c:pt>
                <c:pt idx="4034">
                  <c:v>0.99780000000000002</c:v>
                </c:pt>
                <c:pt idx="4035">
                  <c:v>1.0100899999999999</c:v>
                </c:pt>
                <c:pt idx="4036">
                  <c:v>1.00329</c:v>
                </c:pt>
                <c:pt idx="4037">
                  <c:v>1.0161899999999999</c:v>
                </c:pt>
                <c:pt idx="4038">
                  <c:v>1.0041100000000001</c:v>
                </c:pt>
                <c:pt idx="4039">
                  <c:v>1.0135399999999999</c:v>
                </c:pt>
                <c:pt idx="4040">
                  <c:v>0.99735499999999999</c:v>
                </c:pt>
                <c:pt idx="4041">
                  <c:v>1.00509</c:v>
                </c:pt>
                <c:pt idx="4042">
                  <c:v>1.01895</c:v>
                </c:pt>
                <c:pt idx="4043">
                  <c:v>1.04392</c:v>
                </c:pt>
                <c:pt idx="4044">
                  <c:v>1.0081200000000001</c:v>
                </c:pt>
                <c:pt idx="4045">
                  <c:v>0.99159299999999995</c:v>
                </c:pt>
                <c:pt idx="4046">
                  <c:v>1.0156099999999999</c:v>
                </c:pt>
                <c:pt idx="4047">
                  <c:v>1.01688</c:v>
                </c:pt>
                <c:pt idx="4048">
                  <c:v>1.0039100000000001</c:v>
                </c:pt>
                <c:pt idx="4049">
                  <c:v>0.99303700000000006</c:v>
                </c:pt>
                <c:pt idx="4050">
                  <c:v>1.0044999999999999</c:v>
                </c:pt>
                <c:pt idx="4051">
                  <c:v>0.99016899999999997</c:v>
                </c:pt>
                <c:pt idx="4052">
                  <c:v>0.99726999999999988</c:v>
                </c:pt>
                <c:pt idx="4053">
                  <c:v>1.0121800000000001</c:v>
                </c:pt>
                <c:pt idx="4054">
                  <c:v>0.98017699999999996</c:v>
                </c:pt>
                <c:pt idx="4055">
                  <c:v>1.0102099999999998</c:v>
                </c:pt>
                <c:pt idx="4056">
                  <c:v>1.0022800000000001</c:v>
                </c:pt>
                <c:pt idx="4057">
                  <c:v>1.0224600000000001</c:v>
                </c:pt>
                <c:pt idx="4058">
                  <c:v>1.0024999999999999</c:v>
                </c:pt>
                <c:pt idx="4059">
                  <c:v>1.01467</c:v>
                </c:pt>
                <c:pt idx="4060">
                  <c:v>1.01525</c:v>
                </c:pt>
                <c:pt idx="4061">
                  <c:v>1.008</c:v>
                </c:pt>
                <c:pt idx="4062">
                  <c:v>1.0015700000000001</c:v>
                </c:pt>
                <c:pt idx="4063">
                  <c:v>1.00526</c:v>
                </c:pt>
                <c:pt idx="4064">
                  <c:v>1.0089999999999999</c:v>
                </c:pt>
                <c:pt idx="4065">
                  <c:v>1.0092000000000001</c:v>
                </c:pt>
                <c:pt idx="4066">
                  <c:v>1.01206</c:v>
                </c:pt>
                <c:pt idx="4067">
                  <c:v>1.0430600000000001</c:v>
                </c:pt>
                <c:pt idx="4068">
                  <c:v>0.99996700000000005</c:v>
                </c:pt>
                <c:pt idx="4069">
                  <c:v>0.998305</c:v>
                </c:pt>
                <c:pt idx="4070">
                  <c:v>1.02891</c:v>
                </c:pt>
                <c:pt idx="4071">
                  <c:v>1.00176</c:v>
                </c:pt>
                <c:pt idx="4072">
                  <c:v>1.01258</c:v>
                </c:pt>
                <c:pt idx="4073">
                  <c:v>0.98593799999999987</c:v>
                </c:pt>
                <c:pt idx="4074">
                  <c:v>1.0014500000000002</c:v>
                </c:pt>
                <c:pt idx="4075">
                  <c:v>1.0161200000000001</c:v>
                </c:pt>
                <c:pt idx="4076">
                  <c:v>1.01189</c:v>
                </c:pt>
                <c:pt idx="4077">
                  <c:v>0.99957499999999999</c:v>
                </c:pt>
                <c:pt idx="4078">
                  <c:v>1.00023</c:v>
                </c:pt>
                <c:pt idx="4079">
                  <c:v>1.00038</c:v>
                </c:pt>
                <c:pt idx="4080">
                  <c:v>1.0122</c:v>
                </c:pt>
                <c:pt idx="4081">
                  <c:v>1.0129900000000001</c:v>
                </c:pt>
                <c:pt idx="4082">
                  <c:v>1.0245499999999998</c:v>
                </c:pt>
                <c:pt idx="4083">
                  <c:v>0.99538700000000002</c:v>
                </c:pt>
                <c:pt idx="4084">
                  <c:v>1.0044999999999999</c:v>
                </c:pt>
                <c:pt idx="4085">
                  <c:v>1.00698</c:v>
                </c:pt>
                <c:pt idx="4086">
                  <c:v>1.0165600000000001</c:v>
                </c:pt>
                <c:pt idx="4087">
                  <c:v>1.0057199999999999</c:v>
                </c:pt>
                <c:pt idx="4088">
                  <c:v>0.99659599999999993</c:v>
                </c:pt>
                <c:pt idx="4089">
                  <c:v>1.0175999999999998</c:v>
                </c:pt>
                <c:pt idx="4090">
                  <c:v>1.00909</c:v>
                </c:pt>
                <c:pt idx="4091">
                  <c:v>1.01067</c:v>
                </c:pt>
                <c:pt idx="4092">
                  <c:v>1.0059099999999999</c:v>
                </c:pt>
                <c:pt idx="4093">
                  <c:v>0.99745400000000006</c:v>
                </c:pt>
                <c:pt idx="4094">
                  <c:v>1.00691</c:v>
                </c:pt>
                <c:pt idx="4095">
                  <c:v>1.0030600000000001</c:v>
                </c:pt>
                <c:pt idx="4096">
                  <c:v>1.0044000000000002</c:v>
                </c:pt>
                <c:pt idx="4097">
                  <c:v>1.0025999999999999</c:v>
                </c:pt>
                <c:pt idx="4098">
                  <c:v>0.98157000000000005</c:v>
                </c:pt>
                <c:pt idx="4099">
                  <c:v>0.78522100000000006</c:v>
                </c:pt>
                <c:pt idx="4100">
                  <c:v>0.60082100000000005</c:v>
                </c:pt>
                <c:pt idx="4101">
                  <c:v>0.32076700000000002</c:v>
                </c:pt>
                <c:pt idx="4102">
                  <c:v>2.8136500000000002E-2</c:v>
                </c:pt>
                <c:pt idx="4103">
                  <c:v>4.88981E-2</c:v>
                </c:pt>
                <c:pt idx="4104">
                  <c:v>3.14095E-2</c:v>
                </c:pt>
                <c:pt idx="4105">
                  <c:v>3.5089700000000001E-2</c:v>
                </c:pt>
                <c:pt idx="4106">
                  <c:v>3.4107099999999994E-2</c:v>
                </c:pt>
                <c:pt idx="4107">
                  <c:v>3.6635800000000003E-2</c:v>
                </c:pt>
                <c:pt idx="4108">
                  <c:v>3.3792200000000001E-2</c:v>
                </c:pt>
                <c:pt idx="4109">
                  <c:v>3.2811800000000002E-2</c:v>
                </c:pt>
                <c:pt idx="4110">
                  <c:v>4.44622E-2</c:v>
                </c:pt>
                <c:pt idx="4111">
                  <c:v>3.0719900000000001E-2</c:v>
                </c:pt>
                <c:pt idx="4112">
                  <c:v>4.1136200000000005E-2</c:v>
                </c:pt>
                <c:pt idx="4113">
                  <c:v>2.5819500000000002E-2</c:v>
                </c:pt>
                <c:pt idx="4114">
                  <c:v>4.9798099999999998E-2</c:v>
                </c:pt>
                <c:pt idx="4115">
                  <c:v>5.1639400000000002E-2</c:v>
                </c:pt>
                <c:pt idx="4116">
                  <c:v>4.0462600000000001E-2</c:v>
                </c:pt>
                <c:pt idx="4117">
                  <c:v>4.0065099999999999E-2</c:v>
                </c:pt>
                <c:pt idx="4118">
                  <c:v>3.4056000000000003E-2</c:v>
                </c:pt>
                <c:pt idx="4119">
                  <c:v>2.3326299999999998E-2</c:v>
                </c:pt>
                <c:pt idx="4120">
                  <c:v>4.7640300000000003E-2</c:v>
                </c:pt>
                <c:pt idx="4121">
                  <c:v>3.2393600000000002E-2</c:v>
                </c:pt>
                <c:pt idx="4122">
                  <c:v>2.4583599999999997E-2</c:v>
                </c:pt>
                <c:pt idx="4123">
                  <c:v>3.1833699999999999E-2</c:v>
                </c:pt>
                <c:pt idx="4124">
                  <c:v>2.7719499999999998E-2</c:v>
                </c:pt>
                <c:pt idx="4125">
                  <c:v>3.0205299999999997E-2</c:v>
                </c:pt>
                <c:pt idx="4126">
                  <c:v>3.1964899999999997E-2</c:v>
                </c:pt>
                <c:pt idx="4127">
                  <c:v>1.07232E-2</c:v>
                </c:pt>
                <c:pt idx="4128">
                  <c:v>3.6326199999999996E-2</c:v>
                </c:pt>
                <c:pt idx="4129">
                  <c:v>5.9903999999999999E-2</c:v>
                </c:pt>
                <c:pt idx="4130">
                  <c:v>3.5886000000000001E-2</c:v>
                </c:pt>
                <c:pt idx="4131">
                  <c:v>2.7382200000000002E-2</c:v>
                </c:pt>
                <c:pt idx="4132">
                  <c:v>2.5423299999999996E-2</c:v>
                </c:pt>
                <c:pt idx="4133">
                  <c:v>2.7178000000000001E-2</c:v>
                </c:pt>
                <c:pt idx="4134">
                  <c:v>2.84254E-2</c:v>
                </c:pt>
                <c:pt idx="4135">
                  <c:v>2.7210000000000002E-2</c:v>
                </c:pt>
                <c:pt idx="4136">
                  <c:v>3.4273199999999997E-2</c:v>
                </c:pt>
                <c:pt idx="4137">
                  <c:v>3.9987799999999997E-2</c:v>
                </c:pt>
                <c:pt idx="4138">
                  <c:v>3.1239400000000001E-2</c:v>
                </c:pt>
                <c:pt idx="4139">
                  <c:v>2.6481299999999996E-2</c:v>
                </c:pt>
                <c:pt idx="4140">
                  <c:v>2.7481400000000003E-2</c:v>
                </c:pt>
                <c:pt idx="4141">
                  <c:v>2.8953099999999999E-2</c:v>
                </c:pt>
                <c:pt idx="4142">
                  <c:v>3.76774E-2</c:v>
                </c:pt>
                <c:pt idx="4143">
                  <c:v>3.8766200000000001E-2</c:v>
                </c:pt>
                <c:pt idx="4144">
                  <c:v>2.3496699999999999E-2</c:v>
                </c:pt>
                <c:pt idx="4145">
                  <c:v>1.35455E-2</c:v>
                </c:pt>
                <c:pt idx="4146">
                  <c:v>3.72088E-2</c:v>
                </c:pt>
                <c:pt idx="4147">
                  <c:v>2.64017E-2</c:v>
                </c:pt>
                <c:pt idx="4148">
                  <c:v>3.5562700000000003E-2</c:v>
                </c:pt>
                <c:pt idx="4149">
                  <c:v>3.11991E-2</c:v>
                </c:pt>
                <c:pt idx="4150">
                  <c:v>1.5951699999999999E-2</c:v>
                </c:pt>
                <c:pt idx="4151">
                  <c:v>2.9928399999999997E-2</c:v>
                </c:pt>
                <c:pt idx="4152">
                  <c:v>1.6513800000000002E-2</c:v>
                </c:pt>
                <c:pt idx="4153">
                  <c:v>1.8935400000000002E-2</c:v>
                </c:pt>
                <c:pt idx="4154">
                  <c:v>2.7555E-2</c:v>
                </c:pt>
                <c:pt idx="4155">
                  <c:v>2.5692400000000001E-2</c:v>
                </c:pt>
                <c:pt idx="4156">
                  <c:v>2.16084E-2</c:v>
                </c:pt>
                <c:pt idx="4157">
                  <c:v>1.7133599999999999E-2</c:v>
                </c:pt>
                <c:pt idx="4158">
                  <c:v>2.8238200000000001E-2</c:v>
                </c:pt>
                <c:pt idx="4159">
                  <c:v>4.2544899999999997E-2</c:v>
                </c:pt>
                <c:pt idx="4160">
                  <c:v>3.1719700000000003E-2</c:v>
                </c:pt>
                <c:pt idx="4161">
                  <c:v>2.8488199999999998E-2</c:v>
                </c:pt>
                <c:pt idx="4162">
                  <c:v>2.8318499999999996E-2</c:v>
                </c:pt>
                <c:pt idx="4163">
                  <c:v>4.1326600000000005E-2</c:v>
                </c:pt>
                <c:pt idx="4164">
                  <c:v>4.10173E-2</c:v>
                </c:pt>
                <c:pt idx="4165">
                  <c:v>2.1571799999999999E-2</c:v>
                </c:pt>
                <c:pt idx="4166">
                  <c:v>1.4727499999999999E-2</c:v>
                </c:pt>
                <c:pt idx="4167">
                  <c:v>1.6388099999999999E-2</c:v>
                </c:pt>
                <c:pt idx="4168">
                  <c:v>2.8083300000000002E-2</c:v>
                </c:pt>
                <c:pt idx="4169">
                  <c:v>2.4143400000000002E-2</c:v>
                </c:pt>
                <c:pt idx="4170">
                  <c:v>4.52947E-2</c:v>
                </c:pt>
                <c:pt idx="4171">
                  <c:v>2.1942400000000001E-2</c:v>
                </c:pt>
                <c:pt idx="4172">
                  <c:v>2.1363799999999999E-2</c:v>
                </c:pt>
                <c:pt idx="4173">
                  <c:v>2.0888400000000001E-2</c:v>
                </c:pt>
                <c:pt idx="4174">
                  <c:v>3.8317700000000003E-2</c:v>
                </c:pt>
                <c:pt idx="4175">
                  <c:v>2.9798399999999999E-2</c:v>
                </c:pt>
                <c:pt idx="4176">
                  <c:v>3.6902400000000002E-2</c:v>
                </c:pt>
                <c:pt idx="4177">
                  <c:v>2.0880700000000002E-2</c:v>
                </c:pt>
                <c:pt idx="4178">
                  <c:v>1.8478999999999999E-2</c:v>
                </c:pt>
                <c:pt idx="4179">
                  <c:v>3.3610500000000001E-2</c:v>
                </c:pt>
                <c:pt idx="4180">
                  <c:v>3.1007300000000002E-2</c:v>
                </c:pt>
                <c:pt idx="4181">
                  <c:v>1.1008500000000001E-2</c:v>
                </c:pt>
                <c:pt idx="4182">
                  <c:v>1.7084100000000001E-2</c:v>
                </c:pt>
                <c:pt idx="4183">
                  <c:v>1.9675000000000002E-2</c:v>
                </c:pt>
                <c:pt idx="4184">
                  <c:v>1.4432299999999999E-2</c:v>
                </c:pt>
                <c:pt idx="4185">
                  <c:v>6.9286099999999991E-3</c:v>
                </c:pt>
                <c:pt idx="4186">
                  <c:v>2.0736499999999998E-2</c:v>
                </c:pt>
                <c:pt idx="4187">
                  <c:v>2.2323599999999999E-2</c:v>
                </c:pt>
                <c:pt idx="4188">
                  <c:v>1.5553999999999998E-2</c:v>
                </c:pt>
                <c:pt idx="4189">
                  <c:v>2.1249999999999998E-2</c:v>
                </c:pt>
                <c:pt idx="4190">
                  <c:v>2.8044900000000001E-2</c:v>
                </c:pt>
                <c:pt idx="4191">
                  <c:v>2.1841199999999998E-2</c:v>
                </c:pt>
                <c:pt idx="4192">
                  <c:v>2.45569E-2</c:v>
                </c:pt>
                <c:pt idx="4193">
                  <c:v>1.5979399999999998E-2</c:v>
                </c:pt>
                <c:pt idx="4194">
                  <c:v>3.0812500000000003E-2</c:v>
                </c:pt>
                <c:pt idx="4195">
                  <c:v>5.4769699999999994E-3</c:v>
                </c:pt>
                <c:pt idx="4196">
                  <c:v>2.35976E-2</c:v>
                </c:pt>
                <c:pt idx="4197">
                  <c:v>4.2269099999999997E-2</c:v>
                </c:pt>
                <c:pt idx="4198">
                  <c:v>3.9281899999999995E-2</c:v>
                </c:pt>
                <c:pt idx="4199">
                  <c:v>9.27943E-3</c:v>
                </c:pt>
                <c:pt idx="4200">
                  <c:v>2.9326700000000001E-3</c:v>
                </c:pt>
                <c:pt idx="4201">
                  <c:v>3.01237E-2</c:v>
                </c:pt>
                <c:pt idx="4202">
                  <c:v>-2.0497700000000001E-2</c:v>
                </c:pt>
                <c:pt idx="4203">
                  <c:v>3.67899E-2</c:v>
                </c:pt>
                <c:pt idx="4204">
                  <c:v>1.0810800000000001E-2</c:v>
                </c:pt>
                <c:pt idx="4205">
                  <c:v>9.3119999999999997E-4</c:v>
                </c:pt>
                <c:pt idx="4206">
                  <c:v>2.5713699999999999E-2</c:v>
                </c:pt>
                <c:pt idx="4207">
                  <c:v>3.20282E-2</c:v>
                </c:pt>
                <c:pt idx="4208">
                  <c:v>1.99182E-2</c:v>
                </c:pt>
                <c:pt idx="4209">
                  <c:v>3.39058E-2</c:v>
                </c:pt>
                <c:pt idx="4210">
                  <c:v>1.9578700000000001E-2</c:v>
                </c:pt>
                <c:pt idx="4211">
                  <c:v>7.8043799999999997E-3</c:v>
                </c:pt>
                <c:pt idx="4212">
                  <c:v>4.1531900000000002E-3</c:v>
                </c:pt>
                <c:pt idx="4213">
                  <c:v>2.47081E-2</c:v>
                </c:pt>
                <c:pt idx="4214">
                  <c:v>1.0961199999999999E-2</c:v>
                </c:pt>
                <c:pt idx="4215">
                  <c:v>2.7262700000000001E-2</c:v>
                </c:pt>
                <c:pt idx="4216">
                  <c:v>2.2187200000000001E-2</c:v>
                </c:pt>
                <c:pt idx="4217">
                  <c:v>2.38985E-2</c:v>
                </c:pt>
                <c:pt idx="4218">
                  <c:v>1.9708799999999999E-2</c:v>
                </c:pt>
                <c:pt idx="4219">
                  <c:v>2.8969999999999999E-2</c:v>
                </c:pt>
                <c:pt idx="4220">
                  <c:v>3.0613899999999999E-2</c:v>
                </c:pt>
                <c:pt idx="4221">
                  <c:v>2.2844799999999998E-2</c:v>
                </c:pt>
                <c:pt idx="4222">
                  <c:v>1.6516200000000002E-2</c:v>
                </c:pt>
                <c:pt idx="4223">
                  <c:v>1.4439199999999999E-2</c:v>
                </c:pt>
                <c:pt idx="4224">
                  <c:v>2.6799700000000003E-2</c:v>
                </c:pt>
                <c:pt idx="4225">
                  <c:v>1.39811E-2</c:v>
                </c:pt>
                <c:pt idx="4226">
                  <c:v>4.4015499999999999E-2</c:v>
                </c:pt>
                <c:pt idx="4227">
                  <c:v>2.9280899999999999E-2</c:v>
                </c:pt>
                <c:pt idx="4228">
                  <c:v>2.7173600000000003E-2</c:v>
                </c:pt>
                <c:pt idx="4229">
                  <c:v>2.5828100000000003E-2</c:v>
                </c:pt>
                <c:pt idx="4230">
                  <c:v>2.4106099999999998E-2</c:v>
                </c:pt>
                <c:pt idx="4231">
                  <c:v>1.99236E-2</c:v>
                </c:pt>
                <c:pt idx="4232">
                  <c:v>1.70265E-2</c:v>
                </c:pt>
                <c:pt idx="4233">
                  <c:v>3.9428600000000001E-2</c:v>
                </c:pt>
                <c:pt idx="4234">
                  <c:v>3.7340900000000003E-2</c:v>
                </c:pt>
                <c:pt idx="4235">
                  <c:v>8.0484800000000002E-3</c:v>
                </c:pt>
                <c:pt idx="4236">
                  <c:v>3.2599400000000001E-2</c:v>
                </c:pt>
                <c:pt idx="4237">
                  <c:v>2.8780300000000002E-3</c:v>
                </c:pt>
                <c:pt idx="4238">
                  <c:v>2.4703799999999998E-2</c:v>
                </c:pt>
                <c:pt idx="4239">
                  <c:v>2.3673100000000002E-2</c:v>
                </c:pt>
                <c:pt idx="4240">
                  <c:v>2.6678800000000003E-2</c:v>
                </c:pt>
                <c:pt idx="4241">
                  <c:v>1.45063E-2</c:v>
                </c:pt>
                <c:pt idx="4242">
                  <c:v>1.3959899999999999E-2</c:v>
                </c:pt>
                <c:pt idx="4243">
                  <c:v>2.6875800000000002E-2</c:v>
                </c:pt>
                <c:pt idx="4244">
                  <c:v>2.5877000000000001E-2</c:v>
                </c:pt>
                <c:pt idx="4245">
                  <c:v>1.7552700000000001E-2</c:v>
                </c:pt>
                <c:pt idx="4246">
                  <c:v>8.2889499999999998E-3</c:v>
                </c:pt>
                <c:pt idx="4247">
                  <c:v>2.7617100000000002E-2</c:v>
                </c:pt>
                <c:pt idx="4248">
                  <c:v>1.4326200000000001E-2</c:v>
                </c:pt>
                <c:pt idx="4249">
                  <c:v>2.35631E-2</c:v>
                </c:pt>
                <c:pt idx="4250">
                  <c:v>1.5529000000000001E-2</c:v>
                </c:pt>
                <c:pt idx="4251">
                  <c:v>1.4609599999999999E-2</c:v>
                </c:pt>
                <c:pt idx="4252">
                  <c:v>2.3955600000000001E-2</c:v>
                </c:pt>
                <c:pt idx="4253">
                  <c:v>1.1968099999999999E-2</c:v>
                </c:pt>
                <c:pt idx="4254">
                  <c:v>6.8552700000000001E-3</c:v>
                </c:pt>
                <c:pt idx="4255">
                  <c:v>2.1493400000000003E-2</c:v>
                </c:pt>
                <c:pt idx="4256">
                  <c:v>2.6919900000000004E-2</c:v>
                </c:pt>
                <c:pt idx="4257">
                  <c:v>1.5741700000000001E-2</c:v>
                </c:pt>
                <c:pt idx="4258">
                  <c:v>2.4223600000000001E-2</c:v>
                </c:pt>
                <c:pt idx="4259">
                  <c:v>1.76369E-2</c:v>
                </c:pt>
                <c:pt idx="4260">
                  <c:v>1.52602E-2</c:v>
                </c:pt>
                <c:pt idx="4261">
                  <c:v>2.3851600000000001E-2</c:v>
                </c:pt>
                <c:pt idx="4262">
                  <c:v>1.4608599999999999E-2</c:v>
                </c:pt>
                <c:pt idx="4263">
                  <c:v>1.90701E-2</c:v>
                </c:pt>
                <c:pt idx="4264">
                  <c:v>1.4097200000000001E-2</c:v>
                </c:pt>
                <c:pt idx="4265">
                  <c:v>4.5615900000000001E-2</c:v>
                </c:pt>
                <c:pt idx="4266">
                  <c:v>2.1265800000000001E-2</c:v>
                </c:pt>
                <c:pt idx="4267">
                  <c:v>2.1067800000000001E-2</c:v>
                </c:pt>
                <c:pt idx="4268">
                  <c:v>2.6636200000000002E-2</c:v>
                </c:pt>
                <c:pt idx="4269">
                  <c:v>6.3794500000000001E-3</c:v>
                </c:pt>
                <c:pt idx="4270">
                  <c:v>7.0250099999999991E-3</c:v>
                </c:pt>
                <c:pt idx="4271">
                  <c:v>8.7644699999999999E-3</c:v>
                </c:pt>
                <c:pt idx="4272">
                  <c:v>2.3008899999999999E-2</c:v>
                </c:pt>
                <c:pt idx="4273">
                  <c:v>2.6036699999999999E-2</c:v>
                </c:pt>
                <c:pt idx="4274">
                  <c:v>1.7481899999999998E-2</c:v>
                </c:pt>
                <c:pt idx="4275">
                  <c:v>3.8252899999999999E-2</c:v>
                </c:pt>
                <c:pt idx="4276">
                  <c:v>2.5904799999999999E-2</c:v>
                </c:pt>
                <c:pt idx="4277">
                  <c:v>2.3486099999999999E-2</c:v>
                </c:pt>
                <c:pt idx="4278">
                  <c:v>2.4283800000000001E-2</c:v>
                </c:pt>
                <c:pt idx="4279">
                  <c:v>4.3152900000000001E-2</c:v>
                </c:pt>
                <c:pt idx="4280">
                  <c:v>2.2986900000000001E-2</c:v>
                </c:pt>
                <c:pt idx="4281">
                  <c:v>3.0682099999999997E-2</c:v>
                </c:pt>
                <c:pt idx="4282">
                  <c:v>4.8771399999999999E-2</c:v>
                </c:pt>
                <c:pt idx="4283">
                  <c:v>1.7218999999999998E-2</c:v>
                </c:pt>
                <c:pt idx="4284">
                  <c:v>2.2482599999999998E-2</c:v>
                </c:pt>
                <c:pt idx="4285">
                  <c:v>2.5941700000000002E-2</c:v>
                </c:pt>
                <c:pt idx="4286">
                  <c:v>2.71741E-2</c:v>
                </c:pt>
                <c:pt idx="4287">
                  <c:v>1.7558899999999999E-2</c:v>
                </c:pt>
                <c:pt idx="4288">
                  <c:v>3.2945300000000004E-2</c:v>
                </c:pt>
                <c:pt idx="4289">
                  <c:v>2.3180699999999999E-2</c:v>
                </c:pt>
                <c:pt idx="4290">
                  <c:v>1.9071899999999999E-2</c:v>
                </c:pt>
                <c:pt idx="4291">
                  <c:v>1.89625E-2</c:v>
                </c:pt>
                <c:pt idx="4292">
                  <c:v>1.8472599999999999E-2</c:v>
                </c:pt>
                <c:pt idx="4293">
                  <c:v>1.7977100000000003E-2</c:v>
                </c:pt>
                <c:pt idx="4294">
                  <c:v>1.28124E-2</c:v>
                </c:pt>
                <c:pt idx="4295">
                  <c:v>2.6751599999999997E-2</c:v>
                </c:pt>
                <c:pt idx="4296">
                  <c:v>1.7836600000000001E-2</c:v>
                </c:pt>
                <c:pt idx="4297">
                  <c:v>1.66859E-2</c:v>
                </c:pt>
                <c:pt idx="4298">
                  <c:v>2.7752199999999998E-2</c:v>
                </c:pt>
                <c:pt idx="4299">
                  <c:v>2.1771E-3</c:v>
                </c:pt>
                <c:pt idx="4300">
                  <c:v>9.9680399999999992E-3</c:v>
                </c:pt>
                <c:pt idx="4301">
                  <c:v>9.9067900000000004E-3</c:v>
                </c:pt>
                <c:pt idx="4302">
                  <c:v>1.1882700000000001E-2</c:v>
                </c:pt>
                <c:pt idx="4303">
                  <c:v>1.8979599999999999E-2</c:v>
                </c:pt>
                <c:pt idx="4304">
                  <c:v>7.2701199999999997E-3</c:v>
                </c:pt>
                <c:pt idx="4305">
                  <c:v>1.7046200000000001E-2</c:v>
                </c:pt>
                <c:pt idx="4306">
                  <c:v>1.44333E-2</c:v>
                </c:pt>
                <c:pt idx="4307">
                  <c:v>1.6440099999999999E-2</c:v>
                </c:pt>
                <c:pt idx="4308">
                  <c:v>1.4588599999999998E-2</c:v>
                </c:pt>
                <c:pt idx="4309">
                  <c:v>2.9898799999999996E-2</c:v>
                </c:pt>
                <c:pt idx="4310">
                  <c:v>2.8081399999999999E-2</c:v>
                </c:pt>
                <c:pt idx="4311">
                  <c:v>2.2859999999999998E-2</c:v>
                </c:pt>
                <c:pt idx="4312">
                  <c:v>2.17282E-2</c:v>
                </c:pt>
                <c:pt idx="4313">
                  <c:v>1.4928799999999999E-2</c:v>
                </c:pt>
                <c:pt idx="4314">
                  <c:v>2.7010100000000002E-2</c:v>
                </c:pt>
                <c:pt idx="4315">
                  <c:v>2.2333499999999999E-2</c:v>
                </c:pt>
                <c:pt idx="4316">
                  <c:v>1.20608E-2</c:v>
                </c:pt>
                <c:pt idx="4317">
                  <c:v>2.2266600000000001E-2</c:v>
                </c:pt>
                <c:pt idx="4318">
                  <c:v>1.1092299999999999E-2</c:v>
                </c:pt>
                <c:pt idx="4319">
                  <c:v>8.8606899999999992E-3</c:v>
                </c:pt>
                <c:pt idx="4320">
                  <c:v>2.05592E-2</c:v>
                </c:pt>
                <c:pt idx="4321">
                  <c:v>1.98202E-2</c:v>
                </c:pt>
                <c:pt idx="4322">
                  <c:v>3.2193300000000001E-2</c:v>
                </c:pt>
                <c:pt idx="4323">
                  <c:v>2.4052E-2</c:v>
                </c:pt>
                <c:pt idx="4324">
                  <c:v>1.96448E-2</c:v>
                </c:pt>
                <c:pt idx="4325">
                  <c:v>3.2721399999999998E-2</c:v>
                </c:pt>
                <c:pt idx="4326">
                  <c:v>1.12119E-2</c:v>
                </c:pt>
                <c:pt idx="4327">
                  <c:v>1.8257599999999999E-2</c:v>
                </c:pt>
                <c:pt idx="4328">
                  <c:v>1.9170200000000002E-2</c:v>
                </c:pt>
                <c:pt idx="4329">
                  <c:v>9.3086799999999997E-3</c:v>
                </c:pt>
                <c:pt idx="4330">
                  <c:v>3.3609E-2</c:v>
                </c:pt>
                <c:pt idx="4331">
                  <c:v>5.9018600000000001E-3</c:v>
                </c:pt>
                <c:pt idx="4332">
                  <c:v>2.60355E-2</c:v>
                </c:pt>
                <c:pt idx="4333">
                  <c:v>1.19661E-2</c:v>
                </c:pt>
                <c:pt idx="4334">
                  <c:v>6.6620799999999999E-3</c:v>
                </c:pt>
                <c:pt idx="4335">
                  <c:v>5.5165399999999995E-3</c:v>
                </c:pt>
                <c:pt idx="4336">
                  <c:v>1.7509299999999998E-2</c:v>
                </c:pt>
                <c:pt idx="4337">
                  <c:v>2.0960200000000002E-2</c:v>
                </c:pt>
                <c:pt idx="4338">
                  <c:v>9.7762400000000003E-3</c:v>
                </c:pt>
                <c:pt idx="4339">
                  <c:v>8.5087500000000007E-3</c:v>
                </c:pt>
                <c:pt idx="4340">
                  <c:v>2.5180200000000003E-2</c:v>
                </c:pt>
                <c:pt idx="4341">
                  <c:v>2.1829000000000001E-2</c:v>
                </c:pt>
                <c:pt idx="4342">
                  <c:v>1.99422E-2</c:v>
                </c:pt>
                <c:pt idx="4343">
                  <c:v>0.152727</c:v>
                </c:pt>
                <c:pt idx="4344">
                  <c:v>0.174066</c:v>
                </c:pt>
                <c:pt idx="4345">
                  <c:v>0.17468600000000001</c:v>
                </c:pt>
                <c:pt idx="4346">
                  <c:v>0.194912</c:v>
                </c:pt>
                <c:pt idx="4347">
                  <c:v>0.18904799999999999</c:v>
                </c:pt>
                <c:pt idx="4348">
                  <c:v>0.21950699999999998</c:v>
                </c:pt>
                <c:pt idx="4349">
                  <c:v>0.24453</c:v>
                </c:pt>
                <c:pt idx="4350">
                  <c:v>0.24727400000000002</c:v>
                </c:pt>
                <c:pt idx="4351">
                  <c:v>0.24632000000000001</c:v>
                </c:pt>
                <c:pt idx="4352">
                  <c:v>0.26200400000000001</c:v>
                </c:pt>
                <c:pt idx="4353">
                  <c:v>0.278609</c:v>
                </c:pt>
                <c:pt idx="4354">
                  <c:v>0.27415200000000001</c:v>
                </c:pt>
                <c:pt idx="4355">
                  <c:v>0.31532900000000003</c:v>
                </c:pt>
                <c:pt idx="4356">
                  <c:v>0.31167600000000001</c:v>
                </c:pt>
                <c:pt idx="4357">
                  <c:v>0.31634400000000001</c:v>
                </c:pt>
                <c:pt idx="4358">
                  <c:v>0.32341700000000001</c:v>
                </c:pt>
                <c:pt idx="4359">
                  <c:v>0.36320200000000002</c:v>
                </c:pt>
                <c:pt idx="4360">
                  <c:v>0.34856199999999998</c:v>
                </c:pt>
                <c:pt idx="4361">
                  <c:v>0.36280699999999999</c:v>
                </c:pt>
                <c:pt idx="4362">
                  <c:v>0.36995800000000001</c:v>
                </c:pt>
                <c:pt idx="4363">
                  <c:v>0.36365999999999998</c:v>
                </c:pt>
                <c:pt idx="4364">
                  <c:v>0.39506400000000003</c:v>
                </c:pt>
                <c:pt idx="4365">
                  <c:v>0.42072300000000001</c:v>
                </c:pt>
                <c:pt idx="4366">
                  <c:v>0.41068399999999994</c:v>
                </c:pt>
                <c:pt idx="4367">
                  <c:v>0.41989599999999999</c:v>
                </c:pt>
                <c:pt idx="4368">
                  <c:v>0.41562900000000003</c:v>
                </c:pt>
                <c:pt idx="4369">
                  <c:v>0.44054699999999997</c:v>
                </c:pt>
                <c:pt idx="4370">
                  <c:v>0.45046599999999998</c:v>
                </c:pt>
                <c:pt idx="4371">
                  <c:v>0.45452599999999999</c:v>
                </c:pt>
                <c:pt idx="4372">
                  <c:v>0.464729</c:v>
                </c:pt>
                <c:pt idx="4373">
                  <c:v>0.48177399999999998</c:v>
                </c:pt>
                <c:pt idx="4374">
                  <c:v>0.467943</c:v>
                </c:pt>
                <c:pt idx="4375">
                  <c:v>0.53917700000000002</c:v>
                </c:pt>
                <c:pt idx="4376">
                  <c:v>0.51561500000000005</c:v>
                </c:pt>
                <c:pt idx="4377">
                  <c:v>0.52711399999999997</c:v>
                </c:pt>
                <c:pt idx="4378">
                  <c:v>0.518011</c:v>
                </c:pt>
                <c:pt idx="4379">
                  <c:v>0.53659000000000001</c:v>
                </c:pt>
                <c:pt idx="4380">
                  <c:v>0.55048700000000006</c:v>
                </c:pt>
                <c:pt idx="4381">
                  <c:v>0.52510400000000002</c:v>
                </c:pt>
                <c:pt idx="4382">
                  <c:v>0.55394900000000002</c:v>
                </c:pt>
                <c:pt idx="4383">
                  <c:v>0.55056799999999995</c:v>
                </c:pt>
                <c:pt idx="4384">
                  <c:v>0.56551300000000004</c:v>
                </c:pt>
                <c:pt idx="4385">
                  <c:v>0.569299</c:v>
                </c:pt>
                <c:pt idx="4386">
                  <c:v>0.60063299999999997</c:v>
                </c:pt>
                <c:pt idx="4387">
                  <c:v>0.59656199999999993</c:v>
                </c:pt>
                <c:pt idx="4388">
                  <c:v>0.59691700000000003</c:v>
                </c:pt>
                <c:pt idx="4389">
                  <c:v>0.62543900000000008</c:v>
                </c:pt>
                <c:pt idx="4390">
                  <c:v>0.61352499999999999</c:v>
                </c:pt>
                <c:pt idx="4391">
                  <c:v>0.62743199999999999</c:v>
                </c:pt>
                <c:pt idx="4392">
                  <c:v>0.65029300000000001</c:v>
                </c:pt>
                <c:pt idx="4393">
                  <c:v>0.63144999999999996</c:v>
                </c:pt>
                <c:pt idx="4394">
                  <c:v>0.64554699999999998</c:v>
                </c:pt>
                <c:pt idx="4395">
                  <c:v>0.65291900000000003</c:v>
                </c:pt>
                <c:pt idx="4396">
                  <c:v>0.67666199999999999</c:v>
                </c:pt>
                <c:pt idx="4397">
                  <c:v>0.68182599999999993</c:v>
                </c:pt>
                <c:pt idx="4398">
                  <c:v>0.68352400000000002</c:v>
                </c:pt>
                <c:pt idx="4399">
                  <c:v>0.65809899999999999</c:v>
                </c:pt>
                <c:pt idx="4400">
                  <c:v>0.70499699999999998</c:v>
                </c:pt>
                <c:pt idx="4401">
                  <c:v>0.71553600000000006</c:v>
                </c:pt>
                <c:pt idx="4402">
                  <c:v>0.70825400000000005</c:v>
                </c:pt>
                <c:pt idx="4403">
                  <c:v>0.71953100000000003</c:v>
                </c:pt>
                <c:pt idx="4404">
                  <c:v>0.73331899999999994</c:v>
                </c:pt>
                <c:pt idx="4405">
                  <c:v>0.73155700000000001</c:v>
                </c:pt>
                <c:pt idx="4406">
                  <c:v>0.73257000000000005</c:v>
                </c:pt>
                <c:pt idx="4407">
                  <c:v>0.73707699999999998</c:v>
                </c:pt>
                <c:pt idx="4408">
                  <c:v>0.75077700000000003</c:v>
                </c:pt>
                <c:pt idx="4409">
                  <c:v>0.77929099999999996</c:v>
                </c:pt>
                <c:pt idx="4410">
                  <c:v>0.77143700000000004</c:v>
                </c:pt>
                <c:pt idx="4411">
                  <c:v>0.76263800000000004</c:v>
                </c:pt>
                <c:pt idx="4412">
                  <c:v>0.77971299999999999</c:v>
                </c:pt>
                <c:pt idx="4413">
                  <c:v>0.78458399999999995</c:v>
                </c:pt>
                <c:pt idx="4414">
                  <c:v>0.79598499999999994</c:v>
                </c:pt>
                <c:pt idx="4415">
                  <c:v>0.80024799999999996</c:v>
                </c:pt>
                <c:pt idx="4416">
                  <c:v>0.81172299999999997</c:v>
                </c:pt>
                <c:pt idx="4417">
                  <c:v>0.8028789999999999</c:v>
                </c:pt>
                <c:pt idx="4418">
                  <c:v>0.81457299999999999</c:v>
                </c:pt>
                <c:pt idx="4419">
                  <c:v>0.81511399999999989</c:v>
                </c:pt>
                <c:pt idx="4420">
                  <c:v>0.82715199999999989</c:v>
                </c:pt>
                <c:pt idx="4421">
                  <c:v>0.824129</c:v>
                </c:pt>
                <c:pt idx="4422">
                  <c:v>0.83727699999999994</c:v>
                </c:pt>
                <c:pt idx="4423">
                  <c:v>0.84480300000000008</c:v>
                </c:pt>
                <c:pt idx="4424">
                  <c:v>0.85643500000000006</c:v>
                </c:pt>
                <c:pt idx="4425">
                  <c:v>0.84945799999999994</c:v>
                </c:pt>
                <c:pt idx="4426">
                  <c:v>0.85341600000000006</c:v>
                </c:pt>
                <c:pt idx="4427">
                  <c:v>0.84463100000000002</c:v>
                </c:pt>
                <c:pt idx="4428">
                  <c:v>0.88035700000000006</c:v>
                </c:pt>
                <c:pt idx="4429">
                  <c:v>0.88061200000000006</c:v>
                </c:pt>
                <c:pt idx="4430">
                  <c:v>0.86805500000000002</c:v>
                </c:pt>
                <c:pt idx="4431">
                  <c:v>0.89812999999999998</c:v>
                </c:pt>
                <c:pt idx="4432">
                  <c:v>0.8953890000000001</c:v>
                </c:pt>
                <c:pt idx="4433">
                  <c:v>0.90068999999999999</c:v>
                </c:pt>
                <c:pt idx="4434">
                  <c:v>0.91171599999999997</c:v>
                </c:pt>
                <c:pt idx="4435">
                  <c:v>0.91271400000000003</c:v>
                </c:pt>
                <c:pt idx="4436">
                  <c:v>0.92618699999999998</c:v>
                </c:pt>
                <c:pt idx="4437">
                  <c:v>0.922072</c:v>
                </c:pt>
                <c:pt idx="4438">
                  <c:v>0.92535800000000012</c:v>
                </c:pt>
                <c:pt idx="4439">
                  <c:v>0.93126100000000012</c:v>
                </c:pt>
                <c:pt idx="4440">
                  <c:v>0.94254799999999994</c:v>
                </c:pt>
                <c:pt idx="4441">
                  <c:v>0.94934000000000007</c:v>
                </c:pt>
                <c:pt idx="4442">
                  <c:v>0.95592999999999995</c:v>
                </c:pt>
                <c:pt idx="4443">
                  <c:v>0.95473299999999994</c:v>
                </c:pt>
                <c:pt idx="4444">
                  <c:v>0.96284700000000001</c:v>
                </c:pt>
                <c:pt idx="4445">
                  <c:v>0.95449099999999998</c:v>
                </c:pt>
                <c:pt idx="4446">
                  <c:v>0.94491999999999998</c:v>
                </c:pt>
                <c:pt idx="4447">
                  <c:v>0.98354199999999992</c:v>
                </c:pt>
                <c:pt idx="4448">
                  <c:v>0.97577299999999989</c:v>
                </c:pt>
                <c:pt idx="4449">
                  <c:v>0.98496399999999995</c:v>
                </c:pt>
                <c:pt idx="4450">
                  <c:v>0.97239700000000007</c:v>
                </c:pt>
                <c:pt idx="4451">
                  <c:v>1.01434</c:v>
                </c:pt>
                <c:pt idx="4452">
                  <c:v>1.0064</c:v>
                </c:pt>
                <c:pt idx="4453">
                  <c:v>1.01414</c:v>
                </c:pt>
                <c:pt idx="4454">
                  <c:v>1.01095</c:v>
                </c:pt>
                <c:pt idx="4455">
                  <c:v>1.00935</c:v>
                </c:pt>
                <c:pt idx="4456">
                  <c:v>1.0113799999999999</c:v>
                </c:pt>
                <c:pt idx="4457">
                  <c:v>1.0102</c:v>
                </c:pt>
                <c:pt idx="4458">
                  <c:v>1.0238799999999999</c:v>
                </c:pt>
                <c:pt idx="4459">
                  <c:v>1.01386</c:v>
                </c:pt>
                <c:pt idx="4460">
                  <c:v>1.00946</c:v>
                </c:pt>
                <c:pt idx="4461">
                  <c:v>1.0071699999999999</c:v>
                </c:pt>
                <c:pt idx="4462">
                  <c:v>1.0080499999999999</c:v>
                </c:pt>
                <c:pt idx="4463">
                  <c:v>1.0061599999999999</c:v>
                </c:pt>
                <c:pt idx="4464">
                  <c:v>1.0084500000000001</c:v>
                </c:pt>
                <c:pt idx="4465">
                  <c:v>1.0137500000000002</c:v>
                </c:pt>
                <c:pt idx="4466">
                  <c:v>1.0079400000000001</c:v>
                </c:pt>
                <c:pt idx="4467">
                  <c:v>0.997784</c:v>
                </c:pt>
                <c:pt idx="4468">
                  <c:v>1.008</c:v>
                </c:pt>
                <c:pt idx="4469">
                  <c:v>1.0049300000000001</c:v>
                </c:pt>
                <c:pt idx="4470">
                  <c:v>1.00752</c:v>
                </c:pt>
                <c:pt idx="4471">
                  <c:v>1.00701</c:v>
                </c:pt>
                <c:pt idx="4472">
                  <c:v>1.0076399999999999</c:v>
                </c:pt>
                <c:pt idx="4473">
                  <c:v>0.99692200000000009</c:v>
                </c:pt>
                <c:pt idx="4474">
                  <c:v>1.0117400000000001</c:v>
                </c:pt>
                <c:pt idx="4475">
                  <c:v>1.00464</c:v>
                </c:pt>
                <c:pt idx="4476">
                  <c:v>0.99712800000000013</c:v>
                </c:pt>
                <c:pt idx="4477">
                  <c:v>1.0098</c:v>
                </c:pt>
                <c:pt idx="4478">
                  <c:v>1.00814</c:v>
                </c:pt>
                <c:pt idx="4479">
                  <c:v>0.99852099999999999</c:v>
                </c:pt>
                <c:pt idx="4480">
                  <c:v>1.0137200000000002</c:v>
                </c:pt>
                <c:pt idx="4481">
                  <c:v>1.0175399999999999</c:v>
                </c:pt>
                <c:pt idx="4482">
                  <c:v>1.0123500000000001</c:v>
                </c:pt>
                <c:pt idx="4483">
                  <c:v>1.0168200000000001</c:v>
                </c:pt>
                <c:pt idx="4484">
                  <c:v>0.999363</c:v>
                </c:pt>
                <c:pt idx="4485">
                  <c:v>0.99811099999999997</c:v>
                </c:pt>
                <c:pt idx="4486">
                  <c:v>1.0057099999999999</c:v>
                </c:pt>
                <c:pt idx="4487">
                  <c:v>1.0194699999999999</c:v>
                </c:pt>
                <c:pt idx="4488">
                  <c:v>1.02139</c:v>
                </c:pt>
                <c:pt idx="4489">
                  <c:v>1.0204299999999999</c:v>
                </c:pt>
                <c:pt idx="4490">
                  <c:v>1.00444</c:v>
                </c:pt>
                <c:pt idx="4491">
                  <c:v>1.00969</c:v>
                </c:pt>
                <c:pt idx="4492">
                  <c:v>1.00485</c:v>
                </c:pt>
                <c:pt idx="4493">
                  <c:v>0.99306599999999989</c:v>
                </c:pt>
                <c:pt idx="4494">
                  <c:v>1.00806</c:v>
                </c:pt>
                <c:pt idx="4495">
                  <c:v>1.0033699999999999</c:v>
                </c:pt>
                <c:pt idx="4496">
                  <c:v>0.99830600000000003</c:v>
                </c:pt>
                <c:pt idx="4497">
                  <c:v>1.00844</c:v>
                </c:pt>
                <c:pt idx="4498">
                  <c:v>1.01912</c:v>
                </c:pt>
                <c:pt idx="4499">
                  <c:v>1.00271</c:v>
                </c:pt>
                <c:pt idx="4500">
                  <c:v>1.00684</c:v>
                </c:pt>
                <c:pt idx="4501">
                  <c:v>0.99513099999999999</c:v>
                </c:pt>
                <c:pt idx="4502">
                  <c:v>1.00166</c:v>
                </c:pt>
                <c:pt idx="4503">
                  <c:v>1.0100800000000001</c:v>
                </c:pt>
                <c:pt idx="4504">
                  <c:v>1.0039899999999999</c:v>
                </c:pt>
                <c:pt idx="4505">
                  <c:v>0.99410299999999996</c:v>
                </c:pt>
                <c:pt idx="4506">
                  <c:v>1.00712</c:v>
                </c:pt>
                <c:pt idx="4507">
                  <c:v>1.01071</c:v>
                </c:pt>
                <c:pt idx="4508">
                  <c:v>1.00258</c:v>
                </c:pt>
                <c:pt idx="4509">
                  <c:v>1.0029599999999999</c:v>
                </c:pt>
                <c:pt idx="4510">
                  <c:v>1.00458</c:v>
                </c:pt>
                <c:pt idx="4511">
                  <c:v>0.99351100000000003</c:v>
                </c:pt>
                <c:pt idx="4512">
                  <c:v>0.9915520000000001</c:v>
                </c:pt>
                <c:pt idx="4513">
                  <c:v>0.99304400000000004</c:v>
                </c:pt>
                <c:pt idx="4514">
                  <c:v>1.0099800000000001</c:v>
                </c:pt>
                <c:pt idx="4515">
                  <c:v>1.0044900000000001</c:v>
                </c:pt>
                <c:pt idx="4516">
                  <c:v>0.994811</c:v>
                </c:pt>
                <c:pt idx="4517">
                  <c:v>0.98938499999999996</c:v>
                </c:pt>
                <c:pt idx="4518">
                  <c:v>1.0033699999999999</c:v>
                </c:pt>
                <c:pt idx="4519">
                  <c:v>1.0166899999999999</c:v>
                </c:pt>
                <c:pt idx="4520">
                  <c:v>0.99556999999999995</c:v>
                </c:pt>
                <c:pt idx="4521">
                  <c:v>1.00905</c:v>
                </c:pt>
                <c:pt idx="4522">
                  <c:v>1.0069399999999999</c:v>
                </c:pt>
                <c:pt idx="4523">
                  <c:v>0.99146100000000004</c:v>
                </c:pt>
                <c:pt idx="4524">
                  <c:v>1.0049000000000001</c:v>
                </c:pt>
                <c:pt idx="4525">
                  <c:v>0.99956699999999998</c:v>
                </c:pt>
                <c:pt idx="4526">
                  <c:v>0.99751100000000004</c:v>
                </c:pt>
                <c:pt idx="4527">
                  <c:v>1.00434</c:v>
                </c:pt>
                <c:pt idx="4528">
                  <c:v>1.0073699999999999</c:v>
                </c:pt>
                <c:pt idx="4529">
                  <c:v>0.99556800000000001</c:v>
                </c:pt>
                <c:pt idx="4530">
                  <c:v>0.99946900000000005</c:v>
                </c:pt>
                <c:pt idx="4531">
                  <c:v>1.0212399999999999</c:v>
                </c:pt>
                <c:pt idx="4532">
                  <c:v>1.00488</c:v>
                </c:pt>
                <c:pt idx="4533">
                  <c:v>0.99790400000000001</c:v>
                </c:pt>
                <c:pt idx="4534">
                  <c:v>1.00037</c:v>
                </c:pt>
                <c:pt idx="4535">
                  <c:v>1.0214099999999999</c:v>
                </c:pt>
                <c:pt idx="4536">
                  <c:v>0.98760400000000004</c:v>
                </c:pt>
                <c:pt idx="4537">
                  <c:v>1.01115</c:v>
                </c:pt>
                <c:pt idx="4538">
                  <c:v>1.0096000000000001</c:v>
                </c:pt>
                <c:pt idx="4539">
                  <c:v>1.0161500000000001</c:v>
                </c:pt>
                <c:pt idx="4540">
                  <c:v>0.99660400000000005</c:v>
                </c:pt>
                <c:pt idx="4541">
                  <c:v>0.98733499999999996</c:v>
                </c:pt>
                <c:pt idx="4542">
                  <c:v>1.00223</c:v>
                </c:pt>
                <c:pt idx="4543">
                  <c:v>0.99937700000000007</c:v>
                </c:pt>
                <c:pt idx="4544">
                  <c:v>1.00518</c:v>
                </c:pt>
                <c:pt idx="4545">
                  <c:v>1.0060500000000001</c:v>
                </c:pt>
                <c:pt idx="4546">
                  <c:v>0.99441100000000004</c:v>
                </c:pt>
                <c:pt idx="4547">
                  <c:v>1.02013</c:v>
                </c:pt>
                <c:pt idx="4548">
                  <c:v>1.0198400000000001</c:v>
                </c:pt>
                <c:pt idx="4549">
                  <c:v>1.00708</c:v>
                </c:pt>
                <c:pt idx="4550">
                  <c:v>0.997753</c:v>
                </c:pt>
                <c:pt idx="4551">
                  <c:v>0.99530699999999994</c:v>
                </c:pt>
                <c:pt idx="4552">
                  <c:v>0.99562000000000006</c:v>
                </c:pt>
                <c:pt idx="4553">
                  <c:v>1.00247</c:v>
                </c:pt>
                <c:pt idx="4554">
                  <c:v>1.0092099999999999</c:v>
                </c:pt>
                <c:pt idx="4555">
                  <c:v>1.00353</c:v>
                </c:pt>
                <c:pt idx="4556">
                  <c:v>1.00926</c:v>
                </c:pt>
                <c:pt idx="4557">
                  <c:v>0.99106499999999997</c:v>
                </c:pt>
                <c:pt idx="4558">
                  <c:v>0.99057699999999993</c:v>
                </c:pt>
                <c:pt idx="4559">
                  <c:v>1.00238</c:v>
                </c:pt>
                <c:pt idx="4560">
                  <c:v>0.99762600000000012</c:v>
                </c:pt>
                <c:pt idx="4561">
                  <c:v>1.00549</c:v>
                </c:pt>
                <c:pt idx="4562">
                  <c:v>1.0024899999999999</c:v>
                </c:pt>
                <c:pt idx="4563">
                  <c:v>1.0052000000000001</c:v>
                </c:pt>
                <c:pt idx="4564">
                  <c:v>0.99971299999999996</c:v>
                </c:pt>
                <c:pt idx="4565">
                  <c:v>0.99612100000000003</c:v>
                </c:pt>
                <c:pt idx="4566">
                  <c:v>0.99973400000000001</c:v>
                </c:pt>
                <c:pt idx="4567">
                  <c:v>1.0089900000000001</c:v>
                </c:pt>
                <c:pt idx="4568">
                  <c:v>1.0012399999999999</c:v>
                </c:pt>
                <c:pt idx="4569">
                  <c:v>0.99837500000000001</c:v>
                </c:pt>
                <c:pt idx="4570">
                  <c:v>0.99733200000000011</c:v>
                </c:pt>
                <c:pt idx="4571">
                  <c:v>0.99855599999999989</c:v>
                </c:pt>
                <c:pt idx="4572">
                  <c:v>0.98726599999999998</c:v>
                </c:pt>
                <c:pt idx="4573">
                  <c:v>0.99581900000000001</c:v>
                </c:pt>
                <c:pt idx="4574">
                  <c:v>0.99670599999999998</c:v>
                </c:pt>
                <c:pt idx="4575">
                  <c:v>1.0042799999999998</c:v>
                </c:pt>
                <c:pt idx="4576">
                  <c:v>1.0112400000000001</c:v>
                </c:pt>
                <c:pt idx="4577">
                  <c:v>1.01864</c:v>
                </c:pt>
                <c:pt idx="4578">
                  <c:v>1.0050999999999999</c:v>
                </c:pt>
                <c:pt idx="4579">
                  <c:v>0.99413699999999994</c:v>
                </c:pt>
                <c:pt idx="4580">
                  <c:v>0.99492000000000003</c:v>
                </c:pt>
                <c:pt idx="4581">
                  <c:v>0.99144699999999997</c:v>
                </c:pt>
                <c:pt idx="4582">
                  <c:v>1.00847</c:v>
                </c:pt>
                <c:pt idx="4583">
                  <c:v>1.00125</c:v>
                </c:pt>
                <c:pt idx="4584">
                  <c:v>0.98756999999999995</c:v>
                </c:pt>
                <c:pt idx="4585">
                  <c:v>1.0053799999999999</c:v>
                </c:pt>
                <c:pt idx="4586">
                  <c:v>0.99287800000000004</c:v>
                </c:pt>
                <c:pt idx="4587">
                  <c:v>1.0074400000000001</c:v>
                </c:pt>
                <c:pt idx="4588">
                  <c:v>0.99220999999999993</c:v>
                </c:pt>
                <c:pt idx="4589">
                  <c:v>0.98990199999999995</c:v>
                </c:pt>
                <c:pt idx="4590">
                  <c:v>1.00413</c:v>
                </c:pt>
                <c:pt idx="4591">
                  <c:v>1.0029299999999999</c:v>
                </c:pt>
                <c:pt idx="4592">
                  <c:v>0.97495299999999996</c:v>
                </c:pt>
                <c:pt idx="4593">
                  <c:v>0.99842900000000001</c:v>
                </c:pt>
                <c:pt idx="4594">
                  <c:v>0.99190300000000009</c:v>
                </c:pt>
                <c:pt idx="4595">
                  <c:v>1.0167600000000001</c:v>
                </c:pt>
                <c:pt idx="4596">
                  <c:v>1.0020199999999999</c:v>
                </c:pt>
                <c:pt idx="4597">
                  <c:v>1.0015799999999999</c:v>
                </c:pt>
                <c:pt idx="4598">
                  <c:v>1.00708</c:v>
                </c:pt>
                <c:pt idx="4599">
                  <c:v>1.0147400000000002</c:v>
                </c:pt>
                <c:pt idx="4600">
                  <c:v>0.99265099999999995</c:v>
                </c:pt>
                <c:pt idx="4601">
                  <c:v>1.0026999999999999</c:v>
                </c:pt>
                <c:pt idx="4602">
                  <c:v>0.99991300000000005</c:v>
                </c:pt>
                <c:pt idx="4603">
                  <c:v>1.0275299999999998</c:v>
                </c:pt>
                <c:pt idx="4604">
                  <c:v>1.01213</c:v>
                </c:pt>
                <c:pt idx="4605">
                  <c:v>1.00566</c:v>
                </c:pt>
                <c:pt idx="4606">
                  <c:v>1.01755</c:v>
                </c:pt>
                <c:pt idx="4607">
                  <c:v>0.99026400000000003</c:v>
                </c:pt>
                <c:pt idx="4608">
                  <c:v>0.99467199999999989</c:v>
                </c:pt>
                <c:pt idx="4609">
                  <c:v>0.99948099999999995</c:v>
                </c:pt>
                <c:pt idx="4610">
                  <c:v>0.98043499999999995</c:v>
                </c:pt>
                <c:pt idx="4611">
                  <c:v>1.00065</c:v>
                </c:pt>
                <c:pt idx="4612">
                  <c:v>0.99418700000000004</c:v>
                </c:pt>
                <c:pt idx="4613">
                  <c:v>0.98986799999999997</c:v>
                </c:pt>
                <c:pt idx="4614">
                  <c:v>1.0051099999999999</c:v>
                </c:pt>
                <c:pt idx="4615">
                  <c:v>0.9955139999999999</c:v>
                </c:pt>
                <c:pt idx="4616">
                  <c:v>0.99955300000000002</c:v>
                </c:pt>
                <c:pt idx="4617">
                  <c:v>0.99083200000000005</c:v>
                </c:pt>
                <c:pt idx="4618">
                  <c:v>0.99010200000000004</c:v>
                </c:pt>
                <c:pt idx="4619">
                  <c:v>1.0117700000000001</c:v>
                </c:pt>
                <c:pt idx="4620">
                  <c:v>1.0012099999999999</c:v>
                </c:pt>
                <c:pt idx="4621">
                  <c:v>0.98121100000000006</c:v>
                </c:pt>
                <c:pt idx="4622">
                  <c:v>1.00702</c:v>
                </c:pt>
                <c:pt idx="4623">
                  <c:v>1.0020199999999999</c:v>
                </c:pt>
                <c:pt idx="4624">
                  <c:v>0.982178</c:v>
                </c:pt>
                <c:pt idx="4625">
                  <c:v>1.00878</c:v>
                </c:pt>
                <c:pt idx="4626">
                  <c:v>1.01912</c:v>
                </c:pt>
                <c:pt idx="4627">
                  <c:v>0.98928799999999995</c:v>
                </c:pt>
                <c:pt idx="4628">
                  <c:v>1.00146</c:v>
                </c:pt>
                <c:pt idx="4629">
                  <c:v>0.99570899999999996</c:v>
                </c:pt>
                <c:pt idx="4630">
                  <c:v>0.98397899999999994</c:v>
                </c:pt>
                <c:pt idx="4631">
                  <c:v>1.01298</c:v>
                </c:pt>
                <c:pt idx="4632">
                  <c:v>0.99528199999999989</c:v>
                </c:pt>
                <c:pt idx="4633">
                  <c:v>0.99452199999999991</c:v>
                </c:pt>
                <c:pt idx="4634">
                  <c:v>1.0040899999999999</c:v>
                </c:pt>
                <c:pt idx="4635">
                  <c:v>0.99149799999999999</c:v>
                </c:pt>
                <c:pt idx="4636">
                  <c:v>1.0016099999999999</c:v>
                </c:pt>
                <c:pt idx="4637">
                  <c:v>0.99548099999999995</c:v>
                </c:pt>
                <c:pt idx="4638">
                  <c:v>1.0023600000000001</c:v>
                </c:pt>
                <c:pt idx="4639">
                  <c:v>0.98710699999999996</c:v>
                </c:pt>
                <c:pt idx="4640">
                  <c:v>0.99353199999999997</c:v>
                </c:pt>
                <c:pt idx="4641">
                  <c:v>0.99028099999999997</c:v>
                </c:pt>
                <c:pt idx="4642">
                  <c:v>1.0167999999999999</c:v>
                </c:pt>
                <c:pt idx="4643">
                  <c:v>0.98846800000000001</c:v>
                </c:pt>
                <c:pt idx="4644">
                  <c:v>0.9927379999999999</c:v>
                </c:pt>
                <c:pt idx="4645">
                  <c:v>0.999533</c:v>
                </c:pt>
                <c:pt idx="4646">
                  <c:v>0.99953800000000004</c:v>
                </c:pt>
                <c:pt idx="4647">
                  <c:v>0.99638300000000002</c:v>
                </c:pt>
                <c:pt idx="4648">
                  <c:v>0.99413499999999999</c:v>
                </c:pt>
                <c:pt idx="4649">
                  <c:v>0.99229899999999993</c:v>
                </c:pt>
                <c:pt idx="4650">
                  <c:v>0.981958</c:v>
                </c:pt>
                <c:pt idx="4651">
                  <c:v>0.99543199999999987</c:v>
                </c:pt>
                <c:pt idx="4652">
                  <c:v>0.97561500000000001</c:v>
                </c:pt>
                <c:pt idx="4653">
                  <c:v>0.99919199999999997</c:v>
                </c:pt>
                <c:pt idx="4654">
                  <c:v>0.99790199999999996</c:v>
                </c:pt>
                <c:pt idx="4655">
                  <c:v>0.99412600000000007</c:v>
                </c:pt>
                <c:pt idx="4656">
                  <c:v>0.98650199999999999</c:v>
                </c:pt>
                <c:pt idx="4657">
                  <c:v>1.00268</c:v>
                </c:pt>
                <c:pt idx="4658">
                  <c:v>0.98432299999999995</c:v>
                </c:pt>
                <c:pt idx="4659">
                  <c:v>0.99745600000000001</c:v>
                </c:pt>
                <c:pt idx="4660">
                  <c:v>0.99067400000000005</c:v>
                </c:pt>
                <c:pt idx="4661">
                  <c:v>0.99586299999999994</c:v>
                </c:pt>
                <c:pt idx="4662">
                  <c:v>0.99266799999999999</c:v>
                </c:pt>
                <c:pt idx="4663">
                  <c:v>1.0035799999999999</c:v>
                </c:pt>
                <c:pt idx="4664">
                  <c:v>0.97811999999999999</c:v>
                </c:pt>
                <c:pt idx="4665">
                  <c:v>1.00729</c:v>
                </c:pt>
                <c:pt idx="4666">
                  <c:v>0.991703</c:v>
                </c:pt>
                <c:pt idx="4667">
                  <c:v>0.98746100000000003</c:v>
                </c:pt>
                <c:pt idx="4668">
                  <c:v>0.97556699999999996</c:v>
                </c:pt>
                <c:pt idx="4669">
                  <c:v>1.0018199999999999</c:v>
                </c:pt>
                <c:pt idx="4670">
                  <c:v>1.00136</c:v>
                </c:pt>
                <c:pt idx="4671">
                  <c:v>0.99732599999999993</c:v>
                </c:pt>
                <c:pt idx="4672">
                  <c:v>0.99359700000000006</c:v>
                </c:pt>
                <c:pt idx="4673">
                  <c:v>0.99326799999999993</c:v>
                </c:pt>
                <c:pt idx="4674">
                  <c:v>0.96732499999999999</c:v>
                </c:pt>
                <c:pt idx="4675">
                  <c:v>1.0069600000000001</c:v>
                </c:pt>
                <c:pt idx="4676">
                  <c:v>0.99898500000000001</c:v>
                </c:pt>
                <c:pt idx="4677">
                  <c:v>1.0070699999999999</c:v>
                </c:pt>
                <c:pt idx="4678">
                  <c:v>1.0008899999999998</c:v>
                </c:pt>
                <c:pt idx="4679">
                  <c:v>0.99551299999999998</c:v>
                </c:pt>
                <c:pt idx="4680">
                  <c:v>0.99905399999999989</c:v>
                </c:pt>
                <c:pt idx="4681">
                  <c:v>1.0042799999999998</c:v>
                </c:pt>
                <c:pt idx="4682">
                  <c:v>0.99244699999999997</c:v>
                </c:pt>
                <c:pt idx="4683">
                  <c:v>1.00234</c:v>
                </c:pt>
                <c:pt idx="4684">
                  <c:v>0.990479</c:v>
                </c:pt>
                <c:pt idx="4685">
                  <c:v>1.00526</c:v>
                </c:pt>
                <c:pt idx="4686">
                  <c:v>0.99217</c:v>
                </c:pt>
                <c:pt idx="4687">
                  <c:v>1.0012000000000001</c:v>
                </c:pt>
                <c:pt idx="4688">
                  <c:v>0.99120799999999998</c:v>
                </c:pt>
                <c:pt idx="4689">
                  <c:v>0.99123400000000006</c:v>
                </c:pt>
                <c:pt idx="4690">
                  <c:v>1.00284</c:v>
                </c:pt>
                <c:pt idx="4691">
                  <c:v>1.0059500000000001</c:v>
                </c:pt>
                <c:pt idx="4692">
                  <c:v>0.99767499999999998</c:v>
                </c:pt>
                <c:pt idx="4693">
                  <c:v>1.0051399999999999</c:v>
                </c:pt>
                <c:pt idx="4694">
                  <c:v>0.98751599999999995</c:v>
                </c:pt>
                <c:pt idx="4695">
                  <c:v>0.99247099999999999</c:v>
                </c:pt>
                <c:pt idx="4696">
                  <c:v>0.99857999999999991</c:v>
                </c:pt>
                <c:pt idx="4697">
                  <c:v>1.01498</c:v>
                </c:pt>
                <c:pt idx="4698">
                  <c:v>0.99088200000000004</c:v>
                </c:pt>
                <c:pt idx="4699">
                  <c:v>1.0075000000000001</c:v>
                </c:pt>
                <c:pt idx="4700">
                  <c:v>0.99616300000000013</c:v>
                </c:pt>
                <c:pt idx="4701">
                  <c:v>0.9975980000000001</c:v>
                </c:pt>
                <c:pt idx="4702">
                  <c:v>0.99637500000000001</c:v>
                </c:pt>
                <c:pt idx="4703">
                  <c:v>0.9949070000000001</c:v>
                </c:pt>
                <c:pt idx="4704">
                  <c:v>1.0011300000000001</c:v>
                </c:pt>
                <c:pt idx="4705">
                  <c:v>0.98452399999999995</c:v>
                </c:pt>
                <c:pt idx="4706">
                  <c:v>1.0064899999999999</c:v>
                </c:pt>
                <c:pt idx="4707">
                  <c:v>0.99395</c:v>
                </c:pt>
                <c:pt idx="4708">
                  <c:v>0.99762099999999987</c:v>
                </c:pt>
                <c:pt idx="4709">
                  <c:v>1.00109</c:v>
                </c:pt>
                <c:pt idx="4710">
                  <c:v>1.0053100000000001</c:v>
                </c:pt>
                <c:pt idx="4711">
                  <c:v>1.0119800000000001</c:v>
                </c:pt>
                <c:pt idx="4712">
                  <c:v>1.0000599999999999</c:v>
                </c:pt>
                <c:pt idx="4713">
                  <c:v>0.98036400000000001</c:v>
                </c:pt>
                <c:pt idx="4714">
                  <c:v>0.98829</c:v>
                </c:pt>
                <c:pt idx="4715">
                  <c:v>1.0077700000000001</c:v>
                </c:pt>
                <c:pt idx="4716">
                  <c:v>0.99837599999999993</c:v>
                </c:pt>
                <c:pt idx="4717">
                  <c:v>1.0030600000000001</c:v>
                </c:pt>
                <c:pt idx="4718">
                  <c:v>0.9987370000000001</c:v>
                </c:pt>
                <c:pt idx="4719">
                  <c:v>0.99853200000000009</c:v>
                </c:pt>
                <c:pt idx="4720">
                  <c:v>0.99673599999999996</c:v>
                </c:pt>
                <c:pt idx="4721">
                  <c:v>0.98914399999999991</c:v>
                </c:pt>
                <c:pt idx="4722">
                  <c:v>1.00318</c:v>
                </c:pt>
                <c:pt idx="4723">
                  <c:v>1.0018499999999999</c:v>
                </c:pt>
                <c:pt idx="4724">
                  <c:v>0.98440799999999995</c:v>
                </c:pt>
                <c:pt idx="4725">
                  <c:v>0.98125200000000001</c:v>
                </c:pt>
                <c:pt idx="4726">
                  <c:v>0.99916799999999995</c:v>
                </c:pt>
                <c:pt idx="4727">
                  <c:v>0.97448199999999996</c:v>
                </c:pt>
                <c:pt idx="4728">
                  <c:v>0.97249099999999999</c:v>
                </c:pt>
                <c:pt idx="4729">
                  <c:v>0.9895529999999999</c:v>
                </c:pt>
                <c:pt idx="4730">
                  <c:v>0.99214999999999998</c:v>
                </c:pt>
                <c:pt idx="4731">
                  <c:v>0.99890900000000005</c:v>
                </c:pt>
                <c:pt idx="4732">
                  <c:v>1.00047</c:v>
                </c:pt>
                <c:pt idx="4733">
                  <c:v>0.99040499999999998</c:v>
                </c:pt>
                <c:pt idx="4734">
                  <c:v>0.97424999999999995</c:v>
                </c:pt>
                <c:pt idx="4735">
                  <c:v>0.98791399999999996</c:v>
                </c:pt>
                <c:pt idx="4736">
                  <c:v>0.99647899999999989</c:v>
                </c:pt>
                <c:pt idx="4737">
                  <c:v>0.99918600000000002</c:v>
                </c:pt>
                <c:pt idx="4738">
                  <c:v>0.98506700000000003</c:v>
                </c:pt>
                <c:pt idx="4739">
                  <c:v>0.99574699999999994</c:v>
                </c:pt>
                <c:pt idx="4740">
                  <c:v>0.99599400000000005</c:v>
                </c:pt>
                <c:pt idx="4741">
                  <c:v>0.99232899999999991</c:v>
                </c:pt>
                <c:pt idx="4742">
                  <c:v>0.9848539999999999</c:v>
                </c:pt>
                <c:pt idx="4743">
                  <c:v>0.99065400000000003</c:v>
                </c:pt>
                <c:pt idx="4744">
                  <c:v>0.98734200000000005</c:v>
                </c:pt>
                <c:pt idx="4745">
                  <c:v>0.99705299999999997</c:v>
                </c:pt>
                <c:pt idx="4746">
                  <c:v>0.98712</c:v>
                </c:pt>
                <c:pt idx="4747">
                  <c:v>1.02789</c:v>
                </c:pt>
                <c:pt idx="4748">
                  <c:v>0.98790699999999998</c:v>
                </c:pt>
                <c:pt idx="4749">
                  <c:v>0.97371699999999994</c:v>
                </c:pt>
                <c:pt idx="4750">
                  <c:v>0.98844999999999994</c:v>
                </c:pt>
                <c:pt idx="4751">
                  <c:v>1.0037100000000001</c:v>
                </c:pt>
                <c:pt idx="4752">
                  <c:v>0.99830700000000006</c:v>
                </c:pt>
                <c:pt idx="4753">
                  <c:v>0.98111899999999996</c:v>
                </c:pt>
                <c:pt idx="4754">
                  <c:v>1.0099400000000001</c:v>
                </c:pt>
                <c:pt idx="4755">
                  <c:v>1.0042600000000002</c:v>
                </c:pt>
                <c:pt idx="4756">
                  <c:v>0.99925699999999995</c:v>
                </c:pt>
                <c:pt idx="4757">
                  <c:v>1.0077100000000001</c:v>
                </c:pt>
                <c:pt idx="4758">
                  <c:v>0.99898200000000004</c:v>
                </c:pt>
                <c:pt idx="4759">
                  <c:v>1.01109</c:v>
                </c:pt>
                <c:pt idx="4760">
                  <c:v>1.0047900000000001</c:v>
                </c:pt>
                <c:pt idx="4761">
                  <c:v>0.99228700000000003</c:v>
                </c:pt>
                <c:pt idx="4762">
                  <c:v>0.99291699999999994</c:v>
                </c:pt>
                <c:pt idx="4763">
                  <c:v>0.99847200000000003</c:v>
                </c:pt>
                <c:pt idx="4764">
                  <c:v>0.99045399999999995</c:v>
                </c:pt>
                <c:pt idx="4765">
                  <c:v>0.99687199999999998</c:v>
                </c:pt>
                <c:pt idx="4766">
                  <c:v>1.0047900000000001</c:v>
                </c:pt>
                <c:pt idx="4767">
                  <c:v>1.00013</c:v>
                </c:pt>
                <c:pt idx="4768">
                  <c:v>0.99024699999999999</c:v>
                </c:pt>
                <c:pt idx="4769">
                  <c:v>0.99886799999999998</c:v>
                </c:pt>
                <c:pt idx="4770">
                  <c:v>1.00281</c:v>
                </c:pt>
                <c:pt idx="4771">
                  <c:v>1.0067700000000002</c:v>
                </c:pt>
                <c:pt idx="4772">
                  <c:v>0.9837149999999999</c:v>
                </c:pt>
                <c:pt idx="4773">
                  <c:v>1.0003099999999998</c:v>
                </c:pt>
                <c:pt idx="4774">
                  <c:v>0.98171000000000008</c:v>
                </c:pt>
                <c:pt idx="4775">
                  <c:v>1.00597</c:v>
                </c:pt>
                <c:pt idx="4776">
                  <c:v>0.99242600000000003</c:v>
                </c:pt>
                <c:pt idx="4777">
                  <c:v>0.99280099999999993</c:v>
                </c:pt>
                <c:pt idx="4778">
                  <c:v>0.98892200000000008</c:v>
                </c:pt>
                <c:pt idx="4779">
                  <c:v>0.98908599999999991</c:v>
                </c:pt>
                <c:pt idx="4780">
                  <c:v>0.98534699999999997</c:v>
                </c:pt>
                <c:pt idx="4781">
                  <c:v>0.99325699999999995</c:v>
                </c:pt>
                <c:pt idx="4782">
                  <c:v>0.98803699999999994</c:v>
                </c:pt>
                <c:pt idx="4783">
                  <c:v>0.98221899999999995</c:v>
                </c:pt>
                <c:pt idx="4784">
                  <c:v>0.99792500000000006</c:v>
                </c:pt>
                <c:pt idx="4785">
                  <c:v>1.00596</c:v>
                </c:pt>
                <c:pt idx="4786">
                  <c:v>0.97530800000000006</c:v>
                </c:pt>
                <c:pt idx="4787">
                  <c:v>0.9988149999999999</c:v>
                </c:pt>
                <c:pt idx="4788">
                  <c:v>0.99699100000000007</c:v>
                </c:pt>
                <c:pt idx="4789">
                  <c:v>0.99863799999999991</c:v>
                </c:pt>
                <c:pt idx="4790">
                  <c:v>0.99228500000000008</c:v>
                </c:pt>
                <c:pt idx="4791">
                  <c:v>1.00779</c:v>
                </c:pt>
                <c:pt idx="4792">
                  <c:v>1.0062200000000001</c:v>
                </c:pt>
                <c:pt idx="4793">
                  <c:v>1.00546</c:v>
                </c:pt>
                <c:pt idx="4794">
                  <c:v>0.99883599999999995</c:v>
                </c:pt>
                <c:pt idx="4795">
                  <c:v>1.0059200000000001</c:v>
                </c:pt>
                <c:pt idx="4796">
                  <c:v>0.98392299999999988</c:v>
                </c:pt>
                <c:pt idx="4797">
                  <c:v>0.99967600000000001</c:v>
                </c:pt>
                <c:pt idx="4798">
                  <c:v>0.99722500000000003</c:v>
                </c:pt>
                <c:pt idx="4799">
                  <c:v>1.00939</c:v>
                </c:pt>
                <c:pt idx="4800">
                  <c:v>0.99081199999999992</c:v>
                </c:pt>
                <c:pt idx="4801">
                  <c:v>0.99712199999999995</c:v>
                </c:pt>
                <c:pt idx="4802">
                  <c:v>0.99646299999999999</c:v>
                </c:pt>
                <c:pt idx="4803">
                  <c:v>1.0014000000000001</c:v>
                </c:pt>
                <c:pt idx="4804">
                  <c:v>0.99730600000000003</c:v>
                </c:pt>
                <c:pt idx="4805">
                  <c:v>1.0020899999999999</c:v>
                </c:pt>
                <c:pt idx="4806">
                  <c:v>0.998668</c:v>
                </c:pt>
                <c:pt idx="4807">
                  <c:v>0.96024500000000002</c:v>
                </c:pt>
                <c:pt idx="4808">
                  <c:v>0.99579000000000006</c:v>
                </c:pt>
                <c:pt idx="4809">
                  <c:v>1.00406</c:v>
                </c:pt>
                <c:pt idx="4810">
                  <c:v>1.00413</c:v>
                </c:pt>
                <c:pt idx="4811">
                  <c:v>0.99534299999999987</c:v>
                </c:pt>
                <c:pt idx="4812">
                  <c:v>1.01844</c:v>
                </c:pt>
                <c:pt idx="4813">
                  <c:v>1.0001199999999999</c:v>
                </c:pt>
                <c:pt idx="4814">
                  <c:v>1.0100100000000001</c:v>
                </c:pt>
                <c:pt idx="4815">
                  <c:v>1.00658</c:v>
                </c:pt>
                <c:pt idx="4816">
                  <c:v>1.0072400000000001</c:v>
                </c:pt>
                <c:pt idx="4817">
                  <c:v>1.0002199999999999</c:v>
                </c:pt>
                <c:pt idx="4818">
                  <c:v>0.98404999999999998</c:v>
                </c:pt>
                <c:pt idx="4819">
                  <c:v>0.98630899999999999</c:v>
                </c:pt>
                <c:pt idx="4820">
                  <c:v>0.9917149999999999</c:v>
                </c:pt>
                <c:pt idx="4821">
                  <c:v>1.0005200000000001</c:v>
                </c:pt>
                <c:pt idx="4822">
                  <c:v>0.99952200000000013</c:v>
                </c:pt>
                <c:pt idx="4823">
                  <c:v>0.99333100000000008</c:v>
                </c:pt>
                <c:pt idx="4824">
                  <c:v>0.99912699999999999</c:v>
                </c:pt>
                <c:pt idx="4825">
                  <c:v>1.0091399999999999</c:v>
                </c:pt>
                <c:pt idx="4826">
                  <c:v>1.00336</c:v>
                </c:pt>
                <c:pt idx="4827">
                  <c:v>1.00343</c:v>
                </c:pt>
                <c:pt idx="4828">
                  <c:v>0.99935499999999999</c:v>
                </c:pt>
                <c:pt idx="4829">
                  <c:v>0.99972700000000003</c:v>
                </c:pt>
                <c:pt idx="4830">
                  <c:v>1.0073099999999999</c:v>
                </c:pt>
                <c:pt idx="4831">
                  <c:v>0.99489899999999998</c:v>
                </c:pt>
                <c:pt idx="4832">
                  <c:v>1.00305</c:v>
                </c:pt>
                <c:pt idx="4833">
                  <c:v>1.00823</c:v>
                </c:pt>
                <c:pt idx="4834">
                  <c:v>0.99537500000000012</c:v>
                </c:pt>
                <c:pt idx="4835">
                  <c:v>1.01457</c:v>
                </c:pt>
                <c:pt idx="4836">
                  <c:v>0.99188999999999994</c:v>
                </c:pt>
                <c:pt idx="4837">
                  <c:v>0.99441900000000005</c:v>
                </c:pt>
                <c:pt idx="4838">
                  <c:v>1.0000599999999999</c:v>
                </c:pt>
                <c:pt idx="4839">
                  <c:v>1.0018199999999999</c:v>
                </c:pt>
                <c:pt idx="4840">
                  <c:v>1.0292699999999999</c:v>
                </c:pt>
                <c:pt idx="4841">
                  <c:v>0.9893519999999999</c:v>
                </c:pt>
                <c:pt idx="4842">
                  <c:v>0.99322600000000005</c:v>
                </c:pt>
                <c:pt idx="4843">
                  <c:v>1.0006200000000001</c:v>
                </c:pt>
                <c:pt idx="4844">
                  <c:v>1.0078800000000001</c:v>
                </c:pt>
                <c:pt idx="4845">
                  <c:v>1.0135800000000001</c:v>
                </c:pt>
                <c:pt idx="4846">
                  <c:v>0.97259600000000002</c:v>
                </c:pt>
                <c:pt idx="4847">
                  <c:v>0.98603700000000005</c:v>
                </c:pt>
                <c:pt idx="4848">
                  <c:v>0.99295400000000011</c:v>
                </c:pt>
                <c:pt idx="4849">
                  <c:v>0.98202600000000007</c:v>
                </c:pt>
                <c:pt idx="4850">
                  <c:v>0.99983899999999992</c:v>
                </c:pt>
                <c:pt idx="4851">
                  <c:v>0.98788500000000001</c:v>
                </c:pt>
                <c:pt idx="4852">
                  <c:v>0.99519199999999997</c:v>
                </c:pt>
                <c:pt idx="4853">
                  <c:v>0.99336000000000002</c:v>
                </c:pt>
                <c:pt idx="4854">
                  <c:v>1.01383</c:v>
                </c:pt>
                <c:pt idx="4855">
                  <c:v>1.0048599999999999</c:v>
                </c:pt>
                <c:pt idx="4856">
                  <c:v>0.9926839999999999</c:v>
                </c:pt>
                <c:pt idx="4857">
                  <c:v>0.99722300000000008</c:v>
                </c:pt>
                <c:pt idx="4858">
                  <c:v>1.02189</c:v>
                </c:pt>
                <c:pt idx="4859">
                  <c:v>1.0077799999999999</c:v>
                </c:pt>
                <c:pt idx="4860">
                  <c:v>0.99158999999999997</c:v>
                </c:pt>
                <c:pt idx="4861">
                  <c:v>0.99393899999999991</c:v>
                </c:pt>
                <c:pt idx="4862">
                  <c:v>1.0027200000000001</c:v>
                </c:pt>
                <c:pt idx="4863">
                  <c:v>1.0054000000000001</c:v>
                </c:pt>
                <c:pt idx="4864">
                  <c:v>0.991031</c:v>
                </c:pt>
                <c:pt idx="4865">
                  <c:v>0.99229000000000001</c:v>
                </c:pt>
                <c:pt idx="4866">
                  <c:v>0.99088100000000001</c:v>
                </c:pt>
                <c:pt idx="4867">
                  <c:v>0.98672299999999991</c:v>
                </c:pt>
                <c:pt idx="4868">
                  <c:v>1.0014099999999999</c:v>
                </c:pt>
                <c:pt idx="4869">
                  <c:v>0.99736999999999998</c:v>
                </c:pt>
                <c:pt idx="4870">
                  <c:v>0.99872499999999997</c:v>
                </c:pt>
                <c:pt idx="4871">
                  <c:v>1.0086899999999999</c:v>
                </c:pt>
                <c:pt idx="4872">
                  <c:v>1.00227</c:v>
                </c:pt>
                <c:pt idx="4873">
                  <c:v>1.0154000000000001</c:v>
                </c:pt>
                <c:pt idx="4874">
                  <c:v>1.00752</c:v>
                </c:pt>
                <c:pt idx="4875">
                  <c:v>0.99729799999999991</c:v>
                </c:pt>
                <c:pt idx="4876">
                  <c:v>0.9927490000000001</c:v>
                </c:pt>
                <c:pt idx="4877">
                  <c:v>1.00769</c:v>
                </c:pt>
                <c:pt idx="4878">
                  <c:v>0.99311799999999995</c:v>
                </c:pt>
                <c:pt idx="4879">
                  <c:v>0.995336</c:v>
                </c:pt>
                <c:pt idx="4880">
                  <c:v>0.98526199999999997</c:v>
                </c:pt>
                <c:pt idx="4881">
                  <c:v>0.98969799999999997</c:v>
                </c:pt>
                <c:pt idx="4882">
                  <c:v>1.0116499999999999</c:v>
                </c:pt>
                <c:pt idx="4883">
                  <c:v>0.99878400000000001</c:v>
                </c:pt>
                <c:pt idx="4884">
                  <c:v>0.99163600000000007</c:v>
                </c:pt>
                <c:pt idx="4885">
                  <c:v>1.00142</c:v>
                </c:pt>
                <c:pt idx="4886">
                  <c:v>0.98638599999999999</c:v>
                </c:pt>
                <c:pt idx="4887">
                  <c:v>1.00092</c:v>
                </c:pt>
                <c:pt idx="4888">
                  <c:v>0.99120100000000011</c:v>
                </c:pt>
                <c:pt idx="4889">
                  <c:v>0.996313</c:v>
                </c:pt>
                <c:pt idx="4890">
                  <c:v>0.98244200000000004</c:v>
                </c:pt>
                <c:pt idx="4891">
                  <c:v>0.98769400000000007</c:v>
                </c:pt>
                <c:pt idx="4892">
                  <c:v>0.99416099999999996</c:v>
                </c:pt>
                <c:pt idx="4893">
                  <c:v>0.98923599999999989</c:v>
                </c:pt>
                <c:pt idx="4894">
                  <c:v>0.99262399999999995</c:v>
                </c:pt>
                <c:pt idx="4895">
                  <c:v>1.01346</c:v>
                </c:pt>
                <c:pt idx="4896">
                  <c:v>0.99707400000000002</c:v>
                </c:pt>
                <c:pt idx="4897">
                  <c:v>1.0101</c:v>
                </c:pt>
                <c:pt idx="4898">
                  <c:v>0.98225499999999988</c:v>
                </c:pt>
                <c:pt idx="4899">
                  <c:v>1.0017199999999999</c:v>
                </c:pt>
                <c:pt idx="4900">
                  <c:v>0.97734100000000002</c:v>
                </c:pt>
                <c:pt idx="4901">
                  <c:v>1.0090699999999999</c:v>
                </c:pt>
                <c:pt idx="4902">
                  <c:v>0.9894170000000001</c:v>
                </c:pt>
                <c:pt idx="4903">
                  <c:v>0.98950099999999996</c:v>
                </c:pt>
                <c:pt idx="4904">
                  <c:v>1.0084199999999999</c:v>
                </c:pt>
                <c:pt idx="4905">
                  <c:v>0.99905299999999997</c:v>
                </c:pt>
                <c:pt idx="4906">
                  <c:v>0.99878599999999995</c:v>
                </c:pt>
                <c:pt idx="4907">
                  <c:v>0.994228</c:v>
                </c:pt>
                <c:pt idx="4908">
                  <c:v>1.00101</c:v>
                </c:pt>
                <c:pt idx="4909">
                  <c:v>1.01898</c:v>
                </c:pt>
                <c:pt idx="4910">
                  <c:v>0.97787299999999999</c:v>
                </c:pt>
                <c:pt idx="4911">
                  <c:v>1.01607</c:v>
                </c:pt>
                <c:pt idx="4912">
                  <c:v>1.0001599999999999</c:v>
                </c:pt>
                <c:pt idx="4913">
                  <c:v>1.0012399999999999</c:v>
                </c:pt>
                <c:pt idx="4914">
                  <c:v>0.99091200000000002</c:v>
                </c:pt>
                <c:pt idx="4915">
                  <c:v>1.0121399999999998</c:v>
                </c:pt>
                <c:pt idx="4916">
                  <c:v>1.0103800000000001</c:v>
                </c:pt>
                <c:pt idx="4917">
                  <c:v>0.97992800000000002</c:v>
                </c:pt>
                <c:pt idx="4918">
                  <c:v>0.99109100000000006</c:v>
                </c:pt>
                <c:pt idx="4919">
                  <c:v>1.0019200000000001</c:v>
                </c:pt>
                <c:pt idx="4920">
                  <c:v>1.00136</c:v>
                </c:pt>
                <c:pt idx="4921">
                  <c:v>0.98824000000000001</c:v>
                </c:pt>
                <c:pt idx="4922">
                  <c:v>1.00824</c:v>
                </c:pt>
                <c:pt idx="4923">
                  <c:v>0.9928539999999999</c:v>
                </c:pt>
                <c:pt idx="4924">
                  <c:v>0.99150499999999997</c:v>
                </c:pt>
                <c:pt idx="4925">
                  <c:v>1.0026299999999999</c:v>
                </c:pt>
                <c:pt idx="4926">
                  <c:v>1.0022800000000001</c:v>
                </c:pt>
                <c:pt idx="4927">
                  <c:v>1.0043</c:v>
                </c:pt>
                <c:pt idx="4928">
                  <c:v>1.00125</c:v>
                </c:pt>
                <c:pt idx="4929">
                  <c:v>0.99150700000000003</c:v>
                </c:pt>
                <c:pt idx="4930">
                  <c:v>1.0065599999999999</c:v>
                </c:pt>
                <c:pt idx="4931">
                  <c:v>0.98565600000000009</c:v>
                </c:pt>
                <c:pt idx="4932">
                  <c:v>1.0102</c:v>
                </c:pt>
                <c:pt idx="4933">
                  <c:v>1.00376</c:v>
                </c:pt>
                <c:pt idx="4934">
                  <c:v>0.98616499999999996</c:v>
                </c:pt>
                <c:pt idx="4935">
                  <c:v>1.0016700000000001</c:v>
                </c:pt>
                <c:pt idx="4936">
                  <c:v>0.97877099999999995</c:v>
                </c:pt>
                <c:pt idx="4937">
                  <c:v>0.99929600000000007</c:v>
                </c:pt>
                <c:pt idx="4938">
                  <c:v>1.0008599999999999</c:v>
                </c:pt>
                <c:pt idx="4939">
                  <c:v>0.996417</c:v>
                </c:pt>
                <c:pt idx="4940">
                  <c:v>0.99421400000000004</c:v>
                </c:pt>
                <c:pt idx="4941">
                  <c:v>1.0041</c:v>
                </c:pt>
                <c:pt idx="4942">
                  <c:v>0.999691</c:v>
                </c:pt>
                <c:pt idx="4943">
                  <c:v>0.98453499999999994</c:v>
                </c:pt>
                <c:pt idx="4944">
                  <c:v>0.987703</c:v>
                </c:pt>
                <c:pt idx="4945">
                  <c:v>0.9883019999999999</c:v>
                </c:pt>
                <c:pt idx="4946">
                  <c:v>0.99127799999999999</c:v>
                </c:pt>
                <c:pt idx="4947">
                  <c:v>1.0228299999999999</c:v>
                </c:pt>
                <c:pt idx="4948">
                  <c:v>0.99322900000000003</c:v>
                </c:pt>
                <c:pt idx="4949">
                  <c:v>0.99935400000000008</c:v>
                </c:pt>
                <c:pt idx="4950">
                  <c:v>0.98853199999999997</c:v>
                </c:pt>
                <c:pt idx="4951">
                  <c:v>1.0056700000000001</c:v>
                </c:pt>
                <c:pt idx="4952">
                  <c:v>0.99112200000000006</c:v>
                </c:pt>
                <c:pt idx="4953">
                  <c:v>0.99230299999999994</c:v>
                </c:pt>
                <c:pt idx="4954">
                  <c:v>0.99124799999999991</c:v>
                </c:pt>
                <c:pt idx="4955">
                  <c:v>0.99311199999999999</c:v>
                </c:pt>
                <c:pt idx="4956">
                  <c:v>0.99719400000000002</c:v>
                </c:pt>
                <c:pt idx="4957">
                  <c:v>0.99874799999999997</c:v>
                </c:pt>
                <c:pt idx="4958">
                  <c:v>0.99607800000000002</c:v>
                </c:pt>
                <c:pt idx="4959">
                  <c:v>1.00593</c:v>
                </c:pt>
                <c:pt idx="4960">
                  <c:v>0.99231999999999998</c:v>
                </c:pt>
                <c:pt idx="4961">
                  <c:v>1.01139</c:v>
                </c:pt>
                <c:pt idx="4962">
                  <c:v>0.99695600000000006</c:v>
                </c:pt>
                <c:pt idx="4963">
                  <c:v>1.0061900000000001</c:v>
                </c:pt>
                <c:pt idx="4964">
                  <c:v>1.01346</c:v>
                </c:pt>
                <c:pt idx="4965">
                  <c:v>1.0068199999999998</c:v>
                </c:pt>
                <c:pt idx="4966">
                  <c:v>0.99471900000000002</c:v>
                </c:pt>
                <c:pt idx="4967">
                  <c:v>0.988591</c:v>
                </c:pt>
                <c:pt idx="4968">
                  <c:v>1.00691</c:v>
                </c:pt>
                <c:pt idx="4969">
                  <c:v>0.99788600000000005</c:v>
                </c:pt>
                <c:pt idx="4970">
                  <c:v>0.99832700000000008</c:v>
                </c:pt>
                <c:pt idx="4971">
                  <c:v>0.98877300000000012</c:v>
                </c:pt>
                <c:pt idx="4972">
                  <c:v>1.00786</c:v>
                </c:pt>
                <c:pt idx="4973">
                  <c:v>0.99932100000000001</c:v>
                </c:pt>
                <c:pt idx="4974">
                  <c:v>0.98753299999999999</c:v>
                </c:pt>
                <c:pt idx="4975">
                  <c:v>0.98329500000000003</c:v>
                </c:pt>
                <c:pt idx="4976">
                  <c:v>1.00101</c:v>
                </c:pt>
                <c:pt idx="4977">
                  <c:v>0.99733800000000006</c:v>
                </c:pt>
                <c:pt idx="4978">
                  <c:v>1.0194799999999999</c:v>
                </c:pt>
                <c:pt idx="4979">
                  <c:v>0.99171299999999996</c:v>
                </c:pt>
                <c:pt idx="4980">
                  <c:v>0.99973900000000004</c:v>
                </c:pt>
                <c:pt idx="4981">
                  <c:v>1.0187999999999999</c:v>
                </c:pt>
                <c:pt idx="4982">
                  <c:v>0.99345600000000001</c:v>
                </c:pt>
                <c:pt idx="4983">
                  <c:v>1.0039100000000001</c:v>
                </c:pt>
                <c:pt idx="4984">
                  <c:v>0.99884299999999993</c:v>
                </c:pt>
                <c:pt idx="4985">
                  <c:v>0.994008</c:v>
                </c:pt>
                <c:pt idx="4986">
                  <c:v>1.00796</c:v>
                </c:pt>
                <c:pt idx="4987">
                  <c:v>1.00186</c:v>
                </c:pt>
                <c:pt idx="4988">
                  <c:v>0.99945499999999998</c:v>
                </c:pt>
                <c:pt idx="4989">
                  <c:v>0.99598299999999995</c:v>
                </c:pt>
                <c:pt idx="4990">
                  <c:v>1.0036099999999999</c:v>
                </c:pt>
                <c:pt idx="4991">
                  <c:v>0.99703299999999995</c:v>
                </c:pt>
                <c:pt idx="4992">
                  <c:v>0.99399399999999993</c:v>
                </c:pt>
                <c:pt idx="4993">
                  <c:v>0.99430799999999997</c:v>
                </c:pt>
                <c:pt idx="4994">
                  <c:v>0.99147699999999994</c:v>
                </c:pt>
                <c:pt idx="4995">
                  <c:v>0.99448100000000006</c:v>
                </c:pt>
                <c:pt idx="4996">
                  <c:v>0.99848899999999996</c:v>
                </c:pt>
                <c:pt idx="4997">
                  <c:v>1.0041899999999999</c:v>
                </c:pt>
                <c:pt idx="4998">
                  <c:v>0.98622100000000001</c:v>
                </c:pt>
                <c:pt idx="4999">
                  <c:v>0.99523600000000001</c:v>
                </c:pt>
                <c:pt idx="5000">
                  <c:v>1.0017399999999999</c:v>
                </c:pt>
                <c:pt idx="5001">
                  <c:v>0.99207600000000007</c:v>
                </c:pt>
                <c:pt idx="5002">
                  <c:v>1.0001500000000001</c:v>
                </c:pt>
                <c:pt idx="5003">
                  <c:v>0.99302400000000002</c:v>
                </c:pt>
                <c:pt idx="5004">
                  <c:v>1.00606</c:v>
                </c:pt>
                <c:pt idx="5005">
                  <c:v>0.99575199999999997</c:v>
                </c:pt>
                <c:pt idx="5006">
                  <c:v>1.0158400000000001</c:v>
                </c:pt>
                <c:pt idx="5007">
                  <c:v>0.97302499999999992</c:v>
                </c:pt>
                <c:pt idx="5008">
                  <c:v>1.00017</c:v>
                </c:pt>
                <c:pt idx="5009">
                  <c:v>0.99892899999999996</c:v>
                </c:pt>
                <c:pt idx="5010">
                  <c:v>0.99114900000000006</c:v>
                </c:pt>
                <c:pt idx="5011">
                  <c:v>1.0006699999999999</c:v>
                </c:pt>
                <c:pt idx="5012">
                  <c:v>0.98372800000000005</c:v>
                </c:pt>
                <c:pt idx="5013">
                  <c:v>0.99387000000000003</c:v>
                </c:pt>
                <c:pt idx="5014">
                  <c:v>1.00061</c:v>
                </c:pt>
                <c:pt idx="5015">
                  <c:v>1.0041</c:v>
                </c:pt>
                <c:pt idx="5016">
                  <c:v>1.0102200000000001</c:v>
                </c:pt>
                <c:pt idx="5017">
                  <c:v>0.99627799999999989</c:v>
                </c:pt>
                <c:pt idx="5018">
                  <c:v>0.99132900000000002</c:v>
                </c:pt>
                <c:pt idx="5019">
                  <c:v>0.99786300000000006</c:v>
                </c:pt>
                <c:pt idx="5020">
                  <c:v>0.99512</c:v>
                </c:pt>
                <c:pt idx="5021">
                  <c:v>0.99359900000000001</c:v>
                </c:pt>
                <c:pt idx="5022">
                  <c:v>0.99526700000000001</c:v>
                </c:pt>
                <c:pt idx="5023">
                  <c:v>0.99176600000000004</c:v>
                </c:pt>
                <c:pt idx="5024">
                  <c:v>1.0188900000000001</c:v>
                </c:pt>
                <c:pt idx="5025">
                  <c:v>0.99602000000000002</c:v>
                </c:pt>
                <c:pt idx="5026">
                  <c:v>0.99455299999999991</c:v>
                </c:pt>
                <c:pt idx="5027">
                  <c:v>0.99013299999999993</c:v>
                </c:pt>
                <c:pt idx="5028">
                  <c:v>0.99036400000000002</c:v>
                </c:pt>
                <c:pt idx="5029">
                  <c:v>1.00918</c:v>
                </c:pt>
                <c:pt idx="5030">
                  <c:v>1.0071999999999999</c:v>
                </c:pt>
                <c:pt idx="5031">
                  <c:v>0.99164799999999997</c:v>
                </c:pt>
                <c:pt idx="5032">
                  <c:v>0.99030200000000002</c:v>
                </c:pt>
                <c:pt idx="5033">
                  <c:v>0.97228799999999993</c:v>
                </c:pt>
                <c:pt idx="5034">
                  <c:v>1.0003299999999999</c:v>
                </c:pt>
                <c:pt idx="5035">
                  <c:v>0.99987099999999995</c:v>
                </c:pt>
                <c:pt idx="5036">
                  <c:v>1.0005999999999999</c:v>
                </c:pt>
                <c:pt idx="5037">
                  <c:v>0.98246500000000003</c:v>
                </c:pt>
                <c:pt idx="5038">
                  <c:v>1.0001100000000001</c:v>
                </c:pt>
                <c:pt idx="5039">
                  <c:v>1.0094399999999999</c:v>
                </c:pt>
                <c:pt idx="5040">
                  <c:v>1.0065999999999999</c:v>
                </c:pt>
                <c:pt idx="5041">
                  <c:v>0.99527100000000002</c:v>
                </c:pt>
                <c:pt idx="5042">
                  <c:v>0.99261200000000005</c:v>
                </c:pt>
                <c:pt idx="5043">
                  <c:v>0.99404999999999999</c:v>
                </c:pt>
                <c:pt idx="5044">
                  <c:v>1.0151000000000001</c:v>
                </c:pt>
                <c:pt idx="5045">
                  <c:v>0.99863000000000002</c:v>
                </c:pt>
                <c:pt idx="5046">
                  <c:v>0.99148799999999992</c:v>
                </c:pt>
                <c:pt idx="5047">
                  <c:v>1.01457</c:v>
                </c:pt>
                <c:pt idx="5048">
                  <c:v>1.0013299999999998</c:v>
                </c:pt>
                <c:pt idx="5049">
                  <c:v>0.99710100000000002</c:v>
                </c:pt>
                <c:pt idx="5050">
                  <c:v>1.00685</c:v>
                </c:pt>
                <c:pt idx="5051">
                  <c:v>1.0005500000000001</c:v>
                </c:pt>
                <c:pt idx="5052">
                  <c:v>0.99378500000000003</c:v>
                </c:pt>
                <c:pt idx="5053">
                  <c:v>0.99395500000000003</c:v>
                </c:pt>
                <c:pt idx="5054">
                  <c:v>1.0163200000000001</c:v>
                </c:pt>
                <c:pt idx="5055">
                  <c:v>0.99472099999999997</c:v>
                </c:pt>
                <c:pt idx="5056">
                  <c:v>1.0033099999999999</c:v>
                </c:pt>
                <c:pt idx="5057">
                  <c:v>0.995977</c:v>
                </c:pt>
                <c:pt idx="5058">
                  <c:v>0.99162899999999998</c:v>
                </c:pt>
                <c:pt idx="5059">
                  <c:v>0.99583199999999994</c:v>
                </c:pt>
                <c:pt idx="5060">
                  <c:v>0.99878999999999996</c:v>
                </c:pt>
                <c:pt idx="5061">
                  <c:v>0.996973</c:v>
                </c:pt>
                <c:pt idx="5062">
                  <c:v>0.99918300000000004</c:v>
                </c:pt>
                <c:pt idx="5063">
                  <c:v>0.99258199999999996</c:v>
                </c:pt>
                <c:pt idx="5064">
                  <c:v>1.00091</c:v>
                </c:pt>
                <c:pt idx="5065">
                  <c:v>0.98931999999999998</c:v>
                </c:pt>
                <c:pt idx="5066">
                  <c:v>1.0097699999999998</c:v>
                </c:pt>
                <c:pt idx="5067">
                  <c:v>0.99340399999999995</c:v>
                </c:pt>
                <c:pt idx="5068">
                  <c:v>1.0039100000000001</c:v>
                </c:pt>
                <c:pt idx="5069">
                  <c:v>0.97809299999999999</c:v>
                </c:pt>
                <c:pt idx="5070">
                  <c:v>1.00183</c:v>
                </c:pt>
                <c:pt idx="5071">
                  <c:v>1.0024299999999999</c:v>
                </c:pt>
                <c:pt idx="5072">
                  <c:v>1.03281</c:v>
                </c:pt>
                <c:pt idx="5073">
                  <c:v>0.98990899999999993</c:v>
                </c:pt>
                <c:pt idx="5074">
                  <c:v>1.00447</c:v>
                </c:pt>
                <c:pt idx="5075">
                  <c:v>1.0179799999999999</c:v>
                </c:pt>
                <c:pt idx="5076">
                  <c:v>0.996502</c:v>
                </c:pt>
                <c:pt idx="5077">
                  <c:v>0.99262800000000007</c:v>
                </c:pt>
                <c:pt idx="5078">
                  <c:v>0.99974099999999999</c:v>
                </c:pt>
                <c:pt idx="5079">
                  <c:v>0.98208400000000007</c:v>
                </c:pt>
                <c:pt idx="5080">
                  <c:v>0.98914299999999999</c:v>
                </c:pt>
                <c:pt idx="5081">
                  <c:v>0.98925300000000005</c:v>
                </c:pt>
                <c:pt idx="5082">
                  <c:v>0.99690900000000005</c:v>
                </c:pt>
                <c:pt idx="5083">
                  <c:v>0.99932900000000002</c:v>
                </c:pt>
                <c:pt idx="5084">
                  <c:v>0.98293700000000006</c:v>
                </c:pt>
                <c:pt idx="5085">
                  <c:v>1.00501</c:v>
                </c:pt>
                <c:pt idx="5086">
                  <c:v>0.99997499999999995</c:v>
                </c:pt>
                <c:pt idx="5087">
                  <c:v>0.96135500000000007</c:v>
                </c:pt>
                <c:pt idx="5088">
                  <c:v>0.99485999999999997</c:v>
                </c:pt>
                <c:pt idx="5089">
                  <c:v>1.00736</c:v>
                </c:pt>
                <c:pt idx="5090">
                  <c:v>1.0039499999999999</c:v>
                </c:pt>
                <c:pt idx="5091">
                  <c:v>0.98742199999999991</c:v>
                </c:pt>
                <c:pt idx="5092">
                  <c:v>0.9927220000000001</c:v>
                </c:pt>
                <c:pt idx="5093">
                  <c:v>0.98742299999999994</c:v>
                </c:pt>
                <c:pt idx="5094">
                  <c:v>0.99867199999999989</c:v>
                </c:pt>
                <c:pt idx="5095">
                  <c:v>1.0014500000000002</c:v>
                </c:pt>
                <c:pt idx="5096">
                  <c:v>1.0039400000000001</c:v>
                </c:pt>
                <c:pt idx="5097">
                  <c:v>0.99550300000000003</c:v>
                </c:pt>
                <c:pt idx="5098">
                  <c:v>1.00709</c:v>
                </c:pt>
                <c:pt idx="5099">
                  <c:v>0.993892</c:v>
                </c:pt>
                <c:pt idx="5100">
                  <c:v>0.99994300000000003</c:v>
                </c:pt>
                <c:pt idx="5101">
                  <c:v>1.0004999999999999</c:v>
                </c:pt>
                <c:pt idx="5102">
                  <c:v>1.0085900000000001</c:v>
                </c:pt>
                <c:pt idx="5103">
                  <c:v>1.00308</c:v>
                </c:pt>
                <c:pt idx="5104">
                  <c:v>0.99959900000000002</c:v>
                </c:pt>
                <c:pt idx="5105">
                  <c:v>1.0037499999999999</c:v>
                </c:pt>
                <c:pt idx="5106">
                  <c:v>0.99167800000000006</c:v>
                </c:pt>
                <c:pt idx="5107">
                  <c:v>1.0025600000000001</c:v>
                </c:pt>
                <c:pt idx="5108">
                  <c:v>1.00648</c:v>
                </c:pt>
                <c:pt idx="5109">
                  <c:v>1.0008700000000001</c:v>
                </c:pt>
                <c:pt idx="5110">
                  <c:v>1.0010300000000001</c:v>
                </c:pt>
                <c:pt idx="5111">
                  <c:v>0.99848199999999998</c:v>
                </c:pt>
                <c:pt idx="5112">
                  <c:v>0.98895200000000005</c:v>
                </c:pt>
                <c:pt idx="5113">
                  <c:v>1.00221</c:v>
                </c:pt>
                <c:pt idx="5114">
                  <c:v>0.98731600000000008</c:v>
                </c:pt>
                <c:pt idx="5115">
                  <c:v>1.0001199999999999</c:v>
                </c:pt>
                <c:pt idx="5116">
                  <c:v>1.00766</c:v>
                </c:pt>
                <c:pt idx="5117">
                  <c:v>0.99746499999999994</c:v>
                </c:pt>
                <c:pt idx="5118">
                  <c:v>1.0026200000000001</c:v>
                </c:pt>
                <c:pt idx="5119">
                  <c:v>0.99693799999999999</c:v>
                </c:pt>
                <c:pt idx="5120">
                  <c:v>1.0001599999999999</c:v>
                </c:pt>
                <c:pt idx="5121">
                  <c:v>0.992344</c:v>
                </c:pt>
                <c:pt idx="5122">
                  <c:v>1.00302</c:v>
                </c:pt>
                <c:pt idx="5123">
                  <c:v>0.98870000000000002</c:v>
                </c:pt>
                <c:pt idx="5124">
                  <c:v>1.00546</c:v>
                </c:pt>
                <c:pt idx="5125">
                  <c:v>1.0068600000000001</c:v>
                </c:pt>
                <c:pt idx="5126">
                  <c:v>1.00648</c:v>
                </c:pt>
                <c:pt idx="5127">
                  <c:v>0.96906500000000007</c:v>
                </c:pt>
                <c:pt idx="5128">
                  <c:v>0.99772499999999997</c:v>
                </c:pt>
                <c:pt idx="5129">
                  <c:v>0.9983550000000001</c:v>
                </c:pt>
                <c:pt idx="5130">
                  <c:v>1.0127199999999998</c:v>
                </c:pt>
                <c:pt idx="5131">
                  <c:v>1.00284</c:v>
                </c:pt>
                <c:pt idx="5132">
                  <c:v>1.0021100000000001</c:v>
                </c:pt>
                <c:pt idx="5133">
                  <c:v>0.99913699999999994</c:v>
                </c:pt>
                <c:pt idx="5134">
                  <c:v>0.99796799999999997</c:v>
                </c:pt>
                <c:pt idx="5135">
                  <c:v>0.99661599999999995</c:v>
                </c:pt>
                <c:pt idx="5136">
                  <c:v>0.99667499999999998</c:v>
                </c:pt>
                <c:pt idx="5137">
                  <c:v>1.0118500000000001</c:v>
                </c:pt>
                <c:pt idx="5138">
                  <c:v>1.0120100000000001</c:v>
                </c:pt>
                <c:pt idx="5139">
                  <c:v>1.01122</c:v>
                </c:pt>
                <c:pt idx="5140">
                  <c:v>1.00082</c:v>
                </c:pt>
                <c:pt idx="5141">
                  <c:v>1.01861</c:v>
                </c:pt>
                <c:pt idx="5142">
                  <c:v>0.99843999999999988</c:v>
                </c:pt>
                <c:pt idx="5143">
                  <c:v>1.0054000000000001</c:v>
                </c:pt>
                <c:pt idx="5144">
                  <c:v>0.99805100000000002</c:v>
                </c:pt>
                <c:pt idx="5145">
                  <c:v>0.99805199999999994</c:v>
                </c:pt>
                <c:pt idx="5146">
                  <c:v>0.99961300000000008</c:v>
                </c:pt>
                <c:pt idx="5147">
                  <c:v>0.99760899999999997</c:v>
                </c:pt>
                <c:pt idx="5148">
                  <c:v>0.99763299999999999</c:v>
                </c:pt>
                <c:pt idx="5149">
                  <c:v>1.01935</c:v>
                </c:pt>
                <c:pt idx="5150">
                  <c:v>1.00434</c:v>
                </c:pt>
                <c:pt idx="5151">
                  <c:v>1.01403</c:v>
                </c:pt>
                <c:pt idx="5152">
                  <c:v>0.99273699999999998</c:v>
                </c:pt>
                <c:pt idx="5153">
                  <c:v>0.98810200000000004</c:v>
                </c:pt>
                <c:pt idx="5154">
                  <c:v>1.00546</c:v>
                </c:pt>
                <c:pt idx="5155">
                  <c:v>0.98856199999999994</c:v>
                </c:pt>
                <c:pt idx="5156">
                  <c:v>1.01006</c:v>
                </c:pt>
                <c:pt idx="5157">
                  <c:v>0.99834699999999998</c:v>
                </c:pt>
                <c:pt idx="5158">
                  <c:v>1.00061</c:v>
                </c:pt>
                <c:pt idx="5159">
                  <c:v>0.99754699999999996</c:v>
                </c:pt>
                <c:pt idx="5160">
                  <c:v>1.0062800000000001</c:v>
                </c:pt>
                <c:pt idx="5161">
                  <c:v>1.0027200000000001</c:v>
                </c:pt>
                <c:pt idx="5162">
                  <c:v>1.0087900000000001</c:v>
                </c:pt>
                <c:pt idx="5163">
                  <c:v>0.99793699999999996</c:v>
                </c:pt>
                <c:pt idx="5164">
                  <c:v>1.0062599999999999</c:v>
                </c:pt>
                <c:pt idx="5165">
                  <c:v>1.0055799999999999</c:v>
                </c:pt>
                <c:pt idx="5166">
                  <c:v>1.00444</c:v>
                </c:pt>
                <c:pt idx="5167">
                  <c:v>0.99637300000000006</c:v>
                </c:pt>
                <c:pt idx="5168">
                  <c:v>0.98556700000000008</c:v>
                </c:pt>
                <c:pt idx="5169">
                  <c:v>1.0019800000000001</c:v>
                </c:pt>
                <c:pt idx="5170">
                  <c:v>1.02098</c:v>
                </c:pt>
                <c:pt idx="5171">
                  <c:v>0.99065599999999998</c:v>
                </c:pt>
                <c:pt idx="5172">
                  <c:v>0.98487100000000005</c:v>
                </c:pt>
                <c:pt idx="5173">
                  <c:v>1.0097399999999999</c:v>
                </c:pt>
                <c:pt idx="5174">
                  <c:v>0.99257100000000009</c:v>
                </c:pt>
                <c:pt idx="5175">
                  <c:v>1.00451</c:v>
                </c:pt>
                <c:pt idx="5176">
                  <c:v>0.99708200000000002</c:v>
                </c:pt>
                <c:pt idx="5177">
                  <c:v>0.99707200000000007</c:v>
                </c:pt>
                <c:pt idx="5178">
                  <c:v>0.99936400000000003</c:v>
                </c:pt>
                <c:pt idx="5179">
                  <c:v>1.0002</c:v>
                </c:pt>
                <c:pt idx="5180">
                  <c:v>1.0006999999999999</c:v>
                </c:pt>
                <c:pt idx="5181">
                  <c:v>1.0051300000000001</c:v>
                </c:pt>
                <c:pt idx="5182">
                  <c:v>0.99849199999999994</c:v>
                </c:pt>
                <c:pt idx="5183">
                  <c:v>1.0220800000000001</c:v>
                </c:pt>
                <c:pt idx="5184">
                  <c:v>0.94576699999999991</c:v>
                </c:pt>
                <c:pt idx="5185">
                  <c:v>0.79672799999999999</c:v>
                </c:pt>
                <c:pt idx="5186">
                  <c:v>0.57031500000000002</c:v>
                </c:pt>
                <c:pt idx="5187">
                  <c:v>0.29185100000000003</c:v>
                </c:pt>
                <c:pt idx="5188">
                  <c:v>7.9933900000000002E-2</c:v>
                </c:pt>
                <c:pt idx="5189">
                  <c:v>7.961109999999999E-2</c:v>
                </c:pt>
                <c:pt idx="5190">
                  <c:v>5.1864999999999994E-2</c:v>
                </c:pt>
                <c:pt idx="5191">
                  <c:v>4.6317299999999999E-2</c:v>
                </c:pt>
                <c:pt idx="5192">
                  <c:v>3.2453799999999998E-2</c:v>
                </c:pt>
                <c:pt idx="5193">
                  <c:v>4.0601100000000001E-2</c:v>
                </c:pt>
                <c:pt idx="5194">
                  <c:v>5.33871E-2</c:v>
                </c:pt>
                <c:pt idx="5195">
                  <c:v>4.40831E-2</c:v>
                </c:pt>
                <c:pt idx="5196">
                  <c:v>3.6941500000000002E-2</c:v>
                </c:pt>
                <c:pt idx="5197">
                  <c:v>5.1465699999999996E-2</c:v>
                </c:pt>
                <c:pt idx="5198">
                  <c:v>5.1440899999999998E-2</c:v>
                </c:pt>
                <c:pt idx="5199">
                  <c:v>4.9323200000000005E-2</c:v>
                </c:pt>
                <c:pt idx="5200">
                  <c:v>3.77037E-2</c:v>
                </c:pt>
                <c:pt idx="5201">
                  <c:v>3.9319699999999999E-2</c:v>
                </c:pt>
                <c:pt idx="5202">
                  <c:v>3.6551500000000001E-2</c:v>
                </c:pt>
                <c:pt idx="5203">
                  <c:v>3.5575700000000002E-2</c:v>
                </c:pt>
                <c:pt idx="5204">
                  <c:v>3.6616500000000003E-2</c:v>
                </c:pt>
                <c:pt idx="5205">
                  <c:v>4.5578199999999999E-2</c:v>
                </c:pt>
                <c:pt idx="5206">
                  <c:v>4.1331799999999995E-2</c:v>
                </c:pt>
                <c:pt idx="5207">
                  <c:v>5.3729499999999999E-2</c:v>
                </c:pt>
                <c:pt idx="5208">
                  <c:v>4.7878400000000002E-2</c:v>
                </c:pt>
                <c:pt idx="5209">
                  <c:v>3.3054100000000003E-2</c:v>
                </c:pt>
                <c:pt idx="5210">
                  <c:v>4.3261800000000003E-2</c:v>
                </c:pt>
                <c:pt idx="5211">
                  <c:v>3.6929200000000002E-2</c:v>
                </c:pt>
                <c:pt idx="5212">
                  <c:v>2.7889000000000001E-2</c:v>
                </c:pt>
                <c:pt idx="5213">
                  <c:v>5.5405799999999998E-2</c:v>
                </c:pt>
                <c:pt idx="5214">
                  <c:v>3.8469799999999998E-2</c:v>
                </c:pt>
                <c:pt idx="5215">
                  <c:v>3.2191900000000002E-2</c:v>
                </c:pt>
                <c:pt idx="5216">
                  <c:v>1.27198E-2</c:v>
                </c:pt>
                <c:pt idx="5217">
                  <c:v>3.4226699999999999E-2</c:v>
                </c:pt>
                <c:pt idx="5218">
                  <c:v>5.3617900000000003E-2</c:v>
                </c:pt>
                <c:pt idx="5219">
                  <c:v>4.04097E-2</c:v>
                </c:pt>
                <c:pt idx="5220">
                  <c:v>8.1141999999999992E-2</c:v>
                </c:pt>
                <c:pt idx="5221">
                  <c:v>3.7583099999999994E-2</c:v>
                </c:pt>
                <c:pt idx="5222">
                  <c:v>3.2741199999999998E-2</c:v>
                </c:pt>
                <c:pt idx="5223">
                  <c:v>4.3031399999999997E-2</c:v>
                </c:pt>
                <c:pt idx="5224">
                  <c:v>2.06491E-2</c:v>
                </c:pt>
                <c:pt idx="5225">
                  <c:v>3.1013100000000002E-2</c:v>
                </c:pt>
                <c:pt idx="5226">
                  <c:v>4.9355400000000001E-2</c:v>
                </c:pt>
                <c:pt idx="5227">
                  <c:v>3.84023E-2</c:v>
                </c:pt>
                <c:pt idx="5228">
                  <c:v>3.8788800000000005E-2</c:v>
                </c:pt>
                <c:pt idx="5229">
                  <c:v>4.0403000000000001E-2</c:v>
                </c:pt>
                <c:pt idx="5230">
                  <c:v>3.0924199999999999E-2</c:v>
                </c:pt>
                <c:pt idx="5231">
                  <c:v>2.63723E-4</c:v>
                </c:pt>
                <c:pt idx="5232">
                  <c:v>1.5895300000000001E-2</c:v>
                </c:pt>
                <c:pt idx="5233">
                  <c:v>4.3698500000000001E-2</c:v>
                </c:pt>
                <c:pt idx="5234">
                  <c:v>4.40001E-2</c:v>
                </c:pt>
                <c:pt idx="5235">
                  <c:v>5.6789899999999997E-2</c:v>
                </c:pt>
                <c:pt idx="5236">
                  <c:v>2.6360700000000001E-2</c:v>
                </c:pt>
                <c:pt idx="5237">
                  <c:v>3.9467300000000004E-2</c:v>
                </c:pt>
                <c:pt idx="5238">
                  <c:v>3.04602E-2</c:v>
                </c:pt>
                <c:pt idx="5239">
                  <c:v>3.6331700000000001E-2</c:v>
                </c:pt>
                <c:pt idx="5240">
                  <c:v>2.2143900000000001E-2</c:v>
                </c:pt>
                <c:pt idx="5241">
                  <c:v>4.24468E-2</c:v>
                </c:pt>
                <c:pt idx="5242">
                  <c:v>3.8221899999999996E-2</c:v>
                </c:pt>
                <c:pt idx="5243">
                  <c:v>3.2309600000000001E-2</c:v>
                </c:pt>
                <c:pt idx="5244">
                  <c:v>1.7452200000000001E-2</c:v>
                </c:pt>
                <c:pt idx="5245">
                  <c:v>2.9571900000000002E-2</c:v>
                </c:pt>
                <c:pt idx="5246">
                  <c:v>5.3923800000000008E-2</c:v>
                </c:pt>
                <c:pt idx="5247">
                  <c:v>1.6953099999999999E-2</c:v>
                </c:pt>
                <c:pt idx="5248">
                  <c:v>2.3925999999999999E-2</c:v>
                </c:pt>
                <c:pt idx="5249">
                  <c:v>2.4731E-2</c:v>
                </c:pt>
                <c:pt idx="5250">
                  <c:v>2.4597399999999998E-2</c:v>
                </c:pt>
                <c:pt idx="5251">
                  <c:v>1.19285E-2</c:v>
                </c:pt>
                <c:pt idx="5252">
                  <c:v>2.4137700000000002E-2</c:v>
                </c:pt>
                <c:pt idx="5253">
                  <c:v>2.0955700000000001E-2</c:v>
                </c:pt>
                <c:pt idx="5254">
                  <c:v>2.6057299999999999E-2</c:v>
                </c:pt>
                <c:pt idx="5255">
                  <c:v>1.15847E-2</c:v>
                </c:pt>
                <c:pt idx="5256">
                  <c:v>1.9406E-2</c:v>
                </c:pt>
                <c:pt idx="5257">
                  <c:v>2.5189299999999998E-2</c:v>
                </c:pt>
                <c:pt idx="5258">
                  <c:v>1.7275799999999997E-2</c:v>
                </c:pt>
                <c:pt idx="5259">
                  <c:v>2.48788E-2</c:v>
                </c:pt>
                <c:pt idx="5260">
                  <c:v>2.4649900000000002E-2</c:v>
                </c:pt>
                <c:pt idx="5261">
                  <c:v>3.8315000000000002E-2</c:v>
                </c:pt>
                <c:pt idx="5262">
                  <c:v>2.6846699999999998E-2</c:v>
                </c:pt>
                <c:pt idx="5263">
                  <c:v>1.2053599999999999E-2</c:v>
                </c:pt>
                <c:pt idx="5264">
                  <c:v>3.7076100000000001E-2</c:v>
                </c:pt>
                <c:pt idx="5265">
                  <c:v>2.1585500000000001E-2</c:v>
                </c:pt>
                <c:pt idx="5266">
                  <c:v>2.8124600000000003E-2</c:v>
                </c:pt>
                <c:pt idx="5267">
                  <c:v>2.7338500000000002E-2</c:v>
                </c:pt>
                <c:pt idx="5268">
                  <c:v>2.8081100000000001E-2</c:v>
                </c:pt>
                <c:pt idx="5269">
                  <c:v>2.1845900000000001E-2</c:v>
                </c:pt>
                <c:pt idx="5270">
                  <c:v>2.8725899999999999E-2</c:v>
                </c:pt>
                <c:pt idx="5271">
                  <c:v>1.8891000000000002E-2</c:v>
                </c:pt>
                <c:pt idx="5272">
                  <c:v>2.04038E-2</c:v>
                </c:pt>
                <c:pt idx="5273">
                  <c:v>2.04142E-2</c:v>
                </c:pt>
                <c:pt idx="5274">
                  <c:v>2.49284E-2</c:v>
                </c:pt>
                <c:pt idx="5275">
                  <c:v>1.39209E-2</c:v>
                </c:pt>
                <c:pt idx="5276">
                  <c:v>1.7294299999999999E-2</c:v>
                </c:pt>
                <c:pt idx="5277">
                  <c:v>2.5161900000000001E-2</c:v>
                </c:pt>
                <c:pt idx="5278">
                  <c:v>6.6804600000000006E-2</c:v>
                </c:pt>
                <c:pt idx="5279">
                  <c:v>3.1223399999999998E-2</c:v>
                </c:pt>
                <c:pt idx="5280">
                  <c:v>7.4465199999999999E-3</c:v>
                </c:pt>
                <c:pt idx="5281">
                  <c:v>2.1162199999999999E-2</c:v>
                </c:pt>
                <c:pt idx="5282">
                  <c:v>2.14903E-2</c:v>
                </c:pt>
                <c:pt idx="5283">
                  <c:v>7.7198200000000005E-3</c:v>
                </c:pt>
                <c:pt idx="5284">
                  <c:v>3.04818E-2</c:v>
                </c:pt>
                <c:pt idx="5285">
                  <c:v>3.5391800000000001E-2</c:v>
                </c:pt>
                <c:pt idx="5286">
                  <c:v>2.7126899999999999E-2</c:v>
                </c:pt>
                <c:pt idx="5287">
                  <c:v>3.2338100000000002E-2</c:v>
                </c:pt>
                <c:pt idx="5288">
                  <c:v>1.8530899999999999E-2</c:v>
                </c:pt>
                <c:pt idx="5289">
                  <c:v>4.3318300000000004E-2</c:v>
                </c:pt>
                <c:pt idx="5290">
                  <c:v>3.2140499999999995E-2</c:v>
                </c:pt>
                <c:pt idx="5291">
                  <c:v>1.1282799999999999E-2</c:v>
                </c:pt>
                <c:pt idx="5292">
                  <c:v>2.7078399999999999E-2</c:v>
                </c:pt>
                <c:pt idx="5293">
                  <c:v>-8.0002700000000003E-3</c:v>
                </c:pt>
                <c:pt idx="5294">
                  <c:v>2.12544E-2</c:v>
                </c:pt>
                <c:pt idx="5295">
                  <c:v>1.08859E-2</c:v>
                </c:pt>
                <c:pt idx="5296">
                  <c:v>1.64301E-2</c:v>
                </c:pt>
                <c:pt idx="5297">
                  <c:v>2.3977200000000001E-2</c:v>
                </c:pt>
                <c:pt idx="5298">
                  <c:v>1.6083400000000001E-2</c:v>
                </c:pt>
                <c:pt idx="5299">
                  <c:v>4.2014099999999999E-2</c:v>
                </c:pt>
                <c:pt idx="5300">
                  <c:v>3.4097299999999997E-2</c:v>
                </c:pt>
                <c:pt idx="5301">
                  <c:v>1.7848099999999999E-2</c:v>
                </c:pt>
                <c:pt idx="5302">
                  <c:v>3.71738E-2</c:v>
                </c:pt>
                <c:pt idx="5303">
                  <c:v>3.8511799999999999E-2</c:v>
                </c:pt>
                <c:pt idx="5304">
                  <c:v>1.7452499999999999E-2</c:v>
                </c:pt>
                <c:pt idx="5305">
                  <c:v>3.5675999999999999E-2</c:v>
                </c:pt>
                <c:pt idx="5306">
                  <c:v>3.8597300000000001E-2</c:v>
                </c:pt>
                <c:pt idx="5307">
                  <c:v>-4.0440600000000004E-3</c:v>
                </c:pt>
                <c:pt idx="5308">
                  <c:v>2.2126E-2</c:v>
                </c:pt>
                <c:pt idx="5309">
                  <c:v>3.1404399999999999E-2</c:v>
                </c:pt>
                <c:pt idx="5310">
                  <c:v>2.3091E-2</c:v>
                </c:pt>
                <c:pt idx="5311">
                  <c:v>1.3082E-2</c:v>
                </c:pt>
                <c:pt idx="5312">
                  <c:v>3.5993299999999999E-2</c:v>
                </c:pt>
                <c:pt idx="5313">
                  <c:v>2.1518599999999999E-2</c:v>
                </c:pt>
                <c:pt idx="5314">
                  <c:v>2.01362E-2</c:v>
                </c:pt>
                <c:pt idx="5315">
                  <c:v>1.4589299999999999E-2</c:v>
                </c:pt>
                <c:pt idx="5316">
                  <c:v>3.4928500000000001E-2</c:v>
                </c:pt>
                <c:pt idx="5317">
                  <c:v>3.4371199999999998E-2</c:v>
                </c:pt>
                <c:pt idx="5318">
                  <c:v>1.6177199999999999E-2</c:v>
                </c:pt>
                <c:pt idx="5319">
                  <c:v>1.3539800000000001E-2</c:v>
                </c:pt>
                <c:pt idx="5320">
                  <c:v>1.69102E-2</c:v>
                </c:pt>
                <c:pt idx="5321">
                  <c:v>2.0332099999999999E-2</c:v>
                </c:pt>
                <c:pt idx="5322">
                  <c:v>4.3215900000000002E-2</c:v>
                </c:pt>
                <c:pt idx="5323">
                  <c:v>3.1218000000000003E-2</c:v>
                </c:pt>
                <c:pt idx="5324">
                  <c:v>1.26494E-2</c:v>
                </c:pt>
                <c:pt idx="5325">
                  <c:v>2.3968700000000003E-2</c:v>
                </c:pt>
                <c:pt idx="5326">
                  <c:v>3.6330299999999996E-2</c:v>
                </c:pt>
                <c:pt idx="5327">
                  <c:v>4.41765E-2</c:v>
                </c:pt>
                <c:pt idx="5328">
                  <c:v>1.6754000000000002E-2</c:v>
                </c:pt>
                <c:pt idx="5329">
                  <c:v>2.20132E-2</c:v>
                </c:pt>
                <c:pt idx="5330">
                  <c:v>7.0687500000000004E-3</c:v>
                </c:pt>
                <c:pt idx="5331">
                  <c:v>2.9838899999999998E-2</c:v>
                </c:pt>
                <c:pt idx="5332">
                  <c:v>6.0447900000000004E-3</c:v>
                </c:pt>
                <c:pt idx="5333">
                  <c:v>2.0166099999999999E-2</c:v>
                </c:pt>
                <c:pt idx="5334">
                  <c:v>1.09689E-2</c:v>
                </c:pt>
                <c:pt idx="5335">
                  <c:v>5.2983800000000005E-2</c:v>
                </c:pt>
                <c:pt idx="5336">
                  <c:v>2.04645E-3</c:v>
                </c:pt>
                <c:pt idx="5337">
                  <c:v>3.1408999999999999E-2</c:v>
                </c:pt>
                <c:pt idx="5338">
                  <c:v>1.9746400000000001E-2</c:v>
                </c:pt>
                <c:pt idx="5339">
                  <c:v>1.77415E-2</c:v>
                </c:pt>
                <c:pt idx="5340">
                  <c:v>2.5270899999999999E-2</c:v>
                </c:pt>
                <c:pt idx="5341">
                  <c:v>2.3750900000000002E-2</c:v>
                </c:pt>
                <c:pt idx="5342">
                  <c:v>1.9915599999999999E-2</c:v>
                </c:pt>
                <c:pt idx="5343">
                  <c:v>2.16989E-2</c:v>
                </c:pt>
                <c:pt idx="5344">
                  <c:v>2.6743799999999998E-2</c:v>
                </c:pt>
                <c:pt idx="5345">
                  <c:v>2.8522299999999997E-2</c:v>
                </c:pt>
                <c:pt idx="5346">
                  <c:v>2.7034100000000002E-2</c:v>
                </c:pt>
                <c:pt idx="5347">
                  <c:v>2.7613800000000001E-2</c:v>
                </c:pt>
                <c:pt idx="5348">
                  <c:v>1.1582800000000001E-2</c:v>
                </c:pt>
                <c:pt idx="5349">
                  <c:v>9.1054199999999995E-3</c:v>
                </c:pt>
                <c:pt idx="5350">
                  <c:v>1.13326E-2</c:v>
                </c:pt>
                <c:pt idx="5351">
                  <c:v>3.7667100000000002E-2</c:v>
                </c:pt>
                <c:pt idx="5352">
                  <c:v>1.7224400000000001E-2</c:v>
                </c:pt>
                <c:pt idx="5353">
                  <c:v>2.0713700000000003E-3</c:v>
                </c:pt>
                <c:pt idx="5354">
                  <c:v>1.2415500000000001E-2</c:v>
                </c:pt>
                <c:pt idx="5355">
                  <c:v>1.5534500000000001E-2</c:v>
                </c:pt>
                <c:pt idx="5356">
                  <c:v>2.7958799999999999E-2</c:v>
                </c:pt>
                <c:pt idx="5357">
                  <c:v>1.8494900000000002E-2</c:v>
                </c:pt>
                <c:pt idx="5358">
                  <c:v>3.23786E-2</c:v>
                </c:pt>
                <c:pt idx="5359">
                  <c:v>3.2288600000000001E-2</c:v>
                </c:pt>
                <c:pt idx="5360">
                  <c:v>1.47326E-2</c:v>
                </c:pt>
                <c:pt idx="5361">
                  <c:v>4.7111699999999998E-3</c:v>
                </c:pt>
                <c:pt idx="5362">
                  <c:v>1.89392E-2</c:v>
                </c:pt>
                <c:pt idx="5363">
                  <c:v>2.3822400000000001E-2</c:v>
                </c:pt>
                <c:pt idx="5364">
                  <c:v>2.89793E-2</c:v>
                </c:pt>
                <c:pt idx="5365">
                  <c:v>1.7263399999999998E-2</c:v>
                </c:pt>
                <c:pt idx="5366">
                  <c:v>2.1254700000000001E-2</c:v>
                </c:pt>
                <c:pt idx="5367">
                  <c:v>2.5374099999999997E-2</c:v>
                </c:pt>
                <c:pt idx="5368">
                  <c:v>1.54366E-2</c:v>
                </c:pt>
                <c:pt idx="5369">
                  <c:v>2.3123999999999999E-2</c:v>
                </c:pt>
                <c:pt idx="5370">
                  <c:v>1.12885E-2</c:v>
                </c:pt>
                <c:pt idx="5371">
                  <c:v>1.9401600000000001E-2</c:v>
                </c:pt>
                <c:pt idx="5372">
                  <c:v>1.5520200000000001E-2</c:v>
                </c:pt>
                <c:pt idx="5373">
                  <c:v>2.31384E-2</c:v>
                </c:pt>
                <c:pt idx="5374">
                  <c:v>3.7948200000000001E-2</c:v>
                </c:pt>
                <c:pt idx="5375">
                  <c:v>9.7731299999999997E-3</c:v>
                </c:pt>
                <c:pt idx="5376">
                  <c:v>1.30232E-2</c:v>
                </c:pt>
                <c:pt idx="5377">
                  <c:v>2.3925800000000001E-3</c:v>
                </c:pt>
                <c:pt idx="5378">
                  <c:v>3.1730000000000001E-2</c:v>
                </c:pt>
                <c:pt idx="5379">
                  <c:v>3.63196E-2</c:v>
                </c:pt>
                <c:pt idx="5380">
                  <c:v>4.0274499999999998E-2</c:v>
                </c:pt>
                <c:pt idx="5381">
                  <c:v>9.6324500000000007E-3</c:v>
                </c:pt>
                <c:pt idx="5382">
                  <c:v>7.6281700000000001E-3</c:v>
                </c:pt>
                <c:pt idx="5383">
                  <c:v>7.7781200000000003E-3</c:v>
                </c:pt>
                <c:pt idx="5384">
                  <c:v>2.2710399999999999E-2</c:v>
                </c:pt>
                <c:pt idx="5385">
                  <c:v>2.1647699999999999E-2</c:v>
                </c:pt>
                <c:pt idx="5386">
                  <c:v>2.6212099999999999E-2</c:v>
                </c:pt>
                <c:pt idx="5387">
                  <c:v>1.8672299999999999E-2</c:v>
                </c:pt>
                <c:pt idx="5388">
                  <c:v>3.5100300000000001E-2</c:v>
                </c:pt>
                <c:pt idx="5389">
                  <c:v>1.3987299999999999E-2</c:v>
                </c:pt>
                <c:pt idx="5390">
                  <c:v>1.2259000000000001E-2</c:v>
                </c:pt>
                <c:pt idx="5391">
                  <c:v>2.9270099999999997E-2</c:v>
                </c:pt>
                <c:pt idx="5392">
                  <c:v>2.7522000000000001E-2</c:v>
                </c:pt>
                <c:pt idx="5393">
                  <c:v>2.8090599999999997E-2</c:v>
                </c:pt>
                <c:pt idx="5394">
                  <c:v>2.3948199999999999E-2</c:v>
                </c:pt>
                <c:pt idx="5395">
                  <c:v>1.4898099999999999E-2</c:v>
                </c:pt>
                <c:pt idx="5396">
                  <c:v>2.0415599999999999E-2</c:v>
                </c:pt>
                <c:pt idx="5397">
                  <c:v>3.14428E-2</c:v>
                </c:pt>
                <c:pt idx="5398">
                  <c:v>2.6164899999999998E-2</c:v>
                </c:pt>
                <c:pt idx="5399">
                  <c:v>1.5347200000000002E-2</c:v>
                </c:pt>
                <c:pt idx="5400">
                  <c:v>3.6409499999999997E-2</c:v>
                </c:pt>
                <c:pt idx="5401">
                  <c:v>1.25088E-2</c:v>
                </c:pt>
                <c:pt idx="5402">
                  <c:v>2.0250799999999999E-2</c:v>
                </c:pt>
                <c:pt idx="5403">
                  <c:v>2.3766500000000001E-3</c:v>
                </c:pt>
                <c:pt idx="5404">
                  <c:v>3.9570000000000001E-2</c:v>
                </c:pt>
                <c:pt idx="5405">
                  <c:v>1.6708000000000001E-2</c:v>
                </c:pt>
                <c:pt idx="5406">
                  <c:v>2.2220200000000002E-2</c:v>
                </c:pt>
                <c:pt idx="5407">
                  <c:v>1.8661900000000002E-2</c:v>
                </c:pt>
                <c:pt idx="5408">
                  <c:v>9.3134399999999992E-3</c:v>
                </c:pt>
                <c:pt idx="5409">
                  <c:v>1.87856E-2</c:v>
                </c:pt>
                <c:pt idx="5410">
                  <c:v>1.7221899999999997E-3</c:v>
                </c:pt>
                <c:pt idx="5411">
                  <c:v>1.8207400000000002E-2</c:v>
                </c:pt>
                <c:pt idx="5412">
                  <c:v>1.4223900000000001E-2</c:v>
                </c:pt>
                <c:pt idx="5413">
                  <c:v>1.9374300000000001E-2</c:v>
                </c:pt>
                <c:pt idx="5414">
                  <c:v>3.2969899999999996E-2</c:v>
                </c:pt>
                <c:pt idx="5415">
                  <c:v>2.1709299999999997E-2</c:v>
                </c:pt>
                <c:pt idx="5416">
                  <c:v>1.3102900000000001E-2</c:v>
                </c:pt>
                <c:pt idx="5417">
                  <c:v>3.1191E-2</c:v>
                </c:pt>
                <c:pt idx="5418">
                  <c:v>2.5419199999999999E-2</c:v>
                </c:pt>
                <c:pt idx="5419">
                  <c:v>6.7963899999999994E-3</c:v>
                </c:pt>
                <c:pt idx="5420">
                  <c:v>1.0967999999999999E-2</c:v>
                </c:pt>
                <c:pt idx="5421">
                  <c:v>1.3919599999999999E-2</c:v>
                </c:pt>
                <c:pt idx="5422">
                  <c:v>1.30581E-2</c:v>
                </c:pt>
                <c:pt idx="5423">
                  <c:v>1.6425000000000002E-2</c:v>
                </c:pt>
                <c:pt idx="5424">
                  <c:v>2.44481E-2</c:v>
                </c:pt>
                <c:pt idx="5425">
                  <c:v>2.1017899999999999E-2</c:v>
                </c:pt>
                <c:pt idx="5426">
                  <c:v>3.1054399999999999E-2</c:v>
                </c:pt>
                <c:pt idx="5427">
                  <c:v>1.49201E-2</c:v>
                </c:pt>
                <c:pt idx="5428">
                  <c:v>2.3444099999999999E-2</c:v>
                </c:pt>
              </c:numCache>
            </c:numRef>
          </c:yVal>
          <c:smooth val="1"/>
          <c:extLst>
            <c:ext xmlns:c16="http://schemas.microsoft.com/office/drawing/2014/chart" uri="{C3380CC4-5D6E-409C-BE32-E72D297353CC}">
              <c16:uniqueId val="{00000000-F57E-4FC8-B77C-9C73A57CE3B4}"/>
            </c:ext>
          </c:extLst>
        </c:ser>
        <c:dLbls>
          <c:showLegendKey val="0"/>
          <c:showVal val="0"/>
          <c:showCatName val="0"/>
          <c:showSerName val="0"/>
          <c:showPercent val="0"/>
          <c:showBubbleSize val="0"/>
        </c:dLbls>
        <c:axId val="815558952"/>
        <c:axId val="843228128"/>
      </c:scatterChart>
      <c:valAx>
        <c:axId val="815558952"/>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dirty="0">
                    <a:latin typeface="Calibri" panose="020F0502020204030204" pitchFamily="34" charset="0"/>
                  </a:rPr>
                  <a:t>Index (time)</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843228128"/>
        <c:crosses val="autoZero"/>
        <c:crossBetween val="midCat"/>
      </c:valAx>
      <c:valAx>
        <c:axId val="843228128"/>
        <c:scaling>
          <c:orientation val="minMax"/>
          <c:min val="0"/>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dirty="0">
                    <a:latin typeface="Calibri" panose="020F0502020204030204" pitchFamily="34" charset="0"/>
                  </a:rPr>
                  <a:t>Strain [%]</a:t>
                </a:r>
              </a:p>
            </c:rich>
          </c:tx>
          <c:layout>
            <c:manualLayout>
              <c:xMode val="edge"/>
              <c:yMode val="edge"/>
              <c:x val="1.3595837502060787E-2"/>
              <c:y val="0.33721871114852009"/>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8155589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bg1"/>
                </a:solidFill>
                <a:latin typeface="+mn-lt"/>
                <a:ea typeface="+mn-ea"/>
                <a:cs typeface="+mn-cs"/>
              </a:defRPr>
            </a:pPr>
            <a:r>
              <a:rPr lang="en-US"/>
              <a:t>D11 Relaxation DCB S5 40c-120c</a:t>
            </a:r>
          </a:p>
        </c:rich>
      </c:tx>
      <c:layout>
        <c:manualLayout>
          <c:xMode val="edge"/>
          <c:yMode val="edge"/>
          <c:x val="5.7968967852535011E-2"/>
          <c:y val="2.3490301156758611E-2"/>
        </c:manualLayout>
      </c:layout>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bg1"/>
              </a:solidFill>
              <a:latin typeface="+mn-lt"/>
              <a:ea typeface="+mn-ea"/>
              <a:cs typeface="+mn-cs"/>
            </a:defRPr>
          </a:pPr>
          <a:endParaRPr lang="en-US"/>
        </a:p>
      </c:txPr>
    </c:title>
    <c:autoTitleDeleted val="0"/>
    <c:plotArea>
      <c:layout>
        <c:manualLayout>
          <c:layoutTarget val="inner"/>
          <c:xMode val="edge"/>
          <c:yMode val="edge"/>
          <c:x val="7.7815118588710375E-2"/>
          <c:y val="0.11561527727081983"/>
          <c:w val="0.87952884947621002"/>
          <c:h val="0.80703662275618304"/>
        </c:manualLayout>
      </c:layout>
      <c:scatterChart>
        <c:scatterStyle val="smoothMarker"/>
        <c:varyColors val="0"/>
        <c:ser>
          <c:idx val="2"/>
          <c:order val="0"/>
          <c:tx>
            <c:strRef>
              <c:f>'D11'!$C$4</c:f>
              <c:strCache>
                <c:ptCount val="1"/>
                <c:pt idx="0">
                  <c:v>40c</c:v>
                </c:pt>
              </c:strCache>
            </c:strRef>
          </c:tx>
          <c:spPr>
            <a:ln w="22225" cap="rnd">
              <a:solidFill>
                <a:schemeClr val="accent3"/>
              </a:solidFill>
              <a:round/>
            </a:ln>
            <a:effectLst/>
          </c:spPr>
          <c:marker>
            <c:symbol val="none"/>
          </c:marker>
          <c:xVal>
            <c:numRef>
              <c:f>'D11'!$B$5:$B$10222</c:f>
              <c:numCache>
                <c:formatCode>General</c:formatCode>
                <c:ptCount val="10218"/>
                <c:pt idx="0">
                  <c:v>1</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pt idx="867">
                  <c:v>8670</c:v>
                </c:pt>
                <c:pt idx="868">
                  <c:v>8680</c:v>
                </c:pt>
                <c:pt idx="869">
                  <c:v>8690</c:v>
                </c:pt>
                <c:pt idx="870">
                  <c:v>8700</c:v>
                </c:pt>
                <c:pt idx="871">
                  <c:v>8710</c:v>
                </c:pt>
                <c:pt idx="872">
                  <c:v>8720</c:v>
                </c:pt>
                <c:pt idx="873">
                  <c:v>8730</c:v>
                </c:pt>
                <c:pt idx="874">
                  <c:v>8740</c:v>
                </c:pt>
                <c:pt idx="875">
                  <c:v>8750</c:v>
                </c:pt>
                <c:pt idx="876">
                  <c:v>8760</c:v>
                </c:pt>
                <c:pt idx="877">
                  <c:v>8770</c:v>
                </c:pt>
                <c:pt idx="878">
                  <c:v>8780</c:v>
                </c:pt>
                <c:pt idx="879">
                  <c:v>8790</c:v>
                </c:pt>
                <c:pt idx="880">
                  <c:v>8800</c:v>
                </c:pt>
                <c:pt idx="881">
                  <c:v>8810</c:v>
                </c:pt>
                <c:pt idx="882">
                  <c:v>8820</c:v>
                </c:pt>
                <c:pt idx="883">
                  <c:v>8830</c:v>
                </c:pt>
                <c:pt idx="884">
                  <c:v>8840</c:v>
                </c:pt>
                <c:pt idx="885">
                  <c:v>8850</c:v>
                </c:pt>
                <c:pt idx="886">
                  <c:v>8860</c:v>
                </c:pt>
                <c:pt idx="887">
                  <c:v>8870</c:v>
                </c:pt>
                <c:pt idx="888">
                  <c:v>8880</c:v>
                </c:pt>
                <c:pt idx="889">
                  <c:v>8890</c:v>
                </c:pt>
                <c:pt idx="890">
                  <c:v>8900</c:v>
                </c:pt>
                <c:pt idx="891">
                  <c:v>8910</c:v>
                </c:pt>
                <c:pt idx="892">
                  <c:v>8920</c:v>
                </c:pt>
                <c:pt idx="893">
                  <c:v>8930</c:v>
                </c:pt>
                <c:pt idx="894">
                  <c:v>8940</c:v>
                </c:pt>
                <c:pt idx="895">
                  <c:v>8950</c:v>
                </c:pt>
                <c:pt idx="896">
                  <c:v>8960</c:v>
                </c:pt>
                <c:pt idx="897">
                  <c:v>8970</c:v>
                </c:pt>
                <c:pt idx="898">
                  <c:v>8980</c:v>
                </c:pt>
                <c:pt idx="899">
                  <c:v>8990</c:v>
                </c:pt>
                <c:pt idx="900">
                  <c:v>9000</c:v>
                </c:pt>
                <c:pt idx="901">
                  <c:v>9010</c:v>
                </c:pt>
                <c:pt idx="902">
                  <c:v>9020</c:v>
                </c:pt>
                <c:pt idx="903">
                  <c:v>9030</c:v>
                </c:pt>
                <c:pt idx="904">
                  <c:v>9040</c:v>
                </c:pt>
                <c:pt idx="905">
                  <c:v>9050</c:v>
                </c:pt>
                <c:pt idx="906">
                  <c:v>9060</c:v>
                </c:pt>
                <c:pt idx="907">
                  <c:v>9070</c:v>
                </c:pt>
                <c:pt idx="908">
                  <c:v>9080</c:v>
                </c:pt>
                <c:pt idx="909">
                  <c:v>9090</c:v>
                </c:pt>
                <c:pt idx="910">
                  <c:v>9100</c:v>
                </c:pt>
                <c:pt idx="911">
                  <c:v>9110</c:v>
                </c:pt>
                <c:pt idx="912">
                  <c:v>9120</c:v>
                </c:pt>
                <c:pt idx="913">
                  <c:v>9130</c:v>
                </c:pt>
                <c:pt idx="914">
                  <c:v>9140</c:v>
                </c:pt>
                <c:pt idx="915">
                  <c:v>9150</c:v>
                </c:pt>
                <c:pt idx="916">
                  <c:v>9160</c:v>
                </c:pt>
                <c:pt idx="917">
                  <c:v>9170</c:v>
                </c:pt>
                <c:pt idx="918">
                  <c:v>9180</c:v>
                </c:pt>
                <c:pt idx="919">
                  <c:v>9190</c:v>
                </c:pt>
                <c:pt idx="920">
                  <c:v>9200</c:v>
                </c:pt>
                <c:pt idx="921">
                  <c:v>9210</c:v>
                </c:pt>
                <c:pt idx="922">
                  <c:v>9220</c:v>
                </c:pt>
                <c:pt idx="923">
                  <c:v>9230</c:v>
                </c:pt>
                <c:pt idx="924">
                  <c:v>9240</c:v>
                </c:pt>
                <c:pt idx="925">
                  <c:v>9250</c:v>
                </c:pt>
                <c:pt idx="926">
                  <c:v>9260</c:v>
                </c:pt>
                <c:pt idx="927">
                  <c:v>9270</c:v>
                </c:pt>
                <c:pt idx="928">
                  <c:v>9280</c:v>
                </c:pt>
                <c:pt idx="929">
                  <c:v>9290</c:v>
                </c:pt>
                <c:pt idx="930">
                  <c:v>9300</c:v>
                </c:pt>
                <c:pt idx="931">
                  <c:v>9310</c:v>
                </c:pt>
                <c:pt idx="932">
                  <c:v>9320</c:v>
                </c:pt>
                <c:pt idx="933">
                  <c:v>9330</c:v>
                </c:pt>
                <c:pt idx="934">
                  <c:v>9340</c:v>
                </c:pt>
                <c:pt idx="935">
                  <c:v>9350</c:v>
                </c:pt>
                <c:pt idx="936">
                  <c:v>9360</c:v>
                </c:pt>
                <c:pt idx="937">
                  <c:v>9370</c:v>
                </c:pt>
                <c:pt idx="938">
                  <c:v>9380</c:v>
                </c:pt>
                <c:pt idx="939">
                  <c:v>9390</c:v>
                </c:pt>
                <c:pt idx="940">
                  <c:v>9400</c:v>
                </c:pt>
                <c:pt idx="941">
                  <c:v>9410</c:v>
                </c:pt>
                <c:pt idx="942">
                  <c:v>9420</c:v>
                </c:pt>
                <c:pt idx="943">
                  <c:v>9430</c:v>
                </c:pt>
                <c:pt idx="944">
                  <c:v>9440</c:v>
                </c:pt>
                <c:pt idx="945">
                  <c:v>9450</c:v>
                </c:pt>
                <c:pt idx="946">
                  <c:v>9460</c:v>
                </c:pt>
                <c:pt idx="947">
                  <c:v>9470</c:v>
                </c:pt>
                <c:pt idx="948">
                  <c:v>9480</c:v>
                </c:pt>
                <c:pt idx="949">
                  <c:v>9490</c:v>
                </c:pt>
                <c:pt idx="950">
                  <c:v>9500</c:v>
                </c:pt>
                <c:pt idx="951">
                  <c:v>9510</c:v>
                </c:pt>
                <c:pt idx="952">
                  <c:v>9520</c:v>
                </c:pt>
                <c:pt idx="953">
                  <c:v>9530</c:v>
                </c:pt>
                <c:pt idx="954">
                  <c:v>9540</c:v>
                </c:pt>
                <c:pt idx="955">
                  <c:v>9550</c:v>
                </c:pt>
                <c:pt idx="956">
                  <c:v>9560</c:v>
                </c:pt>
                <c:pt idx="957">
                  <c:v>9570</c:v>
                </c:pt>
                <c:pt idx="958">
                  <c:v>9580</c:v>
                </c:pt>
                <c:pt idx="959">
                  <c:v>9590</c:v>
                </c:pt>
                <c:pt idx="960">
                  <c:v>9600</c:v>
                </c:pt>
                <c:pt idx="961">
                  <c:v>9610</c:v>
                </c:pt>
                <c:pt idx="962">
                  <c:v>9620</c:v>
                </c:pt>
                <c:pt idx="963">
                  <c:v>9630</c:v>
                </c:pt>
                <c:pt idx="964">
                  <c:v>9640</c:v>
                </c:pt>
                <c:pt idx="965">
                  <c:v>9650</c:v>
                </c:pt>
                <c:pt idx="966">
                  <c:v>9660</c:v>
                </c:pt>
                <c:pt idx="967">
                  <c:v>9670</c:v>
                </c:pt>
                <c:pt idx="968">
                  <c:v>9680</c:v>
                </c:pt>
                <c:pt idx="969">
                  <c:v>9690</c:v>
                </c:pt>
                <c:pt idx="970">
                  <c:v>9700</c:v>
                </c:pt>
                <c:pt idx="971">
                  <c:v>9710</c:v>
                </c:pt>
                <c:pt idx="972">
                  <c:v>9720</c:v>
                </c:pt>
                <c:pt idx="973">
                  <c:v>9730</c:v>
                </c:pt>
                <c:pt idx="974">
                  <c:v>9740</c:v>
                </c:pt>
                <c:pt idx="975">
                  <c:v>9750</c:v>
                </c:pt>
                <c:pt idx="976">
                  <c:v>9760</c:v>
                </c:pt>
                <c:pt idx="977">
                  <c:v>9770</c:v>
                </c:pt>
                <c:pt idx="978">
                  <c:v>9780</c:v>
                </c:pt>
                <c:pt idx="979">
                  <c:v>9790</c:v>
                </c:pt>
                <c:pt idx="980">
                  <c:v>9800</c:v>
                </c:pt>
                <c:pt idx="981">
                  <c:v>9810</c:v>
                </c:pt>
                <c:pt idx="982">
                  <c:v>9820</c:v>
                </c:pt>
                <c:pt idx="983">
                  <c:v>9830</c:v>
                </c:pt>
                <c:pt idx="984">
                  <c:v>9840</c:v>
                </c:pt>
                <c:pt idx="985">
                  <c:v>9850</c:v>
                </c:pt>
                <c:pt idx="986">
                  <c:v>9860</c:v>
                </c:pt>
                <c:pt idx="987">
                  <c:v>9870</c:v>
                </c:pt>
                <c:pt idx="988">
                  <c:v>9880</c:v>
                </c:pt>
                <c:pt idx="989">
                  <c:v>9890</c:v>
                </c:pt>
                <c:pt idx="990">
                  <c:v>9900</c:v>
                </c:pt>
                <c:pt idx="991">
                  <c:v>9910</c:v>
                </c:pt>
                <c:pt idx="992">
                  <c:v>9920</c:v>
                </c:pt>
                <c:pt idx="993">
                  <c:v>9930</c:v>
                </c:pt>
                <c:pt idx="994">
                  <c:v>9940</c:v>
                </c:pt>
                <c:pt idx="995">
                  <c:v>9950</c:v>
                </c:pt>
                <c:pt idx="996">
                  <c:v>9960</c:v>
                </c:pt>
                <c:pt idx="997">
                  <c:v>9970</c:v>
                </c:pt>
                <c:pt idx="998">
                  <c:v>9980</c:v>
                </c:pt>
                <c:pt idx="999">
                  <c:v>9990</c:v>
                </c:pt>
                <c:pt idx="1000">
                  <c:v>10000</c:v>
                </c:pt>
                <c:pt idx="1001">
                  <c:v>10010</c:v>
                </c:pt>
                <c:pt idx="1002">
                  <c:v>10020</c:v>
                </c:pt>
                <c:pt idx="1003">
                  <c:v>10030</c:v>
                </c:pt>
                <c:pt idx="1004">
                  <c:v>10040</c:v>
                </c:pt>
                <c:pt idx="1005">
                  <c:v>10050</c:v>
                </c:pt>
                <c:pt idx="1006">
                  <c:v>10060</c:v>
                </c:pt>
                <c:pt idx="1007">
                  <c:v>10070</c:v>
                </c:pt>
                <c:pt idx="1008">
                  <c:v>10080</c:v>
                </c:pt>
                <c:pt idx="1009">
                  <c:v>10090</c:v>
                </c:pt>
                <c:pt idx="1010">
                  <c:v>10100</c:v>
                </c:pt>
                <c:pt idx="1011">
                  <c:v>10110</c:v>
                </c:pt>
                <c:pt idx="1012">
                  <c:v>10120</c:v>
                </c:pt>
                <c:pt idx="1013">
                  <c:v>10130</c:v>
                </c:pt>
                <c:pt idx="1014">
                  <c:v>10140</c:v>
                </c:pt>
                <c:pt idx="1015">
                  <c:v>10150</c:v>
                </c:pt>
                <c:pt idx="1016">
                  <c:v>10160</c:v>
                </c:pt>
                <c:pt idx="1017">
                  <c:v>10170</c:v>
                </c:pt>
                <c:pt idx="1018">
                  <c:v>10180</c:v>
                </c:pt>
                <c:pt idx="1019">
                  <c:v>10190</c:v>
                </c:pt>
                <c:pt idx="1020">
                  <c:v>10200</c:v>
                </c:pt>
                <c:pt idx="1021">
                  <c:v>10210</c:v>
                </c:pt>
                <c:pt idx="1022">
                  <c:v>10220</c:v>
                </c:pt>
                <c:pt idx="1023">
                  <c:v>10230</c:v>
                </c:pt>
                <c:pt idx="1024">
                  <c:v>10240</c:v>
                </c:pt>
                <c:pt idx="1025">
                  <c:v>10250</c:v>
                </c:pt>
                <c:pt idx="1026">
                  <c:v>10260</c:v>
                </c:pt>
                <c:pt idx="1027">
                  <c:v>10270</c:v>
                </c:pt>
                <c:pt idx="1028">
                  <c:v>10280</c:v>
                </c:pt>
                <c:pt idx="1029">
                  <c:v>10290</c:v>
                </c:pt>
                <c:pt idx="1030">
                  <c:v>10300</c:v>
                </c:pt>
                <c:pt idx="1031">
                  <c:v>10310</c:v>
                </c:pt>
                <c:pt idx="1032">
                  <c:v>10320</c:v>
                </c:pt>
                <c:pt idx="1033">
                  <c:v>10330</c:v>
                </c:pt>
                <c:pt idx="1034">
                  <c:v>10340</c:v>
                </c:pt>
                <c:pt idx="1035">
                  <c:v>10350</c:v>
                </c:pt>
                <c:pt idx="1036">
                  <c:v>10360</c:v>
                </c:pt>
                <c:pt idx="1037">
                  <c:v>10370</c:v>
                </c:pt>
                <c:pt idx="1038">
                  <c:v>10380</c:v>
                </c:pt>
                <c:pt idx="1039">
                  <c:v>10390</c:v>
                </c:pt>
                <c:pt idx="1040">
                  <c:v>10400</c:v>
                </c:pt>
                <c:pt idx="1041">
                  <c:v>10410</c:v>
                </c:pt>
                <c:pt idx="1042">
                  <c:v>10420</c:v>
                </c:pt>
                <c:pt idx="1043">
                  <c:v>10430</c:v>
                </c:pt>
                <c:pt idx="1044">
                  <c:v>10440</c:v>
                </c:pt>
                <c:pt idx="1045">
                  <c:v>10450</c:v>
                </c:pt>
                <c:pt idx="1046">
                  <c:v>10460</c:v>
                </c:pt>
                <c:pt idx="1047">
                  <c:v>10470</c:v>
                </c:pt>
                <c:pt idx="1048">
                  <c:v>10480</c:v>
                </c:pt>
                <c:pt idx="1049">
                  <c:v>10490</c:v>
                </c:pt>
                <c:pt idx="1050">
                  <c:v>10500</c:v>
                </c:pt>
                <c:pt idx="1051">
                  <c:v>10510</c:v>
                </c:pt>
                <c:pt idx="1052">
                  <c:v>10520</c:v>
                </c:pt>
                <c:pt idx="1053">
                  <c:v>10530</c:v>
                </c:pt>
                <c:pt idx="1054">
                  <c:v>10540</c:v>
                </c:pt>
                <c:pt idx="1055">
                  <c:v>10550</c:v>
                </c:pt>
                <c:pt idx="1056">
                  <c:v>10560</c:v>
                </c:pt>
                <c:pt idx="1057">
                  <c:v>10570</c:v>
                </c:pt>
                <c:pt idx="1058">
                  <c:v>10580</c:v>
                </c:pt>
                <c:pt idx="1059">
                  <c:v>10590</c:v>
                </c:pt>
                <c:pt idx="1060">
                  <c:v>10600</c:v>
                </c:pt>
                <c:pt idx="1061">
                  <c:v>10610</c:v>
                </c:pt>
                <c:pt idx="1062">
                  <c:v>10620</c:v>
                </c:pt>
                <c:pt idx="1063">
                  <c:v>10630</c:v>
                </c:pt>
                <c:pt idx="1064">
                  <c:v>10640</c:v>
                </c:pt>
                <c:pt idx="1065">
                  <c:v>10650</c:v>
                </c:pt>
                <c:pt idx="1066">
                  <c:v>10660</c:v>
                </c:pt>
                <c:pt idx="1067">
                  <c:v>10670</c:v>
                </c:pt>
                <c:pt idx="1068">
                  <c:v>10680</c:v>
                </c:pt>
                <c:pt idx="1069">
                  <c:v>10690</c:v>
                </c:pt>
                <c:pt idx="1070">
                  <c:v>10700</c:v>
                </c:pt>
                <c:pt idx="1071">
                  <c:v>10710</c:v>
                </c:pt>
                <c:pt idx="1072">
                  <c:v>10720</c:v>
                </c:pt>
                <c:pt idx="1073">
                  <c:v>10730</c:v>
                </c:pt>
                <c:pt idx="1074">
                  <c:v>10740</c:v>
                </c:pt>
                <c:pt idx="1075">
                  <c:v>10750</c:v>
                </c:pt>
                <c:pt idx="1076">
                  <c:v>10760</c:v>
                </c:pt>
                <c:pt idx="1077">
                  <c:v>10770</c:v>
                </c:pt>
                <c:pt idx="1078">
                  <c:v>10780</c:v>
                </c:pt>
                <c:pt idx="1079">
                  <c:v>10790</c:v>
                </c:pt>
                <c:pt idx="1080">
                  <c:v>10800</c:v>
                </c:pt>
                <c:pt idx="1081">
                  <c:v>10810</c:v>
                </c:pt>
                <c:pt idx="1082">
                  <c:v>10820</c:v>
                </c:pt>
                <c:pt idx="1083">
                  <c:v>10830</c:v>
                </c:pt>
                <c:pt idx="1084">
                  <c:v>10840</c:v>
                </c:pt>
                <c:pt idx="1085">
                  <c:v>10850</c:v>
                </c:pt>
                <c:pt idx="1086">
                  <c:v>10860</c:v>
                </c:pt>
                <c:pt idx="1087">
                  <c:v>10870</c:v>
                </c:pt>
                <c:pt idx="1088">
                  <c:v>10880</c:v>
                </c:pt>
                <c:pt idx="1089">
                  <c:v>10890</c:v>
                </c:pt>
                <c:pt idx="1090">
                  <c:v>10900</c:v>
                </c:pt>
                <c:pt idx="1091">
                  <c:v>10910</c:v>
                </c:pt>
                <c:pt idx="1092">
                  <c:v>10920</c:v>
                </c:pt>
                <c:pt idx="1093">
                  <c:v>10930</c:v>
                </c:pt>
                <c:pt idx="1094">
                  <c:v>10940</c:v>
                </c:pt>
                <c:pt idx="1095">
                  <c:v>10950</c:v>
                </c:pt>
                <c:pt idx="1096">
                  <c:v>10960</c:v>
                </c:pt>
                <c:pt idx="1097">
                  <c:v>10970</c:v>
                </c:pt>
                <c:pt idx="1098">
                  <c:v>10980</c:v>
                </c:pt>
                <c:pt idx="1099">
                  <c:v>10990</c:v>
                </c:pt>
                <c:pt idx="1100">
                  <c:v>11000</c:v>
                </c:pt>
                <c:pt idx="1101">
                  <c:v>11010</c:v>
                </c:pt>
                <c:pt idx="1102">
                  <c:v>11020</c:v>
                </c:pt>
                <c:pt idx="1103">
                  <c:v>11030</c:v>
                </c:pt>
                <c:pt idx="1104">
                  <c:v>11040</c:v>
                </c:pt>
                <c:pt idx="1105">
                  <c:v>11050</c:v>
                </c:pt>
                <c:pt idx="1106">
                  <c:v>11060</c:v>
                </c:pt>
                <c:pt idx="1107">
                  <c:v>11070</c:v>
                </c:pt>
                <c:pt idx="1108">
                  <c:v>11080</c:v>
                </c:pt>
                <c:pt idx="1109">
                  <c:v>11090</c:v>
                </c:pt>
                <c:pt idx="1110">
                  <c:v>11100</c:v>
                </c:pt>
                <c:pt idx="1111">
                  <c:v>11110</c:v>
                </c:pt>
                <c:pt idx="1112">
                  <c:v>11120</c:v>
                </c:pt>
                <c:pt idx="1113">
                  <c:v>11130</c:v>
                </c:pt>
                <c:pt idx="1114">
                  <c:v>11140</c:v>
                </c:pt>
                <c:pt idx="1115">
                  <c:v>11150</c:v>
                </c:pt>
                <c:pt idx="1116">
                  <c:v>11160</c:v>
                </c:pt>
                <c:pt idx="1117">
                  <c:v>11170</c:v>
                </c:pt>
                <c:pt idx="1118">
                  <c:v>11180</c:v>
                </c:pt>
                <c:pt idx="1119">
                  <c:v>11190</c:v>
                </c:pt>
                <c:pt idx="1120">
                  <c:v>11200</c:v>
                </c:pt>
                <c:pt idx="1121">
                  <c:v>11210</c:v>
                </c:pt>
                <c:pt idx="1122">
                  <c:v>11220</c:v>
                </c:pt>
                <c:pt idx="1123">
                  <c:v>11230</c:v>
                </c:pt>
                <c:pt idx="1124">
                  <c:v>11240</c:v>
                </c:pt>
                <c:pt idx="1125">
                  <c:v>11250</c:v>
                </c:pt>
                <c:pt idx="1126">
                  <c:v>11260</c:v>
                </c:pt>
                <c:pt idx="1127">
                  <c:v>11270</c:v>
                </c:pt>
                <c:pt idx="1128">
                  <c:v>11280</c:v>
                </c:pt>
                <c:pt idx="1129">
                  <c:v>11290</c:v>
                </c:pt>
                <c:pt idx="1130">
                  <c:v>11300</c:v>
                </c:pt>
                <c:pt idx="1131">
                  <c:v>11310</c:v>
                </c:pt>
                <c:pt idx="1132">
                  <c:v>11320</c:v>
                </c:pt>
                <c:pt idx="1133">
                  <c:v>11330</c:v>
                </c:pt>
                <c:pt idx="1134">
                  <c:v>11340</c:v>
                </c:pt>
                <c:pt idx="1135">
                  <c:v>11350</c:v>
                </c:pt>
                <c:pt idx="1136">
                  <c:v>11360</c:v>
                </c:pt>
                <c:pt idx="1137">
                  <c:v>11370</c:v>
                </c:pt>
                <c:pt idx="1138">
                  <c:v>11380</c:v>
                </c:pt>
                <c:pt idx="1139">
                  <c:v>11390</c:v>
                </c:pt>
                <c:pt idx="1140">
                  <c:v>11400</c:v>
                </c:pt>
                <c:pt idx="1141">
                  <c:v>11410</c:v>
                </c:pt>
                <c:pt idx="1142">
                  <c:v>11420</c:v>
                </c:pt>
                <c:pt idx="1143">
                  <c:v>11430</c:v>
                </c:pt>
                <c:pt idx="1144">
                  <c:v>11440</c:v>
                </c:pt>
                <c:pt idx="1145">
                  <c:v>11450</c:v>
                </c:pt>
                <c:pt idx="1146">
                  <c:v>11460</c:v>
                </c:pt>
                <c:pt idx="1147">
                  <c:v>11470</c:v>
                </c:pt>
                <c:pt idx="1148">
                  <c:v>11480</c:v>
                </c:pt>
                <c:pt idx="1149">
                  <c:v>11490</c:v>
                </c:pt>
                <c:pt idx="1150">
                  <c:v>11500</c:v>
                </c:pt>
                <c:pt idx="1151">
                  <c:v>11510</c:v>
                </c:pt>
                <c:pt idx="1152">
                  <c:v>11520</c:v>
                </c:pt>
                <c:pt idx="1153">
                  <c:v>11530</c:v>
                </c:pt>
                <c:pt idx="1154">
                  <c:v>11540</c:v>
                </c:pt>
                <c:pt idx="1155">
                  <c:v>11550</c:v>
                </c:pt>
                <c:pt idx="1156">
                  <c:v>11560</c:v>
                </c:pt>
                <c:pt idx="1157">
                  <c:v>11570</c:v>
                </c:pt>
                <c:pt idx="1158">
                  <c:v>11580</c:v>
                </c:pt>
                <c:pt idx="1159">
                  <c:v>11590</c:v>
                </c:pt>
                <c:pt idx="1160">
                  <c:v>11600</c:v>
                </c:pt>
                <c:pt idx="1161">
                  <c:v>11610</c:v>
                </c:pt>
                <c:pt idx="1162">
                  <c:v>11620</c:v>
                </c:pt>
                <c:pt idx="1163">
                  <c:v>11630</c:v>
                </c:pt>
                <c:pt idx="1164">
                  <c:v>11640</c:v>
                </c:pt>
                <c:pt idx="1165">
                  <c:v>11650</c:v>
                </c:pt>
                <c:pt idx="1166">
                  <c:v>11660</c:v>
                </c:pt>
                <c:pt idx="1167">
                  <c:v>11670</c:v>
                </c:pt>
                <c:pt idx="1168">
                  <c:v>11680</c:v>
                </c:pt>
                <c:pt idx="1169">
                  <c:v>11690</c:v>
                </c:pt>
                <c:pt idx="1170">
                  <c:v>11700</c:v>
                </c:pt>
                <c:pt idx="1171">
                  <c:v>11710</c:v>
                </c:pt>
                <c:pt idx="1172">
                  <c:v>11720</c:v>
                </c:pt>
                <c:pt idx="1173">
                  <c:v>11730</c:v>
                </c:pt>
                <c:pt idx="1174">
                  <c:v>11740</c:v>
                </c:pt>
                <c:pt idx="1175">
                  <c:v>11750</c:v>
                </c:pt>
                <c:pt idx="1176">
                  <c:v>11760</c:v>
                </c:pt>
                <c:pt idx="1177">
                  <c:v>11770</c:v>
                </c:pt>
                <c:pt idx="1178">
                  <c:v>11780</c:v>
                </c:pt>
                <c:pt idx="1179">
                  <c:v>11790</c:v>
                </c:pt>
                <c:pt idx="1180">
                  <c:v>11800</c:v>
                </c:pt>
                <c:pt idx="1181">
                  <c:v>11810</c:v>
                </c:pt>
                <c:pt idx="1182">
                  <c:v>11820</c:v>
                </c:pt>
                <c:pt idx="1183">
                  <c:v>11830</c:v>
                </c:pt>
                <c:pt idx="1184">
                  <c:v>11840</c:v>
                </c:pt>
                <c:pt idx="1185">
                  <c:v>11850</c:v>
                </c:pt>
                <c:pt idx="1186">
                  <c:v>11860</c:v>
                </c:pt>
                <c:pt idx="1187">
                  <c:v>11870</c:v>
                </c:pt>
                <c:pt idx="1188">
                  <c:v>11880</c:v>
                </c:pt>
                <c:pt idx="1189">
                  <c:v>11890</c:v>
                </c:pt>
                <c:pt idx="1190">
                  <c:v>11900</c:v>
                </c:pt>
                <c:pt idx="1191">
                  <c:v>11910</c:v>
                </c:pt>
                <c:pt idx="1192">
                  <c:v>11920</c:v>
                </c:pt>
                <c:pt idx="1193">
                  <c:v>11930</c:v>
                </c:pt>
                <c:pt idx="1194">
                  <c:v>11940</c:v>
                </c:pt>
                <c:pt idx="1195">
                  <c:v>11950</c:v>
                </c:pt>
                <c:pt idx="1196">
                  <c:v>11960</c:v>
                </c:pt>
                <c:pt idx="1197">
                  <c:v>11970</c:v>
                </c:pt>
                <c:pt idx="1198">
                  <c:v>11980</c:v>
                </c:pt>
                <c:pt idx="1199">
                  <c:v>11990</c:v>
                </c:pt>
                <c:pt idx="1200">
                  <c:v>12000</c:v>
                </c:pt>
                <c:pt idx="1201">
                  <c:v>12010</c:v>
                </c:pt>
                <c:pt idx="1202">
                  <c:v>12020</c:v>
                </c:pt>
                <c:pt idx="1203">
                  <c:v>12030</c:v>
                </c:pt>
                <c:pt idx="1204">
                  <c:v>12040</c:v>
                </c:pt>
                <c:pt idx="1205">
                  <c:v>12050</c:v>
                </c:pt>
                <c:pt idx="1206">
                  <c:v>12060</c:v>
                </c:pt>
                <c:pt idx="1207">
                  <c:v>12070</c:v>
                </c:pt>
                <c:pt idx="1208">
                  <c:v>12080</c:v>
                </c:pt>
                <c:pt idx="1209">
                  <c:v>12090</c:v>
                </c:pt>
                <c:pt idx="1210">
                  <c:v>12100</c:v>
                </c:pt>
                <c:pt idx="1211">
                  <c:v>12110</c:v>
                </c:pt>
                <c:pt idx="1212">
                  <c:v>12120</c:v>
                </c:pt>
                <c:pt idx="1213">
                  <c:v>12130</c:v>
                </c:pt>
                <c:pt idx="1214">
                  <c:v>12140</c:v>
                </c:pt>
                <c:pt idx="1215">
                  <c:v>12150</c:v>
                </c:pt>
                <c:pt idx="1216">
                  <c:v>12160</c:v>
                </c:pt>
                <c:pt idx="1217">
                  <c:v>12170</c:v>
                </c:pt>
                <c:pt idx="1218">
                  <c:v>12180</c:v>
                </c:pt>
                <c:pt idx="1219">
                  <c:v>12190</c:v>
                </c:pt>
                <c:pt idx="1220">
                  <c:v>12200</c:v>
                </c:pt>
                <c:pt idx="1221">
                  <c:v>12210</c:v>
                </c:pt>
                <c:pt idx="1222">
                  <c:v>12220</c:v>
                </c:pt>
                <c:pt idx="1223">
                  <c:v>12230</c:v>
                </c:pt>
                <c:pt idx="1224">
                  <c:v>12240</c:v>
                </c:pt>
                <c:pt idx="1225">
                  <c:v>12250</c:v>
                </c:pt>
                <c:pt idx="1226">
                  <c:v>12260</c:v>
                </c:pt>
                <c:pt idx="1227">
                  <c:v>12270</c:v>
                </c:pt>
                <c:pt idx="1228">
                  <c:v>12280</c:v>
                </c:pt>
                <c:pt idx="1229">
                  <c:v>12290</c:v>
                </c:pt>
                <c:pt idx="1230">
                  <c:v>12300</c:v>
                </c:pt>
                <c:pt idx="1231">
                  <c:v>12310</c:v>
                </c:pt>
                <c:pt idx="1232">
                  <c:v>12320</c:v>
                </c:pt>
                <c:pt idx="1233">
                  <c:v>12330</c:v>
                </c:pt>
                <c:pt idx="1234">
                  <c:v>12340</c:v>
                </c:pt>
                <c:pt idx="1235">
                  <c:v>12350</c:v>
                </c:pt>
                <c:pt idx="1236">
                  <c:v>12360</c:v>
                </c:pt>
                <c:pt idx="1237">
                  <c:v>12370</c:v>
                </c:pt>
                <c:pt idx="1238">
                  <c:v>12380</c:v>
                </c:pt>
                <c:pt idx="1239">
                  <c:v>12390</c:v>
                </c:pt>
                <c:pt idx="1240">
                  <c:v>12400</c:v>
                </c:pt>
                <c:pt idx="1241">
                  <c:v>12410</c:v>
                </c:pt>
                <c:pt idx="1242">
                  <c:v>12420</c:v>
                </c:pt>
                <c:pt idx="1243">
                  <c:v>12430</c:v>
                </c:pt>
                <c:pt idx="1244">
                  <c:v>12440</c:v>
                </c:pt>
                <c:pt idx="1245">
                  <c:v>12450</c:v>
                </c:pt>
                <c:pt idx="1246">
                  <c:v>12460</c:v>
                </c:pt>
                <c:pt idx="1247">
                  <c:v>12470</c:v>
                </c:pt>
                <c:pt idx="1248">
                  <c:v>12480</c:v>
                </c:pt>
                <c:pt idx="1249">
                  <c:v>12490</c:v>
                </c:pt>
                <c:pt idx="1250">
                  <c:v>12500</c:v>
                </c:pt>
                <c:pt idx="1251">
                  <c:v>12510</c:v>
                </c:pt>
                <c:pt idx="1252">
                  <c:v>12520</c:v>
                </c:pt>
                <c:pt idx="1253">
                  <c:v>12530</c:v>
                </c:pt>
                <c:pt idx="1254">
                  <c:v>12540</c:v>
                </c:pt>
                <c:pt idx="1255">
                  <c:v>12550</c:v>
                </c:pt>
                <c:pt idx="1256">
                  <c:v>12560</c:v>
                </c:pt>
                <c:pt idx="1257">
                  <c:v>12570</c:v>
                </c:pt>
                <c:pt idx="1258">
                  <c:v>12580</c:v>
                </c:pt>
                <c:pt idx="1259">
                  <c:v>12590</c:v>
                </c:pt>
                <c:pt idx="1260">
                  <c:v>12600</c:v>
                </c:pt>
                <c:pt idx="1261">
                  <c:v>12610</c:v>
                </c:pt>
                <c:pt idx="1262">
                  <c:v>12620</c:v>
                </c:pt>
                <c:pt idx="1263">
                  <c:v>12630</c:v>
                </c:pt>
                <c:pt idx="1264">
                  <c:v>12640</c:v>
                </c:pt>
                <c:pt idx="1265">
                  <c:v>12650</c:v>
                </c:pt>
                <c:pt idx="1266">
                  <c:v>12660</c:v>
                </c:pt>
                <c:pt idx="1267">
                  <c:v>12670</c:v>
                </c:pt>
                <c:pt idx="1268">
                  <c:v>12680</c:v>
                </c:pt>
                <c:pt idx="1269">
                  <c:v>12690</c:v>
                </c:pt>
                <c:pt idx="1270">
                  <c:v>12700</c:v>
                </c:pt>
                <c:pt idx="1271">
                  <c:v>12710</c:v>
                </c:pt>
                <c:pt idx="1272">
                  <c:v>12720</c:v>
                </c:pt>
                <c:pt idx="1273">
                  <c:v>12730</c:v>
                </c:pt>
                <c:pt idx="1274">
                  <c:v>12740</c:v>
                </c:pt>
                <c:pt idx="1275">
                  <c:v>12750</c:v>
                </c:pt>
                <c:pt idx="1276">
                  <c:v>12760</c:v>
                </c:pt>
                <c:pt idx="1277">
                  <c:v>12770</c:v>
                </c:pt>
                <c:pt idx="1278">
                  <c:v>12780</c:v>
                </c:pt>
                <c:pt idx="1279">
                  <c:v>12790</c:v>
                </c:pt>
                <c:pt idx="1280">
                  <c:v>12800</c:v>
                </c:pt>
                <c:pt idx="1281">
                  <c:v>12810</c:v>
                </c:pt>
                <c:pt idx="1282">
                  <c:v>12820</c:v>
                </c:pt>
                <c:pt idx="1283">
                  <c:v>12830</c:v>
                </c:pt>
                <c:pt idx="1284">
                  <c:v>12840</c:v>
                </c:pt>
                <c:pt idx="1285">
                  <c:v>12850</c:v>
                </c:pt>
                <c:pt idx="1286">
                  <c:v>12860</c:v>
                </c:pt>
                <c:pt idx="1287">
                  <c:v>12870</c:v>
                </c:pt>
                <c:pt idx="1288">
                  <c:v>12880</c:v>
                </c:pt>
                <c:pt idx="1289">
                  <c:v>12890</c:v>
                </c:pt>
                <c:pt idx="1290">
                  <c:v>12900</c:v>
                </c:pt>
                <c:pt idx="1291">
                  <c:v>12910</c:v>
                </c:pt>
                <c:pt idx="1292">
                  <c:v>12920</c:v>
                </c:pt>
                <c:pt idx="1293">
                  <c:v>12930</c:v>
                </c:pt>
                <c:pt idx="1294">
                  <c:v>12940</c:v>
                </c:pt>
                <c:pt idx="1295">
                  <c:v>12950</c:v>
                </c:pt>
                <c:pt idx="1296">
                  <c:v>12960</c:v>
                </c:pt>
                <c:pt idx="1297">
                  <c:v>12970</c:v>
                </c:pt>
                <c:pt idx="1298">
                  <c:v>12980</c:v>
                </c:pt>
                <c:pt idx="1299">
                  <c:v>12990</c:v>
                </c:pt>
                <c:pt idx="1300">
                  <c:v>13000</c:v>
                </c:pt>
                <c:pt idx="1301">
                  <c:v>13010</c:v>
                </c:pt>
                <c:pt idx="1302">
                  <c:v>13020</c:v>
                </c:pt>
                <c:pt idx="1303">
                  <c:v>13030</c:v>
                </c:pt>
                <c:pt idx="1304">
                  <c:v>13040</c:v>
                </c:pt>
                <c:pt idx="1305">
                  <c:v>13050</c:v>
                </c:pt>
                <c:pt idx="1306">
                  <c:v>13060</c:v>
                </c:pt>
                <c:pt idx="1307">
                  <c:v>13070</c:v>
                </c:pt>
                <c:pt idx="1308">
                  <c:v>13080</c:v>
                </c:pt>
                <c:pt idx="1309">
                  <c:v>13090</c:v>
                </c:pt>
                <c:pt idx="1310">
                  <c:v>13100</c:v>
                </c:pt>
                <c:pt idx="1311">
                  <c:v>13110</c:v>
                </c:pt>
                <c:pt idx="1312">
                  <c:v>13120</c:v>
                </c:pt>
                <c:pt idx="1313">
                  <c:v>13130</c:v>
                </c:pt>
                <c:pt idx="1314">
                  <c:v>13140</c:v>
                </c:pt>
                <c:pt idx="1315">
                  <c:v>13150</c:v>
                </c:pt>
                <c:pt idx="1316">
                  <c:v>13160</c:v>
                </c:pt>
                <c:pt idx="1317">
                  <c:v>13170</c:v>
                </c:pt>
                <c:pt idx="1318">
                  <c:v>13180</c:v>
                </c:pt>
                <c:pt idx="1319">
                  <c:v>13190</c:v>
                </c:pt>
                <c:pt idx="1320">
                  <c:v>13200</c:v>
                </c:pt>
                <c:pt idx="1321">
                  <c:v>13210</c:v>
                </c:pt>
                <c:pt idx="1322">
                  <c:v>13220</c:v>
                </c:pt>
                <c:pt idx="1323">
                  <c:v>13230</c:v>
                </c:pt>
                <c:pt idx="1324">
                  <c:v>13240</c:v>
                </c:pt>
                <c:pt idx="1325">
                  <c:v>13250</c:v>
                </c:pt>
                <c:pt idx="1326">
                  <c:v>13260</c:v>
                </c:pt>
                <c:pt idx="1327">
                  <c:v>13270</c:v>
                </c:pt>
                <c:pt idx="1328">
                  <c:v>13280</c:v>
                </c:pt>
                <c:pt idx="1329">
                  <c:v>13290</c:v>
                </c:pt>
                <c:pt idx="1330">
                  <c:v>13300</c:v>
                </c:pt>
                <c:pt idx="1331">
                  <c:v>13310</c:v>
                </c:pt>
                <c:pt idx="1332">
                  <c:v>13320</c:v>
                </c:pt>
                <c:pt idx="1333">
                  <c:v>13330</c:v>
                </c:pt>
                <c:pt idx="1334">
                  <c:v>13340</c:v>
                </c:pt>
                <c:pt idx="1335">
                  <c:v>13350</c:v>
                </c:pt>
                <c:pt idx="1336">
                  <c:v>13360</c:v>
                </c:pt>
                <c:pt idx="1337">
                  <c:v>13370</c:v>
                </c:pt>
                <c:pt idx="1338">
                  <c:v>13380</c:v>
                </c:pt>
                <c:pt idx="1339">
                  <c:v>13390</c:v>
                </c:pt>
                <c:pt idx="1340">
                  <c:v>13400</c:v>
                </c:pt>
                <c:pt idx="1341">
                  <c:v>13410</c:v>
                </c:pt>
                <c:pt idx="1342">
                  <c:v>13420</c:v>
                </c:pt>
                <c:pt idx="1343">
                  <c:v>13430</c:v>
                </c:pt>
                <c:pt idx="1344">
                  <c:v>13440</c:v>
                </c:pt>
                <c:pt idx="1345">
                  <c:v>13450</c:v>
                </c:pt>
                <c:pt idx="1346">
                  <c:v>13460</c:v>
                </c:pt>
                <c:pt idx="1347">
                  <c:v>13470</c:v>
                </c:pt>
                <c:pt idx="1348">
                  <c:v>13480</c:v>
                </c:pt>
                <c:pt idx="1349">
                  <c:v>13490</c:v>
                </c:pt>
                <c:pt idx="1350">
                  <c:v>13500</c:v>
                </c:pt>
                <c:pt idx="1351">
                  <c:v>13510</c:v>
                </c:pt>
                <c:pt idx="1352">
                  <c:v>13520</c:v>
                </c:pt>
                <c:pt idx="1353">
                  <c:v>13530</c:v>
                </c:pt>
                <c:pt idx="1354">
                  <c:v>13540</c:v>
                </c:pt>
                <c:pt idx="1355">
                  <c:v>13550</c:v>
                </c:pt>
                <c:pt idx="1356">
                  <c:v>13560</c:v>
                </c:pt>
                <c:pt idx="1357">
                  <c:v>13570</c:v>
                </c:pt>
                <c:pt idx="1358">
                  <c:v>13580</c:v>
                </c:pt>
                <c:pt idx="1359">
                  <c:v>13590</c:v>
                </c:pt>
                <c:pt idx="1360">
                  <c:v>13600</c:v>
                </c:pt>
                <c:pt idx="1361">
                  <c:v>13610</c:v>
                </c:pt>
                <c:pt idx="1362">
                  <c:v>13620</c:v>
                </c:pt>
                <c:pt idx="1363">
                  <c:v>13630</c:v>
                </c:pt>
                <c:pt idx="1364">
                  <c:v>13640</c:v>
                </c:pt>
                <c:pt idx="1365">
                  <c:v>13650</c:v>
                </c:pt>
                <c:pt idx="1366">
                  <c:v>13660</c:v>
                </c:pt>
                <c:pt idx="1367">
                  <c:v>13670</c:v>
                </c:pt>
                <c:pt idx="1368">
                  <c:v>13680</c:v>
                </c:pt>
                <c:pt idx="1369">
                  <c:v>13690</c:v>
                </c:pt>
                <c:pt idx="1370">
                  <c:v>13700</c:v>
                </c:pt>
                <c:pt idx="1371">
                  <c:v>13710</c:v>
                </c:pt>
                <c:pt idx="1372">
                  <c:v>13720</c:v>
                </c:pt>
                <c:pt idx="1373">
                  <c:v>13730</c:v>
                </c:pt>
                <c:pt idx="1374">
                  <c:v>13740</c:v>
                </c:pt>
                <c:pt idx="1375">
                  <c:v>13750</c:v>
                </c:pt>
                <c:pt idx="1376">
                  <c:v>13760</c:v>
                </c:pt>
                <c:pt idx="1377">
                  <c:v>13770</c:v>
                </c:pt>
                <c:pt idx="1378">
                  <c:v>13780</c:v>
                </c:pt>
                <c:pt idx="1379">
                  <c:v>13790</c:v>
                </c:pt>
                <c:pt idx="1380">
                  <c:v>13800</c:v>
                </c:pt>
                <c:pt idx="1381">
                  <c:v>13810</c:v>
                </c:pt>
                <c:pt idx="1382">
                  <c:v>13820</c:v>
                </c:pt>
                <c:pt idx="1383">
                  <c:v>13830</c:v>
                </c:pt>
                <c:pt idx="1384">
                  <c:v>13840</c:v>
                </c:pt>
                <c:pt idx="1385">
                  <c:v>13850</c:v>
                </c:pt>
                <c:pt idx="1386">
                  <c:v>13860</c:v>
                </c:pt>
                <c:pt idx="1387">
                  <c:v>13870</c:v>
                </c:pt>
                <c:pt idx="1388">
                  <c:v>13880</c:v>
                </c:pt>
                <c:pt idx="1389">
                  <c:v>13890</c:v>
                </c:pt>
                <c:pt idx="1390">
                  <c:v>13900</c:v>
                </c:pt>
                <c:pt idx="1391">
                  <c:v>13910</c:v>
                </c:pt>
                <c:pt idx="1392">
                  <c:v>13920</c:v>
                </c:pt>
                <c:pt idx="1393">
                  <c:v>13930</c:v>
                </c:pt>
                <c:pt idx="1394">
                  <c:v>13940</c:v>
                </c:pt>
                <c:pt idx="1395">
                  <c:v>13950</c:v>
                </c:pt>
                <c:pt idx="1396">
                  <c:v>13960</c:v>
                </c:pt>
                <c:pt idx="1397">
                  <c:v>13970</c:v>
                </c:pt>
                <c:pt idx="1398">
                  <c:v>13980</c:v>
                </c:pt>
                <c:pt idx="1399">
                  <c:v>13990</c:v>
                </c:pt>
                <c:pt idx="1400">
                  <c:v>14000</c:v>
                </c:pt>
                <c:pt idx="1401">
                  <c:v>14010</c:v>
                </c:pt>
                <c:pt idx="1402">
                  <c:v>14020</c:v>
                </c:pt>
                <c:pt idx="1403">
                  <c:v>14030</c:v>
                </c:pt>
                <c:pt idx="1404">
                  <c:v>14040</c:v>
                </c:pt>
                <c:pt idx="1405">
                  <c:v>14050</c:v>
                </c:pt>
                <c:pt idx="1406">
                  <c:v>14060</c:v>
                </c:pt>
                <c:pt idx="1407">
                  <c:v>14070</c:v>
                </c:pt>
                <c:pt idx="1408">
                  <c:v>14080</c:v>
                </c:pt>
                <c:pt idx="1409">
                  <c:v>14090</c:v>
                </c:pt>
                <c:pt idx="1410">
                  <c:v>14100</c:v>
                </c:pt>
                <c:pt idx="1411">
                  <c:v>14110</c:v>
                </c:pt>
                <c:pt idx="1412">
                  <c:v>14120</c:v>
                </c:pt>
                <c:pt idx="1413">
                  <c:v>14130</c:v>
                </c:pt>
                <c:pt idx="1414">
                  <c:v>14140</c:v>
                </c:pt>
                <c:pt idx="1415">
                  <c:v>14150</c:v>
                </c:pt>
                <c:pt idx="1416">
                  <c:v>14160</c:v>
                </c:pt>
                <c:pt idx="1417">
                  <c:v>14170</c:v>
                </c:pt>
                <c:pt idx="1418">
                  <c:v>14180</c:v>
                </c:pt>
                <c:pt idx="1419">
                  <c:v>14190</c:v>
                </c:pt>
                <c:pt idx="1420">
                  <c:v>14200</c:v>
                </c:pt>
                <c:pt idx="1421">
                  <c:v>14210</c:v>
                </c:pt>
                <c:pt idx="1422">
                  <c:v>14220</c:v>
                </c:pt>
                <c:pt idx="1423">
                  <c:v>14230</c:v>
                </c:pt>
                <c:pt idx="1424">
                  <c:v>14240</c:v>
                </c:pt>
                <c:pt idx="1425">
                  <c:v>14250</c:v>
                </c:pt>
                <c:pt idx="1426">
                  <c:v>14260</c:v>
                </c:pt>
                <c:pt idx="1427">
                  <c:v>14270</c:v>
                </c:pt>
                <c:pt idx="1428">
                  <c:v>14280</c:v>
                </c:pt>
                <c:pt idx="1429">
                  <c:v>14290</c:v>
                </c:pt>
                <c:pt idx="1430">
                  <c:v>14300</c:v>
                </c:pt>
                <c:pt idx="1431">
                  <c:v>14310</c:v>
                </c:pt>
                <c:pt idx="1432">
                  <c:v>14320</c:v>
                </c:pt>
                <c:pt idx="1433">
                  <c:v>14330</c:v>
                </c:pt>
                <c:pt idx="1434">
                  <c:v>14340</c:v>
                </c:pt>
                <c:pt idx="1435">
                  <c:v>14350</c:v>
                </c:pt>
                <c:pt idx="1436">
                  <c:v>14360</c:v>
                </c:pt>
                <c:pt idx="1437">
                  <c:v>14370</c:v>
                </c:pt>
                <c:pt idx="1438">
                  <c:v>14380</c:v>
                </c:pt>
                <c:pt idx="1439">
                  <c:v>14390</c:v>
                </c:pt>
                <c:pt idx="1440">
                  <c:v>14400</c:v>
                </c:pt>
                <c:pt idx="1441">
                  <c:v>14410</c:v>
                </c:pt>
                <c:pt idx="1442">
                  <c:v>14420</c:v>
                </c:pt>
                <c:pt idx="1443">
                  <c:v>14430</c:v>
                </c:pt>
                <c:pt idx="1444">
                  <c:v>14440</c:v>
                </c:pt>
                <c:pt idx="1445">
                  <c:v>14450</c:v>
                </c:pt>
                <c:pt idx="1446">
                  <c:v>14460</c:v>
                </c:pt>
                <c:pt idx="1447">
                  <c:v>14470</c:v>
                </c:pt>
                <c:pt idx="1448">
                  <c:v>14480</c:v>
                </c:pt>
                <c:pt idx="1449">
                  <c:v>14490</c:v>
                </c:pt>
                <c:pt idx="1450">
                  <c:v>14500</c:v>
                </c:pt>
                <c:pt idx="1451">
                  <c:v>14510</c:v>
                </c:pt>
                <c:pt idx="1452">
                  <c:v>14520</c:v>
                </c:pt>
                <c:pt idx="1453">
                  <c:v>14530</c:v>
                </c:pt>
                <c:pt idx="1454">
                  <c:v>14540</c:v>
                </c:pt>
                <c:pt idx="1455">
                  <c:v>14550</c:v>
                </c:pt>
                <c:pt idx="1456">
                  <c:v>14560</c:v>
                </c:pt>
                <c:pt idx="1457">
                  <c:v>14570</c:v>
                </c:pt>
                <c:pt idx="1458">
                  <c:v>14580</c:v>
                </c:pt>
                <c:pt idx="1459">
                  <c:v>14590</c:v>
                </c:pt>
                <c:pt idx="1460">
                  <c:v>14600</c:v>
                </c:pt>
                <c:pt idx="1461">
                  <c:v>14610</c:v>
                </c:pt>
                <c:pt idx="1462">
                  <c:v>14620</c:v>
                </c:pt>
                <c:pt idx="1463">
                  <c:v>14630</c:v>
                </c:pt>
                <c:pt idx="1464">
                  <c:v>14640</c:v>
                </c:pt>
                <c:pt idx="1465">
                  <c:v>14650</c:v>
                </c:pt>
                <c:pt idx="1466">
                  <c:v>14660</c:v>
                </c:pt>
                <c:pt idx="1467">
                  <c:v>14670</c:v>
                </c:pt>
                <c:pt idx="1468">
                  <c:v>14680</c:v>
                </c:pt>
                <c:pt idx="1469">
                  <c:v>14690</c:v>
                </c:pt>
                <c:pt idx="1470">
                  <c:v>14700</c:v>
                </c:pt>
                <c:pt idx="1471">
                  <c:v>14710</c:v>
                </c:pt>
                <c:pt idx="1472">
                  <c:v>14720</c:v>
                </c:pt>
                <c:pt idx="1473">
                  <c:v>14730</c:v>
                </c:pt>
                <c:pt idx="1474">
                  <c:v>14740</c:v>
                </c:pt>
                <c:pt idx="1475">
                  <c:v>14750</c:v>
                </c:pt>
                <c:pt idx="1476">
                  <c:v>14760</c:v>
                </c:pt>
                <c:pt idx="1477">
                  <c:v>14770</c:v>
                </c:pt>
                <c:pt idx="1478">
                  <c:v>14780</c:v>
                </c:pt>
                <c:pt idx="1479">
                  <c:v>14790</c:v>
                </c:pt>
                <c:pt idx="1480">
                  <c:v>14800</c:v>
                </c:pt>
                <c:pt idx="1481">
                  <c:v>14810</c:v>
                </c:pt>
                <c:pt idx="1482">
                  <c:v>14820</c:v>
                </c:pt>
                <c:pt idx="1483">
                  <c:v>14830</c:v>
                </c:pt>
                <c:pt idx="1484">
                  <c:v>14840</c:v>
                </c:pt>
                <c:pt idx="1485">
                  <c:v>14850</c:v>
                </c:pt>
                <c:pt idx="1486">
                  <c:v>14860</c:v>
                </c:pt>
                <c:pt idx="1487">
                  <c:v>14870</c:v>
                </c:pt>
                <c:pt idx="1488">
                  <c:v>14880</c:v>
                </c:pt>
                <c:pt idx="1489">
                  <c:v>14890</c:v>
                </c:pt>
                <c:pt idx="1490">
                  <c:v>14900</c:v>
                </c:pt>
                <c:pt idx="1491">
                  <c:v>14910</c:v>
                </c:pt>
                <c:pt idx="1492">
                  <c:v>14920</c:v>
                </c:pt>
                <c:pt idx="1493">
                  <c:v>14930</c:v>
                </c:pt>
                <c:pt idx="1494">
                  <c:v>14940</c:v>
                </c:pt>
                <c:pt idx="1495">
                  <c:v>14950</c:v>
                </c:pt>
                <c:pt idx="1496">
                  <c:v>14960</c:v>
                </c:pt>
                <c:pt idx="1497">
                  <c:v>14970</c:v>
                </c:pt>
                <c:pt idx="1498">
                  <c:v>14980</c:v>
                </c:pt>
                <c:pt idx="1499">
                  <c:v>14990</c:v>
                </c:pt>
                <c:pt idx="1500">
                  <c:v>15000</c:v>
                </c:pt>
                <c:pt idx="1501">
                  <c:v>15010</c:v>
                </c:pt>
                <c:pt idx="1502">
                  <c:v>15020</c:v>
                </c:pt>
                <c:pt idx="1503">
                  <c:v>15030</c:v>
                </c:pt>
                <c:pt idx="1504">
                  <c:v>15040</c:v>
                </c:pt>
                <c:pt idx="1505">
                  <c:v>15050</c:v>
                </c:pt>
                <c:pt idx="1506">
                  <c:v>15060</c:v>
                </c:pt>
                <c:pt idx="1507">
                  <c:v>15070</c:v>
                </c:pt>
                <c:pt idx="1508">
                  <c:v>15080</c:v>
                </c:pt>
                <c:pt idx="1509">
                  <c:v>15090</c:v>
                </c:pt>
                <c:pt idx="1510">
                  <c:v>15100</c:v>
                </c:pt>
                <c:pt idx="1511">
                  <c:v>15110</c:v>
                </c:pt>
                <c:pt idx="1512">
                  <c:v>15120</c:v>
                </c:pt>
                <c:pt idx="1513">
                  <c:v>15130</c:v>
                </c:pt>
                <c:pt idx="1514">
                  <c:v>15140</c:v>
                </c:pt>
                <c:pt idx="1515">
                  <c:v>15150</c:v>
                </c:pt>
                <c:pt idx="1516">
                  <c:v>15160</c:v>
                </c:pt>
                <c:pt idx="1517">
                  <c:v>15170</c:v>
                </c:pt>
                <c:pt idx="1518">
                  <c:v>15180</c:v>
                </c:pt>
                <c:pt idx="1519">
                  <c:v>15190</c:v>
                </c:pt>
                <c:pt idx="1520">
                  <c:v>15200</c:v>
                </c:pt>
                <c:pt idx="1521">
                  <c:v>15210</c:v>
                </c:pt>
                <c:pt idx="1522">
                  <c:v>15220</c:v>
                </c:pt>
                <c:pt idx="1523">
                  <c:v>15230</c:v>
                </c:pt>
                <c:pt idx="1524">
                  <c:v>15240</c:v>
                </c:pt>
                <c:pt idx="1525">
                  <c:v>15250</c:v>
                </c:pt>
                <c:pt idx="1526">
                  <c:v>15260</c:v>
                </c:pt>
                <c:pt idx="1527">
                  <c:v>15270</c:v>
                </c:pt>
                <c:pt idx="1528">
                  <c:v>15280</c:v>
                </c:pt>
                <c:pt idx="1529">
                  <c:v>15290</c:v>
                </c:pt>
                <c:pt idx="1530">
                  <c:v>15300</c:v>
                </c:pt>
                <c:pt idx="1531">
                  <c:v>15310</c:v>
                </c:pt>
                <c:pt idx="1532">
                  <c:v>15320</c:v>
                </c:pt>
                <c:pt idx="1533">
                  <c:v>15330</c:v>
                </c:pt>
                <c:pt idx="1534">
                  <c:v>15340</c:v>
                </c:pt>
                <c:pt idx="1535">
                  <c:v>15350</c:v>
                </c:pt>
                <c:pt idx="1536">
                  <c:v>15360</c:v>
                </c:pt>
                <c:pt idx="1537">
                  <c:v>15370</c:v>
                </c:pt>
                <c:pt idx="1538">
                  <c:v>15380</c:v>
                </c:pt>
                <c:pt idx="1539">
                  <c:v>15390</c:v>
                </c:pt>
                <c:pt idx="1540">
                  <c:v>15400</c:v>
                </c:pt>
                <c:pt idx="1541">
                  <c:v>15410</c:v>
                </c:pt>
                <c:pt idx="1542">
                  <c:v>15420</c:v>
                </c:pt>
                <c:pt idx="1543">
                  <c:v>15430</c:v>
                </c:pt>
                <c:pt idx="1544">
                  <c:v>15440</c:v>
                </c:pt>
                <c:pt idx="1545">
                  <c:v>15450</c:v>
                </c:pt>
                <c:pt idx="1546">
                  <c:v>15460</c:v>
                </c:pt>
                <c:pt idx="1547">
                  <c:v>15470</c:v>
                </c:pt>
                <c:pt idx="1548">
                  <c:v>15480</c:v>
                </c:pt>
                <c:pt idx="1549">
                  <c:v>15490</c:v>
                </c:pt>
                <c:pt idx="1550">
                  <c:v>15500</c:v>
                </c:pt>
                <c:pt idx="1551">
                  <c:v>15510</c:v>
                </c:pt>
                <c:pt idx="1552">
                  <c:v>15520</c:v>
                </c:pt>
                <c:pt idx="1553">
                  <c:v>15530</c:v>
                </c:pt>
                <c:pt idx="1554">
                  <c:v>15540</c:v>
                </c:pt>
                <c:pt idx="1555">
                  <c:v>15550</c:v>
                </c:pt>
                <c:pt idx="1556">
                  <c:v>15560</c:v>
                </c:pt>
                <c:pt idx="1557">
                  <c:v>15570</c:v>
                </c:pt>
                <c:pt idx="1558">
                  <c:v>15580</c:v>
                </c:pt>
                <c:pt idx="1559">
                  <c:v>15590</c:v>
                </c:pt>
                <c:pt idx="1560">
                  <c:v>15600</c:v>
                </c:pt>
                <c:pt idx="1561">
                  <c:v>15610</c:v>
                </c:pt>
                <c:pt idx="1562">
                  <c:v>15620</c:v>
                </c:pt>
                <c:pt idx="1563">
                  <c:v>15630</c:v>
                </c:pt>
                <c:pt idx="1564">
                  <c:v>15640</c:v>
                </c:pt>
                <c:pt idx="1565">
                  <c:v>15650</c:v>
                </c:pt>
                <c:pt idx="1566">
                  <c:v>15660</c:v>
                </c:pt>
                <c:pt idx="1567">
                  <c:v>15670</c:v>
                </c:pt>
                <c:pt idx="1568">
                  <c:v>15680</c:v>
                </c:pt>
                <c:pt idx="1569">
                  <c:v>15690</c:v>
                </c:pt>
                <c:pt idx="1570">
                  <c:v>15700</c:v>
                </c:pt>
                <c:pt idx="1571">
                  <c:v>15710</c:v>
                </c:pt>
                <c:pt idx="1572">
                  <c:v>15720</c:v>
                </c:pt>
                <c:pt idx="1573">
                  <c:v>15730</c:v>
                </c:pt>
                <c:pt idx="1574">
                  <c:v>15740</c:v>
                </c:pt>
                <c:pt idx="1575">
                  <c:v>15750</c:v>
                </c:pt>
                <c:pt idx="1576">
                  <c:v>15760</c:v>
                </c:pt>
                <c:pt idx="1577">
                  <c:v>15770</c:v>
                </c:pt>
                <c:pt idx="1578">
                  <c:v>15780</c:v>
                </c:pt>
                <c:pt idx="1579">
                  <c:v>15790</c:v>
                </c:pt>
                <c:pt idx="1580">
                  <c:v>15800</c:v>
                </c:pt>
                <c:pt idx="1581">
                  <c:v>15810</c:v>
                </c:pt>
                <c:pt idx="1582">
                  <c:v>15820</c:v>
                </c:pt>
                <c:pt idx="1583">
                  <c:v>15830</c:v>
                </c:pt>
                <c:pt idx="1584">
                  <c:v>15840</c:v>
                </c:pt>
                <c:pt idx="1585">
                  <c:v>15850</c:v>
                </c:pt>
                <c:pt idx="1586">
                  <c:v>15860</c:v>
                </c:pt>
                <c:pt idx="1587">
                  <c:v>15870</c:v>
                </c:pt>
                <c:pt idx="1588">
                  <c:v>15880</c:v>
                </c:pt>
                <c:pt idx="1589">
                  <c:v>15890</c:v>
                </c:pt>
                <c:pt idx="1590">
                  <c:v>15900</c:v>
                </c:pt>
                <c:pt idx="1591">
                  <c:v>15910</c:v>
                </c:pt>
                <c:pt idx="1592">
                  <c:v>15920</c:v>
                </c:pt>
                <c:pt idx="1593">
                  <c:v>15930</c:v>
                </c:pt>
                <c:pt idx="1594">
                  <c:v>15940</c:v>
                </c:pt>
                <c:pt idx="1595">
                  <c:v>15950</c:v>
                </c:pt>
                <c:pt idx="1596">
                  <c:v>15960</c:v>
                </c:pt>
                <c:pt idx="1597">
                  <c:v>15970</c:v>
                </c:pt>
                <c:pt idx="1598">
                  <c:v>15980</c:v>
                </c:pt>
                <c:pt idx="1599">
                  <c:v>15990</c:v>
                </c:pt>
                <c:pt idx="1600">
                  <c:v>16000</c:v>
                </c:pt>
                <c:pt idx="1601">
                  <c:v>16010</c:v>
                </c:pt>
                <c:pt idx="1602">
                  <c:v>16020</c:v>
                </c:pt>
                <c:pt idx="1603">
                  <c:v>16030</c:v>
                </c:pt>
                <c:pt idx="1604">
                  <c:v>16040</c:v>
                </c:pt>
                <c:pt idx="1605">
                  <c:v>16050</c:v>
                </c:pt>
                <c:pt idx="1606">
                  <c:v>16060</c:v>
                </c:pt>
                <c:pt idx="1607">
                  <c:v>16070</c:v>
                </c:pt>
                <c:pt idx="1608">
                  <c:v>16080</c:v>
                </c:pt>
                <c:pt idx="1609">
                  <c:v>16090</c:v>
                </c:pt>
                <c:pt idx="1610">
                  <c:v>16100</c:v>
                </c:pt>
                <c:pt idx="1611">
                  <c:v>16110</c:v>
                </c:pt>
                <c:pt idx="1612">
                  <c:v>16120</c:v>
                </c:pt>
                <c:pt idx="1613">
                  <c:v>16130</c:v>
                </c:pt>
                <c:pt idx="1614">
                  <c:v>16140</c:v>
                </c:pt>
                <c:pt idx="1615">
                  <c:v>16150</c:v>
                </c:pt>
                <c:pt idx="1616">
                  <c:v>16160</c:v>
                </c:pt>
                <c:pt idx="1617">
                  <c:v>16170</c:v>
                </c:pt>
                <c:pt idx="1618">
                  <c:v>16180</c:v>
                </c:pt>
                <c:pt idx="1619">
                  <c:v>16190</c:v>
                </c:pt>
                <c:pt idx="1620">
                  <c:v>16200</c:v>
                </c:pt>
                <c:pt idx="1621">
                  <c:v>16210</c:v>
                </c:pt>
                <c:pt idx="1622">
                  <c:v>16220</c:v>
                </c:pt>
                <c:pt idx="1623">
                  <c:v>16230</c:v>
                </c:pt>
                <c:pt idx="1624">
                  <c:v>16240</c:v>
                </c:pt>
                <c:pt idx="1625">
                  <c:v>16250</c:v>
                </c:pt>
                <c:pt idx="1626">
                  <c:v>16260</c:v>
                </c:pt>
                <c:pt idx="1627">
                  <c:v>16270</c:v>
                </c:pt>
                <c:pt idx="1628">
                  <c:v>16280</c:v>
                </c:pt>
                <c:pt idx="1629">
                  <c:v>16290</c:v>
                </c:pt>
                <c:pt idx="1630">
                  <c:v>16300</c:v>
                </c:pt>
                <c:pt idx="1631">
                  <c:v>16310</c:v>
                </c:pt>
                <c:pt idx="1632">
                  <c:v>16320</c:v>
                </c:pt>
                <c:pt idx="1633">
                  <c:v>16330</c:v>
                </c:pt>
                <c:pt idx="1634">
                  <c:v>16340</c:v>
                </c:pt>
                <c:pt idx="1635">
                  <c:v>16350</c:v>
                </c:pt>
                <c:pt idx="1636">
                  <c:v>16360</c:v>
                </c:pt>
                <c:pt idx="1637">
                  <c:v>16370</c:v>
                </c:pt>
                <c:pt idx="1638">
                  <c:v>16380</c:v>
                </c:pt>
                <c:pt idx="1639">
                  <c:v>16390</c:v>
                </c:pt>
                <c:pt idx="1640">
                  <c:v>16400</c:v>
                </c:pt>
                <c:pt idx="1641">
                  <c:v>16410</c:v>
                </c:pt>
                <c:pt idx="1642">
                  <c:v>16420</c:v>
                </c:pt>
                <c:pt idx="1643">
                  <c:v>16430</c:v>
                </c:pt>
                <c:pt idx="1644">
                  <c:v>16440</c:v>
                </c:pt>
                <c:pt idx="1645">
                  <c:v>16450</c:v>
                </c:pt>
                <c:pt idx="1646">
                  <c:v>16460</c:v>
                </c:pt>
                <c:pt idx="1647">
                  <c:v>16470</c:v>
                </c:pt>
                <c:pt idx="1648">
                  <c:v>16480</c:v>
                </c:pt>
                <c:pt idx="1649">
                  <c:v>16490</c:v>
                </c:pt>
                <c:pt idx="1650">
                  <c:v>16500</c:v>
                </c:pt>
                <c:pt idx="1651">
                  <c:v>16510</c:v>
                </c:pt>
                <c:pt idx="1652">
                  <c:v>16520</c:v>
                </c:pt>
                <c:pt idx="1653">
                  <c:v>16530</c:v>
                </c:pt>
                <c:pt idx="1654">
                  <c:v>16540</c:v>
                </c:pt>
                <c:pt idx="1655">
                  <c:v>16550</c:v>
                </c:pt>
                <c:pt idx="1656">
                  <c:v>16560</c:v>
                </c:pt>
                <c:pt idx="1657">
                  <c:v>16570</c:v>
                </c:pt>
                <c:pt idx="1658">
                  <c:v>16580</c:v>
                </c:pt>
                <c:pt idx="1659">
                  <c:v>16590</c:v>
                </c:pt>
                <c:pt idx="1660">
                  <c:v>16600</c:v>
                </c:pt>
                <c:pt idx="1661">
                  <c:v>16610</c:v>
                </c:pt>
                <c:pt idx="1662">
                  <c:v>16620</c:v>
                </c:pt>
                <c:pt idx="1663">
                  <c:v>16630</c:v>
                </c:pt>
                <c:pt idx="1664">
                  <c:v>16640</c:v>
                </c:pt>
                <c:pt idx="1665">
                  <c:v>16650</c:v>
                </c:pt>
                <c:pt idx="1666">
                  <c:v>16660</c:v>
                </c:pt>
                <c:pt idx="1667">
                  <c:v>16670</c:v>
                </c:pt>
                <c:pt idx="1668">
                  <c:v>16680</c:v>
                </c:pt>
                <c:pt idx="1669">
                  <c:v>16690</c:v>
                </c:pt>
                <c:pt idx="1670">
                  <c:v>16700</c:v>
                </c:pt>
                <c:pt idx="1671">
                  <c:v>16710</c:v>
                </c:pt>
                <c:pt idx="1672">
                  <c:v>16720</c:v>
                </c:pt>
                <c:pt idx="1673">
                  <c:v>16730</c:v>
                </c:pt>
                <c:pt idx="1674">
                  <c:v>16740</c:v>
                </c:pt>
                <c:pt idx="1675">
                  <c:v>16750</c:v>
                </c:pt>
                <c:pt idx="1676">
                  <c:v>16760</c:v>
                </c:pt>
                <c:pt idx="1677">
                  <c:v>16770</c:v>
                </c:pt>
                <c:pt idx="1678">
                  <c:v>16780</c:v>
                </c:pt>
                <c:pt idx="1679">
                  <c:v>16790</c:v>
                </c:pt>
                <c:pt idx="1680">
                  <c:v>16800</c:v>
                </c:pt>
                <c:pt idx="1681">
                  <c:v>16810</c:v>
                </c:pt>
                <c:pt idx="1682">
                  <c:v>16820</c:v>
                </c:pt>
                <c:pt idx="1683">
                  <c:v>16830</c:v>
                </c:pt>
                <c:pt idx="1684">
                  <c:v>16840</c:v>
                </c:pt>
                <c:pt idx="1685">
                  <c:v>16850</c:v>
                </c:pt>
                <c:pt idx="1686">
                  <c:v>16860</c:v>
                </c:pt>
                <c:pt idx="1687">
                  <c:v>16870</c:v>
                </c:pt>
                <c:pt idx="1688">
                  <c:v>16880</c:v>
                </c:pt>
                <c:pt idx="1689">
                  <c:v>16890</c:v>
                </c:pt>
                <c:pt idx="1690">
                  <c:v>16900</c:v>
                </c:pt>
                <c:pt idx="1691">
                  <c:v>16910</c:v>
                </c:pt>
                <c:pt idx="1692">
                  <c:v>16920</c:v>
                </c:pt>
                <c:pt idx="1693">
                  <c:v>16930</c:v>
                </c:pt>
                <c:pt idx="1694">
                  <c:v>16940</c:v>
                </c:pt>
                <c:pt idx="1695">
                  <c:v>16950</c:v>
                </c:pt>
                <c:pt idx="1696">
                  <c:v>16960</c:v>
                </c:pt>
                <c:pt idx="1697">
                  <c:v>16970</c:v>
                </c:pt>
                <c:pt idx="1698">
                  <c:v>16980</c:v>
                </c:pt>
                <c:pt idx="1699">
                  <c:v>16990</c:v>
                </c:pt>
                <c:pt idx="1700">
                  <c:v>17000</c:v>
                </c:pt>
                <c:pt idx="1701">
                  <c:v>17010</c:v>
                </c:pt>
                <c:pt idx="1702">
                  <c:v>17020</c:v>
                </c:pt>
                <c:pt idx="1703">
                  <c:v>17030</c:v>
                </c:pt>
                <c:pt idx="1704">
                  <c:v>17040</c:v>
                </c:pt>
                <c:pt idx="1705">
                  <c:v>17050</c:v>
                </c:pt>
                <c:pt idx="1706">
                  <c:v>17060</c:v>
                </c:pt>
                <c:pt idx="1707">
                  <c:v>17070</c:v>
                </c:pt>
                <c:pt idx="1708">
                  <c:v>17080</c:v>
                </c:pt>
                <c:pt idx="1709">
                  <c:v>17090</c:v>
                </c:pt>
                <c:pt idx="1710">
                  <c:v>17100</c:v>
                </c:pt>
                <c:pt idx="1711">
                  <c:v>17110</c:v>
                </c:pt>
                <c:pt idx="1712">
                  <c:v>17120</c:v>
                </c:pt>
                <c:pt idx="1713">
                  <c:v>17130</c:v>
                </c:pt>
                <c:pt idx="1714">
                  <c:v>17140</c:v>
                </c:pt>
                <c:pt idx="1715">
                  <c:v>17150</c:v>
                </c:pt>
                <c:pt idx="1716">
                  <c:v>17160</c:v>
                </c:pt>
                <c:pt idx="1717">
                  <c:v>17170</c:v>
                </c:pt>
                <c:pt idx="1718">
                  <c:v>17180</c:v>
                </c:pt>
                <c:pt idx="1719">
                  <c:v>17190</c:v>
                </c:pt>
                <c:pt idx="1720">
                  <c:v>17200</c:v>
                </c:pt>
                <c:pt idx="1721">
                  <c:v>17210</c:v>
                </c:pt>
                <c:pt idx="1722">
                  <c:v>17220</c:v>
                </c:pt>
                <c:pt idx="1723">
                  <c:v>17230</c:v>
                </c:pt>
                <c:pt idx="1724">
                  <c:v>17240</c:v>
                </c:pt>
                <c:pt idx="1725">
                  <c:v>17250</c:v>
                </c:pt>
                <c:pt idx="1726">
                  <c:v>17260</c:v>
                </c:pt>
                <c:pt idx="1727">
                  <c:v>17270</c:v>
                </c:pt>
                <c:pt idx="1728">
                  <c:v>17280</c:v>
                </c:pt>
                <c:pt idx="1729">
                  <c:v>17290</c:v>
                </c:pt>
                <c:pt idx="1730">
                  <c:v>17300</c:v>
                </c:pt>
                <c:pt idx="1731">
                  <c:v>17310</c:v>
                </c:pt>
                <c:pt idx="1732">
                  <c:v>17320</c:v>
                </c:pt>
                <c:pt idx="1733">
                  <c:v>17330</c:v>
                </c:pt>
                <c:pt idx="1734">
                  <c:v>17340</c:v>
                </c:pt>
                <c:pt idx="1735">
                  <c:v>17350</c:v>
                </c:pt>
                <c:pt idx="1736">
                  <c:v>17360</c:v>
                </c:pt>
                <c:pt idx="1737">
                  <c:v>17370</c:v>
                </c:pt>
                <c:pt idx="1738">
                  <c:v>17380</c:v>
                </c:pt>
                <c:pt idx="1739">
                  <c:v>17390</c:v>
                </c:pt>
                <c:pt idx="1740">
                  <c:v>17400</c:v>
                </c:pt>
                <c:pt idx="1741">
                  <c:v>17410</c:v>
                </c:pt>
                <c:pt idx="1742">
                  <c:v>17420</c:v>
                </c:pt>
                <c:pt idx="1743">
                  <c:v>17430</c:v>
                </c:pt>
                <c:pt idx="1744">
                  <c:v>17440</c:v>
                </c:pt>
                <c:pt idx="1745">
                  <c:v>17450</c:v>
                </c:pt>
                <c:pt idx="1746">
                  <c:v>17460</c:v>
                </c:pt>
                <c:pt idx="1747">
                  <c:v>17470</c:v>
                </c:pt>
                <c:pt idx="1748">
                  <c:v>17480</c:v>
                </c:pt>
                <c:pt idx="1749">
                  <c:v>17490</c:v>
                </c:pt>
                <c:pt idx="1750">
                  <c:v>17500</c:v>
                </c:pt>
                <c:pt idx="1751">
                  <c:v>17510</c:v>
                </c:pt>
                <c:pt idx="1752">
                  <c:v>17520</c:v>
                </c:pt>
                <c:pt idx="1753">
                  <c:v>17530</c:v>
                </c:pt>
                <c:pt idx="1754">
                  <c:v>17540</c:v>
                </c:pt>
                <c:pt idx="1755">
                  <c:v>17550</c:v>
                </c:pt>
                <c:pt idx="1756">
                  <c:v>17560</c:v>
                </c:pt>
                <c:pt idx="1757">
                  <c:v>17570</c:v>
                </c:pt>
                <c:pt idx="1758">
                  <c:v>17580</c:v>
                </c:pt>
                <c:pt idx="1759">
                  <c:v>17590</c:v>
                </c:pt>
                <c:pt idx="1760">
                  <c:v>17600</c:v>
                </c:pt>
                <c:pt idx="1761">
                  <c:v>17610</c:v>
                </c:pt>
                <c:pt idx="1762">
                  <c:v>17620</c:v>
                </c:pt>
                <c:pt idx="1763">
                  <c:v>17630</c:v>
                </c:pt>
                <c:pt idx="1764">
                  <c:v>17640</c:v>
                </c:pt>
                <c:pt idx="1765">
                  <c:v>17650</c:v>
                </c:pt>
                <c:pt idx="1766">
                  <c:v>17660</c:v>
                </c:pt>
                <c:pt idx="1767">
                  <c:v>17670</c:v>
                </c:pt>
                <c:pt idx="1768">
                  <c:v>17680</c:v>
                </c:pt>
                <c:pt idx="1769">
                  <c:v>17690</c:v>
                </c:pt>
                <c:pt idx="1770">
                  <c:v>17700</c:v>
                </c:pt>
                <c:pt idx="1771">
                  <c:v>17710</c:v>
                </c:pt>
                <c:pt idx="1772">
                  <c:v>17720</c:v>
                </c:pt>
                <c:pt idx="1773">
                  <c:v>17730</c:v>
                </c:pt>
                <c:pt idx="1774">
                  <c:v>17740</c:v>
                </c:pt>
                <c:pt idx="1775">
                  <c:v>17750</c:v>
                </c:pt>
                <c:pt idx="1776">
                  <c:v>17760</c:v>
                </c:pt>
                <c:pt idx="1777">
                  <c:v>17770</c:v>
                </c:pt>
                <c:pt idx="1778">
                  <c:v>17780</c:v>
                </c:pt>
                <c:pt idx="1779">
                  <c:v>17790</c:v>
                </c:pt>
                <c:pt idx="1780">
                  <c:v>17800</c:v>
                </c:pt>
                <c:pt idx="1781">
                  <c:v>17810</c:v>
                </c:pt>
                <c:pt idx="1782">
                  <c:v>17820</c:v>
                </c:pt>
                <c:pt idx="1783">
                  <c:v>17830</c:v>
                </c:pt>
                <c:pt idx="1784">
                  <c:v>17840</c:v>
                </c:pt>
                <c:pt idx="1785">
                  <c:v>17850</c:v>
                </c:pt>
                <c:pt idx="1786">
                  <c:v>17860</c:v>
                </c:pt>
                <c:pt idx="1787">
                  <c:v>17870</c:v>
                </c:pt>
                <c:pt idx="1788">
                  <c:v>17880</c:v>
                </c:pt>
                <c:pt idx="1789">
                  <c:v>17890</c:v>
                </c:pt>
                <c:pt idx="1790">
                  <c:v>17900</c:v>
                </c:pt>
                <c:pt idx="1791">
                  <c:v>17910</c:v>
                </c:pt>
                <c:pt idx="1792">
                  <c:v>17920</c:v>
                </c:pt>
                <c:pt idx="1793">
                  <c:v>17930</c:v>
                </c:pt>
                <c:pt idx="1794">
                  <c:v>17940</c:v>
                </c:pt>
                <c:pt idx="1795">
                  <c:v>17950</c:v>
                </c:pt>
                <c:pt idx="1796">
                  <c:v>17960</c:v>
                </c:pt>
                <c:pt idx="1797">
                  <c:v>17970</c:v>
                </c:pt>
                <c:pt idx="1798">
                  <c:v>17980</c:v>
                </c:pt>
                <c:pt idx="1799">
                  <c:v>17990</c:v>
                </c:pt>
                <c:pt idx="1800">
                  <c:v>18000</c:v>
                </c:pt>
                <c:pt idx="1801">
                  <c:v>18010</c:v>
                </c:pt>
                <c:pt idx="1802">
                  <c:v>18020</c:v>
                </c:pt>
                <c:pt idx="1803">
                  <c:v>18030</c:v>
                </c:pt>
                <c:pt idx="1804">
                  <c:v>18040</c:v>
                </c:pt>
                <c:pt idx="1805">
                  <c:v>18050</c:v>
                </c:pt>
                <c:pt idx="1806">
                  <c:v>18060</c:v>
                </c:pt>
                <c:pt idx="1807">
                  <c:v>18070</c:v>
                </c:pt>
                <c:pt idx="1808">
                  <c:v>18080</c:v>
                </c:pt>
                <c:pt idx="1809">
                  <c:v>18090</c:v>
                </c:pt>
                <c:pt idx="1810">
                  <c:v>18100</c:v>
                </c:pt>
                <c:pt idx="1811">
                  <c:v>18110</c:v>
                </c:pt>
                <c:pt idx="1812">
                  <c:v>18120</c:v>
                </c:pt>
                <c:pt idx="1813">
                  <c:v>18130</c:v>
                </c:pt>
                <c:pt idx="1814">
                  <c:v>18140</c:v>
                </c:pt>
                <c:pt idx="1815">
                  <c:v>18150</c:v>
                </c:pt>
                <c:pt idx="1816">
                  <c:v>18160</c:v>
                </c:pt>
                <c:pt idx="1817">
                  <c:v>18170</c:v>
                </c:pt>
                <c:pt idx="1818">
                  <c:v>18180</c:v>
                </c:pt>
                <c:pt idx="1819">
                  <c:v>18190</c:v>
                </c:pt>
                <c:pt idx="1820">
                  <c:v>18200</c:v>
                </c:pt>
                <c:pt idx="1821">
                  <c:v>18210</c:v>
                </c:pt>
                <c:pt idx="1822">
                  <c:v>18220</c:v>
                </c:pt>
                <c:pt idx="1823">
                  <c:v>18230</c:v>
                </c:pt>
                <c:pt idx="1824">
                  <c:v>18240</c:v>
                </c:pt>
                <c:pt idx="1825">
                  <c:v>18250</c:v>
                </c:pt>
                <c:pt idx="1826">
                  <c:v>18260</c:v>
                </c:pt>
                <c:pt idx="1827">
                  <c:v>18270</c:v>
                </c:pt>
                <c:pt idx="1828">
                  <c:v>18280</c:v>
                </c:pt>
                <c:pt idx="1829">
                  <c:v>18290</c:v>
                </c:pt>
                <c:pt idx="1830">
                  <c:v>18300</c:v>
                </c:pt>
                <c:pt idx="1831">
                  <c:v>18310</c:v>
                </c:pt>
                <c:pt idx="1832">
                  <c:v>18320</c:v>
                </c:pt>
                <c:pt idx="1833">
                  <c:v>18330</c:v>
                </c:pt>
                <c:pt idx="1834">
                  <c:v>18340</c:v>
                </c:pt>
                <c:pt idx="1835">
                  <c:v>18350</c:v>
                </c:pt>
                <c:pt idx="1836">
                  <c:v>18360</c:v>
                </c:pt>
                <c:pt idx="1837">
                  <c:v>18370</c:v>
                </c:pt>
                <c:pt idx="1838">
                  <c:v>18380</c:v>
                </c:pt>
                <c:pt idx="1839">
                  <c:v>18390</c:v>
                </c:pt>
                <c:pt idx="1840">
                  <c:v>18400</c:v>
                </c:pt>
                <c:pt idx="1841">
                  <c:v>18410</c:v>
                </c:pt>
                <c:pt idx="1842">
                  <c:v>18420</c:v>
                </c:pt>
                <c:pt idx="1843">
                  <c:v>18430</c:v>
                </c:pt>
                <c:pt idx="1844">
                  <c:v>18440</c:v>
                </c:pt>
                <c:pt idx="1845">
                  <c:v>18450</c:v>
                </c:pt>
                <c:pt idx="1846">
                  <c:v>18460</c:v>
                </c:pt>
                <c:pt idx="1847">
                  <c:v>18470</c:v>
                </c:pt>
                <c:pt idx="1848">
                  <c:v>18480</c:v>
                </c:pt>
                <c:pt idx="1849">
                  <c:v>18490</c:v>
                </c:pt>
                <c:pt idx="1850">
                  <c:v>18500</c:v>
                </c:pt>
                <c:pt idx="1851">
                  <c:v>18510</c:v>
                </c:pt>
                <c:pt idx="1852">
                  <c:v>18520</c:v>
                </c:pt>
                <c:pt idx="1853">
                  <c:v>18530</c:v>
                </c:pt>
                <c:pt idx="1854">
                  <c:v>18540</c:v>
                </c:pt>
                <c:pt idx="1855">
                  <c:v>18550</c:v>
                </c:pt>
                <c:pt idx="1856">
                  <c:v>18560</c:v>
                </c:pt>
                <c:pt idx="1857">
                  <c:v>18570</c:v>
                </c:pt>
                <c:pt idx="1858">
                  <c:v>18580</c:v>
                </c:pt>
                <c:pt idx="1859">
                  <c:v>18590</c:v>
                </c:pt>
                <c:pt idx="1860">
                  <c:v>18600</c:v>
                </c:pt>
                <c:pt idx="1861">
                  <c:v>18610</c:v>
                </c:pt>
                <c:pt idx="1862">
                  <c:v>18620</c:v>
                </c:pt>
                <c:pt idx="1863">
                  <c:v>18630</c:v>
                </c:pt>
                <c:pt idx="1864">
                  <c:v>18640</c:v>
                </c:pt>
                <c:pt idx="1865">
                  <c:v>18650</c:v>
                </c:pt>
                <c:pt idx="1866">
                  <c:v>18660</c:v>
                </c:pt>
                <c:pt idx="1867">
                  <c:v>18670</c:v>
                </c:pt>
                <c:pt idx="1868">
                  <c:v>18680</c:v>
                </c:pt>
                <c:pt idx="1869">
                  <c:v>18690</c:v>
                </c:pt>
                <c:pt idx="1870">
                  <c:v>18700</c:v>
                </c:pt>
                <c:pt idx="1871">
                  <c:v>18710</c:v>
                </c:pt>
                <c:pt idx="1872">
                  <c:v>18720</c:v>
                </c:pt>
                <c:pt idx="1873">
                  <c:v>18730</c:v>
                </c:pt>
                <c:pt idx="1874">
                  <c:v>18740</c:v>
                </c:pt>
                <c:pt idx="1875">
                  <c:v>18750</c:v>
                </c:pt>
                <c:pt idx="1876">
                  <c:v>18760</c:v>
                </c:pt>
                <c:pt idx="1877">
                  <c:v>18770</c:v>
                </c:pt>
                <c:pt idx="1878">
                  <c:v>18780</c:v>
                </c:pt>
                <c:pt idx="1879">
                  <c:v>18790</c:v>
                </c:pt>
                <c:pt idx="1880">
                  <c:v>18800</c:v>
                </c:pt>
                <c:pt idx="1881">
                  <c:v>18810</c:v>
                </c:pt>
                <c:pt idx="1882">
                  <c:v>18820</c:v>
                </c:pt>
                <c:pt idx="1883">
                  <c:v>18830</c:v>
                </c:pt>
                <c:pt idx="1884">
                  <c:v>18840</c:v>
                </c:pt>
                <c:pt idx="1885">
                  <c:v>18850</c:v>
                </c:pt>
                <c:pt idx="1886">
                  <c:v>18860</c:v>
                </c:pt>
                <c:pt idx="1887">
                  <c:v>18870</c:v>
                </c:pt>
                <c:pt idx="1888">
                  <c:v>18880</c:v>
                </c:pt>
                <c:pt idx="1889">
                  <c:v>18890</c:v>
                </c:pt>
                <c:pt idx="1890">
                  <c:v>18900</c:v>
                </c:pt>
                <c:pt idx="1891">
                  <c:v>18910</c:v>
                </c:pt>
                <c:pt idx="1892">
                  <c:v>18920</c:v>
                </c:pt>
                <c:pt idx="1893">
                  <c:v>18930</c:v>
                </c:pt>
                <c:pt idx="1894">
                  <c:v>18940</c:v>
                </c:pt>
                <c:pt idx="1895">
                  <c:v>18950</c:v>
                </c:pt>
                <c:pt idx="1896">
                  <c:v>18960</c:v>
                </c:pt>
                <c:pt idx="1897">
                  <c:v>18970</c:v>
                </c:pt>
                <c:pt idx="1898">
                  <c:v>18980</c:v>
                </c:pt>
                <c:pt idx="1899">
                  <c:v>18990</c:v>
                </c:pt>
                <c:pt idx="1900">
                  <c:v>19000</c:v>
                </c:pt>
                <c:pt idx="1901">
                  <c:v>19010</c:v>
                </c:pt>
                <c:pt idx="1902">
                  <c:v>19020</c:v>
                </c:pt>
                <c:pt idx="1903">
                  <c:v>19030</c:v>
                </c:pt>
                <c:pt idx="1904">
                  <c:v>19040</c:v>
                </c:pt>
                <c:pt idx="1905">
                  <c:v>19050</c:v>
                </c:pt>
                <c:pt idx="1906">
                  <c:v>19060</c:v>
                </c:pt>
                <c:pt idx="1907">
                  <c:v>19070</c:v>
                </c:pt>
                <c:pt idx="1908">
                  <c:v>19080</c:v>
                </c:pt>
                <c:pt idx="1909">
                  <c:v>19090</c:v>
                </c:pt>
                <c:pt idx="1910">
                  <c:v>19100</c:v>
                </c:pt>
                <c:pt idx="1911">
                  <c:v>19110</c:v>
                </c:pt>
                <c:pt idx="1912">
                  <c:v>19120</c:v>
                </c:pt>
                <c:pt idx="1913">
                  <c:v>19130</c:v>
                </c:pt>
                <c:pt idx="1914">
                  <c:v>19140</c:v>
                </c:pt>
                <c:pt idx="1915">
                  <c:v>19150</c:v>
                </c:pt>
                <c:pt idx="1916">
                  <c:v>19160</c:v>
                </c:pt>
                <c:pt idx="1917">
                  <c:v>19170</c:v>
                </c:pt>
                <c:pt idx="1918">
                  <c:v>19180</c:v>
                </c:pt>
                <c:pt idx="1919">
                  <c:v>19190</c:v>
                </c:pt>
                <c:pt idx="1920">
                  <c:v>19200</c:v>
                </c:pt>
                <c:pt idx="1921">
                  <c:v>19210</c:v>
                </c:pt>
                <c:pt idx="1922">
                  <c:v>19220</c:v>
                </c:pt>
                <c:pt idx="1923">
                  <c:v>19230</c:v>
                </c:pt>
                <c:pt idx="1924">
                  <c:v>19240</c:v>
                </c:pt>
                <c:pt idx="1925">
                  <c:v>19250</c:v>
                </c:pt>
                <c:pt idx="1926">
                  <c:v>19260</c:v>
                </c:pt>
                <c:pt idx="1927">
                  <c:v>19270</c:v>
                </c:pt>
                <c:pt idx="1928">
                  <c:v>19280</c:v>
                </c:pt>
                <c:pt idx="1929">
                  <c:v>19290</c:v>
                </c:pt>
                <c:pt idx="1930">
                  <c:v>19300</c:v>
                </c:pt>
                <c:pt idx="1931">
                  <c:v>19310</c:v>
                </c:pt>
                <c:pt idx="1932">
                  <c:v>19320</c:v>
                </c:pt>
                <c:pt idx="1933">
                  <c:v>19330</c:v>
                </c:pt>
                <c:pt idx="1934">
                  <c:v>19340</c:v>
                </c:pt>
                <c:pt idx="1935">
                  <c:v>19350</c:v>
                </c:pt>
                <c:pt idx="1936">
                  <c:v>19360</c:v>
                </c:pt>
                <c:pt idx="1937">
                  <c:v>19370</c:v>
                </c:pt>
                <c:pt idx="1938">
                  <c:v>19380</c:v>
                </c:pt>
                <c:pt idx="1939">
                  <c:v>19390</c:v>
                </c:pt>
                <c:pt idx="1940">
                  <c:v>19400</c:v>
                </c:pt>
                <c:pt idx="1941">
                  <c:v>19410</c:v>
                </c:pt>
                <c:pt idx="1942">
                  <c:v>19420</c:v>
                </c:pt>
                <c:pt idx="1943">
                  <c:v>19430</c:v>
                </c:pt>
                <c:pt idx="1944">
                  <c:v>19440</c:v>
                </c:pt>
                <c:pt idx="1945">
                  <c:v>19450</c:v>
                </c:pt>
                <c:pt idx="1946">
                  <c:v>19460</c:v>
                </c:pt>
                <c:pt idx="1947">
                  <c:v>19470</c:v>
                </c:pt>
                <c:pt idx="1948">
                  <c:v>19480</c:v>
                </c:pt>
                <c:pt idx="1949">
                  <c:v>19490</c:v>
                </c:pt>
                <c:pt idx="1950">
                  <c:v>19500</c:v>
                </c:pt>
                <c:pt idx="1951">
                  <c:v>19510</c:v>
                </c:pt>
                <c:pt idx="1952">
                  <c:v>19520</c:v>
                </c:pt>
                <c:pt idx="1953">
                  <c:v>19530</c:v>
                </c:pt>
                <c:pt idx="1954">
                  <c:v>19540</c:v>
                </c:pt>
                <c:pt idx="1955">
                  <c:v>19550</c:v>
                </c:pt>
                <c:pt idx="1956">
                  <c:v>19560</c:v>
                </c:pt>
                <c:pt idx="1957">
                  <c:v>19570</c:v>
                </c:pt>
                <c:pt idx="1958">
                  <c:v>19580</c:v>
                </c:pt>
                <c:pt idx="1959">
                  <c:v>19590</c:v>
                </c:pt>
                <c:pt idx="1960">
                  <c:v>19600</c:v>
                </c:pt>
                <c:pt idx="1961">
                  <c:v>19610</c:v>
                </c:pt>
                <c:pt idx="1962">
                  <c:v>19620</c:v>
                </c:pt>
                <c:pt idx="1963">
                  <c:v>19630</c:v>
                </c:pt>
                <c:pt idx="1964">
                  <c:v>19640</c:v>
                </c:pt>
                <c:pt idx="1965">
                  <c:v>19650</c:v>
                </c:pt>
                <c:pt idx="1966">
                  <c:v>19660</c:v>
                </c:pt>
                <c:pt idx="1967">
                  <c:v>19670</c:v>
                </c:pt>
                <c:pt idx="1968">
                  <c:v>19680</c:v>
                </c:pt>
                <c:pt idx="1969">
                  <c:v>19690</c:v>
                </c:pt>
                <c:pt idx="1970">
                  <c:v>19700</c:v>
                </c:pt>
                <c:pt idx="1971">
                  <c:v>19710</c:v>
                </c:pt>
                <c:pt idx="1972">
                  <c:v>19720</c:v>
                </c:pt>
                <c:pt idx="1973">
                  <c:v>19730</c:v>
                </c:pt>
                <c:pt idx="1974">
                  <c:v>19740</c:v>
                </c:pt>
                <c:pt idx="1975">
                  <c:v>19750</c:v>
                </c:pt>
                <c:pt idx="1976">
                  <c:v>19760</c:v>
                </c:pt>
                <c:pt idx="1977">
                  <c:v>19770</c:v>
                </c:pt>
                <c:pt idx="1978">
                  <c:v>19780</c:v>
                </c:pt>
                <c:pt idx="1979">
                  <c:v>19790</c:v>
                </c:pt>
                <c:pt idx="1980">
                  <c:v>19800</c:v>
                </c:pt>
                <c:pt idx="1981">
                  <c:v>19810</c:v>
                </c:pt>
                <c:pt idx="1982">
                  <c:v>19820</c:v>
                </c:pt>
                <c:pt idx="1983">
                  <c:v>19830</c:v>
                </c:pt>
                <c:pt idx="1984">
                  <c:v>19840</c:v>
                </c:pt>
                <c:pt idx="1985">
                  <c:v>19850</c:v>
                </c:pt>
                <c:pt idx="1986">
                  <c:v>19860</c:v>
                </c:pt>
                <c:pt idx="1987">
                  <c:v>19870</c:v>
                </c:pt>
                <c:pt idx="1988">
                  <c:v>19880</c:v>
                </c:pt>
                <c:pt idx="1989">
                  <c:v>19890</c:v>
                </c:pt>
                <c:pt idx="1990">
                  <c:v>19900</c:v>
                </c:pt>
                <c:pt idx="1991">
                  <c:v>19910</c:v>
                </c:pt>
                <c:pt idx="1992">
                  <c:v>19920</c:v>
                </c:pt>
                <c:pt idx="1993">
                  <c:v>19930</c:v>
                </c:pt>
                <c:pt idx="1994">
                  <c:v>19940</c:v>
                </c:pt>
                <c:pt idx="1995">
                  <c:v>19950</c:v>
                </c:pt>
                <c:pt idx="1996">
                  <c:v>19960</c:v>
                </c:pt>
                <c:pt idx="1997">
                  <c:v>19970</c:v>
                </c:pt>
                <c:pt idx="1998">
                  <c:v>19980</c:v>
                </c:pt>
                <c:pt idx="1999">
                  <c:v>19990</c:v>
                </c:pt>
                <c:pt idx="2000">
                  <c:v>20000</c:v>
                </c:pt>
                <c:pt idx="2001">
                  <c:v>20010</c:v>
                </c:pt>
                <c:pt idx="2002">
                  <c:v>20020</c:v>
                </c:pt>
                <c:pt idx="2003">
                  <c:v>20030</c:v>
                </c:pt>
                <c:pt idx="2004">
                  <c:v>20040</c:v>
                </c:pt>
                <c:pt idx="2005">
                  <c:v>20050</c:v>
                </c:pt>
                <c:pt idx="2006">
                  <c:v>20060</c:v>
                </c:pt>
                <c:pt idx="2007">
                  <c:v>20070</c:v>
                </c:pt>
                <c:pt idx="2008">
                  <c:v>20080</c:v>
                </c:pt>
                <c:pt idx="2009">
                  <c:v>20090</c:v>
                </c:pt>
                <c:pt idx="2010">
                  <c:v>20100</c:v>
                </c:pt>
                <c:pt idx="2011">
                  <c:v>20110</c:v>
                </c:pt>
                <c:pt idx="2012">
                  <c:v>20120</c:v>
                </c:pt>
                <c:pt idx="2013">
                  <c:v>20130</c:v>
                </c:pt>
                <c:pt idx="2014">
                  <c:v>20140</c:v>
                </c:pt>
                <c:pt idx="2015">
                  <c:v>20150</c:v>
                </c:pt>
                <c:pt idx="2016">
                  <c:v>20160</c:v>
                </c:pt>
                <c:pt idx="2017">
                  <c:v>20170</c:v>
                </c:pt>
                <c:pt idx="2018">
                  <c:v>20180</c:v>
                </c:pt>
                <c:pt idx="2019">
                  <c:v>20190</c:v>
                </c:pt>
                <c:pt idx="2020">
                  <c:v>20200</c:v>
                </c:pt>
                <c:pt idx="2021">
                  <c:v>20210</c:v>
                </c:pt>
                <c:pt idx="2022">
                  <c:v>20220</c:v>
                </c:pt>
                <c:pt idx="2023">
                  <c:v>20230</c:v>
                </c:pt>
                <c:pt idx="2024">
                  <c:v>20240</c:v>
                </c:pt>
                <c:pt idx="2025">
                  <c:v>20250</c:v>
                </c:pt>
                <c:pt idx="2026">
                  <c:v>20260</c:v>
                </c:pt>
                <c:pt idx="2027">
                  <c:v>20270</c:v>
                </c:pt>
                <c:pt idx="2028">
                  <c:v>20280</c:v>
                </c:pt>
                <c:pt idx="2029">
                  <c:v>20290</c:v>
                </c:pt>
                <c:pt idx="2030">
                  <c:v>20300</c:v>
                </c:pt>
                <c:pt idx="2031">
                  <c:v>20310</c:v>
                </c:pt>
                <c:pt idx="2032">
                  <c:v>20320</c:v>
                </c:pt>
                <c:pt idx="2033">
                  <c:v>20330</c:v>
                </c:pt>
                <c:pt idx="2034">
                  <c:v>20340</c:v>
                </c:pt>
                <c:pt idx="2035">
                  <c:v>20350</c:v>
                </c:pt>
                <c:pt idx="2036">
                  <c:v>20360</c:v>
                </c:pt>
                <c:pt idx="2037">
                  <c:v>20370</c:v>
                </c:pt>
                <c:pt idx="2038">
                  <c:v>20380</c:v>
                </c:pt>
                <c:pt idx="2039">
                  <c:v>20390</c:v>
                </c:pt>
                <c:pt idx="2040">
                  <c:v>20400</c:v>
                </c:pt>
                <c:pt idx="2041">
                  <c:v>20410</c:v>
                </c:pt>
                <c:pt idx="2042">
                  <c:v>20420</c:v>
                </c:pt>
                <c:pt idx="2043">
                  <c:v>20430</c:v>
                </c:pt>
                <c:pt idx="2044">
                  <c:v>20440</c:v>
                </c:pt>
                <c:pt idx="2045">
                  <c:v>20450</c:v>
                </c:pt>
                <c:pt idx="2046">
                  <c:v>20460</c:v>
                </c:pt>
                <c:pt idx="2047">
                  <c:v>20470</c:v>
                </c:pt>
                <c:pt idx="2048">
                  <c:v>20480</c:v>
                </c:pt>
                <c:pt idx="2049">
                  <c:v>20490</c:v>
                </c:pt>
                <c:pt idx="2050">
                  <c:v>20500</c:v>
                </c:pt>
                <c:pt idx="2051">
                  <c:v>20510</c:v>
                </c:pt>
                <c:pt idx="2052">
                  <c:v>20520</c:v>
                </c:pt>
                <c:pt idx="2053">
                  <c:v>20530</c:v>
                </c:pt>
                <c:pt idx="2054">
                  <c:v>20540</c:v>
                </c:pt>
                <c:pt idx="2055">
                  <c:v>20550</c:v>
                </c:pt>
                <c:pt idx="2056">
                  <c:v>20560</c:v>
                </c:pt>
                <c:pt idx="2057">
                  <c:v>20570</c:v>
                </c:pt>
                <c:pt idx="2058">
                  <c:v>20580</c:v>
                </c:pt>
                <c:pt idx="2059">
                  <c:v>20590</c:v>
                </c:pt>
                <c:pt idx="2060">
                  <c:v>20600</c:v>
                </c:pt>
                <c:pt idx="2061">
                  <c:v>20610</c:v>
                </c:pt>
                <c:pt idx="2062">
                  <c:v>20620</c:v>
                </c:pt>
                <c:pt idx="2063">
                  <c:v>20630</c:v>
                </c:pt>
                <c:pt idx="2064">
                  <c:v>20640</c:v>
                </c:pt>
                <c:pt idx="2065">
                  <c:v>20650</c:v>
                </c:pt>
                <c:pt idx="2066">
                  <c:v>20660</c:v>
                </c:pt>
                <c:pt idx="2067">
                  <c:v>20670</c:v>
                </c:pt>
                <c:pt idx="2068">
                  <c:v>20680</c:v>
                </c:pt>
                <c:pt idx="2069">
                  <c:v>20690</c:v>
                </c:pt>
                <c:pt idx="2070">
                  <c:v>20700</c:v>
                </c:pt>
                <c:pt idx="2071">
                  <c:v>20710</c:v>
                </c:pt>
                <c:pt idx="2072">
                  <c:v>20720</c:v>
                </c:pt>
                <c:pt idx="2073">
                  <c:v>20730</c:v>
                </c:pt>
                <c:pt idx="2074">
                  <c:v>20740</c:v>
                </c:pt>
                <c:pt idx="2075">
                  <c:v>20750</c:v>
                </c:pt>
                <c:pt idx="2076">
                  <c:v>20760</c:v>
                </c:pt>
                <c:pt idx="2077">
                  <c:v>20770</c:v>
                </c:pt>
                <c:pt idx="2078">
                  <c:v>20780</c:v>
                </c:pt>
                <c:pt idx="2079">
                  <c:v>20790</c:v>
                </c:pt>
                <c:pt idx="2080">
                  <c:v>20800</c:v>
                </c:pt>
                <c:pt idx="2081">
                  <c:v>20810</c:v>
                </c:pt>
                <c:pt idx="2082">
                  <c:v>20820</c:v>
                </c:pt>
                <c:pt idx="2083">
                  <c:v>20830</c:v>
                </c:pt>
                <c:pt idx="2084">
                  <c:v>20840</c:v>
                </c:pt>
                <c:pt idx="2085">
                  <c:v>20850</c:v>
                </c:pt>
                <c:pt idx="2086">
                  <c:v>20860</c:v>
                </c:pt>
                <c:pt idx="2087">
                  <c:v>20870</c:v>
                </c:pt>
                <c:pt idx="2088">
                  <c:v>20880</c:v>
                </c:pt>
                <c:pt idx="2089">
                  <c:v>20890</c:v>
                </c:pt>
                <c:pt idx="2090">
                  <c:v>20900</c:v>
                </c:pt>
                <c:pt idx="2091">
                  <c:v>20910</c:v>
                </c:pt>
                <c:pt idx="2092">
                  <c:v>20920</c:v>
                </c:pt>
                <c:pt idx="2093">
                  <c:v>20930</c:v>
                </c:pt>
                <c:pt idx="2094">
                  <c:v>20940</c:v>
                </c:pt>
                <c:pt idx="2095">
                  <c:v>20950</c:v>
                </c:pt>
                <c:pt idx="2096">
                  <c:v>20960</c:v>
                </c:pt>
                <c:pt idx="2097">
                  <c:v>20970</c:v>
                </c:pt>
                <c:pt idx="2098">
                  <c:v>20980</c:v>
                </c:pt>
                <c:pt idx="2099">
                  <c:v>20990</c:v>
                </c:pt>
                <c:pt idx="2100">
                  <c:v>21000</c:v>
                </c:pt>
                <c:pt idx="2101">
                  <c:v>21010</c:v>
                </c:pt>
                <c:pt idx="2102">
                  <c:v>21020</c:v>
                </c:pt>
                <c:pt idx="2103">
                  <c:v>21030</c:v>
                </c:pt>
                <c:pt idx="2104">
                  <c:v>21040</c:v>
                </c:pt>
                <c:pt idx="2105">
                  <c:v>21050</c:v>
                </c:pt>
                <c:pt idx="2106">
                  <c:v>21060</c:v>
                </c:pt>
                <c:pt idx="2107">
                  <c:v>21070</c:v>
                </c:pt>
                <c:pt idx="2108">
                  <c:v>21080</c:v>
                </c:pt>
                <c:pt idx="2109">
                  <c:v>21090</c:v>
                </c:pt>
                <c:pt idx="2110">
                  <c:v>21100</c:v>
                </c:pt>
                <c:pt idx="2111">
                  <c:v>21110</c:v>
                </c:pt>
                <c:pt idx="2112">
                  <c:v>21120</c:v>
                </c:pt>
                <c:pt idx="2113">
                  <c:v>21130</c:v>
                </c:pt>
                <c:pt idx="2114">
                  <c:v>21140</c:v>
                </c:pt>
                <c:pt idx="2115">
                  <c:v>21150</c:v>
                </c:pt>
                <c:pt idx="2116">
                  <c:v>21160</c:v>
                </c:pt>
                <c:pt idx="2117">
                  <c:v>21170</c:v>
                </c:pt>
                <c:pt idx="2118">
                  <c:v>21180</c:v>
                </c:pt>
                <c:pt idx="2119">
                  <c:v>21190</c:v>
                </c:pt>
                <c:pt idx="2120">
                  <c:v>21200</c:v>
                </c:pt>
                <c:pt idx="2121">
                  <c:v>21210</c:v>
                </c:pt>
                <c:pt idx="2122">
                  <c:v>21220</c:v>
                </c:pt>
                <c:pt idx="2123">
                  <c:v>21230</c:v>
                </c:pt>
                <c:pt idx="2124">
                  <c:v>21240</c:v>
                </c:pt>
                <c:pt idx="2125">
                  <c:v>21250</c:v>
                </c:pt>
                <c:pt idx="2126">
                  <c:v>21260</c:v>
                </c:pt>
                <c:pt idx="2127">
                  <c:v>21270</c:v>
                </c:pt>
                <c:pt idx="2128">
                  <c:v>21280</c:v>
                </c:pt>
                <c:pt idx="2129">
                  <c:v>21290</c:v>
                </c:pt>
                <c:pt idx="2130">
                  <c:v>21300</c:v>
                </c:pt>
                <c:pt idx="2131">
                  <c:v>21310</c:v>
                </c:pt>
                <c:pt idx="2132">
                  <c:v>21320</c:v>
                </c:pt>
                <c:pt idx="2133">
                  <c:v>21330</c:v>
                </c:pt>
                <c:pt idx="2134">
                  <c:v>21340</c:v>
                </c:pt>
                <c:pt idx="2135">
                  <c:v>21350</c:v>
                </c:pt>
                <c:pt idx="2136">
                  <c:v>21360</c:v>
                </c:pt>
                <c:pt idx="2137">
                  <c:v>21370</c:v>
                </c:pt>
                <c:pt idx="2138">
                  <c:v>21380</c:v>
                </c:pt>
                <c:pt idx="2139">
                  <c:v>21390</c:v>
                </c:pt>
                <c:pt idx="2140">
                  <c:v>21400</c:v>
                </c:pt>
                <c:pt idx="2141">
                  <c:v>21410</c:v>
                </c:pt>
                <c:pt idx="2142">
                  <c:v>21420</c:v>
                </c:pt>
                <c:pt idx="2143">
                  <c:v>21430</c:v>
                </c:pt>
                <c:pt idx="2144">
                  <c:v>21440</c:v>
                </c:pt>
                <c:pt idx="2145">
                  <c:v>21450</c:v>
                </c:pt>
                <c:pt idx="2146">
                  <c:v>21460</c:v>
                </c:pt>
                <c:pt idx="2147">
                  <c:v>21470</c:v>
                </c:pt>
                <c:pt idx="2148">
                  <c:v>21480</c:v>
                </c:pt>
                <c:pt idx="2149">
                  <c:v>21490</c:v>
                </c:pt>
                <c:pt idx="2150">
                  <c:v>21500</c:v>
                </c:pt>
                <c:pt idx="2151">
                  <c:v>21510</c:v>
                </c:pt>
                <c:pt idx="2152">
                  <c:v>21520</c:v>
                </c:pt>
                <c:pt idx="2153">
                  <c:v>21530</c:v>
                </c:pt>
                <c:pt idx="2154">
                  <c:v>21540</c:v>
                </c:pt>
                <c:pt idx="2155">
                  <c:v>21550</c:v>
                </c:pt>
                <c:pt idx="2156">
                  <c:v>21560</c:v>
                </c:pt>
                <c:pt idx="2157">
                  <c:v>21570</c:v>
                </c:pt>
                <c:pt idx="2158">
                  <c:v>21580</c:v>
                </c:pt>
                <c:pt idx="2159">
                  <c:v>21590</c:v>
                </c:pt>
                <c:pt idx="2160">
                  <c:v>21600</c:v>
                </c:pt>
                <c:pt idx="2161">
                  <c:v>21610</c:v>
                </c:pt>
                <c:pt idx="2162">
                  <c:v>21620</c:v>
                </c:pt>
                <c:pt idx="2163">
                  <c:v>21630</c:v>
                </c:pt>
                <c:pt idx="2164">
                  <c:v>21640</c:v>
                </c:pt>
                <c:pt idx="2165">
                  <c:v>21650</c:v>
                </c:pt>
                <c:pt idx="2166">
                  <c:v>21660</c:v>
                </c:pt>
                <c:pt idx="2167">
                  <c:v>21670</c:v>
                </c:pt>
                <c:pt idx="2168">
                  <c:v>21680</c:v>
                </c:pt>
                <c:pt idx="2169">
                  <c:v>21690</c:v>
                </c:pt>
                <c:pt idx="2170">
                  <c:v>21700</c:v>
                </c:pt>
                <c:pt idx="2171">
                  <c:v>21710</c:v>
                </c:pt>
                <c:pt idx="2172">
                  <c:v>21720</c:v>
                </c:pt>
                <c:pt idx="2173">
                  <c:v>21730</c:v>
                </c:pt>
                <c:pt idx="2174">
                  <c:v>21740</c:v>
                </c:pt>
                <c:pt idx="2175">
                  <c:v>21750</c:v>
                </c:pt>
                <c:pt idx="2176">
                  <c:v>21760</c:v>
                </c:pt>
                <c:pt idx="2177">
                  <c:v>21770</c:v>
                </c:pt>
                <c:pt idx="2178">
                  <c:v>21780</c:v>
                </c:pt>
                <c:pt idx="2179">
                  <c:v>21790</c:v>
                </c:pt>
                <c:pt idx="2180">
                  <c:v>21800</c:v>
                </c:pt>
                <c:pt idx="2181">
                  <c:v>21810</c:v>
                </c:pt>
                <c:pt idx="2182">
                  <c:v>21820</c:v>
                </c:pt>
                <c:pt idx="2183">
                  <c:v>21830</c:v>
                </c:pt>
                <c:pt idx="2184">
                  <c:v>21840</c:v>
                </c:pt>
                <c:pt idx="2185">
                  <c:v>21850</c:v>
                </c:pt>
                <c:pt idx="2186">
                  <c:v>21860</c:v>
                </c:pt>
                <c:pt idx="2187">
                  <c:v>21870</c:v>
                </c:pt>
                <c:pt idx="2188">
                  <c:v>21880</c:v>
                </c:pt>
                <c:pt idx="2189">
                  <c:v>21890</c:v>
                </c:pt>
                <c:pt idx="2190">
                  <c:v>21900</c:v>
                </c:pt>
                <c:pt idx="2191">
                  <c:v>21910</c:v>
                </c:pt>
                <c:pt idx="2192">
                  <c:v>21920</c:v>
                </c:pt>
                <c:pt idx="2193">
                  <c:v>21930</c:v>
                </c:pt>
                <c:pt idx="2194">
                  <c:v>21940</c:v>
                </c:pt>
                <c:pt idx="2195">
                  <c:v>21950</c:v>
                </c:pt>
                <c:pt idx="2196">
                  <c:v>21960</c:v>
                </c:pt>
                <c:pt idx="2197">
                  <c:v>21970</c:v>
                </c:pt>
                <c:pt idx="2198">
                  <c:v>21980</c:v>
                </c:pt>
                <c:pt idx="2199">
                  <c:v>21990</c:v>
                </c:pt>
                <c:pt idx="2200">
                  <c:v>22000</c:v>
                </c:pt>
                <c:pt idx="2201">
                  <c:v>22010</c:v>
                </c:pt>
                <c:pt idx="2202">
                  <c:v>22020</c:v>
                </c:pt>
                <c:pt idx="2203">
                  <c:v>22030</c:v>
                </c:pt>
                <c:pt idx="2204">
                  <c:v>22040</c:v>
                </c:pt>
                <c:pt idx="2205">
                  <c:v>22050</c:v>
                </c:pt>
                <c:pt idx="2206">
                  <c:v>22060</c:v>
                </c:pt>
                <c:pt idx="2207">
                  <c:v>22070</c:v>
                </c:pt>
                <c:pt idx="2208">
                  <c:v>22080</c:v>
                </c:pt>
                <c:pt idx="2209">
                  <c:v>22090</c:v>
                </c:pt>
                <c:pt idx="2210">
                  <c:v>22100</c:v>
                </c:pt>
                <c:pt idx="2211">
                  <c:v>22110</c:v>
                </c:pt>
                <c:pt idx="2212">
                  <c:v>22120</c:v>
                </c:pt>
                <c:pt idx="2213">
                  <c:v>22130</c:v>
                </c:pt>
                <c:pt idx="2214">
                  <c:v>22140</c:v>
                </c:pt>
                <c:pt idx="2215">
                  <c:v>22150</c:v>
                </c:pt>
                <c:pt idx="2216">
                  <c:v>22160</c:v>
                </c:pt>
                <c:pt idx="2217">
                  <c:v>22170</c:v>
                </c:pt>
                <c:pt idx="2218">
                  <c:v>22180</c:v>
                </c:pt>
                <c:pt idx="2219">
                  <c:v>22190</c:v>
                </c:pt>
                <c:pt idx="2220">
                  <c:v>22200</c:v>
                </c:pt>
                <c:pt idx="2221">
                  <c:v>22210</c:v>
                </c:pt>
                <c:pt idx="2222">
                  <c:v>22220</c:v>
                </c:pt>
                <c:pt idx="2223">
                  <c:v>22230</c:v>
                </c:pt>
                <c:pt idx="2224">
                  <c:v>22240</c:v>
                </c:pt>
                <c:pt idx="2225">
                  <c:v>22250</c:v>
                </c:pt>
                <c:pt idx="2226">
                  <c:v>22260</c:v>
                </c:pt>
                <c:pt idx="2227">
                  <c:v>22270</c:v>
                </c:pt>
                <c:pt idx="2228">
                  <c:v>22280</c:v>
                </c:pt>
                <c:pt idx="2229">
                  <c:v>22290</c:v>
                </c:pt>
                <c:pt idx="2230">
                  <c:v>22300</c:v>
                </c:pt>
                <c:pt idx="2231">
                  <c:v>22310</c:v>
                </c:pt>
                <c:pt idx="2232">
                  <c:v>22320</c:v>
                </c:pt>
                <c:pt idx="2233">
                  <c:v>22330</c:v>
                </c:pt>
                <c:pt idx="2234">
                  <c:v>22340</c:v>
                </c:pt>
                <c:pt idx="2235">
                  <c:v>22350</c:v>
                </c:pt>
                <c:pt idx="2236">
                  <c:v>22360</c:v>
                </c:pt>
                <c:pt idx="2237">
                  <c:v>22370</c:v>
                </c:pt>
                <c:pt idx="2238">
                  <c:v>22380</c:v>
                </c:pt>
                <c:pt idx="2239">
                  <c:v>22390</c:v>
                </c:pt>
                <c:pt idx="2240">
                  <c:v>22400</c:v>
                </c:pt>
                <c:pt idx="2241">
                  <c:v>22410</c:v>
                </c:pt>
                <c:pt idx="2242">
                  <c:v>22420</c:v>
                </c:pt>
                <c:pt idx="2243">
                  <c:v>22430</c:v>
                </c:pt>
                <c:pt idx="2244">
                  <c:v>22440</c:v>
                </c:pt>
                <c:pt idx="2245">
                  <c:v>22450</c:v>
                </c:pt>
                <c:pt idx="2246">
                  <c:v>22460</c:v>
                </c:pt>
                <c:pt idx="2247">
                  <c:v>22470</c:v>
                </c:pt>
                <c:pt idx="2248">
                  <c:v>22480</c:v>
                </c:pt>
                <c:pt idx="2249">
                  <c:v>22490</c:v>
                </c:pt>
                <c:pt idx="2250">
                  <c:v>22500</c:v>
                </c:pt>
                <c:pt idx="2251">
                  <c:v>22510</c:v>
                </c:pt>
                <c:pt idx="2252">
                  <c:v>22520</c:v>
                </c:pt>
                <c:pt idx="2253">
                  <c:v>22530</c:v>
                </c:pt>
                <c:pt idx="2254">
                  <c:v>22540</c:v>
                </c:pt>
                <c:pt idx="2255">
                  <c:v>22550</c:v>
                </c:pt>
                <c:pt idx="2256">
                  <c:v>22560</c:v>
                </c:pt>
                <c:pt idx="2257">
                  <c:v>22570</c:v>
                </c:pt>
                <c:pt idx="2258">
                  <c:v>22580</c:v>
                </c:pt>
                <c:pt idx="2259">
                  <c:v>22590</c:v>
                </c:pt>
                <c:pt idx="2260">
                  <c:v>22600</c:v>
                </c:pt>
                <c:pt idx="2261">
                  <c:v>22610</c:v>
                </c:pt>
                <c:pt idx="2262">
                  <c:v>22620</c:v>
                </c:pt>
                <c:pt idx="2263">
                  <c:v>22630</c:v>
                </c:pt>
                <c:pt idx="2264">
                  <c:v>22640</c:v>
                </c:pt>
                <c:pt idx="2265">
                  <c:v>22650</c:v>
                </c:pt>
                <c:pt idx="2266">
                  <c:v>22660</c:v>
                </c:pt>
                <c:pt idx="2267">
                  <c:v>22670</c:v>
                </c:pt>
                <c:pt idx="2268">
                  <c:v>22680</c:v>
                </c:pt>
                <c:pt idx="2269">
                  <c:v>22690</c:v>
                </c:pt>
                <c:pt idx="2270">
                  <c:v>22700</c:v>
                </c:pt>
                <c:pt idx="2271">
                  <c:v>22710</c:v>
                </c:pt>
                <c:pt idx="2272">
                  <c:v>22720</c:v>
                </c:pt>
                <c:pt idx="2273">
                  <c:v>22730</c:v>
                </c:pt>
                <c:pt idx="2274">
                  <c:v>22740</c:v>
                </c:pt>
                <c:pt idx="2275">
                  <c:v>22750</c:v>
                </c:pt>
                <c:pt idx="2276">
                  <c:v>22760</c:v>
                </c:pt>
                <c:pt idx="2277">
                  <c:v>22770</c:v>
                </c:pt>
                <c:pt idx="2278">
                  <c:v>22780</c:v>
                </c:pt>
                <c:pt idx="2279">
                  <c:v>22790</c:v>
                </c:pt>
                <c:pt idx="2280">
                  <c:v>22800</c:v>
                </c:pt>
                <c:pt idx="2281">
                  <c:v>22810</c:v>
                </c:pt>
                <c:pt idx="2282">
                  <c:v>22820</c:v>
                </c:pt>
                <c:pt idx="2283">
                  <c:v>22830</c:v>
                </c:pt>
                <c:pt idx="2284">
                  <c:v>22840</c:v>
                </c:pt>
                <c:pt idx="2285">
                  <c:v>22850</c:v>
                </c:pt>
                <c:pt idx="2286">
                  <c:v>22860</c:v>
                </c:pt>
                <c:pt idx="2287">
                  <c:v>22870</c:v>
                </c:pt>
                <c:pt idx="2288">
                  <c:v>22880</c:v>
                </c:pt>
                <c:pt idx="2289">
                  <c:v>22890</c:v>
                </c:pt>
                <c:pt idx="2290">
                  <c:v>22900</c:v>
                </c:pt>
                <c:pt idx="2291">
                  <c:v>22910</c:v>
                </c:pt>
                <c:pt idx="2292">
                  <c:v>22920</c:v>
                </c:pt>
                <c:pt idx="2293">
                  <c:v>22930</c:v>
                </c:pt>
                <c:pt idx="2294">
                  <c:v>22940</c:v>
                </c:pt>
                <c:pt idx="2295">
                  <c:v>22950</c:v>
                </c:pt>
                <c:pt idx="2296">
                  <c:v>22960</c:v>
                </c:pt>
                <c:pt idx="2297">
                  <c:v>22970</c:v>
                </c:pt>
                <c:pt idx="2298">
                  <c:v>22980</c:v>
                </c:pt>
                <c:pt idx="2299">
                  <c:v>22990</c:v>
                </c:pt>
                <c:pt idx="2300">
                  <c:v>23000</c:v>
                </c:pt>
                <c:pt idx="2301">
                  <c:v>23010</c:v>
                </c:pt>
                <c:pt idx="2302">
                  <c:v>23020</c:v>
                </c:pt>
                <c:pt idx="2303">
                  <c:v>23030</c:v>
                </c:pt>
                <c:pt idx="2304">
                  <c:v>23040</c:v>
                </c:pt>
                <c:pt idx="2305">
                  <c:v>23050</c:v>
                </c:pt>
                <c:pt idx="2306">
                  <c:v>23060</c:v>
                </c:pt>
                <c:pt idx="2307">
                  <c:v>23070</c:v>
                </c:pt>
                <c:pt idx="2308">
                  <c:v>23080</c:v>
                </c:pt>
                <c:pt idx="2309">
                  <c:v>23090</c:v>
                </c:pt>
                <c:pt idx="2310">
                  <c:v>23100</c:v>
                </c:pt>
                <c:pt idx="2311">
                  <c:v>23110</c:v>
                </c:pt>
                <c:pt idx="2312">
                  <c:v>23120</c:v>
                </c:pt>
                <c:pt idx="2313">
                  <c:v>23130</c:v>
                </c:pt>
                <c:pt idx="2314">
                  <c:v>23140</c:v>
                </c:pt>
                <c:pt idx="2315">
                  <c:v>23150</c:v>
                </c:pt>
                <c:pt idx="2316">
                  <c:v>23160</c:v>
                </c:pt>
                <c:pt idx="2317">
                  <c:v>23170</c:v>
                </c:pt>
                <c:pt idx="2318">
                  <c:v>23180</c:v>
                </c:pt>
                <c:pt idx="2319">
                  <c:v>23190</c:v>
                </c:pt>
                <c:pt idx="2320">
                  <c:v>23200</c:v>
                </c:pt>
                <c:pt idx="2321">
                  <c:v>23210</c:v>
                </c:pt>
                <c:pt idx="2322">
                  <c:v>23220</c:v>
                </c:pt>
                <c:pt idx="2323">
                  <c:v>23230</c:v>
                </c:pt>
                <c:pt idx="2324">
                  <c:v>23240</c:v>
                </c:pt>
                <c:pt idx="2325">
                  <c:v>23250</c:v>
                </c:pt>
                <c:pt idx="2326">
                  <c:v>23260</c:v>
                </c:pt>
                <c:pt idx="2327">
                  <c:v>23270</c:v>
                </c:pt>
                <c:pt idx="2328">
                  <c:v>23280</c:v>
                </c:pt>
                <c:pt idx="2329">
                  <c:v>23290</c:v>
                </c:pt>
                <c:pt idx="2330">
                  <c:v>23300</c:v>
                </c:pt>
                <c:pt idx="2331">
                  <c:v>23310</c:v>
                </c:pt>
                <c:pt idx="2332">
                  <c:v>23320</c:v>
                </c:pt>
                <c:pt idx="2333">
                  <c:v>23330</c:v>
                </c:pt>
                <c:pt idx="2334">
                  <c:v>23340</c:v>
                </c:pt>
                <c:pt idx="2335">
                  <c:v>23350</c:v>
                </c:pt>
                <c:pt idx="2336">
                  <c:v>23360</c:v>
                </c:pt>
                <c:pt idx="2337">
                  <c:v>23370</c:v>
                </c:pt>
                <c:pt idx="2338">
                  <c:v>23380</c:v>
                </c:pt>
                <c:pt idx="2339">
                  <c:v>23390</c:v>
                </c:pt>
                <c:pt idx="2340">
                  <c:v>23400</c:v>
                </c:pt>
                <c:pt idx="2341">
                  <c:v>23410</c:v>
                </c:pt>
                <c:pt idx="2342">
                  <c:v>23420</c:v>
                </c:pt>
                <c:pt idx="2343">
                  <c:v>23430</c:v>
                </c:pt>
                <c:pt idx="2344">
                  <c:v>23440</c:v>
                </c:pt>
                <c:pt idx="2345">
                  <c:v>23450</c:v>
                </c:pt>
                <c:pt idx="2346">
                  <c:v>23460</c:v>
                </c:pt>
                <c:pt idx="2347">
                  <c:v>23470</c:v>
                </c:pt>
                <c:pt idx="2348">
                  <c:v>23480</c:v>
                </c:pt>
                <c:pt idx="2349">
                  <c:v>23490</c:v>
                </c:pt>
                <c:pt idx="2350">
                  <c:v>23500</c:v>
                </c:pt>
                <c:pt idx="2351">
                  <c:v>23510</c:v>
                </c:pt>
                <c:pt idx="2352">
                  <c:v>23520</c:v>
                </c:pt>
                <c:pt idx="2353">
                  <c:v>23530</c:v>
                </c:pt>
                <c:pt idx="2354">
                  <c:v>23540</c:v>
                </c:pt>
                <c:pt idx="2355">
                  <c:v>23550</c:v>
                </c:pt>
                <c:pt idx="2356">
                  <c:v>23560</c:v>
                </c:pt>
                <c:pt idx="2357">
                  <c:v>23570</c:v>
                </c:pt>
                <c:pt idx="2358">
                  <c:v>23580</c:v>
                </c:pt>
                <c:pt idx="2359">
                  <c:v>23590</c:v>
                </c:pt>
                <c:pt idx="2360">
                  <c:v>23600</c:v>
                </c:pt>
                <c:pt idx="2361">
                  <c:v>23610</c:v>
                </c:pt>
                <c:pt idx="2362">
                  <c:v>23620</c:v>
                </c:pt>
                <c:pt idx="2363">
                  <c:v>23630</c:v>
                </c:pt>
                <c:pt idx="2364">
                  <c:v>23640</c:v>
                </c:pt>
                <c:pt idx="2365">
                  <c:v>23650</c:v>
                </c:pt>
                <c:pt idx="2366">
                  <c:v>23660</c:v>
                </c:pt>
                <c:pt idx="2367">
                  <c:v>23670</c:v>
                </c:pt>
                <c:pt idx="2368">
                  <c:v>23680</c:v>
                </c:pt>
                <c:pt idx="2369">
                  <c:v>23690</c:v>
                </c:pt>
                <c:pt idx="2370">
                  <c:v>23700</c:v>
                </c:pt>
                <c:pt idx="2371">
                  <c:v>23710</c:v>
                </c:pt>
                <c:pt idx="2372">
                  <c:v>23720</c:v>
                </c:pt>
                <c:pt idx="2373">
                  <c:v>23730</c:v>
                </c:pt>
                <c:pt idx="2374">
                  <c:v>23740</c:v>
                </c:pt>
                <c:pt idx="2375">
                  <c:v>23750</c:v>
                </c:pt>
                <c:pt idx="2376">
                  <c:v>23760</c:v>
                </c:pt>
                <c:pt idx="2377">
                  <c:v>23770</c:v>
                </c:pt>
                <c:pt idx="2378">
                  <c:v>23780</c:v>
                </c:pt>
                <c:pt idx="2379">
                  <c:v>23790</c:v>
                </c:pt>
                <c:pt idx="2380">
                  <c:v>23800</c:v>
                </c:pt>
                <c:pt idx="2381">
                  <c:v>23810</c:v>
                </c:pt>
                <c:pt idx="2382">
                  <c:v>23820</c:v>
                </c:pt>
                <c:pt idx="2383">
                  <c:v>23830</c:v>
                </c:pt>
                <c:pt idx="2384">
                  <c:v>23840</c:v>
                </c:pt>
                <c:pt idx="2385">
                  <c:v>23850</c:v>
                </c:pt>
                <c:pt idx="2386">
                  <c:v>23860</c:v>
                </c:pt>
                <c:pt idx="2387">
                  <c:v>23870</c:v>
                </c:pt>
                <c:pt idx="2388">
                  <c:v>23880</c:v>
                </c:pt>
                <c:pt idx="2389">
                  <c:v>23890</c:v>
                </c:pt>
                <c:pt idx="2390">
                  <c:v>23900</c:v>
                </c:pt>
                <c:pt idx="2391">
                  <c:v>23910</c:v>
                </c:pt>
                <c:pt idx="2392">
                  <c:v>23920</c:v>
                </c:pt>
                <c:pt idx="2393">
                  <c:v>23930</c:v>
                </c:pt>
                <c:pt idx="2394">
                  <c:v>23940</c:v>
                </c:pt>
                <c:pt idx="2395">
                  <c:v>23950</c:v>
                </c:pt>
                <c:pt idx="2396">
                  <c:v>23960</c:v>
                </c:pt>
                <c:pt idx="2397">
                  <c:v>23970</c:v>
                </c:pt>
                <c:pt idx="2398">
                  <c:v>23980</c:v>
                </c:pt>
                <c:pt idx="2399">
                  <c:v>23990</c:v>
                </c:pt>
                <c:pt idx="2400">
                  <c:v>24000</c:v>
                </c:pt>
                <c:pt idx="2401">
                  <c:v>24010</c:v>
                </c:pt>
                <c:pt idx="2402">
                  <c:v>24020</c:v>
                </c:pt>
                <c:pt idx="2403">
                  <c:v>24030</c:v>
                </c:pt>
                <c:pt idx="2404">
                  <c:v>24040</c:v>
                </c:pt>
                <c:pt idx="2405">
                  <c:v>24050</c:v>
                </c:pt>
                <c:pt idx="2406">
                  <c:v>24060</c:v>
                </c:pt>
                <c:pt idx="2407">
                  <c:v>24070</c:v>
                </c:pt>
                <c:pt idx="2408">
                  <c:v>24080</c:v>
                </c:pt>
                <c:pt idx="2409">
                  <c:v>24090</c:v>
                </c:pt>
                <c:pt idx="2410">
                  <c:v>24100</c:v>
                </c:pt>
                <c:pt idx="2411">
                  <c:v>24110</c:v>
                </c:pt>
                <c:pt idx="2412">
                  <c:v>24120</c:v>
                </c:pt>
                <c:pt idx="2413">
                  <c:v>24130</c:v>
                </c:pt>
                <c:pt idx="2414">
                  <c:v>24140</c:v>
                </c:pt>
                <c:pt idx="2415">
                  <c:v>24150</c:v>
                </c:pt>
                <c:pt idx="2416">
                  <c:v>24160</c:v>
                </c:pt>
                <c:pt idx="2417">
                  <c:v>24170</c:v>
                </c:pt>
                <c:pt idx="2418">
                  <c:v>24180</c:v>
                </c:pt>
                <c:pt idx="2419">
                  <c:v>24190</c:v>
                </c:pt>
                <c:pt idx="2420">
                  <c:v>24200</c:v>
                </c:pt>
                <c:pt idx="2421">
                  <c:v>24210</c:v>
                </c:pt>
                <c:pt idx="2422">
                  <c:v>24220</c:v>
                </c:pt>
                <c:pt idx="2423">
                  <c:v>24230</c:v>
                </c:pt>
                <c:pt idx="2424">
                  <c:v>24240</c:v>
                </c:pt>
                <c:pt idx="2425">
                  <c:v>24250</c:v>
                </c:pt>
                <c:pt idx="2426">
                  <c:v>24260</c:v>
                </c:pt>
                <c:pt idx="2427">
                  <c:v>24270</c:v>
                </c:pt>
                <c:pt idx="2428">
                  <c:v>24280</c:v>
                </c:pt>
                <c:pt idx="2429">
                  <c:v>24290</c:v>
                </c:pt>
                <c:pt idx="2430">
                  <c:v>24300</c:v>
                </c:pt>
                <c:pt idx="2431">
                  <c:v>24310</c:v>
                </c:pt>
                <c:pt idx="2432">
                  <c:v>24320</c:v>
                </c:pt>
                <c:pt idx="2433">
                  <c:v>24330</c:v>
                </c:pt>
                <c:pt idx="2434">
                  <c:v>24340</c:v>
                </c:pt>
                <c:pt idx="2435">
                  <c:v>24350</c:v>
                </c:pt>
                <c:pt idx="2436">
                  <c:v>24360</c:v>
                </c:pt>
                <c:pt idx="2437">
                  <c:v>24370</c:v>
                </c:pt>
                <c:pt idx="2438">
                  <c:v>24380</c:v>
                </c:pt>
                <c:pt idx="2439">
                  <c:v>24390</c:v>
                </c:pt>
                <c:pt idx="2440">
                  <c:v>24400</c:v>
                </c:pt>
                <c:pt idx="2441">
                  <c:v>24410</c:v>
                </c:pt>
                <c:pt idx="2442">
                  <c:v>24420</c:v>
                </c:pt>
                <c:pt idx="2443">
                  <c:v>24430</c:v>
                </c:pt>
                <c:pt idx="2444">
                  <c:v>24440</c:v>
                </c:pt>
                <c:pt idx="2445">
                  <c:v>24450</c:v>
                </c:pt>
                <c:pt idx="2446">
                  <c:v>24460</c:v>
                </c:pt>
                <c:pt idx="2447">
                  <c:v>24470</c:v>
                </c:pt>
                <c:pt idx="2448">
                  <c:v>24480</c:v>
                </c:pt>
                <c:pt idx="2449">
                  <c:v>24490</c:v>
                </c:pt>
                <c:pt idx="2450">
                  <c:v>24500</c:v>
                </c:pt>
                <c:pt idx="2451">
                  <c:v>24510</c:v>
                </c:pt>
                <c:pt idx="2452">
                  <c:v>24520</c:v>
                </c:pt>
                <c:pt idx="2453">
                  <c:v>24530</c:v>
                </c:pt>
                <c:pt idx="2454">
                  <c:v>24540</c:v>
                </c:pt>
                <c:pt idx="2455">
                  <c:v>24550</c:v>
                </c:pt>
                <c:pt idx="2456">
                  <c:v>24560</c:v>
                </c:pt>
                <c:pt idx="2457">
                  <c:v>24570</c:v>
                </c:pt>
                <c:pt idx="2458">
                  <c:v>24580</c:v>
                </c:pt>
                <c:pt idx="2459">
                  <c:v>24590</c:v>
                </c:pt>
                <c:pt idx="2460">
                  <c:v>24600</c:v>
                </c:pt>
                <c:pt idx="2461">
                  <c:v>24610</c:v>
                </c:pt>
                <c:pt idx="2462">
                  <c:v>24620</c:v>
                </c:pt>
                <c:pt idx="2463">
                  <c:v>24630</c:v>
                </c:pt>
                <c:pt idx="2464">
                  <c:v>24640</c:v>
                </c:pt>
                <c:pt idx="2465">
                  <c:v>24650</c:v>
                </c:pt>
                <c:pt idx="2466">
                  <c:v>24660</c:v>
                </c:pt>
                <c:pt idx="2467">
                  <c:v>24670</c:v>
                </c:pt>
                <c:pt idx="2468">
                  <c:v>24680</c:v>
                </c:pt>
                <c:pt idx="2469">
                  <c:v>24690</c:v>
                </c:pt>
                <c:pt idx="2470">
                  <c:v>24700</c:v>
                </c:pt>
                <c:pt idx="2471">
                  <c:v>24710</c:v>
                </c:pt>
                <c:pt idx="2472">
                  <c:v>24720</c:v>
                </c:pt>
                <c:pt idx="2473">
                  <c:v>24730</c:v>
                </c:pt>
                <c:pt idx="2474">
                  <c:v>24740</c:v>
                </c:pt>
                <c:pt idx="2475">
                  <c:v>24750</c:v>
                </c:pt>
                <c:pt idx="2476">
                  <c:v>24760</c:v>
                </c:pt>
                <c:pt idx="2477">
                  <c:v>24770</c:v>
                </c:pt>
                <c:pt idx="2478">
                  <c:v>24780</c:v>
                </c:pt>
                <c:pt idx="2479">
                  <c:v>24790</c:v>
                </c:pt>
                <c:pt idx="2480">
                  <c:v>24800</c:v>
                </c:pt>
                <c:pt idx="2481">
                  <c:v>24810</c:v>
                </c:pt>
                <c:pt idx="2482">
                  <c:v>24820</c:v>
                </c:pt>
                <c:pt idx="2483">
                  <c:v>24830</c:v>
                </c:pt>
                <c:pt idx="2484">
                  <c:v>24840</c:v>
                </c:pt>
                <c:pt idx="2485">
                  <c:v>24850</c:v>
                </c:pt>
                <c:pt idx="2486">
                  <c:v>24860</c:v>
                </c:pt>
                <c:pt idx="2487">
                  <c:v>24870</c:v>
                </c:pt>
                <c:pt idx="2488">
                  <c:v>24880</c:v>
                </c:pt>
                <c:pt idx="2489">
                  <c:v>24890</c:v>
                </c:pt>
                <c:pt idx="2490">
                  <c:v>24900</c:v>
                </c:pt>
                <c:pt idx="2491">
                  <c:v>24910</c:v>
                </c:pt>
                <c:pt idx="2492">
                  <c:v>24920</c:v>
                </c:pt>
                <c:pt idx="2493">
                  <c:v>24930</c:v>
                </c:pt>
                <c:pt idx="2494">
                  <c:v>24940</c:v>
                </c:pt>
                <c:pt idx="2495">
                  <c:v>24950</c:v>
                </c:pt>
                <c:pt idx="2496">
                  <c:v>24960</c:v>
                </c:pt>
                <c:pt idx="2497">
                  <c:v>24970</c:v>
                </c:pt>
                <c:pt idx="2498">
                  <c:v>24980</c:v>
                </c:pt>
                <c:pt idx="2499">
                  <c:v>24990</c:v>
                </c:pt>
                <c:pt idx="2500">
                  <c:v>25000</c:v>
                </c:pt>
                <c:pt idx="2501">
                  <c:v>25010</c:v>
                </c:pt>
                <c:pt idx="2502">
                  <c:v>25020</c:v>
                </c:pt>
                <c:pt idx="2503">
                  <c:v>25030</c:v>
                </c:pt>
                <c:pt idx="2504">
                  <c:v>25040</c:v>
                </c:pt>
                <c:pt idx="2505">
                  <c:v>25050</c:v>
                </c:pt>
                <c:pt idx="2506">
                  <c:v>25060</c:v>
                </c:pt>
                <c:pt idx="2507">
                  <c:v>25070</c:v>
                </c:pt>
                <c:pt idx="2508">
                  <c:v>25080</c:v>
                </c:pt>
                <c:pt idx="2509">
                  <c:v>25090</c:v>
                </c:pt>
                <c:pt idx="2510">
                  <c:v>25100</c:v>
                </c:pt>
                <c:pt idx="2511">
                  <c:v>25110</c:v>
                </c:pt>
                <c:pt idx="2512">
                  <c:v>25120</c:v>
                </c:pt>
                <c:pt idx="2513">
                  <c:v>25130</c:v>
                </c:pt>
                <c:pt idx="2514">
                  <c:v>25140</c:v>
                </c:pt>
                <c:pt idx="2515">
                  <c:v>25150</c:v>
                </c:pt>
                <c:pt idx="2516">
                  <c:v>25160</c:v>
                </c:pt>
                <c:pt idx="2517">
                  <c:v>25170</c:v>
                </c:pt>
                <c:pt idx="2518">
                  <c:v>25180</c:v>
                </c:pt>
                <c:pt idx="2519">
                  <c:v>25190</c:v>
                </c:pt>
                <c:pt idx="2520">
                  <c:v>25200</c:v>
                </c:pt>
                <c:pt idx="2521">
                  <c:v>25210</c:v>
                </c:pt>
                <c:pt idx="2522">
                  <c:v>25220</c:v>
                </c:pt>
                <c:pt idx="2523">
                  <c:v>25230</c:v>
                </c:pt>
                <c:pt idx="2524">
                  <c:v>25240</c:v>
                </c:pt>
                <c:pt idx="2525">
                  <c:v>25250</c:v>
                </c:pt>
                <c:pt idx="2526">
                  <c:v>25260</c:v>
                </c:pt>
                <c:pt idx="2527">
                  <c:v>25270</c:v>
                </c:pt>
                <c:pt idx="2528">
                  <c:v>25280</c:v>
                </c:pt>
                <c:pt idx="2529">
                  <c:v>25290</c:v>
                </c:pt>
                <c:pt idx="2530">
                  <c:v>25300</c:v>
                </c:pt>
                <c:pt idx="2531">
                  <c:v>25310</c:v>
                </c:pt>
                <c:pt idx="2532">
                  <c:v>25320</c:v>
                </c:pt>
                <c:pt idx="2533">
                  <c:v>25330</c:v>
                </c:pt>
                <c:pt idx="2534">
                  <c:v>25340</c:v>
                </c:pt>
                <c:pt idx="2535">
                  <c:v>25350</c:v>
                </c:pt>
                <c:pt idx="2536">
                  <c:v>25360</c:v>
                </c:pt>
                <c:pt idx="2537">
                  <c:v>25370</c:v>
                </c:pt>
                <c:pt idx="2538">
                  <c:v>25380</c:v>
                </c:pt>
                <c:pt idx="2539">
                  <c:v>25390</c:v>
                </c:pt>
                <c:pt idx="2540">
                  <c:v>25400</c:v>
                </c:pt>
                <c:pt idx="2541">
                  <c:v>25410</c:v>
                </c:pt>
                <c:pt idx="2542">
                  <c:v>25420</c:v>
                </c:pt>
                <c:pt idx="2543">
                  <c:v>25430</c:v>
                </c:pt>
                <c:pt idx="2544">
                  <c:v>25440</c:v>
                </c:pt>
                <c:pt idx="2545">
                  <c:v>25450</c:v>
                </c:pt>
                <c:pt idx="2546">
                  <c:v>25460</c:v>
                </c:pt>
                <c:pt idx="2547">
                  <c:v>25470</c:v>
                </c:pt>
                <c:pt idx="2548">
                  <c:v>25480</c:v>
                </c:pt>
                <c:pt idx="2549">
                  <c:v>25490</c:v>
                </c:pt>
                <c:pt idx="2550">
                  <c:v>25500</c:v>
                </c:pt>
                <c:pt idx="2551">
                  <c:v>25510</c:v>
                </c:pt>
                <c:pt idx="2552">
                  <c:v>25520</c:v>
                </c:pt>
                <c:pt idx="2553">
                  <c:v>25530</c:v>
                </c:pt>
                <c:pt idx="2554">
                  <c:v>25540</c:v>
                </c:pt>
                <c:pt idx="2555">
                  <c:v>25550</c:v>
                </c:pt>
                <c:pt idx="2556">
                  <c:v>25560</c:v>
                </c:pt>
                <c:pt idx="2557">
                  <c:v>25570</c:v>
                </c:pt>
                <c:pt idx="2558">
                  <c:v>25580</c:v>
                </c:pt>
                <c:pt idx="2559">
                  <c:v>25590</c:v>
                </c:pt>
                <c:pt idx="2560">
                  <c:v>25600</c:v>
                </c:pt>
                <c:pt idx="2561">
                  <c:v>25610</c:v>
                </c:pt>
                <c:pt idx="2562">
                  <c:v>25620</c:v>
                </c:pt>
                <c:pt idx="2563">
                  <c:v>25630</c:v>
                </c:pt>
                <c:pt idx="2564">
                  <c:v>25640</c:v>
                </c:pt>
                <c:pt idx="2565">
                  <c:v>25650</c:v>
                </c:pt>
                <c:pt idx="2566">
                  <c:v>25660</c:v>
                </c:pt>
                <c:pt idx="2567">
                  <c:v>25670</c:v>
                </c:pt>
                <c:pt idx="2568">
                  <c:v>25680</c:v>
                </c:pt>
                <c:pt idx="2569">
                  <c:v>25690</c:v>
                </c:pt>
                <c:pt idx="2570">
                  <c:v>25700</c:v>
                </c:pt>
                <c:pt idx="2571">
                  <c:v>25710</c:v>
                </c:pt>
                <c:pt idx="2572">
                  <c:v>25720</c:v>
                </c:pt>
                <c:pt idx="2573">
                  <c:v>25730</c:v>
                </c:pt>
                <c:pt idx="2574">
                  <c:v>25740</c:v>
                </c:pt>
                <c:pt idx="2575">
                  <c:v>25750</c:v>
                </c:pt>
                <c:pt idx="2576">
                  <c:v>25760</c:v>
                </c:pt>
                <c:pt idx="2577">
                  <c:v>25770</c:v>
                </c:pt>
                <c:pt idx="2578">
                  <c:v>25780</c:v>
                </c:pt>
                <c:pt idx="2579">
                  <c:v>25790</c:v>
                </c:pt>
                <c:pt idx="2580">
                  <c:v>25800</c:v>
                </c:pt>
                <c:pt idx="2581">
                  <c:v>25810</c:v>
                </c:pt>
                <c:pt idx="2582">
                  <c:v>25820</c:v>
                </c:pt>
                <c:pt idx="2583">
                  <c:v>25830</c:v>
                </c:pt>
                <c:pt idx="2584">
                  <c:v>25840</c:v>
                </c:pt>
                <c:pt idx="2585">
                  <c:v>25850</c:v>
                </c:pt>
                <c:pt idx="2586">
                  <c:v>25860</c:v>
                </c:pt>
                <c:pt idx="2587">
                  <c:v>25870</c:v>
                </c:pt>
                <c:pt idx="2588">
                  <c:v>25880</c:v>
                </c:pt>
                <c:pt idx="2589">
                  <c:v>25890</c:v>
                </c:pt>
                <c:pt idx="2590">
                  <c:v>25900</c:v>
                </c:pt>
                <c:pt idx="2591">
                  <c:v>25910</c:v>
                </c:pt>
                <c:pt idx="2592">
                  <c:v>25920</c:v>
                </c:pt>
                <c:pt idx="2593">
                  <c:v>25930</c:v>
                </c:pt>
                <c:pt idx="2594">
                  <c:v>25940</c:v>
                </c:pt>
                <c:pt idx="2595">
                  <c:v>25950</c:v>
                </c:pt>
                <c:pt idx="2596">
                  <c:v>25960</c:v>
                </c:pt>
                <c:pt idx="2597">
                  <c:v>25970</c:v>
                </c:pt>
                <c:pt idx="2598">
                  <c:v>25980</c:v>
                </c:pt>
                <c:pt idx="2599">
                  <c:v>25990</c:v>
                </c:pt>
                <c:pt idx="2600">
                  <c:v>26000</c:v>
                </c:pt>
                <c:pt idx="2601">
                  <c:v>26010</c:v>
                </c:pt>
                <c:pt idx="2602">
                  <c:v>26020</c:v>
                </c:pt>
                <c:pt idx="2603">
                  <c:v>26030</c:v>
                </c:pt>
                <c:pt idx="2604">
                  <c:v>26040</c:v>
                </c:pt>
                <c:pt idx="2605">
                  <c:v>26050</c:v>
                </c:pt>
                <c:pt idx="2606">
                  <c:v>26060</c:v>
                </c:pt>
                <c:pt idx="2607">
                  <c:v>26070</c:v>
                </c:pt>
                <c:pt idx="2608">
                  <c:v>26080</c:v>
                </c:pt>
                <c:pt idx="2609">
                  <c:v>26090</c:v>
                </c:pt>
                <c:pt idx="2610">
                  <c:v>26100</c:v>
                </c:pt>
                <c:pt idx="2611">
                  <c:v>26110</c:v>
                </c:pt>
                <c:pt idx="2612">
                  <c:v>26120</c:v>
                </c:pt>
                <c:pt idx="2613">
                  <c:v>26130</c:v>
                </c:pt>
                <c:pt idx="2614">
                  <c:v>26140</c:v>
                </c:pt>
                <c:pt idx="2615">
                  <c:v>26150</c:v>
                </c:pt>
                <c:pt idx="2616">
                  <c:v>26160</c:v>
                </c:pt>
                <c:pt idx="2617">
                  <c:v>26170</c:v>
                </c:pt>
                <c:pt idx="2618">
                  <c:v>26180</c:v>
                </c:pt>
                <c:pt idx="2619">
                  <c:v>26190</c:v>
                </c:pt>
                <c:pt idx="2620">
                  <c:v>26200</c:v>
                </c:pt>
                <c:pt idx="2621">
                  <c:v>26210</c:v>
                </c:pt>
                <c:pt idx="2622">
                  <c:v>26220</c:v>
                </c:pt>
                <c:pt idx="2623">
                  <c:v>26230</c:v>
                </c:pt>
                <c:pt idx="2624">
                  <c:v>26240</c:v>
                </c:pt>
                <c:pt idx="2625">
                  <c:v>26250</c:v>
                </c:pt>
                <c:pt idx="2626">
                  <c:v>26260</c:v>
                </c:pt>
                <c:pt idx="2627">
                  <c:v>26270</c:v>
                </c:pt>
                <c:pt idx="2628">
                  <c:v>26280</c:v>
                </c:pt>
                <c:pt idx="2629">
                  <c:v>26290</c:v>
                </c:pt>
                <c:pt idx="2630">
                  <c:v>26300</c:v>
                </c:pt>
                <c:pt idx="2631">
                  <c:v>26310</c:v>
                </c:pt>
                <c:pt idx="2632">
                  <c:v>26320</c:v>
                </c:pt>
                <c:pt idx="2633">
                  <c:v>26330</c:v>
                </c:pt>
                <c:pt idx="2634">
                  <c:v>26340</c:v>
                </c:pt>
                <c:pt idx="2635">
                  <c:v>26350</c:v>
                </c:pt>
                <c:pt idx="2636">
                  <c:v>26360</c:v>
                </c:pt>
                <c:pt idx="2637">
                  <c:v>26370</c:v>
                </c:pt>
                <c:pt idx="2638">
                  <c:v>26380</c:v>
                </c:pt>
                <c:pt idx="2639">
                  <c:v>26390</c:v>
                </c:pt>
                <c:pt idx="2640">
                  <c:v>26400</c:v>
                </c:pt>
                <c:pt idx="2641">
                  <c:v>26410</c:v>
                </c:pt>
                <c:pt idx="2642">
                  <c:v>26420</c:v>
                </c:pt>
                <c:pt idx="2643">
                  <c:v>26430</c:v>
                </c:pt>
                <c:pt idx="2644">
                  <c:v>26440</c:v>
                </c:pt>
                <c:pt idx="2645">
                  <c:v>26450</c:v>
                </c:pt>
                <c:pt idx="2646">
                  <c:v>26460</c:v>
                </c:pt>
                <c:pt idx="2647">
                  <c:v>26470</c:v>
                </c:pt>
                <c:pt idx="2648">
                  <c:v>26480</c:v>
                </c:pt>
                <c:pt idx="2649">
                  <c:v>26490</c:v>
                </c:pt>
                <c:pt idx="2650">
                  <c:v>26500</c:v>
                </c:pt>
                <c:pt idx="2651">
                  <c:v>26510</c:v>
                </c:pt>
                <c:pt idx="2652">
                  <c:v>26520</c:v>
                </c:pt>
                <c:pt idx="2653">
                  <c:v>26530</c:v>
                </c:pt>
                <c:pt idx="2654">
                  <c:v>26540</c:v>
                </c:pt>
                <c:pt idx="2655">
                  <c:v>26550</c:v>
                </c:pt>
                <c:pt idx="2656">
                  <c:v>26560</c:v>
                </c:pt>
                <c:pt idx="2657">
                  <c:v>26570</c:v>
                </c:pt>
                <c:pt idx="2658">
                  <c:v>26580</c:v>
                </c:pt>
                <c:pt idx="2659">
                  <c:v>26590</c:v>
                </c:pt>
                <c:pt idx="2660">
                  <c:v>26600</c:v>
                </c:pt>
                <c:pt idx="2661">
                  <c:v>26610</c:v>
                </c:pt>
                <c:pt idx="2662">
                  <c:v>26620</c:v>
                </c:pt>
                <c:pt idx="2663">
                  <c:v>26630</c:v>
                </c:pt>
                <c:pt idx="2664">
                  <c:v>26640</c:v>
                </c:pt>
                <c:pt idx="2665">
                  <c:v>26650</c:v>
                </c:pt>
                <c:pt idx="2666">
                  <c:v>26660</c:v>
                </c:pt>
                <c:pt idx="2667">
                  <c:v>26670</c:v>
                </c:pt>
                <c:pt idx="2668">
                  <c:v>26680</c:v>
                </c:pt>
                <c:pt idx="2669">
                  <c:v>26690</c:v>
                </c:pt>
                <c:pt idx="2670">
                  <c:v>26700</c:v>
                </c:pt>
                <c:pt idx="2671">
                  <c:v>26710</c:v>
                </c:pt>
                <c:pt idx="2672">
                  <c:v>26720</c:v>
                </c:pt>
                <c:pt idx="2673">
                  <c:v>26730</c:v>
                </c:pt>
                <c:pt idx="2674">
                  <c:v>26740</c:v>
                </c:pt>
                <c:pt idx="2675">
                  <c:v>26750</c:v>
                </c:pt>
                <c:pt idx="2676">
                  <c:v>26760</c:v>
                </c:pt>
                <c:pt idx="2677">
                  <c:v>26770</c:v>
                </c:pt>
                <c:pt idx="2678">
                  <c:v>26780</c:v>
                </c:pt>
                <c:pt idx="2679">
                  <c:v>26790</c:v>
                </c:pt>
                <c:pt idx="2680">
                  <c:v>26800</c:v>
                </c:pt>
                <c:pt idx="2681">
                  <c:v>26810</c:v>
                </c:pt>
                <c:pt idx="2682">
                  <c:v>26820</c:v>
                </c:pt>
                <c:pt idx="2683">
                  <c:v>26830</c:v>
                </c:pt>
                <c:pt idx="2684">
                  <c:v>26840</c:v>
                </c:pt>
                <c:pt idx="2685">
                  <c:v>26850</c:v>
                </c:pt>
                <c:pt idx="2686">
                  <c:v>26860</c:v>
                </c:pt>
                <c:pt idx="2687">
                  <c:v>26870</c:v>
                </c:pt>
                <c:pt idx="2688">
                  <c:v>26880</c:v>
                </c:pt>
                <c:pt idx="2689">
                  <c:v>26890</c:v>
                </c:pt>
                <c:pt idx="2690">
                  <c:v>26900</c:v>
                </c:pt>
                <c:pt idx="2691">
                  <c:v>26910</c:v>
                </c:pt>
                <c:pt idx="2692">
                  <c:v>26920</c:v>
                </c:pt>
                <c:pt idx="2693">
                  <c:v>26930</c:v>
                </c:pt>
                <c:pt idx="2694">
                  <c:v>26940</c:v>
                </c:pt>
                <c:pt idx="2695">
                  <c:v>26950</c:v>
                </c:pt>
                <c:pt idx="2696">
                  <c:v>26960</c:v>
                </c:pt>
                <c:pt idx="2697">
                  <c:v>26970</c:v>
                </c:pt>
                <c:pt idx="2698">
                  <c:v>26980</c:v>
                </c:pt>
                <c:pt idx="2699">
                  <c:v>26990</c:v>
                </c:pt>
                <c:pt idx="2700">
                  <c:v>27000</c:v>
                </c:pt>
                <c:pt idx="2701">
                  <c:v>27010</c:v>
                </c:pt>
                <c:pt idx="2702">
                  <c:v>27020</c:v>
                </c:pt>
                <c:pt idx="2703">
                  <c:v>27030</c:v>
                </c:pt>
                <c:pt idx="2704">
                  <c:v>27040</c:v>
                </c:pt>
                <c:pt idx="2705">
                  <c:v>27050</c:v>
                </c:pt>
                <c:pt idx="2706">
                  <c:v>27060</c:v>
                </c:pt>
                <c:pt idx="2707">
                  <c:v>27070</c:v>
                </c:pt>
                <c:pt idx="2708">
                  <c:v>27080</c:v>
                </c:pt>
                <c:pt idx="2709">
                  <c:v>27090</c:v>
                </c:pt>
                <c:pt idx="2710">
                  <c:v>27100</c:v>
                </c:pt>
                <c:pt idx="2711">
                  <c:v>27110</c:v>
                </c:pt>
                <c:pt idx="2712">
                  <c:v>27120</c:v>
                </c:pt>
                <c:pt idx="2713">
                  <c:v>27130</c:v>
                </c:pt>
                <c:pt idx="2714">
                  <c:v>27140</c:v>
                </c:pt>
                <c:pt idx="2715">
                  <c:v>27150</c:v>
                </c:pt>
                <c:pt idx="2716">
                  <c:v>27160</c:v>
                </c:pt>
                <c:pt idx="2717">
                  <c:v>27170</c:v>
                </c:pt>
                <c:pt idx="2718">
                  <c:v>27180</c:v>
                </c:pt>
                <c:pt idx="2719">
                  <c:v>27190</c:v>
                </c:pt>
                <c:pt idx="2720">
                  <c:v>27200</c:v>
                </c:pt>
                <c:pt idx="2721">
                  <c:v>27210</c:v>
                </c:pt>
                <c:pt idx="2722">
                  <c:v>27220</c:v>
                </c:pt>
                <c:pt idx="2723">
                  <c:v>27230</c:v>
                </c:pt>
                <c:pt idx="2724">
                  <c:v>27240</c:v>
                </c:pt>
                <c:pt idx="2725">
                  <c:v>27250</c:v>
                </c:pt>
                <c:pt idx="2726">
                  <c:v>27260</c:v>
                </c:pt>
                <c:pt idx="2727">
                  <c:v>27270</c:v>
                </c:pt>
                <c:pt idx="2728">
                  <c:v>27280</c:v>
                </c:pt>
                <c:pt idx="2729">
                  <c:v>27290</c:v>
                </c:pt>
                <c:pt idx="2730">
                  <c:v>27300</c:v>
                </c:pt>
                <c:pt idx="2731">
                  <c:v>27310</c:v>
                </c:pt>
                <c:pt idx="2732">
                  <c:v>27320</c:v>
                </c:pt>
                <c:pt idx="2733">
                  <c:v>27330</c:v>
                </c:pt>
                <c:pt idx="2734">
                  <c:v>27340</c:v>
                </c:pt>
                <c:pt idx="2735">
                  <c:v>27350</c:v>
                </c:pt>
                <c:pt idx="2736">
                  <c:v>27360</c:v>
                </c:pt>
                <c:pt idx="2737">
                  <c:v>27370</c:v>
                </c:pt>
                <c:pt idx="2738">
                  <c:v>27380</c:v>
                </c:pt>
                <c:pt idx="2739">
                  <c:v>27390</c:v>
                </c:pt>
                <c:pt idx="2740">
                  <c:v>27400</c:v>
                </c:pt>
                <c:pt idx="2741">
                  <c:v>27410</c:v>
                </c:pt>
                <c:pt idx="2742">
                  <c:v>27420</c:v>
                </c:pt>
                <c:pt idx="2743">
                  <c:v>27430</c:v>
                </c:pt>
                <c:pt idx="2744">
                  <c:v>27440</c:v>
                </c:pt>
                <c:pt idx="2745">
                  <c:v>27450</c:v>
                </c:pt>
                <c:pt idx="2746">
                  <c:v>27460</c:v>
                </c:pt>
                <c:pt idx="2747">
                  <c:v>27470</c:v>
                </c:pt>
                <c:pt idx="2748">
                  <c:v>27480</c:v>
                </c:pt>
                <c:pt idx="2749">
                  <c:v>27490</c:v>
                </c:pt>
                <c:pt idx="2750">
                  <c:v>27500</c:v>
                </c:pt>
                <c:pt idx="2751">
                  <c:v>27510</c:v>
                </c:pt>
                <c:pt idx="2752">
                  <c:v>27520</c:v>
                </c:pt>
                <c:pt idx="2753">
                  <c:v>27530</c:v>
                </c:pt>
                <c:pt idx="2754">
                  <c:v>27540</c:v>
                </c:pt>
                <c:pt idx="2755">
                  <c:v>27550</c:v>
                </c:pt>
                <c:pt idx="2756">
                  <c:v>27560</c:v>
                </c:pt>
                <c:pt idx="2757">
                  <c:v>27570</c:v>
                </c:pt>
                <c:pt idx="2758">
                  <c:v>27580</c:v>
                </c:pt>
                <c:pt idx="2759">
                  <c:v>27590</c:v>
                </c:pt>
                <c:pt idx="2760">
                  <c:v>27600</c:v>
                </c:pt>
                <c:pt idx="2761">
                  <c:v>27610</c:v>
                </c:pt>
                <c:pt idx="2762">
                  <c:v>27620</c:v>
                </c:pt>
                <c:pt idx="2763">
                  <c:v>27630</c:v>
                </c:pt>
                <c:pt idx="2764">
                  <c:v>27640</c:v>
                </c:pt>
                <c:pt idx="2765">
                  <c:v>27650</c:v>
                </c:pt>
                <c:pt idx="2766">
                  <c:v>27660</c:v>
                </c:pt>
                <c:pt idx="2767">
                  <c:v>27670</c:v>
                </c:pt>
                <c:pt idx="2768">
                  <c:v>27680</c:v>
                </c:pt>
                <c:pt idx="2769">
                  <c:v>27690</c:v>
                </c:pt>
                <c:pt idx="2770">
                  <c:v>27700</c:v>
                </c:pt>
                <c:pt idx="2771">
                  <c:v>27710</c:v>
                </c:pt>
                <c:pt idx="2772">
                  <c:v>27720</c:v>
                </c:pt>
                <c:pt idx="2773">
                  <c:v>27730</c:v>
                </c:pt>
                <c:pt idx="2774">
                  <c:v>27740</c:v>
                </c:pt>
                <c:pt idx="2775">
                  <c:v>27750</c:v>
                </c:pt>
                <c:pt idx="2776">
                  <c:v>27760</c:v>
                </c:pt>
                <c:pt idx="2777">
                  <c:v>27770</c:v>
                </c:pt>
                <c:pt idx="2778">
                  <c:v>27780</c:v>
                </c:pt>
                <c:pt idx="2779">
                  <c:v>27790</c:v>
                </c:pt>
                <c:pt idx="2780">
                  <c:v>27800</c:v>
                </c:pt>
                <c:pt idx="2781">
                  <c:v>27810</c:v>
                </c:pt>
                <c:pt idx="2782">
                  <c:v>27820</c:v>
                </c:pt>
                <c:pt idx="2783">
                  <c:v>27830</c:v>
                </c:pt>
                <c:pt idx="2784">
                  <c:v>27840</c:v>
                </c:pt>
                <c:pt idx="2785">
                  <c:v>27850</c:v>
                </c:pt>
                <c:pt idx="2786">
                  <c:v>27860</c:v>
                </c:pt>
                <c:pt idx="2787">
                  <c:v>27870</c:v>
                </c:pt>
                <c:pt idx="2788">
                  <c:v>27880</c:v>
                </c:pt>
                <c:pt idx="2789">
                  <c:v>27890</c:v>
                </c:pt>
                <c:pt idx="2790">
                  <c:v>27900</c:v>
                </c:pt>
                <c:pt idx="2791">
                  <c:v>27910</c:v>
                </c:pt>
                <c:pt idx="2792">
                  <c:v>27920</c:v>
                </c:pt>
                <c:pt idx="2793">
                  <c:v>27930</c:v>
                </c:pt>
                <c:pt idx="2794">
                  <c:v>27940</c:v>
                </c:pt>
                <c:pt idx="2795">
                  <c:v>27950</c:v>
                </c:pt>
                <c:pt idx="2796">
                  <c:v>27960</c:v>
                </c:pt>
                <c:pt idx="2797">
                  <c:v>27970</c:v>
                </c:pt>
                <c:pt idx="2798">
                  <c:v>27980</c:v>
                </c:pt>
                <c:pt idx="2799">
                  <c:v>27990</c:v>
                </c:pt>
                <c:pt idx="2800">
                  <c:v>28000</c:v>
                </c:pt>
                <c:pt idx="2801">
                  <c:v>28010</c:v>
                </c:pt>
                <c:pt idx="2802">
                  <c:v>28020</c:v>
                </c:pt>
                <c:pt idx="2803">
                  <c:v>28030</c:v>
                </c:pt>
                <c:pt idx="2804">
                  <c:v>28040</c:v>
                </c:pt>
                <c:pt idx="2805">
                  <c:v>28050</c:v>
                </c:pt>
                <c:pt idx="2806">
                  <c:v>28060</c:v>
                </c:pt>
                <c:pt idx="2807">
                  <c:v>28070</c:v>
                </c:pt>
                <c:pt idx="2808">
                  <c:v>28080</c:v>
                </c:pt>
                <c:pt idx="2809">
                  <c:v>28090</c:v>
                </c:pt>
                <c:pt idx="2810">
                  <c:v>28100</c:v>
                </c:pt>
                <c:pt idx="2811">
                  <c:v>28110</c:v>
                </c:pt>
                <c:pt idx="2812">
                  <c:v>28120</c:v>
                </c:pt>
                <c:pt idx="2813">
                  <c:v>28130</c:v>
                </c:pt>
                <c:pt idx="2814">
                  <c:v>28140</c:v>
                </c:pt>
                <c:pt idx="2815">
                  <c:v>28150</c:v>
                </c:pt>
                <c:pt idx="2816">
                  <c:v>28160</c:v>
                </c:pt>
                <c:pt idx="2817">
                  <c:v>28170</c:v>
                </c:pt>
                <c:pt idx="2818">
                  <c:v>28180</c:v>
                </c:pt>
                <c:pt idx="2819">
                  <c:v>28190</c:v>
                </c:pt>
                <c:pt idx="2820">
                  <c:v>28200</c:v>
                </c:pt>
                <c:pt idx="2821">
                  <c:v>28210</c:v>
                </c:pt>
                <c:pt idx="2822">
                  <c:v>28220</c:v>
                </c:pt>
                <c:pt idx="2823">
                  <c:v>28230</c:v>
                </c:pt>
                <c:pt idx="2824">
                  <c:v>28240</c:v>
                </c:pt>
                <c:pt idx="2825">
                  <c:v>28250</c:v>
                </c:pt>
                <c:pt idx="2826">
                  <c:v>28260</c:v>
                </c:pt>
                <c:pt idx="2827">
                  <c:v>28270</c:v>
                </c:pt>
                <c:pt idx="2828">
                  <c:v>28280</c:v>
                </c:pt>
                <c:pt idx="2829">
                  <c:v>28290</c:v>
                </c:pt>
                <c:pt idx="2830">
                  <c:v>28300</c:v>
                </c:pt>
                <c:pt idx="2831">
                  <c:v>28310</c:v>
                </c:pt>
                <c:pt idx="2832">
                  <c:v>28320</c:v>
                </c:pt>
                <c:pt idx="2833">
                  <c:v>28330</c:v>
                </c:pt>
                <c:pt idx="2834">
                  <c:v>28340</c:v>
                </c:pt>
                <c:pt idx="2835">
                  <c:v>28350</c:v>
                </c:pt>
                <c:pt idx="2836">
                  <c:v>28360</c:v>
                </c:pt>
                <c:pt idx="2837">
                  <c:v>28370</c:v>
                </c:pt>
                <c:pt idx="2838">
                  <c:v>28380</c:v>
                </c:pt>
                <c:pt idx="2839">
                  <c:v>28390</c:v>
                </c:pt>
                <c:pt idx="2840">
                  <c:v>28400</c:v>
                </c:pt>
                <c:pt idx="2841">
                  <c:v>28410</c:v>
                </c:pt>
                <c:pt idx="2842">
                  <c:v>28420</c:v>
                </c:pt>
                <c:pt idx="2843">
                  <c:v>28430</c:v>
                </c:pt>
                <c:pt idx="2844">
                  <c:v>28440</c:v>
                </c:pt>
                <c:pt idx="2845">
                  <c:v>28450</c:v>
                </c:pt>
                <c:pt idx="2846">
                  <c:v>28460</c:v>
                </c:pt>
                <c:pt idx="2847">
                  <c:v>28470</c:v>
                </c:pt>
                <c:pt idx="2848">
                  <c:v>28480</c:v>
                </c:pt>
                <c:pt idx="2849">
                  <c:v>28490</c:v>
                </c:pt>
                <c:pt idx="2850">
                  <c:v>28500</c:v>
                </c:pt>
                <c:pt idx="2851">
                  <c:v>28510</c:v>
                </c:pt>
                <c:pt idx="2852">
                  <c:v>28520</c:v>
                </c:pt>
                <c:pt idx="2853">
                  <c:v>28530</c:v>
                </c:pt>
                <c:pt idx="2854">
                  <c:v>28540</c:v>
                </c:pt>
                <c:pt idx="2855">
                  <c:v>28550</c:v>
                </c:pt>
                <c:pt idx="2856">
                  <c:v>28560</c:v>
                </c:pt>
                <c:pt idx="2857">
                  <c:v>28570</c:v>
                </c:pt>
                <c:pt idx="2858">
                  <c:v>28580</c:v>
                </c:pt>
                <c:pt idx="2859">
                  <c:v>28590</c:v>
                </c:pt>
                <c:pt idx="2860">
                  <c:v>28600</c:v>
                </c:pt>
                <c:pt idx="2861">
                  <c:v>28610</c:v>
                </c:pt>
                <c:pt idx="2862">
                  <c:v>28620</c:v>
                </c:pt>
                <c:pt idx="2863">
                  <c:v>28630</c:v>
                </c:pt>
                <c:pt idx="2864">
                  <c:v>28640</c:v>
                </c:pt>
                <c:pt idx="2865">
                  <c:v>28650</c:v>
                </c:pt>
                <c:pt idx="2866">
                  <c:v>28660</c:v>
                </c:pt>
                <c:pt idx="2867">
                  <c:v>28670</c:v>
                </c:pt>
                <c:pt idx="2868">
                  <c:v>28680</c:v>
                </c:pt>
                <c:pt idx="2869">
                  <c:v>28690</c:v>
                </c:pt>
                <c:pt idx="2870">
                  <c:v>28700</c:v>
                </c:pt>
                <c:pt idx="2871">
                  <c:v>28710</c:v>
                </c:pt>
                <c:pt idx="2872">
                  <c:v>28720</c:v>
                </c:pt>
                <c:pt idx="2873">
                  <c:v>28730</c:v>
                </c:pt>
                <c:pt idx="2874">
                  <c:v>28740</c:v>
                </c:pt>
                <c:pt idx="2875">
                  <c:v>28750</c:v>
                </c:pt>
                <c:pt idx="2876">
                  <c:v>28760</c:v>
                </c:pt>
                <c:pt idx="2877">
                  <c:v>28770</c:v>
                </c:pt>
                <c:pt idx="2878">
                  <c:v>28780</c:v>
                </c:pt>
                <c:pt idx="2879">
                  <c:v>28790</c:v>
                </c:pt>
                <c:pt idx="2880">
                  <c:v>28800</c:v>
                </c:pt>
                <c:pt idx="2881">
                  <c:v>28810</c:v>
                </c:pt>
                <c:pt idx="2882">
                  <c:v>28820</c:v>
                </c:pt>
                <c:pt idx="2883">
                  <c:v>28830</c:v>
                </c:pt>
                <c:pt idx="2884">
                  <c:v>28840</c:v>
                </c:pt>
                <c:pt idx="2885">
                  <c:v>28850</c:v>
                </c:pt>
                <c:pt idx="2886">
                  <c:v>28860</c:v>
                </c:pt>
                <c:pt idx="2887">
                  <c:v>28870</c:v>
                </c:pt>
                <c:pt idx="2888">
                  <c:v>28880</c:v>
                </c:pt>
                <c:pt idx="2889">
                  <c:v>28890</c:v>
                </c:pt>
                <c:pt idx="2890">
                  <c:v>28900</c:v>
                </c:pt>
                <c:pt idx="2891">
                  <c:v>28910</c:v>
                </c:pt>
                <c:pt idx="2892">
                  <c:v>28920</c:v>
                </c:pt>
                <c:pt idx="2893">
                  <c:v>28930</c:v>
                </c:pt>
                <c:pt idx="2894">
                  <c:v>28940</c:v>
                </c:pt>
                <c:pt idx="2895">
                  <c:v>28950</c:v>
                </c:pt>
                <c:pt idx="2896">
                  <c:v>28960</c:v>
                </c:pt>
                <c:pt idx="2897">
                  <c:v>28970</c:v>
                </c:pt>
                <c:pt idx="2898">
                  <c:v>28980</c:v>
                </c:pt>
                <c:pt idx="2899">
                  <c:v>28990</c:v>
                </c:pt>
                <c:pt idx="2900">
                  <c:v>29000</c:v>
                </c:pt>
                <c:pt idx="2901">
                  <c:v>29010</c:v>
                </c:pt>
                <c:pt idx="2902">
                  <c:v>29020</c:v>
                </c:pt>
                <c:pt idx="2903">
                  <c:v>29030</c:v>
                </c:pt>
                <c:pt idx="2904">
                  <c:v>29040</c:v>
                </c:pt>
                <c:pt idx="2905">
                  <c:v>29050</c:v>
                </c:pt>
                <c:pt idx="2906">
                  <c:v>29060</c:v>
                </c:pt>
                <c:pt idx="2907">
                  <c:v>29070</c:v>
                </c:pt>
                <c:pt idx="2908">
                  <c:v>29080</c:v>
                </c:pt>
                <c:pt idx="2909">
                  <c:v>29090</c:v>
                </c:pt>
                <c:pt idx="2910">
                  <c:v>29100</c:v>
                </c:pt>
                <c:pt idx="2911">
                  <c:v>29110</c:v>
                </c:pt>
                <c:pt idx="2912">
                  <c:v>29120</c:v>
                </c:pt>
                <c:pt idx="2913">
                  <c:v>29130</c:v>
                </c:pt>
                <c:pt idx="2914">
                  <c:v>29140</c:v>
                </c:pt>
                <c:pt idx="2915">
                  <c:v>29150</c:v>
                </c:pt>
                <c:pt idx="2916">
                  <c:v>29160</c:v>
                </c:pt>
                <c:pt idx="2917">
                  <c:v>29170</c:v>
                </c:pt>
                <c:pt idx="2918">
                  <c:v>29180</c:v>
                </c:pt>
                <c:pt idx="2919">
                  <c:v>29190</c:v>
                </c:pt>
                <c:pt idx="2920">
                  <c:v>29200</c:v>
                </c:pt>
                <c:pt idx="2921">
                  <c:v>29210</c:v>
                </c:pt>
                <c:pt idx="2922">
                  <c:v>29220</c:v>
                </c:pt>
                <c:pt idx="2923">
                  <c:v>29230</c:v>
                </c:pt>
                <c:pt idx="2924">
                  <c:v>29240</c:v>
                </c:pt>
                <c:pt idx="2925">
                  <c:v>29250</c:v>
                </c:pt>
                <c:pt idx="2926">
                  <c:v>29260</c:v>
                </c:pt>
                <c:pt idx="2927">
                  <c:v>29270</c:v>
                </c:pt>
                <c:pt idx="2928">
                  <c:v>29280</c:v>
                </c:pt>
                <c:pt idx="2929">
                  <c:v>29290</c:v>
                </c:pt>
                <c:pt idx="2930">
                  <c:v>29300</c:v>
                </c:pt>
                <c:pt idx="2931">
                  <c:v>29310</c:v>
                </c:pt>
                <c:pt idx="2932">
                  <c:v>29320</c:v>
                </c:pt>
                <c:pt idx="2933">
                  <c:v>29330</c:v>
                </c:pt>
                <c:pt idx="2934">
                  <c:v>29340</c:v>
                </c:pt>
                <c:pt idx="2935">
                  <c:v>29350</c:v>
                </c:pt>
                <c:pt idx="2936">
                  <c:v>29360</c:v>
                </c:pt>
                <c:pt idx="2937">
                  <c:v>29370</c:v>
                </c:pt>
                <c:pt idx="2938">
                  <c:v>29380</c:v>
                </c:pt>
                <c:pt idx="2939">
                  <c:v>29390</c:v>
                </c:pt>
                <c:pt idx="2940">
                  <c:v>29400</c:v>
                </c:pt>
                <c:pt idx="2941">
                  <c:v>29410</c:v>
                </c:pt>
                <c:pt idx="2942">
                  <c:v>29420</c:v>
                </c:pt>
                <c:pt idx="2943">
                  <c:v>29430</c:v>
                </c:pt>
                <c:pt idx="2944">
                  <c:v>29440</c:v>
                </c:pt>
                <c:pt idx="2945">
                  <c:v>29450</c:v>
                </c:pt>
                <c:pt idx="2946">
                  <c:v>29460</c:v>
                </c:pt>
                <c:pt idx="2947">
                  <c:v>29470</c:v>
                </c:pt>
                <c:pt idx="2948">
                  <c:v>29480</c:v>
                </c:pt>
                <c:pt idx="2949">
                  <c:v>29490</c:v>
                </c:pt>
                <c:pt idx="2950">
                  <c:v>29500</c:v>
                </c:pt>
                <c:pt idx="2951">
                  <c:v>29510</c:v>
                </c:pt>
                <c:pt idx="2952">
                  <c:v>29520</c:v>
                </c:pt>
                <c:pt idx="2953">
                  <c:v>29530</c:v>
                </c:pt>
                <c:pt idx="2954">
                  <c:v>29540</c:v>
                </c:pt>
                <c:pt idx="2955">
                  <c:v>29550</c:v>
                </c:pt>
                <c:pt idx="2956">
                  <c:v>29560</c:v>
                </c:pt>
                <c:pt idx="2957">
                  <c:v>29570</c:v>
                </c:pt>
                <c:pt idx="2958">
                  <c:v>29580</c:v>
                </c:pt>
                <c:pt idx="2959">
                  <c:v>29590</c:v>
                </c:pt>
                <c:pt idx="2960">
                  <c:v>29600</c:v>
                </c:pt>
                <c:pt idx="2961">
                  <c:v>29610</c:v>
                </c:pt>
                <c:pt idx="2962">
                  <c:v>29620</c:v>
                </c:pt>
                <c:pt idx="2963">
                  <c:v>29630</c:v>
                </c:pt>
                <c:pt idx="2964">
                  <c:v>29640</c:v>
                </c:pt>
                <c:pt idx="2965">
                  <c:v>29650</c:v>
                </c:pt>
                <c:pt idx="2966">
                  <c:v>29660</c:v>
                </c:pt>
                <c:pt idx="2967">
                  <c:v>29670</c:v>
                </c:pt>
                <c:pt idx="2968">
                  <c:v>29680</c:v>
                </c:pt>
                <c:pt idx="2969">
                  <c:v>29690</c:v>
                </c:pt>
                <c:pt idx="2970">
                  <c:v>29700</c:v>
                </c:pt>
                <c:pt idx="2971">
                  <c:v>29710</c:v>
                </c:pt>
                <c:pt idx="2972">
                  <c:v>29720</c:v>
                </c:pt>
                <c:pt idx="2973">
                  <c:v>29730</c:v>
                </c:pt>
                <c:pt idx="2974">
                  <c:v>29740</c:v>
                </c:pt>
                <c:pt idx="2975">
                  <c:v>29750</c:v>
                </c:pt>
                <c:pt idx="2976">
                  <c:v>29760</c:v>
                </c:pt>
                <c:pt idx="2977">
                  <c:v>29770</c:v>
                </c:pt>
                <c:pt idx="2978">
                  <c:v>29780</c:v>
                </c:pt>
                <c:pt idx="2979">
                  <c:v>29790</c:v>
                </c:pt>
                <c:pt idx="2980">
                  <c:v>29800</c:v>
                </c:pt>
                <c:pt idx="2981">
                  <c:v>29810</c:v>
                </c:pt>
                <c:pt idx="2982">
                  <c:v>29820</c:v>
                </c:pt>
                <c:pt idx="2983">
                  <c:v>29830</c:v>
                </c:pt>
                <c:pt idx="2984">
                  <c:v>29840</c:v>
                </c:pt>
                <c:pt idx="2985">
                  <c:v>29850</c:v>
                </c:pt>
                <c:pt idx="2986">
                  <c:v>29860</c:v>
                </c:pt>
                <c:pt idx="2987">
                  <c:v>29870</c:v>
                </c:pt>
                <c:pt idx="2988">
                  <c:v>29880</c:v>
                </c:pt>
                <c:pt idx="2989">
                  <c:v>29890</c:v>
                </c:pt>
                <c:pt idx="2990">
                  <c:v>29900</c:v>
                </c:pt>
                <c:pt idx="2991">
                  <c:v>29910</c:v>
                </c:pt>
                <c:pt idx="2992">
                  <c:v>29920</c:v>
                </c:pt>
                <c:pt idx="2993">
                  <c:v>29930</c:v>
                </c:pt>
                <c:pt idx="2994">
                  <c:v>29940</c:v>
                </c:pt>
                <c:pt idx="2995">
                  <c:v>29950</c:v>
                </c:pt>
                <c:pt idx="2996">
                  <c:v>29960</c:v>
                </c:pt>
                <c:pt idx="2997">
                  <c:v>29970</c:v>
                </c:pt>
                <c:pt idx="2998">
                  <c:v>29980</c:v>
                </c:pt>
                <c:pt idx="2999">
                  <c:v>29990</c:v>
                </c:pt>
                <c:pt idx="3000">
                  <c:v>30000</c:v>
                </c:pt>
                <c:pt idx="3001">
                  <c:v>30010</c:v>
                </c:pt>
                <c:pt idx="3002">
                  <c:v>30020</c:v>
                </c:pt>
                <c:pt idx="3003">
                  <c:v>30030</c:v>
                </c:pt>
                <c:pt idx="3004">
                  <c:v>30040</c:v>
                </c:pt>
                <c:pt idx="3005">
                  <c:v>30050</c:v>
                </c:pt>
                <c:pt idx="3006">
                  <c:v>30060</c:v>
                </c:pt>
                <c:pt idx="3007">
                  <c:v>30070</c:v>
                </c:pt>
                <c:pt idx="3008">
                  <c:v>30080</c:v>
                </c:pt>
                <c:pt idx="3009">
                  <c:v>30090</c:v>
                </c:pt>
                <c:pt idx="3010">
                  <c:v>30100</c:v>
                </c:pt>
                <c:pt idx="3011">
                  <c:v>30110</c:v>
                </c:pt>
                <c:pt idx="3012">
                  <c:v>30120</c:v>
                </c:pt>
                <c:pt idx="3013">
                  <c:v>30130</c:v>
                </c:pt>
                <c:pt idx="3014">
                  <c:v>30140</c:v>
                </c:pt>
                <c:pt idx="3015">
                  <c:v>30150</c:v>
                </c:pt>
                <c:pt idx="3016">
                  <c:v>30160</c:v>
                </c:pt>
                <c:pt idx="3017">
                  <c:v>30170</c:v>
                </c:pt>
                <c:pt idx="3018">
                  <c:v>30180</c:v>
                </c:pt>
                <c:pt idx="3019">
                  <c:v>30190</c:v>
                </c:pt>
                <c:pt idx="3020">
                  <c:v>30200</c:v>
                </c:pt>
                <c:pt idx="3021">
                  <c:v>30210</c:v>
                </c:pt>
                <c:pt idx="3022">
                  <c:v>30220</c:v>
                </c:pt>
                <c:pt idx="3023">
                  <c:v>30230</c:v>
                </c:pt>
                <c:pt idx="3024">
                  <c:v>30240</c:v>
                </c:pt>
                <c:pt idx="3025">
                  <c:v>30250</c:v>
                </c:pt>
                <c:pt idx="3026">
                  <c:v>30260</c:v>
                </c:pt>
                <c:pt idx="3027">
                  <c:v>30270</c:v>
                </c:pt>
                <c:pt idx="3028">
                  <c:v>30280</c:v>
                </c:pt>
                <c:pt idx="3029">
                  <c:v>30290</c:v>
                </c:pt>
                <c:pt idx="3030">
                  <c:v>30300</c:v>
                </c:pt>
                <c:pt idx="3031">
                  <c:v>30310</c:v>
                </c:pt>
                <c:pt idx="3032">
                  <c:v>30320</c:v>
                </c:pt>
                <c:pt idx="3033">
                  <c:v>30330</c:v>
                </c:pt>
                <c:pt idx="3034">
                  <c:v>30340</c:v>
                </c:pt>
                <c:pt idx="3035">
                  <c:v>30350</c:v>
                </c:pt>
                <c:pt idx="3036">
                  <c:v>30360</c:v>
                </c:pt>
                <c:pt idx="3037">
                  <c:v>30370</c:v>
                </c:pt>
                <c:pt idx="3038">
                  <c:v>30380</c:v>
                </c:pt>
                <c:pt idx="3039">
                  <c:v>30390</c:v>
                </c:pt>
                <c:pt idx="3040">
                  <c:v>30400</c:v>
                </c:pt>
                <c:pt idx="3041">
                  <c:v>30410</c:v>
                </c:pt>
                <c:pt idx="3042">
                  <c:v>30420</c:v>
                </c:pt>
                <c:pt idx="3043">
                  <c:v>30430</c:v>
                </c:pt>
                <c:pt idx="3044">
                  <c:v>30440</c:v>
                </c:pt>
                <c:pt idx="3045">
                  <c:v>30450</c:v>
                </c:pt>
                <c:pt idx="3046">
                  <c:v>30460</c:v>
                </c:pt>
                <c:pt idx="3047">
                  <c:v>30470</c:v>
                </c:pt>
                <c:pt idx="3048">
                  <c:v>30480</c:v>
                </c:pt>
                <c:pt idx="3049">
                  <c:v>30490</c:v>
                </c:pt>
                <c:pt idx="3050">
                  <c:v>30500</c:v>
                </c:pt>
                <c:pt idx="3051">
                  <c:v>30510</c:v>
                </c:pt>
                <c:pt idx="3052">
                  <c:v>30520</c:v>
                </c:pt>
                <c:pt idx="3053">
                  <c:v>30530</c:v>
                </c:pt>
                <c:pt idx="3054">
                  <c:v>30540</c:v>
                </c:pt>
                <c:pt idx="3055">
                  <c:v>30550</c:v>
                </c:pt>
                <c:pt idx="3056">
                  <c:v>30560</c:v>
                </c:pt>
                <c:pt idx="3057">
                  <c:v>30570</c:v>
                </c:pt>
                <c:pt idx="3058">
                  <c:v>30580</c:v>
                </c:pt>
                <c:pt idx="3059">
                  <c:v>30590</c:v>
                </c:pt>
                <c:pt idx="3060">
                  <c:v>30600</c:v>
                </c:pt>
                <c:pt idx="3061">
                  <c:v>30610</c:v>
                </c:pt>
                <c:pt idx="3062">
                  <c:v>30620</c:v>
                </c:pt>
                <c:pt idx="3063">
                  <c:v>30630</c:v>
                </c:pt>
                <c:pt idx="3064">
                  <c:v>30640</c:v>
                </c:pt>
                <c:pt idx="3065">
                  <c:v>30650</c:v>
                </c:pt>
                <c:pt idx="3066">
                  <c:v>30660</c:v>
                </c:pt>
                <c:pt idx="3067">
                  <c:v>30670</c:v>
                </c:pt>
                <c:pt idx="3068">
                  <c:v>30680</c:v>
                </c:pt>
                <c:pt idx="3069">
                  <c:v>30690</c:v>
                </c:pt>
                <c:pt idx="3070">
                  <c:v>30700</c:v>
                </c:pt>
                <c:pt idx="3071">
                  <c:v>30710</c:v>
                </c:pt>
                <c:pt idx="3072">
                  <c:v>30720</c:v>
                </c:pt>
                <c:pt idx="3073">
                  <c:v>30730</c:v>
                </c:pt>
                <c:pt idx="3074">
                  <c:v>30740</c:v>
                </c:pt>
                <c:pt idx="3075">
                  <c:v>30750</c:v>
                </c:pt>
                <c:pt idx="3076">
                  <c:v>30760</c:v>
                </c:pt>
                <c:pt idx="3077">
                  <c:v>30770</c:v>
                </c:pt>
                <c:pt idx="3078">
                  <c:v>30780</c:v>
                </c:pt>
                <c:pt idx="3079">
                  <c:v>30790</c:v>
                </c:pt>
                <c:pt idx="3080">
                  <c:v>30800</c:v>
                </c:pt>
                <c:pt idx="3081">
                  <c:v>30810</c:v>
                </c:pt>
                <c:pt idx="3082">
                  <c:v>30820</c:v>
                </c:pt>
                <c:pt idx="3083">
                  <c:v>30830</c:v>
                </c:pt>
                <c:pt idx="3084">
                  <c:v>30840</c:v>
                </c:pt>
                <c:pt idx="3085">
                  <c:v>30850</c:v>
                </c:pt>
                <c:pt idx="3086">
                  <c:v>30860</c:v>
                </c:pt>
                <c:pt idx="3087">
                  <c:v>30870</c:v>
                </c:pt>
                <c:pt idx="3088">
                  <c:v>30880</c:v>
                </c:pt>
                <c:pt idx="3089">
                  <c:v>30890</c:v>
                </c:pt>
                <c:pt idx="3090">
                  <c:v>30900</c:v>
                </c:pt>
                <c:pt idx="3091">
                  <c:v>30910</c:v>
                </c:pt>
                <c:pt idx="3092">
                  <c:v>30920</c:v>
                </c:pt>
                <c:pt idx="3093">
                  <c:v>30930</c:v>
                </c:pt>
                <c:pt idx="3094">
                  <c:v>30940</c:v>
                </c:pt>
                <c:pt idx="3095">
                  <c:v>30950</c:v>
                </c:pt>
                <c:pt idx="3096">
                  <c:v>30960</c:v>
                </c:pt>
                <c:pt idx="3097">
                  <c:v>30970</c:v>
                </c:pt>
                <c:pt idx="3098">
                  <c:v>30980</c:v>
                </c:pt>
                <c:pt idx="3099">
                  <c:v>30990</c:v>
                </c:pt>
                <c:pt idx="3100">
                  <c:v>31000</c:v>
                </c:pt>
                <c:pt idx="3101">
                  <c:v>31010</c:v>
                </c:pt>
                <c:pt idx="3102">
                  <c:v>31020</c:v>
                </c:pt>
                <c:pt idx="3103">
                  <c:v>31030</c:v>
                </c:pt>
                <c:pt idx="3104">
                  <c:v>31040</c:v>
                </c:pt>
                <c:pt idx="3105">
                  <c:v>31050</c:v>
                </c:pt>
                <c:pt idx="3106">
                  <c:v>31060</c:v>
                </c:pt>
                <c:pt idx="3107">
                  <c:v>31070</c:v>
                </c:pt>
                <c:pt idx="3108">
                  <c:v>31080</c:v>
                </c:pt>
                <c:pt idx="3109">
                  <c:v>31090</c:v>
                </c:pt>
                <c:pt idx="3110">
                  <c:v>31100</c:v>
                </c:pt>
                <c:pt idx="3111">
                  <c:v>31110</c:v>
                </c:pt>
                <c:pt idx="3112">
                  <c:v>31120</c:v>
                </c:pt>
                <c:pt idx="3113">
                  <c:v>31130</c:v>
                </c:pt>
                <c:pt idx="3114">
                  <c:v>31140</c:v>
                </c:pt>
                <c:pt idx="3115">
                  <c:v>31150</c:v>
                </c:pt>
                <c:pt idx="3116">
                  <c:v>31160</c:v>
                </c:pt>
                <c:pt idx="3117">
                  <c:v>31170</c:v>
                </c:pt>
                <c:pt idx="3118">
                  <c:v>31180</c:v>
                </c:pt>
                <c:pt idx="3119">
                  <c:v>31190</c:v>
                </c:pt>
                <c:pt idx="3120">
                  <c:v>31200</c:v>
                </c:pt>
                <c:pt idx="3121">
                  <c:v>31210</c:v>
                </c:pt>
                <c:pt idx="3122">
                  <c:v>31220</c:v>
                </c:pt>
                <c:pt idx="3123">
                  <c:v>31230</c:v>
                </c:pt>
                <c:pt idx="3124">
                  <c:v>31240</c:v>
                </c:pt>
                <c:pt idx="3125">
                  <c:v>31250</c:v>
                </c:pt>
                <c:pt idx="3126">
                  <c:v>31260</c:v>
                </c:pt>
                <c:pt idx="3127">
                  <c:v>31270</c:v>
                </c:pt>
                <c:pt idx="3128">
                  <c:v>31280</c:v>
                </c:pt>
                <c:pt idx="3129">
                  <c:v>31290</c:v>
                </c:pt>
                <c:pt idx="3130">
                  <c:v>31300</c:v>
                </c:pt>
                <c:pt idx="3131">
                  <c:v>31310</c:v>
                </c:pt>
                <c:pt idx="3132">
                  <c:v>31320</c:v>
                </c:pt>
                <c:pt idx="3133">
                  <c:v>31330</c:v>
                </c:pt>
                <c:pt idx="3134">
                  <c:v>31340</c:v>
                </c:pt>
                <c:pt idx="3135">
                  <c:v>31350</c:v>
                </c:pt>
                <c:pt idx="3136">
                  <c:v>31360</c:v>
                </c:pt>
                <c:pt idx="3137">
                  <c:v>31370</c:v>
                </c:pt>
                <c:pt idx="3138">
                  <c:v>31380</c:v>
                </c:pt>
                <c:pt idx="3139">
                  <c:v>31390</c:v>
                </c:pt>
                <c:pt idx="3140">
                  <c:v>31400</c:v>
                </c:pt>
                <c:pt idx="3141">
                  <c:v>31410</c:v>
                </c:pt>
                <c:pt idx="3142">
                  <c:v>31420</c:v>
                </c:pt>
                <c:pt idx="3143">
                  <c:v>31430</c:v>
                </c:pt>
                <c:pt idx="3144">
                  <c:v>31440</c:v>
                </c:pt>
                <c:pt idx="3145">
                  <c:v>31450</c:v>
                </c:pt>
                <c:pt idx="3146">
                  <c:v>31460</c:v>
                </c:pt>
                <c:pt idx="3147">
                  <c:v>31470</c:v>
                </c:pt>
                <c:pt idx="3148">
                  <c:v>31480</c:v>
                </c:pt>
                <c:pt idx="3149">
                  <c:v>31490</c:v>
                </c:pt>
                <c:pt idx="3150">
                  <c:v>31500</c:v>
                </c:pt>
                <c:pt idx="3151">
                  <c:v>31510</c:v>
                </c:pt>
                <c:pt idx="3152">
                  <c:v>31520</c:v>
                </c:pt>
                <c:pt idx="3153">
                  <c:v>31530</c:v>
                </c:pt>
                <c:pt idx="3154">
                  <c:v>31540</c:v>
                </c:pt>
                <c:pt idx="3155">
                  <c:v>31550</c:v>
                </c:pt>
                <c:pt idx="3156">
                  <c:v>31560</c:v>
                </c:pt>
                <c:pt idx="3157">
                  <c:v>31570</c:v>
                </c:pt>
                <c:pt idx="3158">
                  <c:v>31580</c:v>
                </c:pt>
                <c:pt idx="3159">
                  <c:v>31590</c:v>
                </c:pt>
                <c:pt idx="3160">
                  <c:v>31600</c:v>
                </c:pt>
                <c:pt idx="3161">
                  <c:v>31610</c:v>
                </c:pt>
                <c:pt idx="3162">
                  <c:v>31620</c:v>
                </c:pt>
                <c:pt idx="3163">
                  <c:v>31630</c:v>
                </c:pt>
                <c:pt idx="3164">
                  <c:v>31640</c:v>
                </c:pt>
                <c:pt idx="3165">
                  <c:v>31650</c:v>
                </c:pt>
                <c:pt idx="3166">
                  <c:v>31660</c:v>
                </c:pt>
                <c:pt idx="3167">
                  <c:v>31670</c:v>
                </c:pt>
                <c:pt idx="3168">
                  <c:v>31680</c:v>
                </c:pt>
                <c:pt idx="3169">
                  <c:v>31690</c:v>
                </c:pt>
                <c:pt idx="3170">
                  <c:v>31700</c:v>
                </c:pt>
                <c:pt idx="3171">
                  <c:v>31710</c:v>
                </c:pt>
                <c:pt idx="3172">
                  <c:v>31720</c:v>
                </c:pt>
                <c:pt idx="3173">
                  <c:v>31730</c:v>
                </c:pt>
                <c:pt idx="3174">
                  <c:v>31740</c:v>
                </c:pt>
                <c:pt idx="3175">
                  <c:v>31750</c:v>
                </c:pt>
                <c:pt idx="3176">
                  <c:v>31760</c:v>
                </c:pt>
                <c:pt idx="3177">
                  <c:v>31770</c:v>
                </c:pt>
                <c:pt idx="3178">
                  <c:v>31780</c:v>
                </c:pt>
                <c:pt idx="3179">
                  <c:v>31790</c:v>
                </c:pt>
                <c:pt idx="3180">
                  <c:v>31800</c:v>
                </c:pt>
                <c:pt idx="3181">
                  <c:v>31810</c:v>
                </c:pt>
                <c:pt idx="3182">
                  <c:v>31820</c:v>
                </c:pt>
                <c:pt idx="3183">
                  <c:v>31830</c:v>
                </c:pt>
                <c:pt idx="3184">
                  <c:v>31840</c:v>
                </c:pt>
                <c:pt idx="3185">
                  <c:v>31850</c:v>
                </c:pt>
                <c:pt idx="3186">
                  <c:v>31860</c:v>
                </c:pt>
                <c:pt idx="3187">
                  <c:v>31870</c:v>
                </c:pt>
                <c:pt idx="3188">
                  <c:v>31880</c:v>
                </c:pt>
                <c:pt idx="3189">
                  <c:v>31890</c:v>
                </c:pt>
                <c:pt idx="3190">
                  <c:v>31900</c:v>
                </c:pt>
                <c:pt idx="3191">
                  <c:v>31910</c:v>
                </c:pt>
                <c:pt idx="3192">
                  <c:v>31920</c:v>
                </c:pt>
                <c:pt idx="3193">
                  <c:v>31930</c:v>
                </c:pt>
                <c:pt idx="3194">
                  <c:v>31940</c:v>
                </c:pt>
                <c:pt idx="3195">
                  <c:v>31950</c:v>
                </c:pt>
                <c:pt idx="3196">
                  <c:v>31960</c:v>
                </c:pt>
                <c:pt idx="3197">
                  <c:v>31970</c:v>
                </c:pt>
                <c:pt idx="3198">
                  <c:v>31980</c:v>
                </c:pt>
                <c:pt idx="3199">
                  <c:v>31990</c:v>
                </c:pt>
                <c:pt idx="3200">
                  <c:v>32000</c:v>
                </c:pt>
                <c:pt idx="3201">
                  <c:v>32010</c:v>
                </c:pt>
                <c:pt idx="3202">
                  <c:v>32020</c:v>
                </c:pt>
                <c:pt idx="3203">
                  <c:v>32030</c:v>
                </c:pt>
                <c:pt idx="3204">
                  <c:v>32040</c:v>
                </c:pt>
                <c:pt idx="3205">
                  <c:v>32050</c:v>
                </c:pt>
                <c:pt idx="3206">
                  <c:v>32060</c:v>
                </c:pt>
                <c:pt idx="3207">
                  <c:v>32070</c:v>
                </c:pt>
                <c:pt idx="3208">
                  <c:v>32080</c:v>
                </c:pt>
                <c:pt idx="3209">
                  <c:v>32090</c:v>
                </c:pt>
                <c:pt idx="3210">
                  <c:v>32100</c:v>
                </c:pt>
                <c:pt idx="3211">
                  <c:v>32110</c:v>
                </c:pt>
                <c:pt idx="3212">
                  <c:v>32120</c:v>
                </c:pt>
                <c:pt idx="3213">
                  <c:v>32130</c:v>
                </c:pt>
                <c:pt idx="3214">
                  <c:v>32140</c:v>
                </c:pt>
                <c:pt idx="3215">
                  <c:v>32150</c:v>
                </c:pt>
                <c:pt idx="3216">
                  <c:v>32160</c:v>
                </c:pt>
                <c:pt idx="3217">
                  <c:v>32170</c:v>
                </c:pt>
                <c:pt idx="3218">
                  <c:v>32180</c:v>
                </c:pt>
                <c:pt idx="3219">
                  <c:v>32190</c:v>
                </c:pt>
                <c:pt idx="3220">
                  <c:v>32200</c:v>
                </c:pt>
                <c:pt idx="3221">
                  <c:v>32210</c:v>
                </c:pt>
                <c:pt idx="3222">
                  <c:v>32220</c:v>
                </c:pt>
                <c:pt idx="3223">
                  <c:v>32230</c:v>
                </c:pt>
                <c:pt idx="3224">
                  <c:v>32240</c:v>
                </c:pt>
                <c:pt idx="3225">
                  <c:v>32250</c:v>
                </c:pt>
                <c:pt idx="3226">
                  <c:v>32260</c:v>
                </c:pt>
                <c:pt idx="3227">
                  <c:v>32270</c:v>
                </c:pt>
                <c:pt idx="3228">
                  <c:v>32280</c:v>
                </c:pt>
                <c:pt idx="3229">
                  <c:v>32290</c:v>
                </c:pt>
                <c:pt idx="3230">
                  <c:v>32300</c:v>
                </c:pt>
                <c:pt idx="3231">
                  <c:v>32310</c:v>
                </c:pt>
                <c:pt idx="3232">
                  <c:v>32320</c:v>
                </c:pt>
                <c:pt idx="3233">
                  <c:v>32330</c:v>
                </c:pt>
                <c:pt idx="3234">
                  <c:v>32340</c:v>
                </c:pt>
                <c:pt idx="3235">
                  <c:v>32350</c:v>
                </c:pt>
                <c:pt idx="3236">
                  <c:v>32360</c:v>
                </c:pt>
                <c:pt idx="3237">
                  <c:v>32370</c:v>
                </c:pt>
                <c:pt idx="3238">
                  <c:v>32380</c:v>
                </c:pt>
                <c:pt idx="3239">
                  <c:v>32390</c:v>
                </c:pt>
                <c:pt idx="3240">
                  <c:v>32400</c:v>
                </c:pt>
                <c:pt idx="3241">
                  <c:v>32410</c:v>
                </c:pt>
                <c:pt idx="3242">
                  <c:v>32420</c:v>
                </c:pt>
                <c:pt idx="3243">
                  <c:v>32430</c:v>
                </c:pt>
                <c:pt idx="3244">
                  <c:v>32440</c:v>
                </c:pt>
                <c:pt idx="3245">
                  <c:v>32450</c:v>
                </c:pt>
                <c:pt idx="3246">
                  <c:v>32460</c:v>
                </c:pt>
                <c:pt idx="3247">
                  <c:v>32470</c:v>
                </c:pt>
                <c:pt idx="3248">
                  <c:v>32480</c:v>
                </c:pt>
                <c:pt idx="3249">
                  <c:v>32490</c:v>
                </c:pt>
                <c:pt idx="3250">
                  <c:v>32500</c:v>
                </c:pt>
                <c:pt idx="3251">
                  <c:v>32510</c:v>
                </c:pt>
                <c:pt idx="3252">
                  <c:v>32520</c:v>
                </c:pt>
                <c:pt idx="3253">
                  <c:v>32530</c:v>
                </c:pt>
                <c:pt idx="3254">
                  <c:v>32540</c:v>
                </c:pt>
                <c:pt idx="3255">
                  <c:v>32550</c:v>
                </c:pt>
                <c:pt idx="3256">
                  <c:v>32560</c:v>
                </c:pt>
                <c:pt idx="3257">
                  <c:v>32570</c:v>
                </c:pt>
                <c:pt idx="3258">
                  <c:v>32580</c:v>
                </c:pt>
                <c:pt idx="3259">
                  <c:v>32590</c:v>
                </c:pt>
                <c:pt idx="3260">
                  <c:v>32600</c:v>
                </c:pt>
                <c:pt idx="3261">
                  <c:v>32610</c:v>
                </c:pt>
                <c:pt idx="3262">
                  <c:v>32620</c:v>
                </c:pt>
                <c:pt idx="3263">
                  <c:v>32630</c:v>
                </c:pt>
                <c:pt idx="3264">
                  <c:v>32640</c:v>
                </c:pt>
                <c:pt idx="3265">
                  <c:v>32650</c:v>
                </c:pt>
                <c:pt idx="3266">
                  <c:v>32660</c:v>
                </c:pt>
                <c:pt idx="3267">
                  <c:v>32670</c:v>
                </c:pt>
                <c:pt idx="3268">
                  <c:v>32680</c:v>
                </c:pt>
                <c:pt idx="3269">
                  <c:v>32690</c:v>
                </c:pt>
                <c:pt idx="3270">
                  <c:v>32700</c:v>
                </c:pt>
                <c:pt idx="3271">
                  <c:v>32710</c:v>
                </c:pt>
                <c:pt idx="3272">
                  <c:v>32720</c:v>
                </c:pt>
                <c:pt idx="3273">
                  <c:v>32730</c:v>
                </c:pt>
                <c:pt idx="3274">
                  <c:v>32740</c:v>
                </c:pt>
                <c:pt idx="3275">
                  <c:v>32750</c:v>
                </c:pt>
                <c:pt idx="3276">
                  <c:v>32760</c:v>
                </c:pt>
                <c:pt idx="3277">
                  <c:v>32770</c:v>
                </c:pt>
                <c:pt idx="3278">
                  <c:v>32780</c:v>
                </c:pt>
                <c:pt idx="3279">
                  <c:v>32790</c:v>
                </c:pt>
                <c:pt idx="3280">
                  <c:v>32800</c:v>
                </c:pt>
                <c:pt idx="3281">
                  <c:v>32810</c:v>
                </c:pt>
                <c:pt idx="3282">
                  <c:v>32820</c:v>
                </c:pt>
                <c:pt idx="3283">
                  <c:v>32830</c:v>
                </c:pt>
                <c:pt idx="3284">
                  <c:v>32840</c:v>
                </c:pt>
                <c:pt idx="3285">
                  <c:v>32850</c:v>
                </c:pt>
                <c:pt idx="3286">
                  <c:v>32860</c:v>
                </c:pt>
                <c:pt idx="3287">
                  <c:v>32870</c:v>
                </c:pt>
                <c:pt idx="3288">
                  <c:v>32880</c:v>
                </c:pt>
                <c:pt idx="3289">
                  <c:v>32890</c:v>
                </c:pt>
                <c:pt idx="3290">
                  <c:v>32900</c:v>
                </c:pt>
                <c:pt idx="3291">
                  <c:v>32910</c:v>
                </c:pt>
                <c:pt idx="3292">
                  <c:v>32920</c:v>
                </c:pt>
                <c:pt idx="3293">
                  <c:v>32930</c:v>
                </c:pt>
                <c:pt idx="3294">
                  <c:v>32940</c:v>
                </c:pt>
                <c:pt idx="3295">
                  <c:v>32950</c:v>
                </c:pt>
                <c:pt idx="3296">
                  <c:v>32960</c:v>
                </c:pt>
                <c:pt idx="3297">
                  <c:v>32970</c:v>
                </c:pt>
                <c:pt idx="3298">
                  <c:v>32980</c:v>
                </c:pt>
                <c:pt idx="3299">
                  <c:v>32990</c:v>
                </c:pt>
                <c:pt idx="3300">
                  <c:v>33000</c:v>
                </c:pt>
                <c:pt idx="3301">
                  <c:v>33010</c:v>
                </c:pt>
                <c:pt idx="3302">
                  <c:v>33020</c:v>
                </c:pt>
                <c:pt idx="3303">
                  <c:v>33030</c:v>
                </c:pt>
                <c:pt idx="3304">
                  <c:v>33040</c:v>
                </c:pt>
                <c:pt idx="3305">
                  <c:v>33050</c:v>
                </c:pt>
                <c:pt idx="3306">
                  <c:v>33060</c:v>
                </c:pt>
                <c:pt idx="3307">
                  <c:v>33070</c:v>
                </c:pt>
                <c:pt idx="3308">
                  <c:v>33080</c:v>
                </c:pt>
                <c:pt idx="3309">
                  <c:v>33090</c:v>
                </c:pt>
                <c:pt idx="3310">
                  <c:v>33100</c:v>
                </c:pt>
                <c:pt idx="3311">
                  <c:v>33110</c:v>
                </c:pt>
                <c:pt idx="3312">
                  <c:v>33120</c:v>
                </c:pt>
                <c:pt idx="3313">
                  <c:v>33130</c:v>
                </c:pt>
                <c:pt idx="3314">
                  <c:v>33140</c:v>
                </c:pt>
                <c:pt idx="3315">
                  <c:v>33150</c:v>
                </c:pt>
                <c:pt idx="3316">
                  <c:v>33160</c:v>
                </c:pt>
                <c:pt idx="3317">
                  <c:v>33170</c:v>
                </c:pt>
                <c:pt idx="3318">
                  <c:v>33180</c:v>
                </c:pt>
                <c:pt idx="3319">
                  <c:v>33190</c:v>
                </c:pt>
                <c:pt idx="3320">
                  <c:v>33200</c:v>
                </c:pt>
                <c:pt idx="3321">
                  <c:v>33210</c:v>
                </c:pt>
                <c:pt idx="3322">
                  <c:v>33220</c:v>
                </c:pt>
                <c:pt idx="3323">
                  <c:v>33230</c:v>
                </c:pt>
                <c:pt idx="3324">
                  <c:v>33240</c:v>
                </c:pt>
                <c:pt idx="3325">
                  <c:v>33250</c:v>
                </c:pt>
                <c:pt idx="3326">
                  <c:v>33260</c:v>
                </c:pt>
                <c:pt idx="3327">
                  <c:v>33270</c:v>
                </c:pt>
                <c:pt idx="3328">
                  <c:v>33280</c:v>
                </c:pt>
                <c:pt idx="3329">
                  <c:v>33290</c:v>
                </c:pt>
                <c:pt idx="3330">
                  <c:v>33300</c:v>
                </c:pt>
                <c:pt idx="3331">
                  <c:v>33310</c:v>
                </c:pt>
                <c:pt idx="3332">
                  <c:v>33320</c:v>
                </c:pt>
                <c:pt idx="3333">
                  <c:v>33330</c:v>
                </c:pt>
                <c:pt idx="3334">
                  <c:v>33340</c:v>
                </c:pt>
                <c:pt idx="3335">
                  <c:v>33350</c:v>
                </c:pt>
                <c:pt idx="3336">
                  <c:v>33360</c:v>
                </c:pt>
                <c:pt idx="3337">
                  <c:v>33370</c:v>
                </c:pt>
                <c:pt idx="3338">
                  <c:v>33380</c:v>
                </c:pt>
                <c:pt idx="3339">
                  <c:v>33390</c:v>
                </c:pt>
                <c:pt idx="3340">
                  <c:v>33400</c:v>
                </c:pt>
                <c:pt idx="3341">
                  <c:v>33410</c:v>
                </c:pt>
                <c:pt idx="3342">
                  <c:v>33420</c:v>
                </c:pt>
                <c:pt idx="3343">
                  <c:v>33430</c:v>
                </c:pt>
                <c:pt idx="3344">
                  <c:v>33440</c:v>
                </c:pt>
                <c:pt idx="3345">
                  <c:v>33450</c:v>
                </c:pt>
                <c:pt idx="3346">
                  <c:v>33460</c:v>
                </c:pt>
                <c:pt idx="3347">
                  <c:v>33470</c:v>
                </c:pt>
                <c:pt idx="3348">
                  <c:v>33480</c:v>
                </c:pt>
                <c:pt idx="3349">
                  <c:v>33490</c:v>
                </c:pt>
                <c:pt idx="3350">
                  <c:v>33500</c:v>
                </c:pt>
                <c:pt idx="3351">
                  <c:v>33510</c:v>
                </c:pt>
                <c:pt idx="3352">
                  <c:v>33520</c:v>
                </c:pt>
                <c:pt idx="3353">
                  <c:v>33530</c:v>
                </c:pt>
                <c:pt idx="3354">
                  <c:v>33540</c:v>
                </c:pt>
                <c:pt idx="3355">
                  <c:v>33550</c:v>
                </c:pt>
                <c:pt idx="3356">
                  <c:v>33560</c:v>
                </c:pt>
                <c:pt idx="3357">
                  <c:v>33570</c:v>
                </c:pt>
                <c:pt idx="3358">
                  <c:v>33580</c:v>
                </c:pt>
                <c:pt idx="3359">
                  <c:v>33590</c:v>
                </c:pt>
                <c:pt idx="3360">
                  <c:v>33600</c:v>
                </c:pt>
                <c:pt idx="3361">
                  <c:v>33610</c:v>
                </c:pt>
                <c:pt idx="3362">
                  <c:v>33620</c:v>
                </c:pt>
                <c:pt idx="3363">
                  <c:v>33630</c:v>
                </c:pt>
                <c:pt idx="3364">
                  <c:v>33640</c:v>
                </c:pt>
                <c:pt idx="3365">
                  <c:v>33650</c:v>
                </c:pt>
                <c:pt idx="3366">
                  <c:v>33660</c:v>
                </c:pt>
                <c:pt idx="3367">
                  <c:v>33670</c:v>
                </c:pt>
                <c:pt idx="3368">
                  <c:v>33680</c:v>
                </c:pt>
                <c:pt idx="3369">
                  <c:v>33690</c:v>
                </c:pt>
                <c:pt idx="3370">
                  <c:v>33700</c:v>
                </c:pt>
                <c:pt idx="3371">
                  <c:v>33710</c:v>
                </c:pt>
                <c:pt idx="3372">
                  <c:v>33720</c:v>
                </c:pt>
                <c:pt idx="3373">
                  <c:v>33730</c:v>
                </c:pt>
                <c:pt idx="3374">
                  <c:v>33740</c:v>
                </c:pt>
                <c:pt idx="3375">
                  <c:v>33750</c:v>
                </c:pt>
                <c:pt idx="3376">
                  <c:v>33760</c:v>
                </c:pt>
                <c:pt idx="3377">
                  <c:v>33770</c:v>
                </c:pt>
                <c:pt idx="3378">
                  <c:v>33780</c:v>
                </c:pt>
                <c:pt idx="3379">
                  <c:v>33790</c:v>
                </c:pt>
                <c:pt idx="3380">
                  <c:v>33800</c:v>
                </c:pt>
                <c:pt idx="3381">
                  <c:v>33810</c:v>
                </c:pt>
                <c:pt idx="3382">
                  <c:v>33820</c:v>
                </c:pt>
                <c:pt idx="3383">
                  <c:v>33830</c:v>
                </c:pt>
                <c:pt idx="3384">
                  <c:v>33840</c:v>
                </c:pt>
                <c:pt idx="3385">
                  <c:v>33850</c:v>
                </c:pt>
                <c:pt idx="3386">
                  <c:v>33860</c:v>
                </c:pt>
                <c:pt idx="3387">
                  <c:v>33870</c:v>
                </c:pt>
                <c:pt idx="3388">
                  <c:v>33880</c:v>
                </c:pt>
                <c:pt idx="3389">
                  <c:v>33890</c:v>
                </c:pt>
                <c:pt idx="3390">
                  <c:v>33900</c:v>
                </c:pt>
                <c:pt idx="3391">
                  <c:v>33910</c:v>
                </c:pt>
                <c:pt idx="3392">
                  <c:v>33920</c:v>
                </c:pt>
                <c:pt idx="3393">
                  <c:v>33930</c:v>
                </c:pt>
                <c:pt idx="3394">
                  <c:v>33940</c:v>
                </c:pt>
                <c:pt idx="3395">
                  <c:v>33950</c:v>
                </c:pt>
                <c:pt idx="3396">
                  <c:v>33960</c:v>
                </c:pt>
                <c:pt idx="3397">
                  <c:v>33970</c:v>
                </c:pt>
                <c:pt idx="3398">
                  <c:v>33980</c:v>
                </c:pt>
                <c:pt idx="3399">
                  <c:v>33990</c:v>
                </c:pt>
                <c:pt idx="3400">
                  <c:v>34000</c:v>
                </c:pt>
                <c:pt idx="3401">
                  <c:v>34010</c:v>
                </c:pt>
                <c:pt idx="3402">
                  <c:v>34020</c:v>
                </c:pt>
                <c:pt idx="3403">
                  <c:v>34030</c:v>
                </c:pt>
                <c:pt idx="3404">
                  <c:v>34040</c:v>
                </c:pt>
                <c:pt idx="3405">
                  <c:v>34050</c:v>
                </c:pt>
                <c:pt idx="3406">
                  <c:v>34060</c:v>
                </c:pt>
                <c:pt idx="3407">
                  <c:v>34070</c:v>
                </c:pt>
                <c:pt idx="3408">
                  <c:v>34080</c:v>
                </c:pt>
                <c:pt idx="3409">
                  <c:v>34090</c:v>
                </c:pt>
                <c:pt idx="3410">
                  <c:v>34100</c:v>
                </c:pt>
                <c:pt idx="3411">
                  <c:v>34110</c:v>
                </c:pt>
                <c:pt idx="3412">
                  <c:v>34120</c:v>
                </c:pt>
                <c:pt idx="3413">
                  <c:v>34130</c:v>
                </c:pt>
                <c:pt idx="3414">
                  <c:v>34140</c:v>
                </c:pt>
                <c:pt idx="3415">
                  <c:v>34150</c:v>
                </c:pt>
                <c:pt idx="3416">
                  <c:v>34160</c:v>
                </c:pt>
                <c:pt idx="3417">
                  <c:v>34170</c:v>
                </c:pt>
                <c:pt idx="3418">
                  <c:v>34180</c:v>
                </c:pt>
                <c:pt idx="3419">
                  <c:v>34190</c:v>
                </c:pt>
                <c:pt idx="3420">
                  <c:v>34200</c:v>
                </c:pt>
                <c:pt idx="3421">
                  <c:v>34210</c:v>
                </c:pt>
                <c:pt idx="3422">
                  <c:v>34220</c:v>
                </c:pt>
                <c:pt idx="3423">
                  <c:v>34230</c:v>
                </c:pt>
                <c:pt idx="3424">
                  <c:v>34240</c:v>
                </c:pt>
                <c:pt idx="3425">
                  <c:v>34250</c:v>
                </c:pt>
                <c:pt idx="3426">
                  <c:v>34260</c:v>
                </c:pt>
                <c:pt idx="3427">
                  <c:v>34270</c:v>
                </c:pt>
                <c:pt idx="3428">
                  <c:v>34280</c:v>
                </c:pt>
                <c:pt idx="3429">
                  <c:v>34290</c:v>
                </c:pt>
                <c:pt idx="3430">
                  <c:v>34300</c:v>
                </c:pt>
                <c:pt idx="3431">
                  <c:v>34310</c:v>
                </c:pt>
                <c:pt idx="3432">
                  <c:v>34320</c:v>
                </c:pt>
                <c:pt idx="3433">
                  <c:v>34330</c:v>
                </c:pt>
                <c:pt idx="3434">
                  <c:v>34340</c:v>
                </c:pt>
                <c:pt idx="3435">
                  <c:v>34350</c:v>
                </c:pt>
                <c:pt idx="3436">
                  <c:v>34360</c:v>
                </c:pt>
                <c:pt idx="3437">
                  <c:v>34370</c:v>
                </c:pt>
                <c:pt idx="3438">
                  <c:v>34380</c:v>
                </c:pt>
                <c:pt idx="3439">
                  <c:v>34390</c:v>
                </c:pt>
                <c:pt idx="3440">
                  <c:v>34400</c:v>
                </c:pt>
                <c:pt idx="3441">
                  <c:v>34410</c:v>
                </c:pt>
                <c:pt idx="3442">
                  <c:v>34420</c:v>
                </c:pt>
                <c:pt idx="3443">
                  <c:v>34430</c:v>
                </c:pt>
                <c:pt idx="3444">
                  <c:v>34440</c:v>
                </c:pt>
                <c:pt idx="3445">
                  <c:v>34450</c:v>
                </c:pt>
                <c:pt idx="3446">
                  <c:v>34460</c:v>
                </c:pt>
                <c:pt idx="3447">
                  <c:v>34470</c:v>
                </c:pt>
                <c:pt idx="3448">
                  <c:v>34480</c:v>
                </c:pt>
                <c:pt idx="3449">
                  <c:v>34490</c:v>
                </c:pt>
                <c:pt idx="3450">
                  <c:v>34500</c:v>
                </c:pt>
                <c:pt idx="3451">
                  <c:v>34510</c:v>
                </c:pt>
                <c:pt idx="3452">
                  <c:v>34520</c:v>
                </c:pt>
                <c:pt idx="3453">
                  <c:v>34530</c:v>
                </c:pt>
                <c:pt idx="3454">
                  <c:v>34540</c:v>
                </c:pt>
                <c:pt idx="3455">
                  <c:v>34550</c:v>
                </c:pt>
                <c:pt idx="3456">
                  <c:v>34560</c:v>
                </c:pt>
                <c:pt idx="3457">
                  <c:v>34570</c:v>
                </c:pt>
                <c:pt idx="3458">
                  <c:v>34580</c:v>
                </c:pt>
                <c:pt idx="3459">
                  <c:v>34590</c:v>
                </c:pt>
                <c:pt idx="3460">
                  <c:v>34600</c:v>
                </c:pt>
                <c:pt idx="3461">
                  <c:v>34610</c:v>
                </c:pt>
                <c:pt idx="3462">
                  <c:v>34620</c:v>
                </c:pt>
                <c:pt idx="3463">
                  <c:v>34630</c:v>
                </c:pt>
                <c:pt idx="3464">
                  <c:v>34640</c:v>
                </c:pt>
                <c:pt idx="3465">
                  <c:v>34650</c:v>
                </c:pt>
                <c:pt idx="3466">
                  <c:v>34660</c:v>
                </c:pt>
                <c:pt idx="3467">
                  <c:v>34670</c:v>
                </c:pt>
                <c:pt idx="3468">
                  <c:v>34680</c:v>
                </c:pt>
                <c:pt idx="3469">
                  <c:v>34690</c:v>
                </c:pt>
                <c:pt idx="3470">
                  <c:v>34700</c:v>
                </c:pt>
                <c:pt idx="3471">
                  <c:v>34710</c:v>
                </c:pt>
                <c:pt idx="3472">
                  <c:v>34720</c:v>
                </c:pt>
                <c:pt idx="3473">
                  <c:v>34730</c:v>
                </c:pt>
                <c:pt idx="3474">
                  <c:v>34740</c:v>
                </c:pt>
                <c:pt idx="3475">
                  <c:v>34750</c:v>
                </c:pt>
                <c:pt idx="3476">
                  <c:v>34760</c:v>
                </c:pt>
                <c:pt idx="3477">
                  <c:v>34770</c:v>
                </c:pt>
                <c:pt idx="3478">
                  <c:v>34780</c:v>
                </c:pt>
                <c:pt idx="3479">
                  <c:v>34790</c:v>
                </c:pt>
                <c:pt idx="3480">
                  <c:v>34800</c:v>
                </c:pt>
                <c:pt idx="3481">
                  <c:v>34810</c:v>
                </c:pt>
                <c:pt idx="3482">
                  <c:v>34820</c:v>
                </c:pt>
                <c:pt idx="3483">
                  <c:v>34830</c:v>
                </c:pt>
                <c:pt idx="3484">
                  <c:v>34840</c:v>
                </c:pt>
                <c:pt idx="3485">
                  <c:v>34850</c:v>
                </c:pt>
                <c:pt idx="3486">
                  <c:v>34860</c:v>
                </c:pt>
                <c:pt idx="3487">
                  <c:v>34870</c:v>
                </c:pt>
                <c:pt idx="3488">
                  <c:v>34880</c:v>
                </c:pt>
                <c:pt idx="3489">
                  <c:v>34890</c:v>
                </c:pt>
                <c:pt idx="3490">
                  <c:v>34900</c:v>
                </c:pt>
                <c:pt idx="3491">
                  <c:v>34910</c:v>
                </c:pt>
                <c:pt idx="3492">
                  <c:v>34920</c:v>
                </c:pt>
                <c:pt idx="3493">
                  <c:v>34930</c:v>
                </c:pt>
                <c:pt idx="3494">
                  <c:v>34940</c:v>
                </c:pt>
                <c:pt idx="3495">
                  <c:v>34950</c:v>
                </c:pt>
                <c:pt idx="3496">
                  <c:v>34960</c:v>
                </c:pt>
                <c:pt idx="3497">
                  <c:v>34970</c:v>
                </c:pt>
                <c:pt idx="3498">
                  <c:v>34980</c:v>
                </c:pt>
                <c:pt idx="3499">
                  <c:v>34990</c:v>
                </c:pt>
                <c:pt idx="3500">
                  <c:v>35000</c:v>
                </c:pt>
                <c:pt idx="3501">
                  <c:v>35010</c:v>
                </c:pt>
                <c:pt idx="3502">
                  <c:v>35020</c:v>
                </c:pt>
                <c:pt idx="3503">
                  <c:v>35030</c:v>
                </c:pt>
                <c:pt idx="3504">
                  <c:v>35040</c:v>
                </c:pt>
                <c:pt idx="3505">
                  <c:v>35050</c:v>
                </c:pt>
                <c:pt idx="3506">
                  <c:v>35060</c:v>
                </c:pt>
                <c:pt idx="3507">
                  <c:v>35070</c:v>
                </c:pt>
                <c:pt idx="3508">
                  <c:v>35080</c:v>
                </c:pt>
                <c:pt idx="3509">
                  <c:v>35090</c:v>
                </c:pt>
                <c:pt idx="3510">
                  <c:v>35100</c:v>
                </c:pt>
                <c:pt idx="3511">
                  <c:v>35110</c:v>
                </c:pt>
                <c:pt idx="3512">
                  <c:v>35120</c:v>
                </c:pt>
                <c:pt idx="3513">
                  <c:v>35130</c:v>
                </c:pt>
                <c:pt idx="3514">
                  <c:v>35140</c:v>
                </c:pt>
                <c:pt idx="3515">
                  <c:v>35150</c:v>
                </c:pt>
                <c:pt idx="3516">
                  <c:v>35160</c:v>
                </c:pt>
                <c:pt idx="3517">
                  <c:v>35170</c:v>
                </c:pt>
                <c:pt idx="3518">
                  <c:v>35180</c:v>
                </c:pt>
                <c:pt idx="3519">
                  <c:v>35190</c:v>
                </c:pt>
                <c:pt idx="3520">
                  <c:v>35200</c:v>
                </c:pt>
                <c:pt idx="3521">
                  <c:v>35210</c:v>
                </c:pt>
                <c:pt idx="3522">
                  <c:v>35220</c:v>
                </c:pt>
                <c:pt idx="3523">
                  <c:v>35230</c:v>
                </c:pt>
                <c:pt idx="3524">
                  <c:v>35240</c:v>
                </c:pt>
                <c:pt idx="3525">
                  <c:v>35250</c:v>
                </c:pt>
                <c:pt idx="3526">
                  <c:v>35260</c:v>
                </c:pt>
                <c:pt idx="3527">
                  <c:v>35270</c:v>
                </c:pt>
                <c:pt idx="3528">
                  <c:v>35280</c:v>
                </c:pt>
                <c:pt idx="3529">
                  <c:v>35290</c:v>
                </c:pt>
                <c:pt idx="3530">
                  <c:v>35300</c:v>
                </c:pt>
                <c:pt idx="3531">
                  <c:v>35310</c:v>
                </c:pt>
                <c:pt idx="3532">
                  <c:v>35320</c:v>
                </c:pt>
                <c:pt idx="3533">
                  <c:v>35330</c:v>
                </c:pt>
                <c:pt idx="3534">
                  <c:v>35340</c:v>
                </c:pt>
                <c:pt idx="3535">
                  <c:v>35350</c:v>
                </c:pt>
                <c:pt idx="3536">
                  <c:v>35360</c:v>
                </c:pt>
                <c:pt idx="3537">
                  <c:v>35370</c:v>
                </c:pt>
                <c:pt idx="3538">
                  <c:v>35380</c:v>
                </c:pt>
                <c:pt idx="3539">
                  <c:v>35390</c:v>
                </c:pt>
                <c:pt idx="3540">
                  <c:v>35400</c:v>
                </c:pt>
                <c:pt idx="3541">
                  <c:v>35410</c:v>
                </c:pt>
                <c:pt idx="3542">
                  <c:v>35420</c:v>
                </c:pt>
                <c:pt idx="3543">
                  <c:v>35430</c:v>
                </c:pt>
                <c:pt idx="3544">
                  <c:v>35440</c:v>
                </c:pt>
                <c:pt idx="3545">
                  <c:v>35450</c:v>
                </c:pt>
                <c:pt idx="3546">
                  <c:v>35460</c:v>
                </c:pt>
                <c:pt idx="3547">
                  <c:v>35470</c:v>
                </c:pt>
                <c:pt idx="3548">
                  <c:v>35480</c:v>
                </c:pt>
                <c:pt idx="3549">
                  <c:v>35490</c:v>
                </c:pt>
                <c:pt idx="3550">
                  <c:v>35500</c:v>
                </c:pt>
                <c:pt idx="3551">
                  <c:v>35510</c:v>
                </c:pt>
                <c:pt idx="3552">
                  <c:v>35520</c:v>
                </c:pt>
                <c:pt idx="3553">
                  <c:v>35530</c:v>
                </c:pt>
                <c:pt idx="3554">
                  <c:v>35540</c:v>
                </c:pt>
                <c:pt idx="3555">
                  <c:v>35550</c:v>
                </c:pt>
                <c:pt idx="3556">
                  <c:v>35560</c:v>
                </c:pt>
                <c:pt idx="3557">
                  <c:v>35570</c:v>
                </c:pt>
                <c:pt idx="3558">
                  <c:v>35580</c:v>
                </c:pt>
                <c:pt idx="3559">
                  <c:v>35590</c:v>
                </c:pt>
                <c:pt idx="3560">
                  <c:v>35600</c:v>
                </c:pt>
                <c:pt idx="3561">
                  <c:v>35610</c:v>
                </c:pt>
                <c:pt idx="3562">
                  <c:v>35620</c:v>
                </c:pt>
                <c:pt idx="3563">
                  <c:v>35630</c:v>
                </c:pt>
                <c:pt idx="3564">
                  <c:v>35640</c:v>
                </c:pt>
                <c:pt idx="3565">
                  <c:v>35650</c:v>
                </c:pt>
                <c:pt idx="3566">
                  <c:v>35660</c:v>
                </c:pt>
                <c:pt idx="3567">
                  <c:v>35670</c:v>
                </c:pt>
                <c:pt idx="3568">
                  <c:v>35680</c:v>
                </c:pt>
                <c:pt idx="3569">
                  <c:v>35690</c:v>
                </c:pt>
                <c:pt idx="3570">
                  <c:v>35700</c:v>
                </c:pt>
                <c:pt idx="3571">
                  <c:v>35710</c:v>
                </c:pt>
                <c:pt idx="3572">
                  <c:v>35720</c:v>
                </c:pt>
                <c:pt idx="3573">
                  <c:v>35730</c:v>
                </c:pt>
                <c:pt idx="3574">
                  <c:v>35740</c:v>
                </c:pt>
                <c:pt idx="3575">
                  <c:v>35750</c:v>
                </c:pt>
                <c:pt idx="3576">
                  <c:v>35760</c:v>
                </c:pt>
                <c:pt idx="3577">
                  <c:v>35770</c:v>
                </c:pt>
                <c:pt idx="3578">
                  <c:v>35780</c:v>
                </c:pt>
                <c:pt idx="3579">
                  <c:v>35790</c:v>
                </c:pt>
                <c:pt idx="3580">
                  <c:v>35800</c:v>
                </c:pt>
                <c:pt idx="3581">
                  <c:v>35810</c:v>
                </c:pt>
                <c:pt idx="3582">
                  <c:v>35820</c:v>
                </c:pt>
                <c:pt idx="3583">
                  <c:v>35830</c:v>
                </c:pt>
                <c:pt idx="3584">
                  <c:v>35840</c:v>
                </c:pt>
                <c:pt idx="3585">
                  <c:v>35850</c:v>
                </c:pt>
                <c:pt idx="3586">
                  <c:v>35860</c:v>
                </c:pt>
                <c:pt idx="3587">
                  <c:v>35870</c:v>
                </c:pt>
                <c:pt idx="3588">
                  <c:v>35880</c:v>
                </c:pt>
                <c:pt idx="3589">
                  <c:v>35890</c:v>
                </c:pt>
                <c:pt idx="3590">
                  <c:v>35900</c:v>
                </c:pt>
                <c:pt idx="3591">
                  <c:v>35910</c:v>
                </c:pt>
                <c:pt idx="3592">
                  <c:v>35920</c:v>
                </c:pt>
                <c:pt idx="3593">
                  <c:v>35930</c:v>
                </c:pt>
                <c:pt idx="3594">
                  <c:v>35940</c:v>
                </c:pt>
                <c:pt idx="3595">
                  <c:v>35950</c:v>
                </c:pt>
                <c:pt idx="3596">
                  <c:v>35960</c:v>
                </c:pt>
                <c:pt idx="3597">
                  <c:v>35970</c:v>
                </c:pt>
                <c:pt idx="3598">
                  <c:v>35980</c:v>
                </c:pt>
              </c:numCache>
            </c:numRef>
          </c:xVal>
          <c:yVal>
            <c:numRef>
              <c:f>'D11'!$C$5:$C$10222</c:f>
              <c:numCache>
                <c:formatCode>General</c:formatCode>
                <c:ptCount val="10218"/>
                <c:pt idx="0">
                  <c:v>28.25233836003277</c:v>
                </c:pt>
                <c:pt idx="1">
                  <c:v>28.247785519996427</c:v>
                </c:pt>
                <c:pt idx="2">
                  <c:v>28.243243470503028</c:v>
                </c:pt>
                <c:pt idx="3">
                  <c:v>28.238718509602734</c:v>
                </c:pt>
                <c:pt idx="4">
                  <c:v>28.234209095619885</c:v>
                </c:pt>
                <c:pt idx="5">
                  <c:v>28.229715710949336</c:v>
                </c:pt>
                <c:pt idx="6">
                  <c:v>28.225236991124316</c:v>
                </c:pt>
                <c:pt idx="7">
                  <c:v>28.22077229321798</c:v>
                </c:pt>
                <c:pt idx="8">
                  <c:v>28.216322450324729</c:v>
                </c:pt>
                <c:pt idx="9">
                  <c:v>28.211887411886863</c:v>
                </c:pt>
                <c:pt idx="10">
                  <c:v>28.20746761854576</c:v>
                </c:pt>
                <c:pt idx="11">
                  <c:v>28.203062482388759</c:v>
                </c:pt>
                <c:pt idx="12">
                  <c:v>28.198672000198062</c:v>
                </c:pt>
                <c:pt idx="13">
                  <c:v>28.194296165774162</c:v>
                </c:pt>
                <c:pt idx="14">
                  <c:v>28.18993497068011</c:v>
                </c:pt>
                <c:pt idx="15">
                  <c:v>28.18558872762183</c:v>
                </c:pt>
                <c:pt idx="16">
                  <c:v>28.181256761159833</c:v>
                </c:pt>
                <c:pt idx="17">
                  <c:v>28.176939403512044</c:v>
                </c:pt>
                <c:pt idx="18">
                  <c:v>28.172636371666215</c:v>
                </c:pt>
                <c:pt idx="19">
                  <c:v>28.168348205439397</c:v>
                </c:pt>
                <c:pt idx="20">
                  <c:v>28.164074361872519</c:v>
                </c:pt>
                <c:pt idx="21">
                  <c:v>28.159815092264171</c:v>
                </c:pt>
                <c:pt idx="22">
                  <c:v>28.155570599758914</c:v>
                </c:pt>
                <c:pt idx="23">
                  <c:v>28.151340412923044</c:v>
                </c:pt>
                <c:pt idx="24">
                  <c:v>28.147124948108591</c:v>
                </c:pt>
                <c:pt idx="25">
                  <c:v>28.142923770922241</c:v>
                </c:pt>
                <c:pt idx="26">
                  <c:v>28.138737073543446</c:v>
                </c:pt>
                <c:pt idx="27">
                  <c:v>28.134565016740201</c:v>
                </c:pt>
                <c:pt idx="28">
                  <c:v>28.130407211225435</c:v>
                </c:pt>
                <c:pt idx="29">
                  <c:v>28.126263823917753</c:v>
                </c:pt>
                <c:pt idx="30">
                  <c:v>28.122134996633132</c:v>
                </c:pt>
                <c:pt idx="31">
                  <c:v>28.118020376208342</c:v>
                </c:pt>
                <c:pt idx="32">
                  <c:v>28.113920415474706</c:v>
                </c:pt>
                <c:pt idx="33">
                  <c:v>28.109834619407597</c:v>
                </c:pt>
                <c:pt idx="34">
                  <c:v>28.10576298023922</c:v>
                </c:pt>
                <c:pt idx="35">
                  <c:v>28.101705628332819</c:v>
                </c:pt>
                <c:pt idx="36">
                  <c:v>28.097662540913394</c:v>
                </c:pt>
                <c:pt idx="37">
                  <c:v>28.093633827481639</c:v>
                </c:pt>
                <c:pt idx="38">
                  <c:v>28.089619196614741</c:v>
                </c:pt>
                <c:pt idx="39">
                  <c:v>28.085618761098896</c:v>
                </c:pt>
                <c:pt idx="40">
                  <c:v>28.08163249752003</c:v>
                </c:pt>
                <c:pt idx="41">
                  <c:v>28.077660382369626</c:v>
                </c:pt>
                <c:pt idx="42">
                  <c:v>28.073702392061264</c:v>
                </c:pt>
                <c:pt idx="43">
                  <c:v>28.06975850293864</c:v>
                </c:pt>
                <c:pt idx="44">
                  <c:v>28.065828802689385</c:v>
                </c:pt>
                <c:pt idx="45">
                  <c:v>28.061913042321201</c:v>
                </c:pt>
                <c:pt idx="46">
                  <c:v>28.058011418570398</c:v>
                </c:pt>
                <c:pt idx="47">
                  <c:v>28.054123692301282</c:v>
                </c:pt>
                <c:pt idx="48">
                  <c:v>28.050250050738068</c:v>
                </c:pt>
                <c:pt idx="49">
                  <c:v>28.046390263859326</c:v>
                </c:pt>
                <c:pt idx="50">
                  <c:v>28.042544412208574</c:v>
                </c:pt>
                <c:pt idx="51">
                  <c:v>28.038712472125567</c:v>
                </c:pt>
                <c:pt idx="52">
                  <c:v>28.034894514254095</c:v>
                </c:pt>
                <c:pt idx="53">
                  <c:v>28.031090417318016</c:v>
                </c:pt>
                <c:pt idx="54">
                  <c:v>28.027300067401207</c:v>
                </c:pt>
                <c:pt idx="55">
                  <c:v>28.023523535460008</c:v>
                </c:pt>
                <c:pt idx="56">
                  <c:v>28.019760798387203</c:v>
                </c:pt>
                <c:pt idx="57">
                  <c:v>28.016011833226457</c:v>
                </c:pt>
                <c:pt idx="58">
                  <c:v>28.012276617171466</c:v>
                </c:pt>
                <c:pt idx="59">
                  <c:v>28.008555210571714</c:v>
                </c:pt>
                <c:pt idx="60">
                  <c:v>28.004847505153297</c:v>
                </c:pt>
                <c:pt idx="61">
                  <c:v>28.001153398377902</c:v>
                </c:pt>
                <c:pt idx="62">
                  <c:v>27.997473029961093</c:v>
                </c:pt>
                <c:pt idx="63">
                  <c:v>27.993806218604917</c:v>
                </c:pt>
                <c:pt idx="64">
                  <c:v>27.990153022609945</c:v>
                </c:pt>
                <c:pt idx="65">
                  <c:v>27.986513420177182</c:v>
                </c:pt>
                <c:pt idx="66">
                  <c:v>27.982887537974882</c:v>
                </c:pt>
                <c:pt idx="67">
                  <c:v>27.979275055746989</c:v>
                </c:pt>
                <c:pt idx="68">
                  <c:v>27.97567610278422</c:v>
                </c:pt>
                <c:pt idx="69">
                  <c:v>27.972090658010792</c:v>
                </c:pt>
                <c:pt idx="70">
                  <c:v>27.968518770443072</c:v>
                </c:pt>
                <c:pt idx="71">
                  <c:v>27.96496034756327</c:v>
                </c:pt>
                <c:pt idx="72">
                  <c:v>27.961415301063294</c:v>
                </c:pt>
                <c:pt idx="73">
                  <c:v>27.957883747539739</c:v>
                </c:pt>
                <c:pt idx="74">
                  <c:v>27.954365598142303</c:v>
                </c:pt>
                <c:pt idx="75">
                  <c:v>27.950860767942487</c:v>
                </c:pt>
                <c:pt idx="76">
                  <c:v>27.947369304285257</c:v>
                </c:pt>
                <c:pt idx="77">
                  <c:v>27.943891314715923</c:v>
                </c:pt>
                <c:pt idx="78">
                  <c:v>27.940426524570761</c:v>
                </c:pt>
                <c:pt idx="79">
                  <c:v>27.936975167223721</c:v>
                </c:pt>
                <c:pt idx="80">
                  <c:v>27.933537036140191</c:v>
                </c:pt>
                <c:pt idx="81">
                  <c:v>27.930112115276987</c:v>
                </c:pt>
                <c:pt idx="82">
                  <c:v>27.926700507869981</c:v>
                </c:pt>
                <c:pt idx="83">
                  <c:v>27.92330207620115</c:v>
                </c:pt>
                <c:pt idx="84">
                  <c:v>27.919916862944902</c:v>
                </c:pt>
                <c:pt idx="85">
                  <c:v>27.916544965643979</c:v>
                </c:pt>
                <c:pt idx="86">
                  <c:v>27.913186249718137</c:v>
                </c:pt>
                <c:pt idx="87">
                  <c:v>27.909840586344945</c:v>
                </c:pt>
                <c:pt idx="88">
                  <c:v>27.906508073983822</c:v>
                </c:pt>
                <c:pt idx="89">
                  <c:v>27.903188696575366</c:v>
                </c:pt>
                <c:pt idx="90">
                  <c:v>27.899882438391963</c:v>
                </c:pt>
                <c:pt idx="91">
                  <c:v>27.896589337646869</c:v>
                </c:pt>
                <c:pt idx="92">
                  <c:v>27.893309324511211</c:v>
                </c:pt>
                <c:pt idx="93">
                  <c:v>27.890042384322346</c:v>
                </c:pt>
                <c:pt idx="94">
                  <c:v>27.886788502789777</c:v>
                </c:pt>
                <c:pt idx="95">
                  <c:v>27.88354771730798</c:v>
                </c:pt>
                <c:pt idx="96">
                  <c:v>27.880319860369926</c:v>
                </c:pt>
                <c:pt idx="97">
                  <c:v>27.877105022511049</c:v>
                </c:pt>
                <c:pt idx="98">
                  <c:v>27.873903290404645</c:v>
                </c:pt>
                <c:pt idx="99">
                  <c:v>27.870714500975179</c:v>
                </c:pt>
                <c:pt idx="100">
                  <c:v>27.867538692531529</c:v>
                </c:pt>
                <c:pt idx="101">
                  <c:v>27.864375853562898</c:v>
                </c:pt>
                <c:pt idx="102">
                  <c:v>27.861225925216448</c:v>
                </c:pt>
                <c:pt idx="103">
                  <c:v>27.858088992802028</c:v>
                </c:pt>
                <c:pt idx="104">
                  <c:v>27.854964951064503</c:v>
                </c:pt>
                <c:pt idx="105">
                  <c:v>27.851853837967305</c:v>
                </c:pt>
                <c:pt idx="106">
                  <c:v>27.848755644201997</c:v>
                </c:pt>
                <c:pt idx="107">
                  <c:v>27.845670406432237</c:v>
                </c:pt>
                <c:pt idx="108">
                  <c:v>27.842598069984266</c:v>
                </c:pt>
                <c:pt idx="109">
                  <c:v>27.839538627027547</c:v>
                </c:pt>
                <c:pt idx="110">
                  <c:v>27.836492070255908</c:v>
                </c:pt>
                <c:pt idx="111">
                  <c:v>27.833458392874185</c:v>
                </c:pt>
                <c:pt idx="112">
                  <c:v>27.830437588630101</c:v>
                </c:pt>
                <c:pt idx="113">
                  <c:v>27.827429608786282</c:v>
                </c:pt>
                <c:pt idx="114">
                  <c:v>27.824434492034548</c:v>
                </c:pt>
                <c:pt idx="115">
                  <c:v>27.821452233829781</c:v>
                </c:pt>
                <c:pt idx="116">
                  <c:v>27.818482830217288</c:v>
                </c:pt>
                <c:pt idx="117">
                  <c:v>27.815526277846981</c:v>
                </c:pt>
                <c:pt idx="118">
                  <c:v>27.812582615191076</c:v>
                </c:pt>
                <c:pt idx="119">
                  <c:v>27.809651757438594</c:v>
                </c:pt>
                <c:pt idx="120">
                  <c:v>27.806733744722639</c:v>
                </c:pt>
                <c:pt idx="121">
                  <c:v>27.803828616464266</c:v>
                </c:pt>
                <c:pt idx="122">
                  <c:v>27.800936331792482</c:v>
                </c:pt>
                <c:pt idx="123">
                  <c:v>27.798056891371779</c:v>
                </c:pt>
                <c:pt idx="124">
                  <c:v>27.795190296581694</c:v>
                </c:pt>
                <c:pt idx="125">
                  <c:v>27.792336549540003</c:v>
                </c:pt>
                <c:pt idx="126">
                  <c:v>27.789495614583238</c:v>
                </c:pt>
                <c:pt idx="127">
                  <c:v>27.786667534530086</c:v>
                </c:pt>
                <c:pt idx="128">
                  <c:v>27.783852313838477</c:v>
                </c:pt>
                <c:pt idx="129">
                  <c:v>27.781049995430962</c:v>
                </c:pt>
                <c:pt idx="130">
                  <c:v>27.778260547250134</c:v>
                </c:pt>
                <c:pt idx="131">
                  <c:v>27.77548393930341</c:v>
                </c:pt>
                <c:pt idx="132">
                  <c:v>27.772720217165325</c:v>
                </c:pt>
                <c:pt idx="133">
                  <c:v>27.769969426198966</c:v>
                </c:pt>
                <c:pt idx="134">
                  <c:v>27.767231539199305</c:v>
                </c:pt>
                <c:pt idx="135">
                  <c:v>27.764506602914434</c:v>
                </c:pt>
                <c:pt idx="136">
                  <c:v>27.761794521353156</c:v>
                </c:pt>
                <c:pt idx="137">
                  <c:v>27.759095379734163</c:v>
                </c:pt>
                <c:pt idx="138">
                  <c:v>27.756409191911168</c:v>
                </c:pt>
                <c:pt idx="139">
                  <c:v>27.753735972806567</c:v>
                </c:pt>
                <c:pt idx="140">
                  <c:v>27.751075738442335</c:v>
                </c:pt>
                <c:pt idx="141">
                  <c:v>27.748428540362013</c:v>
                </c:pt>
                <c:pt idx="142">
                  <c:v>27.745794396167391</c:v>
                </c:pt>
                <c:pt idx="143">
                  <c:v>27.743173256909589</c:v>
                </c:pt>
                <c:pt idx="144">
                  <c:v>27.740565144133395</c:v>
                </c:pt>
                <c:pt idx="145">
                  <c:v>27.737970114070727</c:v>
                </c:pt>
                <c:pt idx="146">
                  <c:v>27.735388223342053</c:v>
                </c:pt>
                <c:pt idx="147">
                  <c:v>27.732819430144318</c:v>
                </c:pt>
                <c:pt idx="148">
                  <c:v>27.730263794125595</c:v>
                </c:pt>
                <c:pt idx="149">
                  <c:v>27.727721375485945</c:v>
                </c:pt>
                <c:pt idx="150">
                  <c:v>27.725192138158356</c:v>
                </c:pt>
                <c:pt idx="151">
                  <c:v>27.722676209725137</c:v>
                </c:pt>
                <c:pt idx="152">
                  <c:v>27.720173493671592</c:v>
                </c:pt>
                <c:pt idx="153">
                  <c:v>27.717684088290845</c:v>
                </c:pt>
                <c:pt idx="154">
                  <c:v>27.715208060183812</c:v>
                </c:pt>
                <c:pt idx="155">
                  <c:v>27.712745382773914</c:v>
                </c:pt>
                <c:pt idx="156">
                  <c:v>27.710296156496639</c:v>
                </c:pt>
                <c:pt idx="157">
                  <c:v>27.707860357926371</c:v>
                </c:pt>
                <c:pt idx="158">
                  <c:v>27.70543805804051</c:v>
                </c:pt>
                <c:pt idx="159">
                  <c:v>27.70302929720787</c:v>
                </c:pt>
                <c:pt idx="160">
                  <c:v>27.700634146314112</c:v>
                </c:pt>
                <c:pt idx="161">
                  <c:v>27.698252615159497</c:v>
                </c:pt>
                <c:pt idx="162">
                  <c:v>27.695884743351513</c:v>
                </c:pt>
                <c:pt idx="163">
                  <c:v>27.693530568894001</c:v>
                </c:pt>
                <c:pt idx="164">
                  <c:v>27.691190127203388</c:v>
                </c:pt>
                <c:pt idx="165">
                  <c:v>27.688863420572581</c:v>
                </c:pt>
                <c:pt idx="166">
                  <c:v>27.686550534165637</c:v>
                </c:pt>
                <c:pt idx="167">
                  <c:v>27.684251457812625</c:v>
                </c:pt>
                <c:pt idx="168">
                  <c:v>27.681966173013777</c:v>
                </c:pt>
                <c:pt idx="169">
                  <c:v>27.679694707847393</c:v>
                </c:pt>
                <c:pt idx="170">
                  <c:v>27.677437047367278</c:v>
                </c:pt>
                <c:pt idx="171">
                  <c:v>27.675193160103397</c:v>
                </c:pt>
                <c:pt idx="172">
                  <c:v>27.672962995486724</c:v>
                </c:pt>
                <c:pt idx="173">
                  <c:v>27.670746481669465</c:v>
                </c:pt>
                <c:pt idx="174">
                  <c:v>27.668543299517204</c:v>
                </c:pt>
                <c:pt idx="175">
                  <c:v>27.666352640079442</c:v>
                </c:pt>
                <c:pt idx="176">
                  <c:v>27.664174578778731</c:v>
                </c:pt>
                <c:pt idx="177">
                  <c:v>27.662009198042306</c:v>
                </c:pt>
                <c:pt idx="178">
                  <c:v>27.659856156459256</c:v>
                </c:pt>
                <c:pt idx="179">
                  <c:v>27.657714968340446</c:v>
                </c:pt>
                <c:pt idx="180">
                  <c:v>27.655585469046901</c:v>
                </c:pt>
                <c:pt idx="181">
                  <c:v>27.653467521758174</c:v>
                </c:pt>
                <c:pt idx="182">
                  <c:v>27.651360964396705</c:v>
                </c:pt>
                <c:pt idx="183">
                  <c:v>27.649265663928194</c:v>
                </c:pt>
                <c:pt idx="184">
                  <c:v>27.64718141100855</c:v>
                </c:pt>
                <c:pt idx="185">
                  <c:v>27.645108131338414</c:v>
                </c:pt>
                <c:pt idx="186">
                  <c:v>27.643045596620677</c:v>
                </c:pt>
                <c:pt idx="187">
                  <c:v>27.640993661484845</c:v>
                </c:pt>
                <c:pt idx="188">
                  <c:v>27.638952210029192</c:v>
                </c:pt>
                <c:pt idx="189">
                  <c:v>27.636921103860551</c:v>
                </c:pt>
                <c:pt idx="190">
                  <c:v>27.63490023353166</c:v>
                </c:pt>
                <c:pt idx="191">
                  <c:v>27.632889441949871</c:v>
                </c:pt>
                <c:pt idx="192">
                  <c:v>27.630888575845312</c:v>
                </c:pt>
                <c:pt idx="193">
                  <c:v>27.62889758567708</c:v>
                </c:pt>
                <c:pt idx="194">
                  <c:v>27.626916298727949</c:v>
                </c:pt>
                <c:pt idx="195">
                  <c:v>27.624944546012451</c:v>
                </c:pt>
                <c:pt idx="196">
                  <c:v>27.6229822607282</c:v>
                </c:pt>
                <c:pt idx="197">
                  <c:v>27.621029328491332</c:v>
                </c:pt>
                <c:pt idx="198">
                  <c:v>27.619085637339577</c:v>
                </c:pt>
                <c:pt idx="199">
                  <c:v>27.617151101872803</c:v>
                </c:pt>
                <c:pt idx="200">
                  <c:v>27.615225590014738</c:v>
                </c:pt>
                <c:pt idx="201">
                  <c:v>27.613308996102237</c:v>
                </c:pt>
                <c:pt idx="202">
                  <c:v>27.611401240245943</c:v>
                </c:pt>
                <c:pt idx="203">
                  <c:v>27.609502149068089</c:v>
                </c:pt>
                <c:pt idx="204">
                  <c:v>27.607611694612135</c:v>
                </c:pt>
                <c:pt idx="205">
                  <c:v>27.605729731705562</c:v>
                </c:pt>
                <c:pt idx="206">
                  <c:v>27.603856188102949</c:v>
                </c:pt>
                <c:pt idx="207">
                  <c:v>27.60199099263405</c:v>
                </c:pt>
                <c:pt idx="208">
                  <c:v>27.600134028609027</c:v>
                </c:pt>
                <c:pt idx="209">
                  <c:v>27.598285204080408</c:v>
                </c:pt>
                <c:pt idx="210">
                  <c:v>27.596444405527443</c:v>
                </c:pt>
                <c:pt idx="211">
                  <c:v>27.59461156714492</c:v>
                </c:pt>
                <c:pt idx="212">
                  <c:v>27.592786646918867</c:v>
                </c:pt>
                <c:pt idx="213">
                  <c:v>27.590969490220267</c:v>
                </c:pt>
                <c:pt idx="214">
                  <c:v>27.58916003542004</c:v>
                </c:pt>
                <c:pt idx="215">
                  <c:v>27.58735819960145</c:v>
                </c:pt>
                <c:pt idx="216">
                  <c:v>27.584915141049532</c:v>
                </c:pt>
                <c:pt idx="217">
                  <c:v>27.582480392691284</c:v>
                </c:pt>
                <c:pt idx="218">
                  <c:v>27.580053887046478</c:v>
                </c:pt>
                <c:pt idx="219">
                  <c:v>27.577635647267293</c:v>
                </c:pt>
                <c:pt idx="220">
                  <c:v>27.575225649979913</c:v>
                </c:pt>
                <c:pt idx="221">
                  <c:v>27.572823827884093</c:v>
                </c:pt>
                <c:pt idx="222">
                  <c:v>27.570430203460507</c:v>
                </c:pt>
                <c:pt idx="223">
                  <c:v>27.568044709551792</c:v>
                </c:pt>
                <c:pt idx="224">
                  <c:v>27.56566736877528</c:v>
                </c:pt>
                <c:pt idx="225">
                  <c:v>27.563298114127644</c:v>
                </c:pt>
                <c:pt idx="226">
                  <c:v>27.560936922699579</c:v>
                </c:pt>
                <c:pt idx="227">
                  <c:v>27.558583818178739</c:v>
                </c:pt>
                <c:pt idx="228">
                  <c:v>27.556238779454578</c:v>
                </c:pt>
                <c:pt idx="229">
                  <c:v>27.553901738951435</c:v>
                </c:pt>
                <c:pt idx="230">
                  <c:v>27.551572719662719</c:v>
                </c:pt>
                <c:pt idx="231">
                  <c:v>27.54925167736841</c:v>
                </c:pt>
                <c:pt idx="232">
                  <c:v>27.546938567901542</c:v>
                </c:pt>
                <c:pt idx="233">
                  <c:v>27.544633391998016</c:v>
                </c:pt>
                <c:pt idx="234">
                  <c:v>27.542336128041647</c:v>
                </c:pt>
                <c:pt idx="235">
                  <c:v>27.540046753659745</c:v>
                </c:pt>
                <c:pt idx="236">
                  <c:v>27.537765271390985</c:v>
                </c:pt>
                <c:pt idx="237">
                  <c:v>27.535491636552088</c:v>
                </c:pt>
                <c:pt idx="238">
                  <c:v>27.533225804515581</c:v>
                </c:pt>
                <c:pt idx="239">
                  <c:v>27.530967800358479</c:v>
                </c:pt>
                <c:pt idx="240">
                  <c:v>27.528717556340531</c:v>
                </c:pt>
                <c:pt idx="241">
                  <c:v>27.526475052004464</c:v>
                </c:pt>
                <c:pt idx="242">
                  <c:v>27.524240311748386</c:v>
                </c:pt>
                <c:pt idx="243">
                  <c:v>27.522013291186408</c:v>
                </c:pt>
                <c:pt idx="244">
                  <c:v>27.519793945987775</c:v>
                </c:pt>
                <c:pt idx="245">
                  <c:v>27.517582278278443</c:v>
                </c:pt>
                <c:pt idx="246">
                  <c:v>27.515378267052025</c:v>
                </c:pt>
                <c:pt idx="247">
                  <c:v>27.513181913784294</c:v>
                </c:pt>
                <c:pt idx="248">
                  <c:v>27.510993198400012</c:v>
                </c:pt>
                <c:pt idx="249">
                  <c:v>27.508812054519325</c:v>
                </c:pt>
                <c:pt idx="250">
                  <c:v>27.506638460630292</c:v>
                </c:pt>
                <c:pt idx="251">
                  <c:v>27.504472442386703</c:v>
                </c:pt>
                <c:pt idx="252">
                  <c:v>27.50231395594194</c:v>
                </c:pt>
                <c:pt idx="253">
                  <c:v>27.500162980654014</c:v>
                </c:pt>
                <c:pt idx="254">
                  <c:v>27.498019472745902</c:v>
                </c:pt>
                <c:pt idx="255">
                  <c:v>27.495883480362021</c:v>
                </c:pt>
                <c:pt idx="256">
                  <c:v>27.493754937371929</c:v>
                </c:pt>
                <c:pt idx="257">
                  <c:v>27.491633823211885</c:v>
                </c:pt>
                <c:pt idx="258">
                  <c:v>27.489520117311137</c:v>
                </c:pt>
                <c:pt idx="259">
                  <c:v>27.487413776686996</c:v>
                </c:pt>
                <c:pt idx="260">
                  <c:v>27.485314779994169</c:v>
                </c:pt>
                <c:pt idx="261">
                  <c:v>27.48322315290201</c:v>
                </c:pt>
                <c:pt idx="262">
                  <c:v>27.481138851632323</c:v>
                </c:pt>
                <c:pt idx="263">
                  <c:v>27.479061854790114</c:v>
                </c:pt>
                <c:pt idx="264">
                  <c:v>27.476992143168474</c:v>
                </c:pt>
                <c:pt idx="265">
                  <c:v>27.474929695318085</c:v>
                </c:pt>
                <c:pt idx="266">
                  <c:v>27.472874490502118</c:v>
                </c:pt>
                <c:pt idx="267">
                  <c:v>27.470826530340673</c:v>
                </c:pt>
                <c:pt idx="268">
                  <c:v>27.468785771625271</c:v>
                </c:pt>
                <c:pt idx="269">
                  <c:v>27.46675214798924</c:v>
                </c:pt>
                <c:pt idx="270">
                  <c:v>27.464725729531711</c:v>
                </c:pt>
                <c:pt idx="271">
                  <c:v>27.462706427421711</c:v>
                </c:pt>
                <c:pt idx="272">
                  <c:v>27.460694265474046</c:v>
                </c:pt>
                <c:pt idx="273">
                  <c:v>27.458689177926683</c:v>
                </c:pt>
                <c:pt idx="274">
                  <c:v>27.456691166145706</c:v>
                </c:pt>
                <c:pt idx="275">
                  <c:v>27.454700185974119</c:v>
                </c:pt>
                <c:pt idx="276">
                  <c:v>27.452716284881983</c:v>
                </c:pt>
                <c:pt idx="277">
                  <c:v>27.450739373869681</c:v>
                </c:pt>
                <c:pt idx="278">
                  <c:v>27.448769476552755</c:v>
                </c:pt>
                <c:pt idx="279">
                  <c:v>27.446806503924527</c:v>
                </c:pt>
                <c:pt idx="280">
                  <c:v>27.444850502675191</c:v>
                </c:pt>
                <c:pt idx="281">
                  <c:v>27.442901429965325</c:v>
                </c:pt>
                <c:pt idx="282">
                  <c:v>27.440959240904895</c:v>
                </c:pt>
                <c:pt idx="283">
                  <c:v>27.439023960537739</c:v>
                </c:pt>
                <c:pt idx="284">
                  <c:v>27.437095544709809</c:v>
                </c:pt>
                <c:pt idx="285">
                  <c:v>27.435173994733628</c:v>
                </c:pt>
                <c:pt idx="286">
                  <c:v>27.433259244815535</c:v>
                </c:pt>
                <c:pt idx="287">
                  <c:v>27.431351296332593</c:v>
                </c:pt>
                <c:pt idx="288">
                  <c:v>27.429450128311327</c:v>
                </c:pt>
                <c:pt idx="289">
                  <c:v>27.427555719800612</c:v>
                </c:pt>
                <c:pt idx="290">
                  <c:v>27.425668049206049</c:v>
                </c:pt>
                <c:pt idx="291">
                  <c:v>27.423787096986544</c:v>
                </c:pt>
                <c:pt idx="292">
                  <c:v>27.421912841637958</c:v>
                </c:pt>
                <c:pt idx="293">
                  <c:v>27.420045284749005</c:v>
                </c:pt>
                <c:pt idx="294">
                  <c:v>27.418184360846055</c:v>
                </c:pt>
                <c:pt idx="295">
                  <c:v>27.416330094009584</c:v>
                </c:pt>
                <c:pt idx="296">
                  <c:v>27.414482441270426</c:v>
                </c:pt>
                <c:pt idx="297">
                  <c:v>27.412641359718751</c:v>
                </c:pt>
                <c:pt idx="298">
                  <c:v>27.410806873603768</c:v>
                </c:pt>
                <c:pt idx="299">
                  <c:v>27.408978940123141</c:v>
                </c:pt>
                <c:pt idx="300">
                  <c:v>27.40715753891865</c:v>
                </c:pt>
                <c:pt idx="301">
                  <c:v>27.405342627349569</c:v>
                </c:pt>
                <c:pt idx="302">
                  <c:v>27.4035342299699</c:v>
                </c:pt>
                <c:pt idx="303">
                  <c:v>27.401732281962378</c:v>
                </c:pt>
                <c:pt idx="304">
                  <c:v>27.399936762698729</c:v>
                </c:pt>
                <c:pt idx="305">
                  <c:v>27.398147698288955</c:v>
                </c:pt>
                <c:pt idx="306">
                  <c:v>27.396365045926608</c:v>
                </c:pt>
                <c:pt idx="307">
                  <c:v>27.394588808268296</c:v>
                </c:pt>
                <c:pt idx="308">
                  <c:v>27.392818897978017</c:v>
                </c:pt>
                <c:pt idx="309">
                  <c:v>27.391055363867427</c:v>
                </c:pt>
                <c:pt idx="310">
                  <c:v>27.3892981634928</c:v>
                </c:pt>
                <c:pt idx="311">
                  <c:v>27.387547299844019</c:v>
                </c:pt>
                <c:pt idx="312">
                  <c:v>27.385802708283894</c:v>
                </c:pt>
                <c:pt idx="313">
                  <c:v>27.3840644155514</c:v>
                </c:pt>
                <c:pt idx="314">
                  <c:v>27.382332357161868</c:v>
                </c:pt>
                <c:pt idx="315">
                  <c:v>27.380606536401306</c:v>
                </c:pt>
                <c:pt idx="316">
                  <c:v>27.378886956626083</c:v>
                </c:pt>
                <c:pt idx="317">
                  <c:v>27.377173576550589</c:v>
                </c:pt>
                <c:pt idx="318">
                  <c:v>27.375466354959379</c:v>
                </c:pt>
                <c:pt idx="319">
                  <c:v>27.373765295420501</c:v>
                </c:pt>
                <c:pt idx="320">
                  <c:v>27.372070356254515</c:v>
                </c:pt>
                <c:pt idx="321">
                  <c:v>27.370381587071552</c:v>
                </c:pt>
                <c:pt idx="322">
                  <c:v>27.368698878665747</c:v>
                </c:pt>
                <c:pt idx="323">
                  <c:v>27.367022280763837</c:v>
                </c:pt>
                <c:pt idx="324">
                  <c:v>27.365351751939237</c:v>
                </c:pt>
                <c:pt idx="325">
                  <c:v>27.363687273774691</c:v>
                </c:pt>
                <c:pt idx="326">
                  <c:v>27.362028850269219</c:v>
                </c:pt>
                <c:pt idx="327">
                  <c:v>27.360376418435404</c:v>
                </c:pt>
                <c:pt idx="328">
                  <c:v>27.358729982406214</c:v>
                </c:pt>
                <c:pt idx="329">
                  <c:v>27.35708952403791</c:v>
                </c:pt>
                <c:pt idx="330">
                  <c:v>27.355455025264913</c:v>
                </c:pt>
                <c:pt idx="331">
                  <c:v>27.353826468108782</c:v>
                </c:pt>
                <c:pt idx="332">
                  <c:v>27.352203834691373</c:v>
                </c:pt>
                <c:pt idx="333">
                  <c:v>27.35058710724779</c:v>
                </c:pt>
                <c:pt idx="334">
                  <c:v>27.348976245218392</c:v>
                </c:pt>
                <c:pt idx="335">
                  <c:v>27.347371254015588</c:v>
                </c:pt>
                <c:pt idx="336">
                  <c:v>27.345772139179637</c:v>
                </c:pt>
                <c:pt idx="337">
                  <c:v>27.344178860552482</c:v>
                </c:pt>
                <c:pt idx="338">
                  <c:v>27.34259140101647</c:v>
                </c:pt>
                <c:pt idx="339">
                  <c:v>27.341009720675512</c:v>
                </c:pt>
                <c:pt idx="340">
                  <c:v>27.339433870815462</c:v>
                </c:pt>
                <c:pt idx="341">
                  <c:v>27.337863789462414</c:v>
                </c:pt>
                <c:pt idx="342">
                  <c:v>27.336299460037093</c:v>
                </c:pt>
                <c:pt idx="343">
                  <c:v>27.334740843775446</c:v>
                </c:pt>
                <c:pt idx="344">
                  <c:v>27.333187969090172</c:v>
                </c:pt>
                <c:pt idx="345">
                  <c:v>27.331640775194632</c:v>
                </c:pt>
                <c:pt idx="346">
                  <c:v>27.330099268471638</c:v>
                </c:pt>
                <c:pt idx="347">
                  <c:v>27.328563410232277</c:v>
                </c:pt>
                <c:pt idx="348">
                  <c:v>27.327033230042943</c:v>
                </c:pt>
                <c:pt idx="349">
                  <c:v>27.325508690598028</c:v>
                </c:pt>
                <c:pt idx="350">
                  <c:v>27.323989775978166</c:v>
                </c:pt>
                <c:pt idx="351">
                  <c:v>27.322476470940732</c:v>
                </c:pt>
                <c:pt idx="352">
                  <c:v>27.32096878270622</c:v>
                </c:pt>
                <c:pt idx="353">
                  <c:v>27.319466673952871</c:v>
                </c:pt>
                <c:pt idx="354">
                  <c:v>27.317970129821063</c:v>
                </c:pt>
                <c:pt idx="355">
                  <c:v>27.316479112722114</c:v>
                </c:pt>
                <c:pt idx="356">
                  <c:v>27.314993653792015</c:v>
                </c:pt>
                <c:pt idx="357">
                  <c:v>27.313513692852162</c:v>
                </c:pt>
                <c:pt idx="358">
                  <c:v>27.312039238950518</c:v>
                </c:pt>
                <c:pt idx="359">
                  <c:v>27.310570277345747</c:v>
                </c:pt>
                <c:pt idx="360">
                  <c:v>27.309106793937772</c:v>
                </c:pt>
                <c:pt idx="361">
                  <c:v>27.307648751891165</c:v>
                </c:pt>
                <c:pt idx="362">
                  <c:v>27.306196205349419</c:v>
                </c:pt>
                <c:pt idx="363">
                  <c:v>27.304749073033054</c:v>
                </c:pt>
                <c:pt idx="364">
                  <c:v>27.303307363079725</c:v>
                </c:pt>
                <c:pt idx="365">
                  <c:v>27.301871085258473</c:v>
                </c:pt>
                <c:pt idx="366">
                  <c:v>27.300440180918663</c:v>
                </c:pt>
                <c:pt idx="367">
                  <c:v>27.299014659002459</c:v>
                </c:pt>
                <c:pt idx="368">
                  <c:v>27.297594506227004</c:v>
                </c:pt>
                <c:pt idx="369">
                  <c:v>27.296179686578775</c:v>
                </c:pt>
                <c:pt idx="370">
                  <c:v>27.294770232107332</c:v>
                </c:pt>
                <c:pt idx="371">
                  <c:v>27.293366107965653</c:v>
                </c:pt>
                <c:pt idx="372">
                  <c:v>27.291967300709622</c:v>
                </c:pt>
                <c:pt idx="373">
                  <c:v>27.290573796975529</c:v>
                </c:pt>
                <c:pt idx="374">
                  <c:v>27.289185562141398</c:v>
                </c:pt>
                <c:pt idx="375">
                  <c:v>27.28780260580098</c:v>
                </c:pt>
                <c:pt idx="376">
                  <c:v>27.286424960414745</c:v>
                </c:pt>
                <c:pt idx="377">
                  <c:v>27.2850525459076</c:v>
                </c:pt>
                <c:pt idx="378">
                  <c:v>27.283685394339948</c:v>
                </c:pt>
                <c:pt idx="379">
                  <c:v>27.282323448518547</c:v>
                </c:pt>
                <c:pt idx="380">
                  <c:v>27.280966717745816</c:v>
                </c:pt>
                <c:pt idx="381">
                  <c:v>27.279615212780755</c:v>
                </c:pt>
                <c:pt idx="382">
                  <c:v>27.278268875983454</c:v>
                </c:pt>
                <c:pt idx="383">
                  <c:v>27.276927717150006</c:v>
                </c:pt>
                <c:pt idx="384">
                  <c:v>27.275591723749162</c:v>
                </c:pt>
                <c:pt idx="385">
                  <c:v>27.274260860444645</c:v>
                </c:pt>
                <c:pt idx="386">
                  <c:v>27.272935137465478</c:v>
                </c:pt>
                <c:pt idx="387">
                  <c:v>27.271614542233049</c:v>
                </c:pt>
                <c:pt idx="388">
                  <c:v>27.270299084465908</c:v>
                </c:pt>
                <c:pt idx="389">
                  <c:v>27.268988752013438</c:v>
                </c:pt>
                <c:pt idx="390">
                  <c:v>27.267683487135397</c:v>
                </c:pt>
                <c:pt idx="391">
                  <c:v>27.266383299478395</c:v>
                </c:pt>
                <c:pt idx="392">
                  <c:v>27.26508817636017</c:v>
                </c:pt>
                <c:pt idx="393">
                  <c:v>27.263798127389187</c:v>
                </c:pt>
                <c:pt idx="394">
                  <c:v>27.262513095210839</c:v>
                </c:pt>
                <c:pt idx="395">
                  <c:v>27.261233111680944</c:v>
                </c:pt>
                <c:pt idx="396">
                  <c:v>27.259958119364569</c:v>
                </c:pt>
                <c:pt idx="397">
                  <c:v>27.258688104947783</c:v>
                </c:pt>
                <c:pt idx="398">
                  <c:v>27.257423123352755</c:v>
                </c:pt>
                <c:pt idx="399">
                  <c:v>27.256163093798317</c:v>
                </c:pt>
                <c:pt idx="400">
                  <c:v>27.254908026497162</c:v>
                </c:pt>
                <c:pt idx="401">
                  <c:v>27.253657907968641</c:v>
                </c:pt>
                <c:pt idx="402">
                  <c:v>27.252412724697788</c:v>
                </c:pt>
                <c:pt idx="403">
                  <c:v>27.251172464455554</c:v>
                </c:pt>
                <c:pt idx="404">
                  <c:v>27.24993709089307</c:v>
                </c:pt>
                <c:pt idx="405">
                  <c:v>27.24870661353901</c:v>
                </c:pt>
                <c:pt idx="406">
                  <c:v>27.247481041419871</c:v>
                </c:pt>
                <c:pt idx="407">
                  <c:v>27.246260361636388</c:v>
                </c:pt>
                <c:pt idx="408">
                  <c:v>27.245044515758075</c:v>
                </c:pt>
                <c:pt idx="409">
                  <c:v>27.243833534967887</c:v>
                </c:pt>
                <c:pt idx="410">
                  <c:v>27.242627361187708</c:v>
                </c:pt>
                <c:pt idx="411">
                  <c:v>27.241425980486071</c:v>
                </c:pt>
                <c:pt idx="412">
                  <c:v>27.240229402056311</c:v>
                </c:pt>
                <c:pt idx="413">
                  <c:v>27.239037635040216</c:v>
                </c:pt>
                <c:pt idx="414">
                  <c:v>27.237850642647931</c:v>
                </c:pt>
                <c:pt idx="415">
                  <c:v>27.236668412017831</c:v>
                </c:pt>
                <c:pt idx="416">
                  <c:v>27.23549090622841</c:v>
                </c:pt>
                <c:pt idx="417">
                  <c:v>27.234318134142324</c:v>
                </c:pt>
                <c:pt idx="418">
                  <c:v>27.233150126829013</c:v>
                </c:pt>
                <c:pt idx="419">
                  <c:v>27.231986802926489</c:v>
                </c:pt>
                <c:pt idx="420">
                  <c:v>27.230828192895586</c:v>
                </c:pt>
                <c:pt idx="421">
                  <c:v>27.229674260183497</c:v>
                </c:pt>
                <c:pt idx="422">
                  <c:v>27.228524967718634</c:v>
                </c:pt>
                <c:pt idx="423">
                  <c:v>27.227380346440651</c:v>
                </c:pt>
                <c:pt idx="424">
                  <c:v>27.226240359054547</c:v>
                </c:pt>
                <c:pt idx="425">
                  <c:v>27.225104968569379</c:v>
                </c:pt>
                <c:pt idx="426">
                  <c:v>27.223974204793674</c:v>
                </c:pt>
                <c:pt idx="427">
                  <c:v>27.222848030552505</c:v>
                </c:pt>
                <c:pt idx="428">
                  <c:v>27.221726408590026</c:v>
                </c:pt>
                <c:pt idx="429">
                  <c:v>27.220609346159833</c:v>
                </c:pt>
                <c:pt idx="430">
                  <c:v>27.219496805438819</c:v>
                </c:pt>
                <c:pt idx="431">
                  <c:v>27.218388816200424</c:v>
                </c:pt>
                <c:pt idx="432">
                  <c:v>27.217285363536181</c:v>
                </c:pt>
                <c:pt idx="433">
                  <c:v>27.216186409368156</c:v>
                </c:pt>
                <c:pt idx="434">
                  <c:v>27.215091893229179</c:v>
                </c:pt>
                <c:pt idx="435">
                  <c:v>27.214001866800576</c:v>
                </c:pt>
                <c:pt idx="436">
                  <c:v>27.212916292462193</c:v>
                </c:pt>
                <c:pt idx="437">
                  <c:v>27.211835131317869</c:v>
                </c:pt>
                <c:pt idx="438">
                  <c:v>27.210758435058697</c:v>
                </c:pt>
                <c:pt idx="439">
                  <c:v>27.209686119941001</c:v>
                </c:pt>
                <c:pt idx="440">
                  <c:v>27.208618192789451</c:v>
                </c:pt>
                <c:pt idx="441">
                  <c:v>27.207554636863815</c:v>
                </c:pt>
                <c:pt idx="442">
                  <c:v>27.206495435680626</c:v>
                </c:pt>
                <c:pt idx="443">
                  <c:v>27.205440572628302</c:v>
                </c:pt>
                <c:pt idx="444">
                  <c:v>27.204390030967676</c:v>
                </c:pt>
                <c:pt idx="445">
                  <c:v>27.20334379382674</c:v>
                </c:pt>
                <c:pt idx="446">
                  <c:v>27.202301844200285</c:v>
                </c:pt>
                <c:pt idx="447">
                  <c:v>27.201264187242874</c:v>
                </c:pt>
                <c:pt idx="448">
                  <c:v>27.200230761103285</c:v>
                </c:pt>
                <c:pt idx="449">
                  <c:v>27.199201570673985</c:v>
                </c:pt>
                <c:pt idx="450">
                  <c:v>27.198176598418065</c:v>
                </c:pt>
                <c:pt idx="451">
                  <c:v>27.197155803993759</c:v>
                </c:pt>
                <c:pt idx="452">
                  <c:v>27.196139214865241</c:v>
                </c:pt>
                <c:pt idx="453">
                  <c:v>27.195126790382467</c:v>
                </c:pt>
                <c:pt idx="454">
                  <c:v>27.194118512388847</c:v>
                </c:pt>
                <c:pt idx="455">
                  <c:v>27.193114384857001</c:v>
                </c:pt>
                <c:pt idx="456">
                  <c:v>27.192114344722611</c:v>
                </c:pt>
                <c:pt idx="457">
                  <c:v>27.191118372971403</c:v>
                </c:pt>
                <c:pt idx="458">
                  <c:v>27.190126518342804</c:v>
                </c:pt>
                <c:pt idx="459">
                  <c:v>27.18913869426019</c:v>
                </c:pt>
                <c:pt idx="460">
                  <c:v>27.188154904527337</c:v>
                </c:pt>
                <c:pt idx="461">
                  <c:v>27.187175129082657</c:v>
                </c:pt>
                <c:pt idx="462">
                  <c:v>27.186199349088199</c:v>
                </c:pt>
                <c:pt idx="463">
                  <c:v>27.185227521867819</c:v>
                </c:pt>
                <c:pt idx="464">
                  <c:v>27.184259672825785</c:v>
                </c:pt>
                <c:pt idx="465">
                  <c:v>27.18329573666696</c:v>
                </c:pt>
                <c:pt idx="466">
                  <c:v>27.182335738432588</c:v>
                </c:pt>
                <c:pt idx="467">
                  <c:v>27.181379657377573</c:v>
                </c:pt>
                <c:pt idx="468">
                  <c:v>27.180427428330571</c:v>
                </c:pt>
                <c:pt idx="469">
                  <c:v>27.179479052772489</c:v>
                </c:pt>
                <c:pt idx="470">
                  <c:v>27.17853453198488</c:v>
                </c:pt>
                <c:pt idx="471">
                  <c:v>27.177593800208282</c:v>
                </c:pt>
                <c:pt idx="472">
                  <c:v>27.176656858357877</c:v>
                </c:pt>
                <c:pt idx="473">
                  <c:v>27.175723684889022</c:v>
                </c:pt>
                <c:pt idx="474">
                  <c:v>27.174794257744715</c:v>
                </c:pt>
                <c:pt idx="475">
                  <c:v>27.173868577950277</c:v>
                </c:pt>
                <c:pt idx="476">
                  <c:v>27.172946555883787</c:v>
                </c:pt>
                <c:pt idx="477">
                  <c:v>27.172028259018994</c:v>
                </c:pt>
                <c:pt idx="478">
                  <c:v>27.171113597686908</c:v>
                </c:pt>
                <c:pt idx="479">
                  <c:v>27.170202593784211</c:v>
                </c:pt>
                <c:pt idx="480">
                  <c:v>27.169295202194387</c:v>
                </c:pt>
                <c:pt idx="481">
                  <c:v>27.168391377312318</c:v>
                </c:pt>
                <c:pt idx="482">
                  <c:v>27.16749111889067</c:v>
                </c:pt>
                <c:pt idx="483">
                  <c:v>27.166594380662346</c:v>
                </c:pt>
                <c:pt idx="484">
                  <c:v>27.165701184294541</c:v>
                </c:pt>
                <c:pt idx="485">
                  <c:v>27.164811460875679</c:v>
                </c:pt>
                <c:pt idx="486">
                  <c:v>27.163925209106363</c:v>
                </c:pt>
                <c:pt idx="487">
                  <c:v>27.163042427509708</c:v>
                </c:pt>
                <c:pt idx="488">
                  <c:v>27.162163091536311</c:v>
                </c:pt>
                <c:pt idx="489">
                  <c:v>27.161287132234026</c:v>
                </c:pt>
                <c:pt idx="490">
                  <c:v>27.160414547330888</c:v>
                </c:pt>
                <c:pt idx="491">
                  <c:v>27.159545312123942</c:v>
                </c:pt>
                <c:pt idx="492">
                  <c:v>27.158679401750391</c:v>
                </c:pt>
                <c:pt idx="493">
                  <c:v>27.157816791179606</c:v>
                </c:pt>
                <c:pt idx="494">
                  <c:v>27.156957477482873</c:v>
                </c:pt>
                <c:pt idx="495">
                  <c:v>27.15610139071611</c:v>
                </c:pt>
                <c:pt idx="496">
                  <c:v>27.155248527573757</c:v>
                </c:pt>
                <c:pt idx="497">
                  <c:v>27.154398839695755</c:v>
                </c:pt>
                <c:pt idx="498">
                  <c:v>27.153552346254308</c:v>
                </c:pt>
                <c:pt idx="499">
                  <c:v>27.152708975913129</c:v>
                </c:pt>
                <c:pt idx="500">
                  <c:v>27.151868724868354</c:v>
                </c:pt>
                <c:pt idx="501">
                  <c:v>27.151031589117363</c:v>
                </c:pt>
                <c:pt idx="502">
                  <c:v>27.150197519027117</c:v>
                </c:pt>
                <c:pt idx="503">
                  <c:v>27.14936651052717</c:v>
                </c:pt>
                <c:pt idx="504">
                  <c:v>27.148538491673893</c:v>
                </c:pt>
                <c:pt idx="505">
                  <c:v>27.147713457484052</c:v>
                </c:pt>
                <c:pt idx="506">
                  <c:v>27.146891402809615</c:v>
                </c:pt>
                <c:pt idx="507">
                  <c:v>27.146072232942636</c:v>
                </c:pt>
                <c:pt idx="508">
                  <c:v>27.145255987502814</c:v>
                </c:pt>
                <c:pt idx="509">
                  <c:v>27.144442615949909</c:v>
                </c:pt>
                <c:pt idx="510">
                  <c:v>27.143632112374185</c:v>
                </c:pt>
                <c:pt idx="511">
                  <c:v>27.142824403834773</c:v>
                </c:pt>
                <c:pt idx="512">
                  <c:v>27.142019483988918</c:v>
                </c:pt>
                <c:pt idx="513">
                  <c:v>27.141217323721406</c:v>
                </c:pt>
                <c:pt idx="514">
                  <c:v>27.14041789456062</c:v>
                </c:pt>
                <c:pt idx="515">
                  <c:v>27.139621166969338</c:v>
                </c:pt>
                <c:pt idx="516">
                  <c:v>27.138827111481191</c:v>
                </c:pt>
                <c:pt idx="517">
                  <c:v>27.138035698137156</c:v>
                </c:pt>
                <c:pt idx="518">
                  <c:v>27.137246875064573</c:v>
                </c:pt>
                <c:pt idx="519">
                  <c:v>27.136460656996924</c:v>
                </c:pt>
                <c:pt idx="520">
                  <c:v>27.135676991106706</c:v>
                </c:pt>
                <c:pt idx="521">
                  <c:v>27.134895846935326</c:v>
                </c:pt>
                <c:pt idx="522">
                  <c:v>27.134117193853449</c:v>
                </c:pt>
                <c:pt idx="523">
                  <c:v>27.133341023337127</c:v>
                </c:pt>
                <c:pt idx="524">
                  <c:v>27.132567237354607</c:v>
                </c:pt>
                <c:pt idx="525">
                  <c:v>27.131795894413994</c:v>
                </c:pt>
                <c:pt idx="526">
                  <c:v>27.131026918432489</c:v>
                </c:pt>
                <c:pt idx="527">
                  <c:v>27.130260255444473</c:v>
                </c:pt>
                <c:pt idx="528">
                  <c:v>27.129495918948269</c:v>
                </c:pt>
                <c:pt idx="529">
                  <c:v>27.128733832403995</c:v>
                </c:pt>
                <c:pt idx="530">
                  <c:v>27.127974008451748</c:v>
                </c:pt>
                <c:pt idx="531">
                  <c:v>27.12721639277845</c:v>
                </c:pt>
                <c:pt idx="532">
                  <c:v>27.126460953194847</c:v>
                </c:pt>
                <c:pt idx="533">
                  <c:v>27.125707657391345</c:v>
                </c:pt>
                <c:pt idx="534">
                  <c:v>27.124956450692618</c:v>
                </c:pt>
                <c:pt idx="535">
                  <c:v>27.124207322866599</c:v>
                </c:pt>
                <c:pt idx="536">
                  <c:v>27.123460218818366</c:v>
                </c:pt>
                <c:pt idx="537">
                  <c:v>27.122715150725536</c:v>
                </c:pt>
                <c:pt idx="538">
                  <c:v>27.12197206394713</c:v>
                </c:pt>
                <c:pt idx="539">
                  <c:v>27.121230925305518</c:v>
                </c:pt>
                <c:pt idx="540">
                  <c:v>27.120491724947232</c:v>
                </c:pt>
                <c:pt idx="541">
                  <c:v>27.119754407735851</c:v>
                </c:pt>
                <c:pt idx="542">
                  <c:v>27.119018896348354</c:v>
                </c:pt>
                <c:pt idx="543">
                  <c:v>27.118285225665144</c:v>
                </c:pt>
                <c:pt idx="544">
                  <c:v>27.117553318361725</c:v>
                </c:pt>
                <c:pt idx="545">
                  <c:v>27.116823209642664</c:v>
                </c:pt>
                <c:pt idx="546">
                  <c:v>27.11609480058447</c:v>
                </c:pt>
                <c:pt idx="547">
                  <c:v>27.115368081559776</c:v>
                </c:pt>
                <c:pt idx="548">
                  <c:v>27.114643021748591</c:v>
                </c:pt>
                <c:pt idx="549">
                  <c:v>27.113919589642549</c:v>
                </c:pt>
                <c:pt idx="550">
                  <c:v>27.113197777423309</c:v>
                </c:pt>
                <c:pt idx="551">
                  <c:v>27.112477532445958</c:v>
                </c:pt>
                <c:pt idx="552">
                  <c:v>27.111758802848417</c:v>
                </c:pt>
                <c:pt idx="553">
                  <c:v>27.111041581886344</c:v>
                </c:pt>
                <c:pt idx="554">
                  <c:v>27.110325841244109</c:v>
                </c:pt>
                <c:pt idx="555">
                  <c:v>27.109611575634894</c:v>
                </c:pt>
                <c:pt idx="556">
                  <c:v>27.108898713866914</c:v>
                </c:pt>
                <c:pt idx="557">
                  <c:v>27.108187252470422</c:v>
                </c:pt>
                <c:pt idx="558">
                  <c:v>27.107477166747362</c:v>
                </c:pt>
                <c:pt idx="559">
                  <c:v>27.106768433100846</c:v>
                </c:pt>
                <c:pt idx="560">
                  <c:v>27.106061051354896</c:v>
                </c:pt>
                <c:pt idx="561">
                  <c:v>27.105354978041806</c:v>
                </c:pt>
                <c:pt idx="562">
                  <c:v>27.104650193201405</c:v>
                </c:pt>
                <c:pt idx="563">
                  <c:v>27.10394665589785</c:v>
                </c:pt>
                <c:pt idx="564">
                  <c:v>27.103244552938072</c:v>
                </c:pt>
                <c:pt idx="565">
                  <c:v>27.102543895894168</c:v>
                </c:pt>
                <c:pt idx="566">
                  <c:v>27.101844629805324</c:v>
                </c:pt>
                <c:pt idx="567">
                  <c:v>27.10114676668276</c:v>
                </c:pt>
                <c:pt idx="568">
                  <c:v>27.10045010256529</c:v>
                </c:pt>
                <c:pt idx="569">
                  <c:v>27.099754819073254</c:v>
                </c:pt>
                <c:pt idx="570">
                  <c:v>27.099060709565968</c:v>
                </c:pt>
                <c:pt idx="571">
                  <c:v>27.098367959742816</c:v>
                </c:pt>
                <c:pt idx="572">
                  <c:v>27.097676538741947</c:v>
                </c:pt>
                <c:pt idx="573">
                  <c:v>27.096986460145008</c:v>
                </c:pt>
                <c:pt idx="574">
                  <c:v>27.096297760208827</c:v>
                </c:pt>
                <c:pt idx="575">
                  <c:v>27.09561038588491</c:v>
                </c:pt>
                <c:pt idx="576">
                  <c:v>27.094924329036825</c:v>
                </c:pt>
                <c:pt idx="577">
                  <c:v>27.094239581691372</c:v>
                </c:pt>
                <c:pt idx="578">
                  <c:v>27.09355611376893</c:v>
                </c:pt>
                <c:pt idx="579">
                  <c:v>27.092873962054298</c:v>
                </c:pt>
                <c:pt idx="580">
                  <c:v>27.092193074448733</c:v>
                </c:pt>
                <c:pt idx="581">
                  <c:v>27.091513487928108</c:v>
                </c:pt>
                <c:pt idx="582">
                  <c:v>27.09083512808505</c:v>
                </c:pt>
                <c:pt idx="583">
                  <c:v>27.090158054797083</c:v>
                </c:pt>
                <c:pt idx="584">
                  <c:v>27.089482260551577</c:v>
                </c:pt>
                <c:pt idx="585">
                  <c:v>27.088807671166055</c:v>
                </c:pt>
                <c:pt idx="586">
                  <c:v>27.088134324202997</c:v>
                </c:pt>
                <c:pt idx="587">
                  <c:v>27.087462235015682</c:v>
                </c:pt>
                <c:pt idx="588">
                  <c:v>27.086791351551604</c:v>
                </c:pt>
                <c:pt idx="589">
                  <c:v>27.086121711726733</c:v>
                </c:pt>
                <c:pt idx="590">
                  <c:v>27.085453286052353</c:v>
                </c:pt>
                <c:pt idx="591">
                  <c:v>27.084786067552059</c:v>
                </c:pt>
                <c:pt idx="592">
                  <c:v>27.084120049279264</c:v>
                </c:pt>
                <c:pt idx="593">
                  <c:v>27.083455246561485</c:v>
                </c:pt>
                <c:pt idx="594">
                  <c:v>27.08279160803027</c:v>
                </c:pt>
                <c:pt idx="595">
                  <c:v>27.082129149071058</c:v>
                </c:pt>
                <c:pt idx="596">
                  <c:v>27.081467862632202</c:v>
                </c:pt>
                <c:pt idx="597">
                  <c:v>27.080807742166076</c:v>
                </c:pt>
                <c:pt idx="598">
                  <c:v>27.080148803398018</c:v>
                </c:pt>
                <c:pt idx="599">
                  <c:v>27.079490994908845</c:v>
                </c:pt>
                <c:pt idx="600">
                  <c:v>27.078834332269622</c:v>
                </c:pt>
                <c:pt idx="601">
                  <c:v>27.078178786385095</c:v>
                </c:pt>
                <c:pt idx="602">
                  <c:v>27.077524395399866</c:v>
                </c:pt>
                <c:pt idx="603">
                  <c:v>27.076871130591428</c:v>
                </c:pt>
                <c:pt idx="604">
                  <c:v>27.076218985543999</c:v>
                </c:pt>
                <c:pt idx="605">
                  <c:v>27.075567954143303</c:v>
                </c:pt>
                <c:pt idx="606">
                  <c:v>27.074918052115279</c:v>
                </c:pt>
                <c:pt idx="607">
                  <c:v>27.074269228785926</c:v>
                </c:pt>
                <c:pt idx="608">
                  <c:v>27.073621500257413</c:v>
                </c:pt>
                <c:pt idx="609">
                  <c:v>27.072974860466385</c:v>
                </c:pt>
                <c:pt idx="610">
                  <c:v>27.072329303426329</c:v>
                </c:pt>
                <c:pt idx="611">
                  <c:v>27.071684823245903</c:v>
                </c:pt>
                <c:pt idx="612">
                  <c:v>27.071041414139511</c:v>
                </c:pt>
                <c:pt idx="613">
                  <c:v>27.070399070199617</c:v>
                </c:pt>
                <c:pt idx="614">
                  <c:v>27.069757808532149</c:v>
                </c:pt>
                <c:pt idx="615">
                  <c:v>27.069117578956849</c:v>
                </c:pt>
                <c:pt idx="616">
                  <c:v>27.068478375846254</c:v>
                </c:pt>
                <c:pt idx="617">
                  <c:v>27.067840238805168</c:v>
                </c:pt>
                <c:pt idx="618">
                  <c:v>27.067203117706431</c:v>
                </c:pt>
                <c:pt idx="619">
                  <c:v>27.066567029873028</c:v>
                </c:pt>
                <c:pt idx="620">
                  <c:v>27.065931970231816</c:v>
                </c:pt>
                <c:pt idx="621">
                  <c:v>27.065297956209832</c:v>
                </c:pt>
                <c:pt idx="622">
                  <c:v>27.064664982604217</c:v>
                </c:pt>
                <c:pt idx="623">
                  <c:v>27.064032999816359</c:v>
                </c:pt>
                <c:pt idx="624">
                  <c:v>27.063402047897554</c:v>
                </c:pt>
                <c:pt idx="625">
                  <c:v>27.062772099627619</c:v>
                </c:pt>
                <c:pt idx="626">
                  <c:v>27.062143128109497</c:v>
                </c:pt>
                <c:pt idx="627">
                  <c:v>27.061515151006656</c:v>
                </c:pt>
                <c:pt idx="628">
                  <c:v>27.060888163868334</c:v>
                </c:pt>
                <c:pt idx="629">
                  <c:v>27.060262162360814</c:v>
                </c:pt>
                <c:pt idx="630">
                  <c:v>27.059637142055539</c:v>
                </c:pt>
                <c:pt idx="631">
                  <c:v>27.059013076872496</c:v>
                </c:pt>
                <c:pt idx="632">
                  <c:v>27.058390029732017</c:v>
                </c:pt>
                <c:pt idx="633">
                  <c:v>27.05776792966406</c:v>
                </c:pt>
                <c:pt idx="634">
                  <c:v>27.057146817787778</c:v>
                </c:pt>
                <c:pt idx="635">
                  <c:v>27.056526645760599</c:v>
                </c:pt>
                <c:pt idx="636">
                  <c:v>27.055907432204425</c:v>
                </c:pt>
                <c:pt idx="637">
                  <c:v>27.055289173597941</c:v>
                </c:pt>
                <c:pt idx="638">
                  <c:v>27.054671866489144</c:v>
                </c:pt>
                <c:pt idx="639">
                  <c:v>27.054055485051478</c:v>
                </c:pt>
                <c:pt idx="640">
                  <c:v>27.053440048387067</c:v>
                </c:pt>
                <c:pt idx="641">
                  <c:v>27.05282557562656</c:v>
                </c:pt>
                <c:pt idx="642">
                  <c:v>27.052212018609524</c:v>
                </c:pt>
                <c:pt idx="643">
                  <c:v>27.051599418940601</c:v>
                </c:pt>
                <c:pt idx="644">
                  <c:v>27.050987750715311</c:v>
                </c:pt>
                <c:pt idx="645">
                  <c:v>27.050377033343896</c:v>
                </c:pt>
                <c:pt idx="646">
                  <c:v>27.049767196497172</c:v>
                </c:pt>
                <c:pt idx="647">
                  <c:v>27.049158303990193</c:v>
                </c:pt>
                <c:pt idx="648">
                  <c:v>27.048550307667544</c:v>
                </c:pt>
                <c:pt idx="649">
                  <c:v>27.047943249064655</c:v>
                </c:pt>
                <c:pt idx="650">
                  <c:v>27.047337102384077</c:v>
                </c:pt>
                <c:pt idx="651">
                  <c:v>27.046731841783714</c:v>
                </c:pt>
                <c:pt idx="652">
                  <c:v>27.046127508654259</c:v>
                </c:pt>
                <c:pt idx="653">
                  <c:v>27.045524076833459</c:v>
                </c:pt>
                <c:pt idx="654">
                  <c:v>27.044921543178045</c:v>
                </c:pt>
                <c:pt idx="655">
                  <c:v>27.044319881418193</c:v>
                </c:pt>
                <c:pt idx="656">
                  <c:v>27.043719132702886</c:v>
                </c:pt>
                <c:pt idx="657">
                  <c:v>27.043119293038703</c:v>
                </c:pt>
                <c:pt idx="658">
                  <c:v>27.042520291737272</c:v>
                </c:pt>
                <c:pt idx="659">
                  <c:v>27.041922169535798</c:v>
                </c:pt>
                <c:pt idx="660">
                  <c:v>27.041324944920937</c:v>
                </c:pt>
                <c:pt idx="661">
                  <c:v>27.040728569074972</c:v>
                </c:pt>
                <c:pt idx="662">
                  <c:v>27.04013306039214</c:v>
                </c:pt>
                <c:pt idx="663">
                  <c:v>27.039538437209469</c:v>
                </c:pt>
                <c:pt idx="664">
                  <c:v>27.038944695168627</c:v>
                </c:pt>
                <c:pt idx="665">
                  <c:v>27.038351785653045</c:v>
                </c:pt>
                <c:pt idx="666">
                  <c:v>27.037759704219248</c:v>
                </c:pt>
                <c:pt idx="667">
                  <c:v>27.037168491243087</c:v>
                </c:pt>
                <c:pt idx="668">
                  <c:v>27.036578120270072</c:v>
                </c:pt>
                <c:pt idx="669">
                  <c:v>27.035988564855074</c:v>
                </c:pt>
                <c:pt idx="670">
                  <c:v>27.035399842969667</c:v>
                </c:pt>
                <c:pt idx="671">
                  <c:v>27.034811950384761</c:v>
                </c:pt>
                <c:pt idx="672">
                  <c:v>27.034224905290841</c:v>
                </c:pt>
                <c:pt idx="673">
                  <c:v>27.033638681069164</c:v>
                </c:pt>
                <c:pt idx="674">
                  <c:v>27.033053273528637</c:v>
                </c:pt>
                <c:pt idx="675">
                  <c:v>27.032468678490023</c:v>
                </c:pt>
                <c:pt idx="676">
                  <c:v>27.03188489177619</c:v>
                </c:pt>
                <c:pt idx="677">
                  <c:v>27.03130190920302</c:v>
                </c:pt>
                <c:pt idx="678">
                  <c:v>27.03071970416994</c:v>
                </c:pt>
                <c:pt idx="679">
                  <c:v>27.030138294880498</c:v>
                </c:pt>
                <c:pt idx="680">
                  <c:v>27.029557699546906</c:v>
                </c:pt>
                <c:pt idx="681">
                  <c:v>27.028977891606839</c:v>
                </c:pt>
                <c:pt idx="682">
                  <c:v>27.028398889144249</c:v>
                </c:pt>
                <c:pt idx="683">
                  <c:v>27.027820643695858</c:v>
                </c:pt>
                <c:pt idx="684">
                  <c:v>27.027243173439111</c:v>
                </c:pt>
                <c:pt idx="685">
                  <c:v>27.026666474401452</c:v>
                </c:pt>
                <c:pt idx="686">
                  <c:v>27.026090520258052</c:v>
                </c:pt>
                <c:pt idx="687">
                  <c:v>27.025515329549769</c:v>
                </c:pt>
                <c:pt idx="688">
                  <c:v>27.024940898498532</c:v>
                </c:pt>
                <c:pt idx="689">
                  <c:v>27.024367223420423</c:v>
                </c:pt>
                <c:pt idx="690">
                  <c:v>27.023794323135586</c:v>
                </c:pt>
                <c:pt idx="691">
                  <c:v>27.023222171779622</c:v>
                </c:pt>
                <c:pt idx="692">
                  <c:v>27.022650766009669</c:v>
                </c:pt>
                <c:pt idx="693">
                  <c:v>27.022080102609959</c:v>
                </c:pt>
                <c:pt idx="694">
                  <c:v>27.021510178287837</c:v>
                </c:pt>
                <c:pt idx="695">
                  <c:v>27.020941012677387</c:v>
                </c:pt>
                <c:pt idx="696">
                  <c:v>27.020372558357032</c:v>
                </c:pt>
                <c:pt idx="697">
                  <c:v>27.019804834799519</c:v>
                </c:pt>
                <c:pt idx="698">
                  <c:v>27.019237817009156</c:v>
                </c:pt>
                <c:pt idx="699">
                  <c:v>27.018671524886631</c:v>
                </c:pt>
                <c:pt idx="700">
                  <c:v>27.018105978443558</c:v>
                </c:pt>
                <c:pt idx="701">
                  <c:v>27.017541130645796</c:v>
                </c:pt>
                <c:pt idx="702">
                  <c:v>27.016977024145937</c:v>
                </c:pt>
                <c:pt idx="703">
                  <c:v>27.016413612170709</c:v>
                </c:pt>
                <c:pt idx="704">
                  <c:v>27.015850937640622</c:v>
                </c:pt>
                <c:pt idx="705">
                  <c:v>27.015288976476132</c:v>
                </c:pt>
                <c:pt idx="706">
                  <c:v>27.014727727159279</c:v>
                </c:pt>
                <c:pt idx="707">
                  <c:v>27.01416716595245</c:v>
                </c:pt>
                <c:pt idx="708">
                  <c:v>27.013607336431974</c:v>
                </c:pt>
                <c:pt idx="709">
                  <c:v>27.013048192790141</c:v>
                </c:pt>
                <c:pt idx="710">
                  <c:v>27.012489778913768</c:v>
                </c:pt>
                <c:pt idx="711">
                  <c:v>27.011932071509332</c:v>
                </c:pt>
                <c:pt idx="712">
                  <c:v>27.011375092617993</c:v>
                </c:pt>
                <c:pt idx="713">
                  <c:v>27.0108188194836</c:v>
                </c:pt>
                <c:pt idx="714">
                  <c:v>27.010263229712216</c:v>
                </c:pt>
                <c:pt idx="715">
                  <c:v>27.009708345440934</c:v>
                </c:pt>
                <c:pt idx="716">
                  <c:v>27.009154144398273</c:v>
                </c:pt>
                <c:pt idx="717">
                  <c:v>27.008600693758947</c:v>
                </c:pt>
                <c:pt idx="718">
                  <c:v>27.008047927130956</c:v>
                </c:pt>
                <c:pt idx="719">
                  <c:v>27.007495867158713</c:v>
                </c:pt>
                <c:pt idx="720">
                  <c:v>27.006944514424276</c:v>
                </c:pt>
                <c:pt idx="721">
                  <c:v>27.006393869441858</c:v>
                </c:pt>
                <c:pt idx="722">
                  <c:v>27.005843933442343</c:v>
                </c:pt>
                <c:pt idx="723">
                  <c:v>27.005294729373766</c:v>
                </c:pt>
                <c:pt idx="724">
                  <c:v>27.004746213775103</c:v>
                </c:pt>
                <c:pt idx="725">
                  <c:v>27.004198432609321</c:v>
                </c:pt>
                <c:pt idx="726">
                  <c:v>27.00365134247015</c:v>
                </c:pt>
                <c:pt idx="727">
                  <c:v>27.003104944996274</c:v>
                </c:pt>
                <c:pt idx="728">
                  <c:v>27.00255930846637</c:v>
                </c:pt>
                <c:pt idx="729">
                  <c:v>27.002014367635944</c:v>
                </c:pt>
                <c:pt idx="730">
                  <c:v>27.001470146646039</c:v>
                </c:pt>
                <c:pt idx="731">
                  <c:v>27.000926625167484</c:v>
                </c:pt>
                <c:pt idx="732">
                  <c:v>27.000383871810971</c:v>
                </c:pt>
                <c:pt idx="733">
                  <c:v>26.999841799420633</c:v>
                </c:pt>
                <c:pt idx="734">
                  <c:v>26.999300476855986</c:v>
                </c:pt>
                <c:pt idx="735">
                  <c:v>26.998759883725775</c:v>
                </c:pt>
                <c:pt idx="736">
                  <c:v>26.998220022028327</c:v>
                </c:pt>
                <c:pt idx="737">
                  <c:v>26.997680893783464</c:v>
                </c:pt>
                <c:pt idx="738">
                  <c:v>26.997142478671229</c:v>
                </c:pt>
                <c:pt idx="739">
                  <c:v>26.996604823492429</c:v>
                </c:pt>
                <c:pt idx="740">
                  <c:v>26.996067907997183</c:v>
                </c:pt>
                <c:pt idx="741">
                  <c:v>26.995531756508672</c:v>
                </c:pt>
                <c:pt idx="742">
                  <c:v>26.994996304519532</c:v>
                </c:pt>
                <c:pt idx="743">
                  <c:v>26.994461598803294</c:v>
                </c:pt>
                <c:pt idx="744">
                  <c:v>26.993927641649705</c:v>
                </c:pt>
                <c:pt idx="745">
                  <c:v>26.993394457753904</c:v>
                </c:pt>
                <c:pt idx="746">
                  <c:v>26.992862027143815</c:v>
                </c:pt>
                <c:pt idx="747">
                  <c:v>26.992330329900106</c:v>
                </c:pt>
                <c:pt idx="748">
                  <c:v>26.991799413040798</c:v>
                </c:pt>
                <c:pt idx="749">
                  <c:v>26.991269257138157</c:v>
                </c:pt>
                <c:pt idx="750">
                  <c:v>26.990739886773934</c:v>
                </c:pt>
                <c:pt idx="751">
                  <c:v>26.990211282438182</c:v>
                </c:pt>
                <c:pt idx="752">
                  <c:v>26.989683402318008</c:v>
                </c:pt>
                <c:pt idx="753">
                  <c:v>26.989156316038535</c:v>
                </c:pt>
                <c:pt idx="754">
                  <c:v>26.988630004049845</c:v>
                </c:pt>
                <c:pt idx="755">
                  <c:v>26.988104491380167</c:v>
                </c:pt>
                <c:pt idx="756">
                  <c:v>26.98757973661985</c:v>
                </c:pt>
                <c:pt idx="757">
                  <c:v>26.987055742556869</c:v>
                </c:pt>
                <c:pt idx="758">
                  <c:v>26.986532556916305</c:v>
                </c:pt>
                <c:pt idx="759">
                  <c:v>26.986010160409975</c:v>
                </c:pt>
                <c:pt idx="760">
                  <c:v>26.985488556119247</c:v>
                </c:pt>
                <c:pt idx="761">
                  <c:v>26.984967769292325</c:v>
                </c:pt>
                <c:pt idx="762">
                  <c:v>26.984447758666498</c:v>
                </c:pt>
                <c:pt idx="763">
                  <c:v>26.983928571581746</c:v>
                </c:pt>
                <c:pt idx="764">
                  <c:v>26.983410166662495</c:v>
                </c:pt>
                <c:pt idx="765">
                  <c:v>26.982892568942457</c:v>
                </c:pt>
                <c:pt idx="766">
                  <c:v>26.982375781191877</c:v>
                </c:pt>
                <c:pt idx="767">
                  <c:v>26.981859828230011</c:v>
                </c:pt>
                <c:pt idx="768">
                  <c:v>26.981344668279377</c:v>
                </c:pt>
                <c:pt idx="769">
                  <c:v>26.980830325933983</c:v>
                </c:pt>
                <c:pt idx="770">
                  <c:v>26.980316803510664</c:v>
                </c:pt>
                <c:pt idx="771">
                  <c:v>26.97980408086341</c:v>
                </c:pt>
                <c:pt idx="772">
                  <c:v>26.979292182397533</c:v>
                </c:pt>
                <c:pt idx="773">
                  <c:v>26.978781110032148</c:v>
                </c:pt>
                <c:pt idx="774">
                  <c:v>26.978270887877514</c:v>
                </c:pt>
                <c:pt idx="775">
                  <c:v>26.977761472872487</c:v>
                </c:pt>
                <c:pt idx="776">
                  <c:v>26.977252911155777</c:v>
                </c:pt>
                <c:pt idx="777">
                  <c:v>26.976745181689171</c:v>
                </c:pt>
                <c:pt idx="778">
                  <c:v>26.976238285613576</c:v>
                </c:pt>
                <c:pt idx="779">
                  <c:v>26.975732223724229</c:v>
                </c:pt>
                <c:pt idx="780">
                  <c:v>26.9752269971837</c:v>
                </c:pt>
                <c:pt idx="781">
                  <c:v>26.974722628596584</c:v>
                </c:pt>
                <c:pt idx="782">
                  <c:v>26.974219096243306</c:v>
                </c:pt>
                <c:pt idx="783">
                  <c:v>26.973716378037192</c:v>
                </c:pt>
                <c:pt idx="784">
                  <c:v>26.973214474222459</c:v>
                </c:pt>
                <c:pt idx="785">
                  <c:v>26.972713428985337</c:v>
                </c:pt>
                <c:pt idx="786">
                  <c:v>26.972213197691143</c:v>
                </c:pt>
                <c:pt idx="787">
                  <c:v>26.971713824106796</c:v>
                </c:pt>
                <c:pt idx="788">
                  <c:v>26.97121528532174</c:v>
                </c:pt>
                <c:pt idx="789">
                  <c:v>26.970717580543436</c:v>
                </c:pt>
                <c:pt idx="790">
                  <c:v>26.970220708414715</c:v>
                </c:pt>
                <c:pt idx="791">
                  <c:v>26.969724689694054</c:v>
                </c:pt>
                <c:pt idx="792">
                  <c:v>26.96922947846106</c:v>
                </c:pt>
                <c:pt idx="793">
                  <c:v>26.968735094854097</c:v>
                </c:pt>
                <c:pt idx="794">
                  <c:v>26.968241537162672</c:v>
                </c:pt>
                <c:pt idx="795">
                  <c:v>26.967748780603742</c:v>
                </c:pt>
                <c:pt idx="796">
                  <c:v>26.967256845008883</c:v>
                </c:pt>
                <c:pt idx="797">
                  <c:v>26.96676574999255</c:v>
                </c:pt>
                <c:pt idx="798">
                  <c:v>26.966275492450503</c:v>
                </c:pt>
                <c:pt idx="799">
                  <c:v>26.96578602492443</c:v>
                </c:pt>
                <c:pt idx="800">
                  <c:v>26.965297388329681</c:v>
                </c:pt>
                <c:pt idx="801">
                  <c:v>26.964809512443225</c:v>
                </c:pt>
                <c:pt idx="802">
                  <c:v>26.964322482412552</c:v>
                </c:pt>
                <c:pt idx="803">
                  <c:v>26.963836249772179</c:v>
                </c:pt>
                <c:pt idx="804">
                  <c:v>26.9633507658796</c:v>
                </c:pt>
                <c:pt idx="805">
                  <c:v>26.962866093186815</c:v>
                </c:pt>
                <c:pt idx="806">
                  <c:v>26.962382204866131</c:v>
                </c:pt>
                <c:pt idx="807">
                  <c:v>26.961899073954132</c:v>
                </c:pt>
                <c:pt idx="808">
                  <c:v>26.961416762482958</c:v>
                </c:pt>
                <c:pt idx="809">
                  <c:v>26.960935198805075</c:v>
                </c:pt>
                <c:pt idx="810">
                  <c:v>26.960454400474323</c:v>
                </c:pt>
                <c:pt idx="811">
                  <c:v>26.959974362148195</c:v>
                </c:pt>
                <c:pt idx="812">
                  <c:v>26.959495056803043</c:v>
                </c:pt>
                <c:pt idx="813">
                  <c:v>26.959016523832197</c:v>
                </c:pt>
                <c:pt idx="814">
                  <c:v>26.958538757982929</c:v>
                </c:pt>
                <c:pt idx="815">
                  <c:v>26.958061709884156</c:v>
                </c:pt>
                <c:pt idx="816">
                  <c:v>26.95758539661847</c:v>
                </c:pt>
                <c:pt idx="817">
                  <c:v>26.957109835281337</c:v>
                </c:pt>
                <c:pt idx="818">
                  <c:v>26.956634976542507</c:v>
                </c:pt>
                <c:pt idx="819">
                  <c:v>26.9561608152062</c:v>
                </c:pt>
                <c:pt idx="820">
                  <c:v>26.955687368568004</c:v>
                </c:pt>
                <c:pt idx="821">
                  <c:v>26.955214676081283</c:v>
                </c:pt>
                <c:pt idx="822">
                  <c:v>26.954742666130983</c:v>
                </c:pt>
                <c:pt idx="823">
                  <c:v>26.954271355826613</c:v>
                </c:pt>
                <c:pt idx="824">
                  <c:v>26.953800739934419</c:v>
                </c:pt>
                <c:pt idx="825">
                  <c:v>26.953330835842539</c:v>
                </c:pt>
                <c:pt idx="826">
                  <c:v>26.952861571675072</c:v>
                </c:pt>
                <c:pt idx="827">
                  <c:v>26.952393009081245</c:v>
                </c:pt>
                <c:pt idx="828">
                  <c:v>26.951925120626296</c:v>
                </c:pt>
                <c:pt idx="829">
                  <c:v>26.951457878856001</c:v>
                </c:pt>
                <c:pt idx="830">
                  <c:v>26.950991300901073</c:v>
                </c:pt>
                <c:pt idx="831">
                  <c:v>26.950525425999306</c:v>
                </c:pt>
                <c:pt idx="832">
                  <c:v>26.950060182304405</c:v>
                </c:pt>
                <c:pt idx="833">
                  <c:v>26.949595564369766</c:v>
                </c:pt>
                <c:pt idx="834">
                  <c:v>26.949131611500725</c:v>
                </c:pt>
                <c:pt idx="835">
                  <c:v>26.948668296055118</c:v>
                </c:pt>
                <c:pt idx="836">
                  <c:v>26.948205634837656</c:v>
                </c:pt>
                <c:pt idx="837">
                  <c:v>26.947743555918777</c:v>
                </c:pt>
                <c:pt idx="838">
                  <c:v>26.947282098397825</c:v>
                </c:pt>
                <c:pt idx="839">
                  <c:v>26.946821279205764</c:v>
                </c:pt>
                <c:pt idx="840">
                  <c:v>26.946361070461627</c:v>
                </c:pt>
                <c:pt idx="841">
                  <c:v>26.945901467030602</c:v>
                </c:pt>
                <c:pt idx="842">
                  <c:v>26.945442485366243</c:v>
                </c:pt>
                <c:pt idx="843">
                  <c:v>26.944984075587339</c:v>
                </c:pt>
                <c:pt idx="844">
                  <c:v>26.944526254164987</c:v>
                </c:pt>
                <c:pt idx="845">
                  <c:v>26.944068993059435</c:v>
                </c:pt>
                <c:pt idx="846">
                  <c:v>26.943612331080754</c:v>
                </c:pt>
                <c:pt idx="847">
                  <c:v>26.943156240075197</c:v>
                </c:pt>
                <c:pt idx="848">
                  <c:v>26.942700714146017</c:v>
                </c:pt>
                <c:pt idx="849">
                  <c:v>26.942245747197092</c:v>
                </c:pt>
                <c:pt idx="850">
                  <c:v>26.94179135572092</c:v>
                </c:pt>
                <c:pt idx="851">
                  <c:v>26.941337466980993</c:v>
                </c:pt>
                <c:pt idx="852">
                  <c:v>26.940884119411074</c:v>
                </c:pt>
                <c:pt idx="853">
                  <c:v>26.940431307001869</c:v>
                </c:pt>
                <c:pt idx="854">
                  <c:v>26.93997904588711</c:v>
                </c:pt>
                <c:pt idx="855">
                  <c:v>26.939527307921026</c:v>
                </c:pt>
                <c:pt idx="856">
                  <c:v>26.939076109394851</c:v>
                </c:pt>
                <c:pt idx="857">
                  <c:v>26.938625377565625</c:v>
                </c:pt>
                <c:pt idx="858">
                  <c:v>26.93817517300139</c:v>
                </c:pt>
                <c:pt idx="859">
                  <c:v>26.937725467718156</c:v>
                </c:pt>
                <c:pt idx="860">
                  <c:v>26.937276255559208</c:v>
                </c:pt>
                <c:pt idx="861">
                  <c:v>26.936827530539603</c:v>
                </c:pt>
                <c:pt idx="862">
                  <c:v>26.936379264391793</c:v>
                </c:pt>
                <c:pt idx="863">
                  <c:v>26.935931473451259</c:v>
                </c:pt>
                <c:pt idx="864">
                  <c:v>26.935484151763319</c:v>
                </c:pt>
                <c:pt idx="865">
                  <c:v>26.935037337815835</c:v>
                </c:pt>
                <c:pt idx="866">
                  <c:v>26.934590936812775</c:v>
                </c:pt>
                <c:pt idx="867">
                  <c:v>26.934145009562712</c:v>
                </c:pt>
                <c:pt idx="868">
                  <c:v>26.933699527869795</c:v>
                </c:pt>
                <c:pt idx="869">
                  <c:v>26.933254485697759</c:v>
                </c:pt>
                <c:pt idx="870">
                  <c:v>26.9328098552133</c:v>
                </c:pt>
                <c:pt idx="871">
                  <c:v>26.93236569714324</c:v>
                </c:pt>
                <c:pt idx="872">
                  <c:v>26.931921939095947</c:v>
                </c:pt>
                <c:pt idx="873">
                  <c:v>26.931478619537909</c:v>
                </c:pt>
                <c:pt idx="874">
                  <c:v>26.93103568842605</c:v>
                </c:pt>
                <c:pt idx="875">
                  <c:v>26.930593162148149</c:v>
                </c:pt>
                <c:pt idx="876">
                  <c:v>26.930151034981964</c:v>
                </c:pt>
                <c:pt idx="877">
                  <c:v>26.92970930122404</c:v>
                </c:pt>
                <c:pt idx="878">
                  <c:v>26.929267955024606</c:v>
                </c:pt>
                <c:pt idx="879">
                  <c:v>26.928826991014716</c:v>
                </c:pt>
                <c:pt idx="880">
                  <c:v>26.928386403369366</c:v>
                </c:pt>
                <c:pt idx="881">
                  <c:v>26.927946186461746</c:v>
                </c:pt>
                <c:pt idx="882">
                  <c:v>26.927506356863553</c:v>
                </c:pt>
                <c:pt idx="883">
                  <c:v>26.927066886939841</c:v>
                </c:pt>
                <c:pt idx="884">
                  <c:v>26.926627749112171</c:v>
                </c:pt>
                <c:pt idx="885">
                  <c:v>26.926188960116733</c:v>
                </c:pt>
                <c:pt idx="886">
                  <c:v>26.925750514449032</c:v>
                </c:pt>
                <c:pt idx="887">
                  <c:v>26.925312407145309</c:v>
                </c:pt>
                <c:pt idx="888">
                  <c:v>26.924874632860234</c:v>
                </c:pt>
                <c:pt idx="889">
                  <c:v>26.924437186328309</c:v>
                </c:pt>
                <c:pt idx="890">
                  <c:v>26.924000040542154</c:v>
                </c:pt>
                <c:pt idx="891">
                  <c:v>26.923563257101701</c:v>
                </c:pt>
                <c:pt idx="892">
                  <c:v>26.923126742297487</c:v>
                </c:pt>
                <c:pt idx="893">
                  <c:v>26.922690558056566</c:v>
                </c:pt>
                <c:pt idx="894">
                  <c:v>26.922254699538954</c:v>
                </c:pt>
                <c:pt idx="895">
                  <c:v>26.921819140030021</c:v>
                </c:pt>
                <c:pt idx="896">
                  <c:v>26.92138385294836</c:v>
                </c:pt>
                <c:pt idx="897">
                  <c:v>26.920948856118802</c:v>
                </c:pt>
                <c:pt idx="898">
                  <c:v>26.920514145224352</c:v>
                </c:pt>
                <c:pt idx="899">
                  <c:v>26.92007971656037</c:v>
                </c:pt>
                <c:pt idx="900">
                  <c:v>26.919645566101874</c:v>
                </c:pt>
                <c:pt idx="901">
                  <c:v>26.919211689959649</c:v>
                </c:pt>
                <c:pt idx="902">
                  <c:v>26.918778106962321</c:v>
                </c:pt>
                <c:pt idx="903">
                  <c:v>26.918344769203308</c:v>
                </c:pt>
                <c:pt idx="904">
                  <c:v>26.917911695440203</c:v>
                </c:pt>
                <c:pt idx="905">
                  <c:v>26.917478860146435</c:v>
                </c:pt>
                <c:pt idx="906">
                  <c:v>26.917046282508728</c:v>
                </c:pt>
                <c:pt idx="907">
                  <c:v>26.916614003990187</c:v>
                </c:pt>
                <c:pt idx="908">
                  <c:v>26.916181932963646</c:v>
                </c:pt>
                <c:pt idx="909">
                  <c:v>26.915750133449567</c:v>
                </c:pt>
                <c:pt idx="910">
                  <c:v>26.915318580455249</c:v>
                </c:pt>
                <c:pt idx="911">
                  <c:v>26.914887271685007</c:v>
                </c:pt>
                <c:pt idx="912">
                  <c:v>26.914456204789783</c:v>
                </c:pt>
                <c:pt idx="913">
                  <c:v>26.91402539980038</c:v>
                </c:pt>
                <c:pt idx="914">
                  <c:v>26.913594810165645</c:v>
                </c:pt>
                <c:pt idx="915">
                  <c:v>26.913164455989236</c:v>
                </c:pt>
                <c:pt idx="916">
                  <c:v>26.912734357499563</c:v>
                </c:pt>
                <c:pt idx="917">
                  <c:v>26.912304490781572</c:v>
                </c:pt>
                <c:pt idx="918">
                  <c:v>26.911874854146124</c:v>
                </c:pt>
                <c:pt idx="919">
                  <c:v>26.911445423719336</c:v>
                </c:pt>
                <c:pt idx="920">
                  <c:v>26.911016242550428</c:v>
                </c:pt>
                <c:pt idx="921">
                  <c:v>26.910587264817458</c:v>
                </c:pt>
                <c:pt idx="922">
                  <c:v>26.910158511314307</c:v>
                </c:pt>
                <c:pt idx="923">
                  <c:v>26.909729980796488</c:v>
                </c:pt>
                <c:pt idx="924">
                  <c:v>26.909301694240167</c:v>
                </c:pt>
                <c:pt idx="925">
                  <c:v>26.908873606189605</c:v>
                </c:pt>
                <c:pt idx="926">
                  <c:v>26.908445760249979</c:v>
                </c:pt>
                <c:pt idx="927">
                  <c:v>26.908018111182443</c:v>
                </c:pt>
                <c:pt idx="928">
                  <c:v>26.907590680387976</c:v>
                </c:pt>
                <c:pt idx="929">
                  <c:v>26.907163467255891</c:v>
                </c:pt>
                <c:pt idx="930">
                  <c:v>26.906736493415128</c:v>
                </c:pt>
                <c:pt idx="931">
                  <c:v>26.906309714233061</c:v>
                </c:pt>
                <c:pt idx="932">
                  <c:v>26.905883151551141</c:v>
                </c:pt>
                <c:pt idx="933">
                  <c:v>26.905456805032127</c:v>
                </c:pt>
                <c:pt idx="934">
                  <c:v>26.905030652617302</c:v>
                </c:pt>
                <c:pt idx="935">
                  <c:v>26.904604738709089</c:v>
                </c:pt>
                <c:pt idx="936">
                  <c:v>26.904179063245579</c:v>
                </c:pt>
                <c:pt idx="937">
                  <c:v>26.903753559882411</c:v>
                </c:pt>
                <c:pt idx="938">
                  <c:v>26.903328295552708</c:v>
                </c:pt>
                <c:pt idx="939">
                  <c:v>26.902903248342234</c:v>
                </c:pt>
                <c:pt idx="940">
                  <c:v>26.902478440829018</c:v>
                </c:pt>
                <c:pt idx="941">
                  <c:v>26.902053829175383</c:v>
                </c:pt>
                <c:pt idx="942">
                  <c:v>26.901629436478736</c:v>
                </c:pt>
                <c:pt idx="943">
                  <c:v>26.901205285513385</c:v>
                </c:pt>
                <c:pt idx="944">
                  <c:v>26.900781310707341</c:v>
                </c:pt>
                <c:pt idx="945">
                  <c:v>26.900357579801618</c:v>
                </c:pt>
                <c:pt idx="946">
                  <c:v>26.899934071734357</c:v>
                </c:pt>
                <c:pt idx="947">
                  <c:v>26.89951080998339</c:v>
                </c:pt>
                <c:pt idx="948">
                  <c:v>26.899087729552896</c:v>
                </c:pt>
                <c:pt idx="949">
                  <c:v>26.898664898779064</c:v>
                </c:pt>
                <c:pt idx="950">
                  <c:v>26.898242297230997</c:v>
                </c:pt>
                <c:pt idx="951">
                  <c:v>26.897819926900073</c:v>
                </c:pt>
                <c:pt idx="952">
                  <c:v>26.89739778990927</c:v>
                </c:pt>
                <c:pt idx="953">
                  <c:v>26.896975910617346</c:v>
                </c:pt>
                <c:pt idx="954">
                  <c:v>26.896554224869046</c:v>
                </c:pt>
                <c:pt idx="955">
                  <c:v>26.896132801777195</c:v>
                </c:pt>
                <c:pt idx="956">
                  <c:v>26.895711599364414</c:v>
                </c:pt>
                <c:pt idx="957">
                  <c:v>26.895290642551604</c:v>
                </c:pt>
                <c:pt idx="958">
                  <c:v>26.894869934084419</c:v>
                </c:pt>
                <c:pt idx="959">
                  <c:v>26.894449498922079</c:v>
                </c:pt>
                <c:pt idx="960">
                  <c:v>26.894029318042609</c:v>
                </c:pt>
                <c:pt idx="961">
                  <c:v>26.89360937208539</c:v>
                </c:pt>
                <c:pt idx="962">
                  <c:v>26.893189686481129</c:v>
                </c:pt>
                <c:pt idx="963">
                  <c:v>26.892770286609533</c:v>
                </c:pt>
                <c:pt idx="964">
                  <c:v>26.892351131589447</c:v>
                </c:pt>
                <c:pt idx="965">
                  <c:v>26.891932269228224</c:v>
                </c:pt>
                <c:pt idx="966">
                  <c:v>26.891513680753008</c:v>
                </c:pt>
                <c:pt idx="967">
                  <c:v>26.891095391822965</c:v>
                </c:pt>
                <c:pt idx="968">
                  <c:v>26.890677361639302</c:v>
                </c:pt>
                <c:pt idx="969">
                  <c:v>26.890259638327922</c:v>
                </c:pt>
                <c:pt idx="970">
                  <c:v>26.889842158870088</c:v>
                </c:pt>
                <c:pt idx="971">
                  <c:v>26.889424971296528</c:v>
                </c:pt>
                <c:pt idx="972">
                  <c:v>26.889008079290086</c:v>
                </c:pt>
                <c:pt idx="973">
                  <c:v>26.88859153092066</c:v>
                </c:pt>
                <c:pt idx="974">
                  <c:v>26.888175285510346</c:v>
                </c:pt>
                <c:pt idx="975">
                  <c:v>26.88775932464306</c:v>
                </c:pt>
                <c:pt idx="976">
                  <c:v>26.887343651870324</c:v>
                </c:pt>
                <c:pt idx="977">
                  <c:v>26.886928315426115</c:v>
                </c:pt>
                <c:pt idx="978">
                  <c:v>26.886513296642118</c:v>
                </c:pt>
                <c:pt idx="979">
                  <c:v>26.886098599589253</c:v>
                </c:pt>
                <c:pt idx="980">
                  <c:v>26.885684205676462</c:v>
                </c:pt>
                <c:pt idx="981">
                  <c:v>26.885270141015305</c:v>
                </c:pt>
                <c:pt idx="982">
                  <c:v>26.884856431605666</c:v>
                </c:pt>
                <c:pt idx="983">
                  <c:v>26.884443081522708</c:v>
                </c:pt>
                <c:pt idx="984">
                  <c:v>26.884030050359513</c:v>
                </c:pt>
                <c:pt idx="985">
                  <c:v>26.883617386320267</c:v>
                </c:pt>
                <c:pt idx="986">
                  <c:v>26.883205026930661</c:v>
                </c:pt>
                <c:pt idx="987">
                  <c:v>26.882793042829793</c:v>
                </c:pt>
                <c:pt idx="988">
                  <c:v>26.88238141578805</c:v>
                </c:pt>
                <c:pt idx="989">
                  <c:v>26.881970149848662</c:v>
                </c:pt>
                <c:pt idx="990">
                  <c:v>26.881559249072723</c:v>
                </c:pt>
                <c:pt idx="991">
                  <c:v>26.881148695295778</c:v>
                </c:pt>
                <c:pt idx="992">
                  <c:v>26.880738514907041</c:v>
                </c:pt>
                <c:pt idx="993">
                  <c:v>26.880328734205712</c:v>
                </c:pt>
                <c:pt idx="994">
                  <c:v>26.879919357583422</c:v>
                </c:pt>
                <c:pt idx="995">
                  <c:v>26.879510344974243</c:v>
                </c:pt>
                <c:pt idx="996">
                  <c:v>26.879101700582687</c:v>
                </c:pt>
                <c:pt idx="997">
                  <c:v>26.878693473320194</c:v>
                </c:pt>
                <c:pt idx="998">
                  <c:v>26.878285645398552</c:v>
                </c:pt>
                <c:pt idx="999">
                  <c:v>26.877878243446357</c:v>
                </c:pt>
                <c:pt idx="1000">
                  <c:v>26.877471227824081</c:v>
                </c:pt>
                <c:pt idx="1001">
                  <c:v>26.877064625265131</c:v>
                </c:pt>
                <c:pt idx="1002">
                  <c:v>26.876658418211012</c:v>
                </c:pt>
                <c:pt idx="1003">
                  <c:v>26.876252678034355</c:v>
                </c:pt>
                <c:pt idx="1004">
                  <c:v>26.87584736522712</c:v>
                </c:pt>
                <c:pt idx="1005">
                  <c:v>26.875442440358221</c:v>
                </c:pt>
                <c:pt idx="1006">
                  <c:v>26.875037952760128</c:v>
                </c:pt>
                <c:pt idx="1007">
                  <c:v>26.874633907456829</c:v>
                </c:pt>
                <c:pt idx="1008">
                  <c:v>26.874230309497872</c:v>
                </c:pt>
                <c:pt idx="1009">
                  <c:v>26.873827208298977</c:v>
                </c:pt>
                <c:pt idx="1010">
                  <c:v>26.873424520230426</c:v>
                </c:pt>
                <c:pt idx="1011">
                  <c:v>26.873022316968566</c:v>
                </c:pt>
                <c:pt idx="1012">
                  <c:v>26.872620559103719</c:v>
                </c:pt>
                <c:pt idx="1013">
                  <c:v>26.872219296209305</c:v>
                </c:pt>
                <c:pt idx="1014">
                  <c:v>26.871818511118455</c:v>
                </c:pt>
                <c:pt idx="1015">
                  <c:v>26.87141820877304</c:v>
                </c:pt>
                <c:pt idx="1016">
                  <c:v>26.871018394540918</c:v>
                </c:pt>
                <c:pt idx="1017">
                  <c:v>26.87061907336409</c:v>
                </c:pt>
                <c:pt idx="1018">
                  <c:v>26.870220250315963</c:v>
                </c:pt>
                <c:pt idx="1019">
                  <c:v>26.869821952557452</c:v>
                </c:pt>
                <c:pt idx="1020">
                  <c:v>26.869424163028036</c:v>
                </c:pt>
                <c:pt idx="1021">
                  <c:v>26.869026864643708</c:v>
                </c:pt>
                <c:pt idx="1022">
                  <c:v>26.868630106609956</c:v>
                </c:pt>
                <c:pt idx="1023">
                  <c:v>26.868233871831308</c:v>
                </c:pt>
                <c:pt idx="1024">
                  <c:v>26.867838143069271</c:v>
                </c:pt>
                <c:pt idx="1025">
                  <c:v>26.867442969805996</c:v>
                </c:pt>
                <c:pt idx="1026">
                  <c:v>26.867048334793754</c:v>
                </c:pt>
                <c:pt idx="1027">
                  <c:v>26.866654220769085</c:v>
                </c:pt>
                <c:pt idx="1028">
                  <c:v>26.866260632836926</c:v>
                </c:pt>
                <c:pt idx="1029">
                  <c:v>26.865867620153839</c:v>
                </c:pt>
                <c:pt idx="1030">
                  <c:v>26.865475165715647</c:v>
                </c:pt>
                <c:pt idx="1031">
                  <c:v>26.865083274330903</c:v>
                </c:pt>
                <c:pt idx="1032">
                  <c:v>26.864691950935182</c:v>
                </c:pt>
                <c:pt idx="1033">
                  <c:v>26.864301178190789</c:v>
                </c:pt>
                <c:pt idx="1034">
                  <c:v>26.863910983177878</c:v>
                </c:pt>
                <c:pt idx="1035">
                  <c:v>26.863521392779489</c:v>
                </c:pt>
                <c:pt idx="1036">
                  <c:v>26.863132389756906</c:v>
                </c:pt>
                <c:pt idx="1037">
                  <c:v>26.862743956383223</c:v>
                </c:pt>
                <c:pt idx="1038">
                  <c:v>26.86235616379377</c:v>
                </c:pt>
                <c:pt idx="1039">
                  <c:v>26.86196895005423</c:v>
                </c:pt>
                <c:pt idx="1040">
                  <c:v>26.861582341675259</c:v>
                </c:pt>
                <c:pt idx="1041">
                  <c:v>26.86119634296713</c:v>
                </c:pt>
                <c:pt idx="1042">
                  <c:v>26.860810958105244</c:v>
                </c:pt>
                <c:pt idx="1043">
                  <c:v>26.86042619110799</c:v>
                </c:pt>
                <c:pt idx="1044">
                  <c:v>26.860042023594112</c:v>
                </c:pt>
                <c:pt idx="1045">
                  <c:v>26.85965848148172</c:v>
                </c:pt>
                <c:pt idx="1046">
                  <c:v>26.859275590532015</c:v>
                </c:pt>
                <c:pt idx="1047">
                  <c:v>26.858893331895363</c:v>
                </c:pt>
                <c:pt idx="1048">
                  <c:v>26.858511708805828</c:v>
                </c:pt>
                <c:pt idx="1049">
                  <c:v>26.858130724346609</c:v>
                </c:pt>
                <c:pt idx="1050">
                  <c:v>26.857750381445644</c:v>
                </c:pt>
                <c:pt idx="1051">
                  <c:v>26.857370682884511</c:v>
                </c:pt>
                <c:pt idx="1052">
                  <c:v>26.856991631306695</c:v>
                </c:pt>
                <c:pt idx="1053">
                  <c:v>26.856613206986601</c:v>
                </c:pt>
                <c:pt idx="1054">
                  <c:v>26.856235434504764</c:v>
                </c:pt>
                <c:pt idx="1055">
                  <c:v>26.855858316060484</c:v>
                </c:pt>
                <c:pt idx="1056">
                  <c:v>26.855481853683898</c:v>
                </c:pt>
                <c:pt idx="1057">
                  <c:v>26.855106071451445</c:v>
                </c:pt>
                <c:pt idx="1058">
                  <c:v>26.854730948806985</c:v>
                </c:pt>
                <c:pt idx="1059">
                  <c:v>26.854356509337958</c:v>
                </c:pt>
                <c:pt idx="1060">
                  <c:v>26.853982710199151</c:v>
                </c:pt>
                <c:pt idx="1061">
                  <c:v>26.853609574529308</c:v>
                </c:pt>
                <c:pt idx="1062">
                  <c:v>26.853237125720451</c:v>
                </c:pt>
                <c:pt idx="1063">
                  <c:v>26.852865298143641</c:v>
                </c:pt>
                <c:pt idx="1064">
                  <c:v>26.852494136901363</c:v>
                </c:pt>
                <c:pt idx="1065">
                  <c:v>26.852123642671099</c:v>
                </c:pt>
                <c:pt idx="1066">
                  <c:v>26.851753860338082</c:v>
                </c:pt>
                <c:pt idx="1067">
                  <c:v>26.85138474607793</c:v>
                </c:pt>
                <c:pt idx="1068">
                  <c:v>26.851016278202636</c:v>
                </c:pt>
                <c:pt idx="1069">
                  <c:v>26.850648501222341</c:v>
                </c:pt>
                <c:pt idx="1070">
                  <c:v>26.850281371244165</c:v>
                </c:pt>
                <c:pt idx="1071">
                  <c:v>26.849914910608817</c:v>
                </c:pt>
                <c:pt idx="1072">
                  <c:v>26.849549141647831</c:v>
                </c:pt>
                <c:pt idx="1073">
                  <c:v>26.849184020446771</c:v>
                </c:pt>
                <c:pt idx="1074">
                  <c:v>26.848819569393605</c:v>
                </c:pt>
                <c:pt idx="1075">
                  <c:v>26.848455788715196</c:v>
                </c:pt>
                <c:pt idx="1076">
                  <c:v>26.848092656870623</c:v>
                </c:pt>
                <c:pt idx="1077">
                  <c:v>26.847730240727735</c:v>
                </c:pt>
                <c:pt idx="1078">
                  <c:v>26.847368496539275</c:v>
                </c:pt>
                <c:pt idx="1079">
                  <c:v>26.84700742494724</c:v>
                </c:pt>
                <c:pt idx="1080">
                  <c:v>26.846647026694708</c:v>
                </c:pt>
                <c:pt idx="1081">
                  <c:v>26.846287280546424</c:v>
                </c:pt>
                <c:pt idx="1082">
                  <c:v>26.845928209547537</c:v>
                </c:pt>
                <c:pt idx="1083">
                  <c:v>26.845569814761202</c:v>
                </c:pt>
                <c:pt idx="1084">
                  <c:v>26.845212075135986</c:v>
                </c:pt>
                <c:pt idx="1085">
                  <c:v>26.844855058433453</c:v>
                </c:pt>
                <c:pt idx="1086">
                  <c:v>26.844498699620221</c:v>
                </c:pt>
                <c:pt idx="1087">
                  <c:v>26.844143022229947</c:v>
                </c:pt>
                <c:pt idx="1088">
                  <c:v>26.843788005611092</c:v>
                </c:pt>
                <c:pt idx="1089">
                  <c:v>26.843433695858455</c:v>
                </c:pt>
                <c:pt idx="1090">
                  <c:v>26.843080072550062</c:v>
                </c:pt>
                <c:pt idx="1091">
                  <c:v>26.842727137588863</c:v>
                </c:pt>
                <c:pt idx="1092">
                  <c:v>26.842374892999313</c:v>
                </c:pt>
                <c:pt idx="1093">
                  <c:v>26.842023363005008</c:v>
                </c:pt>
                <c:pt idx="1094">
                  <c:v>26.841672505693332</c:v>
                </c:pt>
                <c:pt idx="1095">
                  <c:v>26.841322323289454</c:v>
                </c:pt>
                <c:pt idx="1096">
                  <c:v>26.840972862634562</c:v>
                </c:pt>
                <c:pt idx="1097">
                  <c:v>26.840624104009237</c:v>
                </c:pt>
                <c:pt idx="1098">
                  <c:v>26.840276027724546</c:v>
                </c:pt>
                <c:pt idx="1099">
                  <c:v>26.839928658514498</c:v>
                </c:pt>
                <c:pt idx="1100">
                  <c:v>26.839582021118602</c:v>
                </c:pt>
                <c:pt idx="1101">
                  <c:v>26.839236095872863</c:v>
                </c:pt>
                <c:pt idx="1102">
                  <c:v>26.838890885314374</c:v>
                </c:pt>
                <c:pt idx="1103">
                  <c:v>26.838546391976074</c:v>
                </c:pt>
                <c:pt idx="1104">
                  <c:v>26.838202618372094</c:v>
                </c:pt>
                <c:pt idx="1105">
                  <c:v>26.837859566997444</c:v>
                </c:pt>
                <c:pt idx="1106">
                  <c:v>26.837517240322835</c:v>
                </c:pt>
                <c:pt idx="1107">
                  <c:v>26.837175640777161</c:v>
                </c:pt>
                <c:pt idx="1108">
                  <c:v>26.836834792817626</c:v>
                </c:pt>
                <c:pt idx="1109">
                  <c:v>26.836494654615393</c:v>
                </c:pt>
                <c:pt idx="1110">
                  <c:v>26.836155250521859</c:v>
                </c:pt>
                <c:pt idx="1111">
                  <c:v>26.835816582745839</c:v>
                </c:pt>
                <c:pt idx="1112">
                  <c:v>26.835478653422793</c:v>
                </c:pt>
                <c:pt idx="1113">
                  <c:v>26.835141464486931</c:v>
                </c:pt>
                <c:pt idx="1114">
                  <c:v>26.834805018152846</c:v>
                </c:pt>
                <c:pt idx="1115">
                  <c:v>26.834469316203986</c:v>
                </c:pt>
                <c:pt idx="1116">
                  <c:v>26.834134382537751</c:v>
                </c:pt>
                <c:pt idx="1117">
                  <c:v>26.833800196800222</c:v>
                </c:pt>
                <c:pt idx="1118">
                  <c:v>26.833466738529825</c:v>
                </c:pt>
                <c:pt idx="1119">
                  <c:v>26.833134031310596</c:v>
                </c:pt>
                <c:pt idx="1120">
                  <c:v>26.832802098621119</c:v>
                </c:pt>
                <c:pt idx="1121">
                  <c:v>26.832470897597187</c:v>
                </c:pt>
                <c:pt idx="1122">
                  <c:v>26.832140451481958</c:v>
                </c:pt>
                <c:pt idx="1123">
                  <c:v>26.831810761293827</c:v>
                </c:pt>
                <c:pt idx="1124">
                  <c:v>26.831481827889849</c:v>
                </c:pt>
                <c:pt idx="1125">
                  <c:v>26.831153629783994</c:v>
                </c:pt>
                <c:pt idx="1126">
                  <c:v>26.830826189735802</c:v>
                </c:pt>
                <c:pt idx="1127">
                  <c:v>26.830499530369647</c:v>
                </c:pt>
                <c:pt idx="1128">
                  <c:v>26.830173629801195</c:v>
                </c:pt>
                <c:pt idx="1129">
                  <c:v>26.829848510293704</c:v>
                </c:pt>
                <c:pt idx="1130">
                  <c:v>26.829524127782953</c:v>
                </c:pt>
                <c:pt idx="1131">
                  <c:v>26.829200526397376</c:v>
                </c:pt>
                <c:pt idx="1132">
                  <c:v>26.828877661845663</c:v>
                </c:pt>
                <c:pt idx="1133">
                  <c:v>26.828555555914445</c:v>
                </c:pt>
                <c:pt idx="1134">
                  <c:v>26.828234208152484</c:v>
                </c:pt>
                <c:pt idx="1135">
                  <c:v>26.827913640005566</c:v>
                </c:pt>
                <c:pt idx="1136">
                  <c:v>26.827593806513704</c:v>
                </c:pt>
                <c:pt idx="1137">
                  <c:v>26.827274728752016</c:v>
                </c:pt>
                <c:pt idx="1138">
                  <c:v>26.826956405547591</c:v>
                </c:pt>
                <c:pt idx="1139">
                  <c:v>26.82663885763349</c:v>
                </c:pt>
                <c:pt idx="1140">
                  <c:v>26.826322039349773</c:v>
                </c:pt>
                <c:pt idx="1141">
                  <c:v>26.826005971065229</c:v>
                </c:pt>
                <c:pt idx="1142">
                  <c:v>26.82569065076655</c:v>
                </c:pt>
                <c:pt idx="1143">
                  <c:v>26.825376054384844</c:v>
                </c:pt>
                <c:pt idx="1144">
                  <c:v>26.825062201665233</c:v>
                </c:pt>
                <c:pt idx="1145">
                  <c:v>26.824749112238475</c:v>
                </c:pt>
                <c:pt idx="1146">
                  <c:v>26.82443676114989</c:v>
                </c:pt>
                <c:pt idx="1147">
                  <c:v>26.824125145431381</c:v>
                </c:pt>
                <c:pt idx="1148">
                  <c:v>26.823814239765749</c:v>
                </c:pt>
                <c:pt idx="1149">
                  <c:v>26.823504107310235</c:v>
                </c:pt>
                <c:pt idx="1150">
                  <c:v>26.823194678345033</c:v>
                </c:pt>
                <c:pt idx="1151">
                  <c:v>26.82288599350316</c:v>
                </c:pt>
                <c:pt idx="1152">
                  <c:v>26.822577982843654</c:v>
                </c:pt>
                <c:pt idx="1153">
                  <c:v>26.822270709049235</c:v>
                </c:pt>
                <c:pt idx="1154">
                  <c:v>26.821964123884182</c:v>
                </c:pt>
                <c:pt idx="1155">
                  <c:v>26.821658267581672</c:v>
                </c:pt>
                <c:pt idx="1156">
                  <c:v>26.821353091832943</c:v>
                </c:pt>
                <c:pt idx="1157">
                  <c:v>26.821048614378917</c:v>
                </c:pt>
                <c:pt idx="1158">
                  <c:v>26.820744852918541</c:v>
                </c:pt>
                <c:pt idx="1159">
                  <c:v>26.820441758466306</c:v>
                </c:pt>
                <c:pt idx="1160">
                  <c:v>26.820139370483368</c:v>
                </c:pt>
                <c:pt idx="1161">
                  <c:v>26.819837661986327</c:v>
                </c:pt>
                <c:pt idx="1162">
                  <c:v>26.81953662805644</c:v>
                </c:pt>
                <c:pt idx="1163">
                  <c:v>26.81923624129896</c:v>
                </c:pt>
                <c:pt idx="1164">
                  <c:v>26.818936540864815</c:v>
                </c:pt>
                <c:pt idx="1165">
                  <c:v>26.818637499303147</c:v>
                </c:pt>
                <c:pt idx="1166">
                  <c:v>26.818339111268479</c:v>
                </c:pt>
                <c:pt idx="1167">
                  <c:v>26.818041393411534</c:v>
                </c:pt>
                <c:pt idx="1168">
                  <c:v>26.817744318178004</c:v>
                </c:pt>
                <c:pt idx="1169">
                  <c:v>26.817447857936841</c:v>
                </c:pt>
                <c:pt idx="1170">
                  <c:v>26.817152029106875</c:v>
                </c:pt>
                <c:pt idx="1171">
                  <c:v>26.816856825957291</c:v>
                </c:pt>
                <c:pt idx="1172">
                  <c:v>26.816562220509248</c:v>
                </c:pt>
                <c:pt idx="1173">
                  <c:v>26.816268273287214</c:v>
                </c:pt>
                <c:pt idx="1174">
                  <c:v>26.815974934093713</c:v>
                </c:pt>
                <c:pt idx="1175">
                  <c:v>26.815682196881113</c:v>
                </c:pt>
                <c:pt idx="1176">
                  <c:v>26.815390033445183</c:v>
                </c:pt>
                <c:pt idx="1177">
                  <c:v>26.815098481679097</c:v>
                </c:pt>
                <c:pt idx="1178">
                  <c:v>26.814807491111576</c:v>
                </c:pt>
                <c:pt idx="1179">
                  <c:v>26.814517055175617</c:v>
                </c:pt>
                <c:pt idx="1180">
                  <c:v>26.814227211615737</c:v>
                </c:pt>
                <c:pt idx="1181">
                  <c:v>26.813937909390251</c:v>
                </c:pt>
                <c:pt idx="1182">
                  <c:v>26.813649163853377</c:v>
                </c:pt>
                <c:pt idx="1183">
                  <c:v>26.813360990263405</c:v>
                </c:pt>
                <c:pt idx="1184">
                  <c:v>26.813073359452385</c:v>
                </c:pt>
                <c:pt idx="1185">
                  <c:v>26.812786264320895</c:v>
                </c:pt>
                <c:pt idx="1186">
                  <c:v>26.812499675507453</c:v>
                </c:pt>
                <c:pt idx="1187">
                  <c:v>26.812213652101978</c:v>
                </c:pt>
                <c:pt idx="1188">
                  <c:v>26.811928120389908</c:v>
                </c:pt>
                <c:pt idx="1189">
                  <c:v>26.81164309489246</c:v>
                </c:pt>
                <c:pt idx="1190">
                  <c:v>26.811358567971894</c:v>
                </c:pt>
                <c:pt idx="1191">
                  <c:v>26.811074553988803</c:v>
                </c:pt>
                <c:pt idx="1192">
                  <c:v>26.810790978915062</c:v>
                </c:pt>
                <c:pt idx="1193">
                  <c:v>26.810507901389435</c:v>
                </c:pt>
                <c:pt idx="1194">
                  <c:v>26.810225269349036</c:v>
                </c:pt>
                <c:pt idx="1195">
                  <c:v>26.809943119401861</c:v>
                </c:pt>
                <c:pt idx="1196">
                  <c:v>26.8096614437579</c:v>
                </c:pt>
                <c:pt idx="1197">
                  <c:v>26.80938019065189</c:v>
                </c:pt>
                <c:pt idx="1198">
                  <c:v>26.809099352398874</c:v>
                </c:pt>
                <c:pt idx="1199">
                  <c:v>26.808818965801613</c:v>
                </c:pt>
                <c:pt idx="1200">
                  <c:v>26.808539001237055</c:v>
                </c:pt>
                <c:pt idx="1201">
                  <c:v>26.808259451302352</c:v>
                </c:pt>
                <c:pt idx="1202">
                  <c:v>26.807980308661296</c:v>
                </c:pt>
                <c:pt idx="1203">
                  <c:v>26.807701566049662</c:v>
                </c:pt>
                <c:pt idx="1204">
                  <c:v>26.807423238335438</c:v>
                </c:pt>
                <c:pt idx="1205">
                  <c:v>26.807145274279957</c:v>
                </c:pt>
                <c:pt idx="1206">
                  <c:v>26.806867710948733</c:v>
                </c:pt>
                <c:pt idx="1207">
                  <c:v>26.80659049723123</c:v>
                </c:pt>
                <c:pt idx="1208">
                  <c:v>26.806313648255543</c:v>
                </c:pt>
                <c:pt idx="1209">
                  <c:v>26.806037157151199</c:v>
                </c:pt>
                <c:pt idx="1210">
                  <c:v>26.805761017006031</c:v>
                </c:pt>
                <c:pt idx="1211">
                  <c:v>26.805485243326647</c:v>
                </c:pt>
                <c:pt idx="1212">
                  <c:v>26.805209763066383</c:v>
                </c:pt>
                <c:pt idx="1213">
                  <c:v>26.804934613846513</c:v>
                </c:pt>
                <c:pt idx="1214">
                  <c:v>26.8046598112048</c:v>
                </c:pt>
                <c:pt idx="1215">
                  <c:v>26.804385326729964</c:v>
                </c:pt>
                <c:pt idx="1216">
                  <c:v>26.804111131794777</c:v>
                </c:pt>
                <c:pt idx="1217">
                  <c:v>26.803837264415037</c:v>
                </c:pt>
                <c:pt idx="1218">
                  <c:v>26.803563696130798</c:v>
                </c:pt>
                <c:pt idx="1219">
                  <c:v>26.803290398856465</c:v>
                </c:pt>
                <c:pt idx="1220">
                  <c:v>26.803017410752005</c:v>
                </c:pt>
                <c:pt idx="1221">
                  <c:v>26.80274470368332</c:v>
                </c:pt>
                <c:pt idx="1222">
                  <c:v>26.802472249589055</c:v>
                </c:pt>
                <c:pt idx="1223">
                  <c:v>26.802200086947199</c:v>
                </c:pt>
                <c:pt idx="1224">
                  <c:v>26.801928165714337</c:v>
                </c:pt>
                <c:pt idx="1225">
                  <c:v>26.801656524555575</c:v>
                </c:pt>
                <c:pt idx="1226">
                  <c:v>26.801385135775217</c:v>
                </c:pt>
                <c:pt idx="1227">
                  <c:v>26.801113993930574</c:v>
                </c:pt>
                <c:pt idx="1228">
                  <c:v>26.800843093678747</c:v>
                </c:pt>
                <c:pt idx="1229">
                  <c:v>26.800572429679537</c:v>
                </c:pt>
                <c:pt idx="1230">
                  <c:v>26.800301996991873</c:v>
                </c:pt>
                <c:pt idx="1231">
                  <c:v>26.800031790408216</c:v>
                </c:pt>
                <c:pt idx="1232">
                  <c:v>26.799761805210593</c:v>
                </c:pt>
                <c:pt idx="1233">
                  <c:v>26.799492014341183</c:v>
                </c:pt>
                <c:pt idx="1234">
                  <c:v>26.79922243522611</c:v>
                </c:pt>
                <c:pt idx="1235">
                  <c:v>26.798953085381811</c:v>
                </c:pt>
                <c:pt idx="1236">
                  <c:v>26.798683960176831</c:v>
                </c:pt>
                <c:pt idx="1237">
                  <c:v>26.798415033123501</c:v>
                </c:pt>
                <c:pt idx="1238">
                  <c:v>26.79814629988693</c:v>
                </c:pt>
                <c:pt idx="1239">
                  <c:v>26.797877712017701</c:v>
                </c:pt>
                <c:pt idx="1240">
                  <c:v>26.797609331606395</c:v>
                </c:pt>
                <c:pt idx="1241">
                  <c:v>26.797341154662298</c:v>
                </c:pt>
                <c:pt idx="1242">
                  <c:v>26.797073110822584</c:v>
                </c:pt>
                <c:pt idx="1243">
                  <c:v>26.796805284536724</c:v>
                </c:pt>
                <c:pt idx="1244">
                  <c:v>26.796537605648656</c:v>
                </c:pt>
                <c:pt idx="1245">
                  <c:v>26.796270070187642</c:v>
                </c:pt>
                <c:pt idx="1246">
                  <c:v>26.796002718579768</c:v>
                </c:pt>
                <c:pt idx="1247">
                  <c:v>26.795735524803039</c:v>
                </c:pt>
                <c:pt idx="1248">
                  <c:v>26.795468462818246</c:v>
                </c:pt>
                <c:pt idx="1249">
                  <c:v>26.795201595048084</c:v>
                </c:pt>
                <c:pt idx="1250">
                  <c:v>26.794934873343543</c:v>
                </c:pt>
                <c:pt idx="1251">
                  <c:v>26.794668271679488</c:v>
                </c:pt>
                <c:pt idx="1252">
                  <c:v>26.794401785966819</c:v>
                </c:pt>
                <c:pt idx="1253">
                  <c:v>26.794135456488441</c:v>
                </c:pt>
                <c:pt idx="1254">
                  <c:v>26.793869257086662</c:v>
                </c:pt>
                <c:pt idx="1255">
                  <c:v>26.793603161608051</c:v>
                </c:pt>
                <c:pt idx="1256">
                  <c:v>26.793337188192925</c:v>
                </c:pt>
                <c:pt idx="1257">
                  <c:v>26.793071354991369</c:v>
                </c:pt>
                <c:pt idx="1258">
                  <c:v>26.792805635887444</c:v>
                </c:pt>
                <c:pt idx="1259">
                  <c:v>26.792540026950082</c:v>
                </c:pt>
                <c:pt idx="1260">
                  <c:v>26.792274524312376</c:v>
                </c:pt>
                <c:pt idx="1261">
                  <c:v>26.792009146238144</c:v>
                </c:pt>
                <c:pt idx="1262">
                  <c:v>26.791743844829277</c:v>
                </c:pt>
                <c:pt idx="1263">
                  <c:v>26.791478638695182</c:v>
                </c:pt>
                <c:pt idx="1264">
                  <c:v>26.791213524184631</c:v>
                </c:pt>
                <c:pt idx="1265">
                  <c:v>26.790948497805829</c:v>
                </c:pt>
                <c:pt idx="1266">
                  <c:v>26.790683556121348</c:v>
                </c:pt>
                <c:pt idx="1267">
                  <c:v>26.790418673600328</c:v>
                </c:pt>
                <c:pt idx="1268">
                  <c:v>26.790153913227279</c:v>
                </c:pt>
                <c:pt idx="1269">
                  <c:v>26.789889227503245</c:v>
                </c:pt>
                <c:pt idx="1270">
                  <c:v>26.78962461316047</c:v>
                </c:pt>
                <c:pt idx="1271">
                  <c:v>26.78936002278482</c:v>
                </c:pt>
                <c:pt idx="1272">
                  <c:v>26.789095519532186</c:v>
                </c:pt>
                <c:pt idx="1273">
                  <c:v>26.788831078052741</c:v>
                </c:pt>
                <c:pt idx="1274">
                  <c:v>26.788566695498734</c:v>
                </c:pt>
                <c:pt idx="1275">
                  <c:v>26.788302390880702</c:v>
                </c:pt>
                <c:pt idx="1276">
                  <c:v>26.78803811725615</c:v>
                </c:pt>
                <c:pt idx="1277">
                  <c:v>26.787773893921873</c:v>
                </c:pt>
                <c:pt idx="1278">
                  <c:v>26.787509740276473</c:v>
                </c:pt>
                <c:pt idx="1279">
                  <c:v>26.787245631722278</c:v>
                </c:pt>
                <c:pt idx="1280">
                  <c:v>26.786981521604062</c:v>
                </c:pt>
                <c:pt idx="1281">
                  <c:v>26.786717451721437</c:v>
                </c:pt>
                <c:pt idx="1282">
                  <c:v>26.786453463948131</c:v>
                </c:pt>
                <c:pt idx="1283">
                  <c:v>26.786189511854122</c:v>
                </c:pt>
                <c:pt idx="1284">
                  <c:v>26.785925593245203</c:v>
                </c:pt>
                <c:pt idx="1285">
                  <c:v>26.785661661783756</c:v>
                </c:pt>
                <c:pt idx="1286">
                  <c:v>26.785397781586038</c:v>
                </c:pt>
                <c:pt idx="1287">
                  <c:v>26.785133906482027</c:v>
                </c:pt>
                <c:pt idx="1288">
                  <c:v>26.78487010064859</c:v>
                </c:pt>
                <c:pt idx="1289">
                  <c:v>26.784606273695655</c:v>
                </c:pt>
                <c:pt idx="1290">
                  <c:v>26.784342489941071</c:v>
                </c:pt>
                <c:pt idx="1291">
                  <c:v>26.784078747311618</c:v>
                </c:pt>
                <c:pt idx="1292">
                  <c:v>26.78381499976285</c:v>
                </c:pt>
                <c:pt idx="1293">
                  <c:v>26.783551289449086</c:v>
                </c:pt>
                <c:pt idx="1294">
                  <c:v>26.783287570372281</c:v>
                </c:pt>
                <c:pt idx="1295">
                  <c:v>26.783023862692222</c:v>
                </c:pt>
                <c:pt idx="1296">
                  <c:v>26.782760142416532</c:v>
                </c:pt>
                <c:pt idx="1297">
                  <c:v>26.782496451997208</c:v>
                </c:pt>
                <c:pt idx="1298">
                  <c:v>26.782232767518831</c:v>
                </c:pt>
                <c:pt idx="1299">
                  <c:v>26.781969109290433</c:v>
                </c:pt>
                <c:pt idx="1300">
                  <c:v>26.781705409409714</c:v>
                </c:pt>
                <c:pt idx="1301">
                  <c:v>26.781441732568549</c:v>
                </c:pt>
                <c:pt idx="1302">
                  <c:v>26.781178054976763</c:v>
                </c:pt>
                <c:pt idx="1303">
                  <c:v>26.780914375307788</c:v>
                </c:pt>
                <c:pt idx="1304">
                  <c:v>26.78065066984113</c:v>
                </c:pt>
                <c:pt idx="1305">
                  <c:v>26.780386981369659</c:v>
                </c:pt>
                <c:pt idx="1306">
                  <c:v>26.780123308350682</c:v>
                </c:pt>
                <c:pt idx="1307">
                  <c:v>26.779859627336918</c:v>
                </c:pt>
                <c:pt idx="1308">
                  <c:v>26.779595914930177</c:v>
                </c:pt>
                <c:pt idx="1309">
                  <c:v>26.779332169733234</c:v>
                </c:pt>
                <c:pt idx="1310">
                  <c:v>26.779068434755253</c:v>
                </c:pt>
                <c:pt idx="1311">
                  <c:v>26.778804708673455</c:v>
                </c:pt>
                <c:pt idx="1312">
                  <c:v>26.778540946195154</c:v>
                </c:pt>
                <c:pt idx="1313">
                  <c:v>26.778277168067152</c:v>
                </c:pt>
                <c:pt idx="1314">
                  <c:v>26.778013373212609</c:v>
                </c:pt>
                <c:pt idx="1315">
                  <c:v>26.777749560602189</c:v>
                </c:pt>
                <c:pt idx="1316">
                  <c:v>26.777485729086656</c:v>
                </c:pt>
                <c:pt idx="1317">
                  <c:v>26.777221855548174</c:v>
                </c:pt>
                <c:pt idx="1318">
                  <c:v>26.776957983327303</c:v>
                </c:pt>
                <c:pt idx="1319">
                  <c:v>26.776694111461218</c:v>
                </c:pt>
                <c:pt idx="1320">
                  <c:v>26.776430194976353</c:v>
                </c:pt>
                <c:pt idx="1321">
                  <c:v>26.776166255371383</c:v>
                </c:pt>
                <c:pt idx="1322">
                  <c:v>26.775902291811292</c:v>
                </c:pt>
                <c:pt idx="1323">
                  <c:v>26.775638325950489</c:v>
                </c:pt>
                <c:pt idx="1324">
                  <c:v>26.775374313106401</c:v>
                </c:pt>
                <c:pt idx="1325">
                  <c:v>26.775110252717592</c:v>
                </c:pt>
                <c:pt idx="1326">
                  <c:v>26.774846188526638</c:v>
                </c:pt>
                <c:pt idx="1327">
                  <c:v>26.774582120226945</c:v>
                </c:pt>
                <c:pt idx="1328">
                  <c:v>26.774318025305956</c:v>
                </c:pt>
                <c:pt idx="1329">
                  <c:v>26.774053881272398</c:v>
                </c:pt>
                <c:pt idx="1330">
                  <c:v>26.77378971001745</c:v>
                </c:pt>
                <c:pt idx="1331">
                  <c:v>26.773525511144392</c:v>
                </c:pt>
                <c:pt idx="1332">
                  <c:v>26.77326128427989</c:v>
                </c:pt>
                <c:pt idx="1333">
                  <c:v>26.772997029253386</c:v>
                </c:pt>
                <c:pt idx="1334">
                  <c:v>26.772732745909444</c:v>
                </c:pt>
                <c:pt idx="1335">
                  <c:v>26.772468433920785</c:v>
                </c:pt>
                <c:pt idx="1336">
                  <c:v>26.772204093072503</c:v>
                </c:pt>
                <c:pt idx="1337">
                  <c:v>26.771939723155089</c:v>
                </c:pt>
                <c:pt idx="1338">
                  <c:v>26.771675323866088</c:v>
                </c:pt>
                <c:pt idx="1339">
                  <c:v>26.771410917217374</c:v>
                </c:pt>
                <c:pt idx="1340">
                  <c:v>26.771146480867337</c:v>
                </c:pt>
                <c:pt idx="1341">
                  <c:v>26.770881970440801</c:v>
                </c:pt>
                <c:pt idx="1342">
                  <c:v>26.770617451912361</c:v>
                </c:pt>
                <c:pt idx="1343">
                  <c:v>26.770352903015699</c:v>
                </c:pt>
                <c:pt idx="1344">
                  <c:v>26.770088301469471</c:v>
                </c:pt>
                <c:pt idx="1345">
                  <c:v>26.769823691162738</c:v>
                </c:pt>
                <c:pt idx="1346">
                  <c:v>26.769559049657534</c:v>
                </c:pt>
                <c:pt idx="1347">
                  <c:v>26.769294354461842</c:v>
                </c:pt>
                <c:pt idx="1348">
                  <c:v>26.769029627294259</c:v>
                </c:pt>
                <c:pt idx="1349">
                  <c:v>26.768764889747082</c:v>
                </c:pt>
                <c:pt idx="1350">
                  <c:v>26.768500119317824</c:v>
                </c:pt>
                <c:pt idx="1351">
                  <c:v>26.768235293486011</c:v>
                </c:pt>
                <c:pt idx="1352">
                  <c:v>26.767970477932437</c:v>
                </c:pt>
                <c:pt idx="1353">
                  <c:v>26.767705627978682</c:v>
                </c:pt>
                <c:pt idx="1354">
                  <c:v>26.7674407210732</c:v>
                </c:pt>
                <c:pt idx="1355">
                  <c:v>26.767175756601201</c:v>
                </c:pt>
                <c:pt idx="1356">
                  <c:v>26.766910756172244</c:v>
                </c:pt>
                <c:pt idx="1357">
                  <c:v>26.76664571928551</c:v>
                </c:pt>
                <c:pt idx="1358">
                  <c:v>26.766380667592237</c:v>
                </c:pt>
                <c:pt idx="1359">
                  <c:v>26.766115578527543</c:v>
                </c:pt>
                <c:pt idx="1360">
                  <c:v>26.765850473717116</c:v>
                </c:pt>
                <c:pt idx="1361">
                  <c:v>26.7655852866041</c:v>
                </c:pt>
                <c:pt idx="1362">
                  <c:v>26.76532008312784</c:v>
                </c:pt>
                <c:pt idx="1363">
                  <c:v>26.765054862888636</c:v>
                </c:pt>
                <c:pt idx="1364">
                  <c:v>26.76478955942563</c:v>
                </c:pt>
                <c:pt idx="1365">
                  <c:v>26.764524238749946</c:v>
                </c:pt>
                <c:pt idx="1366">
                  <c:v>26.764258878486356</c:v>
                </c:pt>
                <c:pt idx="1367">
                  <c:v>26.763993456278936</c:v>
                </c:pt>
                <c:pt idx="1368">
                  <c:v>26.7637280381899</c:v>
                </c:pt>
                <c:pt idx="1369">
                  <c:v>26.763462557861086</c:v>
                </c:pt>
                <c:pt idx="1370">
                  <c:v>26.763197037175722</c:v>
                </c:pt>
                <c:pt idx="1371">
                  <c:v>26.762931453899522</c:v>
                </c:pt>
                <c:pt idx="1372">
                  <c:v>26.762665830077918</c:v>
                </c:pt>
                <c:pt idx="1373">
                  <c:v>26.762400187784785</c:v>
                </c:pt>
                <c:pt idx="1374">
                  <c:v>26.762134482746792</c:v>
                </c:pt>
                <c:pt idx="1375">
                  <c:v>26.761868759164937</c:v>
                </c:pt>
                <c:pt idx="1376">
                  <c:v>26.761602994858123</c:v>
                </c:pt>
                <c:pt idx="1377">
                  <c:v>26.7613371897544</c:v>
                </c:pt>
                <c:pt idx="1378">
                  <c:v>26.76107132163871</c:v>
                </c:pt>
                <c:pt idx="1379">
                  <c:v>26.76080545665587</c:v>
                </c:pt>
                <c:pt idx="1380">
                  <c:v>26.760539528477072</c:v>
                </c:pt>
                <c:pt idx="1381">
                  <c:v>26.760273558925466</c:v>
                </c:pt>
                <c:pt idx="1382">
                  <c:v>26.76000756978825</c:v>
                </c:pt>
                <c:pt idx="1383">
                  <c:v>26.759741516757451</c:v>
                </c:pt>
                <c:pt idx="1384">
                  <c:v>26.759475399464016</c:v>
                </c:pt>
                <c:pt idx="1385">
                  <c:v>26.759209261845964</c:v>
                </c:pt>
                <c:pt idx="1386">
                  <c:v>26.758943081455389</c:v>
                </c:pt>
                <c:pt idx="1387">
                  <c:v>26.758676879956447</c:v>
                </c:pt>
                <c:pt idx="1388">
                  <c:v>26.758410634948298</c:v>
                </c:pt>
                <c:pt idx="1389">
                  <c:v>26.758144324003162</c:v>
                </c:pt>
                <c:pt idx="1390">
                  <c:v>26.757877946587655</c:v>
                </c:pt>
                <c:pt idx="1391">
                  <c:v>26.757611546450722</c:v>
                </c:pt>
                <c:pt idx="1392">
                  <c:v>26.757345100941915</c:v>
                </c:pt>
                <c:pt idx="1393">
                  <c:v>26.75707860948334</c:v>
                </c:pt>
                <c:pt idx="1394">
                  <c:v>26.756812049339626</c:v>
                </c:pt>
                <c:pt idx="1395">
                  <c:v>26.756545486108035</c:v>
                </c:pt>
                <c:pt idx="1396">
                  <c:v>26.756278852944135</c:v>
                </c:pt>
                <c:pt idx="1397">
                  <c:v>26.756012193184091</c:v>
                </c:pt>
                <c:pt idx="1398">
                  <c:v>26.755745461988685</c:v>
                </c:pt>
                <c:pt idx="1399">
                  <c:v>26.755478658765096</c:v>
                </c:pt>
                <c:pt idx="1400">
                  <c:v>26.755211804873266</c:v>
                </c:pt>
                <c:pt idx="1401">
                  <c:v>26.754944921787683</c:v>
                </c:pt>
                <c:pt idx="1402">
                  <c:v>26.754677986772791</c:v>
                </c:pt>
                <c:pt idx="1403">
                  <c:v>26.75441102124886</c:v>
                </c:pt>
                <c:pt idx="1404">
                  <c:v>26.754143958494243</c:v>
                </c:pt>
                <c:pt idx="1405">
                  <c:v>26.753876842100578</c:v>
                </c:pt>
                <c:pt idx="1406">
                  <c:v>26.753609693667435</c:v>
                </c:pt>
                <c:pt idx="1407">
                  <c:v>26.753342490596395</c:v>
                </c:pt>
                <c:pt idx="1408">
                  <c:v>26.75307523242385</c:v>
                </c:pt>
                <c:pt idx="1409">
                  <c:v>26.75280789658882</c:v>
                </c:pt>
                <c:pt idx="1410">
                  <c:v>26.752540526883379</c:v>
                </c:pt>
                <c:pt idx="1411">
                  <c:v>26.752273100785494</c:v>
                </c:pt>
                <c:pt idx="1412">
                  <c:v>26.75200563992696</c:v>
                </c:pt>
                <c:pt idx="1413">
                  <c:v>26.751738077814888</c:v>
                </c:pt>
                <c:pt idx="1414">
                  <c:v>26.751470480287345</c:v>
                </c:pt>
                <c:pt idx="1415">
                  <c:v>26.751202825174154</c:v>
                </c:pt>
                <c:pt idx="1416">
                  <c:v>26.750935090083118</c:v>
                </c:pt>
                <c:pt idx="1417">
                  <c:v>26.750667319105887</c:v>
                </c:pt>
                <c:pt idx="1418">
                  <c:v>26.750399490058857</c:v>
                </c:pt>
                <c:pt idx="1419">
                  <c:v>26.750131624941741</c:v>
                </c:pt>
                <c:pt idx="1420">
                  <c:v>26.749863679762989</c:v>
                </c:pt>
                <c:pt idx="1421">
                  <c:v>26.749595676625905</c:v>
                </c:pt>
                <c:pt idx="1422">
                  <c:v>26.749327615664303</c:v>
                </c:pt>
                <c:pt idx="1423">
                  <c:v>26.749059497059029</c:v>
                </c:pt>
                <c:pt idx="1424">
                  <c:v>26.748791298933725</c:v>
                </c:pt>
                <c:pt idx="1425">
                  <c:v>26.748523065695874</c:v>
                </c:pt>
                <c:pt idx="1426">
                  <c:v>26.748254797798069</c:v>
                </c:pt>
                <c:pt idx="1427">
                  <c:v>26.747986451559086</c:v>
                </c:pt>
                <c:pt idx="1428">
                  <c:v>26.747718071531715</c:v>
                </c:pt>
                <c:pt idx="1429">
                  <c:v>26.747449636327893</c:v>
                </c:pt>
                <c:pt idx="1430">
                  <c:v>26.747181102554173</c:v>
                </c:pt>
                <c:pt idx="1431">
                  <c:v>26.746912537262464</c:v>
                </c:pt>
                <c:pt idx="1432">
                  <c:v>26.746643919280167</c:v>
                </c:pt>
                <c:pt idx="1433">
                  <c:v>26.746375271638456</c:v>
                </c:pt>
                <c:pt idx="1434">
                  <c:v>26.746106551302997</c:v>
                </c:pt>
                <c:pt idx="1435">
                  <c:v>26.745837781497332</c:v>
                </c:pt>
                <c:pt idx="1436">
                  <c:v>26.74556898548348</c:v>
                </c:pt>
                <c:pt idx="1437">
                  <c:v>26.74530012035401</c:v>
                </c:pt>
                <c:pt idx="1438">
                  <c:v>26.745031209387655</c:v>
                </c:pt>
                <c:pt idx="1439">
                  <c:v>26.744762275924835</c:v>
                </c:pt>
                <c:pt idx="1440">
                  <c:v>26.744493255238673</c:v>
                </c:pt>
                <c:pt idx="1441">
                  <c:v>26.744224214993043</c:v>
                </c:pt>
                <c:pt idx="1442">
                  <c:v>26.743955134575881</c:v>
                </c:pt>
                <c:pt idx="1443">
                  <c:v>26.743686015510772</c:v>
                </c:pt>
                <c:pt idx="1444">
                  <c:v>26.743416881348672</c:v>
                </c:pt>
                <c:pt idx="1445">
                  <c:v>26.743147689628518</c:v>
                </c:pt>
                <c:pt idx="1446">
                  <c:v>26.742878463814773</c:v>
                </c:pt>
                <c:pt idx="1447">
                  <c:v>26.742609227654263</c:v>
                </c:pt>
                <c:pt idx="1448">
                  <c:v>26.742339938575142</c:v>
                </c:pt>
                <c:pt idx="1449">
                  <c:v>26.742070642114975</c:v>
                </c:pt>
                <c:pt idx="1450">
                  <c:v>26.741801273668152</c:v>
                </c:pt>
                <c:pt idx="1451">
                  <c:v>26.741531878820741</c:v>
                </c:pt>
                <c:pt idx="1452">
                  <c:v>26.741262503121735</c:v>
                </c:pt>
                <c:pt idx="1453">
                  <c:v>26.740993059764765</c:v>
                </c:pt>
                <c:pt idx="1454">
                  <c:v>26.740723594218114</c:v>
                </c:pt>
                <c:pt idx="1455">
                  <c:v>26.740454107809583</c:v>
                </c:pt>
                <c:pt idx="1456">
                  <c:v>26.740184623847593</c:v>
                </c:pt>
                <c:pt idx="1457">
                  <c:v>26.739915099607327</c:v>
                </c:pt>
                <c:pt idx="1458">
                  <c:v>26.739645558351068</c:v>
                </c:pt>
                <c:pt idx="1459">
                  <c:v>26.739376023405068</c:v>
                </c:pt>
                <c:pt idx="1460">
                  <c:v>26.73910645175998</c:v>
                </c:pt>
                <c:pt idx="1461">
                  <c:v>26.73883688875679</c:v>
                </c:pt>
                <c:pt idx="1462">
                  <c:v>26.738567313390035</c:v>
                </c:pt>
                <c:pt idx="1463">
                  <c:v>26.738297748708604</c:v>
                </c:pt>
                <c:pt idx="1464">
                  <c:v>26.738028151723473</c:v>
                </c:pt>
                <c:pt idx="1465">
                  <c:v>26.737758567435836</c:v>
                </c:pt>
                <c:pt idx="1466">
                  <c:v>26.737488930733448</c:v>
                </c:pt>
                <c:pt idx="1467">
                  <c:v>26.737219308792596</c:v>
                </c:pt>
                <c:pt idx="1468">
                  <c:v>26.736949680498476</c:v>
                </c:pt>
                <c:pt idx="1469">
                  <c:v>26.736680046741352</c:v>
                </c:pt>
                <c:pt idx="1470">
                  <c:v>26.736410408697083</c:v>
                </c:pt>
                <c:pt idx="1471">
                  <c:v>26.73614076725546</c:v>
                </c:pt>
                <c:pt idx="1472">
                  <c:v>26.735871145416521</c:v>
                </c:pt>
                <c:pt idx="1473">
                  <c:v>26.735601522215557</c:v>
                </c:pt>
                <c:pt idx="1474">
                  <c:v>26.735331898742917</c:v>
                </c:pt>
                <c:pt idx="1475">
                  <c:v>26.735062254168316</c:v>
                </c:pt>
                <c:pt idx="1476">
                  <c:v>26.734792611753441</c:v>
                </c:pt>
                <c:pt idx="1477">
                  <c:v>26.734522972857018</c:v>
                </c:pt>
                <c:pt idx="1478">
                  <c:v>26.734253338931374</c:v>
                </c:pt>
                <c:pt idx="1479">
                  <c:v>26.733983711526083</c:v>
                </c:pt>
                <c:pt idx="1480">
                  <c:v>26.733714114291402</c:v>
                </c:pt>
                <c:pt idx="1481">
                  <c:v>26.733444526996667</c:v>
                </c:pt>
                <c:pt idx="1482">
                  <c:v>26.733174951537908</c:v>
                </c:pt>
                <c:pt idx="1483">
                  <c:v>26.732905367955464</c:v>
                </c:pt>
                <c:pt idx="1484">
                  <c:v>26.732635800444179</c:v>
                </c:pt>
                <c:pt idx="1485">
                  <c:v>26.732366273367596</c:v>
                </c:pt>
                <c:pt idx="1486">
                  <c:v>26.732096767256511</c:v>
                </c:pt>
                <c:pt idx="1487">
                  <c:v>26.731827284801309</c:v>
                </c:pt>
                <c:pt idx="1488">
                  <c:v>26.731557806855154</c:v>
                </c:pt>
                <c:pt idx="1489">
                  <c:v>26.731288380398325</c:v>
                </c:pt>
                <c:pt idx="1490">
                  <c:v>26.731018942452458</c:v>
                </c:pt>
                <c:pt idx="1491">
                  <c:v>26.730749562382105</c:v>
                </c:pt>
                <c:pt idx="1492">
                  <c:v>26.730480199253371</c:v>
                </c:pt>
                <c:pt idx="1493">
                  <c:v>26.730210878448627</c:v>
                </c:pt>
                <c:pt idx="1494">
                  <c:v>26.729941647374254</c:v>
                </c:pt>
                <c:pt idx="1495">
                  <c:v>26.729672465272444</c:v>
                </c:pt>
                <c:pt idx="1496">
                  <c:v>26.729403313468584</c:v>
                </c:pt>
                <c:pt idx="1497">
                  <c:v>26.729134195166999</c:v>
                </c:pt>
                <c:pt idx="1498">
                  <c:v>26.728865135722632</c:v>
                </c:pt>
                <c:pt idx="1499">
                  <c:v>26.728596160446326</c:v>
                </c:pt>
                <c:pt idx="1500">
                  <c:v>26.72832725031331</c:v>
                </c:pt>
                <c:pt idx="1501">
                  <c:v>26.72805840859705</c:v>
                </c:pt>
                <c:pt idx="1502">
                  <c:v>26.727789638196416</c:v>
                </c:pt>
                <c:pt idx="1503">
                  <c:v>26.727520941915049</c:v>
                </c:pt>
                <c:pt idx="1504">
                  <c:v>26.727252344738233</c:v>
                </c:pt>
                <c:pt idx="1505">
                  <c:v>26.726983827275028</c:v>
                </c:pt>
                <c:pt idx="1506">
                  <c:v>26.726715370025975</c:v>
                </c:pt>
                <c:pt idx="1507">
                  <c:v>26.726446997657412</c:v>
                </c:pt>
                <c:pt idx="1508">
                  <c:v>26.726178690379708</c:v>
                </c:pt>
                <c:pt idx="1509">
                  <c:v>26.725910494572563</c:v>
                </c:pt>
                <c:pt idx="1510">
                  <c:v>26.725642368470858</c:v>
                </c:pt>
                <c:pt idx="1511">
                  <c:v>26.725374358186126</c:v>
                </c:pt>
                <c:pt idx="1512">
                  <c:v>26.725106443865833</c:v>
                </c:pt>
                <c:pt idx="1513">
                  <c:v>26.724838649362578</c:v>
                </c:pt>
                <c:pt idx="1514">
                  <c:v>26.724570932569925</c:v>
                </c:pt>
                <c:pt idx="1515">
                  <c:v>26.72430331727476</c:v>
                </c:pt>
                <c:pt idx="1516">
                  <c:v>26.724035783121799</c:v>
                </c:pt>
                <c:pt idx="1517">
                  <c:v>26.723768375947895</c:v>
                </c:pt>
                <c:pt idx="1518">
                  <c:v>26.723501097259028</c:v>
                </c:pt>
                <c:pt idx="1519">
                  <c:v>26.723233926595437</c:v>
                </c:pt>
                <c:pt idx="1520">
                  <c:v>26.722966843426168</c:v>
                </c:pt>
                <c:pt idx="1521">
                  <c:v>26.722699893122087</c:v>
                </c:pt>
                <c:pt idx="1522">
                  <c:v>26.722433033037198</c:v>
                </c:pt>
                <c:pt idx="1523">
                  <c:v>26.722166286417149</c:v>
                </c:pt>
                <c:pt idx="1524">
                  <c:v>26.721899654346217</c:v>
                </c:pt>
                <c:pt idx="1525">
                  <c:v>26.721633138103044</c:v>
                </c:pt>
                <c:pt idx="1526">
                  <c:v>26.721366738589364</c:v>
                </c:pt>
                <c:pt idx="1527">
                  <c:v>26.721100478698027</c:v>
                </c:pt>
                <c:pt idx="1528">
                  <c:v>26.720834315260131</c:v>
                </c:pt>
                <c:pt idx="1529">
                  <c:v>26.720568270977392</c:v>
                </c:pt>
                <c:pt idx="1530">
                  <c:v>26.720302368462352</c:v>
                </c:pt>
                <c:pt idx="1531">
                  <c:v>26.720036564263761</c:v>
                </c:pt>
                <c:pt idx="1532">
                  <c:v>26.719770880770625</c:v>
                </c:pt>
                <c:pt idx="1533">
                  <c:v>26.719505340245995</c:v>
                </c:pt>
                <c:pt idx="1534">
                  <c:v>26.719239898867876</c:v>
                </c:pt>
                <c:pt idx="1535">
                  <c:v>26.718974578656912</c:v>
                </c:pt>
                <c:pt idx="1536">
                  <c:v>26.718709379526938</c:v>
                </c:pt>
                <c:pt idx="1537">
                  <c:v>26.718444323262329</c:v>
                </c:pt>
                <c:pt idx="1538">
                  <c:v>26.718179365588718</c:v>
                </c:pt>
                <c:pt idx="1539">
                  <c:v>26.717914506007538</c:v>
                </c:pt>
                <c:pt idx="1540">
                  <c:v>26.717649788171187</c:v>
                </c:pt>
                <c:pt idx="1541">
                  <c:v>26.717385189411321</c:v>
                </c:pt>
                <c:pt idx="1542">
                  <c:v>26.717120709048995</c:v>
                </c:pt>
                <c:pt idx="1543">
                  <c:v>26.71685634631007</c:v>
                </c:pt>
                <c:pt idx="1544">
                  <c:v>26.716592078257538</c:v>
                </c:pt>
                <c:pt idx="1545">
                  <c:v>26.716327970095456</c:v>
                </c:pt>
                <c:pt idx="1546">
                  <c:v>26.716063954754876</c:v>
                </c:pt>
                <c:pt idx="1547">
                  <c:v>26.715800031036093</c:v>
                </c:pt>
                <c:pt idx="1548">
                  <c:v>26.715536219827626</c:v>
                </c:pt>
                <c:pt idx="1549">
                  <c:v>26.715272563915264</c:v>
                </c:pt>
                <c:pt idx="1550">
                  <c:v>26.715009017871324</c:v>
                </c:pt>
                <c:pt idx="1551">
                  <c:v>26.714745536170451</c:v>
                </c:pt>
                <c:pt idx="1552">
                  <c:v>26.714482183404428</c:v>
                </c:pt>
                <c:pt idx="1553">
                  <c:v>26.714218957876184</c:v>
                </c:pt>
                <c:pt idx="1554">
                  <c:v>26.713955813989298</c:v>
                </c:pt>
                <c:pt idx="1555">
                  <c:v>26.713692772073074</c:v>
                </c:pt>
                <c:pt idx="1556">
                  <c:v>26.713429852424291</c:v>
                </c:pt>
                <c:pt idx="1557">
                  <c:v>26.713167031340436</c:v>
                </c:pt>
                <c:pt idx="1558">
                  <c:v>26.712904285074909</c:v>
                </c:pt>
                <c:pt idx="1559">
                  <c:v>26.712641655785692</c:v>
                </c:pt>
                <c:pt idx="1560">
                  <c:v>26.712379075593759</c:v>
                </c:pt>
                <c:pt idx="1561">
                  <c:v>26.712116608757093</c:v>
                </c:pt>
                <c:pt idx="1562">
                  <c:v>26.711854209234399</c:v>
                </c:pt>
                <c:pt idx="1563">
                  <c:v>26.711591919277424</c:v>
                </c:pt>
                <c:pt idx="1564">
                  <c:v>26.711329714932337</c:v>
                </c:pt>
                <c:pt idx="1565">
                  <c:v>26.711067594341841</c:v>
                </c:pt>
                <c:pt idx="1566">
                  <c:v>26.710805533595508</c:v>
                </c:pt>
                <c:pt idx="1567">
                  <c:v>26.710543596998832</c:v>
                </c:pt>
                <c:pt idx="1568">
                  <c:v>26.710281716706273</c:v>
                </c:pt>
                <c:pt idx="1569">
                  <c:v>26.710019912899583</c:v>
                </c:pt>
                <c:pt idx="1570">
                  <c:v>26.709758161718526</c:v>
                </c:pt>
                <c:pt idx="1571">
                  <c:v>26.709496505534116</c:v>
                </c:pt>
                <c:pt idx="1572">
                  <c:v>26.709234920511555</c:v>
                </c:pt>
                <c:pt idx="1573">
                  <c:v>26.708973404799735</c:v>
                </c:pt>
                <c:pt idx="1574">
                  <c:v>26.708711956822174</c:v>
                </c:pt>
                <c:pt idx="1575">
                  <c:v>26.708450574724303</c:v>
                </c:pt>
                <c:pt idx="1576">
                  <c:v>26.70818927874604</c:v>
                </c:pt>
                <c:pt idx="1577">
                  <c:v>26.707928045202646</c:v>
                </c:pt>
                <c:pt idx="1578">
                  <c:v>26.707666850444934</c:v>
                </c:pt>
                <c:pt idx="1579">
                  <c:v>26.707405714800174</c:v>
                </c:pt>
                <c:pt idx="1580">
                  <c:v>26.707144614562679</c:v>
                </c:pt>
                <c:pt idx="1581">
                  <c:v>26.706883614230783</c:v>
                </c:pt>
                <c:pt idx="1582">
                  <c:v>26.706622624104558</c:v>
                </c:pt>
                <c:pt idx="1583">
                  <c:v>26.706361708710425</c:v>
                </c:pt>
                <c:pt idx="1584">
                  <c:v>26.706100844398186</c:v>
                </c:pt>
                <c:pt idx="1585">
                  <c:v>26.705840029604794</c:v>
                </c:pt>
                <c:pt idx="1586">
                  <c:v>26.705579240719125</c:v>
                </c:pt>
                <c:pt idx="1587">
                  <c:v>26.705318520369531</c:v>
                </c:pt>
                <c:pt idx="1588">
                  <c:v>26.705057866985175</c:v>
                </c:pt>
                <c:pt idx="1589">
                  <c:v>26.704797257148623</c:v>
                </c:pt>
                <c:pt idx="1590">
                  <c:v>26.704536689473024</c:v>
                </c:pt>
                <c:pt idx="1591">
                  <c:v>26.704276118584779</c:v>
                </c:pt>
                <c:pt idx="1592">
                  <c:v>26.704015587245379</c:v>
                </c:pt>
                <c:pt idx="1593">
                  <c:v>26.703755116275683</c:v>
                </c:pt>
                <c:pt idx="1594">
                  <c:v>26.703494704365781</c:v>
                </c:pt>
                <c:pt idx="1595">
                  <c:v>26.703234328361734</c:v>
                </c:pt>
                <c:pt idx="1596">
                  <c:v>26.702973987129525</c:v>
                </c:pt>
                <c:pt idx="1597">
                  <c:v>26.70271367957848</c:v>
                </c:pt>
                <c:pt idx="1598">
                  <c:v>26.70245336062402</c:v>
                </c:pt>
                <c:pt idx="1599">
                  <c:v>26.702193095289957</c:v>
                </c:pt>
                <c:pt idx="1600">
                  <c:v>26.7019328827338</c:v>
                </c:pt>
                <c:pt idx="1601">
                  <c:v>26.701672700019582</c:v>
                </c:pt>
                <c:pt idx="1602">
                  <c:v>26.701412524360116</c:v>
                </c:pt>
                <c:pt idx="1603">
                  <c:v>26.701152398930716</c:v>
                </c:pt>
                <c:pt idx="1604">
                  <c:v>26.700892256970576</c:v>
                </c:pt>
                <c:pt idx="1605">
                  <c:v>26.700632163760631</c:v>
                </c:pt>
                <c:pt idx="1606">
                  <c:v>26.700372074630156</c:v>
                </c:pt>
                <c:pt idx="1607">
                  <c:v>26.700112032891823</c:v>
                </c:pt>
                <c:pt idx="1608">
                  <c:v>26.699852015659424</c:v>
                </c:pt>
                <c:pt idx="1609">
                  <c:v>26.699592022380891</c:v>
                </c:pt>
                <c:pt idx="1610">
                  <c:v>26.699332052224296</c:v>
                </c:pt>
                <c:pt idx="1611">
                  <c:v>26.699072126414389</c:v>
                </c:pt>
                <c:pt idx="1612">
                  <c:v>26.698812200244564</c:v>
                </c:pt>
                <c:pt idx="1613">
                  <c:v>26.698552294898391</c:v>
                </c:pt>
                <c:pt idx="1614">
                  <c:v>26.69829240955163</c:v>
                </c:pt>
                <c:pt idx="1615">
                  <c:v>26.698032565307329</c:v>
                </c:pt>
                <c:pt idx="1616">
                  <c:v>26.697772739270928</c:v>
                </c:pt>
                <c:pt idx="1617">
                  <c:v>26.697512908481528</c:v>
                </c:pt>
                <c:pt idx="1618">
                  <c:v>26.697253071796656</c:v>
                </c:pt>
                <c:pt idx="1619">
                  <c:v>26.696993272241837</c:v>
                </c:pt>
                <c:pt idx="1620">
                  <c:v>26.696733515312332</c:v>
                </c:pt>
                <c:pt idx="1621">
                  <c:v>26.69647381766228</c:v>
                </c:pt>
                <c:pt idx="1622">
                  <c:v>26.696214107747902</c:v>
                </c:pt>
                <c:pt idx="1623">
                  <c:v>26.695954467953282</c:v>
                </c:pt>
                <c:pt idx="1624">
                  <c:v>26.695694826531948</c:v>
                </c:pt>
                <c:pt idx="1625">
                  <c:v>26.695435199710786</c:v>
                </c:pt>
                <c:pt idx="1626">
                  <c:v>26.695175581806424</c:v>
                </c:pt>
                <c:pt idx="1627">
                  <c:v>26.694915945180107</c:v>
                </c:pt>
                <c:pt idx="1628">
                  <c:v>26.694656350486955</c:v>
                </c:pt>
                <c:pt idx="1629">
                  <c:v>26.694396726463964</c:v>
                </c:pt>
                <c:pt idx="1630">
                  <c:v>26.694137111981249</c:v>
                </c:pt>
                <c:pt idx="1631">
                  <c:v>26.693877480230189</c:v>
                </c:pt>
                <c:pt idx="1632">
                  <c:v>26.693617804643804</c:v>
                </c:pt>
                <c:pt idx="1633">
                  <c:v>26.693358102835191</c:v>
                </c:pt>
                <c:pt idx="1634">
                  <c:v>26.693098370692372</c:v>
                </c:pt>
                <c:pt idx="1635">
                  <c:v>26.692838582285621</c:v>
                </c:pt>
                <c:pt idx="1636">
                  <c:v>26.692578778101069</c:v>
                </c:pt>
                <c:pt idx="1637">
                  <c:v>26.692318910625229</c:v>
                </c:pt>
                <c:pt idx="1638">
                  <c:v>26.692059042789452</c:v>
                </c:pt>
                <c:pt idx="1639">
                  <c:v>26.691799105687338</c:v>
                </c:pt>
                <c:pt idx="1640">
                  <c:v>26.691539140570246</c:v>
                </c:pt>
                <c:pt idx="1641">
                  <c:v>26.691279100963442</c:v>
                </c:pt>
                <c:pt idx="1642">
                  <c:v>26.691018984732427</c:v>
                </c:pt>
                <c:pt idx="1643">
                  <c:v>26.690758833892065</c:v>
                </c:pt>
                <c:pt idx="1644">
                  <c:v>26.690498624590383</c:v>
                </c:pt>
                <c:pt idx="1645">
                  <c:v>26.690238355155586</c:v>
                </c:pt>
                <c:pt idx="1646">
                  <c:v>26.689978024396968</c:v>
                </c:pt>
                <c:pt idx="1647">
                  <c:v>26.689717631036192</c:v>
                </c:pt>
                <c:pt idx="1648">
                  <c:v>26.689457174068288</c:v>
                </c:pt>
                <c:pt idx="1649">
                  <c:v>26.689196652572534</c:v>
                </c:pt>
                <c:pt idx="1650">
                  <c:v>26.688936066082942</c:v>
                </c:pt>
                <c:pt idx="1651">
                  <c:v>26.688675414035131</c:v>
                </c:pt>
                <c:pt idx="1652">
                  <c:v>26.688414718096602</c:v>
                </c:pt>
                <c:pt idx="1653">
                  <c:v>26.688153934217837</c:v>
                </c:pt>
                <c:pt idx="1654">
                  <c:v>26.687893106369867</c:v>
                </c:pt>
                <c:pt idx="1655">
                  <c:v>26.687632190824903</c:v>
                </c:pt>
                <c:pt idx="1656">
                  <c:v>26.687371209889662</c:v>
                </c:pt>
                <c:pt idx="1657">
                  <c:v>26.687110164046295</c:v>
                </c:pt>
                <c:pt idx="1658">
                  <c:v>26.68684905390537</c:v>
                </c:pt>
                <c:pt idx="1659">
                  <c:v>26.68658790216114</c:v>
                </c:pt>
                <c:pt idx="1660">
                  <c:v>26.68632664368117</c:v>
                </c:pt>
                <c:pt idx="1661">
                  <c:v>26.68606534549156</c:v>
                </c:pt>
                <c:pt idx="1662">
                  <c:v>26.685803986499888</c:v>
                </c:pt>
                <c:pt idx="1663">
                  <c:v>26.685542568052071</c:v>
                </c:pt>
                <c:pt idx="1664">
                  <c:v>26.685281091313815</c:v>
                </c:pt>
                <c:pt idx="1665">
                  <c:v>26.68501957960083</c:v>
                </c:pt>
                <c:pt idx="1666">
                  <c:v>26.684757990426295</c:v>
                </c:pt>
                <c:pt idx="1667">
                  <c:v>26.68449632519857</c:v>
                </c:pt>
                <c:pt idx="1668">
                  <c:v>26.684234629484653</c:v>
                </c:pt>
                <c:pt idx="1669">
                  <c:v>26.68397286095168</c:v>
                </c:pt>
                <c:pt idx="1670">
                  <c:v>26.683711065231339</c:v>
                </c:pt>
                <c:pt idx="1671">
                  <c:v>26.68344919985967</c:v>
                </c:pt>
                <c:pt idx="1672">
                  <c:v>26.683187288551533</c:v>
                </c:pt>
                <c:pt idx="1673">
                  <c:v>26.682925355036257</c:v>
                </c:pt>
                <c:pt idx="1674">
                  <c:v>26.682663378856873</c:v>
                </c:pt>
                <c:pt idx="1675">
                  <c:v>26.682401361901121</c:v>
                </c:pt>
                <c:pt idx="1676">
                  <c:v>26.682139305795438</c:v>
                </c:pt>
                <c:pt idx="1677">
                  <c:v>26.681877212289038</c:v>
                </c:pt>
                <c:pt idx="1678">
                  <c:v>26.681615083172883</c:v>
                </c:pt>
                <c:pt idx="1679">
                  <c:v>26.68135292028704</c:v>
                </c:pt>
                <c:pt idx="1680">
                  <c:v>26.681090703479715</c:v>
                </c:pt>
                <c:pt idx="1681">
                  <c:v>26.680828456765695</c:v>
                </c:pt>
                <c:pt idx="1682">
                  <c:v>26.680566204218412</c:v>
                </c:pt>
                <c:pt idx="1683">
                  <c:v>26.680303925868202</c:v>
                </c:pt>
                <c:pt idx="1684">
                  <c:v>26.680041645815606</c:v>
                </c:pt>
                <c:pt idx="1685">
                  <c:v>26.679779322353482</c:v>
                </c:pt>
                <c:pt idx="1686">
                  <c:v>26.679516979713231</c:v>
                </c:pt>
                <c:pt idx="1687">
                  <c:v>26.679254642189786</c:v>
                </c:pt>
                <c:pt idx="1688">
                  <c:v>26.678992268266633</c:v>
                </c:pt>
                <c:pt idx="1689">
                  <c:v>26.678729904300575</c:v>
                </c:pt>
                <c:pt idx="1690">
                  <c:v>26.678467508852219</c:v>
                </c:pt>
                <c:pt idx="1691">
                  <c:v>26.678205106369145</c:v>
                </c:pt>
                <c:pt idx="1692">
                  <c:v>26.677942677299743</c:v>
                </c:pt>
                <c:pt idx="1693">
                  <c:v>26.677680246197969</c:v>
                </c:pt>
                <c:pt idx="1694">
                  <c:v>26.677417837625569</c:v>
                </c:pt>
                <c:pt idx="1695">
                  <c:v>26.67715543205458</c:v>
                </c:pt>
                <c:pt idx="1696">
                  <c:v>26.676893053974506</c:v>
                </c:pt>
                <c:pt idx="1697">
                  <c:v>26.676630662030174</c:v>
                </c:pt>
                <c:pt idx="1698">
                  <c:v>26.676368280752293</c:v>
                </c:pt>
                <c:pt idx="1699">
                  <c:v>26.676105890693119</c:v>
                </c:pt>
                <c:pt idx="1700">
                  <c:v>26.67584351652804</c:v>
                </c:pt>
                <c:pt idx="1701">
                  <c:v>26.675581160921112</c:v>
                </c:pt>
                <c:pt idx="1702">
                  <c:v>26.675318870578636</c:v>
                </c:pt>
                <c:pt idx="1703">
                  <c:v>26.675056604243839</c:v>
                </c:pt>
                <c:pt idx="1704">
                  <c:v>26.674794342653858</c:v>
                </c:pt>
                <c:pt idx="1705">
                  <c:v>26.67453211076446</c:v>
                </c:pt>
                <c:pt idx="1706">
                  <c:v>26.674269889273106</c:v>
                </c:pt>
                <c:pt idx="1707">
                  <c:v>26.674007725136811</c:v>
                </c:pt>
                <c:pt idx="1708">
                  <c:v>26.673745621151092</c:v>
                </c:pt>
                <c:pt idx="1709">
                  <c:v>26.673483536228652</c:v>
                </c:pt>
                <c:pt idx="1710">
                  <c:v>26.673221473403164</c:v>
                </c:pt>
                <c:pt idx="1711">
                  <c:v>26.672959479654146</c:v>
                </c:pt>
                <c:pt idx="1712">
                  <c:v>26.67269753595599</c:v>
                </c:pt>
                <c:pt idx="1713">
                  <c:v>26.672435645280732</c:v>
                </c:pt>
                <c:pt idx="1714">
                  <c:v>26.672173788883658</c:v>
                </c:pt>
                <c:pt idx="1715">
                  <c:v>26.671911991887498</c:v>
                </c:pt>
                <c:pt idx="1716">
                  <c:v>26.671650279568841</c:v>
                </c:pt>
                <c:pt idx="1717">
                  <c:v>26.67138861113018</c:v>
                </c:pt>
                <c:pt idx="1718">
                  <c:v>26.671127034017896</c:v>
                </c:pt>
                <c:pt idx="1719">
                  <c:v>26.67086550755565</c:v>
                </c:pt>
                <c:pt idx="1720">
                  <c:v>26.670604101246322</c:v>
                </c:pt>
                <c:pt idx="1721">
                  <c:v>26.67034275265134</c:v>
                </c:pt>
                <c:pt idx="1722">
                  <c:v>26.670081465227621</c:v>
                </c:pt>
                <c:pt idx="1723">
                  <c:v>26.669820286650932</c:v>
                </c:pt>
                <c:pt idx="1724">
                  <c:v>26.669559176457103</c:v>
                </c:pt>
                <c:pt idx="1725">
                  <c:v>26.669298204343008</c:v>
                </c:pt>
                <c:pt idx="1726">
                  <c:v>26.669037330011186</c:v>
                </c:pt>
                <c:pt idx="1727">
                  <c:v>26.668776535252849</c:v>
                </c:pt>
                <c:pt idx="1728">
                  <c:v>26.668515845804716</c:v>
                </c:pt>
                <c:pt idx="1729">
                  <c:v>26.668255265493066</c:v>
                </c:pt>
                <c:pt idx="1730">
                  <c:v>26.667994776138553</c:v>
                </c:pt>
                <c:pt idx="1731">
                  <c:v>26.667734425725126</c:v>
                </c:pt>
                <c:pt idx="1732">
                  <c:v>26.667474196141608</c:v>
                </c:pt>
                <c:pt idx="1733">
                  <c:v>26.667214069312116</c:v>
                </c:pt>
                <c:pt idx="1734">
                  <c:v>26.666954115282145</c:v>
                </c:pt>
                <c:pt idx="1735">
                  <c:v>26.666694294129037</c:v>
                </c:pt>
                <c:pt idx="1736">
                  <c:v>26.666434588030796</c:v>
                </c:pt>
                <c:pt idx="1737">
                  <c:v>26.666175023020632</c:v>
                </c:pt>
                <c:pt idx="1738">
                  <c:v>26.665915603407733</c:v>
                </c:pt>
                <c:pt idx="1739">
                  <c:v>26.665656333542575</c:v>
                </c:pt>
                <c:pt idx="1740">
                  <c:v>26.665397239582465</c:v>
                </c:pt>
                <c:pt idx="1741">
                  <c:v>26.665138281983573</c:v>
                </c:pt>
                <c:pt idx="1742">
                  <c:v>26.66487946506609</c:v>
                </c:pt>
                <c:pt idx="1743">
                  <c:v>26.664620837376361</c:v>
                </c:pt>
                <c:pt idx="1744">
                  <c:v>26.664362381295522</c:v>
                </c:pt>
                <c:pt idx="1745">
                  <c:v>26.664104079515297</c:v>
                </c:pt>
                <c:pt idx="1746">
                  <c:v>26.663845980594267</c:v>
                </c:pt>
                <c:pt idx="1747">
                  <c:v>26.663588067078138</c:v>
                </c:pt>
                <c:pt idx="1748">
                  <c:v>26.663330365509982</c:v>
                </c:pt>
                <c:pt idx="1749">
                  <c:v>26.663072836597308</c:v>
                </c:pt>
                <c:pt idx="1750">
                  <c:v>26.662815484851297</c:v>
                </c:pt>
                <c:pt idx="1751">
                  <c:v>26.662558336906908</c:v>
                </c:pt>
                <c:pt idx="1752">
                  <c:v>26.662301419387585</c:v>
                </c:pt>
                <c:pt idx="1753">
                  <c:v>26.662044692787582</c:v>
                </c:pt>
                <c:pt idx="1754">
                  <c:v>26.661788205648921</c:v>
                </c:pt>
                <c:pt idx="1755">
                  <c:v>26.661531940659913</c:v>
                </c:pt>
                <c:pt idx="1756">
                  <c:v>26.661275902260897</c:v>
                </c:pt>
                <c:pt idx="1757">
                  <c:v>26.6610200948761</c:v>
                </c:pt>
                <c:pt idx="1758">
                  <c:v>26.660764501145771</c:v>
                </c:pt>
                <c:pt idx="1759">
                  <c:v>26.660509147490757</c:v>
                </c:pt>
                <c:pt idx="1760">
                  <c:v>26.660254060314504</c:v>
                </c:pt>
                <c:pt idx="1761">
                  <c:v>26.659999244147915</c:v>
                </c:pt>
                <c:pt idx="1762">
                  <c:v>26.659744681383035</c:v>
                </c:pt>
                <c:pt idx="1763">
                  <c:v>26.659490332464774</c:v>
                </c:pt>
                <c:pt idx="1764">
                  <c:v>26.659236267752455</c:v>
                </c:pt>
                <c:pt idx="1765">
                  <c:v>26.65898249176988</c:v>
                </c:pt>
                <c:pt idx="1766">
                  <c:v>26.658728964963363</c:v>
                </c:pt>
                <c:pt idx="1767">
                  <c:v>26.658475735639286</c:v>
                </c:pt>
                <c:pt idx="1768">
                  <c:v>26.658222764314491</c:v>
                </c:pt>
                <c:pt idx="1769">
                  <c:v>26.6579700772512</c:v>
                </c:pt>
                <c:pt idx="1770">
                  <c:v>26.657717657005836</c:v>
                </c:pt>
                <c:pt idx="1771">
                  <c:v>26.657465529937191</c:v>
                </c:pt>
                <c:pt idx="1772">
                  <c:v>26.657213744443109</c:v>
                </c:pt>
                <c:pt idx="1773">
                  <c:v>26.656962217001254</c:v>
                </c:pt>
                <c:pt idx="1774">
                  <c:v>26.656710996050123</c:v>
                </c:pt>
                <c:pt idx="1775">
                  <c:v>26.656460108112601</c:v>
                </c:pt>
                <c:pt idx="1776">
                  <c:v>26.656209557625676</c:v>
                </c:pt>
                <c:pt idx="1777">
                  <c:v>26.655959305274315</c:v>
                </c:pt>
                <c:pt idx="1778">
                  <c:v>26.655709377633272</c:v>
                </c:pt>
                <c:pt idx="1779">
                  <c:v>26.655459779387989</c:v>
                </c:pt>
                <c:pt idx="1780">
                  <c:v>26.655210515181693</c:v>
                </c:pt>
                <c:pt idx="1781">
                  <c:v>26.654961567930972</c:v>
                </c:pt>
                <c:pt idx="1782">
                  <c:v>26.654712986414356</c:v>
                </c:pt>
                <c:pt idx="1783">
                  <c:v>26.654464731393585</c:v>
                </c:pt>
                <c:pt idx="1784">
                  <c:v>26.654216829740548</c:v>
                </c:pt>
                <c:pt idx="1785">
                  <c:v>26.653969308332954</c:v>
                </c:pt>
                <c:pt idx="1786">
                  <c:v>26.653722149991697</c:v>
                </c:pt>
                <c:pt idx="1787">
                  <c:v>26.653475359574688</c:v>
                </c:pt>
                <c:pt idx="1788">
                  <c:v>26.653228941934604</c:v>
                </c:pt>
                <c:pt idx="1789">
                  <c:v>26.652982923848462</c:v>
                </c:pt>
                <c:pt idx="1790">
                  <c:v>26.652737266244095</c:v>
                </c:pt>
                <c:pt idx="1791">
                  <c:v>26.65249197382586</c:v>
                </c:pt>
                <c:pt idx="1792">
                  <c:v>26.652247095419408</c:v>
                </c:pt>
                <c:pt idx="1793">
                  <c:v>26.652002613734869</c:v>
                </c:pt>
                <c:pt idx="1794">
                  <c:v>26.651758511461637</c:v>
                </c:pt>
                <c:pt idx="1795">
                  <c:v>26.651514837360146</c:v>
                </c:pt>
                <c:pt idx="1796">
                  <c:v>26.651271574082045</c:v>
                </c:pt>
                <c:pt idx="1797">
                  <c:v>26.651028726279524</c:v>
                </c:pt>
                <c:pt idx="1798">
                  <c:v>26.650786298574566</c:v>
                </c:pt>
                <c:pt idx="1799">
                  <c:v>26.650544273530439</c:v>
                </c:pt>
                <c:pt idx="1800">
                  <c:v>26.650302699759738</c:v>
                </c:pt>
                <c:pt idx="1801">
                  <c:v>26.650061559755279</c:v>
                </c:pt>
                <c:pt idx="1802">
                  <c:v>26.649820858009299</c:v>
                </c:pt>
                <c:pt idx="1803">
                  <c:v>26.649580620930745</c:v>
                </c:pt>
                <c:pt idx="1804">
                  <c:v>26.649340809075369</c:v>
                </c:pt>
                <c:pt idx="1805">
                  <c:v>26.649101448798014</c:v>
                </c:pt>
                <c:pt idx="1806">
                  <c:v>26.64886254450089</c:v>
                </c:pt>
                <c:pt idx="1807">
                  <c:v>26.648624122521191</c:v>
                </c:pt>
                <c:pt idx="1808">
                  <c:v>26.648386143360533</c:v>
                </c:pt>
                <c:pt idx="1809">
                  <c:v>26.648148633329335</c:v>
                </c:pt>
                <c:pt idx="1810">
                  <c:v>26.647911574747408</c:v>
                </c:pt>
                <c:pt idx="1811">
                  <c:v>26.647675037929261</c:v>
                </c:pt>
                <c:pt idx="1812">
                  <c:v>26.647438961266211</c:v>
                </c:pt>
                <c:pt idx="1813">
                  <c:v>26.647203370882021</c:v>
                </c:pt>
                <c:pt idx="1814">
                  <c:v>26.646968271176238</c:v>
                </c:pt>
                <c:pt idx="1815">
                  <c:v>26.646733666260218</c:v>
                </c:pt>
                <c:pt idx="1816">
                  <c:v>26.646499582241347</c:v>
                </c:pt>
                <c:pt idx="1817">
                  <c:v>26.646265979384854</c:v>
                </c:pt>
                <c:pt idx="1818">
                  <c:v>26.646032861741563</c:v>
                </c:pt>
                <c:pt idx="1819">
                  <c:v>26.645800277390556</c:v>
                </c:pt>
                <c:pt idx="1820">
                  <c:v>26.645568208580347</c:v>
                </c:pt>
                <c:pt idx="1821">
                  <c:v>26.645336659329804</c:v>
                </c:pt>
                <c:pt idx="1822">
                  <c:v>26.645105633744453</c:v>
                </c:pt>
                <c:pt idx="1823">
                  <c:v>26.64487515787841</c:v>
                </c:pt>
                <c:pt idx="1824">
                  <c:v>26.644645191971868</c:v>
                </c:pt>
                <c:pt idx="1825">
                  <c:v>26.644415784031398</c:v>
                </c:pt>
                <c:pt idx="1826">
                  <c:v>26.644186894222589</c:v>
                </c:pt>
                <c:pt idx="1827">
                  <c:v>26.643958570708154</c:v>
                </c:pt>
                <c:pt idx="1828">
                  <c:v>26.643730751616342</c:v>
                </c:pt>
                <c:pt idx="1829">
                  <c:v>26.64350348499222</c:v>
                </c:pt>
                <c:pt idx="1830">
                  <c:v>26.643276796914595</c:v>
                </c:pt>
                <c:pt idx="1831">
                  <c:v>26.643050669390572</c:v>
                </c:pt>
                <c:pt idx="1832">
                  <c:v>26.642825106420862</c:v>
                </c:pt>
                <c:pt idx="1833">
                  <c:v>26.642600111977341</c:v>
                </c:pt>
                <c:pt idx="1834">
                  <c:v>26.642375667981018</c:v>
                </c:pt>
                <c:pt idx="1835">
                  <c:v>26.642151822375926</c:v>
                </c:pt>
                <c:pt idx="1836">
                  <c:v>26.641928578952523</c:v>
                </c:pt>
                <c:pt idx="1837">
                  <c:v>26.641705897670214</c:v>
                </c:pt>
                <c:pt idx="1838">
                  <c:v>26.641483804269029</c:v>
                </c:pt>
                <c:pt idx="1839">
                  <c:v>26.641262302515582</c:v>
                </c:pt>
                <c:pt idx="1840">
                  <c:v>26.641041396144661</c:v>
                </c:pt>
                <c:pt idx="1841">
                  <c:v>26.64082108885502</c:v>
                </c:pt>
                <c:pt idx="1842">
                  <c:v>26.640601384301863</c:v>
                </c:pt>
                <c:pt idx="1843">
                  <c:v>26.640382264079456</c:v>
                </c:pt>
                <c:pt idx="1844">
                  <c:v>26.640163775777861</c:v>
                </c:pt>
                <c:pt idx="1845">
                  <c:v>26.639945878861251</c:v>
                </c:pt>
                <c:pt idx="1846">
                  <c:v>26.639728620783139</c:v>
                </c:pt>
                <c:pt idx="1847">
                  <c:v>26.63951198286874</c:v>
                </c:pt>
                <c:pt idx="1848">
                  <c:v>26.639295968373929</c:v>
                </c:pt>
                <c:pt idx="1849">
                  <c:v>26.639080602401446</c:v>
                </c:pt>
                <c:pt idx="1850">
                  <c:v>26.638865844061076</c:v>
                </c:pt>
                <c:pt idx="1851">
                  <c:v>26.638651718406514</c:v>
                </c:pt>
                <c:pt idx="1852">
                  <c:v>26.638438228223812</c:v>
                </c:pt>
                <c:pt idx="1853">
                  <c:v>26.638225376272366</c:v>
                </c:pt>
                <c:pt idx="1854">
                  <c:v>26.63801316519714</c:v>
                </c:pt>
                <c:pt idx="1855">
                  <c:v>26.637801619458571</c:v>
                </c:pt>
                <c:pt idx="1856">
                  <c:v>26.637590675566674</c:v>
                </c:pt>
                <c:pt idx="1857">
                  <c:v>26.637380401671624</c:v>
                </c:pt>
                <c:pt idx="1858">
                  <c:v>26.637170799967141</c:v>
                </c:pt>
                <c:pt idx="1859">
                  <c:v>26.636961806460953</c:v>
                </c:pt>
                <c:pt idx="1860">
                  <c:v>26.636753488857085</c:v>
                </c:pt>
                <c:pt idx="1861">
                  <c:v>26.636545848894709</c:v>
                </c:pt>
                <c:pt idx="1862">
                  <c:v>26.636338866074418</c:v>
                </c:pt>
                <c:pt idx="1863">
                  <c:v>26.636132541746889</c:v>
                </c:pt>
                <c:pt idx="1864">
                  <c:v>26.635926855099907</c:v>
                </c:pt>
                <c:pt idx="1865">
                  <c:v>26.635721807261127</c:v>
                </c:pt>
                <c:pt idx="1866">
                  <c:v>26.635517421090398</c:v>
                </c:pt>
                <c:pt idx="1867">
                  <c:v>26.635313697380035</c:v>
                </c:pt>
                <c:pt idx="1868">
                  <c:v>26.635110680736208</c:v>
                </c:pt>
                <c:pt idx="1869">
                  <c:v>26.634908327731594</c:v>
                </c:pt>
                <c:pt idx="1870">
                  <c:v>26.634706594806552</c:v>
                </c:pt>
                <c:pt idx="1871">
                  <c:v>26.634505570110534</c:v>
                </c:pt>
                <c:pt idx="1872">
                  <c:v>26.63430518790377</c:v>
                </c:pt>
                <c:pt idx="1873">
                  <c:v>26.634105470160367</c:v>
                </c:pt>
                <c:pt idx="1874">
                  <c:v>26.633906438759492</c:v>
                </c:pt>
                <c:pt idx="1875">
                  <c:v>26.633708027678264</c:v>
                </c:pt>
                <c:pt idx="1876">
                  <c:v>26.63351030264921</c:v>
                </c:pt>
                <c:pt idx="1877">
                  <c:v>26.633313219371981</c:v>
                </c:pt>
                <c:pt idx="1878">
                  <c:v>26.63311679950645</c:v>
                </c:pt>
                <c:pt idx="1879">
                  <c:v>26.632921064666284</c:v>
                </c:pt>
                <c:pt idx="1880">
                  <c:v>26.632725970409343</c:v>
                </c:pt>
                <c:pt idx="1881">
                  <c:v>26.63253156028312</c:v>
                </c:pt>
                <c:pt idx="1882">
                  <c:v>26.632337811793512</c:v>
                </c:pt>
                <c:pt idx="1883">
                  <c:v>26.63214470242908</c:v>
                </c:pt>
                <c:pt idx="1884">
                  <c:v>26.631952275676184</c:v>
                </c:pt>
                <c:pt idx="1885">
                  <c:v>26.631760530925096</c:v>
                </c:pt>
                <c:pt idx="1886">
                  <c:v>26.631569423739204</c:v>
                </c:pt>
                <c:pt idx="1887">
                  <c:v>26.6313789753912</c:v>
                </c:pt>
                <c:pt idx="1888">
                  <c:v>26.631189207320851</c:v>
                </c:pt>
                <c:pt idx="1889">
                  <c:v>26.631000096862948</c:v>
                </c:pt>
                <c:pt idx="1890">
                  <c:v>26.630811621395946</c:v>
                </c:pt>
                <c:pt idx="1891">
                  <c:v>26.630623824088133</c:v>
                </c:pt>
                <c:pt idx="1892">
                  <c:v>26.630436660350291</c:v>
                </c:pt>
                <c:pt idx="1893">
                  <c:v>26.630250173330651</c:v>
                </c:pt>
                <c:pt idx="1894">
                  <c:v>26.630064318363512</c:v>
                </c:pt>
                <c:pt idx="1895">
                  <c:v>26.629879116783169</c:v>
                </c:pt>
                <c:pt idx="1896">
                  <c:v>26.629694567715138</c:v>
                </c:pt>
                <c:pt idx="1897">
                  <c:v>26.629510670539464</c:v>
                </c:pt>
                <c:pt idx="1898">
                  <c:v>26.629327424432994</c:v>
                </c:pt>
                <c:pt idx="1899">
                  <c:v>26.629144828631986</c:v>
                </c:pt>
                <c:pt idx="1900">
                  <c:v>26.628962860370923</c:v>
                </c:pt>
                <c:pt idx="1901">
                  <c:v>26.628781562891966</c:v>
                </c:pt>
                <c:pt idx="1902">
                  <c:v>26.628600913444199</c:v>
                </c:pt>
                <c:pt idx="1903">
                  <c:v>26.628420911221898</c:v>
                </c:pt>
                <c:pt idx="1904">
                  <c:v>26.628241533613355</c:v>
                </c:pt>
                <c:pt idx="1905">
                  <c:v>26.628062823747406</c:v>
                </c:pt>
                <c:pt idx="1906">
                  <c:v>26.627884780934679</c:v>
                </c:pt>
                <c:pt idx="1907">
                  <c:v>26.627707382406491</c:v>
                </c:pt>
                <c:pt idx="1908">
                  <c:v>26.627530627377872</c:v>
                </c:pt>
                <c:pt idx="1909">
                  <c:v>26.62735449311419</c:v>
                </c:pt>
                <c:pt idx="1910">
                  <c:v>26.627179022669555</c:v>
                </c:pt>
                <c:pt idx="1911">
                  <c:v>26.627004149334994</c:v>
                </c:pt>
                <c:pt idx="1912">
                  <c:v>26.626829938107949</c:v>
                </c:pt>
                <c:pt idx="1913">
                  <c:v>26.626656366138533</c:v>
                </c:pt>
                <c:pt idx="1914">
                  <c:v>26.626483454457031</c:v>
                </c:pt>
                <c:pt idx="1915">
                  <c:v>26.626311158100545</c:v>
                </c:pt>
                <c:pt idx="1916">
                  <c:v>26.62613947590803</c:v>
                </c:pt>
                <c:pt idx="1917">
                  <c:v>26.625968450644205</c:v>
                </c:pt>
                <c:pt idx="1918">
                  <c:v>26.625798059143154</c:v>
                </c:pt>
                <c:pt idx="1919">
                  <c:v>26.625628300176256</c:v>
                </c:pt>
                <c:pt idx="1920">
                  <c:v>26.625459150353837</c:v>
                </c:pt>
                <c:pt idx="1921">
                  <c:v>26.625290652305232</c:v>
                </c:pt>
                <c:pt idx="1922">
                  <c:v>26.625122804597929</c:v>
                </c:pt>
                <c:pt idx="1923">
                  <c:v>26.624955561993591</c:v>
                </c:pt>
                <c:pt idx="1924">
                  <c:v>26.624788945078897</c:v>
                </c:pt>
                <c:pt idx="1925">
                  <c:v>26.624622930543985</c:v>
                </c:pt>
                <c:pt idx="1926">
                  <c:v>26.624457561049795</c:v>
                </c:pt>
                <c:pt idx="1927">
                  <c:v>26.624292813503502</c:v>
                </c:pt>
                <c:pt idx="1928">
                  <c:v>26.624128708619644</c:v>
                </c:pt>
                <c:pt idx="1929">
                  <c:v>26.623965201424095</c:v>
                </c:pt>
                <c:pt idx="1930">
                  <c:v>26.623802312818089</c:v>
                </c:pt>
                <c:pt idx="1931">
                  <c:v>26.623640019854587</c:v>
                </c:pt>
                <c:pt idx="1932">
                  <c:v>26.623478387586175</c:v>
                </c:pt>
                <c:pt idx="1933">
                  <c:v>26.623317349368193</c:v>
                </c:pt>
                <c:pt idx="1934">
                  <c:v>26.623156904444063</c:v>
                </c:pt>
                <c:pt idx="1935">
                  <c:v>26.622997074175331</c:v>
                </c:pt>
                <c:pt idx="1936">
                  <c:v>26.622837879923804</c:v>
                </c:pt>
                <c:pt idx="1937">
                  <c:v>26.622679277291795</c:v>
                </c:pt>
                <c:pt idx="1938">
                  <c:v>26.622521331646741</c:v>
                </c:pt>
                <c:pt idx="1939">
                  <c:v>26.622363976650398</c:v>
                </c:pt>
                <c:pt idx="1940">
                  <c:v>26.622207211779802</c:v>
                </c:pt>
                <c:pt idx="1941">
                  <c:v>26.622051102483059</c:v>
                </c:pt>
                <c:pt idx="1942">
                  <c:v>26.621895560428673</c:v>
                </c:pt>
                <c:pt idx="1943">
                  <c:v>26.621740672975466</c:v>
                </c:pt>
                <c:pt idx="1944">
                  <c:v>26.621542346877487</c:v>
                </c:pt>
                <c:pt idx="1945">
                  <c:v>26.62134455771298</c:v>
                </c:pt>
                <c:pt idx="1946">
                  <c:v>26.621147245523119</c:v>
                </c:pt>
                <c:pt idx="1947">
                  <c:v>26.620950415934466</c:v>
                </c:pt>
                <c:pt idx="1948">
                  <c:v>26.620754051591934</c:v>
                </c:pt>
                <c:pt idx="1949">
                  <c:v>26.620558134123794</c:v>
                </c:pt>
                <c:pt idx="1950">
                  <c:v>26.620362667178753</c:v>
                </c:pt>
                <c:pt idx="1951">
                  <c:v>26.620167586097079</c:v>
                </c:pt>
                <c:pt idx="1952">
                  <c:v>26.619972894257359</c:v>
                </c:pt>
                <c:pt idx="1953">
                  <c:v>26.619778595875115</c:v>
                </c:pt>
                <c:pt idx="1954">
                  <c:v>26.619584626975271</c:v>
                </c:pt>
                <c:pt idx="1955">
                  <c:v>26.61939101698658</c:v>
                </c:pt>
                <c:pt idx="1956">
                  <c:v>26.61919770398671</c:v>
                </c:pt>
                <c:pt idx="1957">
                  <c:v>26.619004720624158</c:v>
                </c:pt>
                <c:pt idx="1958">
                  <c:v>26.618812031014496</c:v>
                </c:pt>
                <c:pt idx="1959">
                  <c:v>26.618619623976311</c:v>
                </c:pt>
                <c:pt idx="1960">
                  <c:v>26.618427465994788</c:v>
                </c:pt>
                <c:pt idx="1961">
                  <c:v>26.618235596665698</c:v>
                </c:pt>
                <c:pt idx="1962">
                  <c:v>26.61804393796525</c:v>
                </c:pt>
                <c:pt idx="1963">
                  <c:v>26.617852582270128</c:v>
                </c:pt>
                <c:pt idx="1964">
                  <c:v>26.617661455512305</c:v>
                </c:pt>
                <c:pt idx="1965">
                  <c:v>26.61747058180968</c:v>
                </c:pt>
                <c:pt idx="1966">
                  <c:v>26.61727996296711</c:v>
                </c:pt>
                <c:pt idx="1967">
                  <c:v>26.617089602659807</c:v>
                </c:pt>
                <c:pt idx="1968">
                  <c:v>26.616899531286016</c:v>
                </c:pt>
                <c:pt idx="1969">
                  <c:v>26.616709731411259</c:v>
                </c:pt>
                <c:pt idx="1970">
                  <c:v>26.616520211542028</c:v>
                </c:pt>
                <c:pt idx="1971">
                  <c:v>26.61633095630626</c:v>
                </c:pt>
                <c:pt idx="1972">
                  <c:v>26.616142027437473</c:v>
                </c:pt>
                <c:pt idx="1973">
                  <c:v>26.615953412472265</c:v>
                </c:pt>
                <c:pt idx="1974">
                  <c:v>26.615765099666636</c:v>
                </c:pt>
                <c:pt idx="1975">
                  <c:v>26.615577129659655</c:v>
                </c:pt>
                <c:pt idx="1976">
                  <c:v>26.615389518829133</c:v>
                </c:pt>
                <c:pt idx="1977">
                  <c:v>26.615202310445188</c:v>
                </c:pt>
                <c:pt idx="1978">
                  <c:v>26.615015470095653</c:v>
                </c:pt>
                <c:pt idx="1979">
                  <c:v>26.614829067819958</c:v>
                </c:pt>
                <c:pt idx="1980">
                  <c:v>26.61464309508515</c:v>
                </c:pt>
                <c:pt idx="1981">
                  <c:v>26.614457542573433</c:v>
                </c:pt>
                <c:pt idx="1982">
                  <c:v>26.614272426976132</c:v>
                </c:pt>
                <c:pt idx="1983">
                  <c:v>26.614087845559332</c:v>
                </c:pt>
                <c:pt idx="1984">
                  <c:v>26.61390373410525</c:v>
                </c:pt>
                <c:pt idx="1985">
                  <c:v>26.613720107836958</c:v>
                </c:pt>
                <c:pt idx="1986">
                  <c:v>26.613537036079709</c:v>
                </c:pt>
                <c:pt idx="1987">
                  <c:v>26.613354478007071</c:v>
                </c:pt>
                <c:pt idx="1988">
                  <c:v>26.613172501497903</c:v>
                </c:pt>
                <c:pt idx="1989">
                  <c:v>26.612991090882364</c:v>
                </c:pt>
                <c:pt idx="1990">
                  <c:v>26.61281025729502</c:v>
                </c:pt>
                <c:pt idx="1991">
                  <c:v>26.612630011776492</c:v>
                </c:pt>
                <c:pt idx="1992">
                  <c:v>26.612450394188201</c:v>
                </c:pt>
                <c:pt idx="1993">
                  <c:v>26.612271360023332</c:v>
                </c:pt>
                <c:pt idx="1994">
                  <c:v>26.612092979563304</c:v>
                </c:pt>
                <c:pt idx="1995">
                  <c:v>26.611915180944028</c:v>
                </c:pt>
                <c:pt idx="1996">
                  <c:v>26.611738095837641</c:v>
                </c:pt>
                <c:pt idx="1997">
                  <c:v>26.611561646575261</c:v>
                </c:pt>
                <c:pt idx="1998">
                  <c:v>26.611385729830719</c:v>
                </c:pt>
                <c:pt idx="1999">
                  <c:v>26.61121044058644</c:v>
                </c:pt>
                <c:pt idx="2000">
                  <c:v>26.611035877066584</c:v>
                </c:pt>
                <c:pt idx="2001">
                  <c:v>26.610862047653047</c:v>
                </c:pt>
                <c:pt idx="2002">
                  <c:v>26.610689047461936</c:v>
                </c:pt>
                <c:pt idx="2003">
                  <c:v>26.610516938026763</c:v>
                </c:pt>
                <c:pt idx="2004">
                  <c:v>26.610345806777769</c:v>
                </c:pt>
                <c:pt idx="2005">
                  <c:v>26.610175675119013</c:v>
                </c:pt>
                <c:pt idx="2006">
                  <c:v>26.610006558423063</c:v>
                </c:pt>
                <c:pt idx="2007">
                  <c:v>26.60983852860079</c:v>
                </c:pt>
                <c:pt idx="2008">
                  <c:v>26.609671622036707</c:v>
                </c:pt>
                <c:pt idx="2009">
                  <c:v>26.609505902214064</c:v>
                </c:pt>
                <c:pt idx="2010">
                  <c:v>26.609341333631356</c:v>
                </c:pt>
                <c:pt idx="2011">
                  <c:v>26.60917800361274</c:v>
                </c:pt>
                <c:pt idx="2012">
                  <c:v>26.609015868525503</c:v>
                </c:pt>
                <c:pt idx="2013">
                  <c:v>26.608854977475758</c:v>
                </c:pt>
                <c:pt idx="2014">
                  <c:v>26.608695344917646</c:v>
                </c:pt>
                <c:pt idx="2015">
                  <c:v>26.608537015824005</c:v>
                </c:pt>
                <c:pt idx="2016">
                  <c:v>26.608379967487735</c:v>
                </c:pt>
                <c:pt idx="2017">
                  <c:v>26.608224174354291</c:v>
                </c:pt>
                <c:pt idx="2018">
                  <c:v>26.608069675566821</c:v>
                </c:pt>
                <c:pt idx="2019">
                  <c:v>26.607916509689844</c:v>
                </c:pt>
                <c:pt idx="2020">
                  <c:v>26.607764612413284</c:v>
                </c:pt>
                <c:pt idx="2021">
                  <c:v>26.607614019540723</c:v>
                </c:pt>
                <c:pt idx="2022">
                  <c:v>26.607464766834632</c:v>
                </c:pt>
                <c:pt idx="2023">
                  <c:v>26.607316820340202</c:v>
                </c:pt>
                <c:pt idx="2024">
                  <c:v>26.607170144310821</c:v>
                </c:pt>
                <c:pt idx="2025">
                  <c:v>26.607024807607946</c:v>
                </c:pt>
                <c:pt idx="2026">
                  <c:v>26.606880773464457</c:v>
                </c:pt>
                <c:pt idx="2027">
                  <c:v>26.606738039497166</c:v>
                </c:pt>
                <c:pt idx="2028">
                  <c:v>26.606596602828986</c:v>
                </c:pt>
                <c:pt idx="2029">
                  <c:v>26.606456423597137</c:v>
                </c:pt>
                <c:pt idx="2030">
                  <c:v>26.606317570885889</c:v>
                </c:pt>
                <c:pt idx="2031">
                  <c:v>26.60617996728347</c:v>
                </c:pt>
                <c:pt idx="2032">
                  <c:v>26.60604364498716</c:v>
                </c:pt>
                <c:pt idx="2033">
                  <c:v>26.605908637088351</c:v>
                </c:pt>
                <c:pt idx="2034">
                  <c:v>26.605774901626322</c:v>
                </c:pt>
                <c:pt idx="2035">
                  <c:v>26.605642395219483</c:v>
                </c:pt>
                <c:pt idx="2036">
                  <c:v>26.605511188919028</c:v>
                </c:pt>
                <c:pt idx="2037">
                  <c:v>26.605381239309139</c:v>
                </c:pt>
                <c:pt idx="2038">
                  <c:v>26.605252501591679</c:v>
                </c:pt>
                <c:pt idx="2039">
                  <c:v>26.605124969141901</c:v>
                </c:pt>
                <c:pt idx="2040">
                  <c:v>26.604998754975949</c:v>
                </c:pt>
                <c:pt idx="2041">
                  <c:v>26.604873734466871</c:v>
                </c:pt>
                <c:pt idx="2042">
                  <c:v>26.604749941251381</c:v>
                </c:pt>
                <c:pt idx="2043">
                  <c:v>26.604627410260903</c:v>
                </c:pt>
                <c:pt idx="2044">
                  <c:v>26.604506053849967</c:v>
                </c:pt>
                <c:pt idx="2045">
                  <c:v>26.604385948185897</c:v>
                </c:pt>
                <c:pt idx="2046">
                  <c:v>26.604267046190778</c:v>
                </c:pt>
                <c:pt idx="2047">
                  <c:v>26.604149299319687</c:v>
                </c:pt>
                <c:pt idx="2048">
                  <c:v>26.604032785942689</c:v>
                </c:pt>
                <c:pt idx="2049">
                  <c:v>26.603917457950129</c:v>
                </c:pt>
                <c:pt idx="2050">
                  <c:v>26.603803222138744</c:v>
                </c:pt>
                <c:pt idx="2051">
                  <c:v>26.603690246148044</c:v>
                </c:pt>
                <c:pt idx="2052">
                  <c:v>26.603578437728615</c:v>
                </c:pt>
                <c:pt idx="2053">
                  <c:v>26.603467791146308</c:v>
                </c:pt>
                <c:pt idx="2054">
                  <c:v>26.603358255539689</c:v>
                </c:pt>
                <c:pt idx="2055">
                  <c:v>26.603249869843683</c:v>
                </c:pt>
                <c:pt idx="2056">
                  <c:v>26.603142582577092</c:v>
                </c:pt>
                <c:pt idx="2057">
                  <c:v>26.603036480376687</c:v>
                </c:pt>
                <c:pt idx="2058">
                  <c:v>26.602931559525278</c:v>
                </c:pt>
                <c:pt idx="2059">
                  <c:v>26.602827721399564</c:v>
                </c:pt>
                <c:pt idx="2060">
                  <c:v>26.602725055753101</c:v>
                </c:pt>
                <c:pt idx="2061">
                  <c:v>26.602623462291763</c:v>
                </c:pt>
                <c:pt idx="2062">
                  <c:v>26.602523032928307</c:v>
                </c:pt>
                <c:pt idx="2063">
                  <c:v>26.602423715161521</c:v>
                </c:pt>
                <c:pt idx="2064">
                  <c:v>26.602325454569765</c:v>
                </c:pt>
                <c:pt idx="2065">
                  <c:v>26.60222834644291</c:v>
                </c:pt>
                <c:pt idx="2066">
                  <c:v>26.602132285958643</c:v>
                </c:pt>
                <c:pt idx="2067">
                  <c:v>26.602037319067549</c:v>
                </c:pt>
                <c:pt idx="2068">
                  <c:v>26.601943389527889</c:v>
                </c:pt>
                <c:pt idx="2069">
                  <c:v>26.601850597401878</c:v>
                </c:pt>
                <c:pt idx="2070">
                  <c:v>26.601758887252444</c:v>
                </c:pt>
                <c:pt idx="2071">
                  <c:v>26.601668255459799</c:v>
                </c:pt>
                <c:pt idx="2072">
                  <c:v>26.601578698544593</c:v>
                </c:pt>
                <c:pt idx="2073">
                  <c:v>26.601490213177449</c:v>
                </c:pt>
                <c:pt idx="2074">
                  <c:v>26.601402852147388</c:v>
                </c:pt>
                <c:pt idx="2075">
                  <c:v>26.601316501178882</c:v>
                </c:pt>
                <c:pt idx="2076">
                  <c:v>26.601231270045851</c:v>
                </c:pt>
                <c:pt idx="2077">
                  <c:v>26.601147042100223</c:v>
                </c:pt>
                <c:pt idx="2078">
                  <c:v>26.601063930139073</c:v>
                </c:pt>
                <c:pt idx="2079">
                  <c:v>26.600981874449342</c:v>
                </c:pt>
                <c:pt idx="2080">
                  <c:v>26.600900872788944</c:v>
                </c:pt>
                <c:pt idx="2081">
                  <c:v>26.600820923087152</c:v>
                </c:pt>
                <c:pt idx="2082">
                  <c:v>26.600741961648808</c:v>
                </c:pt>
                <c:pt idx="2083">
                  <c:v>26.600664109603489</c:v>
                </c:pt>
                <c:pt idx="2084">
                  <c:v>26.600587304479383</c:v>
                </c:pt>
                <c:pt idx="2085">
                  <c:v>26.600511545048107</c:v>
                </c:pt>
                <c:pt idx="2086">
                  <c:v>26.60043683030969</c:v>
                </c:pt>
                <c:pt idx="2087">
                  <c:v>26.60036315948793</c:v>
                </c:pt>
                <c:pt idx="2088">
                  <c:v>26.600290532018061</c:v>
                </c:pt>
                <c:pt idx="2089">
                  <c:v>26.600218879502162</c:v>
                </c:pt>
                <c:pt idx="2090">
                  <c:v>26.600148336847241</c:v>
                </c:pt>
                <c:pt idx="2091">
                  <c:v>26.60007876694862</c:v>
                </c:pt>
                <c:pt idx="2092">
                  <c:v>26.600010309032317</c:v>
                </c:pt>
                <c:pt idx="2093">
                  <c:v>26.599942822216526</c:v>
                </c:pt>
                <c:pt idx="2094">
                  <c:v>26.599876376921305</c:v>
                </c:pt>
                <c:pt idx="2095">
                  <c:v>26.599810973650673</c:v>
                </c:pt>
                <c:pt idx="2096">
                  <c:v>26.59974668869593</c:v>
                </c:pt>
                <c:pt idx="2097">
                  <c:v>26.599683372776422</c:v>
                </c:pt>
                <c:pt idx="2098">
                  <c:v>26.599621179452072</c:v>
                </c:pt>
                <c:pt idx="2099">
                  <c:v>26.599559954857479</c:v>
                </c:pt>
                <c:pt idx="2100">
                  <c:v>26.599499696358116</c:v>
                </c:pt>
                <c:pt idx="2101">
                  <c:v>26.59944056568828</c:v>
                </c:pt>
                <c:pt idx="2102">
                  <c:v>26.599382568746094</c:v>
                </c:pt>
                <c:pt idx="2103">
                  <c:v>26.599325626713277</c:v>
                </c:pt>
                <c:pt idx="2104">
                  <c:v>26.599269741754529</c:v>
                </c:pt>
                <c:pt idx="2105">
                  <c:v>26.599214827812133</c:v>
                </c:pt>
                <c:pt idx="2106">
                  <c:v>26.599161062388681</c:v>
                </c:pt>
                <c:pt idx="2107">
                  <c:v>26.599108361289822</c:v>
                </c:pt>
                <c:pt idx="2108">
                  <c:v>26.599056727162704</c:v>
                </c:pt>
                <c:pt idx="2109">
                  <c:v>26.59900616272186</c:v>
                </c:pt>
                <c:pt idx="2110">
                  <c:v>26.598956670721915</c:v>
                </c:pt>
                <c:pt idx="2111">
                  <c:v>26.598908253933285</c:v>
                </c:pt>
                <c:pt idx="2112">
                  <c:v>26.598860711794025</c:v>
                </c:pt>
                <c:pt idx="2113">
                  <c:v>26.598814449300658</c:v>
                </c:pt>
                <c:pt idx="2114">
                  <c:v>26.598769270181151</c:v>
                </c:pt>
                <c:pt idx="2115">
                  <c:v>26.598725068572097</c:v>
                </c:pt>
                <c:pt idx="2116">
                  <c:v>26.598681839666806</c:v>
                </c:pt>
                <c:pt idx="2117">
                  <c:v>26.598639805810198</c:v>
                </c:pt>
                <c:pt idx="2118">
                  <c:v>26.598598744174048</c:v>
                </c:pt>
                <c:pt idx="2119">
                  <c:v>26.598558768192238</c:v>
                </c:pt>
                <c:pt idx="2120">
                  <c:v>26.598520125632934</c:v>
                </c:pt>
                <c:pt idx="2121">
                  <c:v>26.598482460117218</c:v>
                </c:pt>
                <c:pt idx="2122">
                  <c:v>26.598445894042133</c:v>
                </c:pt>
                <c:pt idx="2123">
                  <c:v>26.598410430180618</c:v>
                </c:pt>
                <c:pt idx="2124">
                  <c:v>26.598376071383093</c:v>
                </c:pt>
                <c:pt idx="2125">
                  <c:v>26.598342961718949</c:v>
                </c:pt>
                <c:pt idx="2126">
                  <c:v>26.598310971812904</c:v>
                </c:pt>
                <c:pt idx="2127">
                  <c:v>26.598280105627023</c:v>
                </c:pt>
                <c:pt idx="2128">
                  <c:v>26.59825036731241</c:v>
                </c:pt>
                <c:pt idx="2129">
                  <c:v>26.598221761240566</c:v>
                </c:pt>
                <c:pt idx="2130">
                  <c:v>26.598194126154219</c:v>
                </c:pt>
                <c:pt idx="2131">
                  <c:v>26.598167448814092</c:v>
                </c:pt>
                <c:pt idx="2132">
                  <c:v>26.598142070277646</c:v>
                </c:pt>
                <c:pt idx="2133">
                  <c:v>26.598117828465536</c:v>
                </c:pt>
                <c:pt idx="2134">
                  <c:v>26.598094534338834</c:v>
                </c:pt>
                <c:pt idx="2135">
                  <c:v>26.59807256963245</c:v>
                </c:pt>
                <c:pt idx="2136">
                  <c:v>26.598051963196383</c:v>
                </c:pt>
                <c:pt idx="2137">
                  <c:v>26.598032528793247</c:v>
                </c:pt>
                <c:pt idx="2138">
                  <c:v>26.59801427376884</c:v>
                </c:pt>
                <c:pt idx="2139">
                  <c:v>26.597996963772474</c:v>
                </c:pt>
                <c:pt idx="2140">
                  <c:v>26.597980568409149</c:v>
                </c:pt>
                <c:pt idx="2141">
                  <c:v>26.597965319428965</c:v>
                </c:pt>
                <c:pt idx="2142">
                  <c:v>26.597951503587939</c:v>
                </c:pt>
                <c:pt idx="2143">
                  <c:v>26.597938870364707</c:v>
                </c:pt>
                <c:pt idx="2144">
                  <c:v>26.597927098605155</c:v>
                </c:pt>
                <c:pt idx="2145">
                  <c:v>26.597917170831121</c:v>
                </c:pt>
                <c:pt idx="2146">
                  <c:v>26.5979077347552</c:v>
                </c:pt>
                <c:pt idx="2147">
                  <c:v>26.597900253909199</c:v>
                </c:pt>
                <c:pt idx="2148">
                  <c:v>26.597893595506143</c:v>
                </c:pt>
                <c:pt idx="2149">
                  <c:v>26.597888635068667</c:v>
                </c:pt>
                <c:pt idx="2150">
                  <c:v>26.597884432476874</c:v>
                </c:pt>
                <c:pt idx="2151">
                  <c:v>26.597881433268387</c:v>
                </c:pt>
                <c:pt idx="2152">
                  <c:v>26.597880352821569</c:v>
                </c:pt>
                <c:pt idx="2153">
                  <c:v>26.597879843529252</c:v>
                </c:pt>
                <c:pt idx="2154">
                  <c:v>26.597881556214261</c:v>
                </c:pt>
                <c:pt idx="2155">
                  <c:v>26.59788361952085</c:v>
                </c:pt>
                <c:pt idx="2156">
                  <c:v>26.59788683210482</c:v>
                </c:pt>
                <c:pt idx="2157">
                  <c:v>26.597894109526532</c:v>
                </c:pt>
                <c:pt idx="2158">
                  <c:v>26.597903294745148</c:v>
                </c:pt>
              </c:numCache>
            </c:numRef>
          </c:yVal>
          <c:smooth val="1"/>
          <c:extLst>
            <c:ext xmlns:c16="http://schemas.microsoft.com/office/drawing/2014/chart" uri="{C3380CC4-5D6E-409C-BE32-E72D297353CC}">
              <c16:uniqueId val="{00000000-1676-40D1-9AFF-DFCACF41BACB}"/>
            </c:ext>
          </c:extLst>
        </c:ser>
        <c:ser>
          <c:idx val="0"/>
          <c:order val="1"/>
          <c:tx>
            <c:strRef>
              <c:f>'D11'!$D$4</c:f>
              <c:strCache>
                <c:ptCount val="1"/>
                <c:pt idx="0">
                  <c:v>45c</c:v>
                </c:pt>
              </c:strCache>
            </c:strRef>
          </c:tx>
          <c:spPr>
            <a:ln w="22225" cap="rnd">
              <a:solidFill>
                <a:schemeClr val="accent1"/>
              </a:solidFill>
              <a:round/>
            </a:ln>
            <a:effectLst/>
          </c:spPr>
          <c:marker>
            <c:symbol val="none"/>
          </c:marker>
          <c:xVal>
            <c:numRef>
              <c:f>'D11'!$B$5:$B$9500</c:f>
              <c:numCache>
                <c:formatCode>General</c:formatCode>
                <c:ptCount val="9496"/>
                <c:pt idx="0">
                  <c:v>1</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pt idx="867">
                  <c:v>8670</c:v>
                </c:pt>
                <c:pt idx="868">
                  <c:v>8680</c:v>
                </c:pt>
                <c:pt idx="869">
                  <c:v>8690</c:v>
                </c:pt>
                <c:pt idx="870">
                  <c:v>8700</c:v>
                </c:pt>
                <c:pt idx="871">
                  <c:v>8710</c:v>
                </c:pt>
                <c:pt idx="872">
                  <c:v>8720</c:v>
                </c:pt>
                <c:pt idx="873">
                  <c:v>8730</c:v>
                </c:pt>
                <c:pt idx="874">
                  <c:v>8740</c:v>
                </c:pt>
                <c:pt idx="875">
                  <c:v>8750</c:v>
                </c:pt>
                <c:pt idx="876">
                  <c:v>8760</c:v>
                </c:pt>
                <c:pt idx="877">
                  <c:v>8770</c:v>
                </c:pt>
                <c:pt idx="878">
                  <c:v>8780</c:v>
                </c:pt>
                <c:pt idx="879">
                  <c:v>8790</c:v>
                </c:pt>
                <c:pt idx="880">
                  <c:v>8800</c:v>
                </c:pt>
                <c:pt idx="881">
                  <c:v>8810</c:v>
                </c:pt>
                <c:pt idx="882">
                  <c:v>8820</c:v>
                </c:pt>
                <c:pt idx="883">
                  <c:v>8830</c:v>
                </c:pt>
                <c:pt idx="884">
                  <c:v>8840</c:v>
                </c:pt>
                <c:pt idx="885">
                  <c:v>8850</c:v>
                </c:pt>
                <c:pt idx="886">
                  <c:v>8860</c:v>
                </c:pt>
                <c:pt idx="887">
                  <c:v>8870</c:v>
                </c:pt>
                <c:pt idx="888">
                  <c:v>8880</c:v>
                </c:pt>
                <c:pt idx="889">
                  <c:v>8890</c:v>
                </c:pt>
                <c:pt idx="890">
                  <c:v>8900</c:v>
                </c:pt>
                <c:pt idx="891">
                  <c:v>8910</c:v>
                </c:pt>
                <c:pt idx="892">
                  <c:v>8920</c:v>
                </c:pt>
                <c:pt idx="893">
                  <c:v>8930</c:v>
                </c:pt>
                <c:pt idx="894">
                  <c:v>8940</c:v>
                </c:pt>
                <c:pt idx="895">
                  <c:v>8950</c:v>
                </c:pt>
                <c:pt idx="896">
                  <c:v>8960</c:v>
                </c:pt>
                <c:pt idx="897">
                  <c:v>8970</c:v>
                </c:pt>
                <c:pt idx="898">
                  <c:v>8980</c:v>
                </c:pt>
                <c:pt idx="899">
                  <c:v>8990</c:v>
                </c:pt>
                <c:pt idx="900">
                  <c:v>9000</c:v>
                </c:pt>
                <c:pt idx="901">
                  <c:v>9010</c:v>
                </c:pt>
                <c:pt idx="902">
                  <c:v>9020</c:v>
                </c:pt>
                <c:pt idx="903">
                  <c:v>9030</c:v>
                </c:pt>
                <c:pt idx="904">
                  <c:v>9040</c:v>
                </c:pt>
                <c:pt idx="905">
                  <c:v>9050</c:v>
                </c:pt>
                <c:pt idx="906">
                  <c:v>9060</c:v>
                </c:pt>
                <c:pt idx="907">
                  <c:v>9070</c:v>
                </c:pt>
                <c:pt idx="908">
                  <c:v>9080</c:v>
                </c:pt>
                <c:pt idx="909">
                  <c:v>9090</c:v>
                </c:pt>
                <c:pt idx="910">
                  <c:v>9100</c:v>
                </c:pt>
                <c:pt idx="911">
                  <c:v>9110</c:v>
                </c:pt>
                <c:pt idx="912">
                  <c:v>9120</c:v>
                </c:pt>
                <c:pt idx="913">
                  <c:v>9130</c:v>
                </c:pt>
                <c:pt idx="914">
                  <c:v>9140</c:v>
                </c:pt>
                <c:pt idx="915">
                  <c:v>9150</c:v>
                </c:pt>
                <c:pt idx="916">
                  <c:v>9160</c:v>
                </c:pt>
                <c:pt idx="917">
                  <c:v>9170</c:v>
                </c:pt>
                <c:pt idx="918">
                  <c:v>9180</c:v>
                </c:pt>
                <c:pt idx="919">
                  <c:v>9190</c:v>
                </c:pt>
                <c:pt idx="920">
                  <c:v>9200</c:v>
                </c:pt>
                <c:pt idx="921">
                  <c:v>9210</c:v>
                </c:pt>
                <c:pt idx="922">
                  <c:v>9220</c:v>
                </c:pt>
                <c:pt idx="923">
                  <c:v>9230</c:v>
                </c:pt>
                <c:pt idx="924">
                  <c:v>9240</c:v>
                </c:pt>
                <c:pt idx="925">
                  <c:v>9250</c:v>
                </c:pt>
                <c:pt idx="926">
                  <c:v>9260</c:v>
                </c:pt>
                <c:pt idx="927">
                  <c:v>9270</c:v>
                </c:pt>
                <c:pt idx="928">
                  <c:v>9280</c:v>
                </c:pt>
                <c:pt idx="929">
                  <c:v>9290</c:v>
                </c:pt>
                <c:pt idx="930">
                  <c:v>9300</c:v>
                </c:pt>
                <c:pt idx="931">
                  <c:v>9310</c:v>
                </c:pt>
                <c:pt idx="932">
                  <c:v>9320</c:v>
                </c:pt>
                <c:pt idx="933">
                  <c:v>9330</c:v>
                </c:pt>
                <c:pt idx="934">
                  <c:v>9340</c:v>
                </c:pt>
                <c:pt idx="935">
                  <c:v>9350</c:v>
                </c:pt>
                <c:pt idx="936">
                  <c:v>9360</c:v>
                </c:pt>
                <c:pt idx="937">
                  <c:v>9370</c:v>
                </c:pt>
                <c:pt idx="938">
                  <c:v>9380</c:v>
                </c:pt>
                <c:pt idx="939">
                  <c:v>9390</c:v>
                </c:pt>
                <c:pt idx="940">
                  <c:v>9400</c:v>
                </c:pt>
                <c:pt idx="941">
                  <c:v>9410</c:v>
                </c:pt>
                <c:pt idx="942">
                  <c:v>9420</c:v>
                </c:pt>
                <c:pt idx="943">
                  <c:v>9430</c:v>
                </c:pt>
                <c:pt idx="944">
                  <c:v>9440</c:v>
                </c:pt>
                <c:pt idx="945">
                  <c:v>9450</c:v>
                </c:pt>
                <c:pt idx="946">
                  <c:v>9460</c:v>
                </c:pt>
                <c:pt idx="947">
                  <c:v>9470</c:v>
                </c:pt>
                <c:pt idx="948">
                  <c:v>9480</c:v>
                </c:pt>
                <c:pt idx="949">
                  <c:v>9490</c:v>
                </c:pt>
                <c:pt idx="950">
                  <c:v>9500</c:v>
                </c:pt>
                <c:pt idx="951">
                  <c:v>9510</c:v>
                </c:pt>
                <c:pt idx="952">
                  <c:v>9520</c:v>
                </c:pt>
                <c:pt idx="953">
                  <c:v>9530</c:v>
                </c:pt>
                <c:pt idx="954">
                  <c:v>9540</c:v>
                </c:pt>
                <c:pt idx="955">
                  <c:v>9550</c:v>
                </c:pt>
                <c:pt idx="956">
                  <c:v>9560</c:v>
                </c:pt>
                <c:pt idx="957">
                  <c:v>9570</c:v>
                </c:pt>
                <c:pt idx="958">
                  <c:v>9580</c:v>
                </c:pt>
                <c:pt idx="959">
                  <c:v>9590</c:v>
                </c:pt>
                <c:pt idx="960">
                  <c:v>9600</c:v>
                </c:pt>
                <c:pt idx="961">
                  <c:v>9610</c:v>
                </c:pt>
                <c:pt idx="962">
                  <c:v>9620</c:v>
                </c:pt>
                <c:pt idx="963">
                  <c:v>9630</c:v>
                </c:pt>
                <c:pt idx="964">
                  <c:v>9640</c:v>
                </c:pt>
                <c:pt idx="965">
                  <c:v>9650</c:v>
                </c:pt>
                <c:pt idx="966">
                  <c:v>9660</c:v>
                </c:pt>
                <c:pt idx="967">
                  <c:v>9670</c:v>
                </c:pt>
                <c:pt idx="968">
                  <c:v>9680</c:v>
                </c:pt>
                <c:pt idx="969">
                  <c:v>9690</c:v>
                </c:pt>
                <c:pt idx="970">
                  <c:v>9700</c:v>
                </c:pt>
                <c:pt idx="971">
                  <c:v>9710</c:v>
                </c:pt>
                <c:pt idx="972">
                  <c:v>9720</c:v>
                </c:pt>
                <c:pt idx="973">
                  <c:v>9730</c:v>
                </c:pt>
                <c:pt idx="974">
                  <c:v>9740</c:v>
                </c:pt>
                <c:pt idx="975">
                  <c:v>9750</c:v>
                </c:pt>
                <c:pt idx="976">
                  <c:v>9760</c:v>
                </c:pt>
                <c:pt idx="977">
                  <c:v>9770</c:v>
                </c:pt>
                <c:pt idx="978">
                  <c:v>9780</c:v>
                </c:pt>
                <c:pt idx="979">
                  <c:v>9790</c:v>
                </c:pt>
                <c:pt idx="980">
                  <c:v>9800</c:v>
                </c:pt>
                <c:pt idx="981">
                  <c:v>9810</c:v>
                </c:pt>
                <c:pt idx="982">
                  <c:v>9820</c:v>
                </c:pt>
                <c:pt idx="983">
                  <c:v>9830</c:v>
                </c:pt>
                <c:pt idx="984">
                  <c:v>9840</c:v>
                </c:pt>
                <c:pt idx="985">
                  <c:v>9850</c:v>
                </c:pt>
                <c:pt idx="986">
                  <c:v>9860</c:v>
                </c:pt>
                <c:pt idx="987">
                  <c:v>9870</c:v>
                </c:pt>
                <c:pt idx="988">
                  <c:v>9880</c:v>
                </c:pt>
                <c:pt idx="989">
                  <c:v>9890</c:v>
                </c:pt>
                <c:pt idx="990">
                  <c:v>9900</c:v>
                </c:pt>
                <c:pt idx="991">
                  <c:v>9910</c:v>
                </c:pt>
                <c:pt idx="992">
                  <c:v>9920</c:v>
                </c:pt>
                <c:pt idx="993">
                  <c:v>9930</c:v>
                </c:pt>
                <c:pt idx="994">
                  <c:v>9940</c:v>
                </c:pt>
                <c:pt idx="995">
                  <c:v>9950</c:v>
                </c:pt>
                <c:pt idx="996">
                  <c:v>9960</c:v>
                </c:pt>
                <c:pt idx="997">
                  <c:v>9970</c:v>
                </c:pt>
                <c:pt idx="998">
                  <c:v>9980</c:v>
                </c:pt>
                <c:pt idx="999">
                  <c:v>9990</c:v>
                </c:pt>
                <c:pt idx="1000">
                  <c:v>10000</c:v>
                </c:pt>
                <c:pt idx="1001">
                  <c:v>10010</c:v>
                </c:pt>
                <c:pt idx="1002">
                  <c:v>10020</c:v>
                </c:pt>
                <c:pt idx="1003">
                  <c:v>10030</c:v>
                </c:pt>
                <c:pt idx="1004">
                  <c:v>10040</c:v>
                </c:pt>
                <c:pt idx="1005">
                  <c:v>10050</c:v>
                </c:pt>
                <c:pt idx="1006">
                  <c:v>10060</c:v>
                </c:pt>
                <c:pt idx="1007">
                  <c:v>10070</c:v>
                </c:pt>
                <c:pt idx="1008">
                  <c:v>10080</c:v>
                </c:pt>
                <c:pt idx="1009">
                  <c:v>10090</c:v>
                </c:pt>
                <c:pt idx="1010">
                  <c:v>10100</c:v>
                </c:pt>
                <c:pt idx="1011">
                  <c:v>10110</c:v>
                </c:pt>
                <c:pt idx="1012">
                  <c:v>10120</c:v>
                </c:pt>
                <c:pt idx="1013">
                  <c:v>10130</c:v>
                </c:pt>
                <c:pt idx="1014">
                  <c:v>10140</c:v>
                </c:pt>
                <c:pt idx="1015">
                  <c:v>10150</c:v>
                </c:pt>
                <c:pt idx="1016">
                  <c:v>10160</c:v>
                </c:pt>
                <c:pt idx="1017">
                  <c:v>10170</c:v>
                </c:pt>
                <c:pt idx="1018">
                  <c:v>10180</c:v>
                </c:pt>
                <c:pt idx="1019">
                  <c:v>10190</c:v>
                </c:pt>
                <c:pt idx="1020">
                  <c:v>10200</c:v>
                </c:pt>
                <c:pt idx="1021">
                  <c:v>10210</c:v>
                </c:pt>
                <c:pt idx="1022">
                  <c:v>10220</c:v>
                </c:pt>
                <c:pt idx="1023">
                  <c:v>10230</c:v>
                </c:pt>
                <c:pt idx="1024">
                  <c:v>10240</c:v>
                </c:pt>
                <c:pt idx="1025">
                  <c:v>10250</c:v>
                </c:pt>
                <c:pt idx="1026">
                  <c:v>10260</c:v>
                </c:pt>
                <c:pt idx="1027">
                  <c:v>10270</c:v>
                </c:pt>
                <c:pt idx="1028">
                  <c:v>10280</c:v>
                </c:pt>
                <c:pt idx="1029">
                  <c:v>10290</c:v>
                </c:pt>
                <c:pt idx="1030">
                  <c:v>10300</c:v>
                </c:pt>
                <c:pt idx="1031">
                  <c:v>10310</c:v>
                </c:pt>
                <c:pt idx="1032">
                  <c:v>10320</c:v>
                </c:pt>
                <c:pt idx="1033">
                  <c:v>10330</c:v>
                </c:pt>
                <c:pt idx="1034">
                  <c:v>10340</c:v>
                </c:pt>
                <c:pt idx="1035">
                  <c:v>10350</c:v>
                </c:pt>
                <c:pt idx="1036">
                  <c:v>10360</c:v>
                </c:pt>
                <c:pt idx="1037">
                  <c:v>10370</c:v>
                </c:pt>
                <c:pt idx="1038">
                  <c:v>10380</c:v>
                </c:pt>
                <c:pt idx="1039">
                  <c:v>10390</c:v>
                </c:pt>
                <c:pt idx="1040">
                  <c:v>10400</c:v>
                </c:pt>
                <c:pt idx="1041">
                  <c:v>10410</c:v>
                </c:pt>
                <c:pt idx="1042">
                  <c:v>10420</c:v>
                </c:pt>
                <c:pt idx="1043">
                  <c:v>10430</c:v>
                </c:pt>
                <c:pt idx="1044">
                  <c:v>10440</c:v>
                </c:pt>
                <c:pt idx="1045">
                  <c:v>10450</c:v>
                </c:pt>
                <c:pt idx="1046">
                  <c:v>10460</c:v>
                </c:pt>
                <c:pt idx="1047">
                  <c:v>10470</c:v>
                </c:pt>
                <c:pt idx="1048">
                  <c:v>10480</c:v>
                </c:pt>
                <c:pt idx="1049">
                  <c:v>10490</c:v>
                </c:pt>
                <c:pt idx="1050">
                  <c:v>10500</c:v>
                </c:pt>
                <c:pt idx="1051">
                  <c:v>10510</c:v>
                </c:pt>
                <c:pt idx="1052">
                  <c:v>10520</c:v>
                </c:pt>
                <c:pt idx="1053">
                  <c:v>10530</c:v>
                </c:pt>
                <c:pt idx="1054">
                  <c:v>10540</c:v>
                </c:pt>
                <c:pt idx="1055">
                  <c:v>10550</c:v>
                </c:pt>
                <c:pt idx="1056">
                  <c:v>10560</c:v>
                </c:pt>
                <c:pt idx="1057">
                  <c:v>10570</c:v>
                </c:pt>
                <c:pt idx="1058">
                  <c:v>10580</c:v>
                </c:pt>
                <c:pt idx="1059">
                  <c:v>10590</c:v>
                </c:pt>
                <c:pt idx="1060">
                  <c:v>10600</c:v>
                </c:pt>
                <c:pt idx="1061">
                  <c:v>10610</c:v>
                </c:pt>
                <c:pt idx="1062">
                  <c:v>10620</c:v>
                </c:pt>
                <c:pt idx="1063">
                  <c:v>10630</c:v>
                </c:pt>
                <c:pt idx="1064">
                  <c:v>10640</c:v>
                </c:pt>
                <c:pt idx="1065">
                  <c:v>10650</c:v>
                </c:pt>
                <c:pt idx="1066">
                  <c:v>10660</c:v>
                </c:pt>
                <c:pt idx="1067">
                  <c:v>10670</c:v>
                </c:pt>
                <c:pt idx="1068">
                  <c:v>10680</c:v>
                </c:pt>
                <c:pt idx="1069">
                  <c:v>10690</c:v>
                </c:pt>
                <c:pt idx="1070">
                  <c:v>10700</c:v>
                </c:pt>
                <c:pt idx="1071">
                  <c:v>10710</c:v>
                </c:pt>
                <c:pt idx="1072">
                  <c:v>10720</c:v>
                </c:pt>
                <c:pt idx="1073">
                  <c:v>10730</c:v>
                </c:pt>
                <c:pt idx="1074">
                  <c:v>10740</c:v>
                </c:pt>
                <c:pt idx="1075">
                  <c:v>10750</c:v>
                </c:pt>
                <c:pt idx="1076">
                  <c:v>10760</c:v>
                </c:pt>
                <c:pt idx="1077">
                  <c:v>10770</c:v>
                </c:pt>
                <c:pt idx="1078">
                  <c:v>10780</c:v>
                </c:pt>
                <c:pt idx="1079">
                  <c:v>10790</c:v>
                </c:pt>
                <c:pt idx="1080">
                  <c:v>10800</c:v>
                </c:pt>
                <c:pt idx="1081">
                  <c:v>10810</c:v>
                </c:pt>
                <c:pt idx="1082">
                  <c:v>10820</c:v>
                </c:pt>
                <c:pt idx="1083">
                  <c:v>10830</c:v>
                </c:pt>
                <c:pt idx="1084">
                  <c:v>10840</c:v>
                </c:pt>
                <c:pt idx="1085">
                  <c:v>10850</c:v>
                </c:pt>
                <c:pt idx="1086">
                  <c:v>10860</c:v>
                </c:pt>
                <c:pt idx="1087">
                  <c:v>10870</c:v>
                </c:pt>
                <c:pt idx="1088">
                  <c:v>10880</c:v>
                </c:pt>
                <c:pt idx="1089">
                  <c:v>10890</c:v>
                </c:pt>
                <c:pt idx="1090">
                  <c:v>10900</c:v>
                </c:pt>
                <c:pt idx="1091">
                  <c:v>10910</c:v>
                </c:pt>
                <c:pt idx="1092">
                  <c:v>10920</c:v>
                </c:pt>
                <c:pt idx="1093">
                  <c:v>10930</c:v>
                </c:pt>
                <c:pt idx="1094">
                  <c:v>10940</c:v>
                </c:pt>
                <c:pt idx="1095">
                  <c:v>10950</c:v>
                </c:pt>
                <c:pt idx="1096">
                  <c:v>10960</c:v>
                </c:pt>
                <c:pt idx="1097">
                  <c:v>10970</c:v>
                </c:pt>
                <c:pt idx="1098">
                  <c:v>10980</c:v>
                </c:pt>
                <c:pt idx="1099">
                  <c:v>10990</c:v>
                </c:pt>
                <c:pt idx="1100">
                  <c:v>11000</c:v>
                </c:pt>
                <c:pt idx="1101">
                  <c:v>11010</c:v>
                </c:pt>
                <c:pt idx="1102">
                  <c:v>11020</c:v>
                </c:pt>
                <c:pt idx="1103">
                  <c:v>11030</c:v>
                </c:pt>
                <c:pt idx="1104">
                  <c:v>11040</c:v>
                </c:pt>
                <c:pt idx="1105">
                  <c:v>11050</c:v>
                </c:pt>
                <c:pt idx="1106">
                  <c:v>11060</c:v>
                </c:pt>
                <c:pt idx="1107">
                  <c:v>11070</c:v>
                </c:pt>
                <c:pt idx="1108">
                  <c:v>11080</c:v>
                </c:pt>
                <c:pt idx="1109">
                  <c:v>11090</c:v>
                </c:pt>
                <c:pt idx="1110">
                  <c:v>11100</c:v>
                </c:pt>
                <c:pt idx="1111">
                  <c:v>11110</c:v>
                </c:pt>
                <c:pt idx="1112">
                  <c:v>11120</c:v>
                </c:pt>
                <c:pt idx="1113">
                  <c:v>11130</c:v>
                </c:pt>
                <c:pt idx="1114">
                  <c:v>11140</c:v>
                </c:pt>
                <c:pt idx="1115">
                  <c:v>11150</c:v>
                </c:pt>
                <c:pt idx="1116">
                  <c:v>11160</c:v>
                </c:pt>
                <c:pt idx="1117">
                  <c:v>11170</c:v>
                </c:pt>
                <c:pt idx="1118">
                  <c:v>11180</c:v>
                </c:pt>
                <c:pt idx="1119">
                  <c:v>11190</c:v>
                </c:pt>
                <c:pt idx="1120">
                  <c:v>11200</c:v>
                </c:pt>
                <c:pt idx="1121">
                  <c:v>11210</c:v>
                </c:pt>
                <c:pt idx="1122">
                  <c:v>11220</c:v>
                </c:pt>
                <c:pt idx="1123">
                  <c:v>11230</c:v>
                </c:pt>
                <c:pt idx="1124">
                  <c:v>11240</c:v>
                </c:pt>
                <c:pt idx="1125">
                  <c:v>11250</c:v>
                </c:pt>
                <c:pt idx="1126">
                  <c:v>11260</c:v>
                </c:pt>
                <c:pt idx="1127">
                  <c:v>11270</c:v>
                </c:pt>
                <c:pt idx="1128">
                  <c:v>11280</c:v>
                </c:pt>
                <c:pt idx="1129">
                  <c:v>11290</c:v>
                </c:pt>
                <c:pt idx="1130">
                  <c:v>11300</c:v>
                </c:pt>
                <c:pt idx="1131">
                  <c:v>11310</c:v>
                </c:pt>
                <c:pt idx="1132">
                  <c:v>11320</c:v>
                </c:pt>
                <c:pt idx="1133">
                  <c:v>11330</c:v>
                </c:pt>
                <c:pt idx="1134">
                  <c:v>11340</c:v>
                </c:pt>
                <c:pt idx="1135">
                  <c:v>11350</c:v>
                </c:pt>
                <c:pt idx="1136">
                  <c:v>11360</c:v>
                </c:pt>
                <c:pt idx="1137">
                  <c:v>11370</c:v>
                </c:pt>
                <c:pt idx="1138">
                  <c:v>11380</c:v>
                </c:pt>
                <c:pt idx="1139">
                  <c:v>11390</c:v>
                </c:pt>
                <c:pt idx="1140">
                  <c:v>11400</c:v>
                </c:pt>
                <c:pt idx="1141">
                  <c:v>11410</c:v>
                </c:pt>
                <c:pt idx="1142">
                  <c:v>11420</c:v>
                </c:pt>
                <c:pt idx="1143">
                  <c:v>11430</c:v>
                </c:pt>
                <c:pt idx="1144">
                  <c:v>11440</c:v>
                </c:pt>
                <c:pt idx="1145">
                  <c:v>11450</c:v>
                </c:pt>
                <c:pt idx="1146">
                  <c:v>11460</c:v>
                </c:pt>
                <c:pt idx="1147">
                  <c:v>11470</c:v>
                </c:pt>
                <c:pt idx="1148">
                  <c:v>11480</c:v>
                </c:pt>
                <c:pt idx="1149">
                  <c:v>11490</c:v>
                </c:pt>
                <c:pt idx="1150">
                  <c:v>11500</c:v>
                </c:pt>
                <c:pt idx="1151">
                  <c:v>11510</c:v>
                </c:pt>
                <c:pt idx="1152">
                  <c:v>11520</c:v>
                </c:pt>
                <c:pt idx="1153">
                  <c:v>11530</c:v>
                </c:pt>
                <c:pt idx="1154">
                  <c:v>11540</c:v>
                </c:pt>
                <c:pt idx="1155">
                  <c:v>11550</c:v>
                </c:pt>
                <c:pt idx="1156">
                  <c:v>11560</c:v>
                </c:pt>
                <c:pt idx="1157">
                  <c:v>11570</c:v>
                </c:pt>
                <c:pt idx="1158">
                  <c:v>11580</c:v>
                </c:pt>
                <c:pt idx="1159">
                  <c:v>11590</c:v>
                </c:pt>
                <c:pt idx="1160">
                  <c:v>11600</c:v>
                </c:pt>
                <c:pt idx="1161">
                  <c:v>11610</c:v>
                </c:pt>
                <c:pt idx="1162">
                  <c:v>11620</c:v>
                </c:pt>
                <c:pt idx="1163">
                  <c:v>11630</c:v>
                </c:pt>
                <c:pt idx="1164">
                  <c:v>11640</c:v>
                </c:pt>
                <c:pt idx="1165">
                  <c:v>11650</c:v>
                </c:pt>
                <c:pt idx="1166">
                  <c:v>11660</c:v>
                </c:pt>
                <c:pt idx="1167">
                  <c:v>11670</c:v>
                </c:pt>
                <c:pt idx="1168">
                  <c:v>11680</c:v>
                </c:pt>
                <c:pt idx="1169">
                  <c:v>11690</c:v>
                </c:pt>
                <c:pt idx="1170">
                  <c:v>11700</c:v>
                </c:pt>
                <c:pt idx="1171">
                  <c:v>11710</c:v>
                </c:pt>
                <c:pt idx="1172">
                  <c:v>11720</c:v>
                </c:pt>
                <c:pt idx="1173">
                  <c:v>11730</c:v>
                </c:pt>
                <c:pt idx="1174">
                  <c:v>11740</c:v>
                </c:pt>
                <c:pt idx="1175">
                  <c:v>11750</c:v>
                </c:pt>
                <c:pt idx="1176">
                  <c:v>11760</c:v>
                </c:pt>
                <c:pt idx="1177">
                  <c:v>11770</c:v>
                </c:pt>
                <c:pt idx="1178">
                  <c:v>11780</c:v>
                </c:pt>
                <c:pt idx="1179">
                  <c:v>11790</c:v>
                </c:pt>
                <c:pt idx="1180">
                  <c:v>11800</c:v>
                </c:pt>
                <c:pt idx="1181">
                  <c:v>11810</c:v>
                </c:pt>
                <c:pt idx="1182">
                  <c:v>11820</c:v>
                </c:pt>
                <c:pt idx="1183">
                  <c:v>11830</c:v>
                </c:pt>
                <c:pt idx="1184">
                  <c:v>11840</c:v>
                </c:pt>
                <c:pt idx="1185">
                  <c:v>11850</c:v>
                </c:pt>
                <c:pt idx="1186">
                  <c:v>11860</c:v>
                </c:pt>
                <c:pt idx="1187">
                  <c:v>11870</c:v>
                </c:pt>
                <c:pt idx="1188">
                  <c:v>11880</c:v>
                </c:pt>
                <c:pt idx="1189">
                  <c:v>11890</c:v>
                </c:pt>
                <c:pt idx="1190">
                  <c:v>11900</c:v>
                </c:pt>
                <c:pt idx="1191">
                  <c:v>11910</c:v>
                </c:pt>
                <c:pt idx="1192">
                  <c:v>11920</c:v>
                </c:pt>
                <c:pt idx="1193">
                  <c:v>11930</c:v>
                </c:pt>
                <c:pt idx="1194">
                  <c:v>11940</c:v>
                </c:pt>
                <c:pt idx="1195">
                  <c:v>11950</c:v>
                </c:pt>
                <c:pt idx="1196">
                  <c:v>11960</c:v>
                </c:pt>
                <c:pt idx="1197">
                  <c:v>11970</c:v>
                </c:pt>
                <c:pt idx="1198">
                  <c:v>11980</c:v>
                </c:pt>
                <c:pt idx="1199">
                  <c:v>11990</c:v>
                </c:pt>
                <c:pt idx="1200">
                  <c:v>12000</c:v>
                </c:pt>
                <c:pt idx="1201">
                  <c:v>12010</c:v>
                </c:pt>
                <c:pt idx="1202">
                  <c:v>12020</c:v>
                </c:pt>
                <c:pt idx="1203">
                  <c:v>12030</c:v>
                </c:pt>
                <c:pt idx="1204">
                  <c:v>12040</c:v>
                </c:pt>
                <c:pt idx="1205">
                  <c:v>12050</c:v>
                </c:pt>
                <c:pt idx="1206">
                  <c:v>12060</c:v>
                </c:pt>
                <c:pt idx="1207">
                  <c:v>12070</c:v>
                </c:pt>
                <c:pt idx="1208">
                  <c:v>12080</c:v>
                </c:pt>
                <c:pt idx="1209">
                  <c:v>12090</c:v>
                </c:pt>
                <c:pt idx="1210">
                  <c:v>12100</c:v>
                </c:pt>
                <c:pt idx="1211">
                  <c:v>12110</c:v>
                </c:pt>
                <c:pt idx="1212">
                  <c:v>12120</c:v>
                </c:pt>
                <c:pt idx="1213">
                  <c:v>12130</c:v>
                </c:pt>
                <c:pt idx="1214">
                  <c:v>12140</c:v>
                </c:pt>
                <c:pt idx="1215">
                  <c:v>12150</c:v>
                </c:pt>
                <c:pt idx="1216">
                  <c:v>12160</c:v>
                </c:pt>
                <c:pt idx="1217">
                  <c:v>12170</c:v>
                </c:pt>
                <c:pt idx="1218">
                  <c:v>12180</c:v>
                </c:pt>
                <c:pt idx="1219">
                  <c:v>12190</c:v>
                </c:pt>
                <c:pt idx="1220">
                  <c:v>12200</c:v>
                </c:pt>
                <c:pt idx="1221">
                  <c:v>12210</c:v>
                </c:pt>
                <c:pt idx="1222">
                  <c:v>12220</c:v>
                </c:pt>
                <c:pt idx="1223">
                  <c:v>12230</c:v>
                </c:pt>
                <c:pt idx="1224">
                  <c:v>12240</c:v>
                </c:pt>
                <c:pt idx="1225">
                  <c:v>12250</c:v>
                </c:pt>
                <c:pt idx="1226">
                  <c:v>12260</c:v>
                </c:pt>
                <c:pt idx="1227">
                  <c:v>12270</c:v>
                </c:pt>
                <c:pt idx="1228">
                  <c:v>12280</c:v>
                </c:pt>
                <c:pt idx="1229">
                  <c:v>12290</c:v>
                </c:pt>
                <c:pt idx="1230">
                  <c:v>12300</c:v>
                </c:pt>
                <c:pt idx="1231">
                  <c:v>12310</c:v>
                </c:pt>
                <c:pt idx="1232">
                  <c:v>12320</c:v>
                </c:pt>
                <c:pt idx="1233">
                  <c:v>12330</c:v>
                </c:pt>
                <c:pt idx="1234">
                  <c:v>12340</c:v>
                </c:pt>
                <c:pt idx="1235">
                  <c:v>12350</c:v>
                </c:pt>
                <c:pt idx="1236">
                  <c:v>12360</c:v>
                </c:pt>
                <c:pt idx="1237">
                  <c:v>12370</c:v>
                </c:pt>
                <c:pt idx="1238">
                  <c:v>12380</c:v>
                </c:pt>
                <c:pt idx="1239">
                  <c:v>12390</c:v>
                </c:pt>
                <c:pt idx="1240">
                  <c:v>12400</c:v>
                </c:pt>
                <c:pt idx="1241">
                  <c:v>12410</c:v>
                </c:pt>
                <c:pt idx="1242">
                  <c:v>12420</c:v>
                </c:pt>
                <c:pt idx="1243">
                  <c:v>12430</c:v>
                </c:pt>
                <c:pt idx="1244">
                  <c:v>12440</c:v>
                </c:pt>
                <c:pt idx="1245">
                  <c:v>12450</c:v>
                </c:pt>
                <c:pt idx="1246">
                  <c:v>12460</c:v>
                </c:pt>
                <c:pt idx="1247">
                  <c:v>12470</c:v>
                </c:pt>
                <c:pt idx="1248">
                  <c:v>12480</c:v>
                </c:pt>
                <c:pt idx="1249">
                  <c:v>12490</c:v>
                </c:pt>
                <c:pt idx="1250">
                  <c:v>12500</c:v>
                </c:pt>
                <c:pt idx="1251">
                  <c:v>12510</c:v>
                </c:pt>
                <c:pt idx="1252">
                  <c:v>12520</c:v>
                </c:pt>
                <c:pt idx="1253">
                  <c:v>12530</c:v>
                </c:pt>
                <c:pt idx="1254">
                  <c:v>12540</c:v>
                </c:pt>
                <c:pt idx="1255">
                  <c:v>12550</c:v>
                </c:pt>
                <c:pt idx="1256">
                  <c:v>12560</c:v>
                </c:pt>
                <c:pt idx="1257">
                  <c:v>12570</c:v>
                </c:pt>
                <c:pt idx="1258">
                  <c:v>12580</c:v>
                </c:pt>
                <c:pt idx="1259">
                  <c:v>12590</c:v>
                </c:pt>
                <c:pt idx="1260">
                  <c:v>12600</c:v>
                </c:pt>
                <c:pt idx="1261">
                  <c:v>12610</c:v>
                </c:pt>
                <c:pt idx="1262">
                  <c:v>12620</c:v>
                </c:pt>
                <c:pt idx="1263">
                  <c:v>12630</c:v>
                </c:pt>
                <c:pt idx="1264">
                  <c:v>12640</c:v>
                </c:pt>
                <c:pt idx="1265">
                  <c:v>12650</c:v>
                </c:pt>
                <c:pt idx="1266">
                  <c:v>12660</c:v>
                </c:pt>
                <c:pt idx="1267">
                  <c:v>12670</c:v>
                </c:pt>
                <c:pt idx="1268">
                  <c:v>12680</c:v>
                </c:pt>
                <c:pt idx="1269">
                  <c:v>12690</c:v>
                </c:pt>
                <c:pt idx="1270">
                  <c:v>12700</c:v>
                </c:pt>
                <c:pt idx="1271">
                  <c:v>12710</c:v>
                </c:pt>
                <c:pt idx="1272">
                  <c:v>12720</c:v>
                </c:pt>
                <c:pt idx="1273">
                  <c:v>12730</c:v>
                </c:pt>
                <c:pt idx="1274">
                  <c:v>12740</c:v>
                </c:pt>
                <c:pt idx="1275">
                  <c:v>12750</c:v>
                </c:pt>
                <c:pt idx="1276">
                  <c:v>12760</c:v>
                </c:pt>
                <c:pt idx="1277">
                  <c:v>12770</c:v>
                </c:pt>
                <c:pt idx="1278">
                  <c:v>12780</c:v>
                </c:pt>
                <c:pt idx="1279">
                  <c:v>12790</c:v>
                </c:pt>
                <c:pt idx="1280">
                  <c:v>12800</c:v>
                </c:pt>
                <c:pt idx="1281">
                  <c:v>12810</c:v>
                </c:pt>
                <c:pt idx="1282">
                  <c:v>12820</c:v>
                </c:pt>
                <c:pt idx="1283">
                  <c:v>12830</c:v>
                </c:pt>
                <c:pt idx="1284">
                  <c:v>12840</c:v>
                </c:pt>
                <c:pt idx="1285">
                  <c:v>12850</c:v>
                </c:pt>
                <c:pt idx="1286">
                  <c:v>12860</c:v>
                </c:pt>
                <c:pt idx="1287">
                  <c:v>12870</c:v>
                </c:pt>
                <c:pt idx="1288">
                  <c:v>12880</c:v>
                </c:pt>
                <c:pt idx="1289">
                  <c:v>12890</c:v>
                </c:pt>
                <c:pt idx="1290">
                  <c:v>12900</c:v>
                </c:pt>
                <c:pt idx="1291">
                  <c:v>12910</c:v>
                </c:pt>
                <c:pt idx="1292">
                  <c:v>12920</c:v>
                </c:pt>
                <c:pt idx="1293">
                  <c:v>12930</c:v>
                </c:pt>
                <c:pt idx="1294">
                  <c:v>12940</c:v>
                </c:pt>
                <c:pt idx="1295">
                  <c:v>12950</c:v>
                </c:pt>
                <c:pt idx="1296">
                  <c:v>12960</c:v>
                </c:pt>
                <c:pt idx="1297">
                  <c:v>12970</c:v>
                </c:pt>
                <c:pt idx="1298">
                  <c:v>12980</c:v>
                </c:pt>
                <c:pt idx="1299">
                  <c:v>12990</c:v>
                </c:pt>
                <c:pt idx="1300">
                  <c:v>13000</c:v>
                </c:pt>
                <c:pt idx="1301">
                  <c:v>13010</c:v>
                </c:pt>
                <c:pt idx="1302">
                  <c:v>13020</c:v>
                </c:pt>
                <c:pt idx="1303">
                  <c:v>13030</c:v>
                </c:pt>
                <c:pt idx="1304">
                  <c:v>13040</c:v>
                </c:pt>
                <c:pt idx="1305">
                  <c:v>13050</c:v>
                </c:pt>
                <c:pt idx="1306">
                  <c:v>13060</c:v>
                </c:pt>
                <c:pt idx="1307">
                  <c:v>13070</c:v>
                </c:pt>
                <c:pt idx="1308">
                  <c:v>13080</c:v>
                </c:pt>
                <c:pt idx="1309">
                  <c:v>13090</c:v>
                </c:pt>
                <c:pt idx="1310">
                  <c:v>13100</c:v>
                </c:pt>
                <c:pt idx="1311">
                  <c:v>13110</c:v>
                </c:pt>
                <c:pt idx="1312">
                  <c:v>13120</c:v>
                </c:pt>
                <c:pt idx="1313">
                  <c:v>13130</c:v>
                </c:pt>
                <c:pt idx="1314">
                  <c:v>13140</c:v>
                </c:pt>
                <c:pt idx="1315">
                  <c:v>13150</c:v>
                </c:pt>
                <c:pt idx="1316">
                  <c:v>13160</c:v>
                </c:pt>
                <c:pt idx="1317">
                  <c:v>13170</c:v>
                </c:pt>
                <c:pt idx="1318">
                  <c:v>13180</c:v>
                </c:pt>
                <c:pt idx="1319">
                  <c:v>13190</c:v>
                </c:pt>
                <c:pt idx="1320">
                  <c:v>13200</c:v>
                </c:pt>
                <c:pt idx="1321">
                  <c:v>13210</c:v>
                </c:pt>
                <c:pt idx="1322">
                  <c:v>13220</c:v>
                </c:pt>
                <c:pt idx="1323">
                  <c:v>13230</c:v>
                </c:pt>
                <c:pt idx="1324">
                  <c:v>13240</c:v>
                </c:pt>
                <c:pt idx="1325">
                  <c:v>13250</c:v>
                </c:pt>
                <c:pt idx="1326">
                  <c:v>13260</c:v>
                </c:pt>
                <c:pt idx="1327">
                  <c:v>13270</c:v>
                </c:pt>
                <c:pt idx="1328">
                  <c:v>13280</c:v>
                </c:pt>
                <c:pt idx="1329">
                  <c:v>13290</c:v>
                </c:pt>
                <c:pt idx="1330">
                  <c:v>13300</c:v>
                </c:pt>
                <c:pt idx="1331">
                  <c:v>13310</c:v>
                </c:pt>
                <c:pt idx="1332">
                  <c:v>13320</c:v>
                </c:pt>
                <c:pt idx="1333">
                  <c:v>13330</c:v>
                </c:pt>
                <c:pt idx="1334">
                  <c:v>13340</c:v>
                </c:pt>
                <c:pt idx="1335">
                  <c:v>13350</c:v>
                </c:pt>
                <c:pt idx="1336">
                  <c:v>13360</c:v>
                </c:pt>
                <c:pt idx="1337">
                  <c:v>13370</c:v>
                </c:pt>
                <c:pt idx="1338">
                  <c:v>13380</c:v>
                </c:pt>
                <c:pt idx="1339">
                  <c:v>13390</c:v>
                </c:pt>
                <c:pt idx="1340">
                  <c:v>13400</c:v>
                </c:pt>
                <c:pt idx="1341">
                  <c:v>13410</c:v>
                </c:pt>
                <c:pt idx="1342">
                  <c:v>13420</c:v>
                </c:pt>
                <c:pt idx="1343">
                  <c:v>13430</c:v>
                </c:pt>
                <c:pt idx="1344">
                  <c:v>13440</c:v>
                </c:pt>
                <c:pt idx="1345">
                  <c:v>13450</c:v>
                </c:pt>
                <c:pt idx="1346">
                  <c:v>13460</c:v>
                </c:pt>
                <c:pt idx="1347">
                  <c:v>13470</c:v>
                </c:pt>
                <c:pt idx="1348">
                  <c:v>13480</c:v>
                </c:pt>
                <c:pt idx="1349">
                  <c:v>13490</c:v>
                </c:pt>
                <c:pt idx="1350">
                  <c:v>13500</c:v>
                </c:pt>
                <c:pt idx="1351">
                  <c:v>13510</c:v>
                </c:pt>
                <c:pt idx="1352">
                  <c:v>13520</c:v>
                </c:pt>
                <c:pt idx="1353">
                  <c:v>13530</c:v>
                </c:pt>
                <c:pt idx="1354">
                  <c:v>13540</c:v>
                </c:pt>
                <c:pt idx="1355">
                  <c:v>13550</c:v>
                </c:pt>
                <c:pt idx="1356">
                  <c:v>13560</c:v>
                </c:pt>
                <c:pt idx="1357">
                  <c:v>13570</c:v>
                </c:pt>
                <c:pt idx="1358">
                  <c:v>13580</c:v>
                </c:pt>
                <c:pt idx="1359">
                  <c:v>13590</c:v>
                </c:pt>
                <c:pt idx="1360">
                  <c:v>13600</c:v>
                </c:pt>
                <c:pt idx="1361">
                  <c:v>13610</c:v>
                </c:pt>
                <c:pt idx="1362">
                  <c:v>13620</c:v>
                </c:pt>
                <c:pt idx="1363">
                  <c:v>13630</c:v>
                </c:pt>
                <c:pt idx="1364">
                  <c:v>13640</c:v>
                </c:pt>
                <c:pt idx="1365">
                  <c:v>13650</c:v>
                </c:pt>
                <c:pt idx="1366">
                  <c:v>13660</c:v>
                </c:pt>
                <c:pt idx="1367">
                  <c:v>13670</c:v>
                </c:pt>
                <c:pt idx="1368">
                  <c:v>13680</c:v>
                </c:pt>
                <c:pt idx="1369">
                  <c:v>13690</c:v>
                </c:pt>
                <c:pt idx="1370">
                  <c:v>13700</c:v>
                </c:pt>
                <c:pt idx="1371">
                  <c:v>13710</c:v>
                </c:pt>
                <c:pt idx="1372">
                  <c:v>13720</c:v>
                </c:pt>
                <c:pt idx="1373">
                  <c:v>13730</c:v>
                </c:pt>
                <c:pt idx="1374">
                  <c:v>13740</c:v>
                </c:pt>
                <c:pt idx="1375">
                  <c:v>13750</c:v>
                </c:pt>
                <c:pt idx="1376">
                  <c:v>13760</c:v>
                </c:pt>
                <c:pt idx="1377">
                  <c:v>13770</c:v>
                </c:pt>
                <c:pt idx="1378">
                  <c:v>13780</c:v>
                </c:pt>
                <c:pt idx="1379">
                  <c:v>13790</c:v>
                </c:pt>
                <c:pt idx="1380">
                  <c:v>13800</c:v>
                </c:pt>
                <c:pt idx="1381">
                  <c:v>13810</c:v>
                </c:pt>
                <c:pt idx="1382">
                  <c:v>13820</c:v>
                </c:pt>
                <c:pt idx="1383">
                  <c:v>13830</c:v>
                </c:pt>
                <c:pt idx="1384">
                  <c:v>13840</c:v>
                </c:pt>
                <c:pt idx="1385">
                  <c:v>13850</c:v>
                </c:pt>
                <c:pt idx="1386">
                  <c:v>13860</c:v>
                </c:pt>
                <c:pt idx="1387">
                  <c:v>13870</c:v>
                </c:pt>
                <c:pt idx="1388">
                  <c:v>13880</c:v>
                </c:pt>
                <c:pt idx="1389">
                  <c:v>13890</c:v>
                </c:pt>
                <c:pt idx="1390">
                  <c:v>13900</c:v>
                </c:pt>
                <c:pt idx="1391">
                  <c:v>13910</c:v>
                </c:pt>
                <c:pt idx="1392">
                  <c:v>13920</c:v>
                </c:pt>
                <c:pt idx="1393">
                  <c:v>13930</c:v>
                </c:pt>
                <c:pt idx="1394">
                  <c:v>13940</c:v>
                </c:pt>
                <c:pt idx="1395">
                  <c:v>13950</c:v>
                </c:pt>
                <c:pt idx="1396">
                  <c:v>13960</c:v>
                </c:pt>
                <c:pt idx="1397">
                  <c:v>13970</c:v>
                </c:pt>
                <c:pt idx="1398">
                  <c:v>13980</c:v>
                </c:pt>
                <c:pt idx="1399">
                  <c:v>13990</c:v>
                </c:pt>
                <c:pt idx="1400">
                  <c:v>14000</c:v>
                </c:pt>
                <c:pt idx="1401">
                  <c:v>14010</c:v>
                </c:pt>
                <c:pt idx="1402">
                  <c:v>14020</c:v>
                </c:pt>
                <c:pt idx="1403">
                  <c:v>14030</c:v>
                </c:pt>
                <c:pt idx="1404">
                  <c:v>14040</c:v>
                </c:pt>
                <c:pt idx="1405">
                  <c:v>14050</c:v>
                </c:pt>
                <c:pt idx="1406">
                  <c:v>14060</c:v>
                </c:pt>
                <c:pt idx="1407">
                  <c:v>14070</c:v>
                </c:pt>
                <c:pt idx="1408">
                  <c:v>14080</c:v>
                </c:pt>
                <c:pt idx="1409">
                  <c:v>14090</c:v>
                </c:pt>
                <c:pt idx="1410">
                  <c:v>14100</c:v>
                </c:pt>
                <c:pt idx="1411">
                  <c:v>14110</c:v>
                </c:pt>
                <c:pt idx="1412">
                  <c:v>14120</c:v>
                </c:pt>
                <c:pt idx="1413">
                  <c:v>14130</c:v>
                </c:pt>
                <c:pt idx="1414">
                  <c:v>14140</c:v>
                </c:pt>
                <c:pt idx="1415">
                  <c:v>14150</c:v>
                </c:pt>
                <c:pt idx="1416">
                  <c:v>14160</c:v>
                </c:pt>
                <c:pt idx="1417">
                  <c:v>14170</c:v>
                </c:pt>
                <c:pt idx="1418">
                  <c:v>14180</c:v>
                </c:pt>
                <c:pt idx="1419">
                  <c:v>14190</c:v>
                </c:pt>
                <c:pt idx="1420">
                  <c:v>14200</c:v>
                </c:pt>
                <c:pt idx="1421">
                  <c:v>14210</c:v>
                </c:pt>
                <c:pt idx="1422">
                  <c:v>14220</c:v>
                </c:pt>
                <c:pt idx="1423">
                  <c:v>14230</c:v>
                </c:pt>
                <c:pt idx="1424">
                  <c:v>14240</c:v>
                </c:pt>
                <c:pt idx="1425">
                  <c:v>14250</c:v>
                </c:pt>
                <c:pt idx="1426">
                  <c:v>14260</c:v>
                </c:pt>
                <c:pt idx="1427">
                  <c:v>14270</c:v>
                </c:pt>
                <c:pt idx="1428">
                  <c:v>14280</c:v>
                </c:pt>
                <c:pt idx="1429">
                  <c:v>14290</c:v>
                </c:pt>
                <c:pt idx="1430">
                  <c:v>14300</c:v>
                </c:pt>
                <c:pt idx="1431">
                  <c:v>14310</c:v>
                </c:pt>
                <c:pt idx="1432">
                  <c:v>14320</c:v>
                </c:pt>
                <c:pt idx="1433">
                  <c:v>14330</c:v>
                </c:pt>
                <c:pt idx="1434">
                  <c:v>14340</c:v>
                </c:pt>
                <c:pt idx="1435">
                  <c:v>14350</c:v>
                </c:pt>
                <c:pt idx="1436">
                  <c:v>14360</c:v>
                </c:pt>
                <c:pt idx="1437">
                  <c:v>14370</c:v>
                </c:pt>
                <c:pt idx="1438">
                  <c:v>14380</c:v>
                </c:pt>
                <c:pt idx="1439">
                  <c:v>14390</c:v>
                </c:pt>
                <c:pt idx="1440">
                  <c:v>14400</c:v>
                </c:pt>
                <c:pt idx="1441">
                  <c:v>14410</c:v>
                </c:pt>
                <c:pt idx="1442">
                  <c:v>14420</c:v>
                </c:pt>
                <c:pt idx="1443">
                  <c:v>14430</c:v>
                </c:pt>
                <c:pt idx="1444">
                  <c:v>14440</c:v>
                </c:pt>
                <c:pt idx="1445">
                  <c:v>14450</c:v>
                </c:pt>
                <c:pt idx="1446">
                  <c:v>14460</c:v>
                </c:pt>
                <c:pt idx="1447">
                  <c:v>14470</c:v>
                </c:pt>
                <c:pt idx="1448">
                  <c:v>14480</c:v>
                </c:pt>
                <c:pt idx="1449">
                  <c:v>14490</c:v>
                </c:pt>
                <c:pt idx="1450">
                  <c:v>14500</c:v>
                </c:pt>
                <c:pt idx="1451">
                  <c:v>14510</c:v>
                </c:pt>
                <c:pt idx="1452">
                  <c:v>14520</c:v>
                </c:pt>
                <c:pt idx="1453">
                  <c:v>14530</c:v>
                </c:pt>
                <c:pt idx="1454">
                  <c:v>14540</c:v>
                </c:pt>
                <c:pt idx="1455">
                  <c:v>14550</c:v>
                </c:pt>
                <c:pt idx="1456">
                  <c:v>14560</c:v>
                </c:pt>
                <c:pt idx="1457">
                  <c:v>14570</c:v>
                </c:pt>
                <c:pt idx="1458">
                  <c:v>14580</c:v>
                </c:pt>
                <c:pt idx="1459">
                  <c:v>14590</c:v>
                </c:pt>
                <c:pt idx="1460">
                  <c:v>14600</c:v>
                </c:pt>
                <c:pt idx="1461">
                  <c:v>14610</c:v>
                </c:pt>
                <c:pt idx="1462">
                  <c:v>14620</c:v>
                </c:pt>
                <c:pt idx="1463">
                  <c:v>14630</c:v>
                </c:pt>
                <c:pt idx="1464">
                  <c:v>14640</c:v>
                </c:pt>
                <c:pt idx="1465">
                  <c:v>14650</c:v>
                </c:pt>
                <c:pt idx="1466">
                  <c:v>14660</c:v>
                </c:pt>
                <c:pt idx="1467">
                  <c:v>14670</c:v>
                </c:pt>
                <c:pt idx="1468">
                  <c:v>14680</c:v>
                </c:pt>
                <c:pt idx="1469">
                  <c:v>14690</c:v>
                </c:pt>
                <c:pt idx="1470">
                  <c:v>14700</c:v>
                </c:pt>
                <c:pt idx="1471">
                  <c:v>14710</c:v>
                </c:pt>
                <c:pt idx="1472">
                  <c:v>14720</c:v>
                </c:pt>
                <c:pt idx="1473">
                  <c:v>14730</c:v>
                </c:pt>
                <c:pt idx="1474">
                  <c:v>14740</c:v>
                </c:pt>
                <c:pt idx="1475">
                  <c:v>14750</c:v>
                </c:pt>
                <c:pt idx="1476">
                  <c:v>14760</c:v>
                </c:pt>
                <c:pt idx="1477">
                  <c:v>14770</c:v>
                </c:pt>
                <c:pt idx="1478">
                  <c:v>14780</c:v>
                </c:pt>
                <c:pt idx="1479">
                  <c:v>14790</c:v>
                </c:pt>
                <c:pt idx="1480">
                  <c:v>14800</c:v>
                </c:pt>
                <c:pt idx="1481">
                  <c:v>14810</c:v>
                </c:pt>
                <c:pt idx="1482">
                  <c:v>14820</c:v>
                </c:pt>
                <c:pt idx="1483">
                  <c:v>14830</c:v>
                </c:pt>
                <c:pt idx="1484">
                  <c:v>14840</c:v>
                </c:pt>
                <c:pt idx="1485">
                  <c:v>14850</c:v>
                </c:pt>
                <c:pt idx="1486">
                  <c:v>14860</c:v>
                </c:pt>
                <c:pt idx="1487">
                  <c:v>14870</c:v>
                </c:pt>
                <c:pt idx="1488">
                  <c:v>14880</c:v>
                </c:pt>
                <c:pt idx="1489">
                  <c:v>14890</c:v>
                </c:pt>
                <c:pt idx="1490">
                  <c:v>14900</c:v>
                </c:pt>
                <c:pt idx="1491">
                  <c:v>14910</c:v>
                </c:pt>
                <c:pt idx="1492">
                  <c:v>14920</c:v>
                </c:pt>
                <c:pt idx="1493">
                  <c:v>14930</c:v>
                </c:pt>
                <c:pt idx="1494">
                  <c:v>14940</c:v>
                </c:pt>
                <c:pt idx="1495">
                  <c:v>14950</c:v>
                </c:pt>
                <c:pt idx="1496">
                  <c:v>14960</c:v>
                </c:pt>
                <c:pt idx="1497">
                  <c:v>14970</c:v>
                </c:pt>
                <c:pt idx="1498">
                  <c:v>14980</c:v>
                </c:pt>
                <c:pt idx="1499">
                  <c:v>14990</c:v>
                </c:pt>
                <c:pt idx="1500">
                  <c:v>15000</c:v>
                </c:pt>
                <c:pt idx="1501">
                  <c:v>15010</c:v>
                </c:pt>
                <c:pt idx="1502">
                  <c:v>15020</c:v>
                </c:pt>
                <c:pt idx="1503">
                  <c:v>15030</c:v>
                </c:pt>
                <c:pt idx="1504">
                  <c:v>15040</c:v>
                </c:pt>
                <c:pt idx="1505">
                  <c:v>15050</c:v>
                </c:pt>
                <c:pt idx="1506">
                  <c:v>15060</c:v>
                </c:pt>
                <c:pt idx="1507">
                  <c:v>15070</c:v>
                </c:pt>
                <c:pt idx="1508">
                  <c:v>15080</c:v>
                </c:pt>
                <c:pt idx="1509">
                  <c:v>15090</c:v>
                </c:pt>
                <c:pt idx="1510">
                  <c:v>15100</c:v>
                </c:pt>
                <c:pt idx="1511">
                  <c:v>15110</c:v>
                </c:pt>
                <c:pt idx="1512">
                  <c:v>15120</c:v>
                </c:pt>
                <c:pt idx="1513">
                  <c:v>15130</c:v>
                </c:pt>
                <c:pt idx="1514">
                  <c:v>15140</c:v>
                </c:pt>
                <c:pt idx="1515">
                  <c:v>15150</c:v>
                </c:pt>
                <c:pt idx="1516">
                  <c:v>15160</c:v>
                </c:pt>
                <c:pt idx="1517">
                  <c:v>15170</c:v>
                </c:pt>
                <c:pt idx="1518">
                  <c:v>15180</c:v>
                </c:pt>
                <c:pt idx="1519">
                  <c:v>15190</c:v>
                </c:pt>
                <c:pt idx="1520">
                  <c:v>15200</c:v>
                </c:pt>
                <c:pt idx="1521">
                  <c:v>15210</c:v>
                </c:pt>
                <c:pt idx="1522">
                  <c:v>15220</c:v>
                </c:pt>
                <c:pt idx="1523">
                  <c:v>15230</c:v>
                </c:pt>
                <c:pt idx="1524">
                  <c:v>15240</c:v>
                </c:pt>
                <c:pt idx="1525">
                  <c:v>15250</c:v>
                </c:pt>
                <c:pt idx="1526">
                  <c:v>15260</c:v>
                </c:pt>
                <c:pt idx="1527">
                  <c:v>15270</c:v>
                </c:pt>
                <c:pt idx="1528">
                  <c:v>15280</c:v>
                </c:pt>
                <c:pt idx="1529">
                  <c:v>15290</c:v>
                </c:pt>
                <c:pt idx="1530">
                  <c:v>15300</c:v>
                </c:pt>
                <c:pt idx="1531">
                  <c:v>15310</c:v>
                </c:pt>
                <c:pt idx="1532">
                  <c:v>15320</c:v>
                </c:pt>
                <c:pt idx="1533">
                  <c:v>15330</c:v>
                </c:pt>
                <c:pt idx="1534">
                  <c:v>15340</c:v>
                </c:pt>
                <c:pt idx="1535">
                  <c:v>15350</c:v>
                </c:pt>
                <c:pt idx="1536">
                  <c:v>15360</c:v>
                </c:pt>
                <c:pt idx="1537">
                  <c:v>15370</c:v>
                </c:pt>
                <c:pt idx="1538">
                  <c:v>15380</c:v>
                </c:pt>
                <c:pt idx="1539">
                  <c:v>15390</c:v>
                </c:pt>
                <c:pt idx="1540">
                  <c:v>15400</c:v>
                </c:pt>
                <c:pt idx="1541">
                  <c:v>15410</c:v>
                </c:pt>
                <c:pt idx="1542">
                  <c:v>15420</c:v>
                </c:pt>
                <c:pt idx="1543">
                  <c:v>15430</c:v>
                </c:pt>
                <c:pt idx="1544">
                  <c:v>15440</c:v>
                </c:pt>
                <c:pt idx="1545">
                  <c:v>15450</c:v>
                </c:pt>
                <c:pt idx="1546">
                  <c:v>15460</c:v>
                </c:pt>
                <c:pt idx="1547">
                  <c:v>15470</c:v>
                </c:pt>
                <c:pt idx="1548">
                  <c:v>15480</c:v>
                </c:pt>
                <c:pt idx="1549">
                  <c:v>15490</c:v>
                </c:pt>
                <c:pt idx="1550">
                  <c:v>15500</c:v>
                </c:pt>
                <c:pt idx="1551">
                  <c:v>15510</c:v>
                </c:pt>
                <c:pt idx="1552">
                  <c:v>15520</c:v>
                </c:pt>
                <c:pt idx="1553">
                  <c:v>15530</c:v>
                </c:pt>
                <c:pt idx="1554">
                  <c:v>15540</c:v>
                </c:pt>
                <c:pt idx="1555">
                  <c:v>15550</c:v>
                </c:pt>
                <c:pt idx="1556">
                  <c:v>15560</c:v>
                </c:pt>
                <c:pt idx="1557">
                  <c:v>15570</c:v>
                </c:pt>
                <c:pt idx="1558">
                  <c:v>15580</c:v>
                </c:pt>
                <c:pt idx="1559">
                  <c:v>15590</c:v>
                </c:pt>
                <c:pt idx="1560">
                  <c:v>15600</c:v>
                </c:pt>
                <c:pt idx="1561">
                  <c:v>15610</c:v>
                </c:pt>
                <c:pt idx="1562">
                  <c:v>15620</c:v>
                </c:pt>
                <c:pt idx="1563">
                  <c:v>15630</c:v>
                </c:pt>
                <c:pt idx="1564">
                  <c:v>15640</c:v>
                </c:pt>
                <c:pt idx="1565">
                  <c:v>15650</c:v>
                </c:pt>
                <c:pt idx="1566">
                  <c:v>15660</c:v>
                </c:pt>
                <c:pt idx="1567">
                  <c:v>15670</c:v>
                </c:pt>
                <c:pt idx="1568">
                  <c:v>15680</c:v>
                </c:pt>
                <c:pt idx="1569">
                  <c:v>15690</c:v>
                </c:pt>
                <c:pt idx="1570">
                  <c:v>15700</c:v>
                </c:pt>
                <c:pt idx="1571">
                  <c:v>15710</c:v>
                </c:pt>
                <c:pt idx="1572">
                  <c:v>15720</c:v>
                </c:pt>
                <c:pt idx="1573">
                  <c:v>15730</c:v>
                </c:pt>
                <c:pt idx="1574">
                  <c:v>15740</c:v>
                </c:pt>
                <c:pt idx="1575">
                  <c:v>15750</c:v>
                </c:pt>
                <c:pt idx="1576">
                  <c:v>15760</c:v>
                </c:pt>
                <c:pt idx="1577">
                  <c:v>15770</c:v>
                </c:pt>
                <c:pt idx="1578">
                  <c:v>15780</c:v>
                </c:pt>
                <c:pt idx="1579">
                  <c:v>15790</c:v>
                </c:pt>
                <c:pt idx="1580">
                  <c:v>15800</c:v>
                </c:pt>
                <c:pt idx="1581">
                  <c:v>15810</c:v>
                </c:pt>
                <c:pt idx="1582">
                  <c:v>15820</c:v>
                </c:pt>
                <c:pt idx="1583">
                  <c:v>15830</c:v>
                </c:pt>
                <c:pt idx="1584">
                  <c:v>15840</c:v>
                </c:pt>
                <c:pt idx="1585">
                  <c:v>15850</c:v>
                </c:pt>
                <c:pt idx="1586">
                  <c:v>15860</c:v>
                </c:pt>
                <c:pt idx="1587">
                  <c:v>15870</c:v>
                </c:pt>
                <c:pt idx="1588">
                  <c:v>15880</c:v>
                </c:pt>
                <c:pt idx="1589">
                  <c:v>15890</c:v>
                </c:pt>
                <c:pt idx="1590">
                  <c:v>15900</c:v>
                </c:pt>
                <c:pt idx="1591">
                  <c:v>15910</c:v>
                </c:pt>
                <c:pt idx="1592">
                  <c:v>15920</c:v>
                </c:pt>
                <c:pt idx="1593">
                  <c:v>15930</c:v>
                </c:pt>
                <c:pt idx="1594">
                  <c:v>15940</c:v>
                </c:pt>
                <c:pt idx="1595">
                  <c:v>15950</c:v>
                </c:pt>
                <c:pt idx="1596">
                  <c:v>15960</c:v>
                </c:pt>
                <c:pt idx="1597">
                  <c:v>15970</c:v>
                </c:pt>
                <c:pt idx="1598">
                  <c:v>15980</c:v>
                </c:pt>
                <c:pt idx="1599">
                  <c:v>15990</c:v>
                </c:pt>
                <c:pt idx="1600">
                  <c:v>16000</c:v>
                </c:pt>
                <c:pt idx="1601">
                  <c:v>16010</c:v>
                </c:pt>
                <c:pt idx="1602">
                  <c:v>16020</c:v>
                </c:pt>
                <c:pt idx="1603">
                  <c:v>16030</c:v>
                </c:pt>
                <c:pt idx="1604">
                  <c:v>16040</c:v>
                </c:pt>
                <c:pt idx="1605">
                  <c:v>16050</c:v>
                </c:pt>
                <c:pt idx="1606">
                  <c:v>16060</c:v>
                </c:pt>
                <c:pt idx="1607">
                  <c:v>16070</c:v>
                </c:pt>
                <c:pt idx="1608">
                  <c:v>16080</c:v>
                </c:pt>
                <c:pt idx="1609">
                  <c:v>16090</c:v>
                </c:pt>
                <c:pt idx="1610">
                  <c:v>16100</c:v>
                </c:pt>
                <c:pt idx="1611">
                  <c:v>16110</c:v>
                </c:pt>
                <c:pt idx="1612">
                  <c:v>16120</c:v>
                </c:pt>
                <c:pt idx="1613">
                  <c:v>16130</c:v>
                </c:pt>
                <c:pt idx="1614">
                  <c:v>16140</c:v>
                </c:pt>
                <c:pt idx="1615">
                  <c:v>16150</c:v>
                </c:pt>
                <c:pt idx="1616">
                  <c:v>16160</c:v>
                </c:pt>
                <c:pt idx="1617">
                  <c:v>16170</c:v>
                </c:pt>
                <c:pt idx="1618">
                  <c:v>16180</c:v>
                </c:pt>
                <c:pt idx="1619">
                  <c:v>16190</c:v>
                </c:pt>
                <c:pt idx="1620">
                  <c:v>16200</c:v>
                </c:pt>
                <c:pt idx="1621">
                  <c:v>16210</c:v>
                </c:pt>
                <c:pt idx="1622">
                  <c:v>16220</c:v>
                </c:pt>
                <c:pt idx="1623">
                  <c:v>16230</c:v>
                </c:pt>
                <c:pt idx="1624">
                  <c:v>16240</c:v>
                </c:pt>
                <c:pt idx="1625">
                  <c:v>16250</c:v>
                </c:pt>
                <c:pt idx="1626">
                  <c:v>16260</c:v>
                </c:pt>
                <c:pt idx="1627">
                  <c:v>16270</c:v>
                </c:pt>
                <c:pt idx="1628">
                  <c:v>16280</c:v>
                </c:pt>
                <c:pt idx="1629">
                  <c:v>16290</c:v>
                </c:pt>
                <c:pt idx="1630">
                  <c:v>16300</c:v>
                </c:pt>
                <c:pt idx="1631">
                  <c:v>16310</c:v>
                </c:pt>
                <c:pt idx="1632">
                  <c:v>16320</c:v>
                </c:pt>
                <c:pt idx="1633">
                  <c:v>16330</c:v>
                </c:pt>
                <c:pt idx="1634">
                  <c:v>16340</c:v>
                </c:pt>
                <c:pt idx="1635">
                  <c:v>16350</c:v>
                </c:pt>
                <c:pt idx="1636">
                  <c:v>16360</c:v>
                </c:pt>
                <c:pt idx="1637">
                  <c:v>16370</c:v>
                </c:pt>
                <c:pt idx="1638">
                  <c:v>16380</c:v>
                </c:pt>
                <c:pt idx="1639">
                  <c:v>16390</c:v>
                </c:pt>
                <c:pt idx="1640">
                  <c:v>16400</c:v>
                </c:pt>
                <c:pt idx="1641">
                  <c:v>16410</c:v>
                </c:pt>
                <c:pt idx="1642">
                  <c:v>16420</c:v>
                </c:pt>
                <c:pt idx="1643">
                  <c:v>16430</c:v>
                </c:pt>
                <c:pt idx="1644">
                  <c:v>16440</c:v>
                </c:pt>
                <c:pt idx="1645">
                  <c:v>16450</c:v>
                </c:pt>
                <c:pt idx="1646">
                  <c:v>16460</c:v>
                </c:pt>
                <c:pt idx="1647">
                  <c:v>16470</c:v>
                </c:pt>
                <c:pt idx="1648">
                  <c:v>16480</c:v>
                </c:pt>
                <c:pt idx="1649">
                  <c:v>16490</c:v>
                </c:pt>
                <c:pt idx="1650">
                  <c:v>16500</c:v>
                </c:pt>
                <c:pt idx="1651">
                  <c:v>16510</c:v>
                </c:pt>
                <c:pt idx="1652">
                  <c:v>16520</c:v>
                </c:pt>
                <c:pt idx="1653">
                  <c:v>16530</c:v>
                </c:pt>
                <c:pt idx="1654">
                  <c:v>16540</c:v>
                </c:pt>
                <c:pt idx="1655">
                  <c:v>16550</c:v>
                </c:pt>
                <c:pt idx="1656">
                  <c:v>16560</c:v>
                </c:pt>
                <c:pt idx="1657">
                  <c:v>16570</c:v>
                </c:pt>
                <c:pt idx="1658">
                  <c:v>16580</c:v>
                </c:pt>
                <c:pt idx="1659">
                  <c:v>16590</c:v>
                </c:pt>
                <c:pt idx="1660">
                  <c:v>16600</c:v>
                </c:pt>
                <c:pt idx="1661">
                  <c:v>16610</c:v>
                </c:pt>
                <c:pt idx="1662">
                  <c:v>16620</c:v>
                </c:pt>
                <c:pt idx="1663">
                  <c:v>16630</c:v>
                </c:pt>
                <c:pt idx="1664">
                  <c:v>16640</c:v>
                </c:pt>
                <c:pt idx="1665">
                  <c:v>16650</c:v>
                </c:pt>
                <c:pt idx="1666">
                  <c:v>16660</c:v>
                </c:pt>
                <c:pt idx="1667">
                  <c:v>16670</c:v>
                </c:pt>
                <c:pt idx="1668">
                  <c:v>16680</c:v>
                </c:pt>
                <c:pt idx="1669">
                  <c:v>16690</c:v>
                </c:pt>
                <c:pt idx="1670">
                  <c:v>16700</c:v>
                </c:pt>
                <c:pt idx="1671">
                  <c:v>16710</c:v>
                </c:pt>
                <c:pt idx="1672">
                  <c:v>16720</c:v>
                </c:pt>
                <c:pt idx="1673">
                  <c:v>16730</c:v>
                </c:pt>
                <c:pt idx="1674">
                  <c:v>16740</c:v>
                </c:pt>
                <c:pt idx="1675">
                  <c:v>16750</c:v>
                </c:pt>
                <c:pt idx="1676">
                  <c:v>16760</c:v>
                </c:pt>
                <c:pt idx="1677">
                  <c:v>16770</c:v>
                </c:pt>
                <c:pt idx="1678">
                  <c:v>16780</c:v>
                </c:pt>
                <c:pt idx="1679">
                  <c:v>16790</c:v>
                </c:pt>
                <c:pt idx="1680">
                  <c:v>16800</c:v>
                </c:pt>
                <c:pt idx="1681">
                  <c:v>16810</c:v>
                </c:pt>
                <c:pt idx="1682">
                  <c:v>16820</c:v>
                </c:pt>
                <c:pt idx="1683">
                  <c:v>16830</c:v>
                </c:pt>
                <c:pt idx="1684">
                  <c:v>16840</c:v>
                </c:pt>
                <c:pt idx="1685">
                  <c:v>16850</c:v>
                </c:pt>
                <c:pt idx="1686">
                  <c:v>16860</c:v>
                </c:pt>
                <c:pt idx="1687">
                  <c:v>16870</c:v>
                </c:pt>
                <c:pt idx="1688">
                  <c:v>16880</c:v>
                </c:pt>
                <c:pt idx="1689">
                  <c:v>16890</c:v>
                </c:pt>
                <c:pt idx="1690">
                  <c:v>16900</c:v>
                </c:pt>
                <c:pt idx="1691">
                  <c:v>16910</c:v>
                </c:pt>
                <c:pt idx="1692">
                  <c:v>16920</c:v>
                </c:pt>
                <c:pt idx="1693">
                  <c:v>16930</c:v>
                </c:pt>
                <c:pt idx="1694">
                  <c:v>16940</c:v>
                </c:pt>
                <c:pt idx="1695">
                  <c:v>16950</c:v>
                </c:pt>
                <c:pt idx="1696">
                  <c:v>16960</c:v>
                </c:pt>
                <c:pt idx="1697">
                  <c:v>16970</c:v>
                </c:pt>
                <c:pt idx="1698">
                  <c:v>16980</c:v>
                </c:pt>
                <c:pt idx="1699">
                  <c:v>16990</c:v>
                </c:pt>
                <c:pt idx="1700">
                  <c:v>17000</c:v>
                </c:pt>
                <c:pt idx="1701">
                  <c:v>17010</c:v>
                </c:pt>
                <c:pt idx="1702">
                  <c:v>17020</c:v>
                </c:pt>
                <c:pt idx="1703">
                  <c:v>17030</c:v>
                </c:pt>
                <c:pt idx="1704">
                  <c:v>17040</c:v>
                </c:pt>
                <c:pt idx="1705">
                  <c:v>17050</c:v>
                </c:pt>
                <c:pt idx="1706">
                  <c:v>17060</c:v>
                </c:pt>
                <c:pt idx="1707">
                  <c:v>17070</c:v>
                </c:pt>
                <c:pt idx="1708">
                  <c:v>17080</c:v>
                </c:pt>
                <c:pt idx="1709">
                  <c:v>17090</c:v>
                </c:pt>
                <c:pt idx="1710">
                  <c:v>17100</c:v>
                </c:pt>
                <c:pt idx="1711">
                  <c:v>17110</c:v>
                </c:pt>
                <c:pt idx="1712">
                  <c:v>17120</c:v>
                </c:pt>
                <c:pt idx="1713">
                  <c:v>17130</c:v>
                </c:pt>
                <c:pt idx="1714">
                  <c:v>17140</c:v>
                </c:pt>
                <c:pt idx="1715">
                  <c:v>17150</c:v>
                </c:pt>
                <c:pt idx="1716">
                  <c:v>17160</c:v>
                </c:pt>
                <c:pt idx="1717">
                  <c:v>17170</c:v>
                </c:pt>
                <c:pt idx="1718">
                  <c:v>17180</c:v>
                </c:pt>
                <c:pt idx="1719">
                  <c:v>17190</c:v>
                </c:pt>
                <c:pt idx="1720">
                  <c:v>17200</c:v>
                </c:pt>
                <c:pt idx="1721">
                  <c:v>17210</c:v>
                </c:pt>
                <c:pt idx="1722">
                  <c:v>17220</c:v>
                </c:pt>
                <c:pt idx="1723">
                  <c:v>17230</c:v>
                </c:pt>
                <c:pt idx="1724">
                  <c:v>17240</c:v>
                </c:pt>
                <c:pt idx="1725">
                  <c:v>17250</c:v>
                </c:pt>
                <c:pt idx="1726">
                  <c:v>17260</c:v>
                </c:pt>
                <c:pt idx="1727">
                  <c:v>17270</c:v>
                </c:pt>
                <c:pt idx="1728">
                  <c:v>17280</c:v>
                </c:pt>
                <c:pt idx="1729">
                  <c:v>17290</c:v>
                </c:pt>
                <c:pt idx="1730">
                  <c:v>17300</c:v>
                </c:pt>
                <c:pt idx="1731">
                  <c:v>17310</c:v>
                </c:pt>
                <c:pt idx="1732">
                  <c:v>17320</c:v>
                </c:pt>
                <c:pt idx="1733">
                  <c:v>17330</c:v>
                </c:pt>
                <c:pt idx="1734">
                  <c:v>17340</c:v>
                </c:pt>
                <c:pt idx="1735">
                  <c:v>17350</c:v>
                </c:pt>
                <c:pt idx="1736">
                  <c:v>17360</c:v>
                </c:pt>
                <c:pt idx="1737">
                  <c:v>17370</c:v>
                </c:pt>
                <c:pt idx="1738">
                  <c:v>17380</c:v>
                </c:pt>
                <c:pt idx="1739">
                  <c:v>17390</c:v>
                </c:pt>
                <c:pt idx="1740">
                  <c:v>17400</c:v>
                </c:pt>
                <c:pt idx="1741">
                  <c:v>17410</c:v>
                </c:pt>
                <c:pt idx="1742">
                  <c:v>17420</c:v>
                </c:pt>
                <c:pt idx="1743">
                  <c:v>17430</c:v>
                </c:pt>
                <c:pt idx="1744">
                  <c:v>17440</c:v>
                </c:pt>
                <c:pt idx="1745">
                  <c:v>17450</c:v>
                </c:pt>
                <c:pt idx="1746">
                  <c:v>17460</c:v>
                </c:pt>
                <c:pt idx="1747">
                  <c:v>17470</c:v>
                </c:pt>
                <c:pt idx="1748">
                  <c:v>17480</c:v>
                </c:pt>
                <c:pt idx="1749">
                  <c:v>17490</c:v>
                </c:pt>
                <c:pt idx="1750">
                  <c:v>17500</c:v>
                </c:pt>
                <c:pt idx="1751">
                  <c:v>17510</c:v>
                </c:pt>
                <c:pt idx="1752">
                  <c:v>17520</c:v>
                </c:pt>
                <c:pt idx="1753">
                  <c:v>17530</c:v>
                </c:pt>
                <c:pt idx="1754">
                  <c:v>17540</c:v>
                </c:pt>
                <c:pt idx="1755">
                  <c:v>17550</c:v>
                </c:pt>
                <c:pt idx="1756">
                  <c:v>17560</c:v>
                </c:pt>
                <c:pt idx="1757">
                  <c:v>17570</c:v>
                </c:pt>
                <c:pt idx="1758">
                  <c:v>17580</c:v>
                </c:pt>
                <c:pt idx="1759">
                  <c:v>17590</c:v>
                </c:pt>
                <c:pt idx="1760">
                  <c:v>17600</c:v>
                </c:pt>
                <c:pt idx="1761">
                  <c:v>17610</c:v>
                </c:pt>
                <c:pt idx="1762">
                  <c:v>17620</c:v>
                </c:pt>
                <c:pt idx="1763">
                  <c:v>17630</c:v>
                </c:pt>
                <c:pt idx="1764">
                  <c:v>17640</c:v>
                </c:pt>
                <c:pt idx="1765">
                  <c:v>17650</c:v>
                </c:pt>
                <c:pt idx="1766">
                  <c:v>17660</c:v>
                </c:pt>
                <c:pt idx="1767">
                  <c:v>17670</c:v>
                </c:pt>
                <c:pt idx="1768">
                  <c:v>17680</c:v>
                </c:pt>
                <c:pt idx="1769">
                  <c:v>17690</c:v>
                </c:pt>
                <c:pt idx="1770">
                  <c:v>17700</c:v>
                </c:pt>
                <c:pt idx="1771">
                  <c:v>17710</c:v>
                </c:pt>
                <c:pt idx="1772">
                  <c:v>17720</c:v>
                </c:pt>
                <c:pt idx="1773">
                  <c:v>17730</c:v>
                </c:pt>
                <c:pt idx="1774">
                  <c:v>17740</c:v>
                </c:pt>
                <c:pt idx="1775">
                  <c:v>17750</c:v>
                </c:pt>
                <c:pt idx="1776">
                  <c:v>17760</c:v>
                </c:pt>
                <c:pt idx="1777">
                  <c:v>17770</c:v>
                </c:pt>
                <c:pt idx="1778">
                  <c:v>17780</c:v>
                </c:pt>
                <c:pt idx="1779">
                  <c:v>17790</c:v>
                </c:pt>
                <c:pt idx="1780">
                  <c:v>17800</c:v>
                </c:pt>
                <c:pt idx="1781">
                  <c:v>17810</c:v>
                </c:pt>
                <c:pt idx="1782">
                  <c:v>17820</c:v>
                </c:pt>
                <c:pt idx="1783">
                  <c:v>17830</c:v>
                </c:pt>
                <c:pt idx="1784">
                  <c:v>17840</c:v>
                </c:pt>
                <c:pt idx="1785">
                  <c:v>17850</c:v>
                </c:pt>
                <c:pt idx="1786">
                  <c:v>17860</c:v>
                </c:pt>
                <c:pt idx="1787">
                  <c:v>17870</c:v>
                </c:pt>
                <c:pt idx="1788">
                  <c:v>17880</c:v>
                </c:pt>
                <c:pt idx="1789">
                  <c:v>17890</c:v>
                </c:pt>
                <c:pt idx="1790">
                  <c:v>17900</c:v>
                </c:pt>
                <c:pt idx="1791">
                  <c:v>17910</c:v>
                </c:pt>
                <c:pt idx="1792">
                  <c:v>17920</c:v>
                </c:pt>
                <c:pt idx="1793">
                  <c:v>17930</c:v>
                </c:pt>
                <c:pt idx="1794">
                  <c:v>17940</c:v>
                </c:pt>
                <c:pt idx="1795">
                  <c:v>17950</c:v>
                </c:pt>
                <c:pt idx="1796">
                  <c:v>17960</c:v>
                </c:pt>
                <c:pt idx="1797">
                  <c:v>17970</c:v>
                </c:pt>
                <c:pt idx="1798">
                  <c:v>17980</c:v>
                </c:pt>
                <c:pt idx="1799">
                  <c:v>17990</c:v>
                </c:pt>
                <c:pt idx="1800">
                  <c:v>18000</c:v>
                </c:pt>
                <c:pt idx="1801">
                  <c:v>18010</c:v>
                </c:pt>
                <c:pt idx="1802">
                  <c:v>18020</c:v>
                </c:pt>
                <c:pt idx="1803">
                  <c:v>18030</c:v>
                </c:pt>
                <c:pt idx="1804">
                  <c:v>18040</c:v>
                </c:pt>
                <c:pt idx="1805">
                  <c:v>18050</c:v>
                </c:pt>
                <c:pt idx="1806">
                  <c:v>18060</c:v>
                </c:pt>
                <c:pt idx="1807">
                  <c:v>18070</c:v>
                </c:pt>
                <c:pt idx="1808">
                  <c:v>18080</c:v>
                </c:pt>
                <c:pt idx="1809">
                  <c:v>18090</c:v>
                </c:pt>
                <c:pt idx="1810">
                  <c:v>18100</c:v>
                </c:pt>
                <c:pt idx="1811">
                  <c:v>18110</c:v>
                </c:pt>
                <c:pt idx="1812">
                  <c:v>18120</c:v>
                </c:pt>
                <c:pt idx="1813">
                  <c:v>18130</c:v>
                </c:pt>
                <c:pt idx="1814">
                  <c:v>18140</c:v>
                </c:pt>
                <c:pt idx="1815">
                  <c:v>18150</c:v>
                </c:pt>
                <c:pt idx="1816">
                  <c:v>18160</c:v>
                </c:pt>
                <c:pt idx="1817">
                  <c:v>18170</c:v>
                </c:pt>
                <c:pt idx="1818">
                  <c:v>18180</c:v>
                </c:pt>
                <c:pt idx="1819">
                  <c:v>18190</c:v>
                </c:pt>
                <c:pt idx="1820">
                  <c:v>18200</c:v>
                </c:pt>
                <c:pt idx="1821">
                  <c:v>18210</c:v>
                </c:pt>
                <c:pt idx="1822">
                  <c:v>18220</c:v>
                </c:pt>
                <c:pt idx="1823">
                  <c:v>18230</c:v>
                </c:pt>
                <c:pt idx="1824">
                  <c:v>18240</c:v>
                </c:pt>
                <c:pt idx="1825">
                  <c:v>18250</c:v>
                </c:pt>
                <c:pt idx="1826">
                  <c:v>18260</c:v>
                </c:pt>
                <c:pt idx="1827">
                  <c:v>18270</c:v>
                </c:pt>
                <c:pt idx="1828">
                  <c:v>18280</c:v>
                </c:pt>
                <c:pt idx="1829">
                  <c:v>18290</c:v>
                </c:pt>
                <c:pt idx="1830">
                  <c:v>18300</c:v>
                </c:pt>
                <c:pt idx="1831">
                  <c:v>18310</c:v>
                </c:pt>
                <c:pt idx="1832">
                  <c:v>18320</c:v>
                </c:pt>
                <c:pt idx="1833">
                  <c:v>18330</c:v>
                </c:pt>
                <c:pt idx="1834">
                  <c:v>18340</c:v>
                </c:pt>
                <c:pt idx="1835">
                  <c:v>18350</c:v>
                </c:pt>
                <c:pt idx="1836">
                  <c:v>18360</c:v>
                </c:pt>
                <c:pt idx="1837">
                  <c:v>18370</c:v>
                </c:pt>
                <c:pt idx="1838">
                  <c:v>18380</c:v>
                </c:pt>
                <c:pt idx="1839">
                  <c:v>18390</c:v>
                </c:pt>
                <c:pt idx="1840">
                  <c:v>18400</c:v>
                </c:pt>
                <c:pt idx="1841">
                  <c:v>18410</c:v>
                </c:pt>
                <c:pt idx="1842">
                  <c:v>18420</c:v>
                </c:pt>
                <c:pt idx="1843">
                  <c:v>18430</c:v>
                </c:pt>
                <c:pt idx="1844">
                  <c:v>18440</c:v>
                </c:pt>
                <c:pt idx="1845">
                  <c:v>18450</c:v>
                </c:pt>
                <c:pt idx="1846">
                  <c:v>18460</c:v>
                </c:pt>
                <c:pt idx="1847">
                  <c:v>18470</c:v>
                </c:pt>
                <c:pt idx="1848">
                  <c:v>18480</c:v>
                </c:pt>
                <c:pt idx="1849">
                  <c:v>18490</c:v>
                </c:pt>
                <c:pt idx="1850">
                  <c:v>18500</c:v>
                </c:pt>
                <c:pt idx="1851">
                  <c:v>18510</c:v>
                </c:pt>
                <c:pt idx="1852">
                  <c:v>18520</c:v>
                </c:pt>
                <c:pt idx="1853">
                  <c:v>18530</c:v>
                </c:pt>
                <c:pt idx="1854">
                  <c:v>18540</c:v>
                </c:pt>
                <c:pt idx="1855">
                  <c:v>18550</c:v>
                </c:pt>
                <c:pt idx="1856">
                  <c:v>18560</c:v>
                </c:pt>
                <c:pt idx="1857">
                  <c:v>18570</c:v>
                </c:pt>
                <c:pt idx="1858">
                  <c:v>18580</c:v>
                </c:pt>
                <c:pt idx="1859">
                  <c:v>18590</c:v>
                </c:pt>
                <c:pt idx="1860">
                  <c:v>18600</c:v>
                </c:pt>
                <c:pt idx="1861">
                  <c:v>18610</c:v>
                </c:pt>
                <c:pt idx="1862">
                  <c:v>18620</c:v>
                </c:pt>
                <c:pt idx="1863">
                  <c:v>18630</c:v>
                </c:pt>
                <c:pt idx="1864">
                  <c:v>18640</c:v>
                </c:pt>
                <c:pt idx="1865">
                  <c:v>18650</c:v>
                </c:pt>
                <c:pt idx="1866">
                  <c:v>18660</c:v>
                </c:pt>
                <c:pt idx="1867">
                  <c:v>18670</c:v>
                </c:pt>
                <c:pt idx="1868">
                  <c:v>18680</c:v>
                </c:pt>
                <c:pt idx="1869">
                  <c:v>18690</c:v>
                </c:pt>
                <c:pt idx="1870">
                  <c:v>18700</c:v>
                </c:pt>
                <c:pt idx="1871">
                  <c:v>18710</c:v>
                </c:pt>
                <c:pt idx="1872">
                  <c:v>18720</c:v>
                </c:pt>
                <c:pt idx="1873">
                  <c:v>18730</c:v>
                </c:pt>
                <c:pt idx="1874">
                  <c:v>18740</c:v>
                </c:pt>
                <c:pt idx="1875">
                  <c:v>18750</c:v>
                </c:pt>
                <c:pt idx="1876">
                  <c:v>18760</c:v>
                </c:pt>
                <c:pt idx="1877">
                  <c:v>18770</c:v>
                </c:pt>
                <c:pt idx="1878">
                  <c:v>18780</c:v>
                </c:pt>
                <c:pt idx="1879">
                  <c:v>18790</c:v>
                </c:pt>
                <c:pt idx="1880">
                  <c:v>18800</c:v>
                </c:pt>
                <c:pt idx="1881">
                  <c:v>18810</c:v>
                </c:pt>
                <c:pt idx="1882">
                  <c:v>18820</c:v>
                </c:pt>
                <c:pt idx="1883">
                  <c:v>18830</c:v>
                </c:pt>
                <c:pt idx="1884">
                  <c:v>18840</c:v>
                </c:pt>
                <c:pt idx="1885">
                  <c:v>18850</c:v>
                </c:pt>
                <c:pt idx="1886">
                  <c:v>18860</c:v>
                </c:pt>
                <c:pt idx="1887">
                  <c:v>18870</c:v>
                </c:pt>
                <c:pt idx="1888">
                  <c:v>18880</c:v>
                </c:pt>
                <c:pt idx="1889">
                  <c:v>18890</c:v>
                </c:pt>
                <c:pt idx="1890">
                  <c:v>18900</c:v>
                </c:pt>
                <c:pt idx="1891">
                  <c:v>18910</c:v>
                </c:pt>
                <c:pt idx="1892">
                  <c:v>18920</c:v>
                </c:pt>
                <c:pt idx="1893">
                  <c:v>18930</c:v>
                </c:pt>
                <c:pt idx="1894">
                  <c:v>18940</c:v>
                </c:pt>
                <c:pt idx="1895">
                  <c:v>18950</c:v>
                </c:pt>
                <c:pt idx="1896">
                  <c:v>18960</c:v>
                </c:pt>
                <c:pt idx="1897">
                  <c:v>18970</c:v>
                </c:pt>
                <c:pt idx="1898">
                  <c:v>18980</c:v>
                </c:pt>
                <c:pt idx="1899">
                  <c:v>18990</c:v>
                </c:pt>
                <c:pt idx="1900">
                  <c:v>19000</c:v>
                </c:pt>
                <c:pt idx="1901">
                  <c:v>19010</c:v>
                </c:pt>
                <c:pt idx="1902">
                  <c:v>19020</c:v>
                </c:pt>
                <c:pt idx="1903">
                  <c:v>19030</c:v>
                </c:pt>
                <c:pt idx="1904">
                  <c:v>19040</c:v>
                </c:pt>
                <c:pt idx="1905">
                  <c:v>19050</c:v>
                </c:pt>
                <c:pt idx="1906">
                  <c:v>19060</c:v>
                </c:pt>
                <c:pt idx="1907">
                  <c:v>19070</c:v>
                </c:pt>
                <c:pt idx="1908">
                  <c:v>19080</c:v>
                </c:pt>
                <c:pt idx="1909">
                  <c:v>19090</c:v>
                </c:pt>
                <c:pt idx="1910">
                  <c:v>19100</c:v>
                </c:pt>
                <c:pt idx="1911">
                  <c:v>19110</c:v>
                </c:pt>
                <c:pt idx="1912">
                  <c:v>19120</c:v>
                </c:pt>
                <c:pt idx="1913">
                  <c:v>19130</c:v>
                </c:pt>
                <c:pt idx="1914">
                  <c:v>19140</c:v>
                </c:pt>
                <c:pt idx="1915">
                  <c:v>19150</c:v>
                </c:pt>
                <c:pt idx="1916">
                  <c:v>19160</c:v>
                </c:pt>
                <c:pt idx="1917">
                  <c:v>19170</c:v>
                </c:pt>
                <c:pt idx="1918">
                  <c:v>19180</c:v>
                </c:pt>
                <c:pt idx="1919">
                  <c:v>19190</c:v>
                </c:pt>
                <c:pt idx="1920">
                  <c:v>19200</c:v>
                </c:pt>
                <c:pt idx="1921">
                  <c:v>19210</c:v>
                </c:pt>
                <c:pt idx="1922">
                  <c:v>19220</c:v>
                </c:pt>
                <c:pt idx="1923">
                  <c:v>19230</c:v>
                </c:pt>
                <c:pt idx="1924">
                  <c:v>19240</c:v>
                </c:pt>
                <c:pt idx="1925">
                  <c:v>19250</c:v>
                </c:pt>
                <c:pt idx="1926">
                  <c:v>19260</c:v>
                </c:pt>
                <c:pt idx="1927">
                  <c:v>19270</c:v>
                </c:pt>
                <c:pt idx="1928">
                  <c:v>19280</c:v>
                </c:pt>
                <c:pt idx="1929">
                  <c:v>19290</c:v>
                </c:pt>
                <c:pt idx="1930">
                  <c:v>19300</c:v>
                </c:pt>
                <c:pt idx="1931">
                  <c:v>19310</c:v>
                </c:pt>
                <c:pt idx="1932">
                  <c:v>19320</c:v>
                </c:pt>
                <c:pt idx="1933">
                  <c:v>19330</c:v>
                </c:pt>
                <c:pt idx="1934">
                  <c:v>19340</c:v>
                </c:pt>
                <c:pt idx="1935">
                  <c:v>19350</c:v>
                </c:pt>
                <c:pt idx="1936">
                  <c:v>19360</c:v>
                </c:pt>
                <c:pt idx="1937">
                  <c:v>19370</c:v>
                </c:pt>
                <c:pt idx="1938">
                  <c:v>19380</c:v>
                </c:pt>
                <c:pt idx="1939">
                  <c:v>19390</c:v>
                </c:pt>
                <c:pt idx="1940">
                  <c:v>19400</c:v>
                </c:pt>
                <c:pt idx="1941">
                  <c:v>19410</c:v>
                </c:pt>
                <c:pt idx="1942">
                  <c:v>19420</c:v>
                </c:pt>
                <c:pt idx="1943">
                  <c:v>19430</c:v>
                </c:pt>
                <c:pt idx="1944">
                  <c:v>19440</c:v>
                </c:pt>
                <c:pt idx="1945">
                  <c:v>19450</c:v>
                </c:pt>
                <c:pt idx="1946">
                  <c:v>19460</c:v>
                </c:pt>
                <c:pt idx="1947">
                  <c:v>19470</c:v>
                </c:pt>
                <c:pt idx="1948">
                  <c:v>19480</c:v>
                </c:pt>
                <c:pt idx="1949">
                  <c:v>19490</c:v>
                </c:pt>
                <c:pt idx="1950">
                  <c:v>19500</c:v>
                </c:pt>
                <c:pt idx="1951">
                  <c:v>19510</c:v>
                </c:pt>
                <c:pt idx="1952">
                  <c:v>19520</c:v>
                </c:pt>
                <c:pt idx="1953">
                  <c:v>19530</c:v>
                </c:pt>
                <c:pt idx="1954">
                  <c:v>19540</c:v>
                </c:pt>
                <c:pt idx="1955">
                  <c:v>19550</c:v>
                </c:pt>
                <c:pt idx="1956">
                  <c:v>19560</c:v>
                </c:pt>
                <c:pt idx="1957">
                  <c:v>19570</c:v>
                </c:pt>
                <c:pt idx="1958">
                  <c:v>19580</c:v>
                </c:pt>
                <c:pt idx="1959">
                  <c:v>19590</c:v>
                </c:pt>
                <c:pt idx="1960">
                  <c:v>19600</c:v>
                </c:pt>
                <c:pt idx="1961">
                  <c:v>19610</c:v>
                </c:pt>
                <c:pt idx="1962">
                  <c:v>19620</c:v>
                </c:pt>
                <c:pt idx="1963">
                  <c:v>19630</c:v>
                </c:pt>
                <c:pt idx="1964">
                  <c:v>19640</c:v>
                </c:pt>
                <c:pt idx="1965">
                  <c:v>19650</c:v>
                </c:pt>
                <c:pt idx="1966">
                  <c:v>19660</c:v>
                </c:pt>
                <c:pt idx="1967">
                  <c:v>19670</c:v>
                </c:pt>
                <c:pt idx="1968">
                  <c:v>19680</c:v>
                </c:pt>
                <c:pt idx="1969">
                  <c:v>19690</c:v>
                </c:pt>
                <c:pt idx="1970">
                  <c:v>19700</c:v>
                </c:pt>
                <c:pt idx="1971">
                  <c:v>19710</c:v>
                </c:pt>
                <c:pt idx="1972">
                  <c:v>19720</c:v>
                </c:pt>
                <c:pt idx="1973">
                  <c:v>19730</c:v>
                </c:pt>
                <c:pt idx="1974">
                  <c:v>19740</c:v>
                </c:pt>
                <c:pt idx="1975">
                  <c:v>19750</c:v>
                </c:pt>
                <c:pt idx="1976">
                  <c:v>19760</c:v>
                </c:pt>
                <c:pt idx="1977">
                  <c:v>19770</c:v>
                </c:pt>
                <c:pt idx="1978">
                  <c:v>19780</c:v>
                </c:pt>
                <c:pt idx="1979">
                  <c:v>19790</c:v>
                </c:pt>
                <c:pt idx="1980">
                  <c:v>19800</c:v>
                </c:pt>
                <c:pt idx="1981">
                  <c:v>19810</c:v>
                </c:pt>
                <c:pt idx="1982">
                  <c:v>19820</c:v>
                </c:pt>
                <c:pt idx="1983">
                  <c:v>19830</c:v>
                </c:pt>
                <c:pt idx="1984">
                  <c:v>19840</c:v>
                </c:pt>
                <c:pt idx="1985">
                  <c:v>19850</c:v>
                </c:pt>
                <c:pt idx="1986">
                  <c:v>19860</c:v>
                </c:pt>
                <c:pt idx="1987">
                  <c:v>19870</c:v>
                </c:pt>
                <c:pt idx="1988">
                  <c:v>19880</c:v>
                </c:pt>
                <c:pt idx="1989">
                  <c:v>19890</c:v>
                </c:pt>
                <c:pt idx="1990">
                  <c:v>19900</c:v>
                </c:pt>
                <c:pt idx="1991">
                  <c:v>19910</c:v>
                </c:pt>
                <c:pt idx="1992">
                  <c:v>19920</c:v>
                </c:pt>
                <c:pt idx="1993">
                  <c:v>19930</c:v>
                </c:pt>
                <c:pt idx="1994">
                  <c:v>19940</c:v>
                </c:pt>
                <c:pt idx="1995">
                  <c:v>19950</c:v>
                </c:pt>
                <c:pt idx="1996">
                  <c:v>19960</c:v>
                </c:pt>
                <c:pt idx="1997">
                  <c:v>19970</c:v>
                </c:pt>
                <c:pt idx="1998">
                  <c:v>19980</c:v>
                </c:pt>
                <c:pt idx="1999">
                  <c:v>19990</c:v>
                </c:pt>
                <c:pt idx="2000">
                  <c:v>20000</c:v>
                </c:pt>
                <c:pt idx="2001">
                  <c:v>20010</c:v>
                </c:pt>
                <c:pt idx="2002">
                  <c:v>20020</c:v>
                </c:pt>
                <c:pt idx="2003">
                  <c:v>20030</c:v>
                </c:pt>
                <c:pt idx="2004">
                  <c:v>20040</c:v>
                </c:pt>
                <c:pt idx="2005">
                  <c:v>20050</c:v>
                </c:pt>
                <c:pt idx="2006">
                  <c:v>20060</c:v>
                </c:pt>
                <c:pt idx="2007">
                  <c:v>20070</c:v>
                </c:pt>
                <c:pt idx="2008">
                  <c:v>20080</c:v>
                </c:pt>
                <c:pt idx="2009">
                  <c:v>20090</c:v>
                </c:pt>
                <c:pt idx="2010">
                  <c:v>20100</c:v>
                </c:pt>
                <c:pt idx="2011">
                  <c:v>20110</c:v>
                </c:pt>
                <c:pt idx="2012">
                  <c:v>20120</c:v>
                </c:pt>
                <c:pt idx="2013">
                  <c:v>20130</c:v>
                </c:pt>
                <c:pt idx="2014">
                  <c:v>20140</c:v>
                </c:pt>
                <c:pt idx="2015">
                  <c:v>20150</c:v>
                </c:pt>
                <c:pt idx="2016">
                  <c:v>20160</c:v>
                </c:pt>
                <c:pt idx="2017">
                  <c:v>20170</c:v>
                </c:pt>
                <c:pt idx="2018">
                  <c:v>20180</c:v>
                </c:pt>
                <c:pt idx="2019">
                  <c:v>20190</c:v>
                </c:pt>
                <c:pt idx="2020">
                  <c:v>20200</c:v>
                </c:pt>
                <c:pt idx="2021">
                  <c:v>20210</c:v>
                </c:pt>
                <c:pt idx="2022">
                  <c:v>20220</c:v>
                </c:pt>
                <c:pt idx="2023">
                  <c:v>20230</c:v>
                </c:pt>
                <c:pt idx="2024">
                  <c:v>20240</c:v>
                </c:pt>
                <c:pt idx="2025">
                  <c:v>20250</c:v>
                </c:pt>
                <c:pt idx="2026">
                  <c:v>20260</c:v>
                </c:pt>
                <c:pt idx="2027">
                  <c:v>20270</c:v>
                </c:pt>
                <c:pt idx="2028">
                  <c:v>20280</c:v>
                </c:pt>
                <c:pt idx="2029">
                  <c:v>20290</c:v>
                </c:pt>
                <c:pt idx="2030">
                  <c:v>20300</c:v>
                </c:pt>
                <c:pt idx="2031">
                  <c:v>20310</c:v>
                </c:pt>
                <c:pt idx="2032">
                  <c:v>20320</c:v>
                </c:pt>
                <c:pt idx="2033">
                  <c:v>20330</c:v>
                </c:pt>
                <c:pt idx="2034">
                  <c:v>20340</c:v>
                </c:pt>
                <c:pt idx="2035">
                  <c:v>20350</c:v>
                </c:pt>
                <c:pt idx="2036">
                  <c:v>20360</c:v>
                </c:pt>
                <c:pt idx="2037">
                  <c:v>20370</c:v>
                </c:pt>
                <c:pt idx="2038">
                  <c:v>20380</c:v>
                </c:pt>
                <c:pt idx="2039">
                  <c:v>20390</c:v>
                </c:pt>
                <c:pt idx="2040">
                  <c:v>20400</c:v>
                </c:pt>
                <c:pt idx="2041">
                  <c:v>20410</c:v>
                </c:pt>
                <c:pt idx="2042">
                  <c:v>20420</c:v>
                </c:pt>
                <c:pt idx="2043">
                  <c:v>20430</c:v>
                </c:pt>
                <c:pt idx="2044">
                  <c:v>20440</c:v>
                </c:pt>
                <c:pt idx="2045">
                  <c:v>20450</c:v>
                </c:pt>
                <c:pt idx="2046">
                  <c:v>20460</c:v>
                </c:pt>
                <c:pt idx="2047">
                  <c:v>20470</c:v>
                </c:pt>
                <c:pt idx="2048">
                  <c:v>20480</c:v>
                </c:pt>
                <c:pt idx="2049">
                  <c:v>20490</c:v>
                </c:pt>
                <c:pt idx="2050">
                  <c:v>20500</c:v>
                </c:pt>
                <c:pt idx="2051">
                  <c:v>20510</c:v>
                </c:pt>
                <c:pt idx="2052">
                  <c:v>20520</c:v>
                </c:pt>
                <c:pt idx="2053">
                  <c:v>20530</c:v>
                </c:pt>
                <c:pt idx="2054">
                  <c:v>20540</c:v>
                </c:pt>
                <c:pt idx="2055">
                  <c:v>20550</c:v>
                </c:pt>
                <c:pt idx="2056">
                  <c:v>20560</c:v>
                </c:pt>
                <c:pt idx="2057">
                  <c:v>20570</c:v>
                </c:pt>
                <c:pt idx="2058">
                  <c:v>20580</c:v>
                </c:pt>
                <c:pt idx="2059">
                  <c:v>20590</c:v>
                </c:pt>
                <c:pt idx="2060">
                  <c:v>20600</c:v>
                </c:pt>
                <c:pt idx="2061">
                  <c:v>20610</c:v>
                </c:pt>
                <c:pt idx="2062">
                  <c:v>20620</c:v>
                </c:pt>
                <c:pt idx="2063">
                  <c:v>20630</c:v>
                </c:pt>
                <c:pt idx="2064">
                  <c:v>20640</c:v>
                </c:pt>
                <c:pt idx="2065">
                  <c:v>20650</c:v>
                </c:pt>
                <c:pt idx="2066">
                  <c:v>20660</c:v>
                </c:pt>
                <c:pt idx="2067">
                  <c:v>20670</c:v>
                </c:pt>
                <c:pt idx="2068">
                  <c:v>20680</c:v>
                </c:pt>
                <c:pt idx="2069">
                  <c:v>20690</c:v>
                </c:pt>
                <c:pt idx="2070">
                  <c:v>20700</c:v>
                </c:pt>
                <c:pt idx="2071">
                  <c:v>20710</c:v>
                </c:pt>
                <c:pt idx="2072">
                  <c:v>20720</c:v>
                </c:pt>
                <c:pt idx="2073">
                  <c:v>20730</c:v>
                </c:pt>
                <c:pt idx="2074">
                  <c:v>20740</c:v>
                </c:pt>
                <c:pt idx="2075">
                  <c:v>20750</c:v>
                </c:pt>
                <c:pt idx="2076">
                  <c:v>20760</c:v>
                </c:pt>
                <c:pt idx="2077">
                  <c:v>20770</c:v>
                </c:pt>
                <c:pt idx="2078">
                  <c:v>20780</c:v>
                </c:pt>
                <c:pt idx="2079">
                  <c:v>20790</c:v>
                </c:pt>
                <c:pt idx="2080">
                  <c:v>20800</c:v>
                </c:pt>
                <c:pt idx="2081">
                  <c:v>20810</c:v>
                </c:pt>
                <c:pt idx="2082">
                  <c:v>20820</c:v>
                </c:pt>
                <c:pt idx="2083">
                  <c:v>20830</c:v>
                </c:pt>
                <c:pt idx="2084">
                  <c:v>20840</c:v>
                </c:pt>
                <c:pt idx="2085">
                  <c:v>20850</c:v>
                </c:pt>
                <c:pt idx="2086">
                  <c:v>20860</c:v>
                </c:pt>
                <c:pt idx="2087">
                  <c:v>20870</c:v>
                </c:pt>
                <c:pt idx="2088">
                  <c:v>20880</c:v>
                </c:pt>
                <c:pt idx="2089">
                  <c:v>20890</c:v>
                </c:pt>
                <c:pt idx="2090">
                  <c:v>20900</c:v>
                </c:pt>
                <c:pt idx="2091">
                  <c:v>20910</c:v>
                </c:pt>
                <c:pt idx="2092">
                  <c:v>20920</c:v>
                </c:pt>
                <c:pt idx="2093">
                  <c:v>20930</c:v>
                </c:pt>
                <c:pt idx="2094">
                  <c:v>20940</c:v>
                </c:pt>
                <c:pt idx="2095">
                  <c:v>20950</c:v>
                </c:pt>
                <c:pt idx="2096">
                  <c:v>20960</c:v>
                </c:pt>
                <c:pt idx="2097">
                  <c:v>20970</c:v>
                </c:pt>
                <c:pt idx="2098">
                  <c:v>20980</c:v>
                </c:pt>
                <c:pt idx="2099">
                  <c:v>20990</c:v>
                </c:pt>
                <c:pt idx="2100">
                  <c:v>21000</c:v>
                </c:pt>
                <c:pt idx="2101">
                  <c:v>21010</c:v>
                </c:pt>
                <c:pt idx="2102">
                  <c:v>21020</c:v>
                </c:pt>
                <c:pt idx="2103">
                  <c:v>21030</c:v>
                </c:pt>
                <c:pt idx="2104">
                  <c:v>21040</c:v>
                </c:pt>
                <c:pt idx="2105">
                  <c:v>21050</c:v>
                </c:pt>
                <c:pt idx="2106">
                  <c:v>21060</c:v>
                </c:pt>
                <c:pt idx="2107">
                  <c:v>21070</c:v>
                </c:pt>
                <c:pt idx="2108">
                  <c:v>21080</c:v>
                </c:pt>
                <c:pt idx="2109">
                  <c:v>21090</c:v>
                </c:pt>
                <c:pt idx="2110">
                  <c:v>21100</c:v>
                </c:pt>
                <c:pt idx="2111">
                  <c:v>21110</c:v>
                </c:pt>
                <c:pt idx="2112">
                  <c:v>21120</c:v>
                </c:pt>
                <c:pt idx="2113">
                  <c:v>21130</c:v>
                </c:pt>
                <c:pt idx="2114">
                  <c:v>21140</c:v>
                </c:pt>
                <c:pt idx="2115">
                  <c:v>21150</c:v>
                </c:pt>
                <c:pt idx="2116">
                  <c:v>21160</c:v>
                </c:pt>
                <c:pt idx="2117">
                  <c:v>21170</c:v>
                </c:pt>
                <c:pt idx="2118">
                  <c:v>21180</c:v>
                </c:pt>
                <c:pt idx="2119">
                  <c:v>21190</c:v>
                </c:pt>
                <c:pt idx="2120">
                  <c:v>21200</c:v>
                </c:pt>
                <c:pt idx="2121">
                  <c:v>21210</c:v>
                </c:pt>
                <c:pt idx="2122">
                  <c:v>21220</c:v>
                </c:pt>
                <c:pt idx="2123">
                  <c:v>21230</c:v>
                </c:pt>
                <c:pt idx="2124">
                  <c:v>21240</c:v>
                </c:pt>
                <c:pt idx="2125">
                  <c:v>21250</c:v>
                </c:pt>
                <c:pt idx="2126">
                  <c:v>21260</c:v>
                </c:pt>
                <c:pt idx="2127">
                  <c:v>21270</c:v>
                </c:pt>
                <c:pt idx="2128">
                  <c:v>21280</c:v>
                </c:pt>
                <c:pt idx="2129">
                  <c:v>21290</c:v>
                </c:pt>
                <c:pt idx="2130">
                  <c:v>21300</c:v>
                </c:pt>
                <c:pt idx="2131">
                  <c:v>21310</c:v>
                </c:pt>
                <c:pt idx="2132">
                  <c:v>21320</c:v>
                </c:pt>
                <c:pt idx="2133">
                  <c:v>21330</c:v>
                </c:pt>
                <c:pt idx="2134">
                  <c:v>21340</c:v>
                </c:pt>
                <c:pt idx="2135">
                  <c:v>21350</c:v>
                </c:pt>
                <c:pt idx="2136">
                  <c:v>21360</c:v>
                </c:pt>
                <c:pt idx="2137">
                  <c:v>21370</c:v>
                </c:pt>
                <c:pt idx="2138">
                  <c:v>21380</c:v>
                </c:pt>
                <c:pt idx="2139">
                  <c:v>21390</c:v>
                </c:pt>
                <c:pt idx="2140">
                  <c:v>21400</c:v>
                </c:pt>
                <c:pt idx="2141">
                  <c:v>21410</c:v>
                </c:pt>
                <c:pt idx="2142">
                  <c:v>21420</c:v>
                </c:pt>
                <c:pt idx="2143">
                  <c:v>21430</c:v>
                </c:pt>
                <c:pt idx="2144">
                  <c:v>21440</c:v>
                </c:pt>
                <c:pt idx="2145">
                  <c:v>21450</c:v>
                </c:pt>
                <c:pt idx="2146">
                  <c:v>21460</c:v>
                </c:pt>
                <c:pt idx="2147">
                  <c:v>21470</c:v>
                </c:pt>
                <c:pt idx="2148">
                  <c:v>21480</c:v>
                </c:pt>
                <c:pt idx="2149">
                  <c:v>21490</c:v>
                </c:pt>
                <c:pt idx="2150">
                  <c:v>21500</c:v>
                </c:pt>
                <c:pt idx="2151">
                  <c:v>21510</c:v>
                </c:pt>
                <c:pt idx="2152">
                  <c:v>21520</c:v>
                </c:pt>
                <c:pt idx="2153">
                  <c:v>21530</c:v>
                </c:pt>
                <c:pt idx="2154">
                  <c:v>21540</c:v>
                </c:pt>
                <c:pt idx="2155">
                  <c:v>21550</c:v>
                </c:pt>
                <c:pt idx="2156">
                  <c:v>21560</c:v>
                </c:pt>
                <c:pt idx="2157">
                  <c:v>21570</c:v>
                </c:pt>
                <c:pt idx="2158">
                  <c:v>21580</c:v>
                </c:pt>
                <c:pt idx="2159">
                  <c:v>21590</c:v>
                </c:pt>
                <c:pt idx="2160">
                  <c:v>21600</c:v>
                </c:pt>
                <c:pt idx="2161">
                  <c:v>21610</c:v>
                </c:pt>
                <c:pt idx="2162">
                  <c:v>21620</c:v>
                </c:pt>
                <c:pt idx="2163">
                  <c:v>21630</c:v>
                </c:pt>
                <c:pt idx="2164">
                  <c:v>21640</c:v>
                </c:pt>
                <c:pt idx="2165">
                  <c:v>21650</c:v>
                </c:pt>
                <c:pt idx="2166">
                  <c:v>21660</c:v>
                </c:pt>
                <c:pt idx="2167">
                  <c:v>21670</c:v>
                </c:pt>
                <c:pt idx="2168">
                  <c:v>21680</c:v>
                </c:pt>
                <c:pt idx="2169">
                  <c:v>21690</c:v>
                </c:pt>
                <c:pt idx="2170">
                  <c:v>21700</c:v>
                </c:pt>
                <c:pt idx="2171">
                  <c:v>21710</c:v>
                </c:pt>
                <c:pt idx="2172">
                  <c:v>21720</c:v>
                </c:pt>
                <c:pt idx="2173">
                  <c:v>21730</c:v>
                </c:pt>
                <c:pt idx="2174">
                  <c:v>21740</c:v>
                </c:pt>
                <c:pt idx="2175">
                  <c:v>21750</c:v>
                </c:pt>
                <c:pt idx="2176">
                  <c:v>21760</c:v>
                </c:pt>
                <c:pt idx="2177">
                  <c:v>21770</c:v>
                </c:pt>
                <c:pt idx="2178">
                  <c:v>21780</c:v>
                </c:pt>
                <c:pt idx="2179">
                  <c:v>21790</c:v>
                </c:pt>
                <c:pt idx="2180">
                  <c:v>21800</c:v>
                </c:pt>
                <c:pt idx="2181">
                  <c:v>21810</c:v>
                </c:pt>
                <c:pt idx="2182">
                  <c:v>21820</c:v>
                </c:pt>
                <c:pt idx="2183">
                  <c:v>21830</c:v>
                </c:pt>
                <c:pt idx="2184">
                  <c:v>21840</c:v>
                </c:pt>
                <c:pt idx="2185">
                  <c:v>21850</c:v>
                </c:pt>
                <c:pt idx="2186">
                  <c:v>21860</c:v>
                </c:pt>
                <c:pt idx="2187">
                  <c:v>21870</c:v>
                </c:pt>
                <c:pt idx="2188">
                  <c:v>21880</c:v>
                </c:pt>
                <c:pt idx="2189">
                  <c:v>21890</c:v>
                </c:pt>
                <c:pt idx="2190">
                  <c:v>21900</c:v>
                </c:pt>
                <c:pt idx="2191">
                  <c:v>21910</c:v>
                </c:pt>
                <c:pt idx="2192">
                  <c:v>21920</c:v>
                </c:pt>
                <c:pt idx="2193">
                  <c:v>21930</c:v>
                </c:pt>
                <c:pt idx="2194">
                  <c:v>21940</c:v>
                </c:pt>
                <c:pt idx="2195">
                  <c:v>21950</c:v>
                </c:pt>
                <c:pt idx="2196">
                  <c:v>21960</c:v>
                </c:pt>
                <c:pt idx="2197">
                  <c:v>21970</c:v>
                </c:pt>
                <c:pt idx="2198">
                  <c:v>21980</c:v>
                </c:pt>
                <c:pt idx="2199">
                  <c:v>21990</c:v>
                </c:pt>
                <c:pt idx="2200">
                  <c:v>22000</c:v>
                </c:pt>
                <c:pt idx="2201">
                  <c:v>22010</c:v>
                </c:pt>
                <c:pt idx="2202">
                  <c:v>22020</c:v>
                </c:pt>
                <c:pt idx="2203">
                  <c:v>22030</c:v>
                </c:pt>
                <c:pt idx="2204">
                  <c:v>22040</c:v>
                </c:pt>
                <c:pt idx="2205">
                  <c:v>22050</c:v>
                </c:pt>
                <c:pt idx="2206">
                  <c:v>22060</c:v>
                </c:pt>
                <c:pt idx="2207">
                  <c:v>22070</c:v>
                </c:pt>
                <c:pt idx="2208">
                  <c:v>22080</c:v>
                </c:pt>
                <c:pt idx="2209">
                  <c:v>22090</c:v>
                </c:pt>
                <c:pt idx="2210">
                  <c:v>22100</c:v>
                </c:pt>
                <c:pt idx="2211">
                  <c:v>22110</c:v>
                </c:pt>
                <c:pt idx="2212">
                  <c:v>22120</c:v>
                </c:pt>
                <c:pt idx="2213">
                  <c:v>22130</c:v>
                </c:pt>
                <c:pt idx="2214">
                  <c:v>22140</c:v>
                </c:pt>
                <c:pt idx="2215">
                  <c:v>22150</c:v>
                </c:pt>
                <c:pt idx="2216">
                  <c:v>22160</c:v>
                </c:pt>
                <c:pt idx="2217">
                  <c:v>22170</c:v>
                </c:pt>
                <c:pt idx="2218">
                  <c:v>22180</c:v>
                </c:pt>
                <c:pt idx="2219">
                  <c:v>22190</c:v>
                </c:pt>
                <c:pt idx="2220">
                  <c:v>22200</c:v>
                </c:pt>
                <c:pt idx="2221">
                  <c:v>22210</c:v>
                </c:pt>
                <c:pt idx="2222">
                  <c:v>22220</c:v>
                </c:pt>
                <c:pt idx="2223">
                  <c:v>22230</c:v>
                </c:pt>
                <c:pt idx="2224">
                  <c:v>22240</c:v>
                </c:pt>
                <c:pt idx="2225">
                  <c:v>22250</c:v>
                </c:pt>
                <c:pt idx="2226">
                  <c:v>22260</c:v>
                </c:pt>
                <c:pt idx="2227">
                  <c:v>22270</c:v>
                </c:pt>
                <c:pt idx="2228">
                  <c:v>22280</c:v>
                </c:pt>
                <c:pt idx="2229">
                  <c:v>22290</c:v>
                </c:pt>
                <c:pt idx="2230">
                  <c:v>22300</c:v>
                </c:pt>
                <c:pt idx="2231">
                  <c:v>22310</c:v>
                </c:pt>
                <c:pt idx="2232">
                  <c:v>22320</c:v>
                </c:pt>
                <c:pt idx="2233">
                  <c:v>22330</c:v>
                </c:pt>
                <c:pt idx="2234">
                  <c:v>22340</c:v>
                </c:pt>
                <c:pt idx="2235">
                  <c:v>22350</c:v>
                </c:pt>
                <c:pt idx="2236">
                  <c:v>22360</c:v>
                </c:pt>
                <c:pt idx="2237">
                  <c:v>22370</c:v>
                </c:pt>
                <c:pt idx="2238">
                  <c:v>22380</c:v>
                </c:pt>
                <c:pt idx="2239">
                  <c:v>22390</c:v>
                </c:pt>
                <c:pt idx="2240">
                  <c:v>22400</c:v>
                </c:pt>
                <c:pt idx="2241">
                  <c:v>22410</c:v>
                </c:pt>
                <c:pt idx="2242">
                  <c:v>22420</c:v>
                </c:pt>
                <c:pt idx="2243">
                  <c:v>22430</c:v>
                </c:pt>
                <c:pt idx="2244">
                  <c:v>22440</c:v>
                </c:pt>
                <c:pt idx="2245">
                  <c:v>22450</c:v>
                </c:pt>
                <c:pt idx="2246">
                  <c:v>22460</c:v>
                </c:pt>
                <c:pt idx="2247">
                  <c:v>22470</c:v>
                </c:pt>
                <c:pt idx="2248">
                  <c:v>22480</c:v>
                </c:pt>
                <c:pt idx="2249">
                  <c:v>22490</c:v>
                </c:pt>
                <c:pt idx="2250">
                  <c:v>22500</c:v>
                </c:pt>
                <c:pt idx="2251">
                  <c:v>22510</c:v>
                </c:pt>
                <c:pt idx="2252">
                  <c:v>22520</c:v>
                </c:pt>
                <c:pt idx="2253">
                  <c:v>22530</c:v>
                </c:pt>
                <c:pt idx="2254">
                  <c:v>22540</c:v>
                </c:pt>
                <c:pt idx="2255">
                  <c:v>22550</c:v>
                </c:pt>
                <c:pt idx="2256">
                  <c:v>22560</c:v>
                </c:pt>
                <c:pt idx="2257">
                  <c:v>22570</c:v>
                </c:pt>
                <c:pt idx="2258">
                  <c:v>22580</c:v>
                </c:pt>
                <c:pt idx="2259">
                  <c:v>22590</c:v>
                </c:pt>
                <c:pt idx="2260">
                  <c:v>22600</c:v>
                </c:pt>
                <c:pt idx="2261">
                  <c:v>22610</c:v>
                </c:pt>
                <c:pt idx="2262">
                  <c:v>22620</c:v>
                </c:pt>
                <c:pt idx="2263">
                  <c:v>22630</c:v>
                </c:pt>
                <c:pt idx="2264">
                  <c:v>22640</c:v>
                </c:pt>
                <c:pt idx="2265">
                  <c:v>22650</c:v>
                </c:pt>
                <c:pt idx="2266">
                  <c:v>22660</c:v>
                </c:pt>
                <c:pt idx="2267">
                  <c:v>22670</c:v>
                </c:pt>
                <c:pt idx="2268">
                  <c:v>22680</c:v>
                </c:pt>
                <c:pt idx="2269">
                  <c:v>22690</c:v>
                </c:pt>
                <c:pt idx="2270">
                  <c:v>22700</c:v>
                </c:pt>
                <c:pt idx="2271">
                  <c:v>22710</c:v>
                </c:pt>
                <c:pt idx="2272">
                  <c:v>22720</c:v>
                </c:pt>
                <c:pt idx="2273">
                  <c:v>22730</c:v>
                </c:pt>
                <c:pt idx="2274">
                  <c:v>22740</c:v>
                </c:pt>
                <c:pt idx="2275">
                  <c:v>22750</c:v>
                </c:pt>
                <c:pt idx="2276">
                  <c:v>22760</c:v>
                </c:pt>
                <c:pt idx="2277">
                  <c:v>22770</c:v>
                </c:pt>
                <c:pt idx="2278">
                  <c:v>22780</c:v>
                </c:pt>
                <c:pt idx="2279">
                  <c:v>22790</c:v>
                </c:pt>
                <c:pt idx="2280">
                  <c:v>22800</c:v>
                </c:pt>
                <c:pt idx="2281">
                  <c:v>22810</c:v>
                </c:pt>
                <c:pt idx="2282">
                  <c:v>22820</c:v>
                </c:pt>
                <c:pt idx="2283">
                  <c:v>22830</c:v>
                </c:pt>
                <c:pt idx="2284">
                  <c:v>22840</c:v>
                </c:pt>
                <c:pt idx="2285">
                  <c:v>22850</c:v>
                </c:pt>
                <c:pt idx="2286">
                  <c:v>22860</c:v>
                </c:pt>
                <c:pt idx="2287">
                  <c:v>22870</c:v>
                </c:pt>
                <c:pt idx="2288">
                  <c:v>22880</c:v>
                </c:pt>
                <c:pt idx="2289">
                  <c:v>22890</c:v>
                </c:pt>
                <c:pt idx="2290">
                  <c:v>22900</c:v>
                </c:pt>
                <c:pt idx="2291">
                  <c:v>22910</c:v>
                </c:pt>
                <c:pt idx="2292">
                  <c:v>22920</c:v>
                </c:pt>
                <c:pt idx="2293">
                  <c:v>22930</c:v>
                </c:pt>
                <c:pt idx="2294">
                  <c:v>22940</c:v>
                </c:pt>
                <c:pt idx="2295">
                  <c:v>22950</c:v>
                </c:pt>
                <c:pt idx="2296">
                  <c:v>22960</c:v>
                </c:pt>
                <c:pt idx="2297">
                  <c:v>22970</c:v>
                </c:pt>
                <c:pt idx="2298">
                  <c:v>22980</c:v>
                </c:pt>
                <c:pt idx="2299">
                  <c:v>22990</c:v>
                </c:pt>
                <c:pt idx="2300">
                  <c:v>23000</c:v>
                </c:pt>
                <c:pt idx="2301">
                  <c:v>23010</c:v>
                </c:pt>
                <c:pt idx="2302">
                  <c:v>23020</c:v>
                </c:pt>
                <c:pt idx="2303">
                  <c:v>23030</c:v>
                </c:pt>
                <c:pt idx="2304">
                  <c:v>23040</c:v>
                </c:pt>
                <c:pt idx="2305">
                  <c:v>23050</c:v>
                </c:pt>
                <c:pt idx="2306">
                  <c:v>23060</c:v>
                </c:pt>
                <c:pt idx="2307">
                  <c:v>23070</c:v>
                </c:pt>
                <c:pt idx="2308">
                  <c:v>23080</c:v>
                </c:pt>
                <c:pt idx="2309">
                  <c:v>23090</c:v>
                </c:pt>
                <c:pt idx="2310">
                  <c:v>23100</c:v>
                </c:pt>
                <c:pt idx="2311">
                  <c:v>23110</c:v>
                </c:pt>
                <c:pt idx="2312">
                  <c:v>23120</c:v>
                </c:pt>
                <c:pt idx="2313">
                  <c:v>23130</c:v>
                </c:pt>
                <c:pt idx="2314">
                  <c:v>23140</c:v>
                </c:pt>
                <c:pt idx="2315">
                  <c:v>23150</c:v>
                </c:pt>
                <c:pt idx="2316">
                  <c:v>23160</c:v>
                </c:pt>
                <c:pt idx="2317">
                  <c:v>23170</c:v>
                </c:pt>
                <c:pt idx="2318">
                  <c:v>23180</c:v>
                </c:pt>
                <c:pt idx="2319">
                  <c:v>23190</c:v>
                </c:pt>
                <c:pt idx="2320">
                  <c:v>23200</c:v>
                </c:pt>
                <c:pt idx="2321">
                  <c:v>23210</c:v>
                </c:pt>
                <c:pt idx="2322">
                  <c:v>23220</c:v>
                </c:pt>
                <c:pt idx="2323">
                  <c:v>23230</c:v>
                </c:pt>
                <c:pt idx="2324">
                  <c:v>23240</c:v>
                </c:pt>
                <c:pt idx="2325">
                  <c:v>23250</c:v>
                </c:pt>
                <c:pt idx="2326">
                  <c:v>23260</c:v>
                </c:pt>
                <c:pt idx="2327">
                  <c:v>23270</c:v>
                </c:pt>
                <c:pt idx="2328">
                  <c:v>23280</c:v>
                </c:pt>
                <c:pt idx="2329">
                  <c:v>23290</c:v>
                </c:pt>
                <c:pt idx="2330">
                  <c:v>23300</c:v>
                </c:pt>
                <c:pt idx="2331">
                  <c:v>23310</c:v>
                </c:pt>
                <c:pt idx="2332">
                  <c:v>23320</c:v>
                </c:pt>
                <c:pt idx="2333">
                  <c:v>23330</c:v>
                </c:pt>
                <c:pt idx="2334">
                  <c:v>23340</c:v>
                </c:pt>
                <c:pt idx="2335">
                  <c:v>23350</c:v>
                </c:pt>
                <c:pt idx="2336">
                  <c:v>23360</c:v>
                </c:pt>
                <c:pt idx="2337">
                  <c:v>23370</c:v>
                </c:pt>
                <c:pt idx="2338">
                  <c:v>23380</c:v>
                </c:pt>
                <c:pt idx="2339">
                  <c:v>23390</c:v>
                </c:pt>
                <c:pt idx="2340">
                  <c:v>23400</c:v>
                </c:pt>
                <c:pt idx="2341">
                  <c:v>23410</c:v>
                </c:pt>
                <c:pt idx="2342">
                  <c:v>23420</c:v>
                </c:pt>
                <c:pt idx="2343">
                  <c:v>23430</c:v>
                </c:pt>
                <c:pt idx="2344">
                  <c:v>23440</c:v>
                </c:pt>
                <c:pt idx="2345">
                  <c:v>23450</c:v>
                </c:pt>
                <c:pt idx="2346">
                  <c:v>23460</c:v>
                </c:pt>
                <c:pt idx="2347">
                  <c:v>23470</c:v>
                </c:pt>
                <c:pt idx="2348">
                  <c:v>23480</c:v>
                </c:pt>
                <c:pt idx="2349">
                  <c:v>23490</c:v>
                </c:pt>
                <c:pt idx="2350">
                  <c:v>23500</c:v>
                </c:pt>
                <c:pt idx="2351">
                  <c:v>23510</c:v>
                </c:pt>
                <c:pt idx="2352">
                  <c:v>23520</c:v>
                </c:pt>
                <c:pt idx="2353">
                  <c:v>23530</c:v>
                </c:pt>
                <c:pt idx="2354">
                  <c:v>23540</c:v>
                </c:pt>
                <c:pt idx="2355">
                  <c:v>23550</c:v>
                </c:pt>
                <c:pt idx="2356">
                  <c:v>23560</c:v>
                </c:pt>
                <c:pt idx="2357">
                  <c:v>23570</c:v>
                </c:pt>
                <c:pt idx="2358">
                  <c:v>23580</c:v>
                </c:pt>
                <c:pt idx="2359">
                  <c:v>23590</c:v>
                </c:pt>
                <c:pt idx="2360">
                  <c:v>23600</c:v>
                </c:pt>
                <c:pt idx="2361">
                  <c:v>23610</c:v>
                </c:pt>
                <c:pt idx="2362">
                  <c:v>23620</c:v>
                </c:pt>
                <c:pt idx="2363">
                  <c:v>23630</c:v>
                </c:pt>
                <c:pt idx="2364">
                  <c:v>23640</c:v>
                </c:pt>
                <c:pt idx="2365">
                  <c:v>23650</c:v>
                </c:pt>
                <c:pt idx="2366">
                  <c:v>23660</c:v>
                </c:pt>
                <c:pt idx="2367">
                  <c:v>23670</c:v>
                </c:pt>
                <c:pt idx="2368">
                  <c:v>23680</c:v>
                </c:pt>
                <c:pt idx="2369">
                  <c:v>23690</c:v>
                </c:pt>
                <c:pt idx="2370">
                  <c:v>23700</c:v>
                </c:pt>
                <c:pt idx="2371">
                  <c:v>23710</c:v>
                </c:pt>
                <c:pt idx="2372">
                  <c:v>23720</c:v>
                </c:pt>
                <c:pt idx="2373">
                  <c:v>23730</c:v>
                </c:pt>
                <c:pt idx="2374">
                  <c:v>23740</c:v>
                </c:pt>
                <c:pt idx="2375">
                  <c:v>23750</c:v>
                </c:pt>
                <c:pt idx="2376">
                  <c:v>23760</c:v>
                </c:pt>
                <c:pt idx="2377">
                  <c:v>23770</c:v>
                </c:pt>
                <c:pt idx="2378">
                  <c:v>23780</c:v>
                </c:pt>
                <c:pt idx="2379">
                  <c:v>23790</c:v>
                </c:pt>
                <c:pt idx="2380">
                  <c:v>23800</c:v>
                </c:pt>
                <c:pt idx="2381">
                  <c:v>23810</c:v>
                </c:pt>
                <c:pt idx="2382">
                  <c:v>23820</c:v>
                </c:pt>
                <c:pt idx="2383">
                  <c:v>23830</c:v>
                </c:pt>
                <c:pt idx="2384">
                  <c:v>23840</c:v>
                </c:pt>
                <c:pt idx="2385">
                  <c:v>23850</c:v>
                </c:pt>
                <c:pt idx="2386">
                  <c:v>23860</c:v>
                </c:pt>
                <c:pt idx="2387">
                  <c:v>23870</c:v>
                </c:pt>
                <c:pt idx="2388">
                  <c:v>23880</c:v>
                </c:pt>
                <c:pt idx="2389">
                  <c:v>23890</c:v>
                </c:pt>
                <c:pt idx="2390">
                  <c:v>23900</c:v>
                </c:pt>
                <c:pt idx="2391">
                  <c:v>23910</c:v>
                </c:pt>
                <c:pt idx="2392">
                  <c:v>23920</c:v>
                </c:pt>
                <c:pt idx="2393">
                  <c:v>23930</c:v>
                </c:pt>
                <c:pt idx="2394">
                  <c:v>23940</c:v>
                </c:pt>
                <c:pt idx="2395">
                  <c:v>23950</c:v>
                </c:pt>
                <c:pt idx="2396">
                  <c:v>23960</c:v>
                </c:pt>
                <c:pt idx="2397">
                  <c:v>23970</c:v>
                </c:pt>
                <c:pt idx="2398">
                  <c:v>23980</c:v>
                </c:pt>
                <c:pt idx="2399">
                  <c:v>23990</c:v>
                </c:pt>
                <c:pt idx="2400">
                  <c:v>24000</c:v>
                </c:pt>
                <c:pt idx="2401">
                  <c:v>24010</c:v>
                </c:pt>
                <c:pt idx="2402">
                  <c:v>24020</c:v>
                </c:pt>
                <c:pt idx="2403">
                  <c:v>24030</c:v>
                </c:pt>
                <c:pt idx="2404">
                  <c:v>24040</c:v>
                </c:pt>
                <c:pt idx="2405">
                  <c:v>24050</c:v>
                </c:pt>
                <c:pt idx="2406">
                  <c:v>24060</c:v>
                </c:pt>
                <c:pt idx="2407">
                  <c:v>24070</c:v>
                </c:pt>
                <c:pt idx="2408">
                  <c:v>24080</c:v>
                </c:pt>
                <c:pt idx="2409">
                  <c:v>24090</c:v>
                </c:pt>
                <c:pt idx="2410">
                  <c:v>24100</c:v>
                </c:pt>
                <c:pt idx="2411">
                  <c:v>24110</c:v>
                </c:pt>
                <c:pt idx="2412">
                  <c:v>24120</c:v>
                </c:pt>
                <c:pt idx="2413">
                  <c:v>24130</c:v>
                </c:pt>
                <c:pt idx="2414">
                  <c:v>24140</c:v>
                </c:pt>
                <c:pt idx="2415">
                  <c:v>24150</c:v>
                </c:pt>
                <c:pt idx="2416">
                  <c:v>24160</c:v>
                </c:pt>
                <c:pt idx="2417">
                  <c:v>24170</c:v>
                </c:pt>
                <c:pt idx="2418">
                  <c:v>24180</c:v>
                </c:pt>
                <c:pt idx="2419">
                  <c:v>24190</c:v>
                </c:pt>
                <c:pt idx="2420">
                  <c:v>24200</c:v>
                </c:pt>
                <c:pt idx="2421">
                  <c:v>24210</c:v>
                </c:pt>
                <c:pt idx="2422">
                  <c:v>24220</c:v>
                </c:pt>
                <c:pt idx="2423">
                  <c:v>24230</c:v>
                </c:pt>
                <c:pt idx="2424">
                  <c:v>24240</c:v>
                </c:pt>
                <c:pt idx="2425">
                  <c:v>24250</c:v>
                </c:pt>
                <c:pt idx="2426">
                  <c:v>24260</c:v>
                </c:pt>
                <c:pt idx="2427">
                  <c:v>24270</c:v>
                </c:pt>
                <c:pt idx="2428">
                  <c:v>24280</c:v>
                </c:pt>
                <c:pt idx="2429">
                  <c:v>24290</c:v>
                </c:pt>
                <c:pt idx="2430">
                  <c:v>24300</c:v>
                </c:pt>
                <c:pt idx="2431">
                  <c:v>24310</c:v>
                </c:pt>
                <c:pt idx="2432">
                  <c:v>24320</c:v>
                </c:pt>
                <c:pt idx="2433">
                  <c:v>24330</c:v>
                </c:pt>
                <c:pt idx="2434">
                  <c:v>24340</c:v>
                </c:pt>
                <c:pt idx="2435">
                  <c:v>24350</c:v>
                </c:pt>
                <c:pt idx="2436">
                  <c:v>24360</c:v>
                </c:pt>
                <c:pt idx="2437">
                  <c:v>24370</c:v>
                </c:pt>
                <c:pt idx="2438">
                  <c:v>24380</c:v>
                </c:pt>
                <c:pt idx="2439">
                  <c:v>24390</c:v>
                </c:pt>
                <c:pt idx="2440">
                  <c:v>24400</c:v>
                </c:pt>
                <c:pt idx="2441">
                  <c:v>24410</c:v>
                </c:pt>
                <c:pt idx="2442">
                  <c:v>24420</c:v>
                </c:pt>
                <c:pt idx="2443">
                  <c:v>24430</c:v>
                </c:pt>
                <c:pt idx="2444">
                  <c:v>24440</c:v>
                </c:pt>
                <c:pt idx="2445">
                  <c:v>24450</c:v>
                </c:pt>
                <c:pt idx="2446">
                  <c:v>24460</c:v>
                </c:pt>
                <c:pt idx="2447">
                  <c:v>24470</c:v>
                </c:pt>
                <c:pt idx="2448">
                  <c:v>24480</c:v>
                </c:pt>
                <c:pt idx="2449">
                  <c:v>24490</c:v>
                </c:pt>
                <c:pt idx="2450">
                  <c:v>24500</c:v>
                </c:pt>
                <c:pt idx="2451">
                  <c:v>24510</c:v>
                </c:pt>
                <c:pt idx="2452">
                  <c:v>24520</c:v>
                </c:pt>
                <c:pt idx="2453">
                  <c:v>24530</c:v>
                </c:pt>
                <c:pt idx="2454">
                  <c:v>24540</c:v>
                </c:pt>
                <c:pt idx="2455">
                  <c:v>24550</c:v>
                </c:pt>
                <c:pt idx="2456">
                  <c:v>24560</c:v>
                </c:pt>
                <c:pt idx="2457">
                  <c:v>24570</c:v>
                </c:pt>
                <c:pt idx="2458">
                  <c:v>24580</c:v>
                </c:pt>
                <c:pt idx="2459">
                  <c:v>24590</c:v>
                </c:pt>
                <c:pt idx="2460">
                  <c:v>24600</c:v>
                </c:pt>
                <c:pt idx="2461">
                  <c:v>24610</c:v>
                </c:pt>
                <c:pt idx="2462">
                  <c:v>24620</c:v>
                </c:pt>
                <c:pt idx="2463">
                  <c:v>24630</c:v>
                </c:pt>
                <c:pt idx="2464">
                  <c:v>24640</c:v>
                </c:pt>
                <c:pt idx="2465">
                  <c:v>24650</c:v>
                </c:pt>
                <c:pt idx="2466">
                  <c:v>24660</c:v>
                </c:pt>
                <c:pt idx="2467">
                  <c:v>24670</c:v>
                </c:pt>
                <c:pt idx="2468">
                  <c:v>24680</c:v>
                </c:pt>
                <c:pt idx="2469">
                  <c:v>24690</c:v>
                </c:pt>
                <c:pt idx="2470">
                  <c:v>24700</c:v>
                </c:pt>
                <c:pt idx="2471">
                  <c:v>24710</c:v>
                </c:pt>
                <c:pt idx="2472">
                  <c:v>24720</c:v>
                </c:pt>
                <c:pt idx="2473">
                  <c:v>24730</c:v>
                </c:pt>
                <c:pt idx="2474">
                  <c:v>24740</c:v>
                </c:pt>
                <c:pt idx="2475">
                  <c:v>24750</c:v>
                </c:pt>
                <c:pt idx="2476">
                  <c:v>24760</c:v>
                </c:pt>
                <c:pt idx="2477">
                  <c:v>24770</c:v>
                </c:pt>
                <c:pt idx="2478">
                  <c:v>24780</c:v>
                </c:pt>
                <c:pt idx="2479">
                  <c:v>24790</c:v>
                </c:pt>
                <c:pt idx="2480">
                  <c:v>24800</c:v>
                </c:pt>
                <c:pt idx="2481">
                  <c:v>24810</c:v>
                </c:pt>
                <c:pt idx="2482">
                  <c:v>24820</c:v>
                </c:pt>
                <c:pt idx="2483">
                  <c:v>24830</c:v>
                </c:pt>
                <c:pt idx="2484">
                  <c:v>24840</c:v>
                </c:pt>
                <c:pt idx="2485">
                  <c:v>24850</c:v>
                </c:pt>
                <c:pt idx="2486">
                  <c:v>24860</c:v>
                </c:pt>
                <c:pt idx="2487">
                  <c:v>24870</c:v>
                </c:pt>
                <c:pt idx="2488">
                  <c:v>24880</c:v>
                </c:pt>
                <c:pt idx="2489">
                  <c:v>24890</c:v>
                </c:pt>
                <c:pt idx="2490">
                  <c:v>24900</c:v>
                </c:pt>
                <c:pt idx="2491">
                  <c:v>24910</c:v>
                </c:pt>
                <c:pt idx="2492">
                  <c:v>24920</c:v>
                </c:pt>
                <c:pt idx="2493">
                  <c:v>24930</c:v>
                </c:pt>
                <c:pt idx="2494">
                  <c:v>24940</c:v>
                </c:pt>
                <c:pt idx="2495">
                  <c:v>24950</c:v>
                </c:pt>
                <c:pt idx="2496">
                  <c:v>24960</c:v>
                </c:pt>
                <c:pt idx="2497">
                  <c:v>24970</c:v>
                </c:pt>
                <c:pt idx="2498">
                  <c:v>24980</c:v>
                </c:pt>
                <c:pt idx="2499">
                  <c:v>24990</c:v>
                </c:pt>
                <c:pt idx="2500">
                  <c:v>25000</c:v>
                </c:pt>
                <c:pt idx="2501">
                  <c:v>25010</c:v>
                </c:pt>
                <c:pt idx="2502">
                  <c:v>25020</c:v>
                </c:pt>
                <c:pt idx="2503">
                  <c:v>25030</c:v>
                </c:pt>
                <c:pt idx="2504">
                  <c:v>25040</c:v>
                </c:pt>
                <c:pt idx="2505">
                  <c:v>25050</c:v>
                </c:pt>
                <c:pt idx="2506">
                  <c:v>25060</c:v>
                </c:pt>
                <c:pt idx="2507">
                  <c:v>25070</c:v>
                </c:pt>
                <c:pt idx="2508">
                  <c:v>25080</c:v>
                </c:pt>
                <c:pt idx="2509">
                  <c:v>25090</c:v>
                </c:pt>
                <c:pt idx="2510">
                  <c:v>25100</c:v>
                </c:pt>
                <c:pt idx="2511">
                  <c:v>25110</c:v>
                </c:pt>
                <c:pt idx="2512">
                  <c:v>25120</c:v>
                </c:pt>
                <c:pt idx="2513">
                  <c:v>25130</c:v>
                </c:pt>
                <c:pt idx="2514">
                  <c:v>25140</c:v>
                </c:pt>
                <c:pt idx="2515">
                  <c:v>25150</c:v>
                </c:pt>
                <c:pt idx="2516">
                  <c:v>25160</c:v>
                </c:pt>
                <c:pt idx="2517">
                  <c:v>25170</c:v>
                </c:pt>
                <c:pt idx="2518">
                  <c:v>25180</c:v>
                </c:pt>
                <c:pt idx="2519">
                  <c:v>25190</c:v>
                </c:pt>
                <c:pt idx="2520">
                  <c:v>25200</c:v>
                </c:pt>
                <c:pt idx="2521">
                  <c:v>25210</c:v>
                </c:pt>
                <c:pt idx="2522">
                  <c:v>25220</c:v>
                </c:pt>
                <c:pt idx="2523">
                  <c:v>25230</c:v>
                </c:pt>
                <c:pt idx="2524">
                  <c:v>25240</c:v>
                </c:pt>
                <c:pt idx="2525">
                  <c:v>25250</c:v>
                </c:pt>
                <c:pt idx="2526">
                  <c:v>25260</c:v>
                </c:pt>
                <c:pt idx="2527">
                  <c:v>25270</c:v>
                </c:pt>
                <c:pt idx="2528">
                  <c:v>25280</c:v>
                </c:pt>
                <c:pt idx="2529">
                  <c:v>25290</c:v>
                </c:pt>
                <c:pt idx="2530">
                  <c:v>25300</c:v>
                </c:pt>
                <c:pt idx="2531">
                  <c:v>25310</c:v>
                </c:pt>
                <c:pt idx="2532">
                  <c:v>25320</c:v>
                </c:pt>
                <c:pt idx="2533">
                  <c:v>25330</c:v>
                </c:pt>
                <c:pt idx="2534">
                  <c:v>25340</c:v>
                </c:pt>
                <c:pt idx="2535">
                  <c:v>25350</c:v>
                </c:pt>
                <c:pt idx="2536">
                  <c:v>25360</c:v>
                </c:pt>
                <c:pt idx="2537">
                  <c:v>25370</c:v>
                </c:pt>
                <c:pt idx="2538">
                  <c:v>25380</c:v>
                </c:pt>
                <c:pt idx="2539">
                  <c:v>25390</c:v>
                </c:pt>
                <c:pt idx="2540">
                  <c:v>25400</c:v>
                </c:pt>
                <c:pt idx="2541">
                  <c:v>25410</c:v>
                </c:pt>
                <c:pt idx="2542">
                  <c:v>25420</c:v>
                </c:pt>
                <c:pt idx="2543">
                  <c:v>25430</c:v>
                </c:pt>
                <c:pt idx="2544">
                  <c:v>25440</c:v>
                </c:pt>
                <c:pt idx="2545">
                  <c:v>25450</c:v>
                </c:pt>
                <c:pt idx="2546">
                  <c:v>25460</c:v>
                </c:pt>
                <c:pt idx="2547">
                  <c:v>25470</c:v>
                </c:pt>
                <c:pt idx="2548">
                  <c:v>25480</c:v>
                </c:pt>
                <c:pt idx="2549">
                  <c:v>25490</c:v>
                </c:pt>
                <c:pt idx="2550">
                  <c:v>25500</c:v>
                </c:pt>
                <c:pt idx="2551">
                  <c:v>25510</c:v>
                </c:pt>
                <c:pt idx="2552">
                  <c:v>25520</c:v>
                </c:pt>
                <c:pt idx="2553">
                  <c:v>25530</c:v>
                </c:pt>
                <c:pt idx="2554">
                  <c:v>25540</c:v>
                </c:pt>
                <c:pt idx="2555">
                  <c:v>25550</c:v>
                </c:pt>
                <c:pt idx="2556">
                  <c:v>25560</c:v>
                </c:pt>
                <c:pt idx="2557">
                  <c:v>25570</c:v>
                </c:pt>
                <c:pt idx="2558">
                  <c:v>25580</c:v>
                </c:pt>
                <c:pt idx="2559">
                  <c:v>25590</c:v>
                </c:pt>
                <c:pt idx="2560">
                  <c:v>25600</c:v>
                </c:pt>
                <c:pt idx="2561">
                  <c:v>25610</c:v>
                </c:pt>
                <c:pt idx="2562">
                  <c:v>25620</c:v>
                </c:pt>
                <c:pt idx="2563">
                  <c:v>25630</c:v>
                </c:pt>
                <c:pt idx="2564">
                  <c:v>25640</c:v>
                </c:pt>
                <c:pt idx="2565">
                  <c:v>25650</c:v>
                </c:pt>
                <c:pt idx="2566">
                  <c:v>25660</c:v>
                </c:pt>
                <c:pt idx="2567">
                  <c:v>25670</c:v>
                </c:pt>
                <c:pt idx="2568">
                  <c:v>25680</c:v>
                </c:pt>
                <c:pt idx="2569">
                  <c:v>25690</c:v>
                </c:pt>
                <c:pt idx="2570">
                  <c:v>25700</c:v>
                </c:pt>
                <c:pt idx="2571">
                  <c:v>25710</c:v>
                </c:pt>
                <c:pt idx="2572">
                  <c:v>25720</c:v>
                </c:pt>
                <c:pt idx="2573">
                  <c:v>25730</c:v>
                </c:pt>
                <c:pt idx="2574">
                  <c:v>25740</c:v>
                </c:pt>
                <c:pt idx="2575">
                  <c:v>25750</c:v>
                </c:pt>
                <c:pt idx="2576">
                  <c:v>25760</c:v>
                </c:pt>
                <c:pt idx="2577">
                  <c:v>25770</c:v>
                </c:pt>
                <c:pt idx="2578">
                  <c:v>25780</c:v>
                </c:pt>
                <c:pt idx="2579">
                  <c:v>25790</c:v>
                </c:pt>
                <c:pt idx="2580">
                  <c:v>25800</c:v>
                </c:pt>
                <c:pt idx="2581">
                  <c:v>25810</c:v>
                </c:pt>
                <c:pt idx="2582">
                  <c:v>25820</c:v>
                </c:pt>
                <c:pt idx="2583">
                  <c:v>25830</c:v>
                </c:pt>
                <c:pt idx="2584">
                  <c:v>25840</c:v>
                </c:pt>
                <c:pt idx="2585">
                  <c:v>25850</c:v>
                </c:pt>
                <c:pt idx="2586">
                  <c:v>25860</c:v>
                </c:pt>
                <c:pt idx="2587">
                  <c:v>25870</c:v>
                </c:pt>
                <c:pt idx="2588">
                  <c:v>25880</c:v>
                </c:pt>
                <c:pt idx="2589">
                  <c:v>25890</c:v>
                </c:pt>
                <c:pt idx="2590">
                  <c:v>25900</c:v>
                </c:pt>
                <c:pt idx="2591">
                  <c:v>25910</c:v>
                </c:pt>
                <c:pt idx="2592">
                  <c:v>25920</c:v>
                </c:pt>
                <c:pt idx="2593">
                  <c:v>25930</c:v>
                </c:pt>
                <c:pt idx="2594">
                  <c:v>25940</c:v>
                </c:pt>
                <c:pt idx="2595">
                  <c:v>25950</c:v>
                </c:pt>
                <c:pt idx="2596">
                  <c:v>25960</c:v>
                </c:pt>
                <c:pt idx="2597">
                  <c:v>25970</c:v>
                </c:pt>
                <c:pt idx="2598">
                  <c:v>25980</c:v>
                </c:pt>
                <c:pt idx="2599">
                  <c:v>25990</c:v>
                </c:pt>
                <c:pt idx="2600">
                  <c:v>26000</c:v>
                </c:pt>
                <c:pt idx="2601">
                  <c:v>26010</c:v>
                </c:pt>
                <c:pt idx="2602">
                  <c:v>26020</c:v>
                </c:pt>
                <c:pt idx="2603">
                  <c:v>26030</c:v>
                </c:pt>
                <c:pt idx="2604">
                  <c:v>26040</c:v>
                </c:pt>
                <c:pt idx="2605">
                  <c:v>26050</c:v>
                </c:pt>
                <c:pt idx="2606">
                  <c:v>26060</c:v>
                </c:pt>
                <c:pt idx="2607">
                  <c:v>26070</c:v>
                </c:pt>
                <c:pt idx="2608">
                  <c:v>26080</c:v>
                </c:pt>
                <c:pt idx="2609">
                  <c:v>26090</c:v>
                </c:pt>
                <c:pt idx="2610">
                  <c:v>26100</c:v>
                </c:pt>
                <c:pt idx="2611">
                  <c:v>26110</c:v>
                </c:pt>
                <c:pt idx="2612">
                  <c:v>26120</c:v>
                </c:pt>
                <c:pt idx="2613">
                  <c:v>26130</c:v>
                </c:pt>
                <c:pt idx="2614">
                  <c:v>26140</c:v>
                </c:pt>
                <c:pt idx="2615">
                  <c:v>26150</c:v>
                </c:pt>
                <c:pt idx="2616">
                  <c:v>26160</c:v>
                </c:pt>
                <c:pt idx="2617">
                  <c:v>26170</c:v>
                </c:pt>
                <c:pt idx="2618">
                  <c:v>26180</c:v>
                </c:pt>
                <c:pt idx="2619">
                  <c:v>26190</c:v>
                </c:pt>
                <c:pt idx="2620">
                  <c:v>26200</c:v>
                </c:pt>
                <c:pt idx="2621">
                  <c:v>26210</c:v>
                </c:pt>
                <c:pt idx="2622">
                  <c:v>26220</c:v>
                </c:pt>
                <c:pt idx="2623">
                  <c:v>26230</c:v>
                </c:pt>
                <c:pt idx="2624">
                  <c:v>26240</c:v>
                </c:pt>
                <c:pt idx="2625">
                  <c:v>26250</c:v>
                </c:pt>
                <c:pt idx="2626">
                  <c:v>26260</c:v>
                </c:pt>
                <c:pt idx="2627">
                  <c:v>26270</c:v>
                </c:pt>
                <c:pt idx="2628">
                  <c:v>26280</c:v>
                </c:pt>
                <c:pt idx="2629">
                  <c:v>26290</c:v>
                </c:pt>
                <c:pt idx="2630">
                  <c:v>26300</c:v>
                </c:pt>
                <c:pt idx="2631">
                  <c:v>26310</c:v>
                </c:pt>
                <c:pt idx="2632">
                  <c:v>26320</c:v>
                </c:pt>
                <c:pt idx="2633">
                  <c:v>26330</c:v>
                </c:pt>
                <c:pt idx="2634">
                  <c:v>26340</c:v>
                </c:pt>
                <c:pt idx="2635">
                  <c:v>26350</c:v>
                </c:pt>
                <c:pt idx="2636">
                  <c:v>26360</c:v>
                </c:pt>
                <c:pt idx="2637">
                  <c:v>26370</c:v>
                </c:pt>
                <c:pt idx="2638">
                  <c:v>26380</c:v>
                </c:pt>
                <c:pt idx="2639">
                  <c:v>26390</c:v>
                </c:pt>
                <c:pt idx="2640">
                  <c:v>26400</c:v>
                </c:pt>
                <c:pt idx="2641">
                  <c:v>26410</c:v>
                </c:pt>
                <c:pt idx="2642">
                  <c:v>26420</c:v>
                </c:pt>
                <c:pt idx="2643">
                  <c:v>26430</c:v>
                </c:pt>
                <c:pt idx="2644">
                  <c:v>26440</c:v>
                </c:pt>
                <c:pt idx="2645">
                  <c:v>26450</c:v>
                </c:pt>
                <c:pt idx="2646">
                  <c:v>26460</c:v>
                </c:pt>
                <c:pt idx="2647">
                  <c:v>26470</c:v>
                </c:pt>
                <c:pt idx="2648">
                  <c:v>26480</c:v>
                </c:pt>
                <c:pt idx="2649">
                  <c:v>26490</c:v>
                </c:pt>
                <c:pt idx="2650">
                  <c:v>26500</c:v>
                </c:pt>
                <c:pt idx="2651">
                  <c:v>26510</c:v>
                </c:pt>
                <c:pt idx="2652">
                  <c:v>26520</c:v>
                </c:pt>
                <c:pt idx="2653">
                  <c:v>26530</c:v>
                </c:pt>
                <c:pt idx="2654">
                  <c:v>26540</c:v>
                </c:pt>
                <c:pt idx="2655">
                  <c:v>26550</c:v>
                </c:pt>
                <c:pt idx="2656">
                  <c:v>26560</c:v>
                </c:pt>
                <c:pt idx="2657">
                  <c:v>26570</c:v>
                </c:pt>
                <c:pt idx="2658">
                  <c:v>26580</c:v>
                </c:pt>
                <c:pt idx="2659">
                  <c:v>26590</c:v>
                </c:pt>
                <c:pt idx="2660">
                  <c:v>26600</c:v>
                </c:pt>
                <c:pt idx="2661">
                  <c:v>26610</c:v>
                </c:pt>
                <c:pt idx="2662">
                  <c:v>26620</c:v>
                </c:pt>
                <c:pt idx="2663">
                  <c:v>26630</c:v>
                </c:pt>
                <c:pt idx="2664">
                  <c:v>26640</c:v>
                </c:pt>
                <c:pt idx="2665">
                  <c:v>26650</c:v>
                </c:pt>
                <c:pt idx="2666">
                  <c:v>26660</c:v>
                </c:pt>
                <c:pt idx="2667">
                  <c:v>26670</c:v>
                </c:pt>
                <c:pt idx="2668">
                  <c:v>26680</c:v>
                </c:pt>
                <c:pt idx="2669">
                  <c:v>26690</c:v>
                </c:pt>
                <c:pt idx="2670">
                  <c:v>26700</c:v>
                </c:pt>
                <c:pt idx="2671">
                  <c:v>26710</c:v>
                </c:pt>
                <c:pt idx="2672">
                  <c:v>26720</c:v>
                </c:pt>
                <c:pt idx="2673">
                  <c:v>26730</c:v>
                </c:pt>
                <c:pt idx="2674">
                  <c:v>26740</c:v>
                </c:pt>
                <c:pt idx="2675">
                  <c:v>26750</c:v>
                </c:pt>
                <c:pt idx="2676">
                  <c:v>26760</c:v>
                </c:pt>
                <c:pt idx="2677">
                  <c:v>26770</c:v>
                </c:pt>
                <c:pt idx="2678">
                  <c:v>26780</c:v>
                </c:pt>
                <c:pt idx="2679">
                  <c:v>26790</c:v>
                </c:pt>
                <c:pt idx="2680">
                  <c:v>26800</c:v>
                </c:pt>
                <c:pt idx="2681">
                  <c:v>26810</c:v>
                </c:pt>
                <c:pt idx="2682">
                  <c:v>26820</c:v>
                </c:pt>
                <c:pt idx="2683">
                  <c:v>26830</c:v>
                </c:pt>
                <c:pt idx="2684">
                  <c:v>26840</c:v>
                </c:pt>
                <c:pt idx="2685">
                  <c:v>26850</c:v>
                </c:pt>
                <c:pt idx="2686">
                  <c:v>26860</c:v>
                </c:pt>
                <c:pt idx="2687">
                  <c:v>26870</c:v>
                </c:pt>
                <c:pt idx="2688">
                  <c:v>26880</c:v>
                </c:pt>
                <c:pt idx="2689">
                  <c:v>26890</c:v>
                </c:pt>
                <c:pt idx="2690">
                  <c:v>26900</c:v>
                </c:pt>
                <c:pt idx="2691">
                  <c:v>26910</c:v>
                </c:pt>
                <c:pt idx="2692">
                  <c:v>26920</c:v>
                </c:pt>
                <c:pt idx="2693">
                  <c:v>26930</c:v>
                </c:pt>
                <c:pt idx="2694">
                  <c:v>26940</c:v>
                </c:pt>
                <c:pt idx="2695">
                  <c:v>26950</c:v>
                </c:pt>
                <c:pt idx="2696">
                  <c:v>26960</c:v>
                </c:pt>
                <c:pt idx="2697">
                  <c:v>26970</c:v>
                </c:pt>
                <c:pt idx="2698">
                  <c:v>26980</c:v>
                </c:pt>
                <c:pt idx="2699">
                  <c:v>26990</c:v>
                </c:pt>
                <c:pt idx="2700">
                  <c:v>27000</c:v>
                </c:pt>
                <c:pt idx="2701">
                  <c:v>27010</c:v>
                </c:pt>
                <c:pt idx="2702">
                  <c:v>27020</c:v>
                </c:pt>
                <c:pt idx="2703">
                  <c:v>27030</c:v>
                </c:pt>
                <c:pt idx="2704">
                  <c:v>27040</c:v>
                </c:pt>
                <c:pt idx="2705">
                  <c:v>27050</c:v>
                </c:pt>
                <c:pt idx="2706">
                  <c:v>27060</c:v>
                </c:pt>
                <c:pt idx="2707">
                  <c:v>27070</c:v>
                </c:pt>
                <c:pt idx="2708">
                  <c:v>27080</c:v>
                </c:pt>
                <c:pt idx="2709">
                  <c:v>27090</c:v>
                </c:pt>
                <c:pt idx="2710">
                  <c:v>27100</c:v>
                </c:pt>
                <c:pt idx="2711">
                  <c:v>27110</c:v>
                </c:pt>
                <c:pt idx="2712">
                  <c:v>27120</c:v>
                </c:pt>
                <c:pt idx="2713">
                  <c:v>27130</c:v>
                </c:pt>
                <c:pt idx="2714">
                  <c:v>27140</c:v>
                </c:pt>
                <c:pt idx="2715">
                  <c:v>27150</c:v>
                </c:pt>
                <c:pt idx="2716">
                  <c:v>27160</c:v>
                </c:pt>
                <c:pt idx="2717">
                  <c:v>27170</c:v>
                </c:pt>
                <c:pt idx="2718">
                  <c:v>27180</c:v>
                </c:pt>
                <c:pt idx="2719">
                  <c:v>27190</c:v>
                </c:pt>
                <c:pt idx="2720">
                  <c:v>27200</c:v>
                </c:pt>
                <c:pt idx="2721">
                  <c:v>27210</c:v>
                </c:pt>
                <c:pt idx="2722">
                  <c:v>27220</c:v>
                </c:pt>
                <c:pt idx="2723">
                  <c:v>27230</c:v>
                </c:pt>
                <c:pt idx="2724">
                  <c:v>27240</c:v>
                </c:pt>
                <c:pt idx="2725">
                  <c:v>27250</c:v>
                </c:pt>
                <c:pt idx="2726">
                  <c:v>27260</c:v>
                </c:pt>
                <c:pt idx="2727">
                  <c:v>27270</c:v>
                </c:pt>
                <c:pt idx="2728">
                  <c:v>27280</c:v>
                </c:pt>
                <c:pt idx="2729">
                  <c:v>27290</c:v>
                </c:pt>
                <c:pt idx="2730">
                  <c:v>27300</c:v>
                </c:pt>
                <c:pt idx="2731">
                  <c:v>27310</c:v>
                </c:pt>
                <c:pt idx="2732">
                  <c:v>27320</c:v>
                </c:pt>
                <c:pt idx="2733">
                  <c:v>27330</c:v>
                </c:pt>
                <c:pt idx="2734">
                  <c:v>27340</c:v>
                </c:pt>
                <c:pt idx="2735">
                  <c:v>27350</c:v>
                </c:pt>
                <c:pt idx="2736">
                  <c:v>27360</c:v>
                </c:pt>
                <c:pt idx="2737">
                  <c:v>27370</c:v>
                </c:pt>
                <c:pt idx="2738">
                  <c:v>27380</c:v>
                </c:pt>
                <c:pt idx="2739">
                  <c:v>27390</c:v>
                </c:pt>
                <c:pt idx="2740">
                  <c:v>27400</c:v>
                </c:pt>
                <c:pt idx="2741">
                  <c:v>27410</c:v>
                </c:pt>
                <c:pt idx="2742">
                  <c:v>27420</c:v>
                </c:pt>
                <c:pt idx="2743">
                  <c:v>27430</c:v>
                </c:pt>
                <c:pt idx="2744">
                  <c:v>27440</c:v>
                </c:pt>
                <c:pt idx="2745">
                  <c:v>27450</c:v>
                </c:pt>
                <c:pt idx="2746">
                  <c:v>27460</c:v>
                </c:pt>
                <c:pt idx="2747">
                  <c:v>27470</c:v>
                </c:pt>
                <c:pt idx="2748">
                  <c:v>27480</c:v>
                </c:pt>
                <c:pt idx="2749">
                  <c:v>27490</c:v>
                </c:pt>
                <c:pt idx="2750">
                  <c:v>27500</c:v>
                </c:pt>
                <c:pt idx="2751">
                  <c:v>27510</c:v>
                </c:pt>
                <c:pt idx="2752">
                  <c:v>27520</c:v>
                </c:pt>
                <c:pt idx="2753">
                  <c:v>27530</c:v>
                </c:pt>
                <c:pt idx="2754">
                  <c:v>27540</c:v>
                </c:pt>
                <c:pt idx="2755">
                  <c:v>27550</c:v>
                </c:pt>
                <c:pt idx="2756">
                  <c:v>27560</c:v>
                </c:pt>
                <c:pt idx="2757">
                  <c:v>27570</c:v>
                </c:pt>
                <c:pt idx="2758">
                  <c:v>27580</c:v>
                </c:pt>
                <c:pt idx="2759">
                  <c:v>27590</c:v>
                </c:pt>
                <c:pt idx="2760">
                  <c:v>27600</c:v>
                </c:pt>
                <c:pt idx="2761">
                  <c:v>27610</c:v>
                </c:pt>
                <c:pt idx="2762">
                  <c:v>27620</c:v>
                </c:pt>
                <c:pt idx="2763">
                  <c:v>27630</c:v>
                </c:pt>
                <c:pt idx="2764">
                  <c:v>27640</c:v>
                </c:pt>
                <c:pt idx="2765">
                  <c:v>27650</c:v>
                </c:pt>
                <c:pt idx="2766">
                  <c:v>27660</c:v>
                </c:pt>
                <c:pt idx="2767">
                  <c:v>27670</c:v>
                </c:pt>
                <c:pt idx="2768">
                  <c:v>27680</c:v>
                </c:pt>
                <c:pt idx="2769">
                  <c:v>27690</c:v>
                </c:pt>
                <c:pt idx="2770">
                  <c:v>27700</c:v>
                </c:pt>
                <c:pt idx="2771">
                  <c:v>27710</c:v>
                </c:pt>
                <c:pt idx="2772">
                  <c:v>27720</c:v>
                </c:pt>
                <c:pt idx="2773">
                  <c:v>27730</c:v>
                </c:pt>
                <c:pt idx="2774">
                  <c:v>27740</c:v>
                </c:pt>
                <c:pt idx="2775">
                  <c:v>27750</c:v>
                </c:pt>
                <c:pt idx="2776">
                  <c:v>27760</c:v>
                </c:pt>
                <c:pt idx="2777">
                  <c:v>27770</c:v>
                </c:pt>
                <c:pt idx="2778">
                  <c:v>27780</c:v>
                </c:pt>
                <c:pt idx="2779">
                  <c:v>27790</c:v>
                </c:pt>
                <c:pt idx="2780">
                  <c:v>27800</c:v>
                </c:pt>
                <c:pt idx="2781">
                  <c:v>27810</c:v>
                </c:pt>
                <c:pt idx="2782">
                  <c:v>27820</c:v>
                </c:pt>
                <c:pt idx="2783">
                  <c:v>27830</c:v>
                </c:pt>
                <c:pt idx="2784">
                  <c:v>27840</c:v>
                </c:pt>
                <c:pt idx="2785">
                  <c:v>27850</c:v>
                </c:pt>
                <c:pt idx="2786">
                  <c:v>27860</c:v>
                </c:pt>
                <c:pt idx="2787">
                  <c:v>27870</c:v>
                </c:pt>
                <c:pt idx="2788">
                  <c:v>27880</c:v>
                </c:pt>
                <c:pt idx="2789">
                  <c:v>27890</c:v>
                </c:pt>
                <c:pt idx="2790">
                  <c:v>27900</c:v>
                </c:pt>
                <c:pt idx="2791">
                  <c:v>27910</c:v>
                </c:pt>
                <c:pt idx="2792">
                  <c:v>27920</c:v>
                </c:pt>
                <c:pt idx="2793">
                  <c:v>27930</c:v>
                </c:pt>
                <c:pt idx="2794">
                  <c:v>27940</c:v>
                </c:pt>
                <c:pt idx="2795">
                  <c:v>27950</c:v>
                </c:pt>
                <c:pt idx="2796">
                  <c:v>27960</c:v>
                </c:pt>
                <c:pt idx="2797">
                  <c:v>27970</c:v>
                </c:pt>
                <c:pt idx="2798">
                  <c:v>27980</c:v>
                </c:pt>
                <c:pt idx="2799">
                  <c:v>27990</c:v>
                </c:pt>
                <c:pt idx="2800">
                  <c:v>28000</c:v>
                </c:pt>
                <c:pt idx="2801">
                  <c:v>28010</c:v>
                </c:pt>
                <c:pt idx="2802">
                  <c:v>28020</c:v>
                </c:pt>
                <c:pt idx="2803">
                  <c:v>28030</c:v>
                </c:pt>
                <c:pt idx="2804">
                  <c:v>28040</c:v>
                </c:pt>
                <c:pt idx="2805">
                  <c:v>28050</c:v>
                </c:pt>
                <c:pt idx="2806">
                  <c:v>28060</c:v>
                </c:pt>
                <c:pt idx="2807">
                  <c:v>28070</c:v>
                </c:pt>
                <c:pt idx="2808">
                  <c:v>28080</c:v>
                </c:pt>
                <c:pt idx="2809">
                  <c:v>28090</c:v>
                </c:pt>
                <c:pt idx="2810">
                  <c:v>28100</c:v>
                </c:pt>
                <c:pt idx="2811">
                  <c:v>28110</c:v>
                </c:pt>
                <c:pt idx="2812">
                  <c:v>28120</c:v>
                </c:pt>
                <c:pt idx="2813">
                  <c:v>28130</c:v>
                </c:pt>
                <c:pt idx="2814">
                  <c:v>28140</c:v>
                </c:pt>
                <c:pt idx="2815">
                  <c:v>28150</c:v>
                </c:pt>
                <c:pt idx="2816">
                  <c:v>28160</c:v>
                </c:pt>
                <c:pt idx="2817">
                  <c:v>28170</c:v>
                </c:pt>
                <c:pt idx="2818">
                  <c:v>28180</c:v>
                </c:pt>
                <c:pt idx="2819">
                  <c:v>28190</c:v>
                </c:pt>
                <c:pt idx="2820">
                  <c:v>28200</c:v>
                </c:pt>
                <c:pt idx="2821">
                  <c:v>28210</c:v>
                </c:pt>
                <c:pt idx="2822">
                  <c:v>28220</c:v>
                </c:pt>
                <c:pt idx="2823">
                  <c:v>28230</c:v>
                </c:pt>
                <c:pt idx="2824">
                  <c:v>28240</c:v>
                </c:pt>
                <c:pt idx="2825">
                  <c:v>28250</c:v>
                </c:pt>
                <c:pt idx="2826">
                  <c:v>28260</c:v>
                </c:pt>
                <c:pt idx="2827">
                  <c:v>28270</c:v>
                </c:pt>
                <c:pt idx="2828">
                  <c:v>28280</c:v>
                </c:pt>
                <c:pt idx="2829">
                  <c:v>28290</c:v>
                </c:pt>
                <c:pt idx="2830">
                  <c:v>28300</c:v>
                </c:pt>
                <c:pt idx="2831">
                  <c:v>28310</c:v>
                </c:pt>
                <c:pt idx="2832">
                  <c:v>28320</c:v>
                </c:pt>
                <c:pt idx="2833">
                  <c:v>28330</c:v>
                </c:pt>
                <c:pt idx="2834">
                  <c:v>28340</c:v>
                </c:pt>
                <c:pt idx="2835">
                  <c:v>28350</c:v>
                </c:pt>
                <c:pt idx="2836">
                  <c:v>28360</c:v>
                </c:pt>
                <c:pt idx="2837">
                  <c:v>28370</c:v>
                </c:pt>
                <c:pt idx="2838">
                  <c:v>28380</c:v>
                </c:pt>
                <c:pt idx="2839">
                  <c:v>28390</c:v>
                </c:pt>
                <c:pt idx="2840">
                  <c:v>28400</c:v>
                </c:pt>
                <c:pt idx="2841">
                  <c:v>28410</c:v>
                </c:pt>
                <c:pt idx="2842">
                  <c:v>28420</c:v>
                </c:pt>
                <c:pt idx="2843">
                  <c:v>28430</c:v>
                </c:pt>
                <c:pt idx="2844">
                  <c:v>28440</c:v>
                </c:pt>
                <c:pt idx="2845">
                  <c:v>28450</c:v>
                </c:pt>
                <c:pt idx="2846">
                  <c:v>28460</c:v>
                </c:pt>
                <c:pt idx="2847">
                  <c:v>28470</c:v>
                </c:pt>
                <c:pt idx="2848">
                  <c:v>28480</c:v>
                </c:pt>
                <c:pt idx="2849">
                  <c:v>28490</c:v>
                </c:pt>
                <c:pt idx="2850">
                  <c:v>28500</c:v>
                </c:pt>
                <c:pt idx="2851">
                  <c:v>28510</c:v>
                </c:pt>
                <c:pt idx="2852">
                  <c:v>28520</c:v>
                </c:pt>
                <c:pt idx="2853">
                  <c:v>28530</c:v>
                </c:pt>
                <c:pt idx="2854">
                  <c:v>28540</c:v>
                </c:pt>
                <c:pt idx="2855">
                  <c:v>28550</c:v>
                </c:pt>
                <c:pt idx="2856">
                  <c:v>28560</c:v>
                </c:pt>
                <c:pt idx="2857">
                  <c:v>28570</c:v>
                </c:pt>
                <c:pt idx="2858">
                  <c:v>28580</c:v>
                </c:pt>
                <c:pt idx="2859">
                  <c:v>28590</c:v>
                </c:pt>
                <c:pt idx="2860">
                  <c:v>28600</c:v>
                </c:pt>
                <c:pt idx="2861">
                  <c:v>28610</c:v>
                </c:pt>
                <c:pt idx="2862">
                  <c:v>28620</c:v>
                </c:pt>
                <c:pt idx="2863">
                  <c:v>28630</c:v>
                </c:pt>
                <c:pt idx="2864">
                  <c:v>28640</c:v>
                </c:pt>
                <c:pt idx="2865">
                  <c:v>28650</c:v>
                </c:pt>
                <c:pt idx="2866">
                  <c:v>28660</c:v>
                </c:pt>
                <c:pt idx="2867">
                  <c:v>28670</c:v>
                </c:pt>
                <c:pt idx="2868">
                  <c:v>28680</c:v>
                </c:pt>
                <c:pt idx="2869">
                  <c:v>28690</c:v>
                </c:pt>
                <c:pt idx="2870">
                  <c:v>28700</c:v>
                </c:pt>
                <c:pt idx="2871">
                  <c:v>28710</c:v>
                </c:pt>
                <c:pt idx="2872">
                  <c:v>28720</c:v>
                </c:pt>
                <c:pt idx="2873">
                  <c:v>28730</c:v>
                </c:pt>
                <c:pt idx="2874">
                  <c:v>28740</c:v>
                </c:pt>
                <c:pt idx="2875">
                  <c:v>28750</c:v>
                </c:pt>
                <c:pt idx="2876">
                  <c:v>28760</c:v>
                </c:pt>
                <c:pt idx="2877">
                  <c:v>28770</c:v>
                </c:pt>
                <c:pt idx="2878">
                  <c:v>28780</c:v>
                </c:pt>
                <c:pt idx="2879">
                  <c:v>28790</c:v>
                </c:pt>
                <c:pt idx="2880">
                  <c:v>28800</c:v>
                </c:pt>
                <c:pt idx="2881">
                  <c:v>28810</c:v>
                </c:pt>
                <c:pt idx="2882">
                  <c:v>28820</c:v>
                </c:pt>
                <c:pt idx="2883">
                  <c:v>28830</c:v>
                </c:pt>
                <c:pt idx="2884">
                  <c:v>28840</c:v>
                </c:pt>
                <c:pt idx="2885">
                  <c:v>28850</c:v>
                </c:pt>
                <c:pt idx="2886">
                  <c:v>28860</c:v>
                </c:pt>
                <c:pt idx="2887">
                  <c:v>28870</c:v>
                </c:pt>
                <c:pt idx="2888">
                  <c:v>28880</c:v>
                </c:pt>
                <c:pt idx="2889">
                  <c:v>28890</c:v>
                </c:pt>
                <c:pt idx="2890">
                  <c:v>28900</c:v>
                </c:pt>
                <c:pt idx="2891">
                  <c:v>28910</c:v>
                </c:pt>
                <c:pt idx="2892">
                  <c:v>28920</c:v>
                </c:pt>
                <c:pt idx="2893">
                  <c:v>28930</c:v>
                </c:pt>
                <c:pt idx="2894">
                  <c:v>28940</c:v>
                </c:pt>
                <c:pt idx="2895">
                  <c:v>28950</c:v>
                </c:pt>
                <c:pt idx="2896">
                  <c:v>28960</c:v>
                </c:pt>
                <c:pt idx="2897">
                  <c:v>28970</c:v>
                </c:pt>
                <c:pt idx="2898">
                  <c:v>28980</c:v>
                </c:pt>
                <c:pt idx="2899">
                  <c:v>28990</c:v>
                </c:pt>
                <c:pt idx="2900">
                  <c:v>29000</c:v>
                </c:pt>
                <c:pt idx="2901">
                  <c:v>29010</c:v>
                </c:pt>
                <c:pt idx="2902">
                  <c:v>29020</c:v>
                </c:pt>
                <c:pt idx="2903">
                  <c:v>29030</c:v>
                </c:pt>
                <c:pt idx="2904">
                  <c:v>29040</c:v>
                </c:pt>
                <c:pt idx="2905">
                  <c:v>29050</c:v>
                </c:pt>
                <c:pt idx="2906">
                  <c:v>29060</c:v>
                </c:pt>
                <c:pt idx="2907">
                  <c:v>29070</c:v>
                </c:pt>
                <c:pt idx="2908">
                  <c:v>29080</c:v>
                </c:pt>
                <c:pt idx="2909">
                  <c:v>29090</c:v>
                </c:pt>
                <c:pt idx="2910">
                  <c:v>29100</c:v>
                </c:pt>
                <c:pt idx="2911">
                  <c:v>29110</c:v>
                </c:pt>
                <c:pt idx="2912">
                  <c:v>29120</c:v>
                </c:pt>
                <c:pt idx="2913">
                  <c:v>29130</c:v>
                </c:pt>
                <c:pt idx="2914">
                  <c:v>29140</c:v>
                </c:pt>
                <c:pt idx="2915">
                  <c:v>29150</c:v>
                </c:pt>
                <c:pt idx="2916">
                  <c:v>29160</c:v>
                </c:pt>
                <c:pt idx="2917">
                  <c:v>29170</c:v>
                </c:pt>
                <c:pt idx="2918">
                  <c:v>29180</c:v>
                </c:pt>
                <c:pt idx="2919">
                  <c:v>29190</c:v>
                </c:pt>
                <c:pt idx="2920">
                  <c:v>29200</c:v>
                </c:pt>
                <c:pt idx="2921">
                  <c:v>29210</c:v>
                </c:pt>
                <c:pt idx="2922">
                  <c:v>29220</c:v>
                </c:pt>
                <c:pt idx="2923">
                  <c:v>29230</c:v>
                </c:pt>
                <c:pt idx="2924">
                  <c:v>29240</c:v>
                </c:pt>
                <c:pt idx="2925">
                  <c:v>29250</c:v>
                </c:pt>
                <c:pt idx="2926">
                  <c:v>29260</c:v>
                </c:pt>
                <c:pt idx="2927">
                  <c:v>29270</c:v>
                </c:pt>
                <c:pt idx="2928">
                  <c:v>29280</c:v>
                </c:pt>
                <c:pt idx="2929">
                  <c:v>29290</c:v>
                </c:pt>
                <c:pt idx="2930">
                  <c:v>29300</c:v>
                </c:pt>
                <c:pt idx="2931">
                  <c:v>29310</c:v>
                </c:pt>
                <c:pt idx="2932">
                  <c:v>29320</c:v>
                </c:pt>
                <c:pt idx="2933">
                  <c:v>29330</c:v>
                </c:pt>
                <c:pt idx="2934">
                  <c:v>29340</c:v>
                </c:pt>
                <c:pt idx="2935">
                  <c:v>29350</c:v>
                </c:pt>
                <c:pt idx="2936">
                  <c:v>29360</c:v>
                </c:pt>
                <c:pt idx="2937">
                  <c:v>29370</c:v>
                </c:pt>
                <c:pt idx="2938">
                  <c:v>29380</c:v>
                </c:pt>
                <c:pt idx="2939">
                  <c:v>29390</c:v>
                </c:pt>
                <c:pt idx="2940">
                  <c:v>29400</c:v>
                </c:pt>
                <c:pt idx="2941">
                  <c:v>29410</c:v>
                </c:pt>
                <c:pt idx="2942">
                  <c:v>29420</c:v>
                </c:pt>
                <c:pt idx="2943">
                  <c:v>29430</c:v>
                </c:pt>
                <c:pt idx="2944">
                  <c:v>29440</c:v>
                </c:pt>
                <c:pt idx="2945">
                  <c:v>29450</c:v>
                </c:pt>
                <c:pt idx="2946">
                  <c:v>29460</c:v>
                </c:pt>
                <c:pt idx="2947">
                  <c:v>29470</c:v>
                </c:pt>
                <c:pt idx="2948">
                  <c:v>29480</c:v>
                </c:pt>
                <c:pt idx="2949">
                  <c:v>29490</c:v>
                </c:pt>
                <c:pt idx="2950">
                  <c:v>29500</c:v>
                </c:pt>
                <c:pt idx="2951">
                  <c:v>29510</c:v>
                </c:pt>
                <c:pt idx="2952">
                  <c:v>29520</c:v>
                </c:pt>
                <c:pt idx="2953">
                  <c:v>29530</c:v>
                </c:pt>
                <c:pt idx="2954">
                  <c:v>29540</c:v>
                </c:pt>
                <c:pt idx="2955">
                  <c:v>29550</c:v>
                </c:pt>
                <c:pt idx="2956">
                  <c:v>29560</c:v>
                </c:pt>
                <c:pt idx="2957">
                  <c:v>29570</c:v>
                </c:pt>
                <c:pt idx="2958">
                  <c:v>29580</c:v>
                </c:pt>
                <c:pt idx="2959">
                  <c:v>29590</c:v>
                </c:pt>
                <c:pt idx="2960">
                  <c:v>29600</c:v>
                </c:pt>
                <c:pt idx="2961">
                  <c:v>29610</c:v>
                </c:pt>
                <c:pt idx="2962">
                  <c:v>29620</c:v>
                </c:pt>
                <c:pt idx="2963">
                  <c:v>29630</c:v>
                </c:pt>
                <c:pt idx="2964">
                  <c:v>29640</c:v>
                </c:pt>
                <c:pt idx="2965">
                  <c:v>29650</c:v>
                </c:pt>
                <c:pt idx="2966">
                  <c:v>29660</c:v>
                </c:pt>
                <c:pt idx="2967">
                  <c:v>29670</c:v>
                </c:pt>
                <c:pt idx="2968">
                  <c:v>29680</c:v>
                </c:pt>
                <c:pt idx="2969">
                  <c:v>29690</c:v>
                </c:pt>
                <c:pt idx="2970">
                  <c:v>29700</c:v>
                </c:pt>
                <c:pt idx="2971">
                  <c:v>29710</c:v>
                </c:pt>
                <c:pt idx="2972">
                  <c:v>29720</c:v>
                </c:pt>
                <c:pt idx="2973">
                  <c:v>29730</c:v>
                </c:pt>
                <c:pt idx="2974">
                  <c:v>29740</c:v>
                </c:pt>
                <c:pt idx="2975">
                  <c:v>29750</c:v>
                </c:pt>
                <c:pt idx="2976">
                  <c:v>29760</c:v>
                </c:pt>
                <c:pt idx="2977">
                  <c:v>29770</c:v>
                </c:pt>
                <c:pt idx="2978">
                  <c:v>29780</c:v>
                </c:pt>
                <c:pt idx="2979">
                  <c:v>29790</c:v>
                </c:pt>
                <c:pt idx="2980">
                  <c:v>29800</c:v>
                </c:pt>
                <c:pt idx="2981">
                  <c:v>29810</c:v>
                </c:pt>
                <c:pt idx="2982">
                  <c:v>29820</c:v>
                </c:pt>
                <c:pt idx="2983">
                  <c:v>29830</c:v>
                </c:pt>
                <c:pt idx="2984">
                  <c:v>29840</c:v>
                </c:pt>
                <c:pt idx="2985">
                  <c:v>29850</c:v>
                </c:pt>
                <c:pt idx="2986">
                  <c:v>29860</c:v>
                </c:pt>
                <c:pt idx="2987">
                  <c:v>29870</c:v>
                </c:pt>
                <c:pt idx="2988">
                  <c:v>29880</c:v>
                </c:pt>
                <c:pt idx="2989">
                  <c:v>29890</c:v>
                </c:pt>
                <c:pt idx="2990">
                  <c:v>29900</c:v>
                </c:pt>
                <c:pt idx="2991">
                  <c:v>29910</c:v>
                </c:pt>
                <c:pt idx="2992">
                  <c:v>29920</c:v>
                </c:pt>
                <c:pt idx="2993">
                  <c:v>29930</c:v>
                </c:pt>
                <c:pt idx="2994">
                  <c:v>29940</c:v>
                </c:pt>
                <c:pt idx="2995">
                  <c:v>29950</c:v>
                </c:pt>
                <c:pt idx="2996">
                  <c:v>29960</c:v>
                </c:pt>
                <c:pt idx="2997">
                  <c:v>29970</c:v>
                </c:pt>
                <c:pt idx="2998">
                  <c:v>29980</c:v>
                </c:pt>
                <c:pt idx="2999">
                  <c:v>29990</c:v>
                </c:pt>
                <c:pt idx="3000">
                  <c:v>30000</c:v>
                </c:pt>
                <c:pt idx="3001">
                  <c:v>30010</c:v>
                </c:pt>
                <c:pt idx="3002">
                  <c:v>30020</c:v>
                </c:pt>
                <c:pt idx="3003">
                  <c:v>30030</c:v>
                </c:pt>
                <c:pt idx="3004">
                  <c:v>30040</c:v>
                </c:pt>
                <c:pt idx="3005">
                  <c:v>30050</c:v>
                </c:pt>
                <c:pt idx="3006">
                  <c:v>30060</c:v>
                </c:pt>
                <c:pt idx="3007">
                  <c:v>30070</c:v>
                </c:pt>
                <c:pt idx="3008">
                  <c:v>30080</c:v>
                </c:pt>
                <c:pt idx="3009">
                  <c:v>30090</c:v>
                </c:pt>
                <c:pt idx="3010">
                  <c:v>30100</c:v>
                </c:pt>
                <c:pt idx="3011">
                  <c:v>30110</c:v>
                </c:pt>
                <c:pt idx="3012">
                  <c:v>30120</c:v>
                </c:pt>
                <c:pt idx="3013">
                  <c:v>30130</c:v>
                </c:pt>
                <c:pt idx="3014">
                  <c:v>30140</c:v>
                </c:pt>
                <c:pt idx="3015">
                  <c:v>30150</c:v>
                </c:pt>
                <c:pt idx="3016">
                  <c:v>30160</c:v>
                </c:pt>
                <c:pt idx="3017">
                  <c:v>30170</c:v>
                </c:pt>
                <c:pt idx="3018">
                  <c:v>30180</c:v>
                </c:pt>
                <c:pt idx="3019">
                  <c:v>30190</c:v>
                </c:pt>
                <c:pt idx="3020">
                  <c:v>30200</c:v>
                </c:pt>
                <c:pt idx="3021">
                  <c:v>30210</c:v>
                </c:pt>
                <c:pt idx="3022">
                  <c:v>30220</c:v>
                </c:pt>
                <c:pt idx="3023">
                  <c:v>30230</c:v>
                </c:pt>
                <c:pt idx="3024">
                  <c:v>30240</c:v>
                </c:pt>
                <c:pt idx="3025">
                  <c:v>30250</c:v>
                </c:pt>
                <c:pt idx="3026">
                  <c:v>30260</c:v>
                </c:pt>
                <c:pt idx="3027">
                  <c:v>30270</c:v>
                </c:pt>
                <c:pt idx="3028">
                  <c:v>30280</c:v>
                </c:pt>
                <c:pt idx="3029">
                  <c:v>30290</c:v>
                </c:pt>
                <c:pt idx="3030">
                  <c:v>30300</c:v>
                </c:pt>
                <c:pt idx="3031">
                  <c:v>30310</c:v>
                </c:pt>
                <c:pt idx="3032">
                  <c:v>30320</c:v>
                </c:pt>
                <c:pt idx="3033">
                  <c:v>30330</c:v>
                </c:pt>
                <c:pt idx="3034">
                  <c:v>30340</c:v>
                </c:pt>
                <c:pt idx="3035">
                  <c:v>30350</c:v>
                </c:pt>
                <c:pt idx="3036">
                  <c:v>30360</c:v>
                </c:pt>
                <c:pt idx="3037">
                  <c:v>30370</c:v>
                </c:pt>
                <c:pt idx="3038">
                  <c:v>30380</c:v>
                </c:pt>
                <c:pt idx="3039">
                  <c:v>30390</c:v>
                </c:pt>
                <c:pt idx="3040">
                  <c:v>30400</c:v>
                </c:pt>
                <c:pt idx="3041">
                  <c:v>30410</c:v>
                </c:pt>
                <c:pt idx="3042">
                  <c:v>30420</c:v>
                </c:pt>
                <c:pt idx="3043">
                  <c:v>30430</c:v>
                </c:pt>
                <c:pt idx="3044">
                  <c:v>30440</c:v>
                </c:pt>
                <c:pt idx="3045">
                  <c:v>30450</c:v>
                </c:pt>
                <c:pt idx="3046">
                  <c:v>30460</c:v>
                </c:pt>
                <c:pt idx="3047">
                  <c:v>30470</c:v>
                </c:pt>
                <c:pt idx="3048">
                  <c:v>30480</c:v>
                </c:pt>
                <c:pt idx="3049">
                  <c:v>30490</c:v>
                </c:pt>
                <c:pt idx="3050">
                  <c:v>30500</c:v>
                </c:pt>
                <c:pt idx="3051">
                  <c:v>30510</c:v>
                </c:pt>
                <c:pt idx="3052">
                  <c:v>30520</c:v>
                </c:pt>
                <c:pt idx="3053">
                  <c:v>30530</c:v>
                </c:pt>
                <c:pt idx="3054">
                  <c:v>30540</c:v>
                </c:pt>
                <c:pt idx="3055">
                  <c:v>30550</c:v>
                </c:pt>
                <c:pt idx="3056">
                  <c:v>30560</c:v>
                </c:pt>
                <c:pt idx="3057">
                  <c:v>30570</c:v>
                </c:pt>
                <c:pt idx="3058">
                  <c:v>30580</c:v>
                </c:pt>
                <c:pt idx="3059">
                  <c:v>30590</c:v>
                </c:pt>
                <c:pt idx="3060">
                  <c:v>30600</c:v>
                </c:pt>
                <c:pt idx="3061">
                  <c:v>30610</c:v>
                </c:pt>
                <c:pt idx="3062">
                  <c:v>30620</c:v>
                </c:pt>
                <c:pt idx="3063">
                  <c:v>30630</c:v>
                </c:pt>
                <c:pt idx="3064">
                  <c:v>30640</c:v>
                </c:pt>
                <c:pt idx="3065">
                  <c:v>30650</c:v>
                </c:pt>
                <c:pt idx="3066">
                  <c:v>30660</c:v>
                </c:pt>
                <c:pt idx="3067">
                  <c:v>30670</c:v>
                </c:pt>
                <c:pt idx="3068">
                  <c:v>30680</c:v>
                </c:pt>
                <c:pt idx="3069">
                  <c:v>30690</c:v>
                </c:pt>
                <c:pt idx="3070">
                  <c:v>30700</c:v>
                </c:pt>
                <c:pt idx="3071">
                  <c:v>30710</c:v>
                </c:pt>
                <c:pt idx="3072">
                  <c:v>30720</c:v>
                </c:pt>
                <c:pt idx="3073">
                  <c:v>30730</c:v>
                </c:pt>
                <c:pt idx="3074">
                  <c:v>30740</c:v>
                </c:pt>
                <c:pt idx="3075">
                  <c:v>30750</c:v>
                </c:pt>
                <c:pt idx="3076">
                  <c:v>30760</c:v>
                </c:pt>
                <c:pt idx="3077">
                  <c:v>30770</c:v>
                </c:pt>
                <c:pt idx="3078">
                  <c:v>30780</c:v>
                </c:pt>
                <c:pt idx="3079">
                  <c:v>30790</c:v>
                </c:pt>
                <c:pt idx="3080">
                  <c:v>30800</c:v>
                </c:pt>
                <c:pt idx="3081">
                  <c:v>30810</c:v>
                </c:pt>
                <c:pt idx="3082">
                  <c:v>30820</c:v>
                </c:pt>
                <c:pt idx="3083">
                  <c:v>30830</c:v>
                </c:pt>
                <c:pt idx="3084">
                  <c:v>30840</c:v>
                </c:pt>
                <c:pt idx="3085">
                  <c:v>30850</c:v>
                </c:pt>
                <c:pt idx="3086">
                  <c:v>30860</c:v>
                </c:pt>
                <c:pt idx="3087">
                  <c:v>30870</c:v>
                </c:pt>
                <c:pt idx="3088">
                  <c:v>30880</c:v>
                </c:pt>
                <c:pt idx="3089">
                  <c:v>30890</c:v>
                </c:pt>
                <c:pt idx="3090">
                  <c:v>30900</c:v>
                </c:pt>
                <c:pt idx="3091">
                  <c:v>30910</c:v>
                </c:pt>
                <c:pt idx="3092">
                  <c:v>30920</c:v>
                </c:pt>
                <c:pt idx="3093">
                  <c:v>30930</c:v>
                </c:pt>
                <c:pt idx="3094">
                  <c:v>30940</c:v>
                </c:pt>
                <c:pt idx="3095">
                  <c:v>30950</c:v>
                </c:pt>
                <c:pt idx="3096">
                  <c:v>30960</c:v>
                </c:pt>
                <c:pt idx="3097">
                  <c:v>30970</c:v>
                </c:pt>
                <c:pt idx="3098">
                  <c:v>30980</c:v>
                </c:pt>
                <c:pt idx="3099">
                  <c:v>30990</c:v>
                </c:pt>
                <c:pt idx="3100">
                  <c:v>31000</c:v>
                </c:pt>
                <c:pt idx="3101">
                  <c:v>31010</c:v>
                </c:pt>
                <c:pt idx="3102">
                  <c:v>31020</c:v>
                </c:pt>
                <c:pt idx="3103">
                  <c:v>31030</c:v>
                </c:pt>
                <c:pt idx="3104">
                  <c:v>31040</c:v>
                </c:pt>
                <c:pt idx="3105">
                  <c:v>31050</c:v>
                </c:pt>
                <c:pt idx="3106">
                  <c:v>31060</c:v>
                </c:pt>
                <c:pt idx="3107">
                  <c:v>31070</c:v>
                </c:pt>
                <c:pt idx="3108">
                  <c:v>31080</c:v>
                </c:pt>
                <c:pt idx="3109">
                  <c:v>31090</c:v>
                </c:pt>
                <c:pt idx="3110">
                  <c:v>31100</c:v>
                </c:pt>
                <c:pt idx="3111">
                  <c:v>31110</c:v>
                </c:pt>
                <c:pt idx="3112">
                  <c:v>31120</c:v>
                </c:pt>
                <c:pt idx="3113">
                  <c:v>31130</c:v>
                </c:pt>
                <c:pt idx="3114">
                  <c:v>31140</c:v>
                </c:pt>
                <c:pt idx="3115">
                  <c:v>31150</c:v>
                </c:pt>
                <c:pt idx="3116">
                  <c:v>31160</c:v>
                </c:pt>
                <c:pt idx="3117">
                  <c:v>31170</c:v>
                </c:pt>
                <c:pt idx="3118">
                  <c:v>31180</c:v>
                </c:pt>
                <c:pt idx="3119">
                  <c:v>31190</c:v>
                </c:pt>
                <c:pt idx="3120">
                  <c:v>31200</c:v>
                </c:pt>
                <c:pt idx="3121">
                  <c:v>31210</c:v>
                </c:pt>
                <c:pt idx="3122">
                  <c:v>31220</c:v>
                </c:pt>
                <c:pt idx="3123">
                  <c:v>31230</c:v>
                </c:pt>
                <c:pt idx="3124">
                  <c:v>31240</c:v>
                </c:pt>
                <c:pt idx="3125">
                  <c:v>31250</c:v>
                </c:pt>
                <c:pt idx="3126">
                  <c:v>31260</c:v>
                </c:pt>
                <c:pt idx="3127">
                  <c:v>31270</c:v>
                </c:pt>
                <c:pt idx="3128">
                  <c:v>31280</c:v>
                </c:pt>
                <c:pt idx="3129">
                  <c:v>31290</c:v>
                </c:pt>
                <c:pt idx="3130">
                  <c:v>31300</c:v>
                </c:pt>
                <c:pt idx="3131">
                  <c:v>31310</c:v>
                </c:pt>
                <c:pt idx="3132">
                  <c:v>31320</c:v>
                </c:pt>
                <c:pt idx="3133">
                  <c:v>31330</c:v>
                </c:pt>
                <c:pt idx="3134">
                  <c:v>31340</c:v>
                </c:pt>
                <c:pt idx="3135">
                  <c:v>31350</c:v>
                </c:pt>
                <c:pt idx="3136">
                  <c:v>31360</c:v>
                </c:pt>
                <c:pt idx="3137">
                  <c:v>31370</c:v>
                </c:pt>
                <c:pt idx="3138">
                  <c:v>31380</c:v>
                </c:pt>
                <c:pt idx="3139">
                  <c:v>31390</c:v>
                </c:pt>
                <c:pt idx="3140">
                  <c:v>31400</c:v>
                </c:pt>
                <c:pt idx="3141">
                  <c:v>31410</c:v>
                </c:pt>
                <c:pt idx="3142">
                  <c:v>31420</c:v>
                </c:pt>
                <c:pt idx="3143">
                  <c:v>31430</c:v>
                </c:pt>
                <c:pt idx="3144">
                  <c:v>31440</c:v>
                </c:pt>
                <c:pt idx="3145">
                  <c:v>31450</c:v>
                </c:pt>
                <c:pt idx="3146">
                  <c:v>31460</c:v>
                </c:pt>
                <c:pt idx="3147">
                  <c:v>31470</c:v>
                </c:pt>
                <c:pt idx="3148">
                  <c:v>31480</c:v>
                </c:pt>
                <c:pt idx="3149">
                  <c:v>31490</c:v>
                </c:pt>
                <c:pt idx="3150">
                  <c:v>31500</c:v>
                </c:pt>
                <c:pt idx="3151">
                  <c:v>31510</c:v>
                </c:pt>
                <c:pt idx="3152">
                  <c:v>31520</c:v>
                </c:pt>
                <c:pt idx="3153">
                  <c:v>31530</c:v>
                </c:pt>
                <c:pt idx="3154">
                  <c:v>31540</c:v>
                </c:pt>
                <c:pt idx="3155">
                  <c:v>31550</c:v>
                </c:pt>
                <c:pt idx="3156">
                  <c:v>31560</c:v>
                </c:pt>
                <c:pt idx="3157">
                  <c:v>31570</c:v>
                </c:pt>
                <c:pt idx="3158">
                  <c:v>31580</c:v>
                </c:pt>
                <c:pt idx="3159">
                  <c:v>31590</c:v>
                </c:pt>
                <c:pt idx="3160">
                  <c:v>31600</c:v>
                </c:pt>
                <c:pt idx="3161">
                  <c:v>31610</c:v>
                </c:pt>
                <c:pt idx="3162">
                  <c:v>31620</c:v>
                </c:pt>
                <c:pt idx="3163">
                  <c:v>31630</c:v>
                </c:pt>
                <c:pt idx="3164">
                  <c:v>31640</c:v>
                </c:pt>
                <c:pt idx="3165">
                  <c:v>31650</c:v>
                </c:pt>
                <c:pt idx="3166">
                  <c:v>31660</c:v>
                </c:pt>
                <c:pt idx="3167">
                  <c:v>31670</c:v>
                </c:pt>
                <c:pt idx="3168">
                  <c:v>31680</c:v>
                </c:pt>
                <c:pt idx="3169">
                  <c:v>31690</c:v>
                </c:pt>
                <c:pt idx="3170">
                  <c:v>31700</c:v>
                </c:pt>
                <c:pt idx="3171">
                  <c:v>31710</c:v>
                </c:pt>
                <c:pt idx="3172">
                  <c:v>31720</c:v>
                </c:pt>
                <c:pt idx="3173">
                  <c:v>31730</c:v>
                </c:pt>
                <c:pt idx="3174">
                  <c:v>31740</c:v>
                </c:pt>
                <c:pt idx="3175">
                  <c:v>31750</c:v>
                </c:pt>
                <c:pt idx="3176">
                  <c:v>31760</c:v>
                </c:pt>
                <c:pt idx="3177">
                  <c:v>31770</c:v>
                </c:pt>
                <c:pt idx="3178">
                  <c:v>31780</c:v>
                </c:pt>
                <c:pt idx="3179">
                  <c:v>31790</c:v>
                </c:pt>
                <c:pt idx="3180">
                  <c:v>31800</c:v>
                </c:pt>
                <c:pt idx="3181">
                  <c:v>31810</c:v>
                </c:pt>
                <c:pt idx="3182">
                  <c:v>31820</c:v>
                </c:pt>
                <c:pt idx="3183">
                  <c:v>31830</c:v>
                </c:pt>
                <c:pt idx="3184">
                  <c:v>31840</c:v>
                </c:pt>
                <c:pt idx="3185">
                  <c:v>31850</c:v>
                </c:pt>
                <c:pt idx="3186">
                  <c:v>31860</c:v>
                </c:pt>
                <c:pt idx="3187">
                  <c:v>31870</c:v>
                </c:pt>
                <c:pt idx="3188">
                  <c:v>31880</c:v>
                </c:pt>
                <c:pt idx="3189">
                  <c:v>31890</c:v>
                </c:pt>
                <c:pt idx="3190">
                  <c:v>31900</c:v>
                </c:pt>
                <c:pt idx="3191">
                  <c:v>31910</c:v>
                </c:pt>
                <c:pt idx="3192">
                  <c:v>31920</c:v>
                </c:pt>
                <c:pt idx="3193">
                  <c:v>31930</c:v>
                </c:pt>
                <c:pt idx="3194">
                  <c:v>31940</c:v>
                </c:pt>
                <c:pt idx="3195">
                  <c:v>31950</c:v>
                </c:pt>
                <c:pt idx="3196">
                  <c:v>31960</c:v>
                </c:pt>
                <c:pt idx="3197">
                  <c:v>31970</c:v>
                </c:pt>
                <c:pt idx="3198">
                  <c:v>31980</c:v>
                </c:pt>
                <c:pt idx="3199">
                  <c:v>31990</c:v>
                </c:pt>
                <c:pt idx="3200">
                  <c:v>32000</c:v>
                </c:pt>
                <c:pt idx="3201">
                  <c:v>32010</c:v>
                </c:pt>
                <c:pt idx="3202">
                  <c:v>32020</c:v>
                </c:pt>
                <c:pt idx="3203">
                  <c:v>32030</c:v>
                </c:pt>
                <c:pt idx="3204">
                  <c:v>32040</c:v>
                </c:pt>
                <c:pt idx="3205">
                  <c:v>32050</c:v>
                </c:pt>
                <c:pt idx="3206">
                  <c:v>32060</c:v>
                </c:pt>
                <c:pt idx="3207">
                  <c:v>32070</c:v>
                </c:pt>
                <c:pt idx="3208">
                  <c:v>32080</c:v>
                </c:pt>
                <c:pt idx="3209">
                  <c:v>32090</c:v>
                </c:pt>
                <c:pt idx="3210">
                  <c:v>32100</c:v>
                </c:pt>
                <c:pt idx="3211">
                  <c:v>32110</c:v>
                </c:pt>
                <c:pt idx="3212">
                  <c:v>32120</c:v>
                </c:pt>
                <c:pt idx="3213">
                  <c:v>32130</c:v>
                </c:pt>
                <c:pt idx="3214">
                  <c:v>32140</c:v>
                </c:pt>
                <c:pt idx="3215">
                  <c:v>32150</c:v>
                </c:pt>
                <c:pt idx="3216">
                  <c:v>32160</c:v>
                </c:pt>
                <c:pt idx="3217">
                  <c:v>32170</c:v>
                </c:pt>
                <c:pt idx="3218">
                  <c:v>32180</c:v>
                </c:pt>
                <c:pt idx="3219">
                  <c:v>32190</c:v>
                </c:pt>
                <c:pt idx="3220">
                  <c:v>32200</c:v>
                </c:pt>
                <c:pt idx="3221">
                  <c:v>32210</c:v>
                </c:pt>
                <c:pt idx="3222">
                  <c:v>32220</c:v>
                </c:pt>
                <c:pt idx="3223">
                  <c:v>32230</c:v>
                </c:pt>
                <c:pt idx="3224">
                  <c:v>32240</c:v>
                </c:pt>
                <c:pt idx="3225">
                  <c:v>32250</c:v>
                </c:pt>
                <c:pt idx="3226">
                  <c:v>32260</c:v>
                </c:pt>
                <c:pt idx="3227">
                  <c:v>32270</c:v>
                </c:pt>
                <c:pt idx="3228">
                  <c:v>32280</c:v>
                </c:pt>
                <c:pt idx="3229">
                  <c:v>32290</c:v>
                </c:pt>
                <c:pt idx="3230">
                  <c:v>32300</c:v>
                </c:pt>
                <c:pt idx="3231">
                  <c:v>32310</c:v>
                </c:pt>
                <c:pt idx="3232">
                  <c:v>32320</c:v>
                </c:pt>
                <c:pt idx="3233">
                  <c:v>32330</c:v>
                </c:pt>
                <c:pt idx="3234">
                  <c:v>32340</c:v>
                </c:pt>
                <c:pt idx="3235">
                  <c:v>32350</c:v>
                </c:pt>
                <c:pt idx="3236">
                  <c:v>32360</c:v>
                </c:pt>
                <c:pt idx="3237">
                  <c:v>32370</c:v>
                </c:pt>
                <c:pt idx="3238">
                  <c:v>32380</c:v>
                </c:pt>
                <c:pt idx="3239">
                  <c:v>32390</c:v>
                </c:pt>
                <c:pt idx="3240">
                  <c:v>32400</c:v>
                </c:pt>
                <c:pt idx="3241">
                  <c:v>32410</c:v>
                </c:pt>
                <c:pt idx="3242">
                  <c:v>32420</c:v>
                </c:pt>
                <c:pt idx="3243">
                  <c:v>32430</c:v>
                </c:pt>
                <c:pt idx="3244">
                  <c:v>32440</c:v>
                </c:pt>
                <c:pt idx="3245">
                  <c:v>32450</c:v>
                </c:pt>
                <c:pt idx="3246">
                  <c:v>32460</c:v>
                </c:pt>
                <c:pt idx="3247">
                  <c:v>32470</c:v>
                </c:pt>
                <c:pt idx="3248">
                  <c:v>32480</c:v>
                </c:pt>
                <c:pt idx="3249">
                  <c:v>32490</c:v>
                </c:pt>
                <c:pt idx="3250">
                  <c:v>32500</c:v>
                </c:pt>
                <c:pt idx="3251">
                  <c:v>32510</c:v>
                </c:pt>
                <c:pt idx="3252">
                  <c:v>32520</c:v>
                </c:pt>
                <c:pt idx="3253">
                  <c:v>32530</c:v>
                </c:pt>
                <c:pt idx="3254">
                  <c:v>32540</c:v>
                </c:pt>
                <c:pt idx="3255">
                  <c:v>32550</c:v>
                </c:pt>
                <c:pt idx="3256">
                  <c:v>32560</c:v>
                </c:pt>
                <c:pt idx="3257">
                  <c:v>32570</c:v>
                </c:pt>
                <c:pt idx="3258">
                  <c:v>32580</c:v>
                </c:pt>
                <c:pt idx="3259">
                  <c:v>32590</c:v>
                </c:pt>
                <c:pt idx="3260">
                  <c:v>32600</c:v>
                </c:pt>
                <c:pt idx="3261">
                  <c:v>32610</c:v>
                </c:pt>
                <c:pt idx="3262">
                  <c:v>32620</c:v>
                </c:pt>
                <c:pt idx="3263">
                  <c:v>32630</c:v>
                </c:pt>
                <c:pt idx="3264">
                  <c:v>32640</c:v>
                </c:pt>
                <c:pt idx="3265">
                  <c:v>32650</c:v>
                </c:pt>
                <c:pt idx="3266">
                  <c:v>32660</c:v>
                </c:pt>
                <c:pt idx="3267">
                  <c:v>32670</c:v>
                </c:pt>
                <c:pt idx="3268">
                  <c:v>32680</c:v>
                </c:pt>
                <c:pt idx="3269">
                  <c:v>32690</c:v>
                </c:pt>
                <c:pt idx="3270">
                  <c:v>32700</c:v>
                </c:pt>
                <c:pt idx="3271">
                  <c:v>32710</c:v>
                </c:pt>
                <c:pt idx="3272">
                  <c:v>32720</c:v>
                </c:pt>
                <c:pt idx="3273">
                  <c:v>32730</c:v>
                </c:pt>
                <c:pt idx="3274">
                  <c:v>32740</c:v>
                </c:pt>
                <c:pt idx="3275">
                  <c:v>32750</c:v>
                </c:pt>
                <c:pt idx="3276">
                  <c:v>32760</c:v>
                </c:pt>
                <c:pt idx="3277">
                  <c:v>32770</c:v>
                </c:pt>
                <c:pt idx="3278">
                  <c:v>32780</c:v>
                </c:pt>
                <c:pt idx="3279">
                  <c:v>32790</c:v>
                </c:pt>
                <c:pt idx="3280">
                  <c:v>32800</c:v>
                </c:pt>
                <c:pt idx="3281">
                  <c:v>32810</c:v>
                </c:pt>
                <c:pt idx="3282">
                  <c:v>32820</c:v>
                </c:pt>
                <c:pt idx="3283">
                  <c:v>32830</c:v>
                </c:pt>
                <c:pt idx="3284">
                  <c:v>32840</c:v>
                </c:pt>
                <c:pt idx="3285">
                  <c:v>32850</c:v>
                </c:pt>
                <c:pt idx="3286">
                  <c:v>32860</c:v>
                </c:pt>
                <c:pt idx="3287">
                  <c:v>32870</c:v>
                </c:pt>
                <c:pt idx="3288">
                  <c:v>32880</c:v>
                </c:pt>
                <c:pt idx="3289">
                  <c:v>32890</c:v>
                </c:pt>
                <c:pt idx="3290">
                  <c:v>32900</c:v>
                </c:pt>
                <c:pt idx="3291">
                  <c:v>32910</c:v>
                </c:pt>
                <c:pt idx="3292">
                  <c:v>32920</c:v>
                </c:pt>
                <c:pt idx="3293">
                  <c:v>32930</c:v>
                </c:pt>
                <c:pt idx="3294">
                  <c:v>32940</c:v>
                </c:pt>
                <c:pt idx="3295">
                  <c:v>32950</c:v>
                </c:pt>
                <c:pt idx="3296">
                  <c:v>32960</c:v>
                </c:pt>
                <c:pt idx="3297">
                  <c:v>32970</c:v>
                </c:pt>
                <c:pt idx="3298">
                  <c:v>32980</c:v>
                </c:pt>
                <c:pt idx="3299">
                  <c:v>32990</c:v>
                </c:pt>
                <c:pt idx="3300">
                  <c:v>33000</c:v>
                </c:pt>
                <c:pt idx="3301">
                  <c:v>33010</c:v>
                </c:pt>
                <c:pt idx="3302">
                  <c:v>33020</c:v>
                </c:pt>
                <c:pt idx="3303">
                  <c:v>33030</c:v>
                </c:pt>
                <c:pt idx="3304">
                  <c:v>33040</c:v>
                </c:pt>
                <c:pt idx="3305">
                  <c:v>33050</c:v>
                </c:pt>
                <c:pt idx="3306">
                  <c:v>33060</c:v>
                </c:pt>
                <c:pt idx="3307">
                  <c:v>33070</c:v>
                </c:pt>
                <c:pt idx="3308">
                  <c:v>33080</c:v>
                </c:pt>
                <c:pt idx="3309">
                  <c:v>33090</c:v>
                </c:pt>
                <c:pt idx="3310">
                  <c:v>33100</c:v>
                </c:pt>
                <c:pt idx="3311">
                  <c:v>33110</c:v>
                </c:pt>
                <c:pt idx="3312">
                  <c:v>33120</c:v>
                </c:pt>
                <c:pt idx="3313">
                  <c:v>33130</c:v>
                </c:pt>
                <c:pt idx="3314">
                  <c:v>33140</c:v>
                </c:pt>
                <c:pt idx="3315">
                  <c:v>33150</c:v>
                </c:pt>
                <c:pt idx="3316">
                  <c:v>33160</c:v>
                </c:pt>
                <c:pt idx="3317">
                  <c:v>33170</c:v>
                </c:pt>
                <c:pt idx="3318">
                  <c:v>33180</c:v>
                </c:pt>
                <c:pt idx="3319">
                  <c:v>33190</c:v>
                </c:pt>
                <c:pt idx="3320">
                  <c:v>33200</c:v>
                </c:pt>
                <c:pt idx="3321">
                  <c:v>33210</c:v>
                </c:pt>
                <c:pt idx="3322">
                  <c:v>33220</c:v>
                </c:pt>
                <c:pt idx="3323">
                  <c:v>33230</c:v>
                </c:pt>
                <c:pt idx="3324">
                  <c:v>33240</c:v>
                </c:pt>
                <c:pt idx="3325">
                  <c:v>33250</c:v>
                </c:pt>
                <c:pt idx="3326">
                  <c:v>33260</c:v>
                </c:pt>
                <c:pt idx="3327">
                  <c:v>33270</c:v>
                </c:pt>
                <c:pt idx="3328">
                  <c:v>33280</c:v>
                </c:pt>
                <c:pt idx="3329">
                  <c:v>33290</c:v>
                </c:pt>
                <c:pt idx="3330">
                  <c:v>33300</c:v>
                </c:pt>
                <c:pt idx="3331">
                  <c:v>33310</c:v>
                </c:pt>
                <c:pt idx="3332">
                  <c:v>33320</c:v>
                </c:pt>
                <c:pt idx="3333">
                  <c:v>33330</c:v>
                </c:pt>
                <c:pt idx="3334">
                  <c:v>33340</c:v>
                </c:pt>
                <c:pt idx="3335">
                  <c:v>33350</c:v>
                </c:pt>
                <c:pt idx="3336">
                  <c:v>33360</c:v>
                </c:pt>
                <c:pt idx="3337">
                  <c:v>33370</c:v>
                </c:pt>
                <c:pt idx="3338">
                  <c:v>33380</c:v>
                </c:pt>
                <c:pt idx="3339">
                  <c:v>33390</c:v>
                </c:pt>
                <c:pt idx="3340">
                  <c:v>33400</c:v>
                </c:pt>
                <c:pt idx="3341">
                  <c:v>33410</c:v>
                </c:pt>
                <c:pt idx="3342">
                  <c:v>33420</c:v>
                </c:pt>
                <c:pt idx="3343">
                  <c:v>33430</c:v>
                </c:pt>
                <c:pt idx="3344">
                  <c:v>33440</c:v>
                </c:pt>
                <c:pt idx="3345">
                  <c:v>33450</c:v>
                </c:pt>
                <c:pt idx="3346">
                  <c:v>33460</c:v>
                </c:pt>
                <c:pt idx="3347">
                  <c:v>33470</c:v>
                </c:pt>
                <c:pt idx="3348">
                  <c:v>33480</c:v>
                </c:pt>
                <c:pt idx="3349">
                  <c:v>33490</c:v>
                </c:pt>
                <c:pt idx="3350">
                  <c:v>33500</c:v>
                </c:pt>
                <c:pt idx="3351">
                  <c:v>33510</c:v>
                </c:pt>
                <c:pt idx="3352">
                  <c:v>33520</c:v>
                </c:pt>
                <c:pt idx="3353">
                  <c:v>33530</c:v>
                </c:pt>
                <c:pt idx="3354">
                  <c:v>33540</c:v>
                </c:pt>
                <c:pt idx="3355">
                  <c:v>33550</c:v>
                </c:pt>
                <c:pt idx="3356">
                  <c:v>33560</c:v>
                </c:pt>
                <c:pt idx="3357">
                  <c:v>33570</c:v>
                </c:pt>
                <c:pt idx="3358">
                  <c:v>33580</c:v>
                </c:pt>
                <c:pt idx="3359">
                  <c:v>33590</c:v>
                </c:pt>
                <c:pt idx="3360">
                  <c:v>33600</c:v>
                </c:pt>
                <c:pt idx="3361">
                  <c:v>33610</c:v>
                </c:pt>
                <c:pt idx="3362">
                  <c:v>33620</c:v>
                </c:pt>
                <c:pt idx="3363">
                  <c:v>33630</c:v>
                </c:pt>
                <c:pt idx="3364">
                  <c:v>33640</c:v>
                </c:pt>
                <c:pt idx="3365">
                  <c:v>33650</c:v>
                </c:pt>
                <c:pt idx="3366">
                  <c:v>33660</c:v>
                </c:pt>
                <c:pt idx="3367">
                  <c:v>33670</c:v>
                </c:pt>
                <c:pt idx="3368">
                  <c:v>33680</c:v>
                </c:pt>
                <c:pt idx="3369">
                  <c:v>33690</c:v>
                </c:pt>
                <c:pt idx="3370">
                  <c:v>33700</c:v>
                </c:pt>
                <c:pt idx="3371">
                  <c:v>33710</c:v>
                </c:pt>
                <c:pt idx="3372">
                  <c:v>33720</c:v>
                </c:pt>
                <c:pt idx="3373">
                  <c:v>33730</c:v>
                </c:pt>
                <c:pt idx="3374">
                  <c:v>33740</c:v>
                </c:pt>
                <c:pt idx="3375">
                  <c:v>33750</c:v>
                </c:pt>
                <c:pt idx="3376">
                  <c:v>33760</c:v>
                </c:pt>
                <c:pt idx="3377">
                  <c:v>33770</c:v>
                </c:pt>
                <c:pt idx="3378">
                  <c:v>33780</c:v>
                </c:pt>
                <c:pt idx="3379">
                  <c:v>33790</c:v>
                </c:pt>
                <c:pt idx="3380">
                  <c:v>33800</c:v>
                </c:pt>
                <c:pt idx="3381">
                  <c:v>33810</c:v>
                </c:pt>
                <c:pt idx="3382">
                  <c:v>33820</c:v>
                </c:pt>
                <c:pt idx="3383">
                  <c:v>33830</c:v>
                </c:pt>
                <c:pt idx="3384">
                  <c:v>33840</c:v>
                </c:pt>
                <c:pt idx="3385">
                  <c:v>33850</c:v>
                </c:pt>
                <c:pt idx="3386">
                  <c:v>33860</c:v>
                </c:pt>
                <c:pt idx="3387">
                  <c:v>33870</c:v>
                </c:pt>
                <c:pt idx="3388">
                  <c:v>33880</c:v>
                </c:pt>
                <c:pt idx="3389">
                  <c:v>33890</c:v>
                </c:pt>
                <c:pt idx="3390">
                  <c:v>33900</c:v>
                </c:pt>
                <c:pt idx="3391">
                  <c:v>33910</c:v>
                </c:pt>
                <c:pt idx="3392">
                  <c:v>33920</c:v>
                </c:pt>
                <c:pt idx="3393">
                  <c:v>33930</c:v>
                </c:pt>
                <c:pt idx="3394">
                  <c:v>33940</c:v>
                </c:pt>
                <c:pt idx="3395">
                  <c:v>33950</c:v>
                </c:pt>
                <c:pt idx="3396">
                  <c:v>33960</c:v>
                </c:pt>
                <c:pt idx="3397">
                  <c:v>33970</c:v>
                </c:pt>
                <c:pt idx="3398">
                  <c:v>33980</c:v>
                </c:pt>
                <c:pt idx="3399">
                  <c:v>33990</c:v>
                </c:pt>
                <c:pt idx="3400">
                  <c:v>34000</c:v>
                </c:pt>
                <c:pt idx="3401">
                  <c:v>34010</c:v>
                </c:pt>
                <c:pt idx="3402">
                  <c:v>34020</c:v>
                </c:pt>
                <c:pt idx="3403">
                  <c:v>34030</c:v>
                </c:pt>
                <c:pt idx="3404">
                  <c:v>34040</c:v>
                </c:pt>
                <c:pt idx="3405">
                  <c:v>34050</c:v>
                </c:pt>
                <c:pt idx="3406">
                  <c:v>34060</c:v>
                </c:pt>
                <c:pt idx="3407">
                  <c:v>34070</c:v>
                </c:pt>
                <c:pt idx="3408">
                  <c:v>34080</c:v>
                </c:pt>
                <c:pt idx="3409">
                  <c:v>34090</c:v>
                </c:pt>
                <c:pt idx="3410">
                  <c:v>34100</c:v>
                </c:pt>
                <c:pt idx="3411">
                  <c:v>34110</c:v>
                </c:pt>
                <c:pt idx="3412">
                  <c:v>34120</c:v>
                </c:pt>
                <c:pt idx="3413">
                  <c:v>34130</c:v>
                </c:pt>
                <c:pt idx="3414">
                  <c:v>34140</c:v>
                </c:pt>
                <c:pt idx="3415">
                  <c:v>34150</c:v>
                </c:pt>
                <c:pt idx="3416">
                  <c:v>34160</c:v>
                </c:pt>
                <c:pt idx="3417">
                  <c:v>34170</c:v>
                </c:pt>
                <c:pt idx="3418">
                  <c:v>34180</c:v>
                </c:pt>
                <c:pt idx="3419">
                  <c:v>34190</c:v>
                </c:pt>
                <c:pt idx="3420">
                  <c:v>34200</c:v>
                </c:pt>
                <c:pt idx="3421">
                  <c:v>34210</c:v>
                </c:pt>
                <c:pt idx="3422">
                  <c:v>34220</c:v>
                </c:pt>
                <c:pt idx="3423">
                  <c:v>34230</c:v>
                </c:pt>
                <c:pt idx="3424">
                  <c:v>34240</c:v>
                </c:pt>
                <c:pt idx="3425">
                  <c:v>34250</c:v>
                </c:pt>
                <c:pt idx="3426">
                  <c:v>34260</c:v>
                </c:pt>
                <c:pt idx="3427">
                  <c:v>34270</c:v>
                </c:pt>
                <c:pt idx="3428">
                  <c:v>34280</c:v>
                </c:pt>
                <c:pt idx="3429">
                  <c:v>34290</c:v>
                </c:pt>
                <c:pt idx="3430">
                  <c:v>34300</c:v>
                </c:pt>
                <c:pt idx="3431">
                  <c:v>34310</c:v>
                </c:pt>
                <c:pt idx="3432">
                  <c:v>34320</c:v>
                </c:pt>
                <c:pt idx="3433">
                  <c:v>34330</c:v>
                </c:pt>
                <c:pt idx="3434">
                  <c:v>34340</c:v>
                </c:pt>
                <c:pt idx="3435">
                  <c:v>34350</c:v>
                </c:pt>
                <c:pt idx="3436">
                  <c:v>34360</c:v>
                </c:pt>
                <c:pt idx="3437">
                  <c:v>34370</c:v>
                </c:pt>
                <c:pt idx="3438">
                  <c:v>34380</c:v>
                </c:pt>
                <c:pt idx="3439">
                  <c:v>34390</c:v>
                </c:pt>
                <c:pt idx="3440">
                  <c:v>34400</c:v>
                </c:pt>
                <c:pt idx="3441">
                  <c:v>34410</c:v>
                </c:pt>
                <c:pt idx="3442">
                  <c:v>34420</c:v>
                </c:pt>
                <c:pt idx="3443">
                  <c:v>34430</c:v>
                </c:pt>
                <c:pt idx="3444">
                  <c:v>34440</c:v>
                </c:pt>
                <c:pt idx="3445">
                  <c:v>34450</c:v>
                </c:pt>
                <c:pt idx="3446">
                  <c:v>34460</c:v>
                </c:pt>
                <c:pt idx="3447">
                  <c:v>34470</c:v>
                </c:pt>
                <c:pt idx="3448">
                  <c:v>34480</c:v>
                </c:pt>
                <c:pt idx="3449">
                  <c:v>34490</c:v>
                </c:pt>
                <c:pt idx="3450">
                  <c:v>34500</c:v>
                </c:pt>
                <c:pt idx="3451">
                  <c:v>34510</c:v>
                </c:pt>
                <c:pt idx="3452">
                  <c:v>34520</c:v>
                </c:pt>
                <c:pt idx="3453">
                  <c:v>34530</c:v>
                </c:pt>
                <c:pt idx="3454">
                  <c:v>34540</c:v>
                </c:pt>
                <c:pt idx="3455">
                  <c:v>34550</c:v>
                </c:pt>
                <c:pt idx="3456">
                  <c:v>34560</c:v>
                </c:pt>
                <c:pt idx="3457">
                  <c:v>34570</c:v>
                </c:pt>
                <c:pt idx="3458">
                  <c:v>34580</c:v>
                </c:pt>
                <c:pt idx="3459">
                  <c:v>34590</c:v>
                </c:pt>
                <c:pt idx="3460">
                  <c:v>34600</c:v>
                </c:pt>
                <c:pt idx="3461">
                  <c:v>34610</c:v>
                </c:pt>
                <c:pt idx="3462">
                  <c:v>34620</c:v>
                </c:pt>
                <c:pt idx="3463">
                  <c:v>34630</c:v>
                </c:pt>
                <c:pt idx="3464">
                  <c:v>34640</c:v>
                </c:pt>
                <c:pt idx="3465">
                  <c:v>34650</c:v>
                </c:pt>
                <c:pt idx="3466">
                  <c:v>34660</c:v>
                </c:pt>
                <c:pt idx="3467">
                  <c:v>34670</c:v>
                </c:pt>
                <c:pt idx="3468">
                  <c:v>34680</c:v>
                </c:pt>
                <c:pt idx="3469">
                  <c:v>34690</c:v>
                </c:pt>
                <c:pt idx="3470">
                  <c:v>34700</c:v>
                </c:pt>
                <c:pt idx="3471">
                  <c:v>34710</c:v>
                </c:pt>
                <c:pt idx="3472">
                  <c:v>34720</c:v>
                </c:pt>
                <c:pt idx="3473">
                  <c:v>34730</c:v>
                </c:pt>
                <c:pt idx="3474">
                  <c:v>34740</c:v>
                </c:pt>
                <c:pt idx="3475">
                  <c:v>34750</c:v>
                </c:pt>
                <c:pt idx="3476">
                  <c:v>34760</c:v>
                </c:pt>
                <c:pt idx="3477">
                  <c:v>34770</c:v>
                </c:pt>
                <c:pt idx="3478">
                  <c:v>34780</c:v>
                </c:pt>
                <c:pt idx="3479">
                  <c:v>34790</c:v>
                </c:pt>
                <c:pt idx="3480">
                  <c:v>34800</c:v>
                </c:pt>
                <c:pt idx="3481">
                  <c:v>34810</c:v>
                </c:pt>
                <c:pt idx="3482">
                  <c:v>34820</c:v>
                </c:pt>
                <c:pt idx="3483">
                  <c:v>34830</c:v>
                </c:pt>
                <c:pt idx="3484">
                  <c:v>34840</c:v>
                </c:pt>
                <c:pt idx="3485">
                  <c:v>34850</c:v>
                </c:pt>
                <c:pt idx="3486">
                  <c:v>34860</c:v>
                </c:pt>
                <c:pt idx="3487">
                  <c:v>34870</c:v>
                </c:pt>
                <c:pt idx="3488">
                  <c:v>34880</c:v>
                </c:pt>
                <c:pt idx="3489">
                  <c:v>34890</c:v>
                </c:pt>
                <c:pt idx="3490">
                  <c:v>34900</c:v>
                </c:pt>
                <c:pt idx="3491">
                  <c:v>34910</c:v>
                </c:pt>
                <c:pt idx="3492">
                  <c:v>34920</c:v>
                </c:pt>
                <c:pt idx="3493">
                  <c:v>34930</c:v>
                </c:pt>
                <c:pt idx="3494">
                  <c:v>34940</c:v>
                </c:pt>
                <c:pt idx="3495">
                  <c:v>34950</c:v>
                </c:pt>
                <c:pt idx="3496">
                  <c:v>34960</c:v>
                </c:pt>
                <c:pt idx="3497">
                  <c:v>34970</c:v>
                </c:pt>
                <c:pt idx="3498">
                  <c:v>34980</c:v>
                </c:pt>
                <c:pt idx="3499">
                  <c:v>34990</c:v>
                </c:pt>
                <c:pt idx="3500">
                  <c:v>35000</c:v>
                </c:pt>
                <c:pt idx="3501">
                  <c:v>35010</c:v>
                </c:pt>
                <c:pt idx="3502">
                  <c:v>35020</c:v>
                </c:pt>
                <c:pt idx="3503">
                  <c:v>35030</c:v>
                </c:pt>
                <c:pt idx="3504">
                  <c:v>35040</c:v>
                </c:pt>
                <c:pt idx="3505">
                  <c:v>35050</c:v>
                </c:pt>
                <c:pt idx="3506">
                  <c:v>35060</c:v>
                </c:pt>
                <c:pt idx="3507">
                  <c:v>35070</c:v>
                </c:pt>
                <c:pt idx="3508">
                  <c:v>35080</c:v>
                </c:pt>
                <c:pt idx="3509">
                  <c:v>35090</c:v>
                </c:pt>
                <c:pt idx="3510">
                  <c:v>35100</c:v>
                </c:pt>
                <c:pt idx="3511">
                  <c:v>35110</c:v>
                </c:pt>
                <c:pt idx="3512">
                  <c:v>35120</c:v>
                </c:pt>
                <c:pt idx="3513">
                  <c:v>35130</c:v>
                </c:pt>
                <c:pt idx="3514">
                  <c:v>35140</c:v>
                </c:pt>
                <c:pt idx="3515">
                  <c:v>35150</c:v>
                </c:pt>
                <c:pt idx="3516">
                  <c:v>35160</c:v>
                </c:pt>
                <c:pt idx="3517">
                  <c:v>35170</c:v>
                </c:pt>
                <c:pt idx="3518">
                  <c:v>35180</c:v>
                </c:pt>
                <c:pt idx="3519">
                  <c:v>35190</c:v>
                </c:pt>
                <c:pt idx="3520">
                  <c:v>35200</c:v>
                </c:pt>
                <c:pt idx="3521">
                  <c:v>35210</c:v>
                </c:pt>
                <c:pt idx="3522">
                  <c:v>35220</c:v>
                </c:pt>
                <c:pt idx="3523">
                  <c:v>35230</c:v>
                </c:pt>
                <c:pt idx="3524">
                  <c:v>35240</c:v>
                </c:pt>
                <c:pt idx="3525">
                  <c:v>35250</c:v>
                </c:pt>
                <c:pt idx="3526">
                  <c:v>35260</c:v>
                </c:pt>
                <c:pt idx="3527">
                  <c:v>35270</c:v>
                </c:pt>
                <c:pt idx="3528">
                  <c:v>35280</c:v>
                </c:pt>
                <c:pt idx="3529">
                  <c:v>35290</c:v>
                </c:pt>
                <c:pt idx="3530">
                  <c:v>35300</c:v>
                </c:pt>
                <c:pt idx="3531">
                  <c:v>35310</c:v>
                </c:pt>
                <c:pt idx="3532">
                  <c:v>35320</c:v>
                </c:pt>
                <c:pt idx="3533">
                  <c:v>35330</c:v>
                </c:pt>
                <c:pt idx="3534">
                  <c:v>35340</c:v>
                </c:pt>
                <c:pt idx="3535">
                  <c:v>35350</c:v>
                </c:pt>
                <c:pt idx="3536">
                  <c:v>35360</c:v>
                </c:pt>
                <c:pt idx="3537">
                  <c:v>35370</c:v>
                </c:pt>
                <c:pt idx="3538">
                  <c:v>35380</c:v>
                </c:pt>
                <c:pt idx="3539">
                  <c:v>35390</c:v>
                </c:pt>
                <c:pt idx="3540">
                  <c:v>35400</c:v>
                </c:pt>
                <c:pt idx="3541">
                  <c:v>35410</c:v>
                </c:pt>
                <c:pt idx="3542">
                  <c:v>35420</c:v>
                </c:pt>
                <c:pt idx="3543">
                  <c:v>35430</c:v>
                </c:pt>
                <c:pt idx="3544">
                  <c:v>35440</c:v>
                </c:pt>
                <c:pt idx="3545">
                  <c:v>35450</c:v>
                </c:pt>
                <c:pt idx="3546">
                  <c:v>35460</c:v>
                </c:pt>
                <c:pt idx="3547">
                  <c:v>35470</c:v>
                </c:pt>
                <c:pt idx="3548">
                  <c:v>35480</c:v>
                </c:pt>
                <c:pt idx="3549">
                  <c:v>35490</c:v>
                </c:pt>
                <c:pt idx="3550">
                  <c:v>35500</c:v>
                </c:pt>
                <c:pt idx="3551">
                  <c:v>35510</c:v>
                </c:pt>
                <c:pt idx="3552">
                  <c:v>35520</c:v>
                </c:pt>
                <c:pt idx="3553">
                  <c:v>35530</c:v>
                </c:pt>
                <c:pt idx="3554">
                  <c:v>35540</c:v>
                </c:pt>
                <c:pt idx="3555">
                  <c:v>35550</c:v>
                </c:pt>
                <c:pt idx="3556">
                  <c:v>35560</c:v>
                </c:pt>
                <c:pt idx="3557">
                  <c:v>35570</c:v>
                </c:pt>
                <c:pt idx="3558">
                  <c:v>35580</c:v>
                </c:pt>
                <c:pt idx="3559">
                  <c:v>35590</c:v>
                </c:pt>
                <c:pt idx="3560">
                  <c:v>35600</c:v>
                </c:pt>
                <c:pt idx="3561">
                  <c:v>35610</c:v>
                </c:pt>
                <c:pt idx="3562">
                  <c:v>35620</c:v>
                </c:pt>
                <c:pt idx="3563">
                  <c:v>35630</c:v>
                </c:pt>
                <c:pt idx="3564">
                  <c:v>35640</c:v>
                </c:pt>
                <c:pt idx="3565">
                  <c:v>35650</c:v>
                </c:pt>
                <c:pt idx="3566">
                  <c:v>35660</c:v>
                </c:pt>
                <c:pt idx="3567">
                  <c:v>35670</c:v>
                </c:pt>
                <c:pt idx="3568">
                  <c:v>35680</c:v>
                </c:pt>
                <c:pt idx="3569">
                  <c:v>35690</c:v>
                </c:pt>
                <c:pt idx="3570">
                  <c:v>35700</c:v>
                </c:pt>
                <c:pt idx="3571">
                  <c:v>35710</c:v>
                </c:pt>
                <c:pt idx="3572">
                  <c:v>35720</c:v>
                </c:pt>
                <c:pt idx="3573">
                  <c:v>35730</c:v>
                </c:pt>
                <c:pt idx="3574">
                  <c:v>35740</c:v>
                </c:pt>
                <c:pt idx="3575">
                  <c:v>35750</c:v>
                </c:pt>
                <c:pt idx="3576">
                  <c:v>35760</c:v>
                </c:pt>
                <c:pt idx="3577">
                  <c:v>35770</c:v>
                </c:pt>
                <c:pt idx="3578">
                  <c:v>35780</c:v>
                </c:pt>
                <c:pt idx="3579">
                  <c:v>35790</c:v>
                </c:pt>
                <c:pt idx="3580">
                  <c:v>35800</c:v>
                </c:pt>
                <c:pt idx="3581">
                  <c:v>35810</c:v>
                </c:pt>
                <c:pt idx="3582">
                  <c:v>35820</c:v>
                </c:pt>
                <c:pt idx="3583">
                  <c:v>35830</c:v>
                </c:pt>
                <c:pt idx="3584">
                  <c:v>35840</c:v>
                </c:pt>
                <c:pt idx="3585">
                  <c:v>35850</c:v>
                </c:pt>
                <c:pt idx="3586">
                  <c:v>35860</c:v>
                </c:pt>
                <c:pt idx="3587">
                  <c:v>35870</c:v>
                </c:pt>
                <c:pt idx="3588">
                  <c:v>35880</c:v>
                </c:pt>
                <c:pt idx="3589">
                  <c:v>35890</c:v>
                </c:pt>
                <c:pt idx="3590">
                  <c:v>35900</c:v>
                </c:pt>
                <c:pt idx="3591">
                  <c:v>35910</c:v>
                </c:pt>
                <c:pt idx="3592">
                  <c:v>35920</c:v>
                </c:pt>
                <c:pt idx="3593">
                  <c:v>35930</c:v>
                </c:pt>
                <c:pt idx="3594">
                  <c:v>35940</c:v>
                </c:pt>
                <c:pt idx="3595">
                  <c:v>35950</c:v>
                </c:pt>
                <c:pt idx="3596">
                  <c:v>35960</c:v>
                </c:pt>
                <c:pt idx="3597">
                  <c:v>35970</c:v>
                </c:pt>
                <c:pt idx="3598">
                  <c:v>35980</c:v>
                </c:pt>
              </c:numCache>
            </c:numRef>
          </c:xVal>
          <c:yVal>
            <c:numRef>
              <c:f>'D11'!$D$5:$D$9500</c:f>
              <c:numCache>
                <c:formatCode>General</c:formatCode>
                <c:ptCount val="9496"/>
                <c:pt idx="0">
                  <c:v>27.296748865073582</c:v>
                </c:pt>
                <c:pt idx="1">
                  <c:v>27.292101660376062</c:v>
                </c:pt>
                <c:pt idx="2">
                  <c:v>27.287475144280943</c:v>
                </c:pt>
                <c:pt idx="3">
                  <c:v>27.282862526717533</c:v>
                </c:pt>
                <c:pt idx="4">
                  <c:v>27.278269981506828</c:v>
                </c:pt>
                <c:pt idx="5">
                  <c:v>27.273688900905963</c:v>
                </c:pt>
                <c:pt idx="6">
                  <c:v>27.269120770886623</c:v>
                </c:pt>
                <c:pt idx="7">
                  <c:v>27.264571727361322</c:v>
                </c:pt>
                <c:pt idx="8">
                  <c:v>27.26003893419038</c:v>
                </c:pt>
                <c:pt idx="9">
                  <c:v>27.255522383308115</c:v>
                </c:pt>
                <c:pt idx="10">
                  <c:v>27.25102057953098</c:v>
                </c:pt>
                <c:pt idx="11">
                  <c:v>27.246537027468456</c:v>
                </c:pt>
                <c:pt idx="12">
                  <c:v>27.242069589797101</c:v>
                </c:pt>
                <c:pt idx="13">
                  <c:v>27.237618269380604</c:v>
                </c:pt>
                <c:pt idx="14">
                  <c:v>27.233181656814246</c:v>
                </c:pt>
                <c:pt idx="15">
                  <c:v>27.228761643122713</c:v>
                </c:pt>
                <c:pt idx="16">
                  <c:v>27.224358776824062</c:v>
                </c:pt>
                <c:pt idx="17">
                  <c:v>27.219971973567247</c:v>
                </c:pt>
                <c:pt idx="18">
                  <c:v>27.215602058767534</c:v>
                </c:pt>
                <c:pt idx="19">
                  <c:v>27.211246247640457</c:v>
                </c:pt>
                <c:pt idx="20">
                  <c:v>27.206908305714961</c:v>
                </c:pt>
                <c:pt idx="21">
                  <c:v>27.202585336780807</c:v>
                </c:pt>
                <c:pt idx="22">
                  <c:v>27.198278572866876</c:v>
                </c:pt>
                <c:pt idx="23">
                  <c:v>27.193988415434443</c:v>
                </c:pt>
                <c:pt idx="24">
                  <c:v>27.189713491540349</c:v>
                </c:pt>
                <c:pt idx="25">
                  <c:v>27.185454276027368</c:v>
                </c:pt>
                <c:pt idx="26">
                  <c:v>27.181211711293148</c:v>
                </c:pt>
                <c:pt idx="27">
                  <c:v>27.176984381544024</c:v>
                </c:pt>
                <c:pt idx="28">
                  <c:v>27.172773410174837</c:v>
                </c:pt>
                <c:pt idx="29">
                  <c:v>27.168577499150945</c:v>
                </c:pt>
                <c:pt idx="30">
                  <c:v>27.164397513846307</c:v>
                </c:pt>
                <c:pt idx="31">
                  <c:v>27.160233747462158</c:v>
                </c:pt>
                <c:pt idx="32">
                  <c:v>27.156084695509868</c:v>
                </c:pt>
                <c:pt idx="33">
                  <c:v>27.15195180227148</c:v>
                </c:pt>
                <c:pt idx="34">
                  <c:v>27.147834406858689</c:v>
                </c:pt>
                <c:pt idx="35">
                  <c:v>27.143733196630642</c:v>
                </c:pt>
                <c:pt idx="36">
                  <c:v>27.139646983243072</c:v>
                </c:pt>
                <c:pt idx="37">
                  <c:v>27.135576450880446</c:v>
                </c:pt>
                <c:pt idx="38">
                  <c:v>27.131521309579345</c:v>
                </c:pt>
                <c:pt idx="39">
                  <c:v>27.127481659957166</c:v>
                </c:pt>
                <c:pt idx="40">
                  <c:v>27.123457971307058</c:v>
                </c:pt>
                <c:pt idx="41">
                  <c:v>27.119449689473132</c:v>
                </c:pt>
                <c:pt idx="42">
                  <c:v>27.115455834431902</c:v>
                </c:pt>
                <c:pt idx="43">
                  <c:v>27.111478303558716</c:v>
                </c:pt>
                <c:pt idx="44">
                  <c:v>27.107515747635674</c:v>
                </c:pt>
                <c:pt idx="45">
                  <c:v>27.103568840004641</c:v>
                </c:pt>
                <c:pt idx="46">
                  <c:v>27.099636867112117</c:v>
                </c:pt>
                <c:pt idx="47">
                  <c:v>27.095720472029864</c:v>
                </c:pt>
                <c:pt idx="48">
                  <c:v>27.091818971378117</c:v>
                </c:pt>
                <c:pt idx="49">
                  <c:v>27.087932980542561</c:v>
                </c:pt>
                <c:pt idx="50">
                  <c:v>27.084062148863278</c:v>
                </c:pt>
                <c:pt idx="51">
                  <c:v>27.080206058579201</c:v>
                </c:pt>
                <c:pt idx="52">
                  <c:v>27.076365181929575</c:v>
                </c:pt>
                <c:pt idx="53">
                  <c:v>27.072539021381942</c:v>
                </c:pt>
                <c:pt idx="54">
                  <c:v>27.068728594447865</c:v>
                </c:pt>
                <c:pt idx="55">
                  <c:v>27.064932836050929</c:v>
                </c:pt>
                <c:pt idx="56">
                  <c:v>27.061152098066426</c:v>
                </c:pt>
                <c:pt idx="57">
                  <c:v>27.057386706262818</c:v>
                </c:pt>
                <c:pt idx="58">
                  <c:v>27.053636273904345</c:v>
                </c:pt>
                <c:pt idx="59">
                  <c:v>27.049900519398101</c:v>
                </c:pt>
                <c:pt idx="60">
                  <c:v>27.046179353834802</c:v>
                </c:pt>
                <c:pt idx="61">
                  <c:v>27.042473347520882</c:v>
                </c:pt>
                <c:pt idx="62">
                  <c:v>27.038781973492046</c:v>
                </c:pt>
                <c:pt idx="63">
                  <c:v>27.035105704474574</c:v>
                </c:pt>
                <c:pt idx="64">
                  <c:v>27.031444268479312</c:v>
                </c:pt>
                <c:pt idx="65">
                  <c:v>27.02779795047503</c:v>
                </c:pt>
                <c:pt idx="66">
                  <c:v>27.02416595115605</c:v>
                </c:pt>
                <c:pt idx="67">
                  <c:v>27.0205488816142</c:v>
                </c:pt>
                <c:pt idx="68">
                  <c:v>27.016946852779355</c:v>
                </c:pt>
                <c:pt idx="69">
                  <c:v>27.013359253260681</c:v>
                </c:pt>
                <c:pt idx="70">
                  <c:v>27.009786428041096</c:v>
                </c:pt>
                <c:pt idx="71">
                  <c:v>27.006228007261129</c:v>
                </c:pt>
                <c:pt idx="72">
                  <c:v>27.002684748532815</c:v>
                </c:pt>
                <c:pt idx="73">
                  <c:v>26.99915592265333</c:v>
                </c:pt>
                <c:pt idx="74">
                  <c:v>26.99564172549325</c:v>
                </c:pt>
                <c:pt idx="75">
                  <c:v>26.99214181033885</c:v>
                </c:pt>
                <c:pt idx="76">
                  <c:v>26.988657021234395</c:v>
                </c:pt>
                <c:pt idx="77">
                  <c:v>26.985186407616382</c:v>
                </c:pt>
                <c:pt idx="78">
                  <c:v>26.981730747745345</c:v>
                </c:pt>
                <c:pt idx="79">
                  <c:v>26.978288988242735</c:v>
                </c:pt>
                <c:pt idx="80">
                  <c:v>26.974861707237277</c:v>
                </c:pt>
                <c:pt idx="81">
                  <c:v>26.971449382532541</c:v>
                </c:pt>
                <c:pt idx="82">
                  <c:v>26.96805161193452</c:v>
                </c:pt>
                <c:pt idx="83">
                  <c:v>26.964668504755355</c:v>
                </c:pt>
                <c:pt idx="84">
                  <c:v>26.961299859239766</c:v>
                </c:pt>
                <c:pt idx="85">
                  <c:v>26.957945304233252</c:v>
                </c:pt>
                <c:pt idx="86">
                  <c:v>26.954604960758978</c:v>
                </c:pt>
                <c:pt idx="87">
                  <c:v>26.951279401414546</c:v>
                </c:pt>
                <c:pt idx="88">
                  <c:v>26.947968256312667</c:v>
                </c:pt>
                <c:pt idx="89">
                  <c:v>26.944671513361236</c:v>
                </c:pt>
                <c:pt idx="90">
                  <c:v>26.941389381889628</c:v>
                </c:pt>
                <c:pt idx="91">
                  <c:v>26.938121239651345</c:v>
                </c:pt>
                <c:pt idx="92">
                  <c:v>26.934867469927113</c:v>
                </c:pt>
                <c:pt idx="93">
                  <c:v>26.931628062579296</c:v>
                </c:pt>
                <c:pt idx="94">
                  <c:v>26.928403007990482</c:v>
                </c:pt>
                <c:pt idx="95">
                  <c:v>26.925192346641037</c:v>
                </c:pt>
                <c:pt idx="96">
                  <c:v>26.921996335460488</c:v>
                </c:pt>
                <c:pt idx="97">
                  <c:v>26.918814644077916</c:v>
                </c:pt>
                <c:pt idx="98">
                  <c:v>26.915646955999133</c:v>
                </c:pt>
                <c:pt idx="99">
                  <c:v>26.912493532977074</c:v>
                </c:pt>
                <c:pt idx="100">
                  <c:v>26.909354417484078</c:v>
                </c:pt>
                <c:pt idx="101">
                  <c:v>26.906229800683864</c:v>
                </c:pt>
                <c:pt idx="102">
                  <c:v>26.903119431256247</c:v>
                </c:pt>
                <c:pt idx="103">
                  <c:v>26.900023397840652</c:v>
                </c:pt>
                <c:pt idx="104">
                  <c:v>26.896941605384338</c:v>
                </c:pt>
                <c:pt idx="105">
                  <c:v>26.893874097323611</c:v>
                </c:pt>
                <c:pt idx="106">
                  <c:v>26.890821058987967</c:v>
                </c:pt>
                <c:pt idx="107">
                  <c:v>26.887781971441086</c:v>
                </c:pt>
                <c:pt idx="108">
                  <c:v>26.884757167400018</c:v>
                </c:pt>
                <c:pt idx="109">
                  <c:v>26.881746647086302</c:v>
                </c:pt>
                <c:pt idx="110">
                  <c:v>26.878750411503624</c:v>
                </c:pt>
                <c:pt idx="111">
                  <c:v>26.875768641160221</c:v>
                </c:pt>
                <c:pt idx="112">
                  <c:v>26.872800979721529</c:v>
                </c:pt>
                <c:pt idx="113">
                  <c:v>26.869847744853928</c:v>
                </c:pt>
                <c:pt idx="114">
                  <c:v>26.866908804510661</c:v>
                </c:pt>
                <c:pt idx="115">
                  <c:v>26.863984336179719</c:v>
                </c:pt>
                <c:pt idx="116">
                  <c:v>26.861073999526237</c:v>
                </c:pt>
                <c:pt idx="117">
                  <c:v>26.858177975143459</c:v>
                </c:pt>
                <c:pt idx="118">
                  <c:v>26.855296310318781</c:v>
                </c:pt>
                <c:pt idx="119">
                  <c:v>26.852428933553121</c:v>
                </c:pt>
                <c:pt idx="120">
                  <c:v>26.849575894145602</c:v>
                </c:pt>
                <c:pt idx="121">
                  <c:v>26.846737240882007</c:v>
                </c:pt>
                <c:pt idx="122">
                  <c:v>26.84391278284771</c:v>
                </c:pt>
                <c:pt idx="123">
                  <c:v>26.841102696743452</c:v>
                </c:pt>
                <c:pt idx="124">
                  <c:v>26.838306995105128</c:v>
                </c:pt>
                <c:pt idx="125">
                  <c:v>26.835525691352295</c:v>
                </c:pt>
                <c:pt idx="126">
                  <c:v>26.832759076854728</c:v>
                </c:pt>
                <c:pt idx="127">
                  <c:v>26.830006885350969</c:v>
                </c:pt>
                <c:pt idx="128">
                  <c:v>26.827269133027983</c:v>
                </c:pt>
                <c:pt idx="129">
                  <c:v>26.824545413055226</c:v>
                </c:pt>
                <c:pt idx="130">
                  <c:v>26.821836326234653</c:v>
                </c:pt>
                <c:pt idx="131">
                  <c:v>26.819141852173928</c:v>
                </c:pt>
                <c:pt idx="132">
                  <c:v>26.816462043620049</c:v>
                </c:pt>
                <c:pt idx="133">
                  <c:v>26.813796655819065</c:v>
                </c:pt>
                <c:pt idx="134">
                  <c:v>26.811145825980709</c:v>
                </c:pt>
                <c:pt idx="135">
                  <c:v>26.808509465226368</c:v>
                </c:pt>
                <c:pt idx="136">
                  <c:v>26.805887932964946</c:v>
                </c:pt>
                <c:pt idx="137">
                  <c:v>26.803280740194385</c:v>
                </c:pt>
                <c:pt idx="138">
                  <c:v>26.800688349162282</c:v>
                </c:pt>
                <c:pt idx="139">
                  <c:v>26.798110783691786</c:v>
                </c:pt>
                <c:pt idx="140">
                  <c:v>26.795547927447121</c:v>
                </c:pt>
                <c:pt idx="141">
                  <c:v>26.792999562139542</c:v>
                </c:pt>
                <c:pt idx="142">
                  <c:v>26.790466001246589</c:v>
                </c:pt>
                <c:pt idx="143">
                  <c:v>26.78794734740303</c:v>
                </c:pt>
                <c:pt idx="144">
                  <c:v>26.785443355259527</c:v>
                </c:pt>
                <c:pt idx="145">
                  <c:v>26.782954365328234</c:v>
                </c:pt>
                <c:pt idx="146">
                  <c:v>26.780480168816588</c:v>
                </c:pt>
                <c:pt idx="147">
                  <c:v>26.778021140589853</c:v>
                </c:pt>
                <c:pt idx="148">
                  <c:v>26.775577073794974</c:v>
                </c:pt>
                <c:pt idx="149">
                  <c:v>26.77314790072402</c:v>
                </c:pt>
                <c:pt idx="150">
                  <c:v>26.770733857746745</c:v>
                </c:pt>
                <c:pt idx="151">
                  <c:v>26.768334676134089</c:v>
                </c:pt>
                <c:pt idx="152">
                  <c:v>26.765950788475042</c:v>
                </c:pt>
                <c:pt idx="153">
                  <c:v>26.763581895227954</c:v>
                </c:pt>
                <c:pt idx="154">
                  <c:v>26.761228057842402</c:v>
                </c:pt>
                <c:pt idx="155">
                  <c:v>26.758889498455389</c:v>
                </c:pt>
                <c:pt idx="156">
                  <c:v>26.756566170623692</c:v>
                </c:pt>
                <c:pt idx="157">
                  <c:v>26.754258031456473</c:v>
                </c:pt>
                <c:pt idx="158">
                  <c:v>26.751965122175108</c:v>
                </c:pt>
                <c:pt idx="159">
                  <c:v>26.7496874460115</c:v>
                </c:pt>
                <c:pt idx="160">
                  <c:v>26.747425025713717</c:v>
                </c:pt>
                <c:pt idx="161">
                  <c:v>26.745177690726194</c:v>
                </c:pt>
                <c:pt idx="162">
                  <c:v>26.742945532486605</c:v>
                </c:pt>
                <c:pt idx="163">
                  <c:v>26.740728622345628</c:v>
                </c:pt>
                <c:pt idx="164">
                  <c:v>26.738526768067267</c:v>
                </c:pt>
                <c:pt idx="165">
                  <c:v>26.736339968425206</c:v>
                </c:pt>
                <c:pt idx="166">
                  <c:v>26.734167803311447</c:v>
                </c:pt>
                <c:pt idx="167">
                  <c:v>26.732010457165234</c:v>
                </c:pt>
                <c:pt idx="168">
                  <c:v>26.729867725300771</c:v>
                </c:pt>
                <c:pt idx="169">
                  <c:v>26.727739136080082</c:v>
                </c:pt>
                <c:pt idx="170">
                  <c:v>26.725623842739061</c:v>
                </c:pt>
                <c:pt idx="171">
                  <c:v>26.723521788558021</c:v>
                </c:pt>
                <c:pt idx="172">
                  <c:v>26.721433078950422</c:v>
                </c:pt>
                <c:pt idx="173">
                  <c:v>26.719357186924938</c:v>
                </c:pt>
                <c:pt idx="174">
                  <c:v>26.717294532272696</c:v>
                </c:pt>
                <c:pt idx="175">
                  <c:v>26.71524428787394</c:v>
                </c:pt>
                <c:pt idx="176">
                  <c:v>26.713206289131687</c:v>
                </c:pt>
                <c:pt idx="177">
                  <c:v>26.711180709456922</c:v>
                </c:pt>
                <c:pt idx="178">
                  <c:v>26.709166995854993</c:v>
                </c:pt>
                <c:pt idx="179">
                  <c:v>26.707165249550219</c:v>
                </c:pt>
                <c:pt idx="180">
                  <c:v>26.705175319744242</c:v>
                </c:pt>
                <c:pt idx="181">
                  <c:v>26.703196867944726</c:v>
                </c:pt>
                <c:pt idx="182">
                  <c:v>26.701229972213746</c:v>
                </c:pt>
                <c:pt idx="183">
                  <c:v>26.699274197579758</c:v>
                </c:pt>
                <c:pt idx="184">
                  <c:v>26.697329794560485</c:v>
                </c:pt>
                <c:pt idx="185">
                  <c:v>26.695396177688153</c:v>
                </c:pt>
                <c:pt idx="186">
                  <c:v>26.693473685951108</c:v>
                </c:pt>
                <c:pt idx="187">
                  <c:v>26.691561885304885</c:v>
                </c:pt>
                <c:pt idx="188">
                  <c:v>26.689660902874731</c:v>
                </c:pt>
                <c:pt idx="189">
                  <c:v>26.687770632569478</c:v>
                </c:pt>
                <c:pt idx="190">
                  <c:v>26.685890789991166</c:v>
                </c:pt>
                <c:pt idx="191">
                  <c:v>26.684021256460344</c:v>
                </c:pt>
                <c:pt idx="192">
                  <c:v>26.682162225635953</c:v>
                </c:pt>
                <c:pt idx="193">
                  <c:v>26.680313270428091</c:v>
                </c:pt>
                <c:pt idx="194">
                  <c:v>26.678474360940204</c:v>
                </c:pt>
                <c:pt idx="195">
                  <c:v>26.676645569247526</c:v>
                </c:pt>
                <c:pt idx="196">
                  <c:v>26.674826860171361</c:v>
                </c:pt>
                <c:pt idx="197">
                  <c:v>26.673018051822407</c:v>
                </c:pt>
                <c:pt idx="198">
                  <c:v>26.671219164707203</c:v>
                </c:pt>
                <c:pt idx="199">
                  <c:v>26.669429845718955</c:v>
                </c:pt>
                <c:pt idx="200">
                  <c:v>26.667650292218344</c:v>
                </c:pt>
                <c:pt idx="201">
                  <c:v>26.66588032769365</c:v>
                </c:pt>
                <c:pt idx="202">
                  <c:v>26.664119703610481</c:v>
                </c:pt>
                <c:pt idx="203">
                  <c:v>26.662368762476188</c:v>
                </c:pt>
                <c:pt idx="204">
                  <c:v>26.660627107419117</c:v>
                </c:pt>
                <c:pt idx="205">
                  <c:v>26.658894811329944</c:v>
                </c:pt>
                <c:pt idx="206">
                  <c:v>26.657171534991136</c:v>
                </c:pt>
                <c:pt idx="207">
                  <c:v>26.655457420922982</c:v>
                </c:pt>
                <c:pt idx="208">
                  <c:v>26.653752468804331</c:v>
                </c:pt>
                <c:pt idx="209">
                  <c:v>26.65205651176171</c:v>
                </c:pt>
                <c:pt idx="210">
                  <c:v>26.650369550827275</c:v>
                </c:pt>
                <c:pt idx="211">
                  <c:v>26.648691443505072</c:v>
                </c:pt>
                <c:pt idx="212">
                  <c:v>26.647021977700025</c:v>
                </c:pt>
                <c:pt idx="213">
                  <c:v>26.64536129692058</c:v>
                </c:pt>
                <c:pt idx="214">
                  <c:v>26.643709260383766</c:v>
                </c:pt>
                <c:pt idx="215">
                  <c:v>26.642065707521123</c:v>
                </c:pt>
                <c:pt idx="216">
                  <c:v>26.639726320741591</c:v>
                </c:pt>
                <c:pt idx="217">
                  <c:v>26.637395894192402</c:v>
                </c:pt>
                <c:pt idx="218">
                  <c:v>26.635074636928557</c:v>
                </c:pt>
                <c:pt idx="219">
                  <c:v>26.632762479351911</c:v>
                </c:pt>
                <c:pt idx="220">
                  <c:v>26.630459211879881</c:v>
                </c:pt>
                <c:pt idx="221">
                  <c:v>26.62816514202024</c:v>
                </c:pt>
                <c:pt idx="222">
                  <c:v>26.625880009393153</c:v>
                </c:pt>
                <c:pt idx="223">
                  <c:v>26.623603843370073</c:v>
                </c:pt>
                <c:pt idx="224">
                  <c:v>26.621336664997855</c:v>
                </c:pt>
                <c:pt idx="225">
                  <c:v>26.619078500114107</c:v>
                </c:pt>
                <c:pt idx="226">
                  <c:v>26.61682932892629</c:v>
                </c:pt>
                <c:pt idx="227">
                  <c:v>26.614588986741389</c:v>
                </c:pt>
                <c:pt idx="228">
                  <c:v>26.612357543428971</c:v>
                </c:pt>
                <c:pt idx="229">
                  <c:v>26.610134932341442</c:v>
                </c:pt>
                <c:pt idx="230">
                  <c:v>26.607921079411845</c:v>
                </c:pt>
                <c:pt idx="231">
                  <c:v>26.605716035182631</c:v>
                </c:pt>
                <c:pt idx="232">
                  <c:v>26.60351994158399</c:v>
                </c:pt>
                <c:pt idx="233">
                  <c:v>26.601332611154941</c:v>
                </c:pt>
                <c:pt idx="234">
                  <c:v>26.599153926245403</c:v>
                </c:pt>
                <c:pt idx="235">
                  <c:v>26.596983964444757</c:v>
                </c:pt>
                <c:pt idx="236">
                  <c:v>26.59482262141352</c:v>
                </c:pt>
                <c:pt idx="237">
                  <c:v>26.592669949641291</c:v>
                </c:pt>
                <c:pt idx="238">
                  <c:v>26.590525998253497</c:v>
                </c:pt>
                <c:pt idx="239">
                  <c:v>26.588390599434238</c:v>
                </c:pt>
                <c:pt idx="240">
                  <c:v>26.586263782920899</c:v>
                </c:pt>
                <c:pt idx="241">
                  <c:v>26.584145705849991</c:v>
                </c:pt>
                <c:pt idx="242">
                  <c:v>26.582036019683336</c:v>
                </c:pt>
                <c:pt idx="243">
                  <c:v>26.579934864587237</c:v>
                </c:pt>
                <c:pt idx="244">
                  <c:v>26.577842475225189</c:v>
                </c:pt>
                <c:pt idx="245">
                  <c:v>26.57575847488885</c:v>
                </c:pt>
                <c:pt idx="246">
                  <c:v>26.573682842911108</c:v>
                </c:pt>
                <c:pt idx="247">
                  <c:v>26.571615668562536</c:v>
                </c:pt>
                <c:pt idx="248">
                  <c:v>26.569556834094435</c:v>
                </c:pt>
                <c:pt idx="249">
                  <c:v>26.567506457549598</c:v>
                </c:pt>
                <c:pt idx="250">
                  <c:v>26.565464517262047</c:v>
                </c:pt>
                <c:pt idx="251">
                  <c:v>26.563430844857589</c:v>
                </c:pt>
                <c:pt idx="252">
                  <c:v>26.561405488326525</c:v>
                </c:pt>
                <c:pt idx="253">
                  <c:v>26.559388517912804</c:v>
                </c:pt>
                <c:pt idx="254">
                  <c:v>26.557379792405111</c:v>
                </c:pt>
                <c:pt idx="255">
                  <c:v>26.555379076407231</c:v>
                </c:pt>
                <c:pt idx="256">
                  <c:v>26.553386670243302</c:v>
                </c:pt>
                <c:pt idx="257">
                  <c:v>26.551402457879412</c:v>
                </c:pt>
                <c:pt idx="258">
                  <c:v>26.549426509100819</c:v>
                </c:pt>
                <c:pt idx="259">
                  <c:v>26.547458680166539</c:v>
                </c:pt>
                <c:pt idx="260">
                  <c:v>26.545499042952244</c:v>
                </c:pt>
                <c:pt idx="261">
                  <c:v>26.543547428496918</c:v>
                </c:pt>
                <c:pt idx="262">
                  <c:v>26.541603883852915</c:v>
                </c:pt>
                <c:pt idx="263">
                  <c:v>26.539668386158652</c:v>
                </c:pt>
                <c:pt idx="264">
                  <c:v>26.537740905808995</c:v>
                </c:pt>
                <c:pt idx="265">
                  <c:v>26.535821419767331</c:v>
                </c:pt>
                <c:pt idx="266">
                  <c:v>26.533909997008653</c:v>
                </c:pt>
                <c:pt idx="267">
                  <c:v>26.532006262315125</c:v>
                </c:pt>
                <c:pt idx="268">
                  <c:v>26.530110537180974</c:v>
                </c:pt>
                <c:pt idx="269">
                  <c:v>26.528222754950953</c:v>
                </c:pt>
                <c:pt idx="270">
                  <c:v>26.526342789479077</c:v>
                </c:pt>
                <c:pt idx="271">
                  <c:v>26.524470643783797</c:v>
                </c:pt>
                <c:pt idx="272">
                  <c:v>26.522606335471124</c:v>
                </c:pt>
                <c:pt idx="273">
                  <c:v>26.520749981111628</c:v>
                </c:pt>
                <c:pt idx="274">
                  <c:v>26.518901296682067</c:v>
                </c:pt>
                <c:pt idx="275">
                  <c:v>26.517060422341103</c:v>
                </c:pt>
                <c:pt idx="276">
                  <c:v>26.515227118552723</c:v>
                </c:pt>
                <c:pt idx="277">
                  <c:v>26.513401570614668</c:v>
                </c:pt>
                <c:pt idx="278">
                  <c:v>26.51158352138015</c:v>
                </c:pt>
                <c:pt idx="279">
                  <c:v>26.509773338725935</c:v>
                </c:pt>
                <c:pt idx="280">
                  <c:v>26.507970693486641</c:v>
                </c:pt>
                <c:pt idx="281">
                  <c:v>26.506175626907435</c:v>
                </c:pt>
                <c:pt idx="282">
                  <c:v>26.504388186317065</c:v>
                </c:pt>
                <c:pt idx="283">
                  <c:v>26.502608201479433</c:v>
                </c:pt>
                <c:pt idx="284">
                  <c:v>26.500835720145741</c:v>
                </c:pt>
                <c:pt idx="285">
                  <c:v>26.499070549031714</c:v>
                </c:pt>
                <c:pt idx="286">
                  <c:v>26.497312894766576</c:v>
                </c:pt>
                <c:pt idx="287">
                  <c:v>26.495562751943513</c:v>
                </c:pt>
                <c:pt idx="288">
                  <c:v>26.493820096018901</c:v>
                </c:pt>
                <c:pt idx="289">
                  <c:v>26.492084620325713</c:v>
                </c:pt>
                <c:pt idx="290">
                  <c:v>26.490356576232429</c:v>
                </c:pt>
                <c:pt idx="291">
                  <c:v>26.488635749536048</c:v>
                </c:pt>
                <c:pt idx="292">
                  <c:v>26.486922299993228</c:v>
                </c:pt>
                <c:pt idx="293">
                  <c:v>26.485216127647675</c:v>
                </c:pt>
                <c:pt idx="294">
                  <c:v>26.483517158967118</c:v>
                </c:pt>
                <c:pt idx="295">
                  <c:v>26.481825229252632</c:v>
                </c:pt>
                <c:pt idx="296">
                  <c:v>26.480140563114336</c:v>
                </c:pt>
                <c:pt idx="297">
                  <c:v>26.478463110958032</c:v>
                </c:pt>
                <c:pt idx="298">
                  <c:v>26.476792613920168</c:v>
                </c:pt>
                <c:pt idx="299">
                  <c:v>26.475129390202405</c:v>
                </c:pt>
                <c:pt idx="300">
                  <c:v>26.473473226363243</c:v>
                </c:pt>
                <c:pt idx="301">
                  <c:v>26.471823978657575</c:v>
                </c:pt>
                <c:pt idx="302">
                  <c:v>26.470181755868907</c:v>
                </c:pt>
                <c:pt idx="303">
                  <c:v>26.468546486348131</c:v>
                </c:pt>
                <c:pt idx="304">
                  <c:v>26.46691823489715</c:v>
                </c:pt>
                <c:pt idx="305">
                  <c:v>26.465296829898801</c:v>
                </c:pt>
                <c:pt idx="306">
                  <c:v>26.463682405804995</c:v>
                </c:pt>
                <c:pt idx="307">
                  <c:v>26.462074773017012</c:v>
                </c:pt>
                <c:pt idx="308">
                  <c:v>26.460474022575074</c:v>
                </c:pt>
                <c:pt idx="309">
                  <c:v>26.458880004349655</c:v>
                </c:pt>
                <c:pt idx="310">
                  <c:v>26.457292852494696</c:v>
                </c:pt>
                <c:pt idx="311">
                  <c:v>26.455712377176294</c:v>
                </c:pt>
                <c:pt idx="312">
                  <c:v>26.454138599468298</c:v>
                </c:pt>
                <c:pt idx="313">
                  <c:v>26.452571438867853</c:v>
                </c:pt>
                <c:pt idx="314">
                  <c:v>26.451011099096569</c:v>
                </c:pt>
                <c:pt idx="315">
                  <c:v>26.449457390283062</c:v>
                </c:pt>
                <c:pt idx="316">
                  <c:v>26.447910122566395</c:v>
                </c:pt>
                <c:pt idx="317">
                  <c:v>26.44636961312845</c:v>
                </c:pt>
                <c:pt idx="318">
                  <c:v>26.444835624301962</c:v>
                </c:pt>
                <c:pt idx="319">
                  <c:v>26.443308151295806</c:v>
                </c:pt>
                <c:pt idx="320">
                  <c:v>26.441787236851848</c:v>
                </c:pt>
                <c:pt idx="321">
                  <c:v>26.440272639758245</c:v>
                </c:pt>
                <c:pt idx="322">
                  <c:v>26.43876470722665</c:v>
                </c:pt>
                <c:pt idx="323">
                  <c:v>26.437263011044262</c:v>
                </c:pt>
                <c:pt idx="324">
                  <c:v>26.43576768772806</c:v>
                </c:pt>
                <c:pt idx="325">
                  <c:v>26.43427880241493</c:v>
                </c:pt>
                <c:pt idx="326">
                  <c:v>26.432796070034282</c:v>
                </c:pt>
                <c:pt idx="327">
                  <c:v>26.431319788808622</c:v>
                </c:pt>
                <c:pt idx="328">
                  <c:v>26.429849673943412</c:v>
                </c:pt>
                <c:pt idx="329">
                  <c:v>26.428385791007255</c:v>
                </c:pt>
                <c:pt idx="330">
                  <c:v>26.426928112185806</c:v>
                </c:pt>
                <c:pt idx="331">
                  <c:v>26.425476609824067</c:v>
                </c:pt>
                <c:pt idx="332">
                  <c:v>26.424031256436066</c:v>
                </c:pt>
                <c:pt idx="333">
                  <c:v>26.422592024704819</c:v>
                </c:pt>
                <c:pt idx="334">
                  <c:v>26.42115895878019</c:v>
                </c:pt>
                <c:pt idx="335">
                  <c:v>26.419731960329127</c:v>
                </c:pt>
                <c:pt idx="336">
                  <c:v>26.418311024609309</c:v>
                </c:pt>
                <c:pt idx="337">
                  <c:v>26.4168960093902</c:v>
                </c:pt>
                <c:pt idx="338">
                  <c:v>26.415487074923597</c:v>
                </c:pt>
                <c:pt idx="339">
                  <c:v>26.414084172678123</c:v>
                </c:pt>
                <c:pt idx="340">
                  <c:v>26.412686970863806</c:v>
                </c:pt>
                <c:pt idx="341">
                  <c:v>26.411295771080603</c:v>
                </c:pt>
                <c:pt idx="342">
                  <c:v>26.409910360720904</c:v>
                </c:pt>
                <c:pt idx="343">
                  <c:v>26.408530877061441</c:v>
                </c:pt>
                <c:pt idx="344">
                  <c:v>26.407157248549147</c:v>
                </c:pt>
                <c:pt idx="345">
                  <c:v>26.405789402440984</c:v>
                </c:pt>
                <c:pt idx="346">
                  <c:v>26.404427337195244</c:v>
                </c:pt>
                <c:pt idx="347">
                  <c:v>26.403071098980789</c:v>
                </c:pt>
                <c:pt idx="348">
                  <c:v>26.401720522099044</c:v>
                </c:pt>
                <c:pt idx="349">
                  <c:v>26.400375743246606</c:v>
                </c:pt>
                <c:pt idx="350">
                  <c:v>26.399036552913657</c:v>
                </c:pt>
                <c:pt idx="351">
                  <c:v>26.397703019992601</c:v>
                </c:pt>
                <c:pt idx="352">
                  <c:v>26.396375050602526</c:v>
                </c:pt>
                <c:pt idx="353">
                  <c:v>26.395052690278273</c:v>
                </c:pt>
                <c:pt idx="354">
                  <c:v>26.393736008283998</c:v>
                </c:pt>
                <c:pt idx="355">
                  <c:v>26.392424865528273</c:v>
                </c:pt>
                <c:pt idx="356">
                  <c:v>26.391119189322009</c:v>
                </c:pt>
                <c:pt idx="357">
                  <c:v>26.389819098444264</c:v>
                </c:pt>
                <c:pt idx="358">
                  <c:v>26.388524590151611</c:v>
                </c:pt>
                <c:pt idx="359">
                  <c:v>26.387235456438173</c:v>
                </c:pt>
                <c:pt idx="360">
                  <c:v>26.385951767470178</c:v>
                </c:pt>
                <c:pt idx="361">
                  <c:v>26.3846735714734</c:v>
                </c:pt>
                <c:pt idx="362">
                  <c:v>26.383400633946856</c:v>
                </c:pt>
                <c:pt idx="363">
                  <c:v>26.382133142646904</c:v>
                </c:pt>
                <c:pt idx="364">
                  <c:v>26.380871006994401</c:v>
                </c:pt>
                <c:pt idx="365">
                  <c:v>26.379614225347463</c:v>
                </c:pt>
                <c:pt idx="366">
                  <c:v>26.378362823221639</c:v>
                </c:pt>
                <c:pt idx="367">
                  <c:v>26.377116616076695</c:v>
                </c:pt>
                <c:pt idx="368">
                  <c:v>26.375875675338563</c:v>
                </c:pt>
                <c:pt idx="369">
                  <c:v>26.374640050525709</c:v>
                </c:pt>
                <c:pt idx="370">
                  <c:v>26.373409579636906</c:v>
                </c:pt>
                <c:pt idx="371">
                  <c:v>26.372184309636591</c:v>
                </c:pt>
                <c:pt idx="372">
                  <c:v>26.37096422082157</c:v>
                </c:pt>
                <c:pt idx="373">
                  <c:v>26.369749386598198</c:v>
                </c:pt>
                <c:pt idx="374">
                  <c:v>26.368539668220325</c:v>
                </c:pt>
                <c:pt idx="375">
                  <c:v>26.367335161264897</c:v>
                </c:pt>
                <c:pt idx="376">
                  <c:v>26.366135611398157</c:v>
                </c:pt>
                <c:pt idx="377">
                  <c:v>26.36494120809266</c:v>
                </c:pt>
                <c:pt idx="378">
                  <c:v>26.363751698588231</c:v>
                </c:pt>
                <c:pt idx="379">
                  <c:v>26.362567203341083</c:v>
                </c:pt>
                <c:pt idx="380">
                  <c:v>26.361387816017899</c:v>
                </c:pt>
                <c:pt idx="381">
                  <c:v>26.360213261581436</c:v>
                </c:pt>
                <c:pt idx="382">
                  <c:v>26.35904384256191</c:v>
                </c:pt>
                <c:pt idx="383">
                  <c:v>26.357879377897806</c:v>
                </c:pt>
                <c:pt idx="384">
                  <c:v>26.356719847311265</c:v>
                </c:pt>
                <c:pt idx="385">
                  <c:v>26.355565301431319</c:v>
                </c:pt>
                <c:pt idx="386">
                  <c:v>26.354415649063963</c:v>
                </c:pt>
                <c:pt idx="387">
                  <c:v>26.353270869895326</c:v>
                </c:pt>
                <c:pt idx="388">
                  <c:v>26.352130966887316</c:v>
                </c:pt>
                <c:pt idx="389">
                  <c:v>26.350995825502203</c:v>
                </c:pt>
                <c:pt idx="390">
                  <c:v>26.349865472943815</c:v>
                </c:pt>
                <c:pt idx="391">
                  <c:v>26.34874000492885</c:v>
                </c:pt>
                <c:pt idx="392">
                  <c:v>26.347619215324539</c:v>
                </c:pt>
                <c:pt idx="393">
                  <c:v>26.346503015783146</c:v>
                </c:pt>
                <c:pt idx="394">
                  <c:v>26.345391800056404</c:v>
                </c:pt>
                <c:pt idx="395">
                  <c:v>26.344285131736754</c:v>
                </c:pt>
                <c:pt idx="396">
                  <c:v>26.343183222263594</c:v>
                </c:pt>
                <c:pt idx="397">
                  <c:v>26.342086052405616</c:v>
                </c:pt>
                <c:pt idx="398">
                  <c:v>26.340993483284397</c:v>
                </c:pt>
                <c:pt idx="399">
                  <c:v>26.339905520048802</c:v>
                </c:pt>
                <c:pt idx="400">
                  <c:v>26.338822164553619</c:v>
                </c:pt>
                <c:pt idx="401">
                  <c:v>26.337743394238675</c:v>
                </c:pt>
                <c:pt idx="402">
                  <c:v>26.336669284067881</c:v>
                </c:pt>
                <c:pt idx="403">
                  <c:v>26.335599625352323</c:v>
                </c:pt>
                <c:pt idx="404">
                  <c:v>26.334534654699457</c:v>
                </c:pt>
                <c:pt idx="405">
                  <c:v>26.333474094922845</c:v>
                </c:pt>
                <c:pt idx="406">
                  <c:v>26.332417857029316</c:v>
                </c:pt>
                <c:pt idx="407">
                  <c:v>26.331366100936805</c:v>
                </c:pt>
                <c:pt idx="408">
                  <c:v>26.330318854638357</c:v>
                </c:pt>
                <c:pt idx="409">
                  <c:v>26.329275866709821</c:v>
                </c:pt>
                <c:pt idx="410">
                  <c:v>26.328237346078659</c:v>
                </c:pt>
                <c:pt idx="411">
                  <c:v>26.327203363709692</c:v>
                </c:pt>
                <c:pt idx="412">
                  <c:v>26.326173736372208</c:v>
                </c:pt>
                <c:pt idx="413">
                  <c:v>26.325148464564801</c:v>
                </c:pt>
                <c:pt idx="414">
                  <c:v>26.324127413406771</c:v>
                </c:pt>
                <c:pt idx="415">
                  <c:v>26.323110651714984</c:v>
                </c:pt>
                <c:pt idx="416">
                  <c:v>26.32209823135274</c:v>
                </c:pt>
                <c:pt idx="417">
                  <c:v>26.321090057029899</c:v>
                </c:pt>
                <c:pt idx="418">
                  <c:v>26.320085877366999</c:v>
                </c:pt>
                <c:pt idx="419">
                  <c:v>26.319086062637986</c:v>
                </c:pt>
                <c:pt idx="420">
                  <c:v>26.318090362475886</c:v>
                </c:pt>
                <c:pt idx="421">
                  <c:v>26.317098730540096</c:v>
                </c:pt>
                <c:pt idx="422">
                  <c:v>26.316111399285941</c:v>
                </c:pt>
                <c:pt idx="423">
                  <c:v>26.315128114346443</c:v>
                </c:pt>
                <c:pt idx="424">
                  <c:v>26.314149016837781</c:v>
                </c:pt>
                <c:pt idx="425">
                  <c:v>26.313174061512299</c:v>
                </c:pt>
                <c:pt idx="426">
                  <c:v>26.312202994493596</c:v>
                </c:pt>
                <c:pt idx="427">
                  <c:v>26.311235864342365</c:v>
                </c:pt>
                <c:pt idx="428">
                  <c:v>26.310272900165202</c:v>
                </c:pt>
                <c:pt idx="429">
                  <c:v>26.309314011164471</c:v>
                </c:pt>
                <c:pt idx="430">
                  <c:v>26.308359060042132</c:v>
                </c:pt>
                <c:pt idx="431">
                  <c:v>26.307407976189122</c:v>
                </c:pt>
                <c:pt idx="432">
                  <c:v>26.306460736799021</c:v>
                </c:pt>
                <c:pt idx="433">
                  <c:v>26.30551747881972</c:v>
                </c:pt>
                <c:pt idx="434">
                  <c:v>26.304578135345238</c:v>
                </c:pt>
                <c:pt idx="435">
                  <c:v>26.303642567060908</c:v>
                </c:pt>
                <c:pt idx="436">
                  <c:v>26.302710815771892</c:v>
                </c:pt>
                <c:pt idx="437">
                  <c:v>26.301782839403408</c:v>
                </c:pt>
                <c:pt idx="438">
                  <c:v>26.300858585180485</c:v>
                </c:pt>
                <c:pt idx="439">
                  <c:v>26.299938240596717</c:v>
                </c:pt>
                <c:pt idx="440">
                  <c:v>26.299021524481649</c:v>
                </c:pt>
                <c:pt idx="441">
                  <c:v>26.298108597842276</c:v>
                </c:pt>
                <c:pt idx="442">
                  <c:v>26.297199250709134</c:v>
                </c:pt>
                <c:pt idx="443">
                  <c:v>26.29629364256763</c:v>
                </c:pt>
                <c:pt idx="444">
                  <c:v>26.295391563044884</c:v>
                </c:pt>
                <c:pt idx="445">
                  <c:v>26.294492987744004</c:v>
                </c:pt>
                <c:pt idx="446">
                  <c:v>26.293598072804041</c:v>
                </c:pt>
                <c:pt idx="447">
                  <c:v>26.292706540527821</c:v>
                </c:pt>
                <c:pt idx="448">
                  <c:v>26.291818778020883</c:v>
                </c:pt>
                <c:pt idx="449">
                  <c:v>26.290934413527609</c:v>
                </c:pt>
                <c:pt idx="450">
                  <c:v>26.29005360508695</c:v>
                </c:pt>
                <c:pt idx="451">
                  <c:v>26.289176120546401</c:v>
                </c:pt>
                <c:pt idx="452">
                  <c:v>26.288302066284285</c:v>
                </c:pt>
                <c:pt idx="453">
                  <c:v>26.287431395783347</c:v>
                </c:pt>
                <c:pt idx="454">
                  <c:v>26.28656398796322</c:v>
                </c:pt>
                <c:pt idx="455">
                  <c:v>26.285700021451355</c:v>
                </c:pt>
                <c:pt idx="456">
                  <c:v>26.284839331785793</c:v>
                </c:pt>
                <c:pt idx="457">
                  <c:v>26.283981893355378</c:v>
                </c:pt>
                <c:pt idx="458">
                  <c:v>26.283127649776695</c:v>
                </c:pt>
                <c:pt idx="459">
                  <c:v>26.282276601126185</c:v>
                </c:pt>
                <c:pt idx="460">
                  <c:v>26.281428921888423</c:v>
                </c:pt>
                <c:pt idx="461">
                  <c:v>26.28058431108246</c:v>
                </c:pt>
                <c:pt idx="462">
                  <c:v>26.27974273673</c:v>
                </c:pt>
                <c:pt idx="463">
                  <c:v>26.278904516813199</c:v>
                </c:pt>
                <c:pt idx="464">
                  <c:v>26.278069205832864</c:v>
                </c:pt>
                <c:pt idx="465">
                  <c:v>26.277237008860734</c:v>
                </c:pt>
                <c:pt idx="466">
                  <c:v>26.276407662169838</c:v>
                </c:pt>
                <c:pt idx="467">
                  <c:v>26.275581320419757</c:v>
                </c:pt>
                <c:pt idx="468">
                  <c:v>26.274757910832619</c:v>
                </c:pt>
                <c:pt idx="469">
                  <c:v>26.273937425161172</c:v>
                </c:pt>
                <c:pt idx="470">
                  <c:v>26.273119855043454</c:v>
                </c:pt>
                <c:pt idx="471">
                  <c:v>26.272305127369847</c:v>
                </c:pt>
                <c:pt idx="472">
                  <c:v>26.271493324566141</c:v>
                </c:pt>
                <c:pt idx="473">
                  <c:v>26.27068441763511</c:v>
                </c:pt>
                <c:pt idx="474">
                  <c:v>26.269878284985815</c:v>
                </c:pt>
                <c:pt idx="475">
                  <c:v>26.269074824926072</c:v>
                </c:pt>
                <c:pt idx="476">
                  <c:v>26.268274124911976</c:v>
                </c:pt>
                <c:pt idx="477">
                  <c:v>26.26747596692573</c:v>
                </c:pt>
                <c:pt idx="478">
                  <c:v>26.266680621644866</c:v>
                </c:pt>
                <c:pt idx="479">
                  <c:v>26.265887735053077</c:v>
                </c:pt>
                <c:pt idx="480">
                  <c:v>26.265097346899463</c:v>
                </c:pt>
                <c:pt idx="481">
                  <c:v>26.26430967849879</c:v>
                </c:pt>
                <c:pt idx="482">
                  <c:v>26.263524536595121</c:v>
                </c:pt>
                <c:pt idx="483">
                  <c:v>26.262741961297301</c:v>
                </c:pt>
                <c:pt idx="484">
                  <c:v>26.26196168981139</c:v>
                </c:pt>
                <c:pt idx="485">
                  <c:v>26.261183922479375</c:v>
                </c:pt>
                <c:pt idx="486">
                  <c:v>26.260408648603022</c:v>
                </c:pt>
                <c:pt idx="487">
                  <c:v>26.259635675482873</c:v>
                </c:pt>
                <c:pt idx="488">
                  <c:v>26.258864972467428</c:v>
                </c:pt>
                <c:pt idx="489">
                  <c:v>26.258096738825095</c:v>
                </c:pt>
                <c:pt idx="490">
                  <c:v>26.257330781220187</c:v>
                </c:pt>
                <c:pt idx="491">
                  <c:v>26.256566884682695</c:v>
                </c:pt>
                <c:pt idx="492">
                  <c:v>26.255805383265045</c:v>
                </c:pt>
                <c:pt idx="493">
                  <c:v>26.255045969691064</c:v>
                </c:pt>
                <c:pt idx="494">
                  <c:v>26.254288634396168</c:v>
                </c:pt>
                <c:pt idx="495">
                  <c:v>26.25353339290313</c:v>
                </c:pt>
                <c:pt idx="496">
                  <c:v>26.252780325260773</c:v>
                </c:pt>
                <c:pt idx="497">
                  <c:v>26.2520293783261</c:v>
                </c:pt>
                <c:pt idx="498">
                  <c:v>26.251280380201393</c:v>
                </c:pt>
                <c:pt idx="499">
                  <c:v>26.250533436635379</c:v>
                </c:pt>
                <c:pt idx="500">
                  <c:v>26.249788445959336</c:v>
                </c:pt>
                <c:pt idx="501">
                  <c:v>26.249045214452352</c:v>
                </c:pt>
                <c:pt idx="502">
                  <c:v>26.248303962505695</c:v>
                </c:pt>
                <c:pt idx="503">
                  <c:v>26.247564587557413</c:v>
                </c:pt>
                <c:pt idx="504">
                  <c:v>26.246827104624064</c:v>
                </c:pt>
                <c:pt idx="505">
                  <c:v>26.246091320799128</c:v>
                </c:pt>
                <c:pt idx="506">
                  <c:v>26.245357223903255</c:v>
                </c:pt>
                <c:pt idx="507">
                  <c:v>26.244625083421411</c:v>
                </c:pt>
                <c:pt idx="508">
                  <c:v>26.243894472839042</c:v>
                </c:pt>
                <c:pt idx="509">
                  <c:v>26.243165521721146</c:v>
                </c:pt>
                <c:pt idx="510">
                  <c:v>26.242438128001929</c:v>
                </c:pt>
                <c:pt idx="511">
                  <c:v>26.241712306843837</c:v>
                </c:pt>
                <c:pt idx="512">
                  <c:v>26.240988137987202</c:v>
                </c:pt>
                <c:pt idx="513">
                  <c:v>26.240265498680856</c:v>
                </c:pt>
                <c:pt idx="514">
                  <c:v>26.239544354618641</c:v>
                </c:pt>
                <c:pt idx="515">
                  <c:v>26.23882467400939</c:v>
                </c:pt>
                <c:pt idx="516">
                  <c:v>26.238106424295939</c:v>
                </c:pt>
                <c:pt idx="517">
                  <c:v>26.237389482949837</c:v>
                </c:pt>
                <c:pt idx="518">
                  <c:v>26.236674067981014</c:v>
                </c:pt>
                <c:pt idx="519">
                  <c:v>26.235959916823997</c:v>
                </c:pt>
                <c:pt idx="520">
                  <c:v>26.235246976885261</c:v>
                </c:pt>
                <c:pt idx="521">
                  <c:v>26.23453530740187</c:v>
                </c:pt>
                <c:pt idx="522">
                  <c:v>26.233825059800949</c:v>
                </c:pt>
                <c:pt idx="523">
                  <c:v>26.233115858824259</c:v>
                </c:pt>
                <c:pt idx="524">
                  <c:v>26.232408066384835</c:v>
                </c:pt>
                <c:pt idx="525">
                  <c:v>26.23170128096023</c:v>
                </c:pt>
                <c:pt idx="526">
                  <c:v>26.23099551994801</c:v>
                </c:pt>
                <c:pt idx="527">
                  <c:v>26.230290915603923</c:v>
                </c:pt>
                <c:pt idx="528">
                  <c:v>26.229587298161491</c:v>
                </c:pt>
                <c:pt idx="529">
                  <c:v>26.228884869992662</c:v>
                </c:pt>
                <c:pt idx="530">
                  <c:v>26.228183279952628</c:v>
                </c:pt>
                <c:pt idx="531">
                  <c:v>26.227482661162014</c:v>
                </c:pt>
                <c:pt idx="532">
                  <c:v>26.226783077905548</c:v>
                </c:pt>
                <c:pt idx="533">
                  <c:v>26.226084228456724</c:v>
                </c:pt>
                <c:pt idx="534">
                  <c:v>26.225386521208314</c:v>
                </c:pt>
                <c:pt idx="535">
                  <c:v>26.224689586381473</c:v>
                </c:pt>
                <c:pt idx="536">
                  <c:v>26.22399356091681</c:v>
                </c:pt>
                <c:pt idx="537">
                  <c:v>26.22329828100381</c:v>
                </c:pt>
                <c:pt idx="538">
                  <c:v>26.222603883514683</c:v>
                </c:pt>
                <c:pt idx="539">
                  <c:v>26.221910163595304</c:v>
                </c:pt>
                <c:pt idx="540">
                  <c:v>26.221217212368519</c:v>
                </c:pt>
                <c:pt idx="541">
                  <c:v>26.220524895532805</c:v>
                </c:pt>
                <c:pt idx="542">
                  <c:v>26.21983342487265</c:v>
                </c:pt>
                <c:pt idx="543">
                  <c:v>26.2191425725253</c:v>
                </c:pt>
                <c:pt idx="544">
                  <c:v>26.218452461708594</c:v>
                </c:pt>
                <c:pt idx="545">
                  <c:v>26.217762867252436</c:v>
                </c:pt>
                <c:pt idx="546">
                  <c:v>26.217073983712872</c:v>
                </c:pt>
                <c:pt idx="547">
                  <c:v>26.216385729886234</c:v>
                </c:pt>
                <c:pt idx="548">
                  <c:v>26.215698184952867</c:v>
                </c:pt>
                <c:pt idx="549">
                  <c:v>26.215011157330942</c:v>
                </c:pt>
                <c:pt idx="550">
                  <c:v>26.214324660219326</c:v>
                </c:pt>
                <c:pt idx="551">
                  <c:v>26.213638757666658</c:v>
                </c:pt>
                <c:pt idx="552">
                  <c:v>26.212953514640777</c:v>
                </c:pt>
                <c:pt idx="553">
                  <c:v>26.212268859155966</c:v>
                </c:pt>
                <c:pt idx="554">
                  <c:v>26.211584930150831</c:v>
                </c:pt>
                <c:pt idx="555">
                  <c:v>26.210901745844502</c:v>
                </c:pt>
                <c:pt idx="556">
                  <c:v>26.210219257214664</c:v>
                </c:pt>
                <c:pt idx="557">
                  <c:v>26.209537575000017</c:v>
                </c:pt>
                <c:pt idx="558">
                  <c:v>26.208856512287159</c:v>
                </c:pt>
                <c:pt idx="559">
                  <c:v>26.20817615791935</c:v>
                </c:pt>
                <c:pt idx="560">
                  <c:v>26.207496307733695</c:v>
                </c:pt>
                <c:pt idx="561">
                  <c:v>26.206817254164608</c:v>
                </c:pt>
                <c:pt idx="562">
                  <c:v>26.20613890317173</c:v>
                </c:pt>
                <c:pt idx="563">
                  <c:v>26.205461106569288</c:v>
                </c:pt>
                <c:pt idx="564">
                  <c:v>26.204784010186092</c:v>
                </c:pt>
                <c:pt idx="565">
                  <c:v>26.204107542816498</c:v>
                </c:pt>
                <c:pt idx="566">
                  <c:v>26.203431932942152</c:v>
                </c:pt>
                <c:pt idx="567">
                  <c:v>26.202757017647283</c:v>
                </c:pt>
                <c:pt idx="568">
                  <c:v>26.202082795096867</c:v>
                </c:pt>
                <c:pt idx="569">
                  <c:v>26.20140917165773</c:v>
                </c:pt>
                <c:pt idx="570">
                  <c:v>26.200736237236679</c:v>
                </c:pt>
                <c:pt idx="571">
                  <c:v>26.200063899932868</c:v>
                </c:pt>
                <c:pt idx="572">
                  <c:v>26.19939231704727</c:v>
                </c:pt>
                <c:pt idx="573">
                  <c:v>26.198721508037771</c:v>
                </c:pt>
                <c:pt idx="574">
                  <c:v>26.198051240751262</c:v>
                </c:pt>
                <c:pt idx="575">
                  <c:v>26.197381561599315</c:v>
                </c:pt>
                <c:pt idx="576">
                  <c:v>26.196712559138035</c:v>
                </c:pt>
                <c:pt idx="577">
                  <c:v>26.196044322848781</c:v>
                </c:pt>
                <c:pt idx="578">
                  <c:v>26.19537682687605</c:v>
                </c:pt>
                <c:pt idx="579">
                  <c:v>26.194709931236282</c:v>
                </c:pt>
                <c:pt idx="580">
                  <c:v>26.194043771848026</c:v>
                </c:pt>
                <c:pt idx="581">
                  <c:v>26.19337829922253</c:v>
                </c:pt>
                <c:pt idx="582">
                  <c:v>26.192713535570803</c:v>
                </c:pt>
                <c:pt idx="583">
                  <c:v>26.192049360403306</c:v>
                </c:pt>
                <c:pt idx="584">
                  <c:v>26.191385680668397</c:v>
                </c:pt>
                <c:pt idx="585">
                  <c:v>26.190722792379283</c:v>
                </c:pt>
                <c:pt idx="586">
                  <c:v>26.19006073536401</c:v>
                </c:pt>
                <c:pt idx="587">
                  <c:v>26.189399161943157</c:v>
                </c:pt>
                <c:pt idx="588">
                  <c:v>26.188738300221182</c:v>
                </c:pt>
                <c:pt idx="589">
                  <c:v>26.18807809816844</c:v>
                </c:pt>
                <c:pt idx="590">
                  <c:v>26.187418530198652</c:v>
                </c:pt>
                <c:pt idx="591">
                  <c:v>26.186759592306021</c:v>
                </c:pt>
                <c:pt idx="592">
                  <c:v>26.186101188639505</c:v>
                </c:pt>
                <c:pt idx="593">
                  <c:v>26.18544333740812</c:v>
                </c:pt>
                <c:pt idx="594">
                  <c:v>26.18478617271083</c:v>
                </c:pt>
                <c:pt idx="595">
                  <c:v>26.184129620847628</c:v>
                </c:pt>
                <c:pt idx="596">
                  <c:v>26.18347367801471</c:v>
                </c:pt>
                <c:pt idx="597">
                  <c:v>26.182818430518559</c:v>
                </c:pt>
                <c:pt idx="598">
                  <c:v>26.182163620318853</c:v>
                </c:pt>
                <c:pt idx="599">
                  <c:v>26.181509382896738</c:v>
                </c:pt>
                <c:pt idx="600">
                  <c:v>26.180855825734188</c:v>
                </c:pt>
                <c:pt idx="601">
                  <c:v>26.18020292343007</c:v>
                </c:pt>
                <c:pt idx="602">
                  <c:v>26.179550532158785</c:v>
                </c:pt>
                <c:pt idx="603">
                  <c:v>26.178898716549664</c:v>
                </c:pt>
                <c:pt idx="604">
                  <c:v>26.178247563737827</c:v>
                </c:pt>
                <c:pt idx="605">
                  <c:v>26.177596976845592</c:v>
                </c:pt>
                <c:pt idx="606">
                  <c:v>26.176946883027771</c:v>
                </c:pt>
                <c:pt idx="607">
                  <c:v>26.176297324755073</c:v>
                </c:pt>
                <c:pt idx="608">
                  <c:v>26.175648411920932</c:v>
                </c:pt>
                <c:pt idx="609">
                  <c:v>26.174999957070575</c:v>
                </c:pt>
                <c:pt idx="610">
                  <c:v>26.174352139450693</c:v>
                </c:pt>
                <c:pt idx="611">
                  <c:v>26.173704771796746</c:v>
                </c:pt>
                <c:pt idx="612">
                  <c:v>26.173057941914923</c:v>
                </c:pt>
                <c:pt idx="613">
                  <c:v>26.172411646819786</c:v>
                </c:pt>
                <c:pt idx="614">
                  <c:v>26.171765903859477</c:v>
                </c:pt>
                <c:pt idx="615">
                  <c:v>26.171120665417693</c:v>
                </c:pt>
                <c:pt idx="616">
                  <c:v>26.170476020545351</c:v>
                </c:pt>
                <c:pt idx="617">
                  <c:v>26.169831826190538</c:v>
                </c:pt>
                <c:pt idx="618">
                  <c:v>26.169188219177752</c:v>
                </c:pt>
                <c:pt idx="619">
                  <c:v>26.168545126671297</c:v>
                </c:pt>
                <c:pt idx="620">
                  <c:v>26.167902637527764</c:v>
                </c:pt>
                <c:pt idx="621">
                  <c:v>26.167260495925696</c:v>
                </c:pt>
                <c:pt idx="622">
                  <c:v>26.166618791681092</c:v>
                </c:pt>
                <c:pt idx="623">
                  <c:v>26.165977661462922</c:v>
                </c:pt>
                <c:pt idx="624">
                  <c:v>26.165336963094589</c:v>
                </c:pt>
                <c:pt idx="625">
                  <c:v>26.164696764275206</c:v>
                </c:pt>
                <c:pt idx="626">
                  <c:v>26.164057132087052</c:v>
                </c:pt>
                <c:pt idx="627">
                  <c:v>26.163418086953911</c:v>
                </c:pt>
                <c:pt idx="628">
                  <c:v>26.162779535379521</c:v>
                </c:pt>
                <c:pt idx="629">
                  <c:v>26.162141475597931</c:v>
                </c:pt>
                <c:pt idx="630">
                  <c:v>26.161503815100534</c:v>
                </c:pt>
                <c:pt idx="631">
                  <c:v>26.160866712370535</c:v>
                </c:pt>
                <c:pt idx="632">
                  <c:v>26.160229957683562</c:v>
                </c:pt>
                <c:pt idx="633">
                  <c:v>26.159593758618314</c:v>
                </c:pt>
                <c:pt idx="634">
                  <c:v>26.158957974042817</c:v>
                </c:pt>
                <c:pt idx="635">
                  <c:v>26.158322651122706</c:v>
                </c:pt>
                <c:pt idx="636">
                  <c:v>26.15768790076536</c:v>
                </c:pt>
                <c:pt idx="637">
                  <c:v>26.157053631294922</c:v>
                </c:pt>
                <c:pt idx="638">
                  <c:v>26.156419841795852</c:v>
                </c:pt>
                <c:pt idx="639">
                  <c:v>26.155786601368536</c:v>
                </c:pt>
                <c:pt idx="640">
                  <c:v>26.155153839458695</c:v>
                </c:pt>
                <c:pt idx="641">
                  <c:v>26.154521485635101</c:v>
                </c:pt>
                <c:pt idx="642">
                  <c:v>26.153889679221862</c:v>
                </c:pt>
                <c:pt idx="643">
                  <c:v>26.153258280125492</c:v>
                </c:pt>
                <c:pt idx="644">
                  <c:v>26.15262735872869</c:v>
                </c:pt>
                <c:pt idx="645">
                  <c:v>26.151996844323339</c:v>
                </c:pt>
                <c:pt idx="646">
                  <c:v>26.151367037349534</c:v>
                </c:pt>
                <c:pt idx="647">
                  <c:v>26.150737545872737</c:v>
                </c:pt>
                <c:pt idx="648">
                  <c:v>26.15010869287746</c:v>
                </c:pt>
                <c:pt idx="649">
                  <c:v>26.149480247270024</c:v>
                </c:pt>
                <c:pt idx="650">
                  <c:v>26.148852279147309</c:v>
                </c:pt>
                <c:pt idx="651">
                  <c:v>26.14822485862685</c:v>
                </c:pt>
                <c:pt idx="652">
                  <c:v>26.147597846264347</c:v>
                </c:pt>
                <c:pt idx="653">
                  <c:v>26.146971221433567</c:v>
                </c:pt>
                <c:pt idx="654">
                  <c:v>26.146345166159694</c:v>
                </c:pt>
                <c:pt idx="655">
                  <c:v>26.1457195684231</c:v>
                </c:pt>
                <c:pt idx="656">
                  <c:v>26.14509438059099</c:v>
                </c:pt>
                <c:pt idx="657">
                  <c:v>26.144469603981182</c:v>
                </c:pt>
                <c:pt idx="658">
                  <c:v>26.143845447371181</c:v>
                </c:pt>
                <c:pt idx="659">
                  <c:v>26.143221772476615</c:v>
                </c:pt>
                <c:pt idx="660">
                  <c:v>26.142598601728306</c:v>
                </c:pt>
                <c:pt idx="661">
                  <c:v>26.141975892600382</c:v>
                </c:pt>
                <c:pt idx="662">
                  <c:v>26.141353667638164</c:v>
                </c:pt>
                <c:pt idx="663">
                  <c:v>26.140731857948648</c:v>
                </c:pt>
                <c:pt idx="664">
                  <c:v>26.140110374690341</c:v>
                </c:pt>
                <c:pt idx="665">
                  <c:v>26.139489538366401</c:v>
                </c:pt>
                <c:pt idx="666">
                  <c:v>26.138869351758213</c:v>
                </c:pt>
                <c:pt idx="667">
                  <c:v>26.138249494076131</c:v>
                </c:pt>
                <c:pt idx="668">
                  <c:v>26.137630127155802</c:v>
                </c:pt>
                <c:pt idx="669">
                  <c:v>26.137011321343355</c:v>
                </c:pt>
                <c:pt idx="670">
                  <c:v>26.136393008765701</c:v>
                </c:pt>
                <c:pt idx="671">
                  <c:v>26.135775282197439</c:v>
                </c:pt>
                <c:pt idx="672">
                  <c:v>26.135157890148506</c:v>
                </c:pt>
                <c:pt idx="673">
                  <c:v>26.134541086799839</c:v>
                </c:pt>
                <c:pt idx="674">
                  <c:v>26.133924782083611</c:v>
                </c:pt>
                <c:pt idx="675">
                  <c:v>26.133308885994666</c:v>
                </c:pt>
                <c:pt idx="676">
                  <c:v>26.132693491552239</c:v>
                </c:pt>
                <c:pt idx="677">
                  <c:v>26.132078691812424</c:v>
                </c:pt>
                <c:pt idx="678">
                  <c:v>26.13146437525771</c:v>
                </c:pt>
                <c:pt idx="679">
                  <c:v>26.130850565223302</c:v>
                </c:pt>
                <c:pt idx="680">
                  <c:v>26.130237193616175</c:v>
                </c:pt>
                <c:pt idx="681">
                  <c:v>26.129624332022505</c:v>
                </c:pt>
                <c:pt idx="682">
                  <c:v>26.129011913169091</c:v>
                </c:pt>
                <c:pt idx="683">
                  <c:v>26.128400077173133</c:v>
                </c:pt>
                <c:pt idx="684">
                  <c:v>26.127788756920761</c:v>
                </c:pt>
                <c:pt idx="685">
                  <c:v>26.127177863962313</c:v>
                </c:pt>
                <c:pt idx="686">
                  <c:v>26.126567742861514</c:v>
                </c:pt>
                <c:pt idx="687">
                  <c:v>26.125958052689359</c:v>
                </c:pt>
                <c:pt idx="688">
                  <c:v>26.125348887339339</c:v>
                </c:pt>
                <c:pt idx="689">
                  <c:v>26.124740249305926</c:v>
                </c:pt>
                <c:pt idx="690">
                  <c:v>26.12413207134912</c:v>
                </c:pt>
                <c:pt idx="691">
                  <c:v>26.123524425898676</c:v>
                </c:pt>
                <c:pt idx="692">
                  <c:v>26.122917315690671</c:v>
                </c:pt>
                <c:pt idx="693">
                  <c:v>26.122310743559268</c:v>
                </c:pt>
                <c:pt idx="694">
                  <c:v>26.121704713114688</c:v>
                </c:pt>
                <c:pt idx="695">
                  <c:v>26.121099066331624</c:v>
                </c:pt>
                <c:pt idx="696">
                  <c:v>26.120494126201628</c:v>
                </c:pt>
                <c:pt idx="697">
                  <c:v>26.119889736210325</c:v>
                </c:pt>
                <c:pt idx="698">
                  <c:v>26.11928606073236</c:v>
                </c:pt>
                <c:pt idx="699">
                  <c:v>26.118682850310289</c:v>
                </c:pt>
                <c:pt idx="700">
                  <c:v>26.118080221220037</c:v>
                </c:pt>
                <c:pt idx="701">
                  <c:v>26.117478133347305</c:v>
                </c:pt>
                <c:pt idx="702">
                  <c:v>26.116876633191566</c:v>
                </c:pt>
                <c:pt idx="703">
                  <c:v>26.116275680688631</c:v>
                </c:pt>
                <c:pt idx="704">
                  <c:v>26.115675230979729</c:v>
                </c:pt>
                <c:pt idx="705">
                  <c:v>26.115075266625702</c:v>
                </c:pt>
                <c:pt idx="706">
                  <c:v>26.114475972029478</c:v>
                </c:pt>
                <c:pt idx="707">
                  <c:v>26.113877329880875</c:v>
                </c:pt>
                <c:pt idx="708">
                  <c:v>26.113279204168123</c:v>
                </c:pt>
                <c:pt idx="709">
                  <c:v>26.112681829419124</c:v>
                </c:pt>
                <c:pt idx="710">
                  <c:v>26.112084886943723</c:v>
                </c:pt>
                <c:pt idx="711">
                  <c:v>26.111488542315225</c:v>
                </c:pt>
                <c:pt idx="712">
                  <c:v>26.110892728880067</c:v>
                </c:pt>
                <c:pt idx="713">
                  <c:v>26.110297520264492</c:v>
                </c:pt>
                <c:pt idx="714">
                  <c:v>26.109702989476531</c:v>
                </c:pt>
                <c:pt idx="715">
                  <c:v>26.109109162836454</c:v>
                </c:pt>
                <c:pt idx="716">
                  <c:v>26.108516022792923</c:v>
                </c:pt>
                <c:pt idx="717">
                  <c:v>26.107923364993734</c:v>
                </c:pt>
                <c:pt idx="718">
                  <c:v>26.107331310302857</c:v>
                </c:pt>
                <c:pt idx="719">
                  <c:v>26.106739885524213</c:v>
                </c:pt>
                <c:pt idx="720">
                  <c:v>26.106149186658055</c:v>
                </c:pt>
                <c:pt idx="721">
                  <c:v>26.10555903634344</c:v>
                </c:pt>
                <c:pt idx="722">
                  <c:v>26.104969620827745</c:v>
                </c:pt>
                <c:pt idx="723">
                  <c:v>26.104380785244643</c:v>
                </c:pt>
                <c:pt idx="724">
                  <c:v>26.10379249150046</c:v>
                </c:pt>
                <c:pt idx="725">
                  <c:v>26.103204877527425</c:v>
                </c:pt>
                <c:pt idx="726">
                  <c:v>26.102618088786947</c:v>
                </c:pt>
                <c:pt idx="727">
                  <c:v>26.102031947027012</c:v>
                </c:pt>
                <c:pt idx="728">
                  <c:v>26.101446341013336</c:v>
                </c:pt>
                <c:pt idx="729">
                  <c:v>26.100861575988521</c:v>
                </c:pt>
                <c:pt idx="730">
                  <c:v>26.100277404953879</c:v>
                </c:pt>
                <c:pt idx="731">
                  <c:v>26.099693993909533</c:v>
                </c:pt>
                <c:pt idx="732">
                  <c:v>26.09911123205254</c:v>
                </c:pt>
                <c:pt idx="733">
                  <c:v>26.098529219999843</c:v>
                </c:pt>
                <c:pt idx="734">
                  <c:v>26.097947937821544</c:v>
                </c:pt>
                <c:pt idx="735">
                  <c:v>26.097367369815085</c:v>
                </c:pt>
                <c:pt idx="736">
                  <c:v>26.096787521967439</c:v>
                </c:pt>
                <c:pt idx="737">
                  <c:v>26.096208308982163</c:v>
                </c:pt>
                <c:pt idx="738">
                  <c:v>26.095629898052866</c:v>
                </c:pt>
                <c:pt idx="739">
                  <c:v>26.095052247307081</c:v>
                </c:pt>
                <c:pt idx="740">
                  <c:v>26.094475341415095</c:v>
                </c:pt>
                <c:pt idx="741">
                  <c:v>26.093899026369012</c:v>
                </c:pt>
                <c:pt idx="742">
                  <c:v>26.093323607755131</c:v>
                </c:pt>
                <c:pt idx="743">
                  <c:v>26.09274904461035</c:v>
                </c:pt>
                <c:pt idx="744">
                  <c:v>26.092175252058507</c:v>
                </c:pt>
                <c:pt idx="745">
                  <c:v>26.09160207551675</c:v>
                </c:pt>
                <c:pt idx="746">
                  <c:v>26.091029682468605</c:v>
                </c:pt>
                <c:pt idx="747">
                  <c:v>26.090458240362107</c:v>
                </c:pt>
                <c:pt idx="748">
                  <c:v>26.089887434194178</c:v>
                </c:pt>
                <c:pt idx="749">
                  <c:v>26.089317430056841</c:v>
                </c:pt>
                <c:pt idx="750">
                  <c:v>26.088748165916446</c:v>
                </c:pt>
                <c:pt idx="751">
                  <c:v>26.088179717158219</c:v>
                </c:pt>
                <c:pt idx="752">
                  <c:v>26.087612228827993</c:v>
                </c:pt>
                <c:pt idx="753">
                  <c:v>26.087045498784892</c:v>
                </c:pt>
                <c:pt idx="754">
                  <c:v>26.08647960297542</c:v>
                </c:pt>
                <c:pt idx="755">
                  <c:v>26.08591447860935</c:v>
                </c:pt>
                <c:pt idx="756">
                  <c:v>26.085350270006675</c:v>
                </c:pt>
                <c:pt idx="757">
                  <c:v>26.084786984036768</c:v>
                </c:pt>
                <c:pt idx="758">
                  <c:v>26.084224487529355</c:v>
                </c:pt>
                <c:pt idx="759">
                  <c:v>26.08366285631724</c:v>
                </c:pt>
                <c:pt idx="760">
                  <c:v>26.083102096492755</c:v>
                </c:pt>
                <c:pt idx="761">
                  <c:v>26.082542145057204</c:v>
                </c:pt>
                <c:pt idx="762">
                  <c:v>26.08198314603839</c:v>
                </c:pt>
                <c:pt idx="763">
                  <c:v>26.081424967251461</c:v>
                </c:pt>
                <c:pt idx="764">
                  <c:v>26.080867662122444</c:v>
                </c:pt>
                <c:pt idx="765">
                  <c:v>26.080311348274599</c:v>
                </c:pt>
                <c:pt idx="766">
                  <c:v>26.07975594097319</c:v>
                </c:pt>
                <c:pt idx="767">
                  <c:v>26.079201286419163</c:v>
                </c:pt>
                <c:pt idx="768">
                  <c:v>26.078647709206241</c:v>
                </c:pt>
                <c:pt idx="769">
                  <c:v>26.078094965007171</c:v>
                </c:pt>
                <c:pt idx="770">
                  <c:v>26.077543149807564</c:v>
                </c:pt>
                <c:pt idx="771">
                  <c:v>26.07699242916669</c:v>
                </c:pt>
                <c:pt idx="772">
                  <c:v>26.076442648350341</c:v>
                </c:pt>
                <c:pt idx="773">
                  <c:v>26.075893812646115</c:v>
                </c:pt>
                <c:pt idx="774">
                  <c:v>26.075345857615169</c:v>
                </c:pt>
                <c:pt idx="775">
                  <c:v>26.074798927699909</c:v>
                </c:pt>
                <c:pt idx="776">
                  <c:v>26.074252888645425</c:v>
                </c:pt>
                <c:pt idx="777">
                  <c:v>26.073707815054799</c:v>
                </c:pt>
                <c:pt idx="778">
                  <c:v>26.073163711804625</c:v>
                </c:pt>
                <c:pt idx="779">
                  <c:v>26.072620584321484</c:v>
                </c:pt>
                <c:pt idx="780">
                  <c:v>26.072078436102654</c:v>
                </c:pt>
                <c:pt idx="781">
                  <c:v>26.071537203447697</c:v>
                </c:pt>
                <c:pt idx="782">
                  <c:v>26.07099696001961</c:v>
                </c:pt>
                <c:pt idx="783">
                  <c:v>26.070457780029571</c:v>
                </c:pt>
                <c:pt idx="784">
                  <c:v>26.069919667348543</c:v>
                </c:pt>
                <c:pt idx="785">
                  <c:v>26.069382488335151</c:v>
                </c:pt>
                <c:pt idx="786">
                  <c:v>26.068846385326307</c:v>
                </c:pt>
                <c:pt idx="787">
                  <c:v>26.068311224486855</c:v>
                </c:pt>
                <c:pt idx="788">
                  <c:v>26.067777078903173</c:v>
                </c:pt>
                <c:pt idx="789">
                  <c:v>26.067243951894309</c:v>
                </c:pt>
                <c:pt idx="790">
                  <c:v>26.066711847859164</c:v>
                </c:pt>
                <c:pt idx="791">
                  <c:v>26.066180701425573</c:v>
                </c:pt>
                <c:pt idx="792">
                  <c:v>26.065650654106456</c:v>
                </c:pt>
                <c:pt idx="793">
                  <c:v>26.065121640826295</c:v>
                </c:pt>
                <c:pt idx="794">
                  <c:v>26.064593663546855</c:v>
                </c:pt>
                <c:pt idx="795">
                  <c:v>26.064066795496988</c:v>
                </c:pt>
                <c:pt idx="796">
                  <c:v>26.063540969884308</c:v>
                </c:pt>
                <c:pt idx="797">
                  <c:v>26.063016119711495</c:v>
                </c:pt>
                <c:pt idx="798">
                  <c:v>26.06249224797099</c:v>
                </c:pt>
                <c:pt idx="799">
                  <c:v>26.06196949486074</c:v>
                </c:pt>
                <c:pt idx="800">
                  <c:v>26.061447724369135</c:v>
                </c:pt>
                <c:pt idx="801">
                  <c:v>26.060927145972574</c:v>
                </c:pt>
                <c:pt idx="802">
                  <c:v>26.060407484154563</c:v>
                </c:pt>
                <c:pt idx="803">
                  <c:v>26.059888879089382</c:v>
                </c:pt>
                <c:pt idx="804">
                  <c:v>26.059371470819386</c:v>
                </c:pt>
                <c:pt idx="805">
                  <c:v>26.058855052490024</c:v>
                </c:pt>
                <c:pt idx="806">
                  <c:v>26.058339695004008</c:v>
                </c:pt>
                <c:pt idx="807">
                  <c:v>26.057825469232075</c:v>
                </c:pt>
                <c:pt idx="808">
                  <c:v>26.057312168237072</c:v>
                </c:pt>
                <c:pt idx="809">
                  <c:v>26.05680000143197</c:v>
                </c:pt>
                <c:pt idx="810">
                  <c:v>26.056288990994922</c:v>
                </c:pt>
                <c:pt idx="811">
                  <c:v>26.055778956879724</c:v>
                </c:pt>
                <c:pt idx="812">
                  <c:v>26.055270060565842</c:v>
                </c:pt>
                <c:pt idx="813">
                  <c:v>26.054762072622843</c:v>
                </c:pt>
                <c:pt idx="814">
                  <c:v>26.054255176285881</c:v>
                </c:pt>
                <c:pt idx="815">
                  <c:v>26.053749420185927</c:v>
                </c:pt>
                <c:pt idx="816">
                  <c:v>26.053244645915601</c:v>
                </c:pt>
                <c:pt idx="817">
                  <c:v>26.052740875847228</c:v>
                </c:pt>
                <c:pt idx="818">
                  <c:v>26.052238339324191</c:v>
                </c:pt>
                <c:pt idx="819">
                  <c:v>26.051736947410781</c:v>
                </c:pt>
                <c:pt idx="820">
                  <c:v>26.051236540990431</c:v>
                </c:pt>
                <c:pt idx="821">
                  <c:v>26.050737163151833</c:v>
                </c:pt>
                <c:pt idx="822">
                  <c:v>26.050238931870052</c:v>
                </c:pt>
                <c:pt idx="823">
                  <c:v>26.049741778942906</c:v>
                </c:pt>
                <c:pt idx="824">
                  <c:v>26.049245796887611</c:v>
                </c:pt>
                <c:pt idx="825">
                  <c:v>26.048750734076346</c:v>
                </c:pt>
                <c:pt idx="826">
                  <c:v>26.048256890585513</c:v>
                </c:pt>
                <c:pt idx="827">
                  <c:v>26.047764059080773</c:v>
                </c:pt>
                <c:pt idx="828">
                  <c:v>26.047272309861032</c:v>
                </c:pt>
                <c:pt idx="829">
                  <c:v>26.046781713159699</c:v>
                </c:pt>
                <c:pt idx="830">
                  <c:v>26.046292200042107</c:v>
                </c:pt>
                <c:pt idx="831">
                  <c:v>26.045803723698491</c:v>
                </c:pt>
                <c:pt idx="832">
                  <c:v>26.045316309998519</c:v>
                </c:pt>
                <c:pt idx="833">
                  <c:v>26.044830051231013</c:v>
                </c:pt>
                <c:pt idx="834">
                  <c:v>26.044344808927956</c:v>
                </c:pt>
                <c:pt idx="835">
                  <c:v>26.04386065332297</c:v>
                </c:pt>
                <c:pt idx="836">
                  <c:v>26.043377516149519</c:v>
                </c:pt>
                <c:pt idx="837">
                  <c:v>26.042895696814156</c:v>
                </c:pt>
                <c:pt idx="838">
                  <c:v>26.042414875295357</c:v>
                </c:pt>
                <c:pt idx="839">
                  <c:v>26.041935073912228</c:v>
                </c:pt>
                <c:pt idx="840">
                  <c:v>26.041456454567648</c:v>
                </c:pt>
                <c:pt idx="841">
                  <c:v>26.040978925706277</c:v>
                </c:pt>
                <c:pt idx="842">
                  <c:v>26.040502328428527</c:v>
                </c:pt>
                <c:pt idx="843">
                  <c:v>26.040026802092623</c:v>
                </c:pt>
                <c:pt idx="844">
                  <c:v>26.039552459158337</c:v>
                </c:pt>
                <c:pt idx="845">
                  <c:v>26.039079279387082</c:v>
                </c:pt>
                <c:pt idx="846">
                  <c:v>26.038607124279341</c:v>
                </c:pt>
                <c:pt idx="847">
                  <c:v>26.038136154971284</c:v>
                </c:pt>
                <c:pt idx="848">
                  <c:v>26.03766618972357</c:v>
                </c:pt>
                <c:pt idx="849">
                  <c:v>26.037197411711261</c:v>
                </c:pt>
                <c:pt idx="850">
                  <c:v>26.036729569086912</c:v>
                </c:pt>
                <c:pt idx="851">
                  <c:v>26.036263052462846</c:v>
                </c:pt>
                <c:pt idx="852">
                  <c:v>26.035797632598772</c:v>
                </c:pt>
                <c:pt idx="853">
                  <c:v>26.035333218765796</c:v>
                </c:pt>
                <c:pt idx="854">
                  <c:v>26.03486983342836</c:v>
                </c:pt>
                <c:pt idx="855">
                  <c:v>26.03440754594434</c:v>
                </c:pt>
                <c:pt idx="856">
                  <c:v>26.033946287185227</c:v>
                </c:pt>
                <c:pt idx="857">
                  <c:v>26.03348626558088</c:v>
                </c:pt>
                <c:pt idx="858">
                  <c:v>26.033027365186051</c:v>
                </c:pt>
                <c:pt idx="859">
                  <c:v>26.032569472850565</c:v>
                </c:pt>
                <c:pt idx="860">
                  <c:v>26.032112680824689</c:v>
                </c:pt>
                <c:pt idx="861">
                  <c:v>26.031656989833373</c:v>
                </c:pt>
                <c:pt idx="862">
                  <c:v>26.031202470166381</c:v>
                </c:pt>
                <c:pt idx="863">
                  <c:v>26.030749144224664</c:v>
                </c:pt>
                <c:pt idx="864">
                  <c:v>26.030296830767522</c:v>
                </c:pt>
                <c:pt idx="865">
                  <c:v>26.029845483329829</c:v>
                </c:pt>
                <c:pt idx="866">
                  <c:v>26.029395470956796</c:v>
                </c:pt>
                <c:pt idx="867">
                  <c:v>26.02894640462468</c:v>
                </c:pt>
                <c:pt idx="868">
                  <c:v>26.028498537154512</c:v>
                </c:pt>
                <c:pt idx="869">
                  <c:v>26.028051688251601</c:v>
                </c:pt>
                <c:pt idx="870">
                  <c:v>26.02760601884831</c:v>
                </c:pt>
                <c:pt idx="871">
                  <c:v>26.027161322955347</c:v>
                </c:pt>
                <c:pt idx="872">
                  <c:v>26.026717809568868</c:v>
                </c:pt>
                <c:pt idx="873">
                  <c:v>26.026275342338344</c:v>
                </c:pt>
                <c:pt idx="874">
                  <c:v>26.025834060938706</c:v>
                </c:pt>
                <c:pt idx="875">
                  <c:v>26.025393898193062</c:v>
                </c:pt>
                <c:pt idx="876">
                  <c:v>26.024954947023467</c:v>
                </c:pt>
                <c:pt idx="877">
                  <c:v>26.024516936885259</c:v>
                </c:pt>
                <c:pt idx="878">
                  <c:v>26.024080233103959</c:v>
                </c:pt>
                <c:pt idx="879">
                  <c:v>26.023644564238229</c:v>
                </c:pt>
                <c:pt idx="880">
                  <c:v>26.023210023912178</c:v>
                </c:pt>
                <c:pt idx="881">
                  <c:v>26.022776614269468</c:v>
                </c:pt>
                <c:pt idx="882">
                  <c:v>26.022344359554904</c:v>
                </c:pt>
                <c:pt idx="883">
                  <c:v>26.02191314891984</c:v>
                </c:pt>
                <c:pt idx="884">
                  <c:v>26.021483235685334</c:v>
                </c:pt>
                <c:pt idx="885">
                  <c:v>26.02105446215214</c:v>
                </c:pt>
                <c:pt idx="886">
                  <c:v>26.020626740110472</c:v>
                </c:pt>
                <c:pt idx="887">
                  <c:v>26.020200161951138</c:v>
                </c:pt>
                <c:pt idx="888">
                  <c:v>26.01977482155014</c:v>
                </c:pt>
                <c:pt idx="889">
                  <c:v>26.019350539732454</c:v>
                </c:pt>
                <c:pt idx="890">
                  <c:v>26.018927569411254</c:v>
                </c:pt>
                <c:pt idx="891">
                  <c:v>26.018505523509994</c:v>
                </c:pt>
                <c:pt idx="892">
                  <c:v>26.018084863304487</c:v>
                </c:pt>
                <c:pt idx="893">
                  <c:v>26.017665292246154</c:v>
                </c:pt>
                <c:pt idx="894">
                  <c:v>26.017246722181209</c:v>
                </c:pt>
                <c:pt idx="895">
                  <c:v>26.01682931547494</c:v>
                </c:pt>
                <c:pt idx="896">
                  <c:v>26.016413234486201</c:v>
                </c:pt>
                <c:pt idx="897">
                  <c:v>26.015998321601987</c:v>
                </c:pt>
                <c:pt idx="898">
                  <c:v>26.015584488657414</c:v>
                </c:pt>
                <c:pt idx="899">
                  <c:v>26.015171919041617</c:v>
                </c:pt>
                <c:pt idx="900">
                  <c:v>26.014760524529827</c:v>
                </c:pt>
                <c:pt idx="901">
                  <c:v>26.014350216852083</c:v>
                </c:pt>
                <c:pt idx="902">
                  <c:v>26.013941110270839</c:v>
                </c:pt>
                <c:pt idx="903">
                  <c:v>26.01353316333697</c:v>
                </c:pt>
                <c:pt idx="904">
                  <c:v>26.013126309717084</c:v>
                </c:pt>
                <c:pt idx="905">
                  <c:v>26.012720801564495</c:v>
                </c:pt>
                <c:pt idx="906">
                  <c:v>26.012316480957278</c:v>
                </c:pt>
                <c:pt idx="907">
                  <c:v>26.011913211336051</c:v>
                </c:pt>
                <c:pt idx="908">
                  <c:v>26.011511271339288</c:v>
                </c:pt>
                <c:pt idx="909">
                  <c:v>26.011110454891565</c:v>
                </c:pt>
                <c:pt idx="910">
                  <c:v>26.01071083362044</c:v>
                </c:pt>
                <c:pt idx="911">
                  <c:v>26.01031249973699</c:v>
                </c:pt>
                <c:pt idx="912">
                  <c:v>26.009915272951957</c:v>
                </c:pt>
                <c:pt idx="913">
                  <c:v>26.009519176445274</c:v>
                </c:pt>
                <c:pt idx="914">
                  <c:v>26.009124259847205</c:v>
                </c:pt>
                <c:pt idx="915">
                  <c:v>26.008730637107892</c:v>
                </c:pt>
                <c:pt idx="916">
                  <c:v>26.008338240257022</c:v>
                </c:pt>
                <c:pt idx="917">
                  <c:v>26.007946958549237</c:v>
                </c:pt>
                <c:pt idx="918">
                  <c:v>26.007556884596447</c:v>
                </c:pt>
                <c:pt idx="919">
                  <c:v>26.007168089507172</c:v>
                </c:pt>
                <c:pt idx="920">
                  <c:v>26.006780436180897</c:v>
                </c:pt>
                <c:pt idx="921">
                  <c:v>26.006394064783123</c:v>
                </c:pt>
                <c:pt idx="922">
                  <c:v>26.006008999106445</c:v>
                </c:pt>
                <c:pt idx="923">
                  <c:v>26.005625059119843</c:v>
                </c:pt>
                <c:pt idx="924">
                  <c:v>26.005242268728065</c:v>
                </c:pt>
                <c:pt idx="925">
                  <c:v>26.00486076829786</c:v>
                </c:pt>
                <c:pt idx="926">
                  <c:v>26.004480512014108</c:v>
                </c:pt>
                <c:pt idx="927">
                  <c:v>26.004101458470473</c:v>
                </c:pt>
                <c:pt idx="928">
                  <c:v>26.003723631739152</c:v>
                </c:pt>
                <c:pt idx="929">
                  <c:v>26.003347124848268</c:v>
                </c:pt>
                <c:pt idx="930">
                  <c:v>26.002971689027085</c:v>
                </c:pt>
                <c:pt idx="931">
                  <c:v>26.002597555175985</c:v>
                </c:pt>
                <c:pt idx="932">
                  <c:v>26.002224747246292</c:v>
                </c:pt>
                <c:pt idx="933">
                  <c:v>26.001853085774719</c:v>
                </c:pt>
                <c:pt idx="934">
                  <c:v>26.001482732162334</c:v>
                </c:pt>
                <c:pt idx="935">
                  <c:v>26.001113549937429</c:v>
                </c:pt>
                <c:pt idx="936">
                  <c:v>26.000745632300333</c:v>
                </c:pt>
                <c:pt idx="937">
                  <c:v>26.000379006562017</c:v>
                </c:pt>
                <c:pt idx="938">
                  <c:v>26.000013557696068</c:v>
                </c:pt>
                <c:pt idx="939">
                  <c:v>25.999649356857539</c:v>
                </c:pt>
                <c:pt idx="940">
                  <c:v>25.999286336811966</c:v>
                </c:pt>
                <c:pt idx="941">
                  <c:v>25.998924637606166</c:v>
                </c:pt>
                <c:pt idx="942">
                  <c:v>25.998564282026816</c:v>
                </c:pt>
                <c:pt idx="943">
                  <c:v>25.998205021360906</c:v>
                </c:pt>
                <c:pt idx="944">
                  <c:v>25.9978471554324</c:v>
                </c:pt>
                <c:pt idx="945">
                  <c:v>25.997490478102009</c:v>
                </c:pt>
                <c:pt idx="946">
                  <c:v>25.997135060273617</c:v>
                </c:pt>
                <c:pt idx="947">
                  <c:v>25.996780834436244</c:v>
                </c:pt>
                <c:pt idx="948">
                  <c:v>25.996428100132405</c:v>
                </c:pt>
                <c:pt idx="949">
                  <c:v>25.996076469108694</c:v>
                </c:pt>
                <c:pt idx="950">
                  <c:v>25.995726102689922</c:v>
                </c:pt>
                <c:pt idx="951">
                  <c:v>25.995377092639796</c:v>
                </c:pt>
                <c:pt idx="952">
                  <c:v>25.995029348761619</c:v>
                </c:pt>
                <c:pt idx="953">
                  <c:v>25.994682711707206</c:v>
                </c:pt>
                <c:pt idx="954">
                  <c:v>25.994337479929186</c:v>
                </c:pt>
                <c:pt idx="955">
                  <c:v>25.993993445845678</c:v>
                </c:pt>
                <c:pt idx="956">
                  <c:v>25.993650748053465</c:v>
                </c:pt>
                <c:pt idx="957">
                  <c:v>25.993309316857122</c:v>
                </c:pt>
                <c:pt idx="958">
                  <c:v>25.992969151678103</c:v>
                </c:pt>
                <c:pt idx="959">
                  <c:v>25.992630182739493</c:v>
                </c:pt>
                <c:pt idx="960">
                  <c:v>25.992292477562177</c:v>
                </c:pt>
                <c:pt idx="961">
                  <c:v>25.991956014237193</c:v>
                </c:pt>
                <c:pt idx="962">
                  <c:v>25.991620902608915</c:v>
                </c:pt>
                <c:pt idx="963">
                  <c:v>25.991286981612834</c:v>
                </c:pt>
                <c:pt idx="964">
                  <c:v>25.990954478053656</c:v>
                </c:pt>
                <c:pt idx="965">
                  <c:v>25.990623069771129</c:v>
                </c:pt>
                <c:pt idx="966">
                  <c:v>25.990292914619445</c:v>
                </c:pt>
                <c:pt idx="967">
                  <c:v>25.989963941143074</c:v>
                </c:pt>
                <c:pt idx="968">
                  <c:v>25.989636284982346</c:v>
                </c:pt>
                <c:pt idx="969">
                  <c:v>25.989309804692436</c:v>
                </c:pt>
                <c:pt idx="970">
                  <c:v>25.988984614625782</c:v>
                </c:pt>
                <c:pt idx="971">
                  <c:v>25.988660754148775</c:v>
                </c:pt>
                <c:pt idx="972">
                  <c:v>25.988338129709248</c:v>
                </c:pt>
                <c:pt idx="973">
                  <c:v>25.98801659966621</c:v>
                </c:pt>
                <c:pt idx="974">
                  <c:v>25.987696298774178</c:v>
                </c:pt>
                <c:pt idx="975">
                  <c:v>25.987377292304085</c:v>
                </c:pt>
                <c:pt idx="976">
                  <c:v>25.987059576797865</c:v>
                </c:pt>
                <c:pt idx="977">
                  <c:v>25.986743009665982</c:v>
                </c:pt>
                <c:pt idx="978">
                  <c:v>25.986427656502492</c:v>
                </c:pt>
                <c:pt idx="979">
                  <c:v>25.986113512377337</c:v>
                </c:pt>
                <c:pt idx="980">
                  <c:v>25.985800642639624</c:v>
                </c:pt>
                <c:pt idx="981">
                  <c:v>25.98548897352185</c:v>
                </c:pt>
                <c:pt idx="982">
                  <c:v>25.985178431469091</c:v>
                </c:pt>
                <c:pt idx="983">
                  <c:v>25.984869011371725</c:v>
                </c:pt>
                <c:pt idx="984">
                  <c:v>25.984560846592856</c:v>
                </c:pt>
                <c:pt idx="985">
                  <c:v>25.984253794210719</c:v>
                </c:pt>
                <c:pt idx="986">
                  <c:v>25.983948056252313</c:v>
                </c:pt>
                <c:pt idx="987">
                  <c:v>25.983643419823668</c:v>
                </c:pt>
                <c:pt idx="988">
                  <c:v>25.983339948687295</c:v>
                </c:pt>
                <c:pt idx="989">
                  <c:v>25.983037637138231</c:v>
                </c:pt>
                <c:pt idx="990">
                  <c:v>25.98273647930408</c:v>
                </c:pt>
                <c:pt idx="991">
                  <c:v>25.982436538435696</c:v>
                </c:pt>
                <c:pt idx="992">
                  <c:v>25.982137739052856</c:v>
                </c:pt>
                <c:pt idx="993">
                  <c:v>25.981840005894497</c:v>
                </c:pt>
                <c:pt idx="994">
                  <c:v>25.981543332196516</c:v>
                </c:pt>
                <c:pt idx="995">
                  <c:v>25.981247849676162</c:v>
                </c:pt>
                <c:pt idx="996">
                  <c:v>25.980953552070147</c:v>
                </c:pt>
                <c:pt idx="997">
                  <c:v>25.980660203805293</c:v>
                </c:pt>
                <c:pt idx="998">
                  <c:v>25.980368048081797</c:v>
                </c:pt>
                <c:pt idx="999">
                  <c:v>25.980076918790694</c:v>
                </c:pt>
                <c:pt idx="1000">
                  <c:v>25.979786946901804</c:v>
                </c:pt>
                <c:pt idx="1001">
                  <c:v>25.979498056459384</c:v>
                </c:pt>
                <c:pt idx="1002">
                  <c:v>25.97921040038322</c:v>
                </c:pt>
                <c:pt idx="1003">
                  <c:v>25.978923673212183</c:v>
                </c:pt>
                <c:pt idx="1004">
                  <c:v>25.978637915098137</c:v>
                </c:pt>
                <c:pt idx="1005">
                  <c:v>25.978353347624004</c:v>
                </c:pt>
                <c:pt idx="1006">
                  <c:v>25.978069915869344</c:v>
                </c:pt>
                <c:pt idx="1007">
                  <c:v>25.977787521534839</c:v>
                </c:pt>
                <c:pt idx="1008">
                  <c:v>25.977506157022113</c:v>
                </c:pt>
                <c:pt idx="1009">
                  <c:v>25.977225585748201</c:v>
                </c:pt>
                <c:pt idx="1010">
                  <c:v>25.976946167187592</c:v>
                </c:pt>
                <c:pt idx="1011">
                  <c:v>25.976667686199924</c:v>
                </c:pt>
                <c:pt idx="1012">
                  <c:v>25.976390273590798</c:v>
                </c:pt>
                <c:pt idx="1013">
                  <c:v>25.976113783124134</c:v>
                </c:pt>
                <c:pt idx="1014">
                  <c:v>25.97583827631469</c:v>
                </c:pt>
                <c:pt idx="1015">
                  <c:v>25.975563836480035</c:v>
                </c:pt>
                <c:pt idx="1016">
                  <c:v>25.97529036454813</c:v>
                </c:pt>
                <c:pt idx="1017">
                  <c:v>25.975017762405887</c:v>
                </c:pt>
                <c:pt idx="1018">
                  <c:v>25.974746113072225</c:v>
                </c:pt>
                <c:pt idx="1019">
                  <c:v>25.974475339865418</c:v>
                </c:pt>
                <c:pt idx="1020">
                  <c:v>25.974205503909079</c:v>
                </c:pt>
                <c:pt idx="1021">
                  <c:v>25.973936666242356</c:v>
                </c:pt>
                <c:pt idx="1022">
                  <c:v>25.973668681026869</c:v>
                </c:pt>
                <c:pt idx="1023">
                  <c:v>25.973401609134925</c:v>
                </c:pt>
                <c:pt idx="1024">
                  <c:v>25.973135511665447</c:v>
                </c:pt>
                <c:pt idx="1025">
                  <c:v>25.972870241951615</c:v>
                </c:pt>
                <c:pt idx="1026">
                  <c:v>25.972605860958947</c:v>
                </c:pt>
                <c:pt idx="1027">
                  <c:v>25.972342429565373</c:v>
                </c:pt>
                <c:pt idx="1028">
                  <c:v>25.972079939015241</c:v>
                </c:pt>
                <c:pt idx="1029">
                  <c:v>25.971818242871084</c:v>
                </c:pt>
                <c:pt idx="1030">
                  <c:v>25.971557491703877</c:v>
                </c:pt>
                <c:pt idx="1031">
                  <c:v>25.971297495459513</c:v>
                </c:pt>
                <c:pt idx="1032">
                  <c:v>25.971038335688075</c:v>
                </c:pt>
                <c:pt idx="1033">
                  <c:v>25.97078007225501</c:v>
                </c:pt>
                <c:pt idx="1034">
                  <c:v>25.970522626371263</c:v>
                </c:pt>
                <c:pt idx="1035">
                  <c:v>25.970265919324461</c:v>
                </c:pt>
                <c:pt idx="1036">
                  <c:v>25.970010009722944</c:v>
                </c:pt>
                <c:pt idx="1037">
                  <c:v>25.969754956811393</c:v>
                </c:pt>
                <c:pt idx="1038">
                  <c:v>25.969500542743315</c:v>
                </c:pt>
                <c:pt idx="1039">
                  <c:v>25.969246963829974</c:v>
                </c:pt>
                <c:pt idx="1040">
                  <c:v>25.968994140188961</c:v>
                </c:pt>
                <c:pt idx="1041">
                  <c:v>25.968742060642064</c:v>
                </c:pt>
                <c:pt idx="1042">
                  <c:v>25.968490713797639</c:v>
                </c:pt>
                <c:pt idx="1043">
                  <c:v>25.968240088042634</c:v>
                </c:pt>
                <c:pt idx="1044">
                  <c:v>25.967990240759001</c:v>
                </c:pt>
                <c:pt idx="1045">
                  <c:v>25.967741000452826</c:v>
                </c:pt>
                <c:pt idx="1046">
                  <c:v>25.967492466349587</c:v>
                </c:pt>
                <c:pt idx="1047">
                  <c:v>25.967244605000754</c:v>
                </c:pt>
                <c:pt idx="1048">
                  <c:v>25.966997403855942</c:v>
                </c:pt>
                <c:pt idx="1049">
                  <c:v>25.966750850155254</c:v>
                </c:pt>
                <c:pt idx="1050">
                  <c:v>25.966504930938953</c:v>
                </c:pt>
                <c:pt idx="1051">
                  <c:v>25.966259633039559</c:v>
                </c:pt>
                <c:pt idx="1052">
                  <c:v>25.966014943094098</c:v>
                </c:pt>
                <c:pt idx="1053">
                  <c:v>25.965770916737984</c:v>
                </c:pt>
                <c:pt idx="1054">
                  <c:v>25.965527471049647</c:v>
                </c:pt>
                <c:pt idx="1055">
                  <c:v>25.965284592119229</c:v>
                </c:pt>
                <c:pt idx="1056">
                  <c:v>25.96504226585931</c:v>
                </c:pt>
                <c:pt idx="1057">
                  <c:v>25.96480040883678</c:v>
                </c:pt>
                <c:pt idx="1058">
                  <c:v>25.964559075841194</c:v>
                </c:pt>
                <c:pt idx="1059">
                  <c:v>25.964318183435871</c:v>
                </c:pt>
                <c:pt idx="1060">
                  <c:v>25.96407785475202</c:v>
                </c:pt>
                <c:pt idx="1061">
                  <c:v>25.963838006359872</c:v>
                </c:pt>
                <c:pt idx="1062">
                  <c:v>25.963598553915123</c:v>
                </c:pt>
                <c:pt idx="1063">
                  <c:v>25.96335968968906</c:v>
                </c:pt>
                <c:pt idx="1064">
                  <c:v>25.963121260566727</c:v>
                </c:pt>
                <c:pt idx="1065">
                  <c:v>25.962883251459537</c:v>
                </c:pt>
                <c:pt idx="1066">
                  <c:v>25.962645599800705</c:v>
                </c:pt>
                <c:pt idx="1067">
                  <c:v>25.962408247217695</c:v>
                </c:pt>
                <c:pt idx="1068">
                  <c:v>25.962171337996477</c:v>
                </c:pt>
                <c:pt idx="1069">
                  <c:v>25.961934719068587</c:v>
                </c:pt>
                <c:pt idx="1070">
                  <c:v>25.961698512887587</c:v>
                </c:pt>
                <c:pt idx="1071">
                  <c:v>25.961462635174779</c:v>
                </c:pt>
                <c:pt idx="1072">
                  <c:v>25.96122700158779</c:v>
                </c:pt>
                <c:pt idx="1073">
                  <c:v>25.960991734396227</c:v>
                </c:pt>
                <c:pt idx="1074">
                  <c:v>25.960756749153116</c:v>
                </c:pt>
                <c:pt idx="1075">
                  <c:v>25.960522030539209</c:v>
                </c:pt>
                <c:pt idx="1076">
                  <c:v>25.960287631557794</c:v>
                </c:pt>
                <c:pt idx="1077">
                  <c:v>25.960053329660159</c:v>
                </c:pt>
                <c:pt idx="1078">
                  <c:v>25.959819247254767</c:v>
                </c:pt>
                <c:pt idx="1079">
                  <c:v>25.959585368726405</c:v>
                </c:pt>
                <c:pt idx="1080">
                  <c:v>25.959351678484026</c:v>
                </c:pt>
                <c:pt idx="1081">
                  <c:v>25.959118229853161</c:v>
                </c:pt>
                <c:pt idx="1082">
                  <c:v>25.958884938434856</c:v>
                </c:pt>
                <c:pt idx="1083">
                  <c:v>25.958651788751453</c:v>
                </c:pt>
                <c:pt idx="1084">
                  <c:v>25.95841883451299</c:v>
                </c:pt>
                <c:pt idx="1085">
                  <c:v>25.958185853177106</c:v>
                </c:pt>
                <c:pt idx="1086">
                  <c:v>25.957953036295184</c:v>
                </c:pt>
                <c:pt idx="1087">
                  <c:v>25.95772029971781</c:v>
                </c:pt>
                <c:pt idx="1088">
                  <c:v>25.957487697371949</c:v>
                </c:pt>
                <c:pt idx="1089">
                  <c:v>25.957255075836247</c:v>
                </c:pt>
                <c:pt idx="1090">
                  <c:v>25.957022489170548</c:v>
                </c:pt>
                <c:pt idx="1091">
                  <c:v>25.956789922376277</c:v>
                </c:pt>
                <c:pt idx="1092">
                  <c:v>25.956557360529775</c:v>
                </c:pt>
                <c:pt idx="1093">
                  <c:v>25.956324719927881</c:v>
                </c:pt>
                <c:pt idx="1094">
                  <c:v>25.95609212354212</c:v>
                </c:pt>
                <c:pt idx="1095">
                  <c:v>25.95585964753877</c:v>
                </c:pt>
                <c:pt idx="1096">
                  <c:v>25.955626957920732</c:v>
                </c:pt>
                <c:pt idx="1097">
                  <c:v>25.955394199902731</c:v>
                </c:pt>
                <c:pt idx="1098">
                  <c:v>25.955161428219956</c:v>
                </c:pt>
                <c:pt idx="1099">
                  <c:v>25.954928559460384</c:v>
                </c:pt>
                <c:pt idx="1100">
                  <c:v>25.954695510338535</c:v>
                </c:pt>
                <c:pt idx="1101">
                  <c:v>25.954462335951135</c:v>
                </c:pt>
                <c:pt idx="1102">
                  <c:v>25.954229022422346</c:v>
                </c:pt>
                <c:pt idx="1103">
                  <c:v>25.953995556040244</c:v>
                </c:pt>
                <c:pt idx="1104">
                  <c:v>25.953761923258099</c:v>
                </c:pt>
                <c:pt idx="1105">
                  <c:v>25.95352811067637</c:v>
                </c:pt>
                <c:pt idx="1106">
                  <c:v>25.953294105025723</c:v>
                </c:pt>
                <c:pt idx="1107">
                  <c:v>25.953059893155753</c:v>
                </c:pt>
                <c:pt idx="1108">
                  <c:v>25.952825393188657</c:v>
                </c:pt>
                <c:pt idx="1109">
                  <c:v>25.95259072988328</c:v>
                </c:pt>
                <c:pt idx="1110">
                  <c:v>25.952355821544259</c:v>
                </c:pt>
                <c:pt idx="1111">
                  <c:v>25.952120655385613</c:v>
                </c:pt>
                <c:pt idx="1112">
                  <c:v>25.951885218678125</c:v>
                </c:pt>
                <c:pt idx="1113">
                  <c:v>25.951649499039629</c:v>
                </c:pt>
                <c:pt idx="1114">
                  <c:v>25.951413483360696</c:v>
                </c:pt>
                <c:pt idx="1115">
                  <c:v>25.951177159408108</c:v>
                </c:pt>
                <c:pt idx="1116">
                  <c:v>25.95094053645504</c:v>
                </c:pt>
                <c:pt idx="1117">
                  <c:v>25.950703489864225</c:v>
                </c:pt>
                <c:pt idx="1118">
                  <c:v>25.950466166686898</c:v>
                </c:pt>
                <c:pt idx="1119">
                  <c:v>25.950228485831364</c:v>
                </c:pt>
                <c:pt idx="1120">
                  <c:v>25.9499903662912</c:v>
                </c:pt>
                <c:pt idx="1121">
                  <c:v>25.94975193362108</c:v>
                </c:pt>
                <c:pt idx="1122">
                  <c:v>25.949513106985638</c:v>
                </c:pt>
                <c:pt idx="1123">
                  <c:v>25.949273874466051</c:v>
                </c:pt>
                <c:pt idx="1124">
                  <c:v>25.949034224236787</c:v>
                </c:pt>
                <c:pt idx="1125">
                  <c:v>25.948794213660779</c:v>
                </c:pt>
                <c:pt idx="1126">
                  <c:v>25.948553852542776</c:v>
                </c:pt>
                <c:pt idx="1127">
                  <c:v>25.948312879192429</c:v>
                </c:pt>
                <c:pt idx="1128">
                  <c:v>25.948071441774669</c:v>
                </c:pt>
                <c:pt idx="1129">
                  <c:v>25.947829460087146</c:v>
                </c:pt>
                <c:pt idx="1130">
                  <c:v>25.947587060447152</c:v>
                </c:pt>
                <c:pt idx="1131">
                  <c:v>25.947344094034232</c:v>
                </c:pt>
                <c:pt idx="1132">
                  <c:v>25.947100687392183</c:v>
                </c:pt>
                <c:pt idx="1133">
                  <c:v>25.946856760738363</c:v>
                </c:pt>
                <c:pt idx="1134">
                  <c:v>25.946612303196382</c:v>
                </c:pt>
                <c:pt idx="1135">
                  <c:v>25.946367235179686</c:v>
                </c:pt>
                <c:pt idx="1136">
                  <c:v>25.946121774117159</c:v>
                </c:pt>
                <c:pt idx="1137">
                  <c:v>25.945875659541837</c:v>
                </c:pt>
                <c:pt idx="1138">
                  <c:v>25.945628971394822</c:v>
                </c:pt>
                <c:pt idx="1139">
                  <c:v>25.945381630355559</c:v>
                </c:pt>
                <c:pt idx="1140">
                  <c:v>25.945133763550086</c:v>
                </c:pt>
                <c:pt idx="1141">
                  <c:v>25.944885291767598</c:v>
                </c:pt>
                <c:pt idx="1142">
                  <c:v>25.944636204913397</c:v>
                </c:pt>
                <c:pt idx="1143">
                  <c:v>25.944386561111109</c:v>
                </c:pt>
                <c:pt idx="1144">
                  <c:v>25.944136281186061</c:v>
                </c:pt>
                <c:pt idx="1145">
                  <c:v>25.94388528569511</c:v>
                </c:pt>
                <c:pt idx="1146">
                  <c:v>25.943633633347137</c:v>
                </c:pt>
                <c:pt idx="1147">
                  <c:v>25.943381313758923</c:v>
                </c:pt>
                <c:pt idx="1148">
                  <c:v>25.94312838558762</c:v>
                </c:pt>
                <c:pt idx="1149">
                  <c:v>25.942874631470389</c:v>
                </c:pt>
                <c:pt idx="1150">
                  <c:v>25.942620247589094</c:v>
                </c:pt>
                <c:pt idx="1151">
                  <c:v>25.942365085949579</c:v>
                </c:pt>
                <c:pt idx="1152">
                  <c:v>25.942109342762468</c:v>
                </c:pt>
                <c:pt idx="1153">
                  <c:v>25.941852800734551</c:v>
                </c:pt>
                <c:pt idx="1154">
                  <c:v>25.941595587657275</c:v>
                </c:pt>
                <c:pt idx="1155">
                  <c:v>25.941337645897271</c:v>
                </c:pt>
                <c:pt idx="1156">
                  <c:v>25.941078921763541</c:v>
                </c:pt>
                <c:pt idx="1157">
                  <c:v>25.940819426803209</c:v>
                </c:pt>
                <c:pt idx="1158">
                  <c:v>25.940559081856531</c:v>
                </c:pt>
                <c:pt idx="1159">
                  <c:v>25.940298015018694</c:v>
                </c:pt>
                <c:pt idx="1160">
                  <c:v>25.940036078485026</c:v>
                </c:pt>
                <c:pt idx="1161">
                  <c:v>25.9397733310714</c:v>
                </c:pt>
                <c:pt idx="1162">
                  <c:v>25.939509762549459</c:v>
                </c:pt>
                <c:pt idx="1163">
                  <c:v>25.939245432357001</c:v>
                </c:pt>
                <c:pt idx="1164">
                  <c:v>25.938980192455485</c:v>
                </c:pt>
                <c:pt idx="1165">
                  <c:v>25.938714101971165</c:v>
                </c:pt>
                <c:pt idx="1166">
                  <c:v>25.938447150976032</c:v>
                </c:pt>
                <c:pt idx="1167">
                  <c:v>25.938179260813651</c:v>
                </c:pt>
                <c:pt idx="1168">
                  <c:v>25.937910490342539</c:v>
                </c:pt>
                <c:pt idx="1169">
                  <c:v>25.937640898425244</c:v>
                </c:pt>
                <c:pt idx="1170">
                  <c:v>25.93737040643671</c:v>
                </c:pt>
                <c:pt idx="1171">
                  <c:v>25.937099004520164</c:v>
                </c:pt>
                <c:pt idx="1172">
                  <c:v>25.936826751906008</c:v>
                </c:pt>
                <c:pt idx="1173">
                  <c:v>25.936553431999435</c:v>
                </c:pt>
                <c:pt idx="1174">
                  <c:v>25.936279172911892</c:v>
                </c:pt>
                <c:pt idx="1175">
                  <c:v>25.936003965059395</c:v>
                </c:pt>
                <c:pt idx="1176">
                  <c:v>25.935727867678811</c:v>
                </c:pt>
                <c:pt idx="1177">
                  <c:v>25.93545073391212</c:v>
                </c:pt>
                <c:pt idx="1178">
                  <c:v>25.935172691913287</c:v>
                </c:pt>
                <c:pt idx="1179">
                  <c:v>25.93489373276519</c:v>
                </c:pt>
                <c:pt idx="1180">
                  <c:v>25.934613709201663</c:v>
                </c:pt>
                <c:pt idx="1181">
                  <c:v>25.934332750193171</c:v>
                </c:pt>
                <c:pt idx="1182">
                  <c:v>25.934050777658555</c:v>
                </c:pt>
                <c:pt idx="1183">
                  <c:v>25.933767713616675</c:v>
                </c:pt>
                <c:pt idx="1184">
                  <c:v>25.93348361825721</c:v>
                </c:pt>
                <c:pt idx="1185">
                  <c:v>25.933198482786622</c:v>
                </c:pt>
                <c:pt idx="1186">
                  <c:v>25.932912367492875</c:v>
                </c:pt>
                <c:pt idx="1187">
                  <c:v>25.932625056881726</c:v>
                </c:pt>
                <c:pt idx="1188">
                  <c:v>25.932336748732293</c:v>
                </c:pt>
                <c:pt idx="1189">
                  <c:v>25.932047365693261</c:v>
                </c:pt>
                <c:pt idx="1190">
                  <c:v>25.931756899159069</c:v>
                </c:pt>
                <c:pt idx="1191">
                  <c:v>25.931465271867857</c:v>
                </c:pt>
                <c:pt idx="1192">
                  <c:v>25.931172681745679</c:v>
                </c:pt>
                <c:pt idx="1193">
                  <c:v>25.930878913560516</c:v>
                </c:pt>
                <c:pt idx="1194">
                  <c:v>25.93058409695584</c:v>
                </c:pt>
                <c:pt idx="1195">
                  <c:v>25.930288175923575</c:v>
                </c:pt>
                <c:pt idx="1196">
                  <c:v>25.929990961532969</c:v>
                </c:pt>
                <c:pt idx="1197">
                  <c:v>25.929692673266786</c:v>
                </c:pt>
                <c:pt idx="1198">
                  <c:v>25.929393393595884</c:v>
                </c:pt>
                <c:pt idx="1199">
                  <c:v>25.92909279529308</c:v>
                </c:pt>
                <c:pt idx="1200">
                  <c:v>25.928791120051194</c:v>
                </c:pt>
                <c:pt idx="1201">
                  <c:v>25.928488269247069</c:v>
                </c:pt>
                <c:pt idx="1202">
                  <c:v>25.928184054333435</c:v>
                </c:pt>
                <c:pt idx="1203">
                  <c:v>25.927878647696389</c:v>
                </c:pt>
                <c:pt idx="1204">
                  <c:v>25.927572062666414</c:v>
                </c:pt>
                <c:pt idx="1205">
                  <c:v>25.92726433870234</c:v>
                </c:pt>
                <c:pt idx="1206">
                  <c:v>25.926955330628349</c:v>
                </c:pt>
                <c:pt idx="1207">
                  <c:v>25.926645168035957</c:v>
                </c:pt>
                <c:pt idx="1208">
                  <c:v>25.92633377458829</c:v>
                </c:pt>
                <c:pt idx="1209">
                  <c:v>25.926021142685727</c:v>
                </c:pt>
                <c:pt idx="1210">
                  <c:v>25.92570726514413</c:v>
                </c:pt>
                <c:pt idx="1211">
                  <c:v>25.925392065080995</c:v>
                </c:pt>
                <c:pt idx="1212">
                  <c:v>25.925075741721741</c:v>
                </c:pt>
                <c:pt idx="1213">
                  <c:v>25.924758149963612</c:v>
                </c:pt>
                <c:pt idx="1214">
                  <c:v>25.924439213805083</c:v>
                </c:pt>
                <c:pt idx="1215">
                  <c:v>25.924118994250286</c:v>
                </c:pt>
                <c:pt idx="1216">
                  <c:v>25.923797553457153</c:v>
                </c:pt>
                <c:pt idx="1217">
                  <c:v>25.923474746218712</c:v>
                </c:pt>
                <c:pt idx="1218">
                  <c:v>25.923150634826289</c:v>
                </c:pt>
                <c:pt idx="1219">
                  <c:v>25.922825280559426</c:v>
                </c:pt>
                <c:pt idx="1220">
                  <c:v>25.922498538881829</c:v>
                </c:pt>
                <c:pt idx="1221">
                  <c:v>25.922170472068949</c:v>
                </c:pt>
                <c:pt idx="1222">
                  <c:v>25.921841142541197</c:v>
                </c:pt>
                <c:pt idx="1223">
                  <c:v>25.921510405833057</c:v>
                </c:pt>
                <c:pt idx="1224">
                  <c:v>25.921178393692109</c:v>
                </c:pt>
                <c:pt idx="1225">
                  <c:v>25.920844961978908</c:v>
                </c:pt>
                <c:pt idx="1226">
                  <c:v>25.920510173751772</c:v>
                </c:pt>
                <c:pt idx="1227">
                  <c:v>25.920174023206378</c:v>
                </c:pt>
                <c:pt idx="1228">
                  <c:v>25.919836504682436</c:v>
                </c:pt>
                <c:pt idx="1229">
                  <c:v>25.919497613062781</c:v>
                </c:pt>
                <c:pt idx="1230">
                  <c:v>25.919157342230399</c:v>
                </c:pt>
                <c:pt idx="1231">
                  <c:v>25.918815687783447</c:v>
                </c:pt>
                <c:pt idx="1232">
                  <c:v>25.918472643917863</c:v>
                </c:pt>
                <c:pt idx="1233">
                  <c:v>25.918128275151762</c:v>
                </c:pt>
                <c:pt idx="1234">
                  <c:v>25.917782507729981</c:v>
                </c:pt>
                <c:pt idx="1235">
                  <c:v>25.917435268031564</c:v>
                </c:pt>
                <c:pt idx="1236">
                  <c:v>25.917086551960747</c:v>
                </c:pt>
                <c:pt idx="1237">
                  <c:v>25.916736423732537</c:v>
                </c:pt>
                <c:pt idx="1238">
                  <c:v>25.916384879035665</c:v>
                </c:pt>
                <c:pt idx="1239">
                  <c:v>25.916032051235586</c:v>
                </c:pt>
                <c:pt idx="1240">
                  <c:v>25.915677729958318</c:v>
                </c:pt>
                <c:pt idx="1241">
                  <c:v>25.915321910709796</c:v>
                </c:pt>
                <c:pt idx="1242">
                  <c:v>25.914964796077395</c:v>
                </c:pt>
                <c:pt idx="1243">
                  <c:v>25.914606197336081</c:v>
                </c:pt>
                <c:pt idx="1244">
                  <c:v>25.91424622639089</c:v>
                </c:pt>
                <c:pt idx="1245">
                  <c:v>25.913884789455146</c:v>
                </c:pt>
                <c:pt idx="1246">
                  <c:v>25.913521745383484</c:v>
                </c:pt>
                <c:pt idx="1247">
                  <c:v>25.913157429765686</c:v>
                </c:pt>
                <c:pt idx="1248">
                  <c:v>25.912791727938867</c:v>
                </c:pt>
                <c:pt idx="1249">
                  <c:v>25.912424339681433</c:v>
                </c:pt>
                <c:pt idx="1250">
                  <c:v>25.912055489898737</c:v>
                </c:pt>
                <c:pt idx="1251">
                  <c:v>25.911685334644201</c:v>
                </c:pt>
                <c:pt idx="1252">
                  <c:v>25.911313690755929</c:v>
                </c:pt>
                <c:pt idx="1253">
                  <c:v>25.91094050802824</c:v>
                </c:pt>
                <c:pt idx="1254">
                  <c:v>25.910565852988025</c:v>
                </c:pt>
                <c:pt idx="1255">
                  <c:v>25.910189792291479</c:v>
                </c:pt>
                <c:pt idx="1256">
                  <c:v>25.909812254723843</c:v>
                </c:pt>
                <c:pt idx="1257">
                  <c:v>25.909433169202114</c:v>
                </c:pt>
                <c:pt idx="1258">
                  <c:v>25.909052602765726</c:v>
                </c:pt>
                <c:pt idx="1259">
                  <c:v>25.9086705535946</c:v>
                </c:pt>
                <c:pt idx="1260">
                  <c:v>25.908287020003662</c:v>
                </c:pt>
                <c:pt idx="1261">
                  <c:v>25.90790193188457</c:v>
                </c:pt>
                <c:pt idx="1262">
                  <c:v>25.907515425355601</c:v>
                </c:pt>
                <c:pt idx="1263">
                  <c:v>25.9071274296853</c:v>
                </c:pt>
                <c:pt idx="1264">
                  <c:v>25.906737944184226</c:v>
                </c:pt>
                <c:pt idx="1265">
                  <c:v>25.906346967882072</c:v>
                </c:pt>
                <c:pt idx="1266">
                  <c:v>25.905954499964825</c:v>
                </c:pt>
                <c:pt idx="1267">
                  <c:v>25.905560608762485</c:v>
                </c:pt>
                <c:pt idx="1268">
                  <c:v>25.905165087238665</c:v>
                </c:pt>
                <c:pt idx="1269">
                  <c:v>25.904768072555171</c:v>
                </c:pt>
                <c:pt idx="1270">
                  <c:v>25.90436956448324</c:v>
                </c:pt>
                <c:pt idx="1271">
                  <c:v>25.903969700467695</c:v>
                </c:pt>
                <c:pt idx="1272">
                  <c:v>25.903568184260557</c:v>
                </c:pt>
                <c:pt idx="1273">
                  <c:v>25.903165265107209</c:v>
                </c:pt>
                <c:pt idx="1274">
                  <c:v>25.902760943019057</c:v>
                </c:pt>
                <c:pt idx="1275">
                  <c:v>25.902354969584032</c:v>
                </c:pt>
                <c:pt idx="1276">
                  <c:v>25.901947572810137</c:v>
                </c:pt>
                <c:pt idx="1277">
                  <c:v>25.901538684865294</c:v>
                </c:pt>
                <c:pt idx="1278">
                  <c:v>25.901128238064224</c:v>
                </c:pt>
                <c:pt idx="1279">
                  <c:v>25.900716301902463</c:v>
                </c:pt>
                <c:pt idx="1280">
                  <c:v>25.900303014993199</c:v>
                </c:pt>
                <c:pt idx="1281">
                  <c:v>25.899888151299756</c:v>
                </c:pt>
                <c:pt idx="1282">
                  <c:v>25.899471664442949</c:v>
                </c:pt>
                <c:pt idx="1283">
                  <c:v>25.89905378313367</c:v>
                </c:pt>
                <c:pt idx="1284">
                  <c:v>25.898634419157368</c:v>
                </c:pt>
                <c:pt idx="1285">
                  <c:v>25.898213711686505</c:v>
                </c:pt>
                <c:pt idx="1286">
                  <c:v>25.897791456527578</c:v>
                </c:pt>
                <c:pt idx="1287">
                  <c:v>25.89736779260199</c:v>
                </c:pt>
                <c:pt idx="1288">
                  <c:v>25.896942515940164</c:v>
                </c:pt>
                <c:pt idx="1289">
                  <c:v>25.89651590362779</c:v>
                </c:pt>
                <c:pt idx="1290">
                  <c:v>25.89608775138684</c:v>
                </c:pt>
                <c:pt idx="1291">
                  <c:v>25.895658061979656</c:v>
                </c:pt>
                <c:pt idx="1292">
                  <c:v>25.895226974737067</c:v>
                </c:pt>
                <c:pt idx="1293">
                  <c:v>25.894794355109028</c:v>
                </c:pt>
                <c:pt idx="1294">
                  <c:v>25.894360342599811</c:v>
                </c:pt>
                <c:pt idx="1295">
                  <c:v>25.893924871343021</c:v>
                </c:pt>
                <c:pt idx="1296">
                  <c:v>25.893488013055794</c:v>
                </c:pt>
                <c:pt idx="1297">
                  <c:v>25.893049632630927</c:v>
                </c:pt>
                <c:pt idx="1298">
                  <c:v>25.892609802040212</c:v>
                </c:pt>
                <c:pt idx="1299">
                  <c:v>25.892168455900691</c:v>
                </c:pt>
                <c:pt idx="1300">
                  <c:v>25.891725803335348</c:v>
                </c:pt>
                <c:pt idx="1301">
                  <c:v>25.891281641173183</c:v>
                </c:pt>
                <c:pt idx="1302">
                  <c:v>25.890836042285628</c:v>
                </c:pt>
                <c:pt idx="1303">
                  <c:v>25.890389009152265</c:v>
                </c:pt>
                <c:pt idx="1304">
                  <c:v>25.889940614883553</c:v>
                </c:pt>
                <c:pt idx="1305">
                  <c:v>25.889490725235781</c:v>
                </c:pt>
                <c:pt idx="1306">
                  <c:v>25.889039344542798</c:v>
                </c:pt>
                <c:pt idx="1307">
                  <c:v>25.888586545183767</c:v>
                </c:pt>
                <c:pt idx="1308">
                  <c:v>25.888132490012651</c:v>
                </c:pt>
                <c:pt idx="1309">
                  <c:v>25.887677002891493</c:v>
                </c:pt>
                <c:pt idx="1310">
                  <c:v>25.887220040444397</c:v>
                </c:pt>
                <c:pt idx="1311">
                  <c:v>25.886761607492215</c:v>
                </c:pt>
                <c:pt idx="1312">
                  <c:v>25.886301845339563</c:v>
                </c:pt>
                <c:pt idx="1313">
                  <c:v>25.885840690546885</c:v>
                </c:pt>
                <c:pt idx="1314">
                  <c:v>25.885378147155524</c:v>
                </c:pt>
                <c:pt idx="1315">
                  <c:v>25.884914219273295</c:v>
                </c:pt>
                <c:pt idx="1316">
                  <c:v>25.884448822438582</c:v>
                </c:pt>
                <c:pt idx="1317">
                  <c:v>25.883982209722269</c:v>
                </c:pt>
                <c:pt idx="1318">
                  <c:v>25.88351415822261</c:v>
                </c:pt>
                <c:pt idx="1319">
                  <c:v>25.883044673236032</c:v>
                </c:pt>
                <c:pt idx="1320">
                  <c:v>25.882573896973863</c:v>
                </c:pt>
                <c:pt idx="1321">
                  <c:v>25.882101764751113</c:v>
                </c:pt>
                <c:pt idx="1322">
                  <c:v>25.881628282546039</c:v>
                </c:pt>
                <c:pt idx="1323">
                  <c:v>25.881153385808766</c:v>
                </c:pt>
                <c:pt idx="1324">
                  <c:v>25.880677216987063</c:v>
                </c:pt>
                <c:pt idx="1325">
                  <c:v>25.880199781714328</c:v>
                </c:pt>
                <c:pt idx="1326">
                  <c:v>25.879720947724014</c:v>
                </c:pt>
                <c:pt idx="1327">
                  <c:v>25.879240719664807</c:v>
                </c:pt>
                <c:pt idx="1328">
                  <c:v>25.878759171770568</c:v>
                </c:pt>
                <c:pt idx="1329">
                  <c:v>25.87827637834414</c:v>
                </c:pt>
                <c:pt idx="1330">
                  <c:v>25.877792275247916</c:v>
                </c:pt>
                <c:pt idx="1331">
                  <c:v>25.877306868500128</c:v>
                </c:pt>
                <c:pt idx="1332">
                  <c:v>25.876820164220106</c:v>
                </c:pt>
                <c:pt idx="1333">
                  <c:v>25.876332167530247</c:v>
                </c:pt>
                <c:pt idx="1334">
                  <c:v>25.875842883676544</c:v>
                </c:pt>
                <c:pt idx="1335">
                  <c:v>25.875352409529714</c:v>
                </c:pt>
                <c:pt idx="1336">
                  <c:v>25.874860570388364</c:v>
                </c:pt>
                <c:pt idx="1337">
                  <c:v>25.874367462788573</c:v>
                </c:pt>
                <c:pt idx="1338">
                  <c:v>25.873873093554685</c:v>
                </c:pt>
                <c:pt idx="1339">
                  <c:v>25.873377399496498</c:v>
                </c:pt>
                <c:pt idx="1340">
                  <c:v>25.872880456026135</c:v>
                </c:pt>
                <c:pt idx="1341">
                  <c:v>25.872382407023157</c:v>
                </c:pt>
                <c:pt idx="1342">
                  <c:v>25.87188305325861</c:v>
                </c:pt>
                <c:pt idx="1343">
                  <c:v>25.871382469744805</c:v>
                </c:pt>
                <c:pt idx="1344">
                  <c:v>25.870880731531376</c:v>
                </c:pt>
                <c:pt idx="1345">
                  <c:v>25.870377798307487</c:v>
                </c:pt>
                <c:pt idx="1346">
                  <c:v>25.869873655384058</c:v>
                </c:pt>
                <c:pt idx="1347">
                  <c:v>25.869368288061608</c:v>
                </c:pt>
                <c:pt idx="1348">
                  <c:v>25.868861724414341</c:v>
                </c:pt>
                <c:pt idx="1349">
                  <c:v>25.868353902698491</c:v>
                </c:pt>
                <c:pt idx="1350">
                  <c:v>25.867844897947926</c:v>
                </c:pt>
                <c:pt idx="1351">
                  <c:v>25.867334785203873</c:v>
                </c:pt>
                <c:pt idx="1352">
                  <c:v>25.866823365380434</c:v>
                </c:pt>
                <c:pt idx="1353">
                  <c:v>25.866310782491691</c:v>
                </c:pt>
                <c:pt idx="1354">
                  <c:v>25.865797111550137</c:v>
                </c:pt>
                <c:pt idx="1355">
                  <c:v>25.865282359735673</c:v>
                </c:pt>
                <c:pt idx="1356">
                  <c:v>25.864766464624889</c:v>
                </c:pt>
                <c:pt idx="1357">
                  <c:v>25.864249432706472</c:v>
                </c:pt>
                <c:pt idx="1358">
                  <c:v>25.86373120144707</c:v>
                </c:pt>
                <c:pt idx="1359">
                  <c:v>25.863211846211048</c:v>
                </c:pt>
                <c:pt idx="1360">
                  <c:v>25.862691304987909</c:v>
                </c:pt>
                <c:pt idx="1361">
                  <c:v>25.862169789837974</c:v>
                </c:pt>
                <c:pt idx="1362">
                  <c:v>25.861647100756663</c:v>
                </c:pt>
                <c:pt idx="1363">
                  <c:v>25.861123244595714</c:v>
                </c:pt>
                <c:pt idx="1364">
                  <c:v>25.860598433261735</c:v>
                </c:pt>
                <c:pt idx="1365">
                  <c:v>25.860072466608646</c:v>
                </c:pt>
                <c:pt idx="1366">
                  <c:v>25.859545419723652</c:v>
                </c:pt>
                <c:pt idx="1367">
                  <c:v>25.859017367657465</c:v>
                </c:pt>
                <c:pt idx="1368">
                  <c:v>25.858488110184904</c:v>
                </c:pt>
                <c:pt idx="1369">
                  <c:v>25.857957859073096</c:v>
                </c:pt>
                <c:pt idx="1370">
                  <c:v>25.857426462475164</c:v>
                </c:pt>
                <c:pt idx="1371">
                  <c:v>25.856894174572187</c:v>
                </c:pt>
                <c:pt idx="1372">
                  <c:v>25.856360842899779</c:v>
                </c:pt>
                <c:pt idx="1373">
                  <c:v>25.855826404549234</c:v>
                </c:pt>
                <c:pt idx="1374">
                  <c:v>25.855291003488976</c:v>
                </c:pt>
                <c:pt idx="1375">
                  <c:v>25.854754507804635</c:v>
                </c:pt>
                <c:pt idx="1376">
                  <c:v>25.854216992465691</c:v>
                </c:pt>
                <c:pt idx="1377">
                  <c:v>25.853678463481653</c:v>
                </c:pt>
                <c:pt idx="1378">
                  <c:v>25.853138906282201</c:v>
                </c:pt>
                <c:pt idx="1379">
                  <c:v>25.852598299713051</c:v>
                </c:pt>
                <c:pt idx="1380">
                  <c:v>25.852056765876039</c:v>
                </c:pt>
                <c:pt idx="1381">
                  <c:v>25.851514242412314</c:v>
                </c:pt>
                <c:pt idx="1382">
                  <c:v>25.850970666960691</c:v>
                </c:pt>
                <c:pt idx="1383">
                  <c:v>25.850426182174512</c:v>
                </c:pt>
                <c:pt idx="1384">
                  <c:v>25.849880794665903</c:v>
                </c:pt>
                <c:pt idx="1385">
                  <c:v>25.849334372519845</c:v>
                </c:pt>
                <c:pt idx="1386">
                  <c:v>25.848786990717986</c:v>
                </c:pt>
                <c:pt idx="1387">
                  <c:v>25.848238586959365</c:v>
                </c:pt>
                <c:pt idx="1388">
                  <c:v>25.847689235629176</c:v>
                </c:pt>
                <c:pt idx="1389">
                  <c:v>25.84713901114608</c:v>
                </c:pt>
                <c:pt idx="1390">
                  <c:v>25.846587920257758</c:v>
                </c:pt>
                <c:pt idx="1391">
                  <c:v>25.846035831187187</c:v>
                </c:pt>
                <c:pt idx="1392">
                  <c:v>25.845482909413505</c:v>
                </c:pt>
                <c:pt idx="1393">
                  <c:v>25.844928980398432</c:v>
                </c:pt>
                <c:pt idx="1394">
                  <c:v>25.84437420963048</c:v>
                </c:pt>
                <c:pt idx="1395">
                  <c:v>25.843818397036991</c:v>
                </c:pt>
                <c:pt idx="1396">
                  <c:v>25.843261754363745</c:v>
                </c:pt>
                <c:pt idx="1397">
                  <c:v>25.842704151098236</c:v>
                </c:pt>
                <c:pt idx="1398">
                  <c:v>25.84214573063521</c:v>
                </c:pt>
                <c:pt idx="1399">
                  <c:v>25.841586498451328</c:v>
                </c:pt>
                <c:pt idx="1400">
                  <c:v>25.841026392336989</c:v>
                </c:pt>
                <c:pt idx="1401">
                  <c:v>25.840465439774675</c:v>
                </c:pt>
                <c:pt idx="1402">
                  <c:v>25.8399035350789</c:v>
                </c:pt>
                <c:pt idx="1403">
                  <c:v>25.839340706328855</c:v>
                </c:pt>
                <c:pt idx="1404">
                  <c:v>25.838777165124398</c:v>
                </c:pt>
                <c:pt idx="1405">
                  <c:v>25.838212780216917</c:v>
                </c:pt>
                <c:pt idx="1406">
                  <c:v>25.837647488666303</c:v>
                </c:pt>
                <c:pt idx="1407">
                  <c:v>25.837081365428467</c:v>
                </c:pt>
                <c:pt idx="1408">
                  <c:v>25.836514326999797</c:v>
                </c:pt>
                <c:pt idx="1409">
                  <c:v>25.835946627312296</c:v>
                </c:pt>
                <c:pt idx="1410">
                  <c:v>25.83537804495235</c:v>
                </c:pt>
                <c:pt idx="1411">
                  <c:v>25.834808654864279</c:v>
                </c:pt>
                <c:pt idx="1412">
                  <c:v>25.834238394738946</c:v>
                </c:pt>
                <c:pt idx="1413">
                  <c:v>25.833667476107731</c:v>
                </c:pt>
                <c:pt idx="1414">
                  <c:v>25.833095699408556</c:v>
                </c:pt>
                <c:pt idx="1415">
                  <c:v>25.83252313826809</c:v>
                </c:pt>
                <c:pt idx="1416">
                  <c:v>25.831949868282951</c:v>
                </c:pt>
                <c:pt idx="1417">
                  <c:v>25.831375757555289</c:v>
                </c:pt>
                <c:pt idx="1418">
                  <c:v>25.830800881058771</c:v>
                </c:pt>
                <c:pt idx="1419">
                  <c:v>25.830225176546467</c:v>
                </c:pt>
                <c:pt idx="1420">
                  <c:v>25.829648786635175</c:v>
                </c:pt>
                <c:pt idx="1421">
                  <c:v>25.829071649086519</c:v>
                </c:pt>
                <c:pt idx="1422">
                  <c:v>25.828493769984775</c:v>
                </c:pt>
                <c:pt idx="1423">
                  <c:v>25.827915155454413</c:v>
                </c:pt>
                <c:pt idx="1424">
                  <c:v>25.827335880608683</c:v>
                </c:pt>
                <c:pt idx="1425">
                  <c:v>25.826755814440681</c:v>
                </c:pt>
                <c:pt idx="1426">
                  <c:v>25.82617496256271</c:v>
                </c:pt>
                <c:pt idx="1427">
                  <c:v>25.825593468538944</c:v>
                </c:pt>
                <c:pt idx="1428">
                  <c:v>25.825011292570828</c:v>
                </c:pt>
                <c:pt idx="1429">
                  <c:v>25.824428328778339</c:v>
                </c:pt>
                <c:pt idx="1430">
                  <c:v>25.823844811330837</c:v>
                </c:pt>
                <c:pt idx="1431">
                  <c:v>25.823260540797559</c:v>
                </c:pt>
                <c:pt idx="1432">
                  <c:v>25.822675592962153</c:v>
                </c:pt>
                <c:pt idx="1433">
                  <c:v>25.822089906527324</c:v>
                </c:pt>
                <c:pt idx="1434">
                  <c:v>25.821503625815552</c:v>
                </c:pt>
                <c:pt idx="1435">
                  <c:v>25.820916689130016</c:v>
                </c:pt>
                <c:pt idx="1436">
                  <c:v>25.820329034900769</c:v>
                </c:pt>
                <c:pt idx="1437">
                  <c:v>25.819740718357583</c:v>
                </c:pt>
                <c:pt idx="1438">
                  <c:v>25.819151857685558</c:v>
                </c:pt>
                <c:pt idx="1439">
                  <c:v>25.818562302819753</c:v>
                </c:pt>
                <c:pt idx="1440">
                  <c:v>25.817972266939947</c:v>
                </c:pt>
                <c:pt idx="1441">
                  <c:v>25.817381551684683</c:v>
                </c:pt>
                <c:pt idx="1442">
                  <c:v>25.81679023382976</c:v>
                </c:pt>
                <c:pt idx="1443">
                  <c:v>25.81619832126766</c:v>
                </c:pt>
                <c:pt idx="1444">
                  <c:v>25.81560575367288</c:v>
                </c:pt>
                <c:pt idx="1445">
                  <c:v>25.815012675504505</c:v>
                </c:pt>
                <c:pt idx="1446">
                  <c:v>25.814419027138236</c:v>
                </c:pt>
                <c:pt idx="1447">
                  <c:v>25.813824746924588</c:v>
                </c:pt>
                <c:pt idx="1448">
                  <c:v>25.813229980050259</c:v>
                </c:pt>
                <c:pt idx="1449">
                  <c:v>25.812634598056512</c:v>
                </c:pt>
                <c:pt idx="1450">
                  <c:v>25.812038814468977</c:v>
                </c:pt>
                <c:pt idx="1451">
                  <c:v>25.811442500247168</c:v>
                </c:pt>
                <c:pt idx="1452">
                  <c:v>25.810845526413722</c:v>
                </c:pt>
                <c:pt idx="1453">
                  <c:v>25.81024817559538</c:v>
                </c:pt>
                <c:pt idx="1454">
                  <c:v>25.80965031896298</c:v>
                </c:pt>
                <c:pt idx="1455">
                  <c:v>25.809051875525544</c:v>
                </c:pt>
                <c:pt idx="1456">
                  <c:v>25.808452964374894</c:v>
                </c:pt>
                <c:pt idx="1457">
                  <c:v>25.807853641145954</c:v>
                </c:pt>
                <c:pt idx="1458">
                  <c:v>25.807253846233191</c:v>
                </c:pt>
                <c:pt idx="1459">
                  <c:v>25.806653519429499</c:v>
                </c:pt>
                <c:pt idx="1460">
                  <c:v>25.806052807405077</c:v>
                </c:pt>
                <c:pt idx="1461">
                  <c:v>25.805451581246253</c:v>
                </c:pt>
                <c:pt idx="1462">
                  <c:v>25.804849918946296</c:v>
                </c:pt>
                <c:pt idx="1463">
                  <c:v>25.80424776146554</c:v>
                </c:pt>
                <c:pt idx="1464">
                  <c:v>25.803645165180498</c:v>
                </c:pt>
                <c:pt idx="1465">
                  <c:v>25.803042092450795</c:v>
                </c:pt>
                <c:pt idx="1466">
                  <c:v>25.802438758194704</c:v>
                </c:pt>
                <c:pt idx="1467">
                  <c:v>25.801834965994534</c:v>
                </c:pt>
                <c:pt idx="1468">
                  <c:v>25.801230883951952</c:v>
                </c:pt>
                <c:pt idx="1469">
                  <c:v>25.800626433274477</c:v>
                </c:pt>
                <c:pt idx="1470">
                  <c:v>25.800021622615297</c:v>
                </c:pt>
                <c:pt idx="1471">
                  <c:v>25.79941646281204</c:v>
                </c:pt>
                <c:pt idx="1472">
                  <c:v>25.798810895898267</c:v>
                </c:pt>
                <c:pt idx="1473">
                  <c:v>25.798205000479179</c:v>
                </c:pt>
                <c:pt idx="1474">
                  <c:v>25.797598787082581</c:v>
                </c:pt>
                <c:pt idx="1475">
                  <c:v>25.796992334605203</c:v>
                </c:pt>
                <c:pt idx="1476">
                  <c:v>25.796385675929201</c:v>
                </c:pt>
                <c:pt idx="1477">
                  <c:v>25.795778641396705</c:v>
                </c:pt>
                <c:pt idx="1478">
                  <c:v>25.79517133236379</c:v>
                </c:pt>
                <c:pt idx="1479">
                  <c:v>25.794563670659894</c:v>
                </c:pt>
                <c:pt idx="1480">
                  <c:v>25.793955778210691</c:v>
                </c:pt>
                <c:pt idx="1481">
                  <c:v>25.79334764539491</c:v>
                </c:pt>
                <c:pt idx="1482">
                  <c:v>25.79273928393949</c:v>
                </c:pt>
                <c:pt idx="1483">
                  <c:v>25.792130773986599</c:v>
                </c:pt>
                <c:pt idx="1484">
                  <c:v>25.791522059449896</c:v>
                </c:pt>
                <c:pt idx="1485">
                  <c:v>25.790913084430322</c:v>
                </c:pt>
                <c:pt idx="1486">
                  <c:v>25.790303929613717</c:v>
                </c:pt>
                <c:pt idx="1487">
                  <c:v>25.789694607620209</c:v>
                </c:pt>
                <c:pt idx="1488">
                  <c:v>25.789085199394957</c:v>
                </c:pt>
                <c:pt idx="1489">
                  <c:v>25.788475581362182</c:v>
                </c:pt>
                <c:pt idx="1490">
                  <c:v>25.787865971760038</c:v>
                </c:pt>
                <c:pt idx="1491">
                  <c:v>25.787256177604693</c:v>
                </c:pt>
                <c:pt idx="1492">
                  <c:v>25.786646349811765</c:v>
                </c:pt>
                <c:pt idx="1493">
                  <c:v>25.786036432643588</c:v>
                </c:pt>
                <c:pt idx="1494">
                  <c:v>25.785426302195024</c:v>
                </c:pt>
                <c:pt idx="1495">
                  <c:v>25.784816108792239</c:v>
                </c:pt>
                <c:pt idx="1496">
                  <c:v>25.784205933894501</c:v>
                </c:pt>
                <c:pt idx="1497">
                  <c:v>25.783595791506116</c:v>
                </c:pt>
                <c:pt idx="1498">
                  <c:v>25.782985626071024</c:v>
                </c:pt>
                <c:pt idx="1499">
                  <c:v>25.782375382055058</c:v>
                </c:pt>
                <c:pt idx="1500">
                  <c:v>25.781765142414184</c:v>
                </c:pt>
                <c:pt idx="1501">
                  <c:v>25.781154919109401</c:v>
                </c:pt>
                <c:pt idx="1502">
                  <c:v>25.780544726195206</c:v>
                </c:pt>
                <c:pt idx="1503">
                  <c:v>25.779934577721193</c:v>
                </c:pt>
                <c:pt idx="1504">
                  <c:v>25.779324417446905</c:v>
                </c:pt>
                <c:pt idx="1505">
                  <c:v>25.778714327597378</c:v>
                </c:pt>
                <c:pt idx="1506">
                  <c:v>25.778104390380527</c:v>
                </c:pt>
                <c:pt idx="1507">
                  <c:v>25.77749454952286</c:v>
                </c:pt>
                <c:pt idx="1508">
                  <c:v>25.776884887913393</c:v>
                </c:pt>
                <c:pt idx="1509">
                  <c:v>25.776275281778098</c:v>
                </c:pt>
                <c:pt idx="1510">
                  <c:v>25.775665880764169</c:v>
                </c:pt>
                <c:pt idx="1511">
                  <c:v>25.775056561767176</c:v>
                </c:pt>
                <c:pt idx="1512">
                  <c:v>25.774447405515112</c:v>
                </c:pt>
                <c:pt idx="1513">
                  <c:v>25.773838357740932</c:v>
                </c:pt>
                <c:pt idx="1514">
                  <c:v>25.773229567989638</c:v>
                </c:pt>
                <c:pt idx="1515">
                  <c:v>25.772620981228695</c:v>
                </c:pt>
                <c:pt idx="1516">
                  <c:v>25.772012679445261</c:v>
                </c:pt>
                <c:pt idx="1517">
                  <c:v>25.771404537968035</c:v>
                </c:pt>
                <c:pt idx="1518">
                  <c:v>25.770796570518989</c:v>
                </c:pt>
                <c:pt idx="1519">
                  <c:v>25.770188858251277</c:v>
                </c:pt>
                <c:pt idx="1520">
                  <c:v>25.769581482279573</c:v>
                </c:pt>
                <c:pt idx="1521">
                  <c:v>25.768974319169395</c:v>
                </c:pt>
                <c:pt idx="1522">
                  <c:v>25.768367518155465</c:v>
                </c:pt>
                <c:pt idx="1523">
                  <c:v>25.767761023947102</c:v>
                </c:pt>
                <c:pt idx="1524">
                  <c:v>25.767154850114931</c:v>
                </c:pt>
                <c:pt idx="1525">
                  <c:v>25.76654900813222</c:v>
                </c:pt>
                <c:pt idx="1526">
                  <c:v>25.765943511535749</c:v>
                </c:pt>
                <c:pt idx="1527">
                  <c:v>25.765338304986116</c:v>
                </c:pt>
                <c:pt idx="1528">
                  <c:v>25.764733537636925</c:v>
                </c:pt>
                <c:pt idx="1529">
                  <c:v>25.764129064816032</c:v>
                </c:pt>
                <c:pt idx="1530">
                  <c:v>25.763525009792925</c:v>
                </c:pt>
                <c:pt idx="1531">
                  <c:v>25.762921432362965</c:v>
                </c:pt>
                <c:pt idx="1532">
                  <c:v>25.762318277109834</c:v>
                </c:pt>
                <c:pt idx="1533">
                  <c:v>25.761715399264936</c:v>
                </c:pt>
                <c:pt idx="1534">
                  <c:v>25.761113037110132</c:v>
                </c:pt>
                <c:pt idx="1535">
                  <c:v>25.760511224375573</c:v>
                </c:pt>
                <c:pt idx="1536">
                  <c:v>25.759909884279622</c:v>
                </c:pt>
                <c:pt idx="1537">
                  <c:v>25.75930896113163</c:v>
                </c:pt>
                <c:pt idx="1538">
                  <c:v>25.758708603651883</c:v>
                </c:pt>
                <c:pt idx="1539">
                  <c:v>25.75810873555934</c:v>
                </c:pt>
                <c:pt idx="1540">
                  <c:v>25.757509410045319</c:v>
                </c:pt>
                <c:pt idx="1541">
                  <c:v>25.756910618873086</c:v>
                </c:pt>
                <c:pt idx="1542">
                  <c:v>25.756312374242665</c:v>
                </c:pt>
                <c:pt idx="1543">
                  <c:v>25.755714688354193</c:v>
                </c:pt>
                <c:pt idx="1544">
                  <c:v>25.755117552942917</c:v>
                </c:pt>
                <c:pt idx="1545">
                  <c:v>25.754520863671083</c:v>
                </c:pt>
                <c:pt idx="1546">
                  <c:v>25.753924927149679</c:v>
                </c:pt>
                <c:pt idx="1547">
                  <c:v>25.753329666902289</c:v>
                </c:pt>
                <c:pt idx="1548">
                  <c:v>25.752735026194763</c:v>
                </c:pt>
                <c:pt idx="1549">
                  <c:v>25.75214088009114</c:v>
                </c:pt>
                <c:pt idx="1550">
                  <c:v>25.751547377557657</c:v>
                </c:pt>
                <c:pt idx="1551">
                  <c:v>25.750954667501315</c:v>
                </c:pt>
                <c:pt idx="1552">
                  <c:v>25.750362556013094</c:v>
                </c:pt>
                <c:pt idx="1553">
                  <c:v>25.749771055623384</c:v>
                </c:pt>
                <c:pt idx="1554">
                  <c:v>25.749180314416446</c:v>
                </c:pt>
                <c:pt idx="1555">
                  <c:v>25.748590275987183</c:v>
                </c:pt>
                <c:pt idx="1556">
                  <c:v>25.748000883894246</c:v>
                </c:pt>
                <c:pt idx="1557">
                  <c:v>25.747412217952728</c:v>
                </c:pt>
                <c:pt idx="1558">
                  <c:v>25.746824357952612</c:v>
                </c:pt>
                <c:pt idx="1559">
                  <c:v>25.74623717924252</c:v>
                </c:pt>
                <c:pt idx="1560">
                  <c:v>25.74565089853586</c:v>
                </c:pt>
                <c:pt idx="1561">
                  <c:v>25.745065321680702</c:v>
                </c:pt>
                <c:pt idx="1562">
                  <c:v>25.744480597913697</c:v>
                </c:pt>
                <c:pt idx="1563">
                  <c:v>25.74389660123316</c:v>
                </c:pt>
                <c:pt idx="1564">
                  <c:v>25.743313412085104</c:v>
                </c:pt>
                <c:pt idx="1565">
                  <c:v>25.742731042122067</c:v>
                </c:pt>
                <c:pt idx="1566">
                  <c:v>25.742149571817134</c:v>
                </c:pt>
                <c:pt idx="1567">
                  <c:v>25.741568807112717</c:v>
                </c:pt>
                <c:pt idx="1568">
                  <c:v>25.740988964779262</c:v>
                </c:pt>
                <c:pt idx="1569">
                  <c:v>25.740409988380705</c:v>
                </c:pt>
                <c:pt idx="1570">
                  <c:v>25.739831958422847</c:v>
                </c:pt>
                <c:pt idx="1571">
                  <c:v>25.739254749040821</c:v>
                </c:pt>
                <c:pt idx="1572">
                  <c:v>25.738678440794541</c:v>
                </c:pt>
                <c:pt idx="1573">
                  <c:v>25.73810304616692</c:v>
                </c:pt>
                <c:pt idx="1574">
                  <c:v>25.73752857574318</c:v>
                </c:pt>
                <c:pt idx="1575">
                  <c:v>25.736955042169136</c:v>
                </c:pt>
                <c:pt idx="1576">
                  <c:v>25.736382389371428</c:v>
                </c:pt>
                <c:pt idx="1577">
                  <c:v>25.735810697603483</c:v>
                </c:pt>
                <c:pt idx="1578">
                  <c:v>25.735240047172969</c:v>
                </c:pt>
                <c:pt idx="1579">
                  <c:v>25.734670382168368</c:v>
                </c:pt>
                <c:pt idx="1580">
                  <c:v>25.734101783618243</c:v>
                </c:pt>
                <c:pt idx="1581">
                  <c:v>25.733534058104301</c:v>
                </c:pt>
                <c:pt idx="1582">
                  <c:v>25.732967491710809</c:v>
                </c:pt>
                <c:pt idx="1583">
                  <c:v>25.732401891011868</c:v>
                </c:pt>
                <c:pt idx="1584">
                  <c:v>25.731837337023695</c:v>
                </c:pt>
                <c:pt idx="1585">
                  <c:v>25.731273841974762</c:v>
                </c:pt>
                <c:pt idx="1586">
                  <c:v>25.730711486843063</c:v>
                </c:pt>
                <c:pt idx="1587">
                  <c:v>25.730150146268173</c:v>
                </c:pt>
                <c:pt idx="1588">
                  <c:v>25.729589833019745</c:v>
                </c:pt>
                <c:pt idx="1589">
                  <c:v>25.729030627272216</c:v>
                </c:pt>
                <c:pt idx="1590">
                  <c:v>25.728472540998403</c:v>
                </c:pt>
                <c:pt idx="1591">
                  <c:v>25.72791572298398</c:v>
                </c:pt>
                <c:pt idx="1592">
                  <c:v>25.727360048174205</c:v>
                </c:pt>
                <c:pt idx="1593">
                  <c:v>25.726805459567796</c:v>
                </c:pt>
                <c:pt idx="1594">
                  <c:v>25.726251969490146</c:v>
                </c:pt>
                <c:pt idx="1595">
                  <c:v>25.725699657675534</c:v>
                </c:pt>
                <c:pt idx="1596">
                  <c:v>25.725148535667525</c:v>
                </c:pt>
                <c:pt idx="1597">
                  <c:v>25.724598614945293</c:v>
                </c:pt>
                <c:pt idx="1598">
                  <c:v>25.724050043790694</c:v>
                </c:pt>
                <c:pt idx="1599">
                  <c:v>25.723502628581699</c:v>
                </c:pt>
                <c:pt idx="1600">
                  <c:v>25.722956380026105</c:v>
                </c:pt>
                <c:pt idx="1601">
                  <c:v>25.722411378162068</c:v>
                </c:pt>
                <c:pt idx="1602">
                  <c:v>25.721867702339239</c:v>
                </c:pt>
                <c:pt idx="1603">
                  <c:v>25.721325227488229</c:v>
                </c:pt>
                <c:pt idx="1604">
                  <c:v>25.720784169668431</c:v>
                </c:pt>
                <c:pt idx="1605">
                  <c:v>25.720244334905431</c:v>
                </c:pt>
                <c:pt idx="1606">
                  <c:v>25.719705870317902</c:v>
                </c:pt>
                <c:pt idx="1607">
                  <c:v>25.719168649820919</c:v>
                </c:pt>
                <c:pt idx="1608">
                  <c:v>25.718632753381858</c:v>
                </c:pt>
                <c:pt idx="1609">
                  <c:v>25.718098190244149</c:v>
                </c:pt>
                <c:pt idx="1610">
                  <c:v>25.717564971328535</c:v>
                </c:pt>
                <c:pt idx="1611">
                  <c:v>25.717033038654701</c:v>
                </c:pt>
                <c:pt idx="1612">
                  <c:v>25.716502538418123</c:v>
                </c:pt>
                <c:pt idx="1613">
                  <c:v>25.715973412302517</c:v>
                </c:pt>
                <c:pt idx="1614">
                  <c:v>25.715445669924666</c:v>
                </c:pt>
                <c:pt idx="1615">
                  <c:v>25.714919252610638</c:v>
                </c:pt>
                <c:pt idx="1616">
                  <c:v>25.71439423773456</c:v>
                </c:pt>
                <c:pt idx="1617">
                  <c:v>25.713870702485501</c:v>
                </c:pt>
                <c:pt idx="1618">
                  <c:v>25.713348656334244</c:v>
                </c:pt>
                <c:pt idx="1619">
                  <c:v>25.712827970538378</c:v>
                </c:pt>
                <c:pt idx="1620">
                  <c:v>25.712308775938595</c:v>
                </c:pt>
                <c:pt idx="1621">
                  <c:v>25.711791011576274</c:v>
                </c:pt>
                <c:pt idx="1622">
                  <c:v>25.711274889211307</c:v>
                </c:pt>
                <c:pt idx="1623">
                  <c:v>25.710760141681099</c:v>
                </c:pt>
                <c:pt idx="1624">
                  <c:v>25.710246979942578</c:v>
                </c:pt>
                <c:pt idx="1625">
                  <c:v>25.70973534147965</c:v>
                </c:pt>
                <c:pt idx="1626">
                  <c:v>25.709225231434502</c:v>
                </c:pt>
                <c:pt idx="1627">
                  <c:v>25.708716723196577</c:v>
                </c:pt>
                <c:pt idx="1628">
                  <c:v>25.708209615533214</c:v>
                </c:pt>
                <c:pt idx="1629">
                  <c:v>25.70770411716224</c:v>
                </c:pt>
                <c:pt idx="1630">
                  <c:v>25.707200095240086</c:v>
                </c:pt>
                <c:pt idx="1631">
                  <c:v>25.706697620834408</c:v>
                </c:pt>
                <c:pt idx="1632">
                  <c:v>25.706196764626604</c:v>
                </c:pt>
                <c:pt idx="1633">
                  <c:v>25.705697550718757</c:v>
                </c:pt>
                <c:pt idx="1634">
                  <c:v>25.705199891010928</c:v>
                </c:pt>
                <c:pt idx="1635">
                  <c:v>25.704703765772027</c:v>
                </c:pt>
                <c:pt idx="1636">
                  <c:v>25.704209128920624</c:v>
                </c:pt>
                <c:pt idx="1637">
                  <c:v>25.703716118813464</c:v>
                </c:pt>
                <c:pt idx="1638">
                  <c:v>25.703224530762188</c:v>
                </c:pt>
                <c:pt idx="1639">
                  <c:v>25.702734570160395</c:v>
                </c:pt>
                <c:pt idx="1640">
                  <c:v>25.702246101084082</c:v>
                </c:pt>
                <c:pt idx="1641">
                  <c:v>25.701759260382371</c:v>
                </c:pt>
                <c:pt idx="1642">
                  <c:v>25.701274047408177</c:v>
                </c:pt>
                <c:pt idx="1643">
                  <c:v>25.700790325163752</c:v>
                </c:pt>
                <c:pt idx="1644">
                  <c:v>25.700308161936096</c:v>
                </c:pt>
                <c:pt idx="1645">
                  <c:v>25.69982755778042</c:v>
                </c:pt>
                <c:pt idx="1646">
                  <c:v>25.699348511003375</c:v>
                </c:pt>
                <c:pt idx="1647">
                  <c:v>25.698871021479764</c:v>
                </c:pt>
                <c:pt idx="1648">
                  <c:v>25.698395088459879</c:v>
                </c:pt>
                <c:pt idx="1649">
                  <c:v>25.697920711654245</c:v>
                </c:pt>
                <c:pt idx="1650">
                  <c:v>25.697447889053329</c:v>
                </c:pt>
                <c:pt idx="1651">
                  <c:v>25.696976620195326</c:v>
                </c:pt>
                <c:pt idx="1652">
                  <c:v>25.696506835887384</c:v>
                </c:pt>
                <c:pt idx="1653">
                  <c:v>25.696038671154842</c:v>
                </c:pt>
                <c:pt idx="1654">
                  <c:v>25.695571988544337</c:v>
                </c:pt>
                <c:pt idx="1655">
                  <c:v>25.695106922920147</c:v>
                </c:pt>
                <c:pt idx="1656">
                  <c:v>25.694643404765579</c:v>
                </c:pt>
                <c:pt idx="1657">
                  <c:v>25.694181432583566</c:v>
                </c:pt>
                <c:pt idx="1658">
                  <c:v>25.69372100481355</c:v>
                </c:pt>
                <c:pt idx="1659">
                  <c:v>25.693262051749226</c:v>
                </c:pt>
                <c:pt idx="1660">
                  <c:v>25.692804776545206</c:v>
                </c:pt>
                <c:pt idx="1661">
                  <c:v>25.692348972131725</c:v>
                </c:pt>
                <c:pt idx="1662">
                  <c:v>25.691894705849499</c:v>
                </c:pt>
                <c:pt idx="1663">
                  <c:v>25.691441974785494</c:v>
                </c:pt>
                <c:pt idx="1664">
                  <c:v>25.690990777537046</c:v>
                </c:pt>
                <c:pt idx="1665">
                  <c:v>25.690541044044135</c:v>
                </c:pt>
                <c:pt idx="1666">
                  <c:v>25.69009290848588</c:v>
                </c:pt>
                <c:pt idx="1667">
                  <c:v>25.689646369306175</c:v>
                </c:pt>
                <c:pt idx="1668">
                  <c:v>25.689201287673672</c:v>
                </c:pt>
                <c:pt idx="1669">
                  <c:v>25.688757797585378</c:v>
                </c:pt>
                <c:pt idx="1670">
                  <c:v>25.68831576009519</c:v>
                </c:pt>
                <c:pt idx="1671">
                  <c:v>25.687875310092995</c:v>
                </c:pt>
                <c:pt idx="1672">
                  <c:v>25.687436376613718</c:v>
                </c:pt>
                <c:pt idx="1673">
                  <c:v>25.686998888644681</c:v>
                </c:pt>
                <c:pt idx="1674">
                  <c:v>25.68656291281561</c:v>
                </c:pt>
                <c:pt idx="1675">
                  <c:v>25.686128445616767</c:v>
                </c:pt>
                <c:pt idx="1676">
                  <c:v>25.685695484998035</c:v>
                </c:pt>
                <c:pt idx="1677">
                  <c:v>25.68526411823516</c:v>
                </c:pt>
                <c:pt idx="1678">
                  <c:v>25.684834162954044</c:v>
                </c:pt>
                <c:pt idx="1679">
                  <c:v>25.684405706316991</c:v>
                </c:pt>
                <c:pt idx="1680">
                  <c:v>25.68397881415051</c:v>
                </c:pt>
                <c:pt idx="1681">
                  <c:v>25.683553415074975</c:v>
                </c:pt>
                <c:pt idx="1682">
                  <c:v>25.683129437663879</c:v>
                </c:pt>
                <c:pt idx="1683">
                  <c:v>25.682706947583068</c:v>
                </c:pt>
                <c:pt idx="1684">
                  <c:v>25.682285873775736</c:v>
                </c:pt>
                <c:pt idx="1685">
                  <c:v>25.681866349392692</c:v>
                </c:pt>
                <c:pt idx="1686">
                  <c:v>25.681448303255266</c:v>
                </c:pt>
                <c:pt idx="1687">
                  <c:v>25.681031664111245</c:v>
                </c:pt>
                <c:pt idx="1688">
                  <c:v>25.680616564880914</c:v>
                </c:pt>
                <c:pt idx="1689">
                  <c:v>25.680202866058739</c:v>
                </c:pt>
                <c:pt idx="1690">
                  <c:v>25.679790700413506</c:v>
                </c:pt>
                <c:pt idx="1691">
                  <c:v>25.67937999639523</c:v>
                </c:pt>
                <c:pt idx="1692">
                  <c:v>25.678970819046121</c:v>
                </c:pt>
                <c:pt idx="1693">
                  <c:v>25.678563096254635</c:v>
                </c:pt>
                <c:pt idx="1694">
                  <c:v>25.678156755866176</c:v>
                </c:pt>
                <c:pt idx="1695">
                  <c:v>25.67775186277018</c:v>
                </c:pt>
                <c:pt idx="1696">
                  <c:v>25.67734834515436</c:v>
                </c:pt>
                <c:pt idx="1697">
                  <c:v>25.676946335388365</c:v>
                </c:pt>
                <c:pt idx="1698">
                  <c:v>25.676545761522597</c:v>
                </c:pt>
                <c:pt idx="1699">
                  <c:v>25.676146688159587</c:v>
                </c:pt>
                <c:pt idx="1700">
                  <c:v>25.675749042766565</c:v>
                </c:pt>
                <c:pt idx="1701">
                  <c:v>25.675352821304173</c:v>
                </c:pt>
                <c:pt idx="1702">
                  <c:v>25.674957883073247</c:v>
                </c:pt>
                <c:pt idx="1703">
                  <c:v>25.674564450350051</c:v>
                </c:pt>
                <c:pt idx="1704">
                  <c:v>25.674172407876434</c:v>
                </c:pt>
                <c:pt idx="1705">
                  <c:v>25.673781683004439</c:v>
                </c:pt>
                <c:pt idx="1706">
                  <c:v>25.673392518802807</c:v>
                </c:pt>
                <c:pt idx="1707">
                  <c:v>25.673004684661706</c:v>
                </c:pt>
                <c:pt idx="1708">
                  <c:v>25.672618176627022</c:v>
                </c:pt>
                <c:pt idx="1709">
                  <c:v>25.672233126845512</c:v>
                </c:pt>
                <c:pt idx="1710">
                  <c:v>25.671849530366273</c:v>
                </c:pt>
                <c:pt idx="1711">
                  <c:v>25.671467246025504</c:v>
                </c:pt>
                <c:pt idx="1712">
                  <c:v>25.671086427493996</c:v>
                </c:pt>
                <c:pt idx="1713">
                  <c:v>25.670706980795487</c:v>
                </c:pt>
                <c:pt idx="1714">
                  <c:v>25.670328879153431</c:v>
                </c:pt>
                <c:pt idx="1715">
                  <c:v>25.669952139591807</c:v>
                </c:pt>
                <c:pt idx="1716">
                  <c:v>25.669576688909263</c:v>
                </c:pt>
                <c:pt idx="1717">
                  <c:v>25.669202659394337</c:v>
                </c:pt>
                <c:pt idx="1718">
                  <c:v>25.668829909295233</c:v>
                </c:pt>
                <c:pt idx="1719">
                  <c:v>25.668458570837586</c:v>
                </c:pt>
                <c:pt idx="1720">
                  <c:v>25.6680884341325</c:v>
                </c:pt>
                <c:pt idx="1721">
                  <c:v>25.667719698976345</c:v>
                </c:pt>
                <c:pt idx="1722">
                  <c:v>25.66735236091225</c:v>
                </c:pt>
                <c:pt idx="1723">
                  <c:v>25.666986278058012</c:v>
                </c:pt>
                <c:pt idx="1724">
                  <c:v>25.666621582480438</c:v>
                </c:pt>
                <c:pt idx="1725">
                  <c:v>25.666258064185715</c:v>
                </c:pt>
                <c:pt idx="1726">
                  <c:v>25.665895854758116</c:v>
                </c:pt>
                <c:pt idx="1727">
                  <c:v>25.665535017262791</c:v>
                </c:pt>
                <c:pt idx="1728">
                  <c:v>25.665175478592882</c:v>
                </c:pt>
                <c:pt idx="1729">
                  <c:v>25.664817233692826</c:v>
                </c:pt>
                <c:pt idx="1730">
                  <c:v>25.664460345975478</c:v>
                </c:pt>
                <c:pt idx="1731">
                  <c:v>25.664104673422383</c:v>
                </c:pt>
                <c:pt idx="1732">
                  <c:v>25.663750279454757</c:v>
                </c:pt>
                <c:pt idx="1733">
                  <c:v>25.66339722749688</c:v>
                </c:pt>
                <c:pt idx="1734">
                  <c:v>25.663045307487685</c:v>
                </c:pt>
                <c:pt idx="1735">
                  <c:v>25.662694650916013</c:v>
                </c:pt>
                <c:pt idx="1736">
                  <c:v>25.662345320790219</c:v>
                </c:pt>
                <c:pt idx="1737">
                  <c:v>25.661997244379151</c:v>
                </c:pt>
                <c:pt idx="1738">
                  <c:v>25.661650416225033</c:v>
                </c:pt>
                <c:pt idx="1739">
                  <c:v>25.661304830887889</c:v>
                </c:pt>
                <c:pt idx="1740">
                  <c:v>25.660960415658526</c:v>
                </c:pt>
                <c:pt idx="1741">
                  <c:v>25.660617301630278</c:v>
                </c:pt>
                <c:pt idx="1742">
                  <c:v>25.660275484155711</c:v>
                </c:pt>
                <c:pt idx="1743">
                  <c:v>25.659934821290079</c:v>
                </c:pt>
                <c:pt idx="1744">
                  <c:v>25.659595376866829</c:v>
                </c:pt>
                <c:pt idx="1745">
                  <c:v>25.659257213582421</c:v>
                </c:pt>
                <c:pt idx="1746">
                  <c:v>25.658920189987573</c:v>
                </c:pt>
                <c:pt idx="1747">
                  <c:v>25.658584459326146</c:v>
                </c:pt>
                <c:pt idx="1748">
                  <c:v>25.658249769339019</c:v>
                </c:pt>
                <c:pt idx="1749">
                  <c:v>25.657916341077687</c:v>
                </c:pt>
                <c:pt idx="1750">
                  <c:v>25.657584170247443</c:v>
                </c:pt>
                <c:pt idx="1751">
                  <c:v>25.657253183816092</c:v>
                </c:pt>
                <c:pt idx="1752">
                  <c:v>25.65692330884406</c:v>
                </c:pt>
                <c:pt idx="1753">
                  <c:v>25.656594677789791</c:v>
                </c:pt>
                <c:pt idx="1754">
                  <c:v>25.656267149812756</c:v>
                </c:pt>
                <c:pt idx="1755">
                  <c:v>25.655940788327626</c:v>
                </c:pt>
                <c:pt idx="1756">
                  <c:v>25.655615589505768</c:v>
                </c:pt>
                <c:pt idx="1757">
                  <c:v>25.655291549573345</c:v>
                </c:pt>
                <c:pt idx="1758">
                  <c:v>25.654968732118252</c:v>
                </c:pt>
                <c:pt idx="1759">
                  <c:v>25.654647065023433</c:v>
                </c:pt>
                <c:pt idx="1760">
                  <c:v>25.654326476204481</c:v>
                </c:pt>
                <c:pt idx="1761">
                  <c:v>25.654006961304706</c:v>
                </c:pt>
                <c:pt idx="1762">
                  <c:v>25.653688584787073</c:v>
                </c:pt>
                <c:pt idx="1763">
                  <c:v>25.653371479177302</c:v>
                </c:pt>
                <c:pt idx="1764">
                  <c:v>25.653055435992723</c:v>
                </c:pt>
                <c:pt idx="1765">
                  <c:v>25.652740450915569</c:v>
                </c:pt>
                <c:pt idx="1766">
                  <c:v>25.652426656454807</c:v>
                </c:pt>
                <c:pt idx="1767">
                  <c:v>25.65211391253014</c:v>
                </c:pt>
                <c:pt idx="1768">
                  <c:v>25.651802351275901</c:v>
                </c:pt>
                <c:pt idx="1769">
                  <c:v>25.651491901014811</c:v>
                </c:pt>
                <c:pt idx="1770">
                  <c:v>25.651182625460105</c:v>
                </c:pt>
                <c:pt idx="1771">
                  <c:v>25.650874452565077</c:v>
                </c:pt>
                <c:pt idx="1772">
                  <c:v>25.650567241876502</c:v>
                </c:pt>
                <c:pt idx="1773">
                  <c:v>25.650261262307719</c:v>
                </c:pt>
                <c:pt idx="1774">
                  <c:v>25.649956373404908</c:v>
                </c:pt>
                <c:pt idx="1775">
                  <c:v>25.649652502770881</c:v>
                </c:pt>
                <c:pt idx="1776">
                  <c:v>25.649349557588838</c:v>
                </c:pt>
                <c:pt idx="1777">
                  <c:v>25.649047759117806</c:v>
                </c:pt>
                <c:pt idx="1778">
                  <c:v>25.64874712447082</c:v>
                </c:pt>
                <c:pt idx="1779">
                  <c:v>25.648447560500681</c:v>
                </c:pt>
                <c:pt idx="1780">
                  <c:v>25.648149063579506</c:v>
                </c:pt>
                <c:pt idx="1781">
                  <c:v>25.647851697445898</c:v>
                </c:pt>
                <c:pt idx="1782">
                  <c:v>25.647555321697894</c:v>
                </c:pt>
                <c:pt idx="1783">
                  <c:v>25.647260069153063</c:v>
                </c:pt>
                <c:pt idx="1784">
                  <c:v>25.646965867478144</c:v>
                </c:pt>
                <c:pt idx="1785">
                  <c:v>25.646672644356073</c:v>
                </c:pt>
                <c:pt idx="1786">
                  <c:v>25.6463804642475</c:v>
                </c:pt>
                <c:pt idx="1787">
                  <c:v>25.64608932324013</c:v>
                </c:pt>
                <c:pt idx="1788">
                  <c:v>25.645799217438377</c:v>
                </c:pt>
                <c:pt idx="1789">
                  <c:v>25.645510074913105</c:v>
                </c:pt>
                <c:pt idx="1790">
                  <c:v>25.64522202787483</c:v>
                </c:pt>
                <c:pt idx="1791">
                  <c:v>25.644935072765453</c:v>
                </c:pt>
                <c:pt idx="1792">
                  <c:v>25.644649068947921</c:v>
                </c:pt>
                <c:pt idx="1793">
                  <c:v>25.644364080920191</c:v>
                </c:pt>
                <c:pt idx="1794">
                  <c:v>25.644080173204177</c:v>
                </c:pt>
                <c:pt idx="1795">
                  <c:v>25.643797205236602</c:v>
                </c:pt>
                <c:pt idx="1796">
                  <c:v>25.643515241573866</c:v>
                </c:pt>
                <c:pt idx="1797">
                  <c:v>25.643234278420024</c:v>
                </c:pt>
                <c:pt idx="1798">
                  <c:v>25.642954311990589</c:v>
                </c:pt>
                <c:pt idx="1799">
                  <c:v>25.642675406853474</c:v>
                </c:pt>
                <c:pt idx="1800">
                  <c:v>25.642397422470648</c:v>
                </c:pt>
                <c:pt idx="1801">
                  <c:v>25.642120512939105</c:v>
                </c:pt>
                <c:pt idx="1802">
                  <c:v>25.641844495291679</c:v>
                </c:pt>
                <c:pt idx="1803">
                  <c:v>25.641569387224671</c:v>
                </c:pt>
                <c:pt idx="1804">
                  <c:v>25.641295320979882</c:v>
                </c:pt>
                <c:pt idx="1805">
                  <c:v>25.641022224678103</c:v>
                </c:pt>
                <c:pt idx="1806">
                  <c:v>25.640750094478619</c:v>
                </c:pt>
                <c:pt idx="1807">
                  <c:v>25.640478858492315</c:v>
                </c:pt>
                <c:pt idx="1808">
                  <c:v>25.640208648925096</c:v>
                </c:pt>
                <c:pt idx="1809">
                  <c:v>25.639939483402955</c:v>
                </c:pt>
                <c:pt idx="1810">
                  <c:v>25.639671247266453</c:v>
                </c:pt>
                <c:pt idx="1811">
                  <c:v>25.639403821435426</c:v>
                </c:pt>
                <c:pt idx="1812">
                  <c:v>25.639137406414548</c:v>
                </c:pt>
                <c:pt idx="1813">
                  <c:v>25.638871930541001</c:v>
                </c:pt>
                <c:pt idx="1814">
                  <c:v>25.638607389258055</c:v>
                </c:pt>
                <c:pt idx="1815">
                  <c:v>25.638343778896878</c:v>
                </c:pt>
                <c:pt idx="1816">
                  <c:v>25.638081027430502</c:v>
                </c:pt>
                <c:pt idx="1817">
                  <c:v>25.637819266925959</c:v>
                </c:pt>
                <c:pt idx="1818">
                  <c:v>25.63755849366942</c:v>
                </c:pt>
                <c:pt idx="1819">
                  <c:v>25.637298567276005</c:v>
                </c:pt>
                <c:pt idx="1820">
                  <c:v>25.637039551463968</c:v>
                </c:pt>
                <c:pt idx="1821">
                  <c:v>25.636781442526843</c:v>
                </c:pt>
                <c:pt idx="1822">
                  <c:v>25.636524236489549</c:v>
                </c:pt>
                <c:pt idx="1823">
                  <c:v>25.636267861385118</c:v>
                </c:pt>
                <c:pt idx="1824">
                  <c:v>25.636012449389614</c:v>
                </c:pt>
                <c:pt idx="1825">
                  <c:v>25.635757860599501</c:v>
                </c:pt>
                <c:pt idx="1826">
                  <c:v>25.635504227580785</c:v>
                </c:pt>
                <c:pt idx="1827">
                  <c:v>25.635251409949511</c:v>
                </c:pt>
                <c:pt idx="1828">
                  <c:v>25.634999608664536</c:v>
                </c:pt>
                <c:pt idx="1829">
                  <c:v>25.634748683689722</c:v>
                </c:pt>
                <c:pt idx="1830">
                  <c:v>25.634498563050997</c:v>
                </c:pt>
                <c:pt idx="1831">
                  <c:v>25.634249311443554</c:v>
                </c:pt>
                <c:pt idx="1832">
                  <c:v>25.634000925286287</c:v>
                </c:pt>
                <c:pt idx="1833">
                  <c:v>25.633753401042561</c:v>
                </c:pt>
                <c:pt idx="1834">
                  <c:v>25.633506803526721</c:v>
                </c:pt>
                <c:pt idx="1835">
                  <c:v>25.633260992657679</c:v>
                </c:pt>
                <c:pt idx="1836">
                  <c:v>25.633015965293353</c:v>
                </c:pt>
                <c:pt idx="1837">
                  <c:v>25.632771854094305</c:v>
                </c:pt>
                <c:pt idx="1838">
                  <c:v>25.632528587675576</c:v>
                </c:pt>
                <c:pt idx="1839">
                  <c:v>25.632286252212527</c:v>
                </c:pt>
                <c:pt idx="1840">
                  <c:v>25.632044665429699</c:v>
                </c:pt>
                <c:pt idx="1841">
                  <c:v>25.631803913566152</c:v>
                </c:pt>
                <c:pt idx="1842">
                  <c:v>25.631563993383285</c:v>
                </c:pt>
                <c:pt idx="1843">
                  <c:v>25.631324969970617</c:v>
                </c:pt>
                <c:pt idx="1844">
                  <c:v>25.631086703560086</c:v>
                </c:pt>
                <c:pt idx="1845">
                  <c:v>25.630849327612953</c:v>
                </c:pt>
                <c:pt idx="1846">
                  <c:v>25.630612702439254</c:v>
                </c:pt>
                <c:pt idx="1847">
                  <c:v>25.630376893256233</c:v>
                </c:pt>
                <c:pt idx="1848">
                  <c:v>25.630141897014738</c:v>
                </c:pt>
                <c:pt idx="1849">
                  <c:v>25.629907642676979</c:v>
                </c:pt>
                <c:pt idx="1850">
                  <c:v>25.629674263578273</c:v>
                </c:pt>
                <c:pt idx="1851">
                  <c:v>25.629441688235374</c:v>
                </c:pt>
                <c:pt idx="1852">
                  <c:v>25.629209914032199</c:v>
                </c:pt>
                <c:pt idx="1853">
                  <c:v>25.628978938117491</c:v>
                </c:pt>
                <c:pt idx="1854">
                  <c:v>25.628748757668614</c:v>
                </c:pt>
                <c:pt idx="1855">
                  <c:v>25.628519301859431</c:v>
                </c:pt>
                <c:pt idx="1856">
                  <c:v>25.62829077220621</c:v>
                </c:pt>
                <c:pt idx="1857">
                  <c:v>25.628062961576102</c:v>
                </c:pt>
                <c:pt idx="1858">
                  <c:v>25.627835866876957</c:v>
                </c:pt>
                <c:pt idx="1859">
                  <c:v>25.627609689817486</c:v>
                </c:pt>
                <c:pt idx="1860">
                  <c:v>25.627384223185466</c:v>
                </c:pt>
                <c:pt idx="1861">
                  <c:v>25.627159463788612</c:v>
                </c:pt>
                <c:pt idx="1862">
                  <c:v>25.626935476928185</c:v>
                </c:pt>
                <c:pt idx="1863">
                  <c:v>25.626712259595461</c:v>
                </c:pt>
                <c:pt idx="1864">
                  <c:v>25.626489877004261</c:v>
                </c:pt>
                <c:pt idx="1865">
                  <c:v>25.626268325790193</c:v>
                </c:pt>
                <c:pt idx="1866">
                  <c:v>25.626047534777168</c:v>
                </c:pt>
                <c:pt idx="1867">
                  <c:v>25.625827500761172</c:v>
                </c:pt>
                <c:pt idx="1868">
                  <c:v>25.62560817367779</c:v>
                </c:pt>
                <c:pt idx="1869">
                  <c:v>25.625389507668306</c:v>
                </c:pt>
                <c:pt idx="1870">
                  <c:v>25.625171725186039</c:v>
                </c:pt>
                <c:pt idx="1871">
                  <c:v>25.624954550385478</c:v>
                </c:pt>
                <c:pt idx="1872">
                  <c:v>25.62473818424316</c:v>
                </c:pt>
                <c:pt idx="1873">
                  <c:v>25.624522555408181</c:v>
                </c:pt>
                <c:pt idx="1874">
                  <c:v>25.624307592502934</c:v>
                </c:pt>
                <c:pt idx="1875">
                  <c:v>25.624093496420766</c:v>
                </c:pt>
                <c:pt idx="1876">
                  <c:v>25.623880059239429</c:v>
                </c:pt>
                <c:pt idx="1877">
                  <c:v>25.623667414057227</c:v>
                </c:pt>
                <c:pt idx="1878">
                  <c:v>25.623455489172489</c:v>
                </c:pt>
                <c:pt idx="1879">
                  <c:v>25.623244212835591</c:v>
                </c:pt>
                <c:pt idx="1880">
                  <c:v>25.623033718006059</c:v>
                </c:pt>
                <c:pt idx="1881">
                  <c:v>25.622823864601731</c:v>
                </c:pt>
                <c:pt idx="1882">
                  <c:v>25.622614717268263</c:v>
                </c:pt>
                <c:pt idx="1883">
                  <c:v>25.622406340631649</c:v>
                </c:pt>
                <c:pt idx="1884">
                  <c:v>25.62219859456048</c:v>
                </c:pt>
                <c:pt idx="1885">
                  <c:v>25.621991475636968</c:v>
                </c:pt>
                <c:pt idx="1886">
                  <c:v>25.621785205610404</c:v>
                </c:pt>
                <c:pt idx="1887">
                  <c:v>25.621579534157057</c:v>
                </c:pt>
                <c:pt idx="1888">
                  <c:v>25.621374478465857</c:v>
                </c:pt>
                <c:pt idx="1889">
                  <c:v>25.621170102995318</c:v>
                </c:pt>
                <c:pt idx="1890">
                  <c:v>25.620966471935333</c:v>
                </c:pt>
                <c:pt idx="1891">
                  <c:v>25.620763445433564</c:v>
                </c:pt>
                <c:pt idx="1892">
                  <c:v>25.620561155630778</c:v>
                </c:pt>
                <c:pt idx="1893">
                  <c:v>25.620359462624474</c:v>
                </c:pt>
                <c:pt idx="1894">
                  <c:v>25.620158498747475</c:v>
                </c:pt>
                <c:pt idx="1895">
                  <c:v>25.619958281037434</c:v>
                </c:pt>
                <c:pt idx="1896">
                  <c:v>25.619758716671495</c:v>
                </c:pt>
                <c:pt idx="1897">
                  <c:v>25.619559801344902</c:v>
                </c:pt>
                <c:pt idx="1898">
                  <c:v>25.619361531461234</c:v>
                </c:pt>
                <c:pt idx="1899">
                  <c:v>25.619163813822301</c:v>
                </c:pt>
                <c:pt idx="1900">
                  <c:v>25.618966802274784</c:v>
                </c:pt>
                <c:pt idx="1901">
                  <c:v>25.618770356614831</c:v>
                </c:pt>
                <c:pt idx="1902">
                  <c:v>25.61857454136031</c:v>
                </c:pt>
                <c:pt idx="1903">
                  <c:v>25.618379353059588</c:v>
                </c:pt>
                <c:pt idx="1904">
                  <c:v>25.618184855826367</c:v>
                </c:pt>
                <c:pt idx="1905">
                  <c:v>25.617990909994539</c:v>
                </c:pt>
                <c:pt idx="1906">
                  <c:v>25.617797511655244</c:v>
                </c:pt>
                <c:pt idx="1907">
                  <c:v>25.617604725319001</c:v>
                </c:pt>
                <c:pt idx="1908">
                  <c:v>25.617412547244687</c:v>
                </c:pt>
                <c:pt idx="1909">
                  <c:v>25.617221041660777</c:v>
                </c:pt>
                <c:pt idx="1910">
                  <c:v>25.617030069054177</c:v>
                </c:pt>
                <c:pt idx="1911">
                  <c:v>25.61683974011941</c:v>
                </c:pt>
                <c:pt idx="1912">
                  <c:v>25.616650025235071</c:v>
                </c:pt>
                <c:pt idx="1913">
                  <c:v>25.616460899368118</c:v>
                </c:pt>
                <c:pt idx="1914">
                  <c:v>25.616272201215818</c:v>
                </c:pt>
                <c:pt idx="1915">
                  <c:v>25.616084241104268</c:v>
                </c:pt>
                <c:pt idx="1916">
                  <c:v>25.615896926023254</c:v>
                </c:pt>
                <c:pt idx="1917">
                  <c:v>25.615710026483193</c:v>
                </c:pt>
                <c:pt idx="1918">
                  <c:v>25.615523784413369</c:v>
                </c:pt>
                <c:pt idx="1919">
                  <c:v>25.615338106227082</c:v>
                </c:pt>
                <c:pt idx="1920">
                  <c:v>25.615153056023658</c:v>
                </c:pt>
                <c:pt idx="1921">
                  <c:v>25.614968493034041</c:v>
                </c:pt>
                <c:pt idx="1922">
                  <c:v>25.61478441306048</c:v>
                </c:pt>
                <c:pt idx="1923">
                  <c:v>25.614600947633154</c:v>
                </c:pt>
                <c:pt idx="1924">
                  <c:v>25.614418024284223</c:v>
                </c:pt>
                <c:pt idx="1925">
                  <c:v>25.614235706723829</c:v>
                </c:pt>
                <c:pt idx="1926">
                  <c:v>25.614053854252223</c:v>
                </c:pt>
                <c:pt idx="1927">
                  <c:v>25.613872530122322</c:v>
                </c:pt>
                <c:pt idx="1928">
                  <c:v>25.613691661997777</c:v>
                </c:pt>
                <c:pt idx="1929">
                  <c:v>25.61351138128575</c:v>
                </c:pt>
                <c:pt idx="1930">
                  <c:v>25.613331615418737</c:v>
                </c:pt>
                <c:pt idx="1931">
                  <c:v>25.613152428011521</c:v>
                </c:pt>
                <c:pt idx="1932">
                  <c:v>25.612973610117294</c:v>
                </c:pt>
                <c:pt idx="1933">
                  <c:v>25.612795361331713</c:v>
                </c:pt>
                <c:pt idx="1934">
                  <c:v>25.612617677283538</c:v>
                </c:pt>
                <c:pt idx="1935">
                  <c:v>25.612440485201269</c:v>
                </c:pt>
                <c:pt idx="1936">
                  <c:v>25.6122637125114</c:v>
                </c:pt>
                <c:pt idx="1937">
                  <c:v>25.612087490574275</c:v>
                </c:pt>
                <c:pt idx="1938">
                  <c:v>25.611911610588841</c:v>
                </c:pt>
                <c:pt idx="1939">
                  <c:v>25.611736272023638</c:v>
                </c:pt>
                <c:pt idx="1940">
                  <c:v>25.611561470343915</c:v>
                </c:pt>
                <c:pt idx="1941">
                  <c:v>25.611386996419</c:v>
                </c:pt>
                <c:pt idx="1942">
                  <c:v>25.611213117756918</c:v>
                </c:pt>
                <c:pt idx="1943">
                  <c:v>25.611039557160556</c:v>
                </c:pt>
                <c:pt idx="1944">
                  <c:v>25.610849025848935</c:v>
                </c:pt>
                <c:pt idx="1945">
                  <c:v>25.610659997304566</c:v>
                </c:pt>
                <c:pt idx="1946">
                  <c:v>25.610472596165671</c:v>
                </c:pt>
                <c:pt idx="1947">
                  <c:v>25.610286740579397</c:v>
                </c:pt>
                <c:pt idx="1948">
                  <c:v>25.610102416481062</c:v>
                </c:pt>
                <c:pt idx="1949">
                  <c:v>25.609919608984313</c:v>
                </c:pt>
                <c:pt idx="1950">
                  <c:v>25.609738231756328</c:v>
                </c:pt>
                <c:pt idx="1951">
                  <c:v>25.609558408475664</c:v>
                </c:pt>
                <c:pt idx="1952">
                  <c:v>25.609380144307188</c:v>
                </c:pt>
                <c:pt idx="1953">
                  <c:v>25.609203163033495</c:v>
                </c:pt>
                <c:pt idx="1954">
                  <c:v>25.609027868595518</c:v>
                </c:pt>
                <c:pt idx="1955">
                  <c:v>25.608853721440109</c:v>
                </c:pt>
                <c:pt idx="1956">
                  <c:v>25.608681031294857</c:v>
                </c:pt>
                <c:pt idx="1957">
                  <c:v>25.608509726838943</c:v>
                </c:pt>
                <c:pt idx="1958">
                  <c:v>25.608339667106154</c:v>
                </c:pt>
                <c:pt idx="1959">
                  <c:v>25.608171020207593</c:v>
                </c:pt>
                <c:pt idx="1960">
                  <c:v>25.608003740275088</c:v>
                </c:pt>
                <c:pt idx="1961">
                  <c:v>25.607837557037243</c:v>
                </c:pt>
                <c:pt idx="1962">
                  <c:v>25.607672764044196</c:v>
                </c:pt>
                <c:pt idx="1963">
                  <c:v>25.607509036564384</c:v>
                </c:pt>
                <c:pt idx="1964">
                  <c:v>25.607346571729998</c:v>
                </c:pt>
                <c:pt idx="1965">
                  <c:v>25.607185267124745</c:v>
                </c:pt>
                <c:pt idx="1966">
                  <c:v>25.60702509436603</c:v>
                </c:pt>
                <c:pt idx="1967">
                  <c:v>25.606866024271564</c:v>
                </c:pt>
                <c:pt idx="1968">
                  <c:v>25.606707949819185</c:v>
                </c:pt>
                <c:pt idx="1969">
                  <c:v>25.606550916347999</c:v>
                </c:pt>
                <c:pt idx="1970">
                  <c:v>25.606394891597624</c:v>
                </c:pt>
                <c:pt idx="1971">
                  <c:v>25.606239920289571</c:v>
                </c:pt>
                <c:pt idx="1972">
                  <c:v>25.606085811603837</c:v>
                </c:pt>
                <c:pt idx="1973">
                  <c:v>25.605932607903657</c:v>
                </c:pt>
                <c:pt idx="1974">
                  <c:v>25.60578035203045</c:v>
                </c:pt>
                <c:pt idx="1975">
                  <c:v>25.605628927022881</c:v>
                </c:pt>
                <c:pt idx="1976">
                  <c:v>25.60547829332063</c:v>
                </c:pt>
                <c:pt idx="1977">
                  <c:v>25.605328329617546</c:v>
                </c:pt>
                <c:pt idx="1978">
                  <c:v>25.605179156113525</c:v>
                </c:pt>
                <c:pt idx="1979">
                  <c:v>25.605030568720601</c:v>
                </c:pt>
                <c:pt idx="1980">
                  <c:v>25.604882605774041</c:v>
                </c:pt>
                <c:pt idx="1981">
                  <c:v>25.604735306760272</c:v>
                </c:pt>
                <c:pt idx="1982">
                  <c:v>25.604588629573147</c:v>
                </c:pt>
                <c:pt idx="1983">
                  <c:v>25.604442281009224</c:v>
                </c:pt>
                <c:pt idx="1984">
                  <c:v>25.604296466791585</c:v>
                </c:pt>
                <c:pt idx="1985">
                  <c:v>25.604151144782648</c:v>
                </c:pt>
                <c:pt idx="1986">
                  <c:v>25.604006102945274</c:v>
                </c:pt>
                <c:pt idx="1987">
                  <c:v>25.603861467586583</c:v>
                </c:pt>
                <c:pt idx="1988">
                  <c:v>25.603717024277</c:v>
                </c:pt>
                <c:pt idx="1989">
                  <c:v>25.60357281423757</c:v>
                </c:pt>
                <c:pt idx="1990">
                  <c:v>25.603428793407062</c:v>
                </c:pt>
                <c:pt idx="1991">
                  <c:v>25.603284917839076</c:v>
                </c:pt>
                <c:pt idx="1992">
                  <c:v>25.60314105621076</c:v>
                </c:pt>
                <c:pt idx="1993">
                  <c:v>25.602997342492024</c:v>
                </c:pt>
                <c:pt idx="1994">
                  <c:v>25.602853559272702</c:v>
                </c:pt>
                <c:pt idx="1995">
                  <c:v>25.60270993471368</c:v>
                </c:pt>
                <c:pt idx="1996">
                  <c:v>25.602566072524567</c:v>
                </c:pt>
                <c:pt idx="1997">
                  <c:v>25.602422042748994</c:v>
                </c:pt>
                <c:pt idx="1998">
                  <c:v>25.602277690201422</c:v>
                </c:pt>
                <c:pt idx="1999">
                  <c:v>25.602132899734432</c:v>
                </c:pt>
                <c:pt idx="2000">
                  <c:v>25.601987559936365</c:v>
                </c:pt>
                <c:pt idx="2001">
                  <c:v>25.601841843565055</c:v>
                </c:pt>
                <c:pt idx="2002">
                  <c:v>25.601695653736524</c:v>
                </c:pt>
                <c:pt idx="2003">
                  <c:v>25.601548992096472</c:v>
                </c:pt>
                <c:pt idx="2004">
                  <c:v>25.601401771007279</c:v>
                </c:pt>
                <c:pt idx="2005">
                  <c:v>25.60125409634529</c:v>
                </c:pt>
                <c:pt idx="2006">
                  <c:v>25.601106080245909</c:v>
                </c:pt>
                <c:pt idx="2007">
                  <c:v>25.600957646567593</c:v>
                </c:pt>
                <c:pt idx="2008">
                  <c:v>25.600808816317265</c:v>
                </c:pt>
                <c:pt idx="2009">
                  <c:v>25.600659513807294</c:v>
                </c:pt>
                <c:pt idx="2010">
                  <c:v>25.600509958107939</c:v>
                </c:pt>
                <c:pt idx="2011">
                  <c:v>25.60035997604826</c:v>
                </c:pt>
                <c:pt idx="2012">
                  <c:v>25.60020978986751</c:v>
                </c:pt>
                <c:pt idx="2013">
                  <c:v>25.600059324432575</c:v>
                </c:pt>
                <c:pt idx="2014">
                  <c:v>25.599908602975152</c:v>
                </c:pt>
                <c:pt idx="2015">
                  <c:v>25.599757545813144</c:v>
                </c:pt>
                <c:pt idx="2016">
                  <c:v>25.599606275576509</c:v>
                </c:pt>
                <c:pt idx="2017">
                  <c:v>25.599454916866559</c:v>
                </c:pt>
                <c:pt idx="2018">
                  <c:v>25.599303387404575</c:v>
                </c:pt>
                <c:pt idx="2019">
                  <c:v>25.599151601018271</c:v>
                </c:pt>
                <c:pt idx="2020">
                  <c:v>25.598999785380279</c:v>
                </c:pt>
                <c:pt idx="2021">
                  <c:v>25.598847853105021</c:v>
                </c:pt>
                <c:pt idx="2022">
                  <c:v>25.598695712786803</c:v>
                </c:pt>
                <c:pt idx="2023">
                  <c:v>25.598543485488545</c:v>
                </c:pt>
                <c:pt idx="2024">
                  <c:v>25.598391294492178</c:v>
                </c:pt>
                <c:pt idx="2025">
                  <c:v>25.59823893569332</c:v>
                </c:pt>
                <c:pt idx="2026">
                  <c:v>25.59808652977458</c:v>
                </c:pt>
                <c:pt idx="2027">
                  <c:v>25.597934088273355</c:v>
                </c:pt>
                <c:pt idx="2028">
                  <c:v>25.597781621926444</c:v>
                </c:pt>
                <c:pt idx="2029">
                  <c:v>25.597629254001596</c:v>
                </c:pt>
                <c:pt idx="2030">
                  <c:v>25.597476767976644</c:v>
                </c:pt>
                <c:pt idx="2031">
                  <c:v>25.597324399859108</c:v>
                </c:pt>
                <c:pt idx="2032">
                  <c:v>25.597172044206197</c:v>
                </c:pt>
                <c:pt idx="2033">
                  <c:v>25.597019591325797</c:v>
                </c:pt>
                <c:pt idx="2034">
                  <c:v>25.596867162840098</c:v>
                </c:pt>
                <c:pt idx="2035">
                  <c:v>25.59671488347853</c:v>
                </c:pt>
                <c:pt idx="2036">
                  <c:v>25.59656252195709</c:v>
                </c:pt>
                <c:pt idx="2037">
                  <c:v>25.596410200915159</c:v>
                </c:pt>
                <c:pt idx="2038">
                  <c:v>25.596258046366156</c:v>
                </c:pt>
                <c:pt idx="2039">
                  <c:v>25.59610606510816</c:v>
                </c:pt>
                <c:pt idx="2040">
                  <c:v>25.595954054353548</c:v>
                </c:pt>
                <c:pt idx="2041">
                  <c:v>25.595802062207788</c:v>
                </c:pt>
                <c:pt idx="2042">
                  <c:v>25.595650129195526</c:v>
                </c:pt>
                <c:pt idx="2043">
                  <c:v>25.59549813033248</c:v>
                </c:pt>
                <c:pt idx="2044">
                  <c:v>25.595346320200079</c:v>
                </c:pt>
                <c:pt idx="2045">
                  <c:v>25.595194444913538</c:v>
                </c:pt>
                <c:pt idx="2046">
                  <c:v>25.595042632394847</c:v>
                </c:pt>
                <c:pt idx="2047">
                  <c:v>25.594891014802968</c:v>
                </c:pt>
                <c:pt idx="2048">
                  <c:v>25.594739330487478</c:v>
                </c:pt>
                <c:pt idx="2049">
                  <c:v>25.594587709853855</c:v>
                </c:pt>
                <c:pt idx="2050">
                  <c:v>25.594436423038839</c:v>
                </c:pt>
                <c:pt idx="2051">
                  <c:v>25.594284931237716</c:v>
                </c:pt>
                <c:pt idx="2052">
                  <c:v>25.594133501631632</c:v>
                </c:pt>
                <c:pt idx="2053">
                  <c:v>25.593982133236324</c:v>
                </c:pt>
                <c:pt idx="2054">
                  <c:v>25.593830965205068</c:v>
                </c:pt>
                <c:pt idx="2055">
                  <c:v>25.593679858448422</c:v>
                </c:pt>
                <c:pt idx="2056">
                  <c:v>25.593528954516344</c:v>
                </c:pt>
                <c:pt idx="2057">
                  <c:v>25.593377966869841</c:v>
                </c:pt>
                <c:pt idx="2058">
                  <c:v>25.593226889364725</c:v>
                </c:pt>
                <c:pt idx="2059">
                  <c:v>25.593076010335462</c:v>
                </c:pt>
                <c:pt idx="2060">
                  <c:v>25.592925034095167</c:v>
                </c:pt>
                <c:pt idx="2061">
                  <c:v>25.592774254501851</c:v>
                </c:pt>
                <c:pt idx="2062">
                  <c:v>25.592623369556563</c:v>
                </c:pt>
                <c:pt idx="2063">
                  <c:v>25.592472525315848</c:v>
                </c:pt>
                <c:pt idx="2064">
                  <c:v>25.592321873984254</c:v>
                </c:pt>
                <c:pt idx="2065">
                  <c:v>25.592171103669756</c:v>
                </c:pt>
                <c:pt idx="2066">
                  <c:v>25.592020523220413</c:v>
                </c:pt>
                <c:pt idx="2067">
                  <c:v>25.591869974103236</c:v>
                </c:pt>
                <c:pt idx="2068">
                  <c:v>25.591719614902285</c:v>
                </c:pt>
                <c:pt idx="2069">
                  <c:v>25.591569119705863</c:v>
                </c:pt>
                <c:pt idx="2070">
                  <c:v>25.591418645071968</c:v>
                </c:pt>
                <c:pt idx="2071">
                  <c:v>25.591268187158956</c:v>
                </c:pt>
                <c:pt idx="2072">
                  <c:v>25.591117742021201</c:v>
                </c:pt>
                <c:pt idx="2073">
                  <c:v>25.590967305611944</c:v>
                </c:pt>
                <c:pt idx="2074">
                  <c:v>25.590816700227894</c:v>
                </c:pt>
                <c:pt idx="2075">
                  <c:v>25.59066649675065</c:v>
                </c:pt>
                <c:pt idx="2076">
                  <c:v>25.59051611700216</c:v>
                </c:pt>
                <c:pt idx="2077">
                  <c:v>25.590365674308654</c:v>
                </c:pt>
                <c:pt idx="2078">
                  <c:v>25.59021503649107</c:v>
                </c:pt>
                <c:pt idx="2079">
                  <c:v>25.590064376569227</c:v>
                </c:pt>
                <c:pt idx="2080">
                  <c:v>25.589913689747579</c:v>
                </c:pt>
                <c:pt idx="2081">
                  <c:v>25.589762971169961</c:v>
                </c:pt>
                <c:pt idx="2082">
                  <c:v>25.589612407612105</c:v>
                </c:pt>
                <c:pt idx="2083">
                  <c:v>25.589461613300983</c:v>
                </c:pt>
                <c:pt idx="2084">
                  <c:v>25.58931077247582</c:v>
                </c:pt>
                <c:pt idx="2085">
                  <c:v>25.589159880147271</c:v>
                </c:pt>
                <c:pt idx="2086">
                  <c:v>25.589008931311088</c:v>
                </c:pt>
                <c:pt idx="2087">
                  <c:v>25.588857920932881</c:v>
                </c:pt>
                <c:pt idx="2088">
                  <c:v>25.588706843934691</c:v>
                </c:pt>
                <c:pt idx="2089">
                  <c:v>25.588555906165965</c:v>
                </c:pt>
                <c:pt idx="2090">
                  <c:v>25.588404683589829</c:v>
                </c:pt>
                <c:pt idx="2091">
                  <c:v>25.588253596176248</c:v>
                </c:pt>
                <c:pt idx="2092">
                  <c:v>25.58810220746075</c:v>
                </c:pt>
                <c:pt idx="2093">
                  <c:v>25.587950949986972</c:v>
                </c:pt>
                <c:pt idx="2094">
                  <c:v>25.58779960144053</c:v>
                </c:pt>
                <c:pt idx="2095">
                  <c:v>25.587648156679119</c:v>
                </c:pt>
                <c:pt idx="2096">
                  <c:v>25.587496375940702</c:v>
                </c:pt>
                <c:pt idx="2097">
                  <c:v>25.587344719357962</c:v>
                </c:pt>
                <c:pt idx="2098">
                  <c:v>25.587192708453703</c:v>
                </c:pt>
                <c:pt idx="2099">
                  <c:v>25.587040818523615</c:v>
                </c:pt>
                <c:pt idx="2100">
                  <c:v>25.586889056453934</c:v>
                </c:pt>
                <c:pt idx="2101">
                  <c:v>25.586736920023384</c:v>
                </c:pt>
                <c:pt idx="2102">
                  <c:v>25.586584390766642</c:v>
                </c:pt>
                <c:pt idx="2103">
                  <c:v>25.586431713395374</c:v>
                </c:pt>
                <c:pt idx="2104">
                  <c:v>25.586278881958943</c:v>
                </c:pt>
                <c:pt idx="2105">
                  <c:v>25.586126164473189</c:v>
                </c:pt>
                <c:pt idx="2106">
                  <c:v>25.585973012082292</c:v>
                </c:pt>
                <c:pt idx="2107">
                  <c:v>25.585819687689703</c:v>
                </c:pt>
                <c:pt idx="2108">
                  <c:v>25.5856661851623</c:v>
                </c:pt>
                <c:pt idx="2109">
                  <c:v>25.585512498318387</c:v>
                </c:pt>
                <c:pt idx="2110">
                  <c:v>25.585358620921777</c:v>
                </c:pt>
                <c:pt idx="2111">
                  <c:v>25.585204546684189</c:v>
                </c:pt>
                <c:pt idx="2112">
                  <c:v>25.585050899744981</c:v>
                </c:pt>
                <c:pt idx="2113">
                  <c:v>25.584896426611387</c:v>
                </c:pt>
                <c:pt idx="2114">
                  <c:v>25.584741738075579</c:v>
                </c:pt>
                <c:pt idx="2115">
                  <c:v>25.584587164629106</c:v>
                </c:pt>
                <c:pt idx="2116">
                  <c:v>25.584432723500178</c:v>
                </c:pt>
                <c:pt idx="2117">
                  <c:v>25.584277727737085</c:v>
                </c:pt>
                <c:pt idx="2118">
                  <c:v>25.584122870824221</c:v>
                </c:pt>
                <c:pt idx="2119">
                  <c:v>25.583967803845933</c:v>
                </c:pt>
                <c:pt idx="2120">
                  <c:v>25.583811761578986</c:v>
                </c:pt>
                <c:pt idx="2121">
                  <c:v>25.583655852113626</c:v>
                </c:pt>
                <c:pt idx="2122">
                  <c:v>25.583499699334045</c:v>
                </c:pt>
                <c:pt idx="2123">
                  <c:v>25.583343298273718</c:v>
                </c:pt>
                <c:pt idx="2124">
                  <c:v>25.58318664406093</c:v>
                </c:pt>
                <c:pt idx="2125">
                  <c:v>25.583029294440074</c:v>
                </c:pt>
                <c:pt idx="2126">
                  <c:v>25.582871655362915</c:v>
                </c:pt>
                <c:pt idx="2127">
                  <c:v>25.582713719736415</c:v>
                </c:pt>
                <c:pt idx="2128">
                  <c:v>25.58255548021847</c:v>
                </c:pt>
                <c:pt idx="2129">
                  <c:v>25.582396929166674</c:v>
                </c:pt>
                <c:pt idx="2130">
                  <c:v>25.582238572809736</c:v>
                </c:pt>
                <c:pt idx="2131">
                  <c:v>25.582080458772346</c:v>
                </c:pt>
                <c:pt idx="2132">
                  <c:v>25.581921536522788</c:v>
                </c:pt>
                <c:pt idx="2133">
                  <c:v>25.581762315601072</c:v>
                </c:pt>
                <c:pt idx="2134">
                  <c:v>25.581603389447427</c:v>
                </c:pt>
                <c:pt idx="2135">
                  <c:v>25.581443582460665</c:v>
                </c:pt>
                <c:pt idx="2136">
                  <c:v>25.581282813511649</c:v>
                </c:pt>
                <c:pt idx="2137">
                  <c:v>25.581121668761984</c:v>
                </c:pt>
                <c:pt idx="2138">
                  <c:v>25.580960134730081</c:v>
                </c:pt>
                <c:pt idx="2139">
                  <c:v>25.580798947549749</c:v>
                </c:pt>
                <c:pt idx="2140">
                  <c:v>25.580638211315364</c:v>
                </c:pt>
                <c:pt idx="2141">
                  <c:v>25.580477217569221</c:v>
                </c:pt>
                <c:pt idx="2142">
                  <c:v>25.580316250842071</c:v>
                </c:pt>
                <c:pt idx="2143">
                  <c:v>25.580155083596516</c:v>
                </c:pt>
                <c:pt idx="2144">
                  <c:v>25.57999475083183</c:v>
                </c:pt>
                <c:pt idx="2145">
                  <c:v>25.579830831803037</c:v>
                </c:pt>
                <c:pt idx="2146">
                  <c:v>25.57967030595082</c:v>
                </c:pt>
                <c:pt idx="2147">
                  <c:v>25.579505710868162</c:v>
                </c:pt>
                <c:pt idx="2148">
                  <c:v>25.57934199685582</c:v>
                </c:pt>
                <c:pt idx="2149">
                  <c:v>25.579176467566437</c:v>
                </c:pt>
                <c:pt idx="2150">
                  <c:v>25.579012054553466</c:v>
                </c:pt>
                <c:pt idx="2151">
                  <c:v>25.57884739382801</c:v>
                </c:pt>
                <c:pt idx="2152">
                  <c:v>25.57868028403054</c:v>
                </c:pt>
                <c:pt idx="2153">
                  <c:v>25.578514916738868</c:v>
                </c:pt>
                <c:pt idx="2154">
                  <c:v>25.578346188710167</c:v>
                </c:pt>
                <c:pt idx="2155">
                  <c:v>25.578179912380048</c:v>
                </c:pt>
                <c:pt idx="2156">
                  <c:v>25.578013623915517</c:v>
                </c:pt>
                <c:pt idx="2157">
                  <c:v>25.577838297405737</c:v>
                </c:pt>
                <c:pt idx="2158">
                  <c:v>25.577660627244061</c:v>
                </c:pt>
              </c:numCache>
            </c:numRef>
          </c:yVal>
          <c:smooth val="1"/>
          <c:extLst>
            <c:ext xmlns:c16="http://schemas.microsoft.com/office/drawing/2014/chart" uri="{C3380CC4-5D6E-409C-BE32-E72D297353CC}">
              <c16:uniqueId val="{00000001-1676-40D1-9AFF-DFCACF41BACB}"/>
            </c:ext>
          </c:extLst>
        </c:ser>
        <c:ser>
          <c:idx val="3"/>
          <c:order val="2"/>
          <c:tx>
            <c:strRef>
              <c:f>'D11'!$E$4</c:f>
              <c:strCache>
                <c:ptCount val="1"/>
                <c:pt idx="0">
                  <c:v>50c</c:v>
                </c:pt>
              </c:strCache>
            </c:strRef>
          </c:tx>
          <c:spPr>
            <a:ln w="22225" cap="rnd">
              <a:solidFill>
                <a:schemeClr val="accent4"/>
              </a:solidFill>
              <a:round/>
            </a:ln>
            <a:effectLst/>
          </c:spPr>
          <c:marker>
            <c:symbol val="none"/>
          </c:marker>
          <c:xVal>
            <c:numRef>
              <c:f>'D11'!$B$5:$B$10222</c:f>
              <c:numCache>
                <c:formatCode>General</c:formatCode>
                <c:ptCount val="10218"/>
                <c:pt idx="0">
                  <c:v>1</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pt idx="867">
                  <c:v>8670</c:v>
                </c:pt>
                <c:pt idx="868">
                  <c:v>8680</c:v>
                </c:pt>
                <c:pt idx="869">
                  <c:v>8690</c:v>
                </c:pt>
                <c:pt idx="870">
                  <c:v>8700</c:v>
                </c:pt>
                <c:pt idx="871">
                  <c:v>8710</c:v>
                </c:pt>
                <c:pt idx="872">
                  <c:v>8720</c:v>
                </c:pt>
                <c:pt idx="873">
                  <c:v>8730</c:v>
                </c:pt>
                <c:pt idx="874">
                  <c:v>8740</c:v>
                </c:pt>
                <c:pt idx="875">
                  <c:v>8750</c:v>
                </c:pt>
                <c:pt idx="876">
                  <c:v>8760</c:v>
                </c:pt>
                <c:pt idx="877">
                  <c:v>8770</c:v>
                </c:pt>
                <c:pt idx="878">
                  <c:v>8780</c:v>
                </c:pt>
                <c:pt idx="879">
                  <c:v>8790</c:v>
                </c:pt>
                <c:pt idx="880">
                  <c:v>8800</c:v>
                </c:pt>
                <c:pt idx="881">
                  <c:v>8810</c:v>
                </c:pt>
                <c:pt idx="882">
                  <c:v>8820</c:v>
                </c:pt>
                <c:pt idx="883">
                  <c:v>8830</c:v>
                </c:pt>
                <c:pt idx="884">
                  <c:v>8840</c:v>
                </c:pt>
                <c:pt idx="885">
                  <c:v>8850</c:v>
                </c:pt>
                <c:pt idx="886">
                  <c:v>8860</c:v>
                </c:pt>
                <c:pt idx="887">
                  <c:v>8870</c:v>
                </c:pt>
                <c:pt idx="888">
                  <c:v>8880</c:v>
                </c:pt>
                <c:pt idx="889">
                  <c:v>8890</c:v>
                </c:pt>
                <c:pt idx="890">
                  <c:v>8900</c:v>
                </c:pt>
                <c:pt idx="891">
                  <c:v>8910</c:v>
                </c:pt>
                <c:pt idx="892">
                  <c:v>8920</c:v>
                </c:pt>
                <c:pt idx="893">
                  <c:v>8930</c:v>
                </c:pt>
                <c:pt idx="894">
                  <c:v>8940</c:v>
                </c:pt>
                <c:pt idx="895">
                  <c:v>8950</c:v>
                </c:pt>
                <c:pt idx="896">
                  <c:v>8960</c:v>
                </c:pt>
                <c:pt idx="897">
                  <c:v>8970</c:v>
                </c:pt>
                <c:pt idx="898">
                  <c:v>8980</c:v>
                </c:pt>
                <c:pt idx="899">
                  <c:v>8990</c:v>
                </c:pt>
                <c:pt idx="900">
                  <c:v>9000</c:v>
                </c:pt>
                <c:pt idx="901">
                  <c:v>9010</c:v>
                </c:pt>
                <c:pt idx="902">
                  <c:v>9020</c:v>
                </c:pt>
                <c:pt idx="903">
                  <c:v>9030</c:v>
                </c:pt>
                <c:pt idx="904">
                  <c:v>9040</c:v>
                </c:pt>
                <c:pt idx="905">
                  <c:v>9050</c:v>
                </c:pt>
                <c:pt idx="906">
                  <c:v>9060</c:v>
                </c:pt>
                <c:pt idx="907">
                  <c:v>9070</c:v>
                </c:pt>
                <c:pt idx="908">
                  <c:v>9080</c:v>
                </c:pt>
                <c:pt idx="909">
                  <c:v>9090</c:v>
                </c:pt>
                <c:pt idx="910">
                  <c:v>9100</c:v>
                </c:pt>
                <c:pt idx="911">
                  <c:v>9110</c:v>
                </c:pt>
                <c:pt idx="912">
                  <c:v>9120</c:v>
                </c:pt>
                <c:pt idx="913">
                  <c:v>9130</c:v>
                </c:pt>
                <c:pt idx="914">
                  <c:v>9140</c:v>
                </c:pt>
                <c:pt idx="915">
                  <c:v>9150</c:v>
                </c:pt>
                <c:pt idx="916">
                  <c:v>9160</c:v>
                </c:pt>
                <c:pt idx="917">
                  <c:v>9170</c:v>
                </c:pt>
                <c:pt idx="918">
                  <c:v>9180</c:v>
                </c:pt>
                <c:pt idx="919">
                  <c:v>9190</c:v>
                </c:pt>
                <c:pt idx="920">
                  <c:v>9200</c:v>
                </c:pt>
                <c:pt idx="921">
                  <c:v>9210</c:v>
                </c:pt>
                <c:pt idx="922">
                  <c:v>9220</c:v>
                </c:pt>
                <c:pt idx="923">
                  <c:v>9230</c:v>
                </c:pt>
                <c:pt idx="924">
                  <c:v>9240</c:v>
                </c:pt>
                <c:pt idx="925">
                  <c:v>9250</c:v>
                </c:pt>
                <c:pt idx="926">
                  <c:v>9260</c:v>
                </c:pt>
                <c:pt idx="927">
                  <c:v>9270</c:v>
                </c:pt>
                <c:pt idx="928">
                  <c:v>9280</c:v>
                </c:pt>
                <c:pt idx="929">
                  <c:v>9290</c:v>
                </c:pt>
                <c:pt idx="930">
                  <c:v>9300</c:v>
                </c:pt>
                <c:pt idx="931">
                  <c:v>9310</c:v>
                </c:pt>
                <c:pt idx="932">
                  <c:v>9320</c:v>
                </c:pt>
                <c:pt idx="933">
                  <c:v>9330</c:v>
                </c:pt>
                <c:pt idx="934">
                  <c:v>9340</c:v>
                </c:pt>
                <c:pt idx="935">
                  <c:v>9350</c:v>
                </c:pt>
                <c:pt idx="936">
                  <c:v>9360</c:v>
                </c:pt>
                <c:pt idx="937">
                  <c:v>9370</c:v>
                </c:pt>
                <c:pt idx="938">
                  <c:v>9380</c:v>
                </c:pt>
                <c:pt idx="939">
                  <c:v>9390</c:v>
                </c:pt>
                <c:pt idx="940">
                  <c:v>9400</c:v>
                </c:pt>
                <c:pt idx="941">
                  <c:v>9410</c:v>
                </c:pt>
                <c:pt idx="942">
                  <c:v>9420</c:v>
                </c:pt>
                <c:pt idx="943">
                  <c:v>9430</c:v>
                </c:pt>
                <c:pt idx="944">
                  <c:v>9440</c:v>
                </c:pt>
                <c:pt idx="945">
                  <c:v>9450</c:v>
                </c:pt>
                <c:pt idx="946">
                  <c:v>9460</c:v>
                </c:pt>
                <c:pt idx="947">
                  <c:v>9470</c:v>
                </c:pt>
                <c:pt idx="948">
                  <c:v>9480</c:v>
                </c:pt>
                <c:pt idx="949">
                  <c:v>9490</c:v>
                </c:pt>
                <c:pt idx="950">
                  <c:v>9500</c:v>
                </c:pt>
                <c:pt idx="951">
                  <c:v>9510</c:v>
                </c:pt>
                <c:pt idx="952">
                  <c:v>9520</c:v>
                </c:pt>
                <c:pt idx="953">
                  <c:v>9530</c:v>
                </c:pt>
                <c:pt idx="954">
                  <c:v>9540</c:v>
                </c:pt>
                <c:pt idx="955">
                  <c:v>9550</c:v>
                </c:pt>
                <c:pt idx="956">
                  <c:v>9560</c:v>
                </c:pt>
                <c:pt idx="957">
                  <c:v>9570</c:v>
                </c:pt>
                <c:pt idx="958">
                  <c:v>9580</c:v>
                </c:pt>
                <c:pt idx="959">
                  <c:v>9590</c:v>
                </c:pt>
                <c:pt idx="960">
                  <c:v>9600</c:v>
                </c:pt>
                <c:pt idx="961">
                  <c:v>9610</c:v>
                </c:pt>
                <c:pt idx="962">
                  <c:v>9620</c:v>
                </c:pt>
                <c:pt idx="963">
                  <c:v>9630</c:v>
                </c:pt>
                <c:pt idx="964">
                  <c:v>9640</c:v>
                </c:pt>
                <c:pt idx="965">
                  <c:v>9650</c:v>
                </c:pt>
                <c:pt idx="966">
                  <c:v>9660</c:v>
                </c:pt>
                <c:pt idx="967">
                  <c:v>9670</c:v>
                </c:pt>
                <c:pt idx="968">
                  <c:v>9680</c:v>
                </c:pt>
                <c:pt idx="969">
                  <c:v>9690</c:v>
                </c:pt>
                <c:pt idx="970">
                  <c:v>9700</c:v>
                </c:pt>
                <c:pt idx="971">
                  <c:v>9710</c:v>
                </c:pt>
                <c:pt idx="972">
                  <c:v>9720</c:v>
                </c:pt>
                <c:pt idx="973">
                  <c:v>9730</c:v>
                </c:pt>
                <c:pt idx="974">
                  <c:v>9740</c:v>
                </c:pt>
                <c:pt idx="975">
                  <c:v>9750</c:v>
                </c:pt>
                <c:pt idx="976">
                  <c:v>9760</c:v>
                </c:pt>
                <c:pt idx="977">
                  <c:v>9770</c:v>
                </c:pt>
                <c:pt idx="978">
                  <c:v>9780</c:v>
                </c:pt>
                <c:pt idx="979">
                  <c:v>9790</c:v>
                </c:pt>
                <c:pt idx="980">
                  <c:v>9800</c:v>
                </c:pt>
                <c:pt idx="981">
                  <c:v>9810</c:v>
                </c:pt>
                <c:pt idx="982">
                  <c:v>9820</c:v>
                </c:pt>
                <c:pt idx="983">
                  <c:v>9830</c:v>
                </c:pt>
                <c:pt idx="984">
                  <c:v>9840</c:v>
                </c:pt>
                <c:pt idx="985">
                  <c:v>9850</c:v>
                </c:pt>
                <c:pt idx="986">
                  <c:v>9860</c:v>
                </c:pt>
                <c:pt idx="987">
                  <c:v>9870</c:v>
                </c:pt>
                <c:pt idx="988">
                  <c:v>9880</c:v>
                </c:pt>
                <c:pt idx="989">
                  <c:v>9890</c:v>
                </c:pt>
                <c:pt idx="990">
                  <c:v>9900</c:v>
                </c:pt>
                <c:pt idx="991">
                  <c:v>9910</c:v>
                </c:pt>
                <c:pt idx="992">
                  <c:v>9920</c:v>
                </c:pt>
                <c:pt idx="993">
                  <c:v>9930</c:v>
                </c:pt>
                <c:pt idx="994">
                  <c:v>9940</c:v>
                </c:pt>
                <c:pt idx="995">
                  <c:v>9950</c:v>
                </c:pt>
                <c:pt idx="996">
                  <c:v>9960</c:v>
                </c:pt>
                <c:pt idx="997">
                  <c:v>9970</c:v>
                </c:pt>
                <c:pt idx="998">
                  <c:v>9980</c:v>
                </c:pt>
                <c:pt idx="999">
                  <c:v>9990</c:v>
                </c:pt>
                <c:pt idx="1000">
                  <c:v>10000</c:v>
                </c:pt>
                <c:pt idx="1001">
                  <c:v>10010</c:v>
                </c:pt>
                <c:pt idx="1002">
                  <c:v>10020</c:v>
                </c:pt>
                <c:pt idx="1003">
                  <c:v>10030</c:v>
                </c:pt>
                <c:pt idx="1004">
                  <c:v>10040</c:v>
                </c:pt>
                <c:pt idx="1005">
                  <c:v>10050</c:v>
                </c:pt>
                <c:pt idx="1006">
                  <c:v>10060</c:v>
                </c:pt>
                <c:pt idx="1007">
                  <c:v>10070</c:v>
                </c:pt>
                <c:pt idx="1008">
                  <c:v>10080</c:v>
                </c:pt>
                <c:pt idx="1009">
                  <c:v>10090</c:v>
                </c:pt>
                <c:pt idx="1010">
                  <c:v>10100</c:v>
                </c:pt>
                <c:pt idx="1011">
                  <c:v>10110</c:v>
                </c:pt>
                <c:pt idx="1012">
                  <c:v>10120</c:v>
                </c:pt>
                <c:pt idx="1013">
                  <c:v>10130</c:v>
                </c:pt>
                <c:pt idx="1014">
                  <c:v>10140</c:v>
                </c:pt>
                <c:pt idx="1015">
                  <c:v>10150</c:v>
                </c:pt>
                <c:pt idx="1016">
                  <c:v>10160</c:v>
                </c:pt>
                <c:pt idx="1017">
                  <c:v>10170</c:v>
                </c:pt>
                <c:pt idx="1018">
                  <c:v>10180</c:v>
                </c:pt>
                <c:pt idx="1019">
                  <c:v>10190</c:v>
                </c:pt>
                <c:pt idx="1020">
                  <c:v>10200</c:v>
                </c:pt>
                <c:pt idx="1021">
                  <c:v>10210</c:v>
                </c:pt>
                <c:pt idx="1022">
                  <c:v>10220</c:v>
                </c:pt>
                <c:pt idx="1023">
                  <c:v>10230</c:v>
                </c:pt>
                <c:pt idx="1024">
                  <c:v>10240</c:v>
                </c:pt>
                <c:pt idx="1025">
                  <c:v>10250</c:v>
                </c:pt>
                <c:pt idx="1026">
                  <c:v>10260</c:v>
                </c:pt>
                <c:pt idx="1027">
                  <c:v>10270</c:v>
                </c:pt>
                <c:pt idx="1028">
                  <c:v>10280</c:v>
                </c:pt>
                <c:pt idx="1029">
                  <c:v>10290</c:v>
                </c:pt>
                <c:pt idx="1030">
                  <c:v>10300</c:v>
                </c:pt>
                <c:pt idx="1031">
                  <c:v>10310</c:v>
                </c:pt>
                <c:pt idx="1032">
                  <c:v>10320</c:v>
                </c:pt>
                <c:pt idx="1033">
                  <c:v>10330</c:v>
                </c:pt>
                <c:pt idx="1034">
                  <c:v>10340</c:v>
                </c:pt>
                <c:pt idx="1035">
                  <c:v>10350</c:v>
                </c:pt>
                <c:pt idx="1036">
                  <c:v>10360</c:v>
                </c:pt>
                <c:pt idx="1037">
                  <c:v>10370</c:v>
                </c:pt>
                <c:pt idx="1038">
                  <c:v>10380</c:v>
                </c:pt>
                <c:pt idx="1039">
                  <c:v>10390</c:v>
                </c:pt>
                <c:pt idx="1040">
                  <c:v>10400</c:v>
                </c:pt>
                <c:pt idx="1041">
                  <c:v>10410</c:v>
                </c:pt>
                <c:pt idx="1042">
                  <c:v>10420</c:v>
                </c:pt>
                <c:pt idx="1043">
                  <c:v>10430</c:v>
                </c:pt>
                <c:pt idx="1044">
                  <c:v>10440</c:v>
                </c:pt>
                <c:pt idx="1045">
                  <c:v>10450</c:v>
                </c:pt>
                <c:pt idx="1046">
                  <c:v>10460</c:v>
                </c:pt>
                <c:pt idx="1047">
                  <c:v>10470</c:v>
                </c:pt>
                <c:pt idx="1048">
                  <c:v>10480</c:v>
                </c:pt>
                <c:pt idx="1049">
                  <c:v>10490</c:v>
                </c:pt>
                <c:pt idx="1050">
                  <c:v>10500</c:v>
                </c:pt>
                <c:pt idx="1051">
                  <c:v>10510</c:v>
                </c:pt>
                <c:pt idx="1052">
                  <c:v>10520</c:v>
                </c:pt>
                <c:pt idx="1053">
                  <c:v>10530</c:v>
                </c:pt>
                <c:pt idx="1054">
                  <c:v>10540</c:v>
                </c:pt>
                <c:pt idx="1055">
                  <c:v>10550</c:v>
                </c:pt>
                <c:pt idx="1056">
                  <c:v>10560</c:v>
                </c:pt>
                <c:pt idx="1057">
                  <c:v>10570</c:v>
                </c:pt>
                <c:pt idx="1058">
                  <c:v>10580</c:v>
                </c:pt>
                <c:pt idx="1059">
                  <c:v>10590</c:v>
                </c:pt>
                <c:pt idx="1060">
                  <c:v>10600</c:v>
                </c:pt>
                <c:pt idx="1061">
                  <c:v>10610</c:v>
                </c:pt>
                <c:pt idx="1062">
                  <c:v>10620</c:v>
                </c:pt>
                <c:pt idx="1063">
                  <c:v>10630</c:v>
                </c:pt>
                <c:pt idx="1064">
                  <c:v>10640</c:v>
                </c:pt>
                <c:pt idx="1065">
                  <c:v>10650</c:v>
                </c:pt>
                <c:pt idx="1066">
                  <c:v>10660</c:v>
                </c:pt>
                <c:pt idx="1067">
                  <c:v>10670</c:v>
                </c:pt>
                <c:pt idx="1068">
                  <c:v>10680</c:v>
                </c:pt>
                <c:pt idx="1069">
                  <c:v>10690</c:v>
                </c:pt>
                <c:pt idx="1070">
                  <c:v>10700</c:v>
                </c:pt>
                <c:pt idx="1071">
                  <c:v>10710</c:v>
                </c:pt>
                <c:pt idx="1072">
                  <c:v>10720</c:v>
                </c:pt>
                <c:pt idx="1073">
                  <c:v>10730</c:v>
                </c:pt>
                <c:pt idx="1074">
                  <c:v>10740</c:v>
                </c:pt>
                <c:pt idx="1075">
                  <c:v>10750</c:v>
                </c:pt>
                <c:pt idx="1076">
                  <c:v>10760</c:v>
                </c:pt>
                <c:pt idx="1077">
                  <c:v>10770</c:v>
                </c:pt>
                <c:pt idx="1078">
                  <c:v>10780</c:v>
                </c:pt>
                <c:pt idx="1079">
                  <c:v>10790</c:v>
                </c:pt>
                <c:pt idx="1080">
                  <c:v>10800</c:v>
                </c:pt>
                <c:pt idx="1081">
                  <c:v>10810</c:v>
                </c:pt>
                <c:pt idx="1082">
                  <c:v>10820</c:v>
                </c:pt>
                <c:pt idx="1083">
                  <c:v>10830</c:v>
                </c:pt>
                <c:pt idx="1084">
                  <c:v>10840</c:v>
                </c:pt>
                <c:pt idx="1085">
                  <c:v>10850</c:v>
                </c:pt>
                <c:pt idx="1086">
                  <c:v>10860</c:v>
                </c:pt>
                <c:pt idx="1087">
                  <c:v>10870</c:v>
                </c:pt>
                <c:pt idx="1088">
                  <c:v>10880</c:v>
                </c:pt>
                <c:pt idx="1089">
                  <c:v>10890</c:v>
                </c:pt>
                <c:pt idx="1090">
                  <c:v>10900</c:v>
                </c:pt>
                <c:pt idx="1091">
                  <c:v>10910</c:v>
                </c:pt>
                <c:pt idx="1092">
                  <c:v>10920</c:v>
                </c:pt>
                <c:pt idx="1093">
                  <c:v>10930</c:v>
                </c:pt>
                <c:pt idx="1094">
                  <c:v>10940</c:v>
                </c:pt>
                <c:pt idx="1095">
                  <c:v>10950</c:v>
                </c:pt>
                <c:pt idx="1096">
                  <c:v>10960</c:v>
                </c:pt>
                <c:pt idx="1097">
                  <c:v>10970</c:v>
                </c:pt>
                <c:pt idx="1098">
                  <c:v>10980</c:v>
                </c:pt>
                <c:pt idx="1099">
                  <c:v>10990</c:v>
                </c:pt>
                <c:pt idx="1100">
                  <c:v>11000</c:v>
                </c:pt>
                <c:pt idx="1101">
                  <c:v>11010</c:v>
                </c:pt>
                <c:pt idx="1102">
                  <c:v>11020</c:v>
                </c:pt>
                <c:pt idx="1103">
                  <c:v>11030</c:v>
                </c:pt>
                <c:pt idx="1104">
                  <c:v>11040</c:v>
                </c:pt>
                <c:pt idx="1105">
                  <c:v>11050</c:v>
                </c:pt>
                <c:pt idx="1106">
                  <c:v>11060</c:v>
                </c:pt>
                <c:pt idx="1107">
                  <c:v>11070</c:v>
                </c:pt>
                <c:pt idx="1108">
                  <c:v>11080</c:v>
                </c:pt>
                <c:pt idx="1109">
                  <c:v>11090</c:v>
                </c:pt>
                <c:pt idx="1110">
                  <c:v>11100</c:v>
                </c:pt>
                <c:pt idx="1111">
                  <c:v>11110</c:v>
                </c:pt>
                <c:pt idx="1112">
                  <c:v>11120</c:v>
                </c:pt>
                <c:pt idx="1113">
                  <c:v>11130</c:v>
                </c:pt>
                <c:pt idx="1114">
                  <c:v>11140</c:v>
                </c:pt>
                <c:pt idx="1115">
                  <c:v>11150</c:v>
                </c:pt>
                <c:pt idx="1116">
                  <c:v>11160</c:v>
                </c:pt>
                <c:pt idx="1117">
                  <c:v>11170</c:v>
                </c:pt>
                <c:pt idx="1118">
                  <c:v>11180</c:v>
                </c:pt>
                <c:pt idx="1119">
                  <c:v>11190</c:v>
                </c:pt>
                <c:pt idx="1120">
                  <c:v>11200</c:v>
                </c:pt>
                <c:pt idx="1121">
                  <c:v>11210</c:v>
                </c:pt>
                <c:pt idx="1122">
                  <c:v>11220</c:v>
                </c:pt>
                <c:pt idx="1123">
                  <c:v>11230</c:v>
                </c:pt>
                <c:pt idx="1124">
                  <c:v>11240</c:v>
                </c:pt>
                <c:pt idx="1125">
                  <c:v>11250</c:v>
                </c:pt>
                <c:pt idx="1126">
                  <c:v>11260</c:v>
                </c:pt>
                <c:pt idx="1127">
                  <c:v>11270</c:v>
                </c:pt>
                <c:pt idx="1128">
                  <c:v>11280</c:v>
                </c:pt>
                <c:pt idx="1129">
                  <c:v>11290</c:v>
                </c:pt>
                <c:pt idx="1130">
                  <c:v>11300</c:v>
                </c:pt>
                <c:pt idx="1131">
                  <c:v>11310</c:v>
                </c:pt>
                <c:pt idx="1132">
                  <c:v>11320</c:v>
                </c:pt>
                <c:pt idx="1133">
                  <c:v>11330</c:v>
                </c:pt>
                <c:pt idx="1134">
                  <c:v>11340</c:v>
                </c:pt>
                <c:pt idx="1135">
                  <c:v>11350</c:v>
                </c:pt>
                <c:pt idx="1136">
                  <c:v>11360</c:v>
                </c:pt>
                <c:pt idx="1137">
                  <c:v>11370</c:v>
                </c:pt>
                <c:pt idx="1138">
                  <c:v>11380</c:v>
                </c:pt>
                <c:pt idx="1139">
                  <c:v>11390</c:v>
                </c:pt>
                <c:pt idx="1140">
                  <c:v>11400</c:v>
                </c:pt>
                <c:pt idx="1141">
                  <c:v>11410</c:v>
                </c:pt>
                <c:pt idx="1142">
                  <c:v>11420</c:v>
                </c:pt>
                <c:pt idx="1143">
                  <c:v>11430</c:v>
                </c:pt>
                <c:pt idx="1144">
                  <c:v>11440</c:v>
                </c:pt>
                <c:pt idx="1145">
                  <c:v>11450</c:v>
                </c:pt>
                <c:pt idx="1146">
                  <c:v>11460</c:v>
                </c:pt>
                <c:pt idx="1147">
                  <c:v>11470</c:v>
                </c:pt>
                <c:pt idx="1148">
                  <c:v>11480</c:v>
                </c:pt>
                <c:pt idx="1149">
                  <c:v>11490</c:v>
                </c:pt>
                <c:pt idx="1150">
                  <c:v>11500</c:v>
                </c:pt>
                <c:pt idx="1151">
                  <c:v>11510</c:v>
                </c:pt>
                <c:pt idx="1152">
                  <c:v>11520</c:v>
                </c:pt>
                <c:pt idx="1153">
                  <c:v>11530</c:v>
                </c:pt>
                <c:pt idx="1154">
                  <c:v>11540</c:v>
                </c:pt>
                <c:pt idx="1155">
                  <c:v>11550</c:v>
                </c:pt>
                <c:pt idx="1156">
                  <c:v>11560</c:v>
                </c:pt>
                <c:pt idx="1157">
                  <c:v>11570</c:v>
                </c:pt>
                <c:pt idx="1158">
                  <c:v>11580</c:v>
                </c:pt>
                <c:pt idx="1159">
                  <c:v>11590</c:v>
                </c:pt>
                <c:pt idx="1160">
                  <c:v>11600</c:v>
                </c:pt>
                <c:pt idx="1161">
                  <c:v>11610</c:v>
                </c:pt>
                <c:pt idx="1162">
                  <c:v>11620</c:v>
                </c:pt>
                <c:pt idx="1163">
                  <c:v>11630</c:v>
                </c:pt>
                <c:pt idx="1164">
                  <c:v>11640</c:v>
                </c:pt>
                <c:pt idx="1165">
                  <c:v>11650</c:v>
                </c:pt>
                <c:pt idx="1166">
                  <c:v>11660</c:v>
                </c:pt>
                <c:pt idx="1167">
                  <c:v>11670</c:v>
                </c:pt>
                <c:pt idx="1168">
                  <c:v>11680</c:v>
                </c:pt>
                <c:pt idx="1169">
                  <c:v>11690</c:v>
                </c:pt>
                <c:pt idx="1170">
                  <c:v>11700</c:v>
                </c:pt>
                <c:pt idx="1171">
                  <c:v>11710</c:v>
                </c:pt>
                <c:pt idx="1172">
                  <c:v>11720</c:v>
                </c:pt>
                <c:pt idx="1173">
                  <c:v>11730</c:v>
                </c:pt>
                <c:pt idx="1174">
                  <c:v>11740</c:v>
                </c:pt>
                <c:pt idx="1175">
                  <c:v>11750</c:v>
                </c:pt>
                <c:pt idx="1176">
                  <c:v>11760</c:v>
                </c:pt>
                <c:pt idx="1177">
                  <c:v>11770</c:v>
                </c:pt>
                <c:pt idx="1178">
                  <c:v>11780</c:v>
                </c:pt>
                <c:pt idx="1179">
                  <c:v>11790</c:v>
                </c:pt>
                <c:pt idx="1180">
                  <c:v>11800</c:v>
                </c:pt>
                <c:pt idx="1181">
                  <c:v>11810</c:v>
                </c:pt>
                <c:pt idx="1182">
                  <c:v>11820</c:v>
                </c:pt>
                <c:pt idx="1183">
                  <c:v>11830</c:v>
                </c:pt>
                <c:pt idx="1184">
                  <c:v>11840</c:v>
                </c:pt>
                <c:pt idx="1185">
                  <c:v>11850</c:v>
                </c:pt>
                <c:pt idx="1186">
                  <c:v>11860</c:v>
                </c:pt>
                <c:pt idx="1187">
                  <c:v>11870</c:v>
                </c:pt>
                <c:pt idx="1188">
                  <c:v>11880</c:v>
                </c:pt>
                <c:pt idx="1189">
                  <c:v>11890</c:v>
                </c:pt>
                <c:pt idx="1190">
                  <c:v>11900</c:v>
                </c:pt>
                <c:pt idx="1191">
                  <c:v>11910</c:v>
                </c:pt>
                <c:pt idx="1192">
                  <c:v>11920</c:v>
                </c:pt>
                <c:pt idx="1193">
                  <c:v>11930</c:v>
                </c:pt>
                <c:pt idx="1194">
                  <c:v>11940</c:v>
                </c:pt>
                <c:pt idx="1195">
                  <c:v>11950</c:v>
                </c:pt>
                <c:pt idx="1196">
                  <c:v>11960</c:v>
                </c:pt>
                <c:pt idx="1197">
                  <c:v>11970</c:v>
                </c:pt>
                <c:pt idx="1198">
                  <c:v>11980</c:v>
                </c:pt>
                <c:pt idx="1199">
                  <c:v>11990</c:v>
                </c:pt>
                <c:pt idx="1200">
                  <c:v>12000</c:v>
                </c:pt>
                <c:pt idx="1201">
                  <c:v>12010</c:v>
                </c:pt>
                <c:pt idx="1202">
                  <c:v>12020</c:v>
                </c:pt>
                <c:pt idx="1203">
                  <c:v>12030</c:v>
                </c:pt>
                <c:pt idx="1204">
                  <c:v>12040</c:v>
                </c:pt>
                <c:pt idx="1205">
                  <c:v>12050</c:v>
                </c:pt>
                <c:pt idx="1206">
                  <c:v>12060</c:v>
                </c:pt>
                <c:pt idx="1207">
                  <c:v>12070</c:v>
                </c:pt>
                <c:pt idx="1208">
                  <c:v>12080</c:v>
                </c:pt>
                <c:pt idx="1209">
                  <c:v>12090</c:v>
                </c:pt>
                <c:pt idx="1210">
                  <c:v>12100</c:v>
                </c:pt>
                <c:pt idx="1211">
                  <c:v>12110</c:v>
                </c:pt>
                <c:pt idx="1212">
                  <c:v>12120</c:v>
                </c:pt>
                <c:pt idx="1213">
                  <c:v>12130</c:v>
                </c:pt>
                <c:pt idx="1214">
                  <c:v>12140</c:v>
                </c:pt>
                <c:pt idx="1215">
                  <c:v>12150</c:v>
                </c:pt>
                <c:pt idx="1216">
                  <c:v>12160</c:v>
                </c:pt>
                <c:pt idx="1217">
                  <c:v>12170</c:v>
                </c:pt>
                <c:pt idx="1218">
                  <c:v>12180</c:v>
                </c:pt>
                <c:pt idx="1219">
                  <c:v>12190</c:v>
                </c:pt>
                <c:pt idx="1220">
                  <c:v>12200</c:v>
                </c:pt>
                <c:pt idx="1221">
                  <c:v>12210</c:v>
                </c:pt>
                <c:pt idx="1222">
                  <c:v>12220</c:v>
                </c:pt>
                <c:pt idx="1223">
                  <c:v>12230</c:v>
                </c:pt>
                <c:pt idx="1224">
                  <c:v>12240</c:v>
                </c:pt>
                <c:pt idx="1225">
                  <c:v>12250</c:v>
                </c:pt>
                <c:pt idx="1226">
                  <c:v>12260</c:v>
                </c:pt>
                <c:pt idx="1227">
                  <c:v>12270</c:v>
                </c:pt>
                <c:pt idx="1228">
                  <c:v>12280</c:v>
                </c:pt>
                <c:pt idx="1229">
                  <c:v>12290</c:v>
                </c:pt>
                <c:pt idx="1230">
                  <c:v>12300</c:v>
                </c:pt>
                <c:pt idx="1231">
                  <c:v>12310</c:v>
                </c:pt>
                <c:pt idx="1232">
                  <c:v>12320</c:v>
                </c:pt>
                <c:pt idx="1233">
                  <c:v>12330</c:v>
                </c:pt>
                <c:pt idx="1234">
                  <c:v>12340</c:v>
                </c:pt>
                <c:pt idx="1235">
                  <c:v>12350</c:v>
                </c:pt>
                <c:pt idx="1236">
                  <c:v>12360</c:v>
                </c:pt>
                <c:pt idx="1237">
                  <c:v>12370</c:v>
                </c:pt>
                <c:pt idx="1238">
                  <c:v>12380</c:v>
                </c:pt>
                <c:pt idx="1239">
                  <c:v>12390</c:v>
                </c:pt>
                <c:pt idx="1240">
                  <c:v>12400</c:v>
                </c:pt>
                <c:pt idx="1241">
                  <c:v>12410</c:v>
                </c:pt>
                <c:pt idx="1242">
                  <c:v>12420</c:v>
                </c:pt>
                <c:pt idx="1243">
                  <c:v>12430</c:v>
                </c:pt>
                <c:pt idx="1244">
                  <c:v>12440</c:v>
                </c:pt>
                <c:pt idx="1245">
                  <c:v>12450</c:v>
                </c:pt>
                <c:pt idx="1246">
                  <c:v>12460</c:v>
                </c:pt>
                <c:pt idx="1247">
                  <c:v>12470</c:v>
                </c:pt>
                <c:pt idx="1248">
                  <c:v>12480</c:v>
                </c:pt>
                <c:pt idx="1249">
                  <c:v>12490</c:v>
                </c:pt>
                <c:pt idx="1250">
                  <c:v>12500</c:v>
                </c:pt>
                <c:pt idx="1251">
                  <c:v>12510</c:v>
                </c:pt>
                <c:pt idx="1252">
                  <c:v>12520</c:v>
                </c:pt>
                <c:pt idx="1253">
                  <c:v>12530</c:v>
                </c:pt>
                <c:pt idx="1254">
                  <c:v>12540</c:v>
                </c:pt>
                <c:pt idx="1255">
                  <c:v>12550</c:v>
                </c:pt>
                <c:pt idx="1256">
                  <c:v>12560</c:v>
                </c:pt>
                <c:pt idx="1257">
                  <c:v>12570</c:v>
                </c:pt>
                <c:pt idx="1258">
                  <c:v>12580</c:v>
                </c:pt>
                <c:pt idx="1259">
                  <c:v>12590</c:v>
                </c:pt>
                <c:pt idx="1260">
                  <c:v>12600</c:v>
                </c:pt>
                <c:pt idx="1261">
                  <c:v>12610</c:v>
                </c:pt>
                <c:pt idx="1262">
                  <c:v>12620</c:v>
                </c:pt>
                <c:pt idx="1263">
                  <c:v>12630</c:v>
                </c:pt>
                <c:pt idx="1264">
                  <c:v>12640</c:v>
                </c:pt>
                <c:pt idx="1265">
                  <c:v>12650</c:v>
                </c:pt>
                <c:pt idx="1266">
                  <c:v>12660</c:v>
                </c:pt>
                <c:pt idx="1267">
                  <c:v>12670</c:v>
                </c:pt>
                <c:pt idx="1268">
                  <c:v>12680</c:v>
                </c:pt>
                <c:pt idx="1269">
                  <c:v>12690</c:v>
                </c:pt>
                <c:pt idx="1270">
                  <c:v>12700</c:v>
                </c:pt>
                <c:pt idx="1271">
                  <c:v>12710</c:v>
                </c:pt>
                <c:pt idx="1272">
                  <c:v>12720</c:v>
                </c:pt>
                <c:pt idx="1273">
                  <c:v>12730</c:v>
                </c:pt>
                <c:pt idx="1274">
                  <c:v>12740</c:v>
                </c:pt>
                <c:pt idx="1275">
                  <c:v>12750</c:v>
                </c:pt>
                <c:pt idx="1276">
                  <c:v>12760</c:v>
                </c:pt>
                <c:pt idx="1277">
                  <c:v>12770</c:v>
                </c:pt>
                <c:pt idx="1278">
                  <c:v>12780</c:v>
                </c:pt>
                <c:pt idx="1279">
                  <c:v>12790</c:v>
                </c:pt>
                <c:pt idx="1280">
                  <c:v>12800</c:v>
                </c:pt>
                <c:pt idx="1281">
                  <c:v>12810</c:v>
                </c:pt>
                <c:pt idx="1282">
                  <c:v>12820</c:v>
                </c:pt>
                <c:pt idx="1283">
                  <c:v>12830</c:v>
                </c:pt>
                <c:pt idx="1284">
                  <c:v>12840</c:v>
                </c:pt>
                <c:pt idx="1285">
                  <c:v>12850</c:v>
                </c:pt>
                <c:pt idx="1286">
                  <c:v>12860</c:v>
                </c:pt>
                <c:pt idx="1287">
                  <c:v>12870</c:v>
                </c:pt>
                <c:pt idx="1288">
                  <c:v>12880</c:v>
                </c:pt>
                <c:pt idx="1289">
                  <c:v>12890</c:v>
                </c:pt>
                <c:pt idx="1290">
                  <c:v>12900</c:v>
                </c:pt>
                <c:pt idx="1291">
                  <c:v>12910</c:v>
                </c:pt>
                <c:pt idx="1292">
                  <c:v>12920</c:v>
                </c:pt>
                <c:pt idx="1293">
                  <c:v>12930</c:v>
                </c:pt>
                <c:pt idx="1294">
                  <c:v>12940</c:v>
                </c:pt>
                <c:pt idx="1295">
                  <c:v>12950</c:v>
                </c:pt>
                <c:pt idx="1296">
                  <c:v>12960</c:v>
                </c:pt>
                <c:pt idx="1297">
                  <c:v>12970</c:v>
                </c:pt>
                <c:pt idx="1298">
                  <c:v>12980</c:v>
                </c:pt>
                <c:pt idx="1299">
                  <c:v>12990</c:v>
                </c:pt>
                <c:pt idx="1300">
                  <c:v>13000</c:v>
                </c:pt>
                <c:pt idx="1301">
                  <c:v>13010</c:v>
                </c:pt>
                <c:pt idx="1302">
                  <c:v>13020</c:v>
                </c:pt>
                <c:pt idx="1303">
                  <c:v>13030</c:v>
                </c:pt>
                <c:pt idx="1304">
                  <c:v>13040</c:v>
                </c:pt>
                <c:pt idx="1305">
                  <c:v>13050</c:v>
                </c:pt>
                <c:pt idx="1306">
                  <c:v>13060</c:v>
                </c:pt>
                <c:pt idx="1307">
                  <c:v>13070</c:v>
                </c:pt>
                <c:pt idx="1308">
                  <c:v>13080</c:v>
                </c:pt>
                <c:pt idx="1309">
                  <c:v>13090</c:v>
                </c:pt>
                <c:pt idx="1310">
                  <c:v>13100</c:v>
                </c:pt>
                <c:pt idx="1311">
                  <c:v>13110</c:v>
                </c:pt>
                <c:pt idx="1312">
                  <c:v>13120</c:v>
                </c:pt>
                <c:pt idx="1313">
                  <c:v>13130</c:v>
                </c:pt>
                <c:pt idx="1314">
                  <c:v>13140</c:v>
                </c:pt>
                <c:pt idx="1315">
                  <c:v>13150</c:v>
                </c:pt>
                <c:pt idx="1316">
                  <c:v>13160</c:v>
                </c:pt>
                <c:pt idx="1317">
                  <c:v>13170</c:v>
                </c:pt>
                <c:pt idx="1318">
                  <c:v>13180</c:v>
                </c:pt>
                <c:pt idx="1319">
                  <c:v>13190</c:v>
                </c:pt>
                <c:pt idx="1320">
                  <c:v>13200</c:v>
                </c:pt>
                <c:pt idx="1321">
                  <c:v>13210</c:v>
                </c:pt>
                <c:pt idx="1322">
                  <c:v>13220</c:v>
                </c:pt>
                <c:pt idx="1323">
                  <c:v>13230</c:v>
                </c:pt>
                <c:pt idx="1324">
                  <c:v>13240</c:v>
                </c:pt>
                <c:pt idx="1325">
                  <c:v>13250</c:v>
                </c:pt>
                <c:pt idx="1326">
                  <c:v>13260</c:v>
                </c:pt>
                <c:pt idx="1327">
                  <c:v>13270</c:v>
                </c:pt>
                <c:pt idx="1328">
                  <c:v>13280</c:v>
                </c:pt>
                <c:pt idx="1329">
                  <c:v>13290</c:v>
                </c:pt>
                <c:pt idx="1330">
                  <c:v>13300</c:v>
                </c:pt>
                <c:pt idx="1331">
                  <c:v>13310</c:v>
                </c:pt>
                <c:pt idx="1332">
                  <c:v>13320</c:v>
                </c:pt>
                <c:pt idx="1333">
                  <c:v>13330</c:v>
                </c:pt>
                <c:pt idx="1334">
                  <c:v>13340</c:v>
                </c:pt>
                <c:pt idx="1335">
                  <c:v>13350</c:v>
                </c:pt>
                <c:pt idx="1336">
                  <c:v>13360</c:v>
                </c:pt>
                <c:pt idx="1337">
                  <c:v>13370</c:v>
                </c:pt>
                <c:pt idx="1338">
                  <c:v>13380</c:v>
                </c:pt>
                <c:pt idx="1339">
                  <c:v>13390</c:v>
                </c:pt>
                <c:pt idx="1340">
                  <c:v>13400</c:v>
                </c:pt>
                <c:pt idx="1341">
                  <c:v>13410</c:v>
                </c:pt>
                <c:pt idx="1342">
                  <c:v>13420</c:v>
                </c:pt>
                <c:pt idx="1343">
                  <c:v>13430</c:v>
                </c:pt>
                <c:pt idx="1344">
                  <c:v>13440</c:v>
                </c:pt>
                <c:pt idx="1345">
                  <c:v>13450</c:v>
                </c:pt>
                <c:pt idx="1346">
                  <c:v>13460</c:v>
                </c:pt>
                <c:pt idx="1347">
                  <c:v>13470</c:v>
                </c:pt>
                <c:pt idx="1348">
                  <c:v>13480</c:v>
                </c:pt>
                <c:pt idx="1349">
                  <c:v>13490</c:v>
                </c:pt>
                <c:pt idx="1350">
                  <c:v>13500</c:v>
                </c:pt>
                <c:pt idx="1351">
                  <c:v>13510</c:v>
                </c:pt>
                <c:pt idx="1352">
                  <c:v>13520</c:v>
                </c:pt>
                <c:pt idx="1353">
                  <c:v>13530</c:v>
                </c:pt>
                <c:pt idx="1354">
                  <c:v>13540</c:v>
                </c:pt>
                <c:pt idx="1355">
                  <c:v>13550</c:v>
                </c:pt>
                <c:pt idx="1356">
                  <c:v>13560</c:v>
                </c:pt>
                <c:pt idx="1357">
                  <c:v>13570</c:v>
                </c:pt>
                <c:pt idx="1358">
                  <c:v>13580</c:v>
                </c:pt>
                <c:pt idx="1359">
                  <c:v>13590</c:v>
                </c:pt>
                <c:pt idx="1360">
                  <c:v>13600</c:v>
                </c:pt>
                <c:pt idx="1361">
                  <c:v>13610</c:v>
                </c:pt>
                <c:pt idx="1362">
                  <c:v>13620</c:v>
                </c:pt>
                <c:pt idx="1363">
                  <c:v>13630</c:v>
                </c:pt>
                <c:pt idx="1364">
                  <c:v>13640</c:v>
                </c:pt>
                <c:pt idx="1365">
                  <c:v>13650</c:v>
                </c:pt>
                <c:pt idx="1366">
                  <c:v>13660</c:v>
                </c:pt>
                <c:pt idx="1367">
                  <c:v>13670</c:v>
                </c:pt>
                <c:pt idx="1368">
                  <c:v>13680</c:v>
                </c:pt>
                <c:pt idx="1369">
                  <c:v>13690</c:v>
                </c:pt>
                <c:pt idx="1370">
                  <c:v>13700</c:v>
                </c:pt>
                <c:pt idx="1371">
                  <c:v>13710</c:v>
                </c:pt>
                <c:pt idx="1372">
                  <c:v>13720</c:v>
                </c:pt>
                <c:pt idx="1373">
                  <c:v>13730</c:v>
                </c:pt>
                <c:pt idx="1374">
                  <c:v>13740</c:v>
                </c:pt>
                <c:pt idx="1375">
                  <c:v>13750</c:v>
                </c:pt>
                <c:pt idx="1376">
                  <c:v>13760</c:v>
                </c:pt>
                <c:pt idx="1377">
                  <c:v>13770</c:v>
                </c:pt>
                <c:pt idx="1378">
                  <c:v>13780</c:v>
                </c:pt>
                <c:pt idx="1379">
                  <c:v>13790</c:v>
                </c:pt>
                <c:pt idx="1380">
                  <c:v>13800</c:v>
                </c:pt>
                <c:pt idx="1381">
                  <c:v>13810</c:v>
                </c:pt>
                <c:pt idx="1382">
                  <c:v>13820</c:v>
                </c:pt>
                <c:pt idx="1383">
                  <c:v>13830</c:v>
                </c:pt>
                <c:pt idx="1384">
                  <c:v>13840</c:v>
                </c:pt>
                <c:pt idx="1385">
                  <c:v>13850</c:v>
                </c:pt>
                <c:pt idx="1386">
                  <c:v>13860</c:v>
                </c:pt>
                <c:pt idx="1387">
                  <c:v>13870</c:v>
                </c:pt>
                <c:pt idx="1388">
                  <c:v>13880</c:v>
                </c:pt>
                <c:pt idx="1389">
                  <c:v>13890</c:v>
                </c:pt>
                <c:pt idx="1390">
                  <c:v>13900</c:v>
                </c:pt>
                <c:pt idx="1391">
                  <c:v>13910</c:v>
                </c:pt>
                <c:pt idx="1392">
                  <c:v>13920</c:v>
                </c:pt>
                <c:pt idx="1393">
                  <c:v>13930</c:v>
                </c:pt>
                <c:pt idx="1394">
                  <c:v>13940</c:v>
                </c:pt>
                <c:pt idx="1395">
                  <c:v>13950</c:v>
                </c:pt>
                <c:pt idx="1396">
                  <c:v>13960</c:v>
                </c:pt>
                <c:pt idx="1397">
                  <c:v>13970</c:v>
                </c:pt>
                <c:pt idx="1398">
                  <c:v>13980</c:v>
                </c:pt>
                <c:pt idx="1399">
                  <c:v>13990</c:v>
                </c:pt>
                <c:pt idx="1400">
                  <c:v>14000</c:v>
                </c:pt>
                <c:pt idx="1401">
                  <c:v>14010</c:v>
                </c:pt>
                <c:pt idx="1402">
                  <c:v>14020</c:v>
                </c:pt>
                <c:pt idx="1403">
                  <c:v>14030</c:v>
                </c:pt>
                <c:pt idx="1404">
                  <c:v>14040</c:v>
                </c:pt>
                <c:pt idx="1405">
                  <c:v>14050</c:v>
                </c:pt>
                <c:pt idx="1406">
                  <c:v>14060</c:v>
                </c:pt>
                <c:pt idx="1407">
                  <c:v>14070</c:v>
                </c:pt>
                <c:pt idx="1408">
                  <c:v>14080</c:v>
                </c:pt>
                <c:pt idx="1409">
                  <c:v>14090</c:v>
                </c:pt>
                <c:pt idx="1410">
                  <c:v>14100</c:v>
                </c:pt>
                <c:pt idx="1411">
                  <c:v>14110</c:v>
                </c:pt>
                <c:pt idx="1412">
                  <c:v>14120</c:v>
                </c:pt>
                <c:pt idx="1413">
                  <c:v>14130</c:v>
                </c:pt>
                <c:pt idx="1414">
                  <c:v>14140</c:v>
                </c:pt>
                <c:pt idx="1415">
                  <c:v>14150</c:v>
                </c:pt>
                <c:pt idx="1416">
                  <c:v>14160</c:v>
                </c:pt>
                <c:pt idx="1417">
                  <c:v>14170</c:v>
                </c:pt>
                <c:pt idx="1418">
                  <c:v>14180</c:v>
                </c:pt>
                <c:pt idx="1419">
                  <c:v>14190</c:v>
                </c:pt>
                <c:pt idx="1420">
                  <c:v>14200</c:v>
                </c:pt>
                <c:pt idx="1421">
                  <c:v>14210</c:v>
                </c:pt>
                <c:pt idx="1422">
                  <c:v>14220</c:v>
                </c:pt>
                <c:pt idx="1423">
                  <c:v>14230</c:v>
                </c:pt>
                <c:pt idx="1424">
                  <c:v>14240</c:v>
                </c:pt>
                <c:pt idx="1425">
                  <c:v>14250</c:v>
                </c:pt>
                <c:pt idx="1426">
                  <c:v>14260</c:v>
                </c:pt>
                <c:pt idx="1427">
                  <c:v>14270</c:v>
                </c:pt>
                <c:pt idx="1428">
                  <c:v>14280</c:v>
                </c:pt>
                <c:pt idx="1429">
                  <c:v>14290</c:v>
                </c:pt>
                <c:pt idx="1430">
                  <c:v>14300</c:v>
                </c:pt>
                <c:pt idx="1431">
                  <c:v>14310</c:v>
                </c:pt>
                <c:pt idx="1432">
                  <c:v>14320</c:v>
                </c:pt>
                <c:pt idx="1433">
                  <c:v>14330</c:v>
                </c:pt>
                <c:pt idx="1434">
                  <c:v>14340</c:v>
                </c:pt>
                <c:pt idx="1435">
                  <c:v>14350</c:v>
                </c:pt>
                <c:pt idx="1436">
                  <c:v>14360</c:v>
                </c:pt>
                <c:pt idx="1437">
                  <c:v>14370</c:v>
                </c:pt>
                <c:pt idx="1438">
                  <c:v>14380</c:v>
                </c:pt>
                <c:pt idx="1439">
                  <c:v>14390</c:v>
                </c:pt>
                <c:pt idx="1440">
                  <c:v>14400</c:v>
                </c:pt>
                <c:pt idx="1441">
                  <c:v>14410</c:v>
                </c:pt>
                <c:pt idx="1442">
                  <c:v>14420</c:v>
                </c:pt>
                <c:pt idx="1443">
                  <c:v>14430</c:v>
                </c:pt>
                <c:pt idx="1444">
                  <c:v>14440</c:v>
                </c:pt>
                <c:pt idx="1445">
                  <c:v>14450</c:v>
                </c:pt>
                <c:pt idx="1446">
                  <c:v>14460</c:v>
                </c:pt>
                <c:pt idx="1447">
                  <c:v>14470</c:v>
                </c:pt>
                <c:pt idx="1448">
                  <c:v>14480</c:v>
                </c:pt>
                <c:pt idx="1449">
                  <c:v>14490</c:v>
                </c:pt>
                <c:pt idx="1450">
                  <c:v>14500</c:v>
                </c:pt>
                <c:pt idx="1451">
                  <c:v>14510</c:v>
                </c:pt>
                <c:pt idx="1452">
                  <c:v>14520</c:v>
                </c:pt>
                <c:pt idx="1453">
                  <c:v>14530</c:v>
                </c:pt>
                <c:pt idx="1454">
                  <c:v>14540</c:v>
                </c:pt>
                <c:pt idx="1455">
                  <c:v>14550</c:v>
                </c:pt>
                <c:pt idx="1456">
                  <c:v>14560</c:v>
                </c:pt>
                <c:pt idx="1457">
                  <c:v>14570</c:v>
                </c:pt>
                <c:pt idx="1458">
                  <c:v>14580</c:v>
                </c:pt>
                <c:pt idx="1459">
                  <c:v>14590</c:v>
                </c:pt>
                <c:pt idx="1460">
                  <c:v>14600</c:v>
                </c:pt>
                <c:pt idx="1461">
                  <c:v>14610</c:v>
                </c:pt>
                <c:pt idx="1462">
                  <c:v>14620</c:v>
                </c:pt>
                <c:pt idx="1463">
                  <c:v>14630</c:v>
                </c:pt>
                <c:pt idx="1464">
                  <c:v>14640</c:v>
                </c:pt>
                <c:pt idx="1465">
                  <c:v>14650</c:v>
                </c:pt>
                <c:pt idx="1466">
                  <c:v>14660</c:v>
                </c:pt>
                <c:pt idx="1467">
                  <c:v>14670</c:v>
                </c:pt>
                <c:pt idx="1468">
                  <c:v>14680</c:v>
                </c:pt>
                <c:pt idx="1469">
                  <c:v>14690</c:v>
                </c:pt>
                <c:pt idx="1470">
                  <c:v>14700</c:v>
                </c:pt>
                <c:pt idx="1471">
                  <c:v>14710</c:v>
                </c:pt>
                <c:pt idx="1472">
                  <c:v>14720</c:v>
                </c:pt>
                <c:pt idx="1473">
                  <c:v>14730</c:v>
                </c:pt>
                <c:pt idx="1474">
                  <c:v>14740</c:v>
                </c:pt>
                <c:pt idx="1475">
                  <c:v>14750</c:v>
                </c:pt>
                <c:pt idx="1476">
                  <c:v>14760</c:v>
                </c:pt>
                <c:pt idx="1477">
                  <c:v>14770</c:v>
                </c:pt>
                <c:pt idx="1478">
                  <c:v>14780</c:v>
                </c:pt>
                <c:pt idx="1479">
                  <c:v>14790</c:v>
                </c:pt>
                <c:pt idx="1480">
                  <c:v>14800</c:v>
                </c:pt>
                <c:pt idx="1481">
                  <c:v>14810</c:v>
                </c:pt>
                <c:pt idx="1482">
                  <c:v>14820</c:v>
                </c:pt>
                <c:pt idx="1483">
                  <c:v>14830</c:v>
                </c:pt>
                <c:pt idx="1484">
                  <c:v>14840</c:v>
                </c:pt>
                <c:pt idx="1485">
                  <c:v>14850</c:v>
                </c:pt>
                <c:pt idx="1486">
                  <c:v>14860</c:v>
                </c:pt>
                <c:pt idx="1487">
                  <c:v>14870</c:v>
                </c:pt>
                <c:pt idx="1488">
                  <c:v>14880</c:v>
                </c:pt>
                <c:pt idx="1489">
                  <c:v>14890</c:v>
                </c:pt>
                <c:pt idx="1490">
                  <c:v>14900</c:v>
                </c:pt>
                <c:pt idx="1491">
                  <c:v>14910</c:v>
                </c:pt>
                <c:pt idx="1492">
                  <c:v>14920</c:v>
                </c:pt>
                <c:pt idx="1493">
                  <c:v>14930</c:v>
                </c:pt>
                <c:pt idx="1494">
                  <c:v>14940</c:v>
                </c:pt>
                <c:pt idx="1495">
                  <c:v>14950</c:v>
                </c:pt>
                <c:pt idx="1496">
                  <c:v>14960</c:v>
                </c:pt>
                <c:pt idx="1497">
                  <c:v>14970</c:v>
                </c:pt>
                <c:pt idx="1498">
                  <c:v>14980</c:v>
                </c:pt>
                <c:pt idx="1499">
                  <c:v>14990</c:v>
                </c:pt>
                <c:pt idx="1500">
                  <c:v>15000</c:v>
                </c:pt>
                <c:pt idx="1501">
                  <c:v>15010</c:v>
                </c:pt>
                <c:pt idx="1502">
                  <c:v>15020</c:v>
                </c:pt>
                <c:pt idx="1503">
                  <c:v>15030</c:v>
                </c:pt>
                <c:pt idx="1504">
                  <c:v>15040</c:v>
                </c:pt>
                <c:pt idx="1505">
                  <c:v>15050</c:v>
                </c:pt>
                <c:pt idx="1506">
                  <c:v>15060</c:v>
                </c:pt>
                <c:pt idx="1507">
                  <c:v>15070</c:v>
                </c:pt>
                <c:pt idx="1508">
                  <c:v>15080</c:v>
                </c:pt>
                <c:pt idx="1509">
                  <c:v>15090</c:v>
                </c:pt>
                <c:pt idx="1510">
                  <c:v>15100</c:v>
                </c:pt>
                <c:pt idx="1511">
                  <c:v>15110</c:v>
                </c:pt>
                <c:pt idx="1512">
                  <c:v>15120</c:v>
                </c:pt>
                <c:pt idx="1513">
                  <c:v>15130</c:v>
                </c:pt>
                <c:pt idx="1514">
                  <c:v>15140</c:v>
                </c:pt>
                <c:pt idx="1515">
                  <c:v>15150</c:v>
                </c:pt>
                <c:pt idx="1516">
                  <c:v>15160</c:v>
                </c:pt>
                <c:pt idx="1517">
                  <c:v>15170</c:v>
                </c:pt>
                <c:pt idx="1518">
                  <c:v>15180</c:v>
                </c:pt>
                <c:pt idx="1519">
                  <c:v>15190</c:v>
                </c:pt>
                <c:pt idx="1520">
                  <c:v>15200</c:v>
                </c:pt>
                <c:pt idx="1521">
                  <c:v>15210</c:v>
                </c:pt>
                <c:pt idx="1522">
                  <c:v>15220</c:v>
                </c:pt>
                <c:pt idx="1523">
                  <c:v>15230</c:v>
                </c:pt>
                <c:pt idx="1524">
                  <c:v>15240</c:v>
                </c:pt>
                <c:pt idx="1525">
                  <c:v>15250</c:v>
                </c:pt>
                <c:pt idx="1526">
                  <c:v>15260</c:v>
                </c:pt>
                <c:pt idx="1527">
                  <c:v>15270</c:v>
                </c:pt>
                <c:pt idx="1528">
                  <c:v>15280</c:v>
                </c:pt>
                <c:pt idx="1529">
                  <c:v>15290</c:v>
                </c:pt>
                <c:pt idx="1530">
                  <c:v>15300</c:v>
                </c:pt>
                <c:pt idx="1531">
                  <c:v>15310</c:v>
                </c:pt>
                <c:pt idx="1532">
                  <c:v>15320</c:v>
                </c:pt>
                <c:pt idx="1533">
                  <c:v>15330</c:v>
                </c:pt>
                <c:pt idx="1534">
                  <c:v>15340</c:v>
                </c:pt>
                <c:pt idx="1535">
                  <c:v>15350</c:v>
                </c:pt>
                <c:pt idx="1536">
                  <c:v>15360</c:v>
                </c:pt>
                <c:pt idx="1537">
                  <c:v>15370</c:v>
                </c:pt>
                <c:pt idx="1538">
                  <c:v>15380</c:v>
                </c:pt>
                <c:pt idx="1539">
                  <c:v>15390</c:v>
                </c:pt>
                <c:pt idx="1540">
                  <c:v>15400</c:v>
                </c:pt>
                <c:pt idx="1541">
                  <c:v>15410</c:v>
                </c:pt>
                <c:pt idx="1542">
                  <c:v>15420</c:v>
                </c:pt>
                <c:pt idx="1543">
                  <c:v>15430</c:v>
                </c:pt>
                <c:pt idx="1544">
                  <c:v>15440</c:v>
                </c:pt>
                <c:pt idx="1545">
                  <c:v>15450</c:v>
                </c:pt>
                <c:pt idx="1546">
                  <c:v>15460</c:v>
                </c:pt>
                <c:pt idx="1547">
                  <c:v>15470</c:v>
                </c:pt>
                <c:pt idx="1548">
                  <c:v>15480</c:v>
                </c:pt>
                <c:pt idx="1549">
                  <c:v>15490</c:v>
                </c:pt>
                <c:pt idx="1550">
                  <c:v>15500</c:v>
                </c:pt>
                <c:pt idx="1551">
                  <c:v>15510</c:v>
                </c:pt>
                <c:pt idx="1552">
                  <c:v>15520</c:v>
                </c:pt>
                <c:pt idx="1553">
                  <c:v>15530</c:v>
                </c:pt>
                <c:pt idx="1554">
                  <c:v>15540</c:v>
                </c:pt>
                <c:pt idx="1555">
                  <c:v>15550</c:v>
                </c:pt>
                <c:pt idx="1556">
                  <c:v>15560</c:v>
                </c:pt>
                <c:pt idx="1557">
                  <c:v>15570</c:v>
                </c:pt>
                <c:pt idx="1558">
                  <c:v>15580</c:v>
                </c:pt>
                <c:pt idx="1559">
                  <c:v>15590</c:v>
                </c:pt>
                <c:pt idx="1560">
                  <c:v>15600</c:v>
                </c:pt>
                <c:pt idx="1561">
                  <c:v>15610</c:v>
                </c:pt>
                <c:pt idx="1562">
                  <c:v>15620</c:v>
                </c:pt>
                <c:pt idx="1563">
                  <c:v>15630</c:v>
                </c:pt>
                <c:pt idx="1564">
                  <c:v>15640</c:v>
                </c:pt>
                <c:pt idx="1565">
                  <c:v>15650</c:v>
                </c:pt>
                <c:pt idx="1566">
                  <c:v>15660</c:v>
                </c:pt>
                <c:pt idx="1567">
                  <c:v>15670</c:v>
                </c:pt>
                <c:pt idx="1568">
                  <c:v>15680</c:v>
                </c:pt>
                <c:pt idx="1569">
                  <c:v>15690</c:v>
                </c:pt>
                <c:pt idx="1570">
                  <c:v>15700</c:v>
                </c:pt>
                <c:pt idx="1571">
                  <c:v>15710</c:v>
                </c:pt>
                <c:pt idx="1572">
                  <c:v>15720</c:v>
                </c:pt>
                <c:pt idx="1573">
                  <c:v>15730</c:v>
                </c:pt>
                <c:pt idx="1574">
                  <c:v>15740</c:v>
                </c:pt>
                <c:pt idx="1575">
                  <c:v>15750</c:v>
                </c:pt>
                <c:pt idx="1576">
                  <c:v>15760</c:v>
                </c:pt>
                <c:pt idx="1577">
                  <c:v>15770</c:v>
                </c:pt>
                <c:pt idx="1578">
                  <c:v>15780</c:v>
                </c:pt>
                <c:pt idx="1579">
                  <c:v>15790</c:v>
                </c:pt>
                <c:pt idx="1580">
                  <c:v>15800</c:v>
                </c:pt>
                <c:pt idx="1581">
                  <c:v>15810</c:v>
                </c:pt>
                <c:pt idx="1582">
                  <c:v>15820</c:v>
                </c:pt>
                <c:pt idx="1583">
                  <c:v>15830</c:v>
                </c:pt>
                <c:pt idx="1584">
                  <c:v>15840</c:v>
                </c:pt>
                <c:pt idx="1585">
                  <c:v>15850</c:v>
                </c:pt>
                <c:pt idx="1586">
                  <c:v>15860</c:v>
                </c:pt>
                <c:pt idx="1587">
                  <c:v>15870</c:v>
                </c:pt>
                <c:pt idx="1588">
                  <c:v>15880</c:v>
                </c:pt>
                <c:pt idx="1589">
                  <c:v>15890</c:v>
                </c:pt>
                <c:pt idx="1590">
                  <c:v>15900</c:v>
                </c:pt>
                <c:pt idx="1591">
                  <c:v>15910</c:v>
                </c:pt>
                <c:pt idx="1592">
                  <c:v>15920</c:v>
                </c:pt>
                <c:pt idx="1593">
                  <c:v>15930</c:v>
                </c:pt>
                <c:pt idx="1594">
                  <c:v>15940</c:v>
                </c:pt>
                <c:pt idx="1595">
                  <c:v>15950</c:v>
                </c:pt>
                <c:pt idx="1596">
                  <c:v>15960</c:v>
                </c:pt>
                <c:pt idx="1597">
                  <c:v>15970</c:v>
                </c:pt>
                <c:pt idx="1598">
                  <c:v>15980</c:v>
                </c:pt>
                <c:pt idx="1599">
                  <c:v>15990</c:v>
                </c:pt>
                <c:pt idx="1600">
                  <c:v>16000</c:v>
                </c:pt>
                <c:pt idx="1601">
                  <c:v>16010</c:v>
                </c:pt>
                <c:pt idx="1602">
                  <c:v>16020</c:v>
                </c:pt>
                <c:pt idx="1603">
                  <c:v>16030</c:v>
                </c:pt>
                <c:pt idx="1604">
                  <c:v>16040</c:v>
                </c:pt>
                <c:pt idx="1605">
                  <c:v>16050</c:v>
                </c:pt>
                <c:pt idx="1606">
                  <c:v>16060</c:v>
                </c:pt>
                <c:pt idx="1607">
                  <c:v>16070</c:v>
                </c:pt>
                <c:pt idx="1608">
                  <c:v>16080</c:v>
                </c:pt>
                <c:pt idx="1609">
                  <c:v>16090</c:v>
                </c:pt>
                <c:pt idx="1610">
                  <c:v>16100</c:v>
                </c:pt>
                <c:pt idx="1611">
                  <c:v>16110</c:v>
                </c:pt>
                <c:pt idx="1612">
                  <c:v>16120</c:v>
                </c:pt>
                <c:pt idx="1613">
                  <c:v>16130</c:v>
                </c:pt>
                <c:pt idx="1614">
                  <c:v>16140</c:v>
                </c:pt>
                <c:pt idx="1615">
                  <c:v>16150</c:v>
                </c:pt>
                <c:pt idx="1616">
                  <c:v>16160</c:v>
                </c:pt>
                <c:pt idx="1617">
                  <c:v>16170</c:v>
                </c:pt>
                <c:pt idx="1618">
                  <c:v>16180</c:v>
                </c:pt>
                <c:pt idx="1619">
                  <c:v>16190</c:v>
                </c:pt>
                <c:pt idx="1620">
                  <c:v>16200</c:v>
                </c:pt>
                <c:pt idx="1621">
                  <c:v>16210</c:v>
                </c:pt>
                <c:pt idx="1622">
                  <c:v>16220</c:v>
                </c:pt>
                <c:pt idx="1623">
                  <c:v>16230</c:v>
                </c:pt>
                <c:pt idx="1624">
                  <c:v>16240</c:v>
                </c:pt>
                <c:pt idx="1625">
                  <c:v>16250</c:v>
                </c:pt>
                <c:pt idx="1626">
                  <c:v>16260</c:v>
                </c:pt>
                <c:pt idx="1627">
                  <c:v>16270</c:v>
                </c:pt>
                <c:pt idx="1628">
                  <c:v>16280</c:v>
                </c:pt>
                <c:pt idx="1629">
                  <c:v>16290</c:v>
                </c:pt>
                <c:pt idx="1630">
                  <c:v>16300</c:v>
                </c:pt>
                <c:pt idx="1631">
                  <c:v>16310</c:v>
                </c:pt>
                <c:pt idx="1632">
                  <c:v>16320</c:v>
                </c:pt>
                <c:pt idx="1633">
                  <c:v>16330</c:v>
                </c:pt>
                <c:pt idx="1634">
                  <c:v>16340</c:v>
                </c:pt>
                <c:pt idx="1635">
                  <c:v>16350</c:v>
                </c:pt>
                <c:pt idx="1636">
                  <c:v>16360</c:v>
                </c:pt>
                <c:pt idx="1637">
                  <c:v>16370</c:v>
                </c:pt>
                <c:pt idx="1638">
                  <c:v>16380</c:v>
                </c:pt>
                <c:pt idx="1639">
                  <c:v>16390</c:v>
                </c:pt>
                <c:pt idx="1640">
                  <c:v>16400</c:v>
                </c:pt>
                <c:pt idx="1641">
                  <c:v>16410</c:v>
                </c:pt>
                <c:pt idx="1642">
                  <c:v>16420</c:v>
                </c:pt>
                <c:pt idx="1643">
                  <c:v>16430</c:v>
                </c:pt>
                <c:pt idx="1644">
                  <c:v>16440</c:v>
                </c:pt>
                <c:pt idx="1645">
                  <c:v>16450</c:v>
                </c:pt>
                <c:pt idx="1646">
                  <c:v>16460</c:v>
                </c:pt>
                <c:pt idx="1647">
                  <c:v>16470</c:v>
                </c:pt>
                <c:pt idx="1648">
                  <c:v>16480</c:v>
                </c:pt>
                <c:pt idx="1649">
                  <c:v>16490</c:v>
                </c:pt>
                <c:pt idx="1650">
                  <c:v>16500</c:v>
                </c:pt>
                <c:pt idx="1651">
                  <c:v>16510</c:v>
                </c:pt>
                <c:pt idx="1652">
                  <c:v>16520</c:v>
                </c:pt>
                <c:pt idx="1653">
                  <c:v>16530</c:v>
                </c:pt>
                <c:pt idx="1654">
                  <c:v>16540</c:v>
                </c:pt>
                <c:pt idx="1655">
                  <c:v>16550</c:v>
                </c:pt>
                <c:pt idx="1656">
                  <c:v>16560</c:v>
                </c:pt>
                <c:pt idx="1657">
                  <c:v>16570</c:v>
                </c:pt>
                <c:pt idx="1658">
                  <c:v>16580</c:v>
                </c:pt>
                <c:pt idx="1659">
                  <c:v>16590</c:v>
                </c:pt>
                <c:pt idx="1660">
                  <c:v>16600</c:v>
                </c:pt>
                <c:pt idx="1661">
                  <c:v>16610</c:v>
                </c:pt>
                <c:pt idx="1662">
                  <c:v>16620</c:v>
                </c:pt>
                <c:pt idx="1663">
                  <c:v>16630</c:v>
                </c:pt>
                <c:pt idx="1664">
                  <c:v>16640</c:v>
                </c:pt>
                <c:pt idx="1665">
                  <c:v>16650</c:v>
                </c:pt>
                <c:pt idx="1666">
                  <c:v>16660</c:v>
                </c:pt>
                <c:pt idx="1667">
                  <c:v>16670</c:v>
                </c:pt>
                <c:pt idx="1668">
                  <c:v>16680</c:v>
                </c:pt>
                <c:pt idx="1669">
                  <c:v>16690</c:v>
                </c:pt>
                <c:pt idx="1670">
                  <c:v>16700</c:v>
                </c:pt>
                <c:pt idx="1671">
                  <c:v>16710</c:v>
                </c:pt>
                <c:pt idx="1672">
                  <c:v>16720</c:v>
                </c:pt>
                <c:pt idx="1673">
                  <c:v>16730</c:v>
                </c:pt>
                <c:pt idx="1674">
                  <c:v>16740</c:v>
                </c:pt>
                <c:pt idx="1675">
                  <c:v>16750</c:v>
                </c:pt>
                <c:pt idx="1676">
                  <c:v>16760</c:v>
                </c:pt>
                <c:pt idx="1677">
                  <c:v>16770</c:v>
                </c:pt>
                <c:pt idx="1678">
                  <c:v>16780</c:v>
                </c:pt>
                <c:pt idx="1679">
                  <c:v>16790</c:v>
                </c:pt>
                <c:pt idx="1680">
                  <c:v>16800</c:v>
                </c:pt>
                <c:pt idx="1681">
                  <c:v>16810</c:v>
                </c:pt>
                <c:pt idx="1682">
                  <c:v>16820</c:v>
                </c:pt>
                <c:pt idx="1683">
                  <c:v>16830</c:v>
                </c:pt>
                <c:pt idx="1684">
                  <c:v>16840</c:v>
                </c:pt>
                <c:pt idx="1685">
                  <c:v>16850</c:v>
                </c:pt>
                <c:pt idx="1686">
                  <c:v>16860</c:v>
                </c:pt>
                <c:pt idx="1687">
                  <c:v>16870</c:v>
                </c:pt>
                <c:pt idx="1688">
                  <c:v>16880</c:v>
                </c:pt>
                <c:pt idx="1689">
                  <c:v>16890</c:v>
                </c:pt>
                <c:pt idx="1690">
                  <c:v>16900</c:v>
                </c:pt>
                <c:pt idx="1691">
                  <c:v>16910</c:v>
                </c:pt>
                <c:pt idx="1692">
                  <c:v>16920</c:v>
                </c:pt>
                <c:pt idx="1693">
                  <c:v>16930</c:v>
                </c:pt>
                <c:pt idx="1694">
                  <c:v>16940</c:v>
                </c:pt>
                <c:pt idx="1695">
                  <c:v>16950</c:v>
                </c:pt>
                <c:pt idx="1696">
                  <c:v>16960</c:v>
                </c:pt>
                <c:pt idx="1697">
                  <c:v>16970</c:v>
                </c:pt>
                <c:pt idx="1698">
                  <c:v>16980</c:v>
                </c:pt>
                <c:pt idx="1699">
                  <c:v>16990</c:v>
                </c:pt>
                <c:pt idx="1700">
                  <c:v>17000</c:v>
                </c:pt>
                <c:pt idx="1701">
                  <c:v>17010</c:v>
                </c:pt>
                <c:pt idx="1702">
                  <c:v>17020</c:v>
                </c:pt>
                <c:pt idx="1703">
                  <c:v>17030</c:v>
                </c:pt>
                <c:pt idx="1704">
                  <c:v>17040</c:v>
                </c:pt>
                <c:pt idx="1705">
                  <c:v>17050</c:v>
                </c:pt>
                <c:pt idx="1706">
                  <c:v>17060</c:v>
                </c:pt>
                <c:pt idx="1707">
                  <c:v>17070</c:v>
                </c:pt>
                <c:pt idx="1708">
                  <c:v>17080</c:v>
                </c:pt>
                <c:pt idx="1709">
                  <c:v>17090</c:v>
                </c:pt>
                <c:pt idx="1710">
                  <c:v>17100</c:v>
                </c:pt>
                <c:pt idx="1711">
                  <c:v>17110</c:v>
                </c:pt>
                <c:pt idx="1712">
                  <c:v>17120</c:v>
                </c:pt>
                <c:pt idx="1713">
                  <c:v>17130</c:v>
                </c:pt>
                <c:pt idx="1714">
                  <c:v>17140</c:v>
                </c:pt>
                <c:pt idx="1715">
                  <c:v>17150</c:v>
                </c:pt>
                <c:pt idx="1716">
                  <c:v>17160</c:v>
                </c:pt>
                <c:pt idx="1717">
                  <c:v>17170</c:v>
                </c:pt>
                <c:pt idx="1718">
                  <c:v>17180</c:v>
                </c:pt>
                <c:pt idx="1719">
                  <c:v>17190</c:v>
                </c:pt>
                <c:pt idx="1720">
                  <c:v>17200</c:v>
                </c:pt>
                <c:pt idx="1721">
                  <c:v>17210</c:v>
                </c:pt>
                <c:pt idx="1722">
                  <c:v>17220</c:v>
                </c:pt>
                <c:pt idx="1723">
                  <c:v>17230</c:v>
                </c:pt>
                <c:pt idx="1724">
                  <c:v>17240</c:v>
                </c:pt>
                <c:pt idx="1725">
                  <c:v>17250</c:v>
                </c:pt>
                <c:pt idx="1726">
                  <c:v>17260</c:v>
                </c:pt>
                <c:pt idx="1727">
                  <c:v>17270</c:v>
                </c:pt>
                <c:pt idx="1728">
                  <c:v>17280</c:v>
                </c:pt>
                <c:pt idx="1729">
                  <c:v>17290</c:v>
                </c:pt>
                <c:pt idx="1730">
                  <c:v>17300</c:v>
                </c:pt>
                <c:pt idx="1731">
                  <c:v>17310</c:v>
                </c:pt>
                <c:pt idx="1732">
                  <c:v>17320</c:v>
                </c:pt>
                <c:pt idx="1733">
                  <c:v>17330</c:v>
                </c:pt>
                <c:pt idx="1734">
                  <c:v>17340</c:v>
                </c:pt>
                <c:pt idx="1735">
                  <c:v>17350</c:v>
                </c:pt>
                <c:pt idx="1736">
                  <c:v>17360</c:v>
                </c:pt>
                <c:pt idx="1737">
                  <c:v>17370</c:v>
                </c:pt>
                <c:pt idx="1738">
                  <c:v>17380</c:v>
                </c:pt>
                <c:pt idx="1739">
                  <c:v>17390</c:v>
                </c:pt>
                <c:pt idx="1740">
                  <c:v>17400</c:v>
                </c:pt>
                <c:pt idx="1741">
                  <c:v>17410</c:v>
                </c:pt>
                <c:pt idx="1742">
                  <c:v>17420</c:v>
                </c:pt>
                <c:pt idx="1743">
                  <c:v>17430</c:v>
                </c:pt>
                <c:pt idx="1744">
                  <c:v>17440</c:v>
                </c:pt>
                <c:pt idx="1745">
                  <c:v>17450</c:v>
                </c:pt>
                <c:pt idx="1746">
                  <c:v>17460</c:v>
                </c:pt>
                <c:pt idx="1747">
                  <c:v>17470</c:v>
                </c:pt>
                <c:pt idx="1748">
                  <c:v>17480</c:v>
                </c:pt>
                <c:pt idx="1749">
                  <c:v>17490</c:v>
                </c:pt>
                <c:pt idx="1750">
                  <c:v>17500</c:v>
                </c:pt>
                <c:pt idx="1751">
                  <c:v>17510</c:v>
                </c:pt>
                <c:pt idx="1752">
                  <c:v>17520</c:v>
                </c:pt>
                <c:pt idx="1753">
                  <c:v>17530</c:v>
                </c:pt>
                <c:pt idx="1754">
                  <c:v>17540</c:v>
                </c:pt>
                <c:pt idx="1755">
                  <c:v>17550</c:v>
                </c:pt>
                <c:pt idx="1756">
                  <c:v>17560</c:v>
                </c:pt>
                <c:pt idx="1757">
                  <c:v>17570</c:v>
                </c:pt>
                <c:pt idx="1758">
                  <c:v>17580</c:v>
                </c:pt>
                <c:pt idx="1759">
                  <c:v>17590</c:v>
                </c:pt>
                <c:pt idx="1760">
                  <c:v>17600</c:v>
                </c:pt>
                <c:pt idx="1761">
                  <c:v>17610</c:v>
                </c:pt>
                <c:pt idx="1762">
                  <c:v>17620</c:v>
                </c:pt>
                <c:pt idx="1763">
                  <c:v>17630</c:v>
                </c:pt>
                <c:pt idx="1764">
                  <c:v>17640</c:v>
                </c:pt>
                <c:pt idx="1765">
                  <c:v>17650</c:v>
                </c:pt>
                <c:pt idx="1766">
                  <c:v>17660</c:v>
                </c:pt>
                <c:pt idx="1767">
                  <c:v>17670</c:v>
                </c:pt>
                <c:pt idx="1768">
                  <c:v>17680</c:v>
                </c:pt>
                <c:pt idx="1769">
                  <c:v>17690</c:v>
                </c:pt>
                <c:pt idx="1770">
                  <c:v>17700</c:v>
                </c:pt>
                <c:pt idx="1771">
                  <c:v>17710</c:v>
                </c:pt>
                <c:pt idx="1772">
                  <c:v>17720</c:v>
                </c:pt>
                <c:pt idx="1773">
                  <c:v>17730</c:v>
                </c:pt>
                <c:pt idx="1774">
                  <c:v>17740</c:v>
                </c:pt>
                <c:pt idx="1775">
                  <c:v>17750</c:v>
                </c:pt>
                <c:pt idx="1776">
                  <c:v>17760</c:v>
                </c:pt>
                <c:pt idx="1777">
                  <c:v>17770</c:v>
                </c:pt>
                <c:pt idx="1778">
                  <c:v>17780</c:v>
                </c:pt>
                <c:pt idx="1779">
                  <c:v>17790</c:v>
                </c:pt>
                <c:pt idx="1780">
                  <c:v>17800</c:v>
                </c:pt>
                <c:pt idx="1781">
                  <c:v>17810</c:v>
                </c:pt>
                <c:pt idx="1782">
                  <c:v>17820</c:v>
                </c:pt>
                <c:pt idx="1783">
                  <c:v>17830</c:v>
                </c:pt>
                <c:pt idx="1784">
                  <c:v>17840</c:v>
                </c:pt>
                <c:pt idx="1785">
                  <c:v>17850</c:v>
                </c:pt>
                <c:pt idx="1786">
                  <c:v>17860</c:v>
                </c:pt>
                <c:pt idx="1787">
                  <c:v>17870</c:v>
                </c:pt>
                <c:pt idx="1788">
                  <c:v>17880</c:v>
                </c:pt>
                <c:pt idx="1789">
                  <c:v>17890</c:v>
                </c:pt>
                <c:pt idx="1790">
                  <c:v>17900</c:v>
                </c:pt>
                <c:pt idx="1791">
                  <c:v>17910</c:v>
                </c:pt>
                <c:pt idx="1792">
                  <c:v>17920</c:v>
                </c:pt>
                <c:pt idx="1793">
                  <c:v>17930</c:v>
                </c:pt>
                <c:pt idx="1794">
                  <c:v>17940</c:v>
                </c:pt>
                <c:pt idx="1795">
                  <c:v>17950</c:v>
                </c:pt>
                <c:pt idx="1796">
                  <c:v>17960</c:v>
                </c:pt>
                <c:pt idx="1797">
                  <c:v>17970</c:v>
                </c:pt>
                <c:pt idx="1798">
                  <c:v>17980</c:v>
                </c:pt>
                <c:pt idx="1799">
                  <c:v>17990</c:v>
                </c:pt>
                <c:pt idx="1800">
                  <c:v>18000</c:v>
                </c:pt>
                <c:pt idx="1801">
                  <c:v>18010</c:v>
                </c:pt>
                <c:pt idx="1802">
                  <c:v>18020</c:v>
                </c:pt>
                <c:pt idx="1803">
                  <c:v>18030</c:v>
                </c:pt>
                <c:pt idx="1804">
                  <c:v>18040</c:v>
                </c:pt>
                <c:pt idx="1805">
                  <c:v>18050</c:v>
                </c:pt>
                <c:pt idx="1806">
                  <c:v>18060</c:v>
                </c:pt>
                <c:pt idx="1807">
                  <c:v>18070</c:v>
                </c:pt>
                <c:pt idx="1808">
                  <c:v>18080</c:v>
                </c:pt>
                <c:pt idx="1809">
                  <c:v>18090</c:v>
                </c:pt>
                <c:pt idx="1810">
                  <c:v>18100</c:v>
                </c:pt>
                <c:pt idx="1811">
                  <c:v>18110</c:v>
                </c:pt>
                <c:pt idx="1812">
                  <c:v>18120</c:v>
                </c:pt>
                <c:pt idx="1813">
                  <c:v>18130</c:v>
                </c:pt>
                <c:pt idx="1814">
                  <c:v>18140</c:v>
                </c:pt>
                <c:pt idx="1815">
                  <c:v>18150</c:v>
                </c:pt>
                <c:pt idx="1816">
                  <c:v>18160</c:v>
                </c:pt>
                <c:pt idx="1817">
                  <c:v>18170</c:v>
                </c:pt>
                <c:pt idx="1818">
                  <c:v>18180</c:v>
                </c:pt>
                <c:pt idx="1819">
                  <c:v>18190</c:v>
                </c:pt>
                <c:pt idx="1820">
                  <c:v>18200</c:v>
                </c:pt>
                <c:pt idx="1821">
                  <c:v>18210</c:v>
                </c:pt>
                <c:pt idx="1822">
                  <c:v>18220</c:v>
                </c:pt>
                <c:pt idx="1823">
                  <c:v>18230</c:v>
                </c:pt>
                <c:pt idx="1824">
                  <c:v>18240</c:v>
                </c:pt>
                <c:pt idx="1825">
                  <c:v>18250</c:v>
                </c:pt>
                <c:pt idx="1826">
                  <c:v>18260</c:v>
                </c:pt>
                <c:pt idx="1827">
                  <c:v>18270</c:v>
                </c:pt>
                <c:pt idx="1828">
                  <c:v>18280</c:v>
                </c:pt>
                <c:pt idx="1829">
                  <c:v>18290</c:v>
                </c:pt>
                <c:pt idx="1830">
                  <c:v>18300</c:v>
                </c:pt>
                <c:pt idx="1831">
                  <c:v>18310</c:v>
                </c:pt>
                <c:pt idx="1832">
                  <c:v>18320</c:v>
                </c:pt>
                <c:pt idx="1833">
                  <c:v>18330</c:v>
                </c:pt>
                <c:pt idx="1834">
                  <c:v>18340</c:v>
                </c:pt>
                <c:pt idx="1835">
                  <c:v>18350</c:v>
                </c:pt>
                <c:pt idx="1836">
                  <c:v>18360</c:v>
                </c:pt>
                <c:pt idx="1837">
                  <c:v>18370</c:v>
                </c:pt>
                <c:pt idx="1838">
                  <c:v>18380</c:v>
                </c:pt>
                <c:pt idx="1839">
                  <c:v>18390</c:v>
                </c:pt>
                <c:pt idx="1840">
                  <c:v>18400</c:v>
                </c:pt>
                <c:pt idx="1841">
                  <c:v>18410</c:v>
                </c:pt>
                <c:pt idx="1842">
                  <c:v>18420</c:v>
                </c:pt>
                <c:pt idx="1843">
                  <c:v>18430</c:v>
                </c:pt>
                <c:pt idx="1844">
                  <c:v>18440</c:v>
                </c:pt>
                <c:pt idx="1845">
                  <c:v>18450</c:v>
                </c:pt>
                <c:pt idx="1846">
                  <c:v>18460</c:v>
                </c:pt>
                <c:pt idx="1847">
                  <c:v>18470</c:v>
                </c:pt>
                <c:pt idx="1848">
                  <c:v>18480</c:v>
                </c:pt>
                <c:pt idx="1849">
                  <c:v>18490</c:v>
                </c:pt>
                <c:pt idx="1850">
                  <c:v>18500</c:v>
                </c:pt>
                <c:pt idx="1851">
                  <c:v>18510</c:v>
                </c:pt>
                <c:pt idx="1852">
                  <c:v>18520</c:v>
                </c:pt>
                <c:pt idx="1853">
                  <c:v>18530</c:v>
                </c:pt>
                <c:pt idx="1854">
                  <c:v>18540</c:v>
                </c:pt>
                <c:pt idx="1855">
                  <c:v>18550</c:v>
                </c:pt>
                <c:pt idx="1856">
                  <c:v>18560</c:v>
                </c:pt>
                <c:pt idx="1857">
                  <c:v>18570</c:v>
                </c:pt>
                <c:pt idx="1858">
                  <c:v>18580</c:v>
                </c:pt>
                <c:pt idx="1859">
                  <c:v>18590</c:v>
                </c:pt>
                <c:pt idx="1860">
                  <c:v>18600</c:v>
                </c:pt>
                <c:pt idx="1861">
                  <c:v>18610</c:v>
                </c:pt>
                <c:pt idx="1862">
                  <c:v>18620</c:v>
                </c:pt>
                <c:pt idx="1863">
                  <c:v>18630</c:v>
                </c:pt>
                <c:pt idx="1864">
                  <c:v>18640</c:v>
                </c:pt>
                <c:pt idx="1865">
                  <c:v>18650</c:v>
                </c:pt>
                <c:pt idx="1866">
                  <c:v>18660</c:v>
                </c:pt>
                <c:pt idx="1867">
                  <c:v>18670</c:v>
                </c:pt>
                <c:pt idx="1868">
                  <c:v>18680</c:v>
                </c:pt>
                <c:pt idx="1869">
                  <c:v>18690</c:v>
                </c:pt>
                <c:pt idx="1870">
                  <c:v>18700</c:v>
                </c:pt>
                <c:pt idx="1871">
                  <c:v>18710</c:v>
                </c:pt>
                <c:pt idx="1872">
                  <c:v>18720</c:v>
                </c:pt>
                <c:pt idx="1873">
                  <c:v>18730</c:v>
                </c:pt>
                <c:pt idx="1874">
                  <c:v>18740</c:v>
                </c:pt>
                <c:pt idx="1875">
                  <c:v>18750</c:v>
                </c:pt>
                <c:pt idx="1876">
                  <c:v>18760</c:v>
                </c:pt>
                <c:pt idx="1877">
                  <c:v>18770</c:v>
                </c:pt>
                <c:pt idx="1878">
                  <c:v>18780</c:v>
                </c:pt>
                <c:pt idx="1879">
                  <c:v>18790</c:v>
                </c:pt>
                <c:pt idx="1880">
                  <c:v>18800</c:v>
                </c:pt>
                <c:pt idx="1881">
                  <c:v>18810</c:v>
                </c:pt>
                <c:pt idx="1882">
                  <c:v>18820</c:v>
                </c:pt>
                <c:pt idx="1883">
                  <c:v>18830</c:v>
                </c:pt>
                <c:pt idx="1884">
                  <c:v>18840</c:v>
                </c:pt>
                <c:pt idx="1885">
                  <c:v>18850</c:v>
                </c:pt>
                <c:pt idx="1886">
                  <c:v>18860</c:v>
                </c:pt>
                <c:pt idx="1887">
                  <c:v>18870</c:v>
                </c:pt>
                <c:pt idx="1888">
                  <c:v>18880</c:v>
                </c:pt>
                <c:pt idx="1889">
                  <c:v>18890</c:v>
                </c:pt>
                <c:pt idx="1890">
                  <c:v>18900</c:v>
                </c:pt>
                <c:pt idx="1891">
                  <c:v>18910</c:v>
                </c:pt>
                <c:pt idx="1892">
                  <c:v>18920</c:v>
                </c:pt>
                <c:pt idx="1893">
                  <c:v>18930</c:v>
                </c:pt>
                <c:pt idx="1894">
                  <c:v>18940</c:v>
                </c:pt>
                <c:pt idx="1895">
                  <c:v>18950</c:v>
                </c:pt>
                <c:pt idx="1896">
                  <c:v>18960</c:v>
                </c:pt>
                <c:pt idx="1897">
                  <c:v>18970</c:v>
                </c:pt>
                <c:pt idx="1898">
                  <c:v>18980</c:v>
                </c:pt>
                <c:pt idx="1899">
                  <c:v>18990</c:v>
                </c:pt>
                <c:pt idx="1900">
                  <c:v>19000</c:v>
                </c:pt>
                <c:pt idx="1901">
                  <c:v>19010</c:v>
                </c:pt>
                <c:pt idx="1902">
                  <c:v>19020</c:v>
                </c:pt>
                <c:pt idx="1903">
                  <c:v>19030</c:v>
                </c:pt>
                <c:pt idx="1904">
                  <c:v>19040</c:v>
                </c:pt>
                <c:pt idx="1905">
                  <c:v>19050</c:v>
                </c:pt>
                <c:pt idx="1906">
                  <c:v>19060</c:v>
                </c:pt>
                <c:pt idx="1907">
                  <c:v>19070</c:v>
                </c:pt>
                <c:pt idx="1908">
                  <c:v>19080</c:v>
                </c:pt>
                <c:pt idx="1909">
                  <c:v>19090</c:v>
                </c:pt>
                <c:pt idx="1910">
                  <c:v>19100</c:v>
                </c:pt>
                <c:pt idx="1911">
                  <c:v>19110</c:v>
                </c:pt>
                <c:pt idx="1912">
                  <c:v>19120</c:v>
                </c:pt>
                <c:pt idx="1913">
                  <c:v>19130</c:v>
                </c:pt>
                <c:pt idx="1914">
                  <c:v>19140</c:v>
                </c:pt>
                <c:pt idx="1915">
                  <c:v>19150</c:v>
                </c:pt>
                <c:pt idx="1916">
                  <c:v>19160</c:v>
                </c:pt>
                <c:pt idx="1917">
                  <c:v>19170</c:v>
                </c:pt>
                <c:pt idx="1918">
                  <c:v>19180</c:v>
                </c:pt>
                <c:pt idx="1919">
                  <c:v>19190</c:v>
                </c:pt>
                <c:pt idx="1920">
                  <c:v>19200</c:v>
                </c:pt>
                <c:pt idx="1921">
                  <c:v>19210</c:v>
                </c:pt>
                <c:pt idx="1922">
                  <c:v>19220</c:v>
                </c:pt>
                <c:pt idx="1923">
                  <c:v>19230</c:v>
                </c:pt>
                <c:pt idx="1924">
                  <c:v>19240</c:v>
                </c:pt>
                <c:pt idx="1925">
                  <c:v>19250</c:v>
                </c:pt>
                <c:pt idx="1926">
                  <c:v>19260</c:v>
                </c:pt>
                <c:pt idx="1927">
                  <c:v>19270</c:v>
                </c:pt>
                <c:pt idx="1928">
                  <c:v>19280</c:v>
                </c:pt>
                <c:pt idx="1929">
                  <c:v>19290</c:v>
                </c:pt>
                <c:pt idx="1930">
                  <c:v>19300</c:v>
                </c:pt>
                <c:pt idx="1931">
                  <c:v>19310</c:v>
                </c:pt>
                <c:pt idx="1932">
                  <c:v>19320</c:v>
                </c:pt>
                <c:pt idx="1933">
                  <c:v>19330</c:v>
                </c:pt>
                <c:pt idx="1934">
                  <c:v>19340</c:v>
                </c:pt>
                <c:pt idx="1935">
                  <c:v>19350</c:v>
                </c:pt>
                <c:pt idx="1936">
                  <c:v>19360</c:v>
                </c:pt>
                <c:pt idx="1937">
                  <c:v>19370</c:v>
                </c:pt>
                <c:pt idx="1938">
                  <c:v>19380</c:v>
                </c:pt>
                <c:pt idx="1939">
                  <c:v>19390</c:v>
                </c:pt>
                <c:pt idx="1940">
                  <c:v>19400</c:v>
                </c:pt>
                <c:pt idx="1941">
                  <c:v>19410</c:v>
                </c:pt>
                <c:pt idx="1942">
                  <c:v>19420</c:v>
                </c:pt>
                <c:pt idx="1943">
                  <c:v>19430</c:v>
                </c:pt>
                <c:pt idx="1944">
                  <c:v>19440</c:v>
                </c:pt>
                <c:pt idx="1945">
                  <c:v>19450</c:v>
                </c:pt>
                <c:pt idx="1946">
                  <c:v>19460</c:v>
                </c:pt>
                <c:pt idx="1947">
                  <c:v>19470</c:v>
                </c:pt>
                <c:pt idx="1948">
                  <c:v>19480</c:v>
                </c:pt>
                <c:pt idx="1949">
                  <c:v>19490</c:v>
                </c:pt>
                <c:pt idx="1950">
                  <c:v>19500</c:v>
                </c:pt>
                <c:pt idx="1951">
                  <c:v>19510</c:v>
                </c:pt>
                <c:pt idx="1952">
                  <c:v>19520</c:v>
                </c:pt>
                <c:pt idx="1953">
                  <c:v>19530</c:v>
                </c:pt>
                <c:pt idx="1954">
                  <c:v>19540</c:v>
                </c:pt>
                <c:pt idx="1955">
                  <c:v>19550</c:v>
                </c:pt>
                <c:pt idx="1956">
                  <c:v>19560</c:v>
                </c:pt>
                <c:pt idx="1957">
                  <c:v>19570</c:v>
                </c:pt>
                <c:pt idx="1958">
                  <c:v>19580</c:v>
                </c:pt>
                <c:pt idx="1959">
                  <c:v>19590</c:v>
                </c:pt>
                <c:pt idx="1960">
                  <c:v>19600</c:v>
                </c:pt>
                <c:pt idx="1961">
                  <c:v>19610</c:v>
                </c:pt>
                <c:pt idx="1962">
                  <c:v>19620</c:v>
                </c:pt>
                <c:pt idx="1963">
                  <c:v>19630</c:v>
                </c:pt>
                <c:pt idx="1964">
                  <c:v>19640</c:v>
                </c:pt>
                <c:pt idx="1965">
                  <c:v>19650</c:v>
                </c:pt>
                <c:pt idx="1966">
                  <c:v>19660</c:v>
                </c:pt>
                <c:pt idx="1967">
                  <c:v>19670</c:v>
                </c:pt>
                <c:pt idx="1968">
                  <c:v>19680</c:v>
                </c:pt>
                <c:pt idx="1969">
                  <c:v>19690</c:v>
                </c:pt>
                <c:pt idx="1970">
                  <c:v>19700</c:v>
                </c:pt>
                <c:pt idx="1971">
                  <c:v>19710</c:v>
                </c:pt>
                <c:pt idx="1972">
                  <c:v>19720</c:v>
                </c:pt>
                <c:pt idx="1973">
                  <c:v>19730</c:v>
                </c:pt>
                <c:pt idx="1974">
                  <c:v>19740</c:v>
                </c:pt>
                <c:pt idx="1975">
                  <c:v>19750</c:v>
                </c:pt>
                <c:pt idx="1976">
                  <c:v>19760</c:v>
                </c:pt>
                <c:pt idx="1977">
                  <c:v>19770</c:v>
                </c:pt>
                <c:pt idx="1978">
                  <c:v>19780</c:v>
                </c:pt>
                <c:pt idx="1979">
                  <c:v>19790</c:v>
                </c:pt>
                <c:pt idx="1980">
                  <c:v>19800</c:v>
                </c:pt>
                <c:pt idx="1981">
                  <c:v>19810</c:v>
                </c:pt>
                <c:pt idx="1982">
                  <c:v>19820</c:v>
                </c:pt>
                <c:pt idx="1983">
                  <c:v>19830</c:v>
                </c:pt>
                <c:pt idx="1984">
                  <c:v>19840</c:v>
                </c:pt>
                <c:pt idx="1985">
                  <c:v>19850</c:v>
                </c:pt>
                <c:pt idx="1986">
                  <c:v>19860</c:v>
                </c:pt>
                <c:pt idx="1987">
                  <c:v>19870</c:v>
                </c:pt>
                <c:pt idx="1988">
                  <c:v>19880</c:v>
                </c:pt>
                <c:pt idx="1989">
                  <c:v>19890</c:v>
                </c:pt>
                <c:pt idx="1990">
                  <c:v>19900</c:v>
                </c:pt>
                <c:pt idx="1991">
                  <c:v>19910</c:v>
                </c:pt>
                <c:pt idx="1992">
                  <c:v>19920</c:v>
                </c:pt>
                <c:pt idx="1993">
                  <c:v>19930</c:v>
                </c:pt>
                <c:pt idx="1994">
                  <c:v>19940</c:v>
                </c:pt>
                <c:pt idx="1995">
                  <c:v>19950</c:v>
                </c:pt>
                <c:pt idx="1996">
                  <c:v>19960</c:v>
                </c:pt>
                <c:pt idx="1997">
                  <c:v>19970</c:v>
                </c:pt>
                <c:pt idx="1998">
                  <c:v>19980</c:v>
                </c:pt>
                <c:pt idx="1999">
                  <c:v>19990</c:v>
                </c:pt>
                <c:pt idx="2000">
                  <c:v>20000</c:v>
                </c:pt>
                <c:pt idx="2001">
                  <c:v>20010</c:v>
                </c:pt>
                <c:pt idx="2002">
                  <c:v>20020</c:v>
                </c:pt>
                <c:pt idx="2003">
                  <c:v>20030</c:v>
                </c:pt>
                <c:pt idx="2004">
                  <c:v>20040</c:v>
                </c:pt>
                <c:pt idx="2005">
                  <c:v>20050</c:v>
                </c:pt>
                <c:pt idx="2006">
                  <c:v>20060</c:v>
                </c:pt>
                <c:pt idx="2007">
                  <c:v>20070</c:v>
                </c:pt>
                <c:pt idx="2008">
                  <c:v>20080</c:v>
                </c:pt>
                <c:pt idx="2009">
                  <c:v>20090</c:v>
                </c:pt>
                <c:pt idx="2010">
                  <c:v>20100</c:v>
                </c:pt>
                <c:pt idx="2011">
                  <c:v>20110</c:v>
                </c:pt>
                <c:pt idx="2012">
                  <c:v>20120</c:v>
                </c:pt>
                <c:pt idx="2013">
                  <c:v>20130</c:v>
                </c:pt>
                <c:pt idx="2014">
                  <c:v>20140</c:v>
                </c:pt>
                <c:pt idx="2015">
                  <c:v>20150</c:v>
                </c:pt>
                <c:pt idx="2016">
                  <c:v>20160</c:v>
                </c:pt>
                <c:pt idx="2017">
                  <c:v>20170</c:v>
                </c:pt>
                <c:pt idx="2018">
                  <c:v>20180</c:v>
                </c:pt>
                <c:pt idx="2019">
                  <c:v>20190</c:v>
                </c:pt>
                <c:pt idx="2020">
                  <c:v>20200</c:v>
                </c:pt>
                <c:pt idx="2021">
                  <c:v>20210</c:v>
                </c:pt>
                <c:pt idx="2022">
                  <c:v>20220</c:v>
                </c:pt>
                <c:pt idx="2023">
                  <c:v>20230</c:v>
                </c:pt>
                <c:pt idx="2024">
                  <c:v>20240</c:v>
                </c:pt>
                <c:pt idx="2025">
                  <c:v>20250</c:v>
                </c:pt>
                <c:pt idx="2026">
                  <c:v>20260</c:v>
                </c:pt>
                <c:pt idx="2027">
                  <c:v>20270</c:v>
                </c:pt>
                <c:pt idx="2028">
                  <c:v>20280</c:v>
                </c:pt>
                <c:pt idx="2029">
                  <c:v>20290</c:v>
                </c:pt>
                <c:pt idx="2030">
                  <c:v>20300</c:v>
                </c:pt>
                <c:pt idx="2031">
                  <c:v>20310</c:v>
                </c:pt>
                <c:pt idx="2032">
                  <c:v>20320</c:v>
                </c:pt>
                <c:pt idx="2033">
                  <c:v>20330</c:v>
                </c:pt>
                <c:pt idx="2034">
                  <c:v>20340</c:v>
                </c:pt>
                <c:pt idx="2035">
                  <c:v>20350</c:v>
                </c:pt>
                <c:pt idx="2036">
                  <c:v>20360</c:v>
                </c:pt>
                <c:pt idx="2037">
                  <c:v>20370</c:v>
                </c:pt>
                <c:pt idx="2038">
                  <c:v>20380</c:v>
                </c:pt>
                <c:pt idx="2039">
                  <c:v>20390</c:v>
                </c:pt>
                <c:pt idx="2040">
                  <c:v>20400</c:v>
                </c:pt>
                <c:pt idx="2041">
                  <c:v>20410</c:v>
                </c:pt>
                <c:pt idx="2042">
                  <c:v>20420</c:v>
                </c:pt>
                <c:pt idx="2043">
                  <c:v>20430</c:v>
                </c:pt>
                <c:pt idx="2044">
                  <c:v>20440</c:v>
                </c:pt>
                <c:pt idx="2045">
                  <c:v>20450</c:v>
                </c:pt>
                <c:pt idx="2046">
                  <c:v>20460</c:v>
                </c:pt>
                <c:pt idx="2047">
                  <c:v>20470</c:v>
                </c:pt>
                <c:pt idx="2048">
                  <c:v>20480</c:v>
                </c:pt>
                <c:pt idx="2049">
                  <c:v>20490</c:v>
                </c:pt>
                <c:pt idx="2050">
                  <c:v>20500</c:v>
                </c:pt>
                <c:pt idx="2051">
                  <c:v>20510</c:v>
                </c:pt>
                <c:pt idx="2052">
                  <c:v>20520</c:v>
                </c:pt>
                <c:pt idx="2053">
                  <c:v>20530</c:v>
                </c:pt>
                <c:pt idx="2054">
                  <c:v>20540</c:v>
                </c:pt>
                <c:pt idx="2055">
                  <c:v>20550</c:v>
                </c:pt>
                <c:pt idx="2056">
                  <c:v>20560</c:v>
                </c:pt>
                <c:pt idx="2057">
                  <c:v>20570</c:v>
                </c:pt>
                <c:pt idx="2058">
                  <c:v>20580</c:v>
                </c:pt>
                <c:pt idx="2059">
                  <c:v>20590</c:v>
                </c:pt>
                <c:pt idx="2060">
                  <c:v>20600</c:v>
                </c:pt>
                <c:pt idx="2061">
                  <c:v>20610</c:v>
                </c:pt>
                <c:pt idx="2062">
                  <c:v>20620</c:v>
                </c:pt>
                <c:pt idx="2063">
                  <c:v>20630</c:v>
                </c:pt>
                <c:pt idx="2064">
                  <c:v>20640</c:v>
                </c:pt>
                <c:pt idx="2065">
                  <c:v>20650</c:v>
                </c:pt>
                <c:pt idx="2066">
                  <c:v>20660</c:v>
                </c:pt>
                <c:pt idx="2067">
                  <c:v>20670</c:v>
                </c:pt>
                <c:pt idx="2068">
                  <c:v>20680</c:v>
                </c:pt>
                <c:pt idx="2069">
                  <c:v>20690</c:v>
                </c:pt>
                <c:pt idx="2070">
                  <c:v>20700</c:v>
                </c:pt>
                <c:pt idx="2071">
                  <c:v>20710</c:v>
                </c:pt>
                <c:pt idx="2072">
                  <c:v>20720</c:v>
                </c:pt>
                <c:pt idx="2073">
                  <c:v>20730</c:v>
                </c:pt>
                <c:pt idx="2074">
                  <c:v>20740</c:v>
                </c:pt>
                <c:pt idx="2075">
                  <c:v>20750</c:v>
                </c:pt>
                <c:pt idx="2076">
                  <c:v>20760</c:v>
                </c:pt>
                <c:pt idx="2077">
                  <c:v>20770</c:v>
                </c:pt>
                <c:pt idx="2078">
                  <c:v>20780</c:v>
                </c:pt>
                <c:pt idx="2079">
                  <c:v>20790</c:v>
                </c:pt>
                <c:pt idx="2080">
                  <c:v>20800</c:v>
                </c:pt>
                <c:pt idx="2081">
                  <c:v>20810</c:v>
                </c:pt>
                <c:pt idx="2082">
                  <c:v>20820</c:v>
                </c:pt>
                <c:pt idx="2083">
                  <c:v>20830</c:v>
                </c:pt>
                <c:pt idx="2084">
                  <c:v>20840</c:v>
                </c:pt>
                <c:pt idx="2085">
                  <c:v>20850</c:v>
                </c:pt>
                <c:pt idx="2086">
                  <c:v>20860</c:v>
                </c:pt>
                <c:pt idx="2087">
                  <c:v>20870</c:v>
                </c:pt>
                <c:pt idx="2088">
                  <c:v>20880</c:v>
                </c:pt>
                <c:pt idx="2089">
                  <c:v>20890</c:v>
                </c:pt>
                <c:pt idx="2090">
                  <c:v>20900</c:v>
                </c:pt>
                <c:pt idx="2091">
                  <c:v>20910</c:v>
                </c:pt>
                <c:pt idx="2092">
                  <c:v>20920</c:v>
                </c:pt>
                <c:pt idx="2093">
                  <c:v>20930</c:v>
                </c:pt>
                <c:pt idx="2094">
                  <c:v>20940</c:v>
                </c:pt>
                <c:pt idx="2095">
                  <c:v>20950</c:v>
                </c:pt>
                <c:pt idx="2096">
                  <c:v>20960</c:v>
                </c:pt>
                <c:pt idx="2097">
                  <c:v>20970</c:v>
                </c:pt>
                <c:pt idx="2098">
                  <c:v>20980</c:v>
                </c:pt>
                <c:pt idx="2099">
                  <c:v>20990</c:v>
                </c:pt>
                <c:pt idx="2100">
                  <c:v>21000</c:v>
                </c:pt>
                <c:pt idx="2101">
                  <c:v>21010</c:v>
                </c:pt>
                <c:pt idx="2102">
                  <c:v>21020</c:v>
                </c:pt>
                <c:pt idx="2103">
                  <c:v>21030</c:v>
                </c:pt>
                <c:pt idx="2104">
                  <c:v>21040</c:v>
                </c:pt>
                <c:pt idx="2105">
                  <c:v>21050</c:v>
                </c:pt>
                <c:pt idx="2106">
                  <c:v>21060</c:v>
                </c:pt>
                <c:pt idx="2107">
                  <c:v>21070</c:v>
                </c:pt>
                <c:pt idx="2108">
                  <c:v>21080</c:v>
                </c:pt>
                <c:pt idx="2109">
                  <c:v>21090</c:v>
                </c:pt>
                <c:pt idx="2110">
                  <c:v>21100</c:v>
                </c:pt>
                <c:pt idx="2111">
                  <c:v>21110</c:v>
                </c:pt>
                <c:pt idx="2112">
                  <c:v>21120</c:v>
                </c:pt>
                <c:pt idx="2113">
                  <c:v>21130</c:v>
                </c:pt>
                <c:pt idx="2114">
                  <c:v>21140</c:v>
                </c:pt>
                <c:pt idx="2115">
                  <c:v>21150</c:v>
                </c:pt>
                <c:pt idx="2116">
                  <c:v>21160</c:v>
                </c:pt>
                <c:pt idx="2117">
                  <c:v>21170</c:v>
                </c:pt>
                <c:pt idx="2118">
                  <c:v>21180</c:v>
                </c:pt>
                <c:pt idx="2119">
                  <c:v>21190</c:v>
                </c:pt>
                <c:pt idx="2120">
                  <c:v>21200</c:v>
                </c:pt>
                <c:pt idx="2121">
                  <c:v>21210</c:v>
                </c:pt>
                <c:pt idx="2122">
                  <c:v>21220</c:v>
                </c:pt>
                <c:pt idx="2123">
                  <c:v>21230</c:v>
                </c:pt>
                <c:pt idx="2124">
                  <c:v>21240</c:v>
                </c:pt>
                <c:pt idx="2125">
                  <c:v>21250</c:v>
                </c:pt>
                <c:pt idx="2126">
                  <c:v>21260</c:v>
                </c:pt>
                <c:pt idx="2127">
                  <c:v>21270</c:v>
                </c:pt>
                <c:pt idx="2128">
                  <c:v>21280</c:v>
                </c:pt>
                <c:pt idx="2129">
                  <c:v>21290</c:v>
                </c:pt>
                <c:pt idx="2130">
                  <c:v>21300</c:v>
                </c:pt>
                <c:pt idx="2131">
                  <c:v>21310</c:v>
                </c:pt>
                <c:pt idx="2132">
                  <c:v>21320</c:v>
                </c:pt>
                <c:pt idx="2133">
                  <c:v>21330</c:v>
                </c:pt>
                <c:pt idx="2134">
                  <c:v>21340</c:v>
                </c:pt>
                <c:pt idx="2135">
                  <c:v>21350</c:v>
                </c:pt>
                <c:pt idx="2136">
                  <c:v>21360</c:v>
                </c:pt>
                <c:pt idx="2137">
                  <c:v>21370</c:v>
                </c:pt>
                <c:pt idx="2138">
                  <c:v>21380</c:v>
                </c:pt>
                <c:pt idx="2139">
                  <c:v>21390</c:v>
                </c:pt>
                <c:pt idx="2140">
                  <c:v>21400</c:v>
                </c:pt>
                <c:pt idx="2141">
                  <c:v>21410</c:v>
                </c:pt>
                <c:pt idx="2142">
                  <c:v>21420</c:v>
                </c:pt>
                <c:pt idx="2143">
                  <c:v>21430</c:v>
                </c:pt>
                <c:pt idx="2144">
                  <c:v>21440</c:v>
                </c:pt>
                <c:pt idx="2145">
                  <c:v>21450</c:v>
                </c:pt>
                <c:pt idx="2146">
                  <c:v>21460</c:v>
                </c:pt>
                <c:pt idx="2147">
                  <c:v>21470</c:v>
                </c:pt>
                <c:pt idx="2148">
                  <c:v>21480</c:v>
                </c:pt>
                <c:pt idx="2149">
                  <c:v>21490</c:v>
                </c:pt>
                <c:pt idx="2150">
                  <c:v>21500</c:v>
                </c:pt>
                <c:pt idx="2151">
                  <c:v>21510</c:v>
                </c:pt>
                <c:pt idx="2152">
                  <c:v>21520</c:v>
                </c:pt>
                <c:pt idx="2153">
                  <c:v>21530</c:v>
                </c:pt>
                <c:pt idx="2154">
                  <c:v>21540</c:v>
                </c:pt>
                <c:pt idx="2155">
                  <c:v>21550</c:v>
                </c:pt>
                <c:pt idx="2156">
                  <c:v>21560</c:v>
                </c:pt>
                <c:pt idx="2157">
                  <c:v>21570</c:v>
                </c:pt>
                <c:pt idx="2158">
                  <c:v>21580</c:v>
                </c:pt>
                <c:pt idx="2159">
                  <c:v>21590</c:v>
                </c:pt>
                <c:pt idx="2160">
                  <c:v>21600</c:v>
                </c:pt>
                <c:pt idx="2161">
                  <c:v>21610</c:v>
                </c:pt>
                <c:pt idx="2162">
                  <c:v>21620</c:v>
                </c:pt>
                <c:pt idx="2163">
                  <c:v>21630</c:v>
                </c:pt>
                <c:pt idx="2164">
                  <c:v>21640</c:v>
                </c:pt>
                <c:pt idx="2165">
                  <c:v>21650</c:v>
                </c:pt>
                <c:pt idx="2166">
                  <c:v>21660</c:v>
                </c:pt>
                <c:pt idx="2167">
                  <c:v>21670</c:v>
                </c:pt>
                <c:pt idx="2168">
                  <c:v>21680</c:v>
                </c:pt>
                <c:pt idx="2169">
                  <c:v>21690</c:v>
                </c:pt>
                <c:pt idx="2170">
                  <c:v>21700</c:v>
                </c:pt>
                <c:pt idx="2171">
                  <c:v>21710</c:v>
                </c:pt>
                <c:pt idx="2172">
                  <c:v>21720</c:v>
                </c:pt>
                <c:pt idx="2173">
                  <c:v>21730</c:v>
                </c:pt>
                <c:pt idx="2174">
                  <c:v>21740</c:v>
                </c:pt>
                <c:pt idx="2175">
                  <c:v>21750</c:v>
                </c:pt>
                <c:pt idx="2176">
                  <c:v>21760</c:v>
                </c:pt>
                <c:pt idx="2177">
                  <c:v>21770</c:v>
                </c:pt>
                <c:pt idx="2178">
                  <c:v>21780</c:v>
                </c:pt>
                <c:pt idx="2179">
                  <c:v>21790</c:v>
                </c:pt>
                <c:pt idx="2180">
                  <c:v>21800</c:v>
                </c:pt>
                <c:pt idx="2181">
                  <c:v>21810</c:v>
                </c:pt>
                <c:pt idx="2182">
                  <c:v>21820</c:v>
                </c:pt>
                <c:pt idx="2183">
                  <c:v>21830</c:v>
                </c:pt>
                <c:pt idx="2184">
                  <c:v>21840</c:v>
                </c:pt>
                <c:pt idx="2185">
                  <c:v>21850</c:v>
                </c:pt>
                <c:pt idx="2186">
                  <c:v>21860</c:v>
                </c:pt>
                <c:pt idx="2187">
                  <c:v>21870</c:v>
                </c:pt>
                <c:pt idx="2188">
                  <c:v>21880</c:v>
                </c:pt>
                <c:pt idx="2189">
                  <c:v>21890</c:v>
                </c:pt>
                <c:pt idx="2190">
                  <c:v>21900</c:v>
                </c:pt>
                <c:pt idx="2191">
                  <c:v>21910</c:v>
                </c:pt>
                <c:pt idx="2192">
                  <c:v>21920</c:v>
                </c:pt>
                <c:pt idx="2193">
                  <c:v>21930</c:v>
                </c:pt>
                <c:pt idx="2194">
                  <c:v>21940</c:v>
                </c:pt>
                <c:pt idx="2195">
                  <c:v>21950</c:v>
                </c:pt>
                <c:pt idx="2196">
                  <c:v>21960</c:v>
                </c:pt>
                <c:pt idx="2197">
                  <c:v>21970</c:v>
                </c:pt>
                <c:pt idx="2198">
                  <c:v>21980</c:v>
                </c:pt>
                <c:pt idx="2199">
                  <c:v>21990</c:v>
                </c:pt>
                <c:pt idx="2200">
                  <c:v>22000</c:v>
                </c:pt>
                <c:pt idx="2201">
                  <c:v>22010</c:v>
                </c:pt>
                <c:pt idx="2202">
                  <c:v>22020</c:v>
                </c:pt>
                <c:pt idx="2203">
                  <c:v>22030</c:v>
                </c:pt>
                <c:pt idx="2204">
                  <c:v>22040</c:v>
                </c:pt>
                <c:pt idx="2205">
                  <c:v>22050</c:v>
                </c:pt>
                <c:pt idx="2206">
                  <c:v>22060</c:v>
                </c:pt>
                <c:pt idx="2207">
                  <c:v>22070</c:v>
                </c:pt>
                <c:pt idx="2208">
                  <c:v>22080</c:v>
                </c:pt>
                <c:pt idx="2209">
                  <c:v>22090</c:v>
                </c:pt>
                <c:pt idx="2210">
                  <c:v>22100</c:v>
                </c:pt>
                <c:pt idx="2211">
                  <c:v>22110</c:v>
                </c:pt>
                <c:pt idx="2212">
                  <c:v>22120</c:v>
                </c:pt>
                <c:pt idx="2213">
                  <c:v>22130</c:v>
                </c:pt>
                <c:pt idx="2214">
                  <c:v>22140</c:v>
                </c:pt>
                <c:pt idx="2215">
                  <c:v>22150</c:v>
                </c:pt>
                <c:pt idx="2216">
                  <c:v>22160</c:v>
                </c:pt>
                <c:pt idx="2217">
                  <c:v>22170</c:v>
                </c:pt>
                <c:pt idx="2218">
                  <c:v>22180</c:v>
                </c:pt>
                <c:pt idx="2219">
                  <c:v>22190</c:v>
                </c:pt>
                <c:pt idx="2220">
                  <c:v>22200</c:v>
                </c:pt>
                <c:pt idx="2221">
                  <c:v>22210</c:v>
                </c:pt>
                <c:pt idx="2222">
                  <c:v>22220</c:v>
                </c:pt>
                <c:pt idx="2223">
                  <c:v>22230</c:v>
                </c:pt>
                <c:pt idx="2224">
                  <c:v>22240</c:v>
                </c:pt>
                <c:pt idx="2225">
                  <c:v>22250</c:v>
                </c:pt>
                <c:pt idx="2226">
                  <c:v>22260</c:v>
                </c:pt>
                <c:pt idx="2227">
                  <c:v>22270</c:v>
                </c:pt>
                <c:pt idx="2228">
                  <c:v>22280</c:v>
                </c:pt>
                <c:pt idx="2229">
                  <c:v>22290</c:v>
                </c:pt>
                <c:pt idx="2230">
                  <c:v>22300</c:v>
                </c:pt>
                <c:pt idx="2231">
                  <c:v>22310</c:v>
                </c:pt>
                <c:pt idx="2232">
                  <c:v>22320</c:v>
                </c:pt>
                <c:pt idx="2233">
                  <c:v>22330</c:v>
                </c:pt>
                <c:pt idx="2234">
                  <c:v>22340</c:v>
                </c:pt>
                <c:pt idx="2235">
                  <c:v>22350</c:v>
                </c:pt>
                <c:pt idx="2236">
                  <c:v>22360</c:v>
                </c:pt>
                <c:pt idx="2237">
                  <c:v>22370</c:v>
                </c:pt>
                <c:pt idx="2238">
                  <c:v>22380</c:v>
                </c:pt>
                <c:pt idx="2239">
                  <c:v>22390</c:v>
                </c:pt>
                <c:pt idx="2240">
                  <c:v>22400</c:v>
                </c:pt>
                <c:pt idx="2241">
                  <c:v>22410</c:v>
                </c:pt>
                <c:pt idx="2242">
                  <c:v>22420</c:v>
                </c:pt>
                <c:pt idx="2243">
                  <c:v>22430</c:v>
                </c:pt>
                <c:pt idx="2244">
                  <c:v>22440</c:v>
                </c:pt>
                <c:pt idx="2245">
                  <c:v>22450</c:v>
                </c:pt>
                <c:pt idx="2246">
                  <c:v>22460</c:v>
                </c:pt>
                <c:pt idx="2247">
                  <c:v>22470</c:v>
                </c:pt>
                <c:pt idx="2248">
                  <c:v>22480</c:v>
                </c:pt>
                <c:pt idx="2249">
                  <c:v>22490</c:v>
                </c:pt>
                <c:pt idx="2250">
                  <c:v>22500</c:v>
                </c:pt>
                <c:pt idx="2251">
                  <c:v>22510</c:v>
                </c:pt>
                <c:pt idx="2252">
                  <c:v>22520</c:v>
                </c:pt>
                <c:pt idx="2253">
                  <c:v>22530</c:v>
                </c:pt>
                <c:pt idx="2254">
                  <c:v>22540</c:v>
                </c:pt>
                <c:pt idx="2255">
                  <c:v>22550</c:v>
                </c:pt>
                <c:pt idx="2256">
                  <c:v>22560</c:v>
                </c:pt>
                <c:pt idx="2257">
                  <c:v>22570</c:v>
                </c:pt>
                <c:pt idx="2258">
                  <c:v>22580</c:v>
                </c:pt>
                <c:pt idx="2259">
                  <c:v>22590</c:v>
                </c:pt>
                <c:pt idx="2260">
                  <c:v>22600</c:v>
                </c:pt>
                <c:pt idx="2261">
                  <c:v>22610</c:v>
                </c:pt>
                <c:pt idx="2262">
                  <c:v>22620</c:v>
                </c:pt>
                <c:pt idx="2263">
                  <c:v>22630</c:v>
                </c:pt>
                <c:pt idx="2264">
                  <c:v>22640</c:v>
                </c:pt>
                <c:pt idx="2265">
                  <c:v>22650</c:v>
                </c:pt>
                <c:pt idx="2266">
                  <c:v>22660</c:v>
                </c:pt>
                <c:pt idx="2267">
                  <c:v>22670</c:v>
                </c:pt>
                <c:pt idx="2268">
                  <c:v>22680</c:v>
                </c:pt>
                <c:pt idx="2269">
                  <c:v>22690</c:v>
                </c:pt>
                <c:pt idx="2270">
                  <c:v>22700</c:v>
                </c:pt>
                <c:pt idx="2271">
                  <c:v>22710</c:v>
                </c:pt>
                <c:pt idx="2272">
                  <c:v>22720</c:v>
                </c:pt>
                <c:pt idx="2273">
                  <c:v>22730</c:v>
                </c:pt>
                <c:pt idx="2274">
                  <c:v>22740</c:v>
                </c:pt>
                <c:pt idx="2275">
                  <c:v>22750</c:v>
                </c:pt>
                <c:pt idx="2276">
                  <c:v>22760</c:v>
                </c:pt>
                <c:pt idx="2277">
                  <c:v>22770</c:v>
                </c:pt>
                <c:pt idx="2278">
                  <c:v>22780</c:v>
                </c:pt>
                <c:pt idx="2279">
                  <c:v>22790</c:v>
                </c:pt>
                <c:pt idx="2280">
                  <c:v>22800</c:v>
                </c:pt>
                <c:pt idx="2281">
                  <c:v>22810</c:v>
                </c:pt>
                <c:pt idx="2282">
                  <c:v>22820</c:v>
                </c:pt>
                <c:pt idx="2283">
                  <c:v>22830</c:v>
                </c:pt>
                <c:pt idx="2284">
                  <c:v>22840</c:v>
                </c:pt>
                <c:pt idx="2285">
                  <c:v>22850</c:v>
                </c:pt>
                <c:pt idx="2286">
                  <c:v>22860</c:v>
                </c:pt>
                <c:pt idx="2287">
                  <c:v>22870</c:v>
                </c:pt>
                <c:pt idx="2288">
                  <c:v>22880</c:v>
                </c:pt>
                <c:pt idx="2289">
                  <c:v>22890</c:v>
                </c:pt>
                <c:pt idx="2290">
                  <c:v>22900</c:v>
                </c:pt>
                <c:pt idx="2291">
                  <c:v>22910</c:v>
                </c:pt>
                <c:pt idx="2292">
                  <c:v>22920</c:v>
                </c:pt>
                <c:pt idx="2293">
                  <c:v>22930</c:v>
                </c:pt>
                <c:pt idx="2294">
                  <c:v>22940</c:v>
                </c:pt>
                <c:pt idx="2295">
                  <c:v>22950</c:v>
                </c:pt>
                <c:pt idx="2296">
                  <c:v>22960</c:v>
                </c:pt>
                <c:pt idx="2297">
                  <c:v>22970</c:v>
                </c:pt>
                <c:pt idx="2298">
                  <c:v>22980</c:v>
                </c:pt>
                <c:pt idx="2299">
                  <c:v>22990</c:v>
                </c:pt>
                <c:pt idx="2300">
                  <c:v>23000</c:v>
                </c:pt>
                <c:pt idx="2301">
                  <c:v>23010</c:v>
                </c:pt>
                <c:pt idx="2302">
                  <c:v>23020</c:v>
                </c:pt>
                <c:pt idx="2303">
                  <c:v>23030</c:v>
                </c:pt>
                <c:pt idx="2304">
                  <c:v>23040</c:v>
                </c:pt>
                <c:pt idx="2305">
                  <c:v>23050</c:v>
                </c:pt>
                <c:pt idx="2306">
                  <c:v>23060</c:v>
                </c:pt>
                <c:pt idx="2307">
                  <c:v>23070</c:v>
                </c:pt>
                <c:pt idx="2308">
                  <c:v>23080</c:v>
                </c:pt>
                <c:pt idx="2309">
                  <c:v>23090</c:v>
                </c:pt>
                <c:pt idx="2310">
                  <c:v>23100</c:v>
                </c:pt>
                <c:pt idx="2311">
                  <c:v>23110</c:v>
                </c:pt>
                <c:pt idx="2312">
                  <c:v>23120</c:v>
                </c:pt>
                <c:pt idx="2313">
                  <c:v>23130</c:v>
                </c:pt>
                <c:pt idx="2314">
                  <c:v>23140</c:v>
                </c:pt>
                <c:pt idx="2315">
                  <c:v>23150</c:v>
                </c:pt>
                <c:pt idx="2316">
                  <c:v>23160</c:v>
                </c:pt>
                <c:pt idx="2317">
                  <c:v>23170</c:v>
                </c:pt>
                <c:pt idx="2318">
                  <c:v>23180</c:v>
                </c:pt>
                <c:pt idx="2319">
                  <c:v>23190</c:v>
                </c:pt>
                <c:pt idx="2320">
                  <c:v>23200</c:v>
                </c:pt>
                <c:pt idx="2321">
                  <c:v>23210</c:v>
                </c:pt>
                <c:pt idx="2322">
                  <c:v>23220</c:v>
                </c:pt>
                <c:pt idx="2323">
                  <c:v>23230</c:v>
                </c:pt>
                <c:pt idx="2324">
                  <c:v>23240</c:v>
                </c:pt>
                <c:pt idx="2325">
                  <c:v>23250</c:v>
                </c:pt>
                <c:pt idx="2326">
                  <c:v>23260</c:v>
                </c:pt>
                <c:pt idx="2327">
                  <c:v>23270</c:v>
                </c:pt>
                <c:pt idx="2328">
                  <c:v>23280</c:v>
                </c:pt>
                <c:pt idx="2329">
                  <c:v>23290</c:v>
                </c:pt>
                <c:pt idx="2330">
                  <c:v>23300</c:v>
                </c:pt>
                <c:pt idx="2331">
                  <c:v>23310</c:v>
                </c:pt>
                <c:pt idx="2332">
                  <c:v>23320</c:v>
                </c:pt>
                <c:pt idx="2333">
                  <c:v>23330</c:v>
                </c:pt>
                <c:pt idx="2334">
                  <c:v>23340</c:v>
                </c:pt>
                <c:pt idx="2335">
                  <c:v>23350</c:v>
                </c:pt>
                <c:pt idx="2336">
                  <c:v>23360</c:v>
                </c:pt>
                <c:pt idx="2337">
                  <c:v>23370</c:v>
                </c:pt>
                <c:pt idx="2338">
                  <c:v>23380</c:v>
                </c:pt>
                <c:pt idx="2339">
                  <c:v>23390</c:v>
                </c:pt>
                <c:pt idx="2340">
                  <c:v>23400</c:v>
                </c:pt>
                <c:pt idx="2341">
                  <c:v>23410</c:v>
                </c:pt>
                <c:pt idx="2342">
                  <c:v>23420</c:v>
                </c:pt>
                <c:pt idx="2343">
                  <c:v>23430</c:v>
                </c:pt>
                <c:pt idx="2344">
                  <c:v>23440</c:v>
                </c:pt>
                <c:pt idx="2345">
                  <c:v>23450</c:v>
                </c:pt>
                <c:pt idx="2346">
                  <c:v>23460</c:v>
                </c:pt>
                <c:pt idx="2347">
                  <c:v>23470</c:v>
                </c:pt>
                <c:pt idx="2348">
                  <c:v>23480</c:v>
                </c:pt>
                <c:pt idx="2349">
                  <c:v>23490</c:v>
                </c:pt>
                <c:pt idx="2350">
                  <c:v>23500</c:v>
                </c:pt>
                <c:pt idx="2351">
                  <c:v>23510</c:v>
                </c:pt>
                <c:pt idx="2352">
                  <c:v>23520</c:v>
                </c:pt>
                <c:pt idx="2353">
                  <c:v>23530</c:v>
                </c:pt>
                <c:pt idx="2354">
                  <c:v>23540</c:v>
                </c:pt>
                <c:pt idx="2355">
                  <c:v>23550</c:v>
                </c:pt>
                <c:pt idx="2356">
                  <c:v>23560</c:v>
                </c:pt>
                <c:pt idx="2357">
                  <c:v>23570</c:v>
                </c:pt>
                <c:pt idx="2358">
                  <c:v>23580</c:v>
                </c:pt>
                <c:pt idx="2359">
                  <c:v>23590</c:v>
                </c:pt>
                <c:pt idx="2360">
                  <c:v>23600</c:v>
                </c:pt>
                <c:pt idx="2361">
                  <c:v>23610</c:v>
                </c:pt>
                <c:pt idx="2362">
                  <c:v>23620</c:v>
                </c:pt>
                <c:pt idx="2363">
                  <c:v>23630</c:v>
                </c:pt>
                <c:pt idx="2364">
                  <c:v>23640</c:v>
                </c:pt>
                <c:pt idx="2365">
                  <c:v>23650</c:v>
                </c:pt>
                <c:pt idx="2366">
                  <c:v>23660</c:v>
                </c:pt>
                <c:pt idx="2367">
                  <c:v>23670</c:v>
                </c:pt>
                <c:pt idx="2368">
                  <c:v>23680</c:v>
                </c:pt>
                <c:pt idx="2369">
                  <c:v>23690</c:v>
                </c:pt>
                <c:pt idx="2370">
                  <c:v>23700</c:v>
                </c:pt>
                <c:pt idx="2371">
                  <c:v>23710</c:v>
                </c:pt>
                <c:pt idx="2372">
                  <c:v>23720</c:v>
                </c:pt>
                <c:pt idx="2373">
                  <c:v>23730</c:v>
                </c:pt>
                <c:pt idx="2374">
                  <c:v>23740</c:v>
                </c:pt>
                <c:pt idx="2375">
                  <c:v>23750</c:v>
                </c:pt>
                <c:pt idx="2376">
                  <c:v>23760</c:v>
                </c:pt>
                <c:pt idx="2377">
                  <c:v>23770</c:v>
                </c:pt>
                <c:pt idx="2378">
                  <c:v>23780</c:v>
                </c:pt>
                <c:pt idx="2379">
                  <c:v>23790</c:v>
                </c:pt>
                <c:pt idx="2380">
                  <c:v>23800</c:v>
                </c:pt>
                <c:pt idx="2381">
                  <c:v>23810</c:v>
                </c:pt>
                <c:pt idx="2382">
                  <c:v>23820</c:v>
                </c:pt>
                <c:pt idx="2383">
                  <c:v>23830</c:v>
                </c:pt>
                <c:pt idx="2384">
                  <c:v>23840</c:v>
                </c:pt>
                <c:pt idx="2385">
                  <c:v>23850</c:v>
                </c:pt>
                <c:pt idx="2386">
                  <c:v>23860</c:v>
                </c:pt>
                <c:pt idx="2387">
                  <c:v>23870</c:v>
                </c:pt>
                <c:pt idx="2388">
                  <c:v>23880</c:v>
                </c:pt>
                <c:pt idx="2389">
                  <c:v>23890</c:v>
                </c:pt>
                <c:pt idx="2390">
                  <c:v>23900</c:v>
                </c:pt>
                <c:pt idx="2391">
                  <c:v>23910</c:v>
                </c:pt>
                <c:pt idx="2392">
                  <c:v>23920</c:v>
                </c:pt>
                <c:pt idx="2393">
                  <c:v>23930</c:v>
                </c:pt>
                <c:pt idx="2394">
                  <c:v>23940</c:v>
                </c:pt>
                <c:pt idx="2395">
                  <c:v>23950</c:v>
                </c:pt>
                <c:pt idx="2396">
                  <c:v>23960</c:v>
                </c:pt>
                <c:pt idx="2397">
                  <c:v>23970</c:v>
                </c:pt>
                <c:pt idx="2398">
                  <c:v>23980</c:v>
                </c:pt>
                <c:pt idx="2399">
                  <c:v>23990</c:v>
                </c:pt>
                <c:pt idx="2400">
                  <c:v>24000</c:v>
                </c:pt>
                <c:pt idx="2401">
                  <c:v>24010</c:v>
                </c:pt>
                <c:pt idx="2402">
                  <c:v>24020</c:v>
                </c:pt>
                <c:pt idx="2403">
                  <c:v>24030</c:v>
                </c:pt>
                <c:pt idx="2404">
                  <c:v>24040</c:v>
                </c:pt>
                <c:pt idx="2405">
                  <c:v>24050</c:v>
                </c:pt>
                <c:pt idx="2406">
                  <c:v>24060</c:v>
                </c:pt>
                <c:pt idx="2407">
                  <c:v>24070</c:v>
                </c:pt>
                <c:pt idx="2408">
                  <c:v>24080</c:v>
                </c:pt>
                <c:pt idx="2409">
                  <c:v>24090</c:v>
                </c:pt>
                <c:pt idx="2410">
                  <c:v>24100</c:v>
                </c:pt>
                <c:pt idx="2411">
                  <c:v>24110</c:v>
                </c:pt>
                <c:pt idx="2412">
                  <c:v>24120</c:v>
                </c:pt>
                <c:pt idx="2413">
                  <c:v>24130</c:v>
                </c:pt>
                <c:pt idx="2414">
                  <c:v>24140</c:v>
                </c:pt>
                <c:pt idx="2415">
                  <c:v>24150</c:v>
                </c:pt>
                <c:pt idx="2416">
                  <c:v>24160</c:v>
                </c:pt>
                <c:pt idx="2417">
                  <c:v>24170</c:v>
                </c:pt>
                <c:pt idx="2418">
                  <c:v>24180</c:v>
                </c:pt>
                <c:pt idx="2419">
                  <c:v>24190</c:v>
                </c:pt>
                <c:pt idx="2420">
                  <c:v>24200</c:v>
                </c:pt>
                <c:pt idx="2421">
                  <c:v>24210</c:v>
                </c:pt>
                <c:pt idx="2422">
                  <c:v>24220</c:v>
                </c:pt>
                <c:pt idx="2423">
                  <c:v>24230</c:v>
                </c:pt>
                <c:pt idx="2424">
                  <c:v>24240</c:v>
                </c:pt>
                <c:pt idx="2425">
                  <c:v>24250</c:v>
                </c:pt>
                <c:pt idx="2426">
                  <c:v>24260</c:v>
                </c:pt>
                <c:pt idx="2427">
                  <c:v>24270</c:v>
                </c:pt>
                <c:pt idx="2428">
                  <c:v>24280</c:v>
                </c:pt>
                <c:pt idx="2429">
                  <c:v>24290</c:v>
                </c:pt>
                <c:pt idx="2430">
                  <c:v>24300</c:v>
                </c:pt>
                <c:pt idx="2431">
                  <c:v>24310</c:v>
                </c:pt>
                <c:pt idx="2432">
                  <c:v>24320</c:v>
                </c:pt>
                <c:pt idx="2433">
                  <c:v>24330</c:v>
                </c:pt>
                <c:pt idx="2434">
                  <c:v>24340</c:v>
                </c:pt>
                <c:pt idx="2435">
                  <c:v>24350</c:v>
                </c:pt>
                <c:pt idx="2436">
                  <c:v>24360</c:v>
                </c:pt>
                <c:pt idx="2437">
                  <c:v>24370</c:v>
                </c:pt>
                <c:pt idx="2438">
                  <c:v>24380</c:v>
                </c:pt>
                <c:pt idx="2439">
                  <c:v>24390</c:v>
                </c:pt>
                <c:pt idx="2440">
                  <c:v>24400</c:v>
                </c:pt>
                <c:pt idx="2441">
                  <c:v>24410</c:v>
                </c:pt>
                <c:pt idx="2442">
                  <c:v>24420</c:v>
                </c:pt>
                <c:pt idx="2443">
                  <c:v>24430</c:v>
                </c:pt>
                <c:pt idx="2444">
                  <c:v>24440</c:v>
                </c:pt>
                <c:pt idx="2445">
                  <c:v>24450</c:v>
                </c:pt>
                <c:pt idx="2446">
                  <c:v>24460</c:v>
                </c:pt>
                <c:pt idx="2447">
                  <c:v>24470</c:v>
                </c:pt>
                <c:pt idx="2448">
                  <c:v>24480</c:v>
                </c:pt>
                <c:pt idx="2449">
                  <c:v>24490</c:v>
                </c:pt>
                <c:pt idx="2450">
                  <c:v>24500</c:v>
                </c:pt>
                <c:pt idx="2451">
                  <c:v>24510</c:v>
                </c:pt>
                <c:pt idx="2452">
                  <c:v>24520</c:v>
                </c:pt>
                <c:pt idx="2453">
                  <c:v>24530</c:v>
                </c:pt>
                <c:pt idx="2454">
                  <c:v>24540</c:v>
                </c:pt>
                <c:pt idx="2455">
                  <c:v>24550</c:v>
                </c:pt>
                <c:pt idx="2456">
                  <c:v>24560</c:v>
                </c:pt>
                <c:pt idx="2457">
                  <c:v>24570</c:v>
                </c:pt>
                <c:pt idx="2458">
                  <c:v>24580</c:v>
                </c:pt>
                <c:pt idx="2459">
                  <c:v>24590</c:v>
                </c:pt>
                <c:pt idx="2460">
                  <c:v>24600</c:v>
                </c:pt>
                <c:pt idx="2461">
                  <c:v>24610</c:v>
                </c:pt>
                <c:pt idx="2462">
                  <c:v>24620</c:v>
                </c:pt>
                <c:pt idx="2463">
                  <c:v>24630</c:v>
                </c:pt>
                <c:pt idx="2464">
                  <c:v>24640</c:v>
                </c:pt>
                <c:pt idx="2465">
                  <c:v>24650</c:v>
                </c:pt>
                <c:pt idx="2466">
                  <c:v>24660</c:v>
                </c:pt>
                <c:pt idx="2467">
                  <c:v>24670</c:v>
                </c:pt>
                <c:pt idx="2468">
                  <c:v>24680</c:v>
                </c:pt>
                <c:pt idx="2469">
                  <c:v>24690</c:v>
                </c:pt>
                <c:pt idx="2470">
                  <c:v>24700</c:v>
                </c:pt>
                <c:pt idx="2471">
                  <c:v>24710</c:v>
                </c:pt>
                <c:pt idx="2472">
                  <c:v>24720</c:v>
                </c:pt>
                <c:pt idx="2473">
                  <c:v>24730</c:v>
                </c:pt>
                <c:pt idx="2474">
                  <c:v>24740</c:v>
                </c:pt>
                <c:pt idx="2475">
                  <c:v>24750</c:v>
                </c:pt>
                <c:pt idx="2476">
                  <c:v>24760</c:v>
                </c:pt>
                <c:pt idx="2477">
                  <c:v>24770</c:v>
                </c:pt>
                <c:pt idx="2478">
                  <c:v>24780</c:v>
                </c:pt>
                <c:pt idx="2479">
                  <c:v>24790</c:v>
                </c:pt>
                <c:pt idx="2480">
                  <c:v>24800</c:v>
                </c:pt>
                <c:pt idx="2481">
                  <c:v>24810</c:v>
                </c:pt>
                <c:pt idx="2482">
                  <c:v>24820</c:v>
                </c:pt>
                <c:pt idx="2483">
                  <c:v>24830</c:v>
                </c:pt>
                <c:pt idx="2484">
                  <c:v>24840</c:v>
                </c:pt>
                <c:pt idx="2485">
                  <c:v>24850</c:v>
                </c:pt>
                <c:pt idx="2486">
                  <c:v>24860</c:v>
                </c:pt>
                <c:pt idx="2487">
                  <c:v>24870</c:v>
                </c:pt>
                <c:pt idx="2488">
                  <c:v>24880</c:v>
                </c:pt>
                <c:pt idx="2489">
                  <c:v>24890</c:v>
                </c:pt>
                <c:pt idx="2490">
                  <c:v>24900</c:v>
                </c:pt>
                <c:pt idx="2491">
                  <c:v>24910</c:v>
                </c:pt>
                <c:pt idx="2492">
                  <c:v>24920</c:v>
                </c:pt>
                <c:pt idx="2493">
                  <c:v>24930</c:v>
                </c:pt>
                <c:pt idx="2494">
                  <c:v>24940</c:v>
                </c:pt>
                <c:pt idx="2495">
                  <c:v>24950</c:v>
                </c:pt>
                <c:pt idx="2496">
                  <c:v>24960</c:v>
                </c:pt>
                <c:pt idx="2497">
                  <c:v>24970</c:v>
                </c:pt>
                <c:pt idx="2498">
                  <c:v>24980</c:v>
                </c:pt>
                <c:pt idx="2499">
                  <c:v>24990</c:v>
                </c:pt>
                <c:pt idx="2500">
                  <c:v>25000</c:v>
                </c:pt>
                <c:pt idx="2501">
                  <c:v>25010</c:v>
                </c:pt>
                <c:pt idx="2502">
                  <c:v>25020</c:v>
                </c:pt>
                <c:pt idx="2503">
                  <c:v>25030</c:v>
                </c:pt>
                <c:pt idx="2504">
                  <c:v>25040</c:v>
                </c:pt>
                <c:pt idx="2505">
                  <c:v>25050</c:v>
                </c:pt>
                <c:pt idx="2506">
                  <c:v>25060</c:v>
                </c:pt>
                <c:pt idx="2507">
                  <c:v>25070</c:v>
                </c:pt>
                <c:pt idx="2508">
                  <c:v>25080</c:v>
                </c:pt>
                <c:pt idx="2509">
                  <c:v>25090</c:v>
                </c:pt>
                <c:pt idx="2510">
                  <c:v>25100</c:v>
                </c:pt>
                <c:pt idx="2511">
                  <c:v>25110</c:v>
                </c:pt>
                <c:pt idx="2512">
                  <c:v>25120</c:v>
                </c:pt>
                <c:pt idx="2513">
                  <c:v>25130</c:v>
                </c:pt>
                <c:pt idx="2514">
                  <c:v>25140</c:v>
                </c:pt>
                <c:pt idx="2515">
                  <c:v>25150</c:v>
                </c:pt>
                <c:pt idx="2516">
                  <c:v>25160</c:v>
                </c:pt>
                <c:pt idx="2517">
                  <c:v>25170</c:v>
                </c:pt>
                <c:pt idx="2518">
                  <c:v>25180</c:v>
                </c:pt>
                <c:pt idx="2519">
                  <c:v>25190</c:v>
                </c:pt>
                <c:pt idx="2520">
                  <c:v>25200</c:v>
                </c:pt>
                <c:pt idx="2521">
                  <c:v>25210</c:v>
                </c:pt>
                <c:pt idx="2522">
                  <c:v>25220</c:v>
                </c:pt>
                <c:pt idx="2523">
                  <c:v>25230</c:v>
                </c:pt>
                <c:pt idx="2524">
                  <c:v>25240</c:v>
                </c:pt>
                <c:pt idx="2525">
                  <c:v>25250</c:v>
                </c:pt>
                <c:pt idx="2526">
                  <c:v>25260</c:v>
                </c:pt>
                <c:pt idx="2527">
                  <c:v>25270</c:v>
                </c:pt>
                <c:pt idx="2528">
                  <c:v>25280</c:v>
                </c:pt>
                <c:pt idx="2529">
                  <c:v>25290</c:v>
                </c:pt>
                <c:pt idx="2530">
                  <c:v>25300</c:v>
                </c:pt>
                <c:pt idx="2531">
                  <c:v>25310</c:v>
                </c:pt>
                <c:pt idx="2532">
                  <c:v>25320</c:v>
                </c:pt>
                <c:pt idx="2533">
                  <c:v>25330</c:v>
                </c:pt>
                <c:pt idx="2534">
                  <c:v>25340</c:v>
                </c:pt>
                <c:pt idx="2535">
                  <c:v>25350</c:v>
                </c:pt>
                <c:pt idx="2536">
                  <c:v>25360</c:v>
                </c:pt>
                <c:pt idx="2537">
                  <c:v>25370</c:v>
                </c:pt>
                <c:pt idx="2538">
                  <c:v>25380</c:v>
                </c:pt>
                <c:pt idx="2539">
                  <c:v>25390</c:v>
                </c:pt>
                <c:pt idx="2540">
                  <c:v>25400</c:v>
                </c:pt>
                <c:pt idx="2541">
                  <c:v>25410</c:v>
                </c:pt>
                <c:pt idx="2542">
                  <c:v>25420</c:v>
                </c:pt>
                <c:pt idx="2543">
                  <c:v>25430</c:v>
                </c:pt>
                <c:pt idx="2544">
                  <c:v>25440</c:v>
                </c:pt>
                <c:pt idx="2545">
                  <c:v>25450</c:v>
                </c:pt>
                <c:pt idx="2546">
                  <c:v>25460</c:v>
                </c:pt>
                <c:pt idx="2547">
                  <c:v>25470</c:v>
                </c:pt>
                <c:pt idx="2548">
                  <c:v>25480</c:v>
                </c:pt>
                <c:pt idx="2549">
                  <c:v>25490</c:v>
                </c:pt>
                <c:pt idx="2550">
                  <c:v>25500</c:v>
                </c:pt>
                <c:pt idx="2551">
                  <c:v>25510</c:v>
                </c:pt>
                <c:pt idx="2552">
                  <c:v>25520</c:v>
                </c:pt>
                <c:pt idx="2553">
                  <c:v>25530</c:v>
                </c:pt>
                <c:pt idx="2554">
                  <c:v>25540</c:v>
                </c:pt>
                <c:pt idx="2555">
                  <c:v>25550</c:v>
                </c:pt>
                <c:pt idx="2556">
                  <c:v>25560</c:v>
                </c:pt>
                <c:pt idx="2557">
                  <c:v>25570</c:v>
                </c:pt>
                <c:pt idx="2558">
                  <c:v>25580</c:v>
                </c:pt>
                <c:pt idx="2559">
                  <c:v>25590</c:v>
                </c:pt>
                <c:pt idx="2560">
                  <c:v>25600</c:v>
                </c:pt>
                <c:pt idx="2561">
                  <c:v>25610</c:v>
                </c:pt>
                <c:pt idx="2562">
                  <c:v>25620</c:v>
                </c:pt>
                <c:pt idx="2563">
                  <c:v>25630</c:v>
                </c:pt>
                <c:pt idx="2564">
                  <c:v>25640</c:v>
                </c:pt>
                <c:pt idx="2565">
                  <c:v>25650</c:v>
                </c:pt>
                <c:pt idx="2566">
                  <c:v>25660</c:v>
                </c:pt>
                <c:pt idx="2567">
                  <c:v>25670</c:v>
                </c:pt>
                <c:pt idx="2568">
                  <c:v>25680</c:v>
                </c:pt>
                <c:pt idx="2569">
                  <c:v>25690</c:v>
                </c:pt>
                <c:pt idx="2570">
                  <c:v>25700</c:v>
                </c:pt>
                <c:pt idx="2571">
                  <c:v>25710</c:v>
                </c:pt>
                <c:pt idx="2572">
                  <c:v>25720</c:v>
                </c:pt>
                <c:pt idx="2573">
                  <c:v>25730</c:v>
                </c:pt>
                <c:pt idx="2574">
                  <c:v>25740</c:v>
                </c:pt>
                <c:pt idx="2575">
                  <c:v>25750</c:v>
                </c:pt>
                <c:pt idx="2576">
                  <c:v>25760</c:v>
                </c:pt>
                <c:pt idx="2577">
                  <c:v>25770</c:v>
                </c:pt>
                <c:pt idx="2578">
                  <c:v>25780</c:v>
                </c:pt>
                <c:pt idx="2579">
                  <c:v>25790</c:v>
                </c:pt>
                <c:pt idx="2580">
                  <c:v>25800</c:v>
                </c:pt>
                <c:pt idx="2581">
                  <c:v>25810</c:v>
                </c:pt>
                <c:pt idx="2582">
                  <c:v>25820</c:v>
                </c:pt>
                <c:pt idx="2583">
                  <c:v>25830</c:v>
                </c:pt>
                <c:pt idx="2584">
                  <c:v>25840</c:v>
                </c:pt>
                <c:pt idx="2585">
                  <c:v>25850</c:v>
                </c:pt>
                <c:pt idx="2586">
                  <c:v>25860</c:v>
                </c:pt>
                <c:pt idx="2587">
                  <c:v>25870</c:v>
                </c:pt>
                <c:pt idx="2588">
                  <c:v>25880</c:v>
                </c:pt>
                <c:pt idx="2589">
                  <c:v>25890</c:v>
                </c:pt>
                <c:pt idx="2590">
                  <c:v>25900</c:v>
                </c:pt>
                <c:pt idx="2591">
                  <c:v>25910</c:v>
                </c:pt>
                <c:pt idx="2592">
                  <c:v>25920</c:v>
                </c:pt>
                <c:pt idx="2593">
                  <c:v>25930</c:v>
                </c:pt>
                <c:pt idx="2594">
                  <c:v>25940</c:v>
                </c:pt>
                <c:pt idx="2595">
                  <c:v>25950</c:v>
                </c:pt>
                <c:pt idx="2596">
                  <c:v>25960</c:v>
                </c:pt>
                <c:pt idx="2597">
                  <c:v>25970</c:v>
                </c:pt>
                <c:pt idx="2598">
                  <c:v>25980</c:v>
                </c:pt>
                <c:pt idx="2599">
                  <c:v>25990</c:v>
                </c:pt>
                <c:pt idx="2600">
                  <c:v>26000</c:v>
                </c:pt>
                <c:pt idx="2601">
                  <c:v>26010</c:v>
                </c:pt>
                <c:pt idx="2602">
                  <c:v>26020</c:v>
                </c:pt>
                <c:pt idx="2603">
                  <c:v>26030</c:v>
                </c:pt>
                <c:pt idx="2604">
                  <c:v>26040</c:v>
                </c:pt>
                <c:pt idx="2605">
                  <c:v>26050</c:v>
                </c:pt>
                <c:pt idx="2606">
                  <c:v>26060</c:v>
                </c:pt>
                <c:pt idx="2607">
                  <c:v>26070</c:v>
                </c:pt>
                <c:pt idx="2608">
                  <c:v>26080</c:v>
                </c:pt>
                <c:pt idx="2609">
                  <c:v>26090</c:v>
                </c:pt>
                <c:pt idx="2610">
                  <c:v>26100</c:v>
                </c:pt>
                <c:pt idx="2611">
                  <c:v>26110</c:v>
                </c:pt>
                <c:pt idx="2612">
                  <c:v>26120</c:v>
                </c:pt>
                <c:pt idx="2613">
                  <c:v>26130</c:v>
                </c:pt>
                <c:pt idx="2614">
                  <c:v>26140</c:v>
                </c:pt>
                <c:pt idx="2615">
                  <c:v>26150</c:v>
                </c:pt>
                <c:pt idx="2616">
                  <c:v>26160</c:v>
                </c:pt>
                <c:pt idx="2617">
                  <c:v>26170</c:v>
                </c:pt>
                <c:pt idx="2618">
                  <c:v>26180</c:v>
                </c:pt>
                <c:pt idx="2619">
                  <c:v>26190</c:v>
                </c:pt>
                <c:pt idx="2620">
                  <c:v>26200</c:v>
                </c:pt>
                <c:pt idx="2621">
                  <c:v>26210</c:v>
                </c:pt>
                <c:pt idx="2622">
                  <c:v>26220</c:v>
                </c:pt>
                <c:pt idx="2623">
                  <c:v>26230</c:v>
                </c:pt>
                <c:pt idx="2624">
                  <c:v>26240</c:v>
                </c:pt>
                <c:pt idx="2625">
                  <c:v>26250</c:v>
                </c:pt>
                <c:pt idx="2626">
                  <c:v>26260</c:v>
                </c:pt>
                <c:pt idx="2627">
                  <c:v>26270</c:v>
                </c:pt>
                <c:pt idx="2628">
                  <c:v>26280</c:v>
                </c:pt>
                <c:pt idx="2629">
                  <c:v>26290</c:v>
                </c:pt>
                <c:pt idx="2630">
                  <c:v>26300</c:v>
                </c:pt>
                <c:pt idx="2631">
                  <c:v>26310</c:v>
                </c:pt>
                <c:pt idx="2632">
                  <c:v>26320</c:v>
                </c:pt>
                <c:pt idx="2633">
                  <c:v>26330</c:v>
                </c:pt>
                <c:pt idx="2634">
                  <c:v>26340</c:v>
                </c:pt>
                <c:pt idx="2635">
                  <c:v>26350</c:v>
                </c:pt>
                <c:pt idx="2636">
                  <c:v>26360</c:v>
                </c:pt>
                <c:pt idx="2637">
                  <c:v>26370</c:v>
                </c:pt>
                <c:pt idx="2638">
                  <c:v>26380</c:v>
                </c:pt>
                <c:pt idx="2639">
                  <c:v>26390</c:v>
                </c:pt>
                <c:pt idx="2640">
                  <c:v>26400</c:v>
                </c:pt>
                <c:pt idx="2641">
                  <c:v>26410</c:v>
                </c:pt>
                <c:pt idx="2642">
                  <c:v>26420</c:v>
                </c:pt>
                <c:pt idx="2643">
                  <c:v>26430</c:v>
                </c:pt>
                <c:pt idx="2644">
                  <c:v>26440</c:v>
                </c:pt>
                <c:pt idx="2645">
                  <c:v>26450</c:v>
                </c:pt>
                <c:pt idx="2646">
                  <c:v>26460</c:v>
                </c:pt>
                <c:pt idx="2647">
                  <c:v>26470</c:v>
                </c:pt>
                <c:pt idx="2648">
                  <c:v>26480</c:v>
                </c:pt>
                <c:pt idx="2649">
                  <c:v>26490</c:v>
                </c:pt>
                <c:pt idx="2650">
                  <c:v>26500</c:v>
                </c:pt>
                <c:pt idx="2651">
                  <c:v>26510</c:v>
                </c:pt>
                <c:pt idx="2652">
                  <c:v>26520</c:v>
                </c:pt>
                <c:pt idx="2653">
                  <c:v>26530</c:v>
                </c:pt>
                <c:pt idx="2654">
                  <c:v>26540</c:v>
                </c:pt>
                <c:pt idx="2655">
                  <c:v>26550</c:v>
                </c:pt>
                <c:pt idx="2656">
                  <c:v>26560</c:v>
                </c:pt>
                <c:pt idx="2657">
                  <c:v>26570</c:v>
                </c:pt>
                <c:pt idx="2658">
                  <c:v>26580</c:v>
                </c:pt>
                <c:pt idx="2659">
                  <c:v>26590</c:v>
                </c:pt>
                <c:pt idx="2660">
                  <c:v>26600</c:v>
                </c:pt>
                <c:pt idx="2661">
                  <c:v>26610</c:v>
                </c:pt>
                <c:pt idx="2662">
                  <c:v>26620</c:v>
                </c:pt>
                <c:pt idx="2663">
                  <c:v>26630</c:v>
                </c:pt>
                <c:pt idx="2664">
                  <c:v>26640</c:v>
                </c:pt>
                <c:pt idx="2665">
                  <c:v>26650</c:v>
                </c:pt>
                <c:pt idx="2666">
                  <c:v>26660</c:v>
                </c:pt>
                <c:pt idx="2667">
                  <c:v>26670</c:v>
                </c:pt>
                <c:pt idx="2668">
                  <c:v>26680</c:v>
                </c:pt>
                <c:pt idx="2669">
                  <c:v>26690</c:v>
                </c:pt>
                <c:pt idx="2670">
                  <c:v>26700</c:v>
                </c:pt>
                <c:pt idx="2671">
                  <c:v>26710</c:v>
                </c:pt>
                <c:pt idx="2672">
                  <c:v>26720</c:v>
                </c:pt>
                <c:pt idx="2673">
                  <c:v>26730</c:v>
                </c:pt>
                <c:pt idx="2674">
                  <c:v>26740</c:v>
                </c:pt>
                <c:pt idx="2675">
                  <c:v>26750</c:v>
                </c:pt>
                <c:pt idx="2676">
                  <c:v>26760</c:v>
                </c:pt>
                <c:pt idx="2677">
                  <c:v>26770</c:v>
                </c:pt>
                <c:pt idx="2678">
                  <c:v>26780</c:v>
                </c:pt>
                <c:pt idx="2679">
                  <c:v>26790</c:v>
                </c:pt>
                <c:pt idx="2680">
                  <c:v>26800</c:v>
                </c:pt>
                <c:pt idx="2681">
                  <c:v>26810</c:v>
                </c:pt>
                <c:pt idx="2682">
                  <c:v>26820</c:v>
                </c:pt>
                <c:pt idx="2683">
                  <c:v>26830</c:v>
                </c:pt>
                <c:pt idx="2684">
                  <c:v>26840</c:v>
                </c:pt>
                <c:pt idx="2685">
                  <c:v>26850</c:v>
                </c:pt>
                <c:pt idx="2686">
                  <c:v>26860</c:v>
                </c:pt>
                <c:pt idx="2687">
                  <c:v>26870</c:v>
                </c:pt>
                <c:pt idx="2688">
                  <c:v>26880</c:v>
                </c:pt>
                <c:pt idx="2689">
                  <c:v>26890</c:v>
                </c:pt>
                <c:pt idx="2690">
                  <c:v>26900</c:v>
                </c:pt>
                <c:pt idx="2691">
                  <c:v>26910</c:v>
                </c:pt>
                <c:pt idx="2692">
                  <c:v>26920</c:v>
                </c:pt>
                <c:pt idx="2693">
                  <c:v>26930</c:v>
                </c:pt>
                <c:pt idx="2694">
                  <c:v>26940</c:v>
                </c:pt>
                <c:pt idx="2695">
                  <c:v>26950</c:v>
                </c:pt>
                <c:pt idx="2696">
                  <c:v>26960</c:v>
                </c:pt>
                <c:pt idx="2697">
                  <c:v>26970</c:v>
                </c:pt>
                <c:pt idx="2698">
                  <c:v>26980</c:v>
                </c:pt>
                <c:pt idx="2699">
                  <c:v>26990</c:v>
                </c:pt>
                <c:pt idx="2700">
                  <c:v>27000</c:v>
                </c:pt>
                <c:pt idx="2701">
                  <c:v>27010</c:v>
                </c:pt>
                <c:pt idx="2702">
                  <c:v>27020</c:v>
                </c:pt>
                <c:pt idx="2703">
                  <c:v>27030</c:v>
                </c:pt>
                <c:pt idx="2704">
                  <c:v>27040</c:v>
                </c:pt>
                <c:pt idx="2705">
                  <c:v>27050</c:v>
                </c:pt>
                <c:pt idx="2706">
                  <c:v>27060</c:v>
                </c:pt>
                <c:pt idx="2707">
                  <c:v>27070</c:v>
                </c:pt>
                <c:pt idx="2708">
                  <c:v>27080</c:v>
                </c:pt>
                <c:pt idx="2709">
                  <c:v>27090</c:v>
                </c:pt>
                <c:pt idx="2710">
                  <c:v>27100</c:v>
                </c:pt>
                <c:pt idx="2711">
                  <c:v>27110</c:v>
                </c:pt>
                <c:pt idx="2712">
                  <c:v>27120</c:v>
                </c:pt>
                <c:pt idx="2713">
                  <c:v>27130</c:v>
                </c:pt>
                <c:pt idx="2714">
                  <c:v>27140</c:v>
                </c:pt>
                <c:pt idx="2715">
                  <c:v>27150</c:v>
                </c:pt>
                <c:pt idx="2716">
                  <c:v>27160</c:v>
                </c:pt>
                <c:pt idx="2717">
                  <c:v>27170</c:v>
                </c:pt>
                <c:pt idx="2718">
                  <c:v>27180</c:v>
                </c:pt>
                <c:pt idx="2719">
                  <c:v>27190</c:v>
                </c:pt>
                <c:pt idx="2720">
                  <c:v>27200</c:v>
                </c:pt>
                <c:pt idx="2721">
                  <c:v>27210</c:v>
                </c:pt>
                <c:pt idx="2722">
                  <c:v>27220</c:v>
                </c:pt>
                <c:pt idx="2723">
                  <c:v>27230</c:v>
                </c:pt>
                <c:pt idx="2724">
                  <c:v>27240</c:v>
                </c:pt>
                <c:pt idx="2725">
                  <c:v>27250</c:v>
                </c:pt>
                <c:pt idx="2726">
                  <c:v>27260</c:v>
                </c:pt>
                <c:pt idx="2727">
                  <c:v>27270</c:v>
                </c:pt>
                <c:pt idx="2728">
                  <c:v>27280</c:v>
                </c:pt>
                <c:pt idx="2729">
                  <c:v>27290</c:v>
                </c:pt>
                <c:pt idx="2730">
                  <c:v>27300</c:v>
                </c:pt>
                <c:pt idx="2731">
                  <c:v>27310</c:v>
                </c:pt>
                <c:pt idx="2732">
                  <c:v>27320</c:v>
                </c:pt>
                <c:pt idx="2733">
                  <c:v>27330</c:v>
                </c:pt>
                <c:pt idx="2734">
                  <c:v>27340</c:v>
                </c:pt>
                <c:pt idx="2735">
                  <c:v>27350</c:v>
                </c:pt>
                <c:pt idx="2736">
                  <c:v>27360</c:v>
                </c:pt>
                <c:pt idx="2737">
                  <c:v>27370</c:v>
                </c:pt>
                <c:pt idx="2738">
                  <c:v>27380</c:v>
                </c:pt>
                <c:pt idx="2739">
                  <c:v>27390</c:v>
                </c:pt>
                <c:pt idx="2740">
                  <c:v>27400</c:v>
                </c:pt>
                <c:pt idx="2741">
                  <c:v>27410</c:v>
                </c:pt>
                <c:pt idx="2742">
                  <c:v>27420</c:v>
                </c:pt>
                <c:pt idx="2743">
                  <c:v>27430</c:v>
                </c:pt>
                <c:pt idx="2744">
                  <c:v>27440</c:v>
                </c:pt>
                <c:pt idx="2745">
                  <c:v>27450</c:v>
                </c:pt>
                <c:pt idx="2746">
                  <c:v>27460</c:v>
                </c:pt>
                <c:pt idx="2747">
                  <c:v>27470</c:v>
                </c:pt>
                <c:pt idx="2748">
                  <c:v>27480</c:v>
                </c:pt>
                <c:pt idx="2749">
                  <c:v>27490</c:v>
                </c:pt>
                <c:pt idx="2750">
                  <c:v>27500</c:v>
                </c:pt>
                <c:pt idx="2751">
                  <c:v>27510</c:v>
                </c:pt>
                <c:pt idx="2752">
                  <c:v>27520</c:v>
                </c:pt>
                <c:pt idx="2753">
                  <c:v>27530</c:v>
                </c:pt>
                <c:pt idx="2754">
                  <c:v>27540</c:v>
                </c:pt>
                <c:pt idx="2755">
                  <c:v>27550</c:v>
                </c:pt>
                <c:pt idx="2756">
                  <c:v>27560</c:v>
                </c:pt>
                <c:pt idx="2757">
                  <c:v>27570</c:v>
                </c:pt>
                <c:pt idx="2758">
                  <c:v>27580</c:v>
                </c:pt>
                <c:pt idx="2759">
                  <c:v>27590</c:v>
                </c:pt>
                <c:pt idx="2760">
                  <c:v>27600</c:v>
                </c:pt>
                <c:pt idx="2761">
                  <c:v>27610</c:v>
                </c:pt>
                <c:pt idx="2762">
                  <c:v>27620</c:v>
                </c:pt>
                <c:pt idx="2763">
                  <c:v>27630</c:v>
                </c:pt>
                <c:pt idx="2764">
                  <c:v>27640</c:v>
                </c:pt>
                <c:pt idx="2765">
                  <c:v>27650</c:v>
                </c:pt>
                <c:pt idx="2766">
                  <c:v>27660</c:v>
                </c:pt>
                <c:pt idx="2767">
                  <c:v>27670</c:v>
                </c:pt>
                <c:pt idx="2768">
                  <c:v>27680</c:v>
                </c:pt>
                <c:pt idx="2769">
                  <c:v>27690</c:v>
                </c:pt>
                <c:pt idx="2770">
                  <c:v>27700</c:v>
                </c:pt>
                <c:pt idx="2771">
                  <c:v>27710</c:v>
                </c:pt>
                <c:pt idx="2772">
                  <c:v>27720</c:v>
                </c:pt>
                <c:pt idx="2773">
                  <c:v>27730</c:v>
                </c:pt>
                <c:pt idx="2774">
                  <c:v>27740</c:v>
                </c:pt>
                <c:pt idx="2775">
                  <c:v>27750</c:v>
                </c:pt>
                <c:pt idx="2776">
                  <c:v>27760</c:v>
                </c:pt>
                <c:pt idx="2777">
                  <c:v>27770</c:v>
                </c:pt>
                <c:pt idx="2778">
                  <c:v>27780</c:v>
                </c:pt>
                <c:pt idx="2779">
                  <c:v>27790</c:v>
                </c:pt>
                <c:pt idx="2780">
                  <c:v>27800</c:v>
                </c:pt>
                <c:pt idx="2781">
                  <c:v>27810</c:v>
                </c:pt>
                <c:pt idx="2782">
                  <c:v>27820</c:v>
                </c:pt>
                <c:pt idx="2783">
                  <c:v>27830</c:v>
                </c:pt>
                <c:pt idx="2784">
                  <c:v>27840</c:v>
                </c:pt>
                <c:pt idx="2785">
                  <c:v>27850</c:v>
                </c:pt>
                <c:pt idx="2786">
                  <c:v>27860</c:v>
                </c:pt>
                <c:pt idx="2787">
                  <c:v>27870</c:v>
                </c:pt>
                <c:pt idx="2788">
                  <c:v>27880</c:v>
                </c:pt>
                <c:pt idx="2789">
                  <c:v>27890</c:v>
                </c:pt>
                <c:pt idx="2790">
                  <c:v>27900</c:v>
                </c:pt>
                <c:pt idx="2791">
                  <c:v>27910</c:v>
                </c:pt>
                <c:pt idx="2792">
                  <c:v>27920</c:v>
                </c:pt>
                <c:pt idx="2793">
                  <c:v>27930</c:v>
                </c:pt>
                <c:pt idx="2794">
                  <c:v>27940</c:v>
                </c:pt>
                <c:pt idx="2795">
                  <c:v>27950</c:v>
                </c:pt>
                <c:pt idx="2796">
                  <c:v>27960</c:v>
                </c:pt>
                <c:pt idx="2797">
                  <c:v>27970</c:v>
                </c:pt>
                <c:pt idx="2798">
                  <c:v>27980</c:v>
                </c:pt>
                <c:pt idx="2799">
                  <c:v>27990</c:v>
                </c:pt>
                <c:pt idx="2800">
                  <c:v>28000</c:v>
                </c:pt>
                <c:pt idx="2801">
                  <c:v>28010</c:v>
                </c:pt>
                <c:pt idx="2802">
                  <c:v>28020</c:v>
                </c:pt>
                <c:pt idx="2803">
                  <c:v>28030</c:v>
                </c:pt>
                <c:pt idx="2804">
                  <c:v>28040</c:v>
                </c:pt>
                <c:pt idx="2805">
                  <c:v>28050</c:v>
                </c:pt>
                <c:pt idx="2806">
                  <c:v>28060</c:v>
                </c:pt>
                <c:pt idx="2807">
                  <c:v>28070</c:v>
                </c:pt>
                <c:pt idx="2808">
                  <c:v>28080</c:v>
                </c:pt>
                <c:pt idx="2809">
                  <c:v>28090</c:v>
                </c:pt>
                <c:pt idx="2810">
                  <c:v>28100</c:v>
                </c:pt>
                <c:pt idx="2811">
                  <c:v>28110</c:v>
                </c:pt>
                <c:pt idx="2812">
                  <c:v>28120</c:v>
                </c:pt>
                <c:pt idx="2813">
                  <c:v>28130</c:v>
                </c:pt>
                <c:pt idx="2814">
                  <c:v>28140</c:v>
                </c:pt>
                <c:pt idx="2815">
                  <c:v>28150</c:v>
                </c:pt>
                <c:pt idx="2816">
                  <c:v>28160</c:v>
                </c:pt>
                <c:pt idx="2817">
                  <c:v>28170</c:v>
                </c:pt>
                <c:pt idx="2818">
                  <c:v>28180</c:v>
                </c:pt>
                <c:pt idx="2819">
                  <c:v>28190</c:v>
                </c:pt>
                <c:pt idx="2820">
                  <c:v>28200</c:v>
                </c:pt>
                <c:pt idx="2821">
                  <c:v>28210</c:v>
                </c:pt>
                <c:pt idx="2822">
                  <c:v>28220</c:v>
                </c:pt>
                <c:pt idx="2823">
                  <c:v>28230</c:v>
                </c:pt>
                <c:pt idx="2824">
                  <c:v>28240</c:v>
                </c:pt>
                <c:pt idx="2825">
                  <c:v>28250</c:v>
                </c:pt>
                <c:pt idx="2826">
                  <c:v>28260</c:v>
                </c:pt>
                <c:pt idx="2827">
                  <c:v>28270</c:v>
                </c:pt>
                <c:pt idx="2828">
                  <c:v>28280</c:v>
                </c:pt>
                <c:pt idx="2829">
                  <c:v>28290</c:v>
                </c:pt>
                <c:pt idx="2830">
                  <c:v>28300</c:v>
                </c:pt>
                <c:pt idx="2831">
                  <c:v>28310</c:v>
                </c:pt>
                <c:pt idx="2832">
                  <c:v>28320</c:v>
                </c:pt>
                <c:pt idx="2833">
                  <c:v>28330</c:v>
                </c:pt>
                <c:pt idx="2834">
                  <c:v>28340</c:v>
                </c:pt>
                <c:pt idx="2835">
                  <c:v>28350</c:v>
                </c:pt>
                <c:pt idx="2836">
                  <c:v>28360</c:v>
                </c:pt>
                <c:pt idx="2837">
                  <c:v>28370</c:v>
                </c:pt>
                <c:pt idx="2838">
                  <c:v>28380</c:v>
                </c:pt>
                <c:pt idx="2839">
                  <c:v>28390</c:v>
                </c:pt>
                <c:pt idx="2840">
                  <c:v>28400</c:v>
                </c:pt>
                <c:pt idx="2841">
                  <c:v>28410</c:v>
                </c:pt>
                <c:pt idx="2842">
                  <c:v>28420</c:v>
                </c:pt>
                <c:pt idx="2843">
                  <c:v>28430</c:v>
                </c:pt>
                <c:pt idx="2844">
                  <c:v>28440</c:v>
                </c:pt>
                <c:pt idx="2845">
                  <c:v>28450</c:v>
                </c:pt>
                <c:pt idx="2846">
                  <c:v>28460</c:v>
                </c:pt>
                <c:pt idx="2847">
                  <c:v>28470</c:v>
                </c:pt>
                <c:pt idx="2848">
                  <c:v>28480</c:v>
                </c:pt>
                <c:pt idx="2849">
                  <c:v>28490</c:v>
                </c:pt>
                <c:pt idx="2850">
                  <c:v>28500</c:v>
                </c:pt>
                <c:pt idx="2851">
                  <c:v>28510</c:v>
                </c:pt>
                <c:pt idx="2852">
                  <c:v>28520</c:v>
                </c:pt>
                <c:pt idx="2853">
                  <c:v>28530</c:v>
                </c:pt>
                <c:pt idx="2854">
                  <c:v>28540</c:v>
                </c:pt>
                <c:pt idx="2855">
                  <c:v>28550</c:v>
                </c:pt>
                <c:pt idx="2856">
                  <c:v>28560</c:v>
                </c:pt>
                <c:pt idx="2857">
                  <c:v>28570</c:v>
                </c:pt>
                <c:pt idx="2858">
                  <c:v>28580</c:v>
                </c:pt>
                <c:pt idx="2859">
                  <c:v>28590</c:v>
                </c:pt>
                <c:pt idx="2860">
                  <c:v>28600</c:v>
                </c:pt>
                <c:pt idx="2861">
                  <c:v>28610</c:v>
                </c:pt>
                <c:pt idx="2862">
                  <c:v>28620</c:v>
                </c:pt>
                <c:pt idx="2863">
                  <c:v>28630</c:v>
                </c:pt>
                <c:pt idx="2864">
                  <c:v>28640</c:v>
                </c:pt>
                <c:pt idx="2865">
                  <c:v>28650</c:v>
                </c:pt>
                <c:pt idx="2866">
                  <c:v>28660</c:v>
                </c:pt>
                <c:pt idx="2867">
                  <c:v>28670</c:v>
                </c:pt>
                <c:pt idx="2868">
                  <c:v>28680</c:v>
                </c:pt>
                <c:pt idx="2869">
                  <c:v>28690</c:v>
                </c:pt>
                <c:pt idx="2870">
                  <c:v>28700</c:v>
                </c:pt>
                <c:pt idx="2871">
                  <c:v>28710</c:v>
                </c:pt>
                <c:pt idx="2872">
                  <c:v>28720</c:v>
                </c:pt>
                <c:pt idx="2873">
                  <c:v>28730</c:v>
                </c:pt>
                <c:pt idx="2874">
                  <c:v>28740</c:v>
                </c:pt>
                <c:pt idx="2875">
                  <c:v>28750</c:v>
                </c:pt>
                <c:pt idx="2876">
                  <c:v>28760</c:v>
                </c:pt>
                <c:pt idx="2877">
                  <c:v>28770</c:v>
                </c:pt>
                <c:pt idx="2878">
                  <c:v>28780</c:v>
                </c:pt>
                <c:pt idx="2879">
                  <c:v>28790</c:v>
                </c:pt>
                <c:pt idx="2880">
                  <c:v>28800</c:v>
                </c:pt>
                <c:pt idx="2881">
                  <c:v>28810</c:v>
                </c:pt>
                <c:pt idx="2882">
                  <c:v>28820</c:v>
                </c:pt>
                <c:pt idx="2883">
                  <c:v>28830</c:v>
                </c:pt>
                <c:pt idx="2884">
                  <c:v>28840</c:v>
                </c:pt>
                <c:pt idx="2885">
                  <c:v>28850</c:v>
                </c:pt>
                <c:pt idx="2886">
                  <c:v>28860</c:v>
                </c:pt>
                <c:pt idx="2887">
                  <c:v>28870</c:v>
                </c:pt>
                <c:pt idx="2888">
                  <c:v>28880</c:v>
                </c:pt>
                <c:pt idx="2889">
                  <c:v>28890</c:v>
                </c:pt>
                <c:pt idx="2890">
                  <c:v>28900</c:v>
                </c:pt>
                <c:pt idx="2891">
                  <c:v>28910</c:v>
                </c:pt>
                <c:pt idx="2892">
                  <c:v>28920</c:v>
                </c:pt>
                <c:pt idx="2893">
                  <c:v>28930</c:v>
                </c:pt>
                <c:pt idx="2894">
                  <c:v>28940</c:v>
                </c:pt>
                <c:pt idx="2895">
                  <c:v>28950</c:v>
                </c:pt>
                <c:pt idx="2896">
                  <c:v>28960</c:v>
                </c:pt>
                <c:pt idx="2897">
                  <c:v>28970</c:v>
                </c:pt>
                <c:pt idx="2898">
                  <c:v>28980</c:v>
                </c:pt>
                <c:pt idx="2899">
                  <c:v>28990</c:v>
                </c:pt>
                <c:pt idx="2900">
                  <c:v>29000</c:v>
                </c:pt>
                <c:pt idx="2901">
                  <c:v>29010</c:v>
                </c:pt>
                <c:pt idx="2902">
                  <c:v>29020</c:v>
                </c:pt>
                <c:pt idx="2903">
                  <c:v>29030</c:v>
                </c:pt>
                <c:pt idx="2904">
                  <c:v>29040</c:v>
                </c:pt>
                <c:pt idx="2905">
                  <c:v>29050</c:v>
                </c:pt>
                <c:pt idx="2906">
                  <c:v>29060</c:v>
                </c:pt>
                <c:pt idx="2907">
                  <c:v>29070</c:v>
                </c:pt>
                <c:pt idx="2908">
                  <c:v>29080</c:v>
                </c:pt>
                <c:pt idx="2909">
                  <c:v>29090</c:v>
                </c:pt>
                <c:pt idx="2910">
                  <c:v>29100</c:v>
                </c:pt>
                <c:pt idx="2911">
                  <c:v>29110</c:v>
                </c:pt>
                <c:pt idx="2912">
                  <c:v>29120</c:v>
                </c:pt>
                <c:pt idx="2913">
                  <c:v>29130</c:v>
                </c:pt>
                <c:pt idx="2914">
                  <c:v>29140</c:v>
                </c:pt>
                <c:pt idx="2915">
                  <c:v>29150</c:v>
                </c:pt>
                <c:pt idx="2916">
                  <c:v>29160</c:v>
                </c:pt>
                <c:pt idx="2917">
                  <c:v>29170</c:v>
                </c:pt>
                <c:pt idx="2918">
                  <c:v>29180</c:v>
                </c:pt>
                <c:pt idx="2919">
                  <c:v>29190</c:v>
                </c:pt>
                <c:pt idx="2920">
                  <c:v>29200</c:v>
                </c:pt>
                <c:pt idx="2921">
                  <c:v>29210</c:v>
                </c:pt>
                <c:pt idx="2922">
                  <c:v>29220</c:v>
                </c:pt>
                <c:pt idx="2923">
                  <c:v>29230</c:v>
                </c:pt>
                <c:pt idx="2924">
                  <c:v>29240</c:v>
                </c:pt>
                <c:pt idx="2925">
                  <c:v>29250</c:v>
                </c:pt>
                <c:pt idx="2926">
                  <c:v>29260</c:v>
                </c:pt>
                <c:pt idx="2927">
                  <c:v>29270</c:v>
                </c:pt>
                <c:pt idx="2928">
                  <c:v>29280</c:v>
                </c:pt>
                <c:pt idx="2929">
                  <c:v>29290</c:v>
                </c:pt>
                <c:pt idx="2930">
                  <c:v>29300</c:v>
                </c:pt>
                <c:pt idx="2931">
                  <c:v>29310</c:v>
                </c:pt>
                <c:pt idx="2932">
                  <c:v>29320</c:v>
                </c:pt>
                <c:pt idx="2933">
                  <c:v>29330</c:v>
                </c:pt>
                <c:pt idx="2934">
                  <c:v>29340</c:v>
                </c:pt>
                <c:pt idx="2935">
                  <c:v>29350</c:v>
                </c:pt>
                <c:pt idx="2936">
                  <c:v>29360</c:v>
                </c:pt>
                <c:pt idx="2937">
                  <c:v>29370</c:v>
                </c:pt>
                <c:pt idx="2938">
                  <c:v>29380</c:v>
                </c:pt>
                <c:pt idx="2939">
                  <c:v>29390</c:v>
                </c:pt>
                <c:pt idx="2940">
                  <c:v>29400</c:v>
                </c:pt>
                <c:pt idx="2941">
                  <c:v>29410</c:v>
                </c:pt>
                <c:pt idx="2942">
                  <c:v>29420</c:v>
                </c:pt>
                <c:pt idx="2943">
                  <c:v>29430</c:v>
                </c:pt>
                <c:pt idx="2944">
                  <c:v>29440</c:v>
                </c:pt>
                <c:pt idx="2945">
                  <c:v>29450</c:v>
                </c:pt>
                <c:pt idx="2946">
                  <c:v>29460</c:v>
                </c:pt>
                <c:pt idx="2947">
                  <c:v>29470</c:v>
                </c:pt>
                <c:pt idx="2948">
                  <c:v>29480</c:v>
                </c:pt>
                <c:pt idx="2949">
                  <c:v>29490</c:v>
                </c:pt>
                <c:pt idx="2950">
                  <c:v>29500</c:v>
                </c:pt>
                <c:pt idx="2951">
                  <c:v>29510</c:v>
                </c:pt>
                <c:pt idx="2952">
                  <c:v>29520</c:v>
                </c:pt>
                <c:pt idx="2953">
                  <c:v>29530</c:v>
                </c:pt>
                <c:pt idx="2954">
                  <c:v>29540</c:v>
                </c:pt>
                <c:pt idx="2955">
                  <c:v>29550</c:v>
                </c:pt>
                <c:pt idx="2956">
                  <c:v>29560</c:v>
                </c:pt>
                <c:pt idx="2957">
                  <c:v>29570</c:v>
                </c:pt>
                <c:pt idx="2958">
                  <c:v>29580</c:v>
                </c:pt>
                <c:pt idx="2959">
                  <c:v>29590</c:v>
                </c:pt>
                <c:pt idx="2960">
                  <c:v>29600</c:v>
                </c:pt>
                <c:pt idx="2961">
                  <c:v>29610</c:v>
                </c:pt>
                <c:pt idx="2962">
                  <c:v>29620</c:v>
                </c:pt>
                <c:pt idx="2963">
                  <c:v>29630</c:v>
                </c:pt>
                <c:pt idx="2964">
                  <c:v>29640</c:v>
                </c:pt>
                <c:pt idx="2965">
                  <c:v>29650</c:v>
                </c:pt>
                <c:pt idx="2966">
                  <c:v>29660</c:v>
                </c:pt>
                <c:pt idx="2967">
                  <c:v>29670</c:v>
                </c:pt>
                <c:pt idx="2968">
                  <c:v>29680</c:v>
                </c:pt>
                <c:pt idx="2969">
                  <c:v>29690</c:v>
                </c:pt>
                <c:pt idx="2970">
                  <c:v>29700</c:v>
                </c:pt>
                <c:pt idx="2971">
                  <c:v>29710</c:v>
                </c:pt>
                <c:pt idx="2972">
                  <c:v>29720</c:v>
                </c:pt>
                <c:pt idx="2973">
                  <c:v>29730</c:v>
                </c:pt>
                <c:pt idx="2974">
                  <c:v>29740</c:v>
                </c:pt>
                <c:pt idx="2975">
                  <c:v>29750</c:v>
                </c:pt>
                <c:pt idx="2976">
                  <c:v>29760</c:v>
                </c:pt>
                <c:pt idx="2977">
                  <c:v>29770</c:v>
                </c:pt>
                <c:pt idx="2978">
                  <c:v>29780</c:v>
                </c:pt>
                <c:pt idx="2979">
                  <c:v>29790</c:v>
                </c:pt>
                <c:pt idx="2980">
                  <c:v>29800</c:v>
                </c:pt>
                <c:pt idx="2981">
                  <c:v>29810</c:v>
                </c:pt>
                <c:pt idx="2982">
                  <c:v>29820</c:v>
                </c:pt>
                <c:pt idx="2983">
                  <c:v>29830</c:v>
                </c:pt>
                <c:pt idx="2984">
                  <c:v>29840</c:v>
                </c:pt>
                <c:pt idx="2985">
                  <c:v>29850</c:v>
                </c:pt>
                <c:pt idx="2986">
                  <c:v>29860</c:v>
                </c:pt>
                <c:pt idx="2987">
                  <c:v>29870</c:v>
                </c:pt>
                <c:pt idx="2988">
                  <c:v>29880</c:v>
                </c:pt>
                <c:pt idx="2989">
                  <c:v>29890</c:v>
                </c:pt>
                <c:pt idx="2990">
                  <c:v>29900</c:v>
                </c:pt>
                <c:pt idx="2991">
                  <c:v>29910</c:v>
                </c:pt>
                <c:pt idx="2992">
                  <c:v>29920</c:v>
                </c:pt>
                <c:pt idx="2993">
                  <c:v>29930</c:v>
                </c:pt>
                <c:pt idx="2994">
                  <c:v>29940</c:v>
                </c:pt>
                <c:pt idx="2995">
                  <c:v>29950</c:v>
                </c:pt>
                <c:pt idx="2996">
                  <c:v>29960</c:v>
                </c:pt>
                <c:pt idx="2997">
                  <c:v>29970</c:v>
                </c:pt>
                <c:pt idx="2998">
                  <c:v>29980</c:v>
                </c:pt>
                <c:pt idx="2999">
                  <c:v>29990</c:v>
                </c:pt>
                <c:pt idx="3000">
                  <c:v>30000</c:v>
                </c:pt>
                <c:pt idx="3001">
                  <c:v>30010</c:v>
                </c:pt>
                <c:pt idx="3002">
                  <c:v>30020</c:v>
                </c:pt>
                <c:pt idx="3003">
                  <c:v>30030</c:v>
                </c:pt>
                <c:pt idx="3004">
                  <c:v>30040</c:v>
                </c:pt>
                <c:pt idx="3005">
                  <c:v>30050</c:v>
                </c:pt>
                <c:pt idx="3006">
                  <c:v>30060</c:v>
                </c:pt>
                <c:pt idx="3007">
                  <c:v>30070</c:v>
                </c:pt>
                <c:pt idx="3008">
                  <c:v>30080</c:v>
                </c:pt>
                <c:pt idx="3009">
                  <c:v>30090</c:v>
                </c:pt>
                <c:pt idx="3010">
                  <c:v>30100</c:v>
                </c:pt>
                <c:pt idx="3011">
                  <c:v>30110</c:v>
                </c:pt>
                <c:pt idx="3012">
                  <c:v>30120</c:v>
                </c:pt>
                <c:pt idx="3013">
                  <c:v>30130</c:v>
                </c:pt>
                <c:pt idx="3014">
                  <c:v>30140</c:v>
                </c:pt>
                <c:pt idx="3015">
                  <c:v>30150</c:v>
                </c:pt>
                <c:pt idx="3016">
                  <c:v>30160</c:v>
                </c:pt>
                <c:pt idx="3017">
                  <c:v>30170</c:v>
                </c:pt>
                <c:pt idx="3018">
                  <c:v>30180</c:v>
                </c:pt>
                <c:pt idx="3019">
                  <c:v>30190</c:v>
                </c:pt>
                <c:pt idx="3020">
                  <c:v>30200</c:v>
                </c:pt>
                <c:pt idx="3021">
                  <c:v>30210</c:v>
                </c:pt>
                <c:pt idx="3022">
                  <c:v>30220</c:v>
                </c:pt>
                <c:pt idx="3023">
                  <c:v>30230</c:v>
                </c:pt>
                <c:pt idx="3024">
                  <c:v>30240</c:v>
                </c:pt>
                <c:pt idx="3025">
                  <c:v>30250</c:v>
                </c:pt>
                <c:pt idx="3026">
                  <c:v>30260</c:v>
                </c:pt>
                <c:pt idx="3027">
                  <c:v>30270</c:v>
                </c:pt>
                <c:pt idx="3028">
                  <c:v>30280</c:v>
                </c:pt>
                <c:pt idx="3029">
                  <c:v>30290</c:v>
                </c:pt>
                <c:pt idx="3030">
                  <c:v>30300</c:v>
                </c:pt>
                <c:pt idx="3031">
                  <c:v>30310</c:v>
                </c:pt>
                <c:pt idx="3032">
                  <c:v>30320</c:v>
                </c:pt>
                <c:pt idx="3033">
                  <c:v>30330</c:v>
                </c:pt>
                <c:pt idx="3034">
                  <c:v>30340</c:v>
                </c:pt>
                <c:pt idx="3035">
                  <c:v>30350</c:v>
                </c:pt>
                <c:pt idx="3036">
                  <c:v>30360</c:v>
                </c:pt>
                <c:pt idx="3037">
                  <c:v>30370</c:v>
                </c:pt>
                <c:pt idx="3038">
                  <c:v>30380</c:v>
                </c:pt>
                <c:pt idx="3039">
                  <c:v>30390</c:v>
                </c:pt>
                <c:pt idx="3040">
                  <c:v>30400</c:v>
                </c:pt>
                <c:pt idx="3041">
                  <c:v>30410</c:v>
                </c:pt>
                <c:pt idx="3042">
                  <c:v>30420</c:v>
                </c:pt>
                <c:pt idx="3043">
                  <c:v>30430</c:v>
                </c:pt>
                <c:pt idx="3044">
                  <c:v>30440</c:v>
                </c:pt>
                <c:pt idx="3045">
                  <c:v>30450</c:v>
                </c:pt>
                <c:pt idx="3046">
                  <c:v>30460</c:v>
                </c:pt>
                <c:pt idx="3047">
                  <c:v>30470</c:v>
                </c:pt>
                <c:pt idx="3048">
                  <c:v>30480</c:v>
                </c:pt>
                <c:pt idx="3049">
                  <c:v>30490</c:v>
                </c:pt>
                <c:pt idx="3050">
                  <c:v>30500</c:v>
                </c:pt>
                <c:pt idx="3051">
                  <c:v>30510</c:v>
                </c:pt>
                <c:pt idx="3052">
                  <c:v>30520</c:v>
                </c:pt>
                <c:pt idx="3053">
                  <c:v>30530</c:v>
                </c:pt>
                <c:pt idx="3054">
                  <c:v>30540</c:v>
                </c:pt>
                <c:pt idx="3055">
                  <c:v>30550</c:v>
                </c:pt>
                <c:pt idx="3056">
                  <c:v>30560</c:v>
                </c:pt>
                <c:pt idx="3057">
                  <c:v>30570</c:v>
                </c:pt>
                <c:pt idx="3058">
                  <c:v>30580</c:v>
                </c:pt>
                <c:pt idx="3059">
                  <c:v>30590</c:v>
                </c:pt>
                <c:pt idx="3060">
                  <c:v>30600</c:v>
                </c:pt>
                <c:pt idx="3061">
                  <c:v>30610</c:v>
                </c:pt>
                <c:pt idx="3062">
                  <c:v>30620</c:v>
                </c:pt>
                <c:pt idx="3063">
                  <c:v>30630</c:v>
                </c:pt>
                <c:pt idx="3064">
                  <c:v>30640</c:v>
                </c:pt>
                <c:pt idx="3065">
                  <c:v>30650</c:v>
                </c:pt>
                <c:pt idx="3066">
                  <c:v>30660</c:v>
                </c:pt>
                <c:pt idx="3067">
                  <c:v>30670</c:v>
                </c:pt>
                <c:pt idx="3068">
                  <c:v>30680</c:v>
                </c:pt>
                <c:pt idx="3069">
                  <c:v>30690</c:v>
                </c:pt>
                <c:pt idx="3070">
                  <c:v>30700</c:v>
                </c:pt>
                <c:pt idx="3071">
                  <c:v>30710</c:v>
                </c:pt>
                <c:pt idx="3072">
                  <c:v>30720</c:v>
                </c:pt>
                <c:pt idx="3073">
                  <c:v>30730</c:v>
                </c:pt>
                <c:pt idx="3074">
                  <c:v>30740</c:v>
                </c:pt>
                <c:pt idx="3075">
                  <c:v>30750</c:v>
                </c:pt>
                <c:pt idx="3076">
                  <c:v>30760</c:v>
                </c:pt>
                <c:pt idx="3077">
                  <c:v>30770</c:v>
                </c:pt>
                <c:pt idx="3078">
                  <c:v>30780</c:v>
                </c:pt>
                <c:pt idx="3079">
                  <c:v>30790</c:v>
                </c:pt>
                <c:pt idx="3080">
                  <c:v>30800</c:v>
                </c:pt>
                <c:pt idx="3081">
                  <c:v>30810</c:v>
                </c:pt>
                <c:pt idx="3082">
                  <c:v>30820</c:v>
                </c:pt>
                <c:pt idx="3083">
                  <c:v>30830</c:v>
                </c:pt>
                <c:pt idx="3084">
                  <c:v>30840</c:v>
                </c:pt>
                <c:pt idx="3085">
                  <c:v>30850</c:v>
                </c:pt>
                <c:pt idx="3086">
                  <c:v>30860</c:v>
                </c:pt>
                <c:pt idx="3087">
                  <c:v>30870</c:v>
                </c:pt>
                <c:pt idx="3088">
                  <c:v>30880</c:v>
                </c:pt>
                <c:pt idx="3089">
                  <c:v>30890</c:v>
                </c:pt>
                <c:pt idx="3090">
                  <c:v>30900</c:v>
                </c:pt>
                <c:pt idx="3091">
                  <c:v>30910</c:v>
                </c:pt>
                <c:pt idx="3092">
                  <c:v>30920</c:v>
                </c:pt>
                <c:pt idx="3093">
                  <c:v>30930</c:v>
                </c:pt>
                <c:pt idx="3094">
                  <c:v>30940</c:v>
                </c:pt>
                <c:pt idx="3095">
                  <c:v>30950</c:v>
                </c:pt>
                <c:pt idx="3096">
                  <c:v>30960</c:v>
                </c:pt>
                <c:pt idx="3097">
                  <c:v>30970</c:v>
                </c:pt>
                <c:pt idx="3098">
                  <c:v>30980</c:v>
                </c:pt>
                <c:pt idx="3099">
                  <c:v>30990</c:v>
                </c:pt>
                <c:pt idx="3100">
                  <c:v>31000</c:v>
                </c:pt>
                <c:pt idx="3101">
                  <c:v>31010</c:v>
                </c:pt>
                <c:pt idx="3102">
                  <c:v>31020</c:v>
                </c:pt>
                <c:pt idx="3103">
                  <c:v>31030</c:v>
                </c:pt>
                <c:pt idx="3104">
                  <c:v>31040</c:v>
                </c:pt>
                <c:pt idx="3105">
                  <c:v>31050</c:v>
                </c:pt>
                <c:pt idx="3106">
                  <c:v>31060</c:v>
                </c:pt>
                <c:pt idx="3107">
                  <c:v>31070</c:v>
                </c:pt>
                <c:pt idx="3108">
                  <c:v>31080</c:v>
                </c:pt>
                <c:pt idx="3109">
                  <c:v>31090</c:v>
                </c:pt>
                <c:pt idx="3110">
                  <c:v>31100</c:v>
                </c:pt>
                <c:pt idx="3111">
                  <c:v>31110</c:v>
                </c:pt>
                <c:pt idx="3112">
                  <c:v>31120</c:v>
                </c:pt>
                <c:pt idx="3113">
                  <c:v>31130</c:v>
                </c:pt>
                <c:pt idx="3114">
                  <c:v>31140</c:v>
                </c:pt>
                <c:pt idx="3115">
                  <c:v>31150</c:v>
                </c:pt>
                <c:pt idx="3116">
                  <c:v>31160</c:v>
                </c:pt>
                <c:pt idx="3117">
                  <c:v>31170</c:v>
                </c:pt>
                <c:pt idx="3118">
                  <c:v>31180</c:v>
                </c:pt>
                <c:pt idx="3119">
                  <c:v>31190</c:v>
                </c:pt>
                <c:pt idx="3120">
                  <c:v>31200</c:v>
                </c:pt>
                <c:pt idx="3121">
                  <c:v>31210</c:v>
                </c:pt>
                <c:pt idx="3122">
                  <c:v>31220</c:v>
                </c:pt>
                <c:pt idx="3123">
                  <c:v>31230</c:v>
                </c:pt>
                <c:pt idx="3124">
                  <c:v>31240</c:v>
                </c:pt>
                <c:pt idx="3125">
                  <c:v>31250</c:v>
                </c:pt>
                <c:pt idx="3126">
                  <c:v>31260</c:v>
                </c:pt>
                <c:pt idx="3127">
                  <c:v>31270</c:v>
                </c:pt>
                <c:pt idx="3128">
                  <c:v>31280</c:v>
                </c:pt>
                <c:pt idx="3129">
                  <c:v>31290</c:v>
                </c:pt>
                <c:pt idx="3130">
                  <c:v>31300</c:v>
                </c:pt>
                <c:pt idx="3131">
                  <c:v>31310</c:v>
                </c:pt>
                <c:pt idx="3132">
                  <c:v>31320</c:v>
                </c:pt>
                <c:pt idx="3133">
                  <c:v>31330</c:v>
                </c:pt>
                <c:pt idx="3134">
                  <c:v>31340</c:v>
                </c:pt>
                <c:pt idx="3135">
                  <c:v>31350</c:v>
                </c:pt>
                <c:pt idx="3136">
                  <c:v>31360</c:v>
                </c:pt>
                <c:pt idx="3137">
                  <c:v>31370</c:v>
                </c:pt>
                <c:pt idx="3138">
                  <c:v>31380</c:v>
                </c:pt>
                <c:pt idx="3139">
                  <c:v>31390</c:v>
                </c:pt>
                <c:pt idx="3140">
                  <c:v>31400</c:v>
                </c:pt>
                <c:pt idx="3141">
                  <c:v>31410</c:v>
                </c:pt>
                <c:pt idx="3142">
                  <c:v>31420</c:v>
                </c:pt>
                <c:pt idx="3143">
                  <c:v>31430</c:v>
                </c:pt>
                <c:pt idx="3144">
                  <c:v>31440</c:v>
                </c:pt>
                <c:pt idx="3145">
                  <c:v>31450</c:v>
                </c:pt>
                <c:pt idx="3146">
                  <c:v>31460</c:v>
                </c:pt>
                <c:pt idx="3147">
                  <c:v>31470</c:v>
                </c:pt>
                <c:pt idx="3148">
                  <c:v>31480</c:v>
                </c:pt>
                <c:pt idx="3149">
                  <c:v>31490</c:v>
                </c:pt>
                <c:pt idx="3150">
                  <c:v>31500</c:v>
                </c:pt>
                <c:pt idx="3151">
                  <c:v>31510</c:v>
                </c:pt>
                <c:pt idx="3152">
                  <c:v>31520</c:v>
                </c:pt>
                <c:pt idx="3153">
                  <c:v>31530</c:v>
                </c:pt>
                <c:pt idx="3154">
                  <c:v>31540</c:v>
                </c:pt>
                <c:pt idx="3155">
                  <c:v>31550</c:v>
                </c:pt>
                <c:pt idx="3156">
                  <c:v>31560</c:v>
                </c:pt>
                <c:pt idx="3157">
                  <c:v>31570</c:v>
                </c:pt>
                <c:pt idx="3158">
                  <c:v>31580</c:v>
                </c:pt>
                <c:pt idx="3159">
                  <c:v>31590</c:v>
                </c:pt>
                <c:pt idx="3160">
                  <c:v>31600</c:v>
                </c:pt>
                <c:pt idx="3161">
                  <c:v>31610</c:v>
                </c:pt>
                <c:pt idx="3162">
                  <c:v>31620</c:v>
                </c:pt>
                <c:pt idx="3163">
                  <c:v>31630</c:v>
                </c:pt>
                <c:pt idx="3164">
                  <c:v>31640</c:v>
                </c:pt>
                <c:pt idx="3165">
                  <c:v>31650</c:v>
                </c:pt>
                <c:pt idx="3166">
                  <c:v>31660</c:v>
                </c:pt>
                <c:pt idx="3167">
                  <c:v>31670</c:v>
                </c:pt>
                <c:pt idx="3168">
                  <c:v>31680</c:v>
                </c:pt>
                <c:pt idx="3169">
                  <c:v>31690</c:v>
                </c:pt>
                <c:pt idx="3170">
                  <c:v>31700</c:v>
                </c:pt>
                <c:pt idx="3171">
                  <c:v>31710</c:v>
                </c:pt>
                <c:pt idx="3172">
                  <c:v>31720</c:v>
                </c:pt>
                <c:pt idx="3173">
                  <c:v>31730</c:v>
                </c:pt>
                <c:pt idx="3174">
                  <c:v>31740</c:v>
                </c:pt>
                <c:pt idx="3175">
                  <c:v>31750</c:v>
                </c:pt>
                <c:pt idx="3176">
                  <c:v>31760</c:v>
                </c:pt>
                <c:pt idx="3177">
                  <c:v>31770</c:v>
                </c:pt>
                <c:pt idx="3178">
                  <c:v>31780</c:v>
                </c:pt>
                <c:pt idx="3179">
                  <c:v>31790</c:v>
                </c:pt>
                <c:pt idx="3180">
                  <c:v>31800</c:v>
                </c:pt>
                <c:pt idx="3181">
                  <c:v>31810</c:v>
                </c:pt>
                <c:pt idx="3182">
                  <c:v>31820</c:v>
                </c:pt>
                <c:pt idx="3183">
                  <c:v>31830</c:v>
                </c:pt>
                <c:pt idx="3184">
                  <c:v>31840</c:v>
                </c:pt>
                <c:pt idx="3185">
                  <c:v>31850</c:v>
                </c:pt>
                <c:pt idx="3186">
                  <c:v>31860</c:v>
                </c:pt>
                <c:pt idx="3187">
                  <c:v>31870</c:v>
                </c:pt>
                <c:pt idx="3188">
                  <c:v>31880</c:v>
                </c:pt>
                <c:pt idx="3189">
                  <c:v>31890</c:v>
                </c:pt>
                <c:pt idx="3190">
                  <c:v>31900</c:v>
                </c:pt>
                <c:pt idx="3191">
                  <c:v>31910</c:v>
                </c:pt>
                <c:pt idx="3192">
                  <c:v>31920</c:v>
                </c:pt>
                <c:pt idx="3193">
                  <c:v>31930</c:v>
                </c:pt>
                <c:pt idx="3194">
                  <c:v>31940</c:v>
                </c:pt>
                <c:pt idx="3195">
                  <c:v>31950</c:v>
                </c:pt>
                <c:pt idx="3196">
                  <c:v>31960</c:v>
                </c:pt>
                <c:pt idx="3197">
                  <c:v>31970</c:v>
                </c:pt>
                <c:pt idx="3198">
                  <c:v>31980</c:v>
                </c:pt>
                <c:pt idx="3199">
                  <c:v>31990</c:v>
                </c:pt>
                <c:pt idx="3200">
                  <c:v>32000</c:v>
                </c:pt>
                <c:pt idx="3201">
                  <c:v>32010</c:v>
                </c:pt>
                <c:pt idx="3202">
                  <c:v>32020</c:v>
                </c:pt>
                <c:pt idx="3203">
                  <c:v>32030</c:v>
                </c:pt>
                <c:pt idx="3204">
                  <c:v>32040</c:v>
                </c:pt>
                <c:pt idx="3205">
                  <c:v>32050</c:v>
                </c:pt>
                <c:pt idx="3206">
                  <c:v>32060</c:v>
                </c:pt>
                <c:pt idx="3207">
                  <c:v>32070</c:v>
                </c:pt>
                <c:pt idx="3208">
                  <c:v>32080</c:v>
                </c:pt>
                <c:pt idx="3209">
                  <c:v>32090</c:v>
                </c:pt>
                <c:pt idx="3210">
                  <c:v>32100</c:v>
                </c:pt>
                <c:pt idx="3211">
                  <c:v>32110</c:v>
                </c:pt>
                <c:pt idx="3212">
                  <c:v>32120</c:v>
                </c:pt>
                <c:pt idx="3213">
                  <c:v>32130</c:v>
                </c:pt>
                <c:pt idx="3214">
                  <c:v>32140</c:v>
                </c:pt>
                <c:pt idx="3215">
                  <c:v>32150</c:v>
                </c:pt>
                <c:pt idx="3216">
                  <c:v>32160</c:v>
                </c:pt>
                <c:pt idx="3217">
                  <c:v>32170</c:v>
                </c:pt>
                <c:pt idx="3218">
                  <c:v>32180</c:v>
                </c:pt>
                <c:pt idx="3219">
                  <c:v>32190</c:v>
                </c:pt>
                <c:pt idx="3220">
                  <c:v>32200</c:v>
                </c:pt>
                <c:pt idx="3221">
                  <c:v>32210</c:v>
                </c:pt>
                <c:pt idx="3222">
                  <c:v>32220</c:v>
                </c:pt>
                <c:pt idx="3223">
                  <c:v>32230</c:v>
                </c:pt>
                <c:pt idx="3224">
                  <c:v>32240</c:v>
                </c:pt>
                <c:pt idx="3225">
                  <c:v>32250</c:v>
                </c:pt>
                <c:pt idx="3226">
                  <c:v>32260</c:v>
                </c:pt>
                <c:pt idx="3227">
                  <c:v>32270</c:v>
                </c:pt>
                <c:pt idx="3228">
                  <c:v>32280</c:v>
                </c:pt>
                <c:pt idx="3229">
                  <c:v>32290</c:v>
                </c:pt>
                <c:pt idx="3230">
                  <c:v>32300</c:v>
                </c:pt>
                <c:pt idx="3231">
                  <c:v>32310</c:v>
                </c:pt>
                <c:pt idx="3232">
                  <c:v>32320</c:v>
                </c:pt>
                <c:pt idx="3233">
                  <c:v>32330</c:v>
                </c:pt>
                <c:pt idx="3234">
                  <c:v>32340</c:v>
                </c:pt>
                <c:pt idx="3235">
                  <c:v>32350</c:v>
                </c:pt>
                <c:pt idx="3236">
                  <c:v>32360</c:v>
                </c:pt>
                <c:pt idx="3237">
                  <c:v>32370</c:v>
                </c:pt>
                <c:pt idx="3238">
                  <c:v>32380</c:v>
                </c:pt>
                <c:pt idx="3239">
                  <c:v>32390</c:v>
                </c:pt>
                <c:pt idx="3240">
                  <c:v>32400</c:v>
                </c:pt>
                <c:pt idx="3241">
                  <c:v>32410</c:v>
                </c:pt>
                <c:pt idx="3242">
                  <c:v>32420</c:v>
                </c:pt>
                <c:pt idx="3243">
                  <c:v>32430</c:v>
                </c:pt>
                <c:pt idx="3244">
                  <c:v>32440</c:v>
                </c:pt>
                <c:pt idx="3245">
                  <c:v>32450</c:v>
                </c:pt>
                <c:pt idx="3246">
                  <c:v>32460</c:v>
                </c:pt>
                <c:pt idx="3247">
                  <c:v>32470</c:v>
                </c:pt>
                <c:pt idx="3248">
                  <c:v>32480</c:v>
                </c:pt>
                <c:pt idx="3249">
                  <c:v>32490</c:v>
                </c:pt>
                <c:pt idx="3250">
                  <c:v>32500</c:v>
                </c:pt>
                <c:pt idx="3251">
                  <c:v>32510</c:v>
                </c:pt>
                <c:pt idx="3252">
                  <c:v>32520</c:v>
                </c:pt>
                <c:pt idx="3253">
                  <c:v>32530</c:v>
                </c:pt>
                <c:pt idx="3254">
                  <c:v>32540</c:v>
                </c:pt>
                <c:pt idx="3255">
                  <c:v>32550</c:v>
                </c:pt>
                <c:pt idx="3256">
                  <c:v>32560</c:v>
                </c:pt>
                <c:pt idx="3257">
                  <c:v>32570</c:v>
                </c:pt>
                <c:pt idx="3258">
                  <c:v>32580</c:v>
                </c:pt>
                <c:pt idx="3259">
                  <c:v>32590</c:v>
                </c:pt>
                <c:pt idx="3260">
                  <c:v>32600</c:v>
                </c:pt>
                <c:pt idx="3261">
                  <c:v>32610</c:v>
                </c:pt>
                <c:pt idx="3262">
                  <c:v>32620</c:v>
                </c:pt>
                <c:pt idx="3263">
                  <c:v>32630</c:v>
                </c:pt>
                <c:pt idx="3264">
                  <c:v>32640</c:v>
                </c:pt>
                <c:pt idx="3265">
                  <c:v>32650</c:v>
                </c:pt>
                <c:pt idx="3266">
                  <c:v>32660</c:v>
                </c:pt>
                <c:pt idx="3267">
                  <c:v>32670</c:v>
                </c:pt>
                <c:pt idx="3268">
                  <c:v>32680</c:v>
                </c:pt>
                <c:pt idx="3269">
                  <c:v>32690</c:v>
                </c:pt>
                <c:pt idx="3270">
                  <c:v>32700</c:v>
                </c:pt>
                <c:pt idx="3271">
                  <c:v>32710</c:v>
                </c:pt>
                <c:pt idx="3272">
                  <c:v>32720</c:v>
                </c:pt>
                <c:pt idx="3273">
                  <c:v>32730</c:v>
                </c:pt>
                <c:pt idx="3274">
                  <c:v>32740</c:v>
                </c:pt>
                <c:pt idx="3275">
                  <c:v>32750</c:v>
                </c:pt>
                <c:pt idx="3276">
                  <c:v>32760</c:v>
                </c:pt>
                <c:pt idx="3277">
                  <c:v>32770</c:v>
                </c:pt>
                <c:pt idx="3278">
                  <c:v>32780</c:v>
                </c:pt>
                <c:pt idx="3279">
                  <c:v>32790</c:v>
                </c:pt>
                <c:pt idx="3280">
                  <c:v>32800</c:v>
                </c:pt>
                <c:pt idx="3281">
                  <c:v>32810</c:v>
                </c:pt>
                <c:pt idx="3282">
                  <c:v>32820</c:v>
                </c:pt>
                <c:pt idx="3283">
                  <c:v>32830</c:v>
                </c:pt>
                <c:pt idx="3284">
                  <c:v>32840</c:v>
                </c:pt>
                <c:pt idx="3285">
                  <c:v>32850</c:v>
                </c:pt>
                <c:pt idx="3286">
                  <c:v>32860</c:v>
                </c:pt>
                <c:pt idx="3287">
                  <c:v>32870</c:v>
                </c:pt>
                <c:pt idx="3288">
                  <c:v>32880</c:v>
                </c:pt>
                <c:pt idx="3289">
                  <c:v>32890</c:v>
                </c:pt>
                <c:pt idx="3290">
                  <c:v>32900</c:v>
                </c:pt>
                <c:pt idx="3291">
                  <c:v>32910</c:v>
                </c:pt>
                <c:pt idx="3292">
                  <c:v>32920</c:v>
                </c:pt>
                <c:pt idx="3293">
                  <c:v>32930</c:v>
                </c:pt>
                <c:pt idx="3294">
                  <c:v>32940</c:v>
                </c:pt>
                <c:pt idx="3295">
                  <c:v>32950</c:v>
                </c:pt>
                <c:pt idx="3296">
                  <c:v>32960</c:v>
                </c:pt>
                <c:pt idx="3297">
                  <c:v>32970</c:v>
                </c:pt>
                <c:pt idx="3298">
                  <c:v>32980</c:v>
                </c:pt>
                <c:pt idx="3299">
                  <c:v>32990</c:v>
                </c:pt>
                <c:pt idx="3300">
                  <c:v>33000</c:v>
                </c:pt>
                <c:pt idx="3301">
                  <c:v>33010</c:v>
                </c:pt>
                <c:pt idx="3302">
                  <c:v>33020</c:v>
                </c:pt>
                <c:pt idx="3303">
                  <c:v>33030</c:v>
                </c:pt>
                <c:pt idx="3304">
                  <c:v>33040</c:v>
                </c:pt>
                <c:pt idx="3305">
                  <c:v>33050</c:v>
                </c:pt>
                <c:pt idx="3306">
                  <c:v>33060</c:v>
                </c:pt>
                <c:pt idx="3307">
                  <c:v>33070</c:v>
                </c:pt>
                <c:pt idx="3308">
                  <c:v>33080</c:v>
                </c:pt>
                <c:pt idx="3309">
                  <c:v>33090</c:v>
                </c:pt>
                <c:pt idx="3310">
                  <c:v>33100</c:v>
                </c:pt>
                <c:pt idx="3311">
                  <c:v>33110</c:v>
                </c:pt>
                <c:pt idx="3312">
                  <c:v>33120</c:v>
                </c:pt>
                <c:pt idx="3313">
                  <c:v>33130</c:v>
                </c:pt>
                <c:pt idx="3314">
                  <c:v>33140</c:v>
                </c:pt>
                <c:pt idx="3315">
                  <c:v>33150</c:v>
                </c:pt>
                <c:pt idx="3316">
                  <c:v>33160</c:v>
                </c:pt>
                <c:pt idx="3317">
                  <c:v>33170</c:v>
                </c:pt>
                <c:pt idx="3318">
                  <c:v>33180</c:v>
                </c:pt>
                <c:pt idx="3319">
                  <c:v>33190</c:v>
                </c:pt>
                <c:pt idx="3320">
                  <c:v>33200</c:v>
                </c:pt>
                <c:pt idx="3321">
                  <c:v>33210</c:v>
                </c:pt>
                <c:pt idx="3322">
                  <c:v>33220</c:v>
                </c:pt>
                <c:pt idx="3323">
                  <c:v>33230</c:v>
                </c:pt>
                <c:pt idx="3324">
                  <c:v>33240</c:v>
                </c:pt>
                <c:pt idx="3325">
                  <c:v>33250</c:v>
                </c:pt>
                <c:pt idx="3326">
                  <c:v>33260</c:v>
                </c:pt>
                <c:pt idx="3327">
                  <c:v>33270</c:v>
                </c:pt>
                <c:pt idx="3328">
                  <c:v>33280</c:v>
                </c:pt>
                <c:pt idx="3329">
                  <c:v>33290</c:v>
                </c:pt>
                <c:pt idx="3330">
                  <c:v>33300</c:v>
                </c:pt>
                <c:pt idx="3331">
                  <c:v>33310</c:v>
                </c:pt>
                <c:pt idx="3332">
                  <c:v>33320</c:v>
                </c:pt>
                <c:pt idx="3333">
                  <c:v>33330</c:v>
                </c:pt>
                <c:pt idx="3334">
                  <c:v>33340</c:v>
                </c:pt>
                <c:pt idx="3335">
                  <c:v>33350</c:v>
                </c:pt>
                <c:pt idx="3336">
                  <c:v>33360</c:v>
                </c:pt>
                <c:pt idx="3337">
                  <c:v>33370</c:v>
                </c:pt>
                <c:pt idx="3338">
                  <c:v>33380</c:v>
                </c:pt>
                <c:pt idx="3339">
                  <c:v>33390</c:v>
                </c:pt>
                <c:pt idx="3340">
                  <c:v>33400</c:v>
                </c:pt>
                <c:pt idx="3341">
                  <c:v>33410</c:v>
                </c:pt>
                <c:pt idx="3342">
                  <c:v>33420</c:v>
                </c:pt>
                <c:pt idx="3343">
                  <c:v>33430</c:v>
                </c:pt>
                <c:pt idx="3344">
                  <c:v>33440</c:v>
                </c:pt>
                <c:pt idx="3345">
                  <c:v>33450</c:v>
                </c:pt>
                <c:pt idx="3346">
                  <c:v>33460</c:v>
                </c:pt>
                <c:pt idx="3347">
                  <c:v>33470</c:v>
                </c:pt>
                <c:pt idx="3348">
                  <c:v>33480</c:v>
                </c:pt>
                <c:pt idx="3349">
                  <c:v>33490</c:v>
                </c:pt>
                <c:pt idx="3350">
                  <c:v>33500</c:v>
                </c:pt>
                <c:pt idx="3351">
                  <c:v>33510</c:v>
                </c:pt>
                <c:pt idx="3352">
                  <c:v>33520</c:v>
                </c:pt>
                <c:pt idx="3353">
                  <c:v>33530</c:v>
                </c:pt>
                <c:pt idx="3354">
                  <c:v>33540</c:v>
                </c:pt>
                <c:pt idx="3355">
                  <c:v>33550</c:v>
                </c:pt>
                <c:pt idx="3356">
                  <c:v>33560</c:v>
                </c:pt>
                <c:pt idx="3357">
                  <c:v>33570</c:v>
                </c:pt>
                <c:pt idx="3358">
                  <c:v>33580</c:v>
                </c:pt>
                <c:pt idx="3359">
                  <c:v>33590</c:v>
                </c:pt>
                <c:pt idx="3360">
                  <c:v>33600</c:v>
                </c:pt>
                <c:pt idx="3361">
                  <c:v>33610</c:v>
                </c:pt>
                <c:pt idx="3362">
                  <c:v>33620</c:v>
                </c:pt>
                <c:pt idx="3363">
                  <c:v>33630</c:v>
                </c:pt>
                <c:pt idx="3364">
                  <c:v>33640</c:v>
                </c:pt>
                <c:pt idx="3365">
                  <c:v>33650</c:v>
                </c:pt>
                <c:pt idx="3366">
                  <c:v>33660</c:v>
                </c:pt>
                <c:pt idx="3367">
                  <c:v>33670</c:v>
                </c:pt>
                <c:pt idx="3368">
                  <c:v>33680</c:v>
                </c:pt>
                <c:pt idx="3369">
                  <c:v>33690</c:v>
                </c:pt>
                <c:pt idx="3370">
                  <c:v>33700</c:v>
                </c:pt>
                <c:pt idx="3371">
                  <c:v>33710</c:v>
                </c:pt>
                <c:pt idx="3372">
                  <c:v>33720</c:v>
                </c:pt>
                <c:pt idx="3373">
                  <c:v>33730</c:v>
                </c:pt>
                <c:pt idx="3374">
                  <c:v>33740</c:v>
                </c:pt>
                <c:pt idx="3375">
                  <c:v>33750</c:v>
                </c:pt>
                <c:pt idx="3376">
                  <c:v>33760</c:v>
                </c:pt>
                <c:pt idx="3377">
                  <c:v>33770</c:v>
                </c:pt>
                <c:pt idx="3378">
                  <c:v>33780</c:v>
                </c:pt>
                <c:pt idx="3379">
                  <c:v>33790</c:v>
                </c:pt>
                <c:pt idx="3380">
                  <c:v>33800</c:v>
                </c:pt>
                <c:pt idx="3381">
                  <c:v>33810</c:v>
                </c:pt>
                <c:pt idx="3382">
                  <c:v>33820</c:v>
                </c:pt>
                <c:pt idx="3383">
                  <c:v>33830</c:v>
                </c:pt>
                <c:pt idx="3384">
                  <c:v>33840</c:v>
                </c:pt>
                <c:pt idx="3385">
                  <c:v>33850</c:v>
                </c:pt>
                <c:pt idx="3386">
                  <c:v>33860</c:v>
                </c:pt>
                <c:pt idx="3387">
                  <c:v>33870</c:v>
                </c:pt>
                <c:pt idx="3388">
                  <c:v>33880</c:v>
                </c:pt>
                <c:pt idx="3389">
                  <c:v>33890</c:v>
                </c:pt>
                <c:pt idx="3390">
                  <c:v>33900</c:v>
                </c:pt>
                <c:pt idx="3391">
                  <c:v>33910</c:v>
                </c:pt>
                <c:pt idx="3392">
                  <c:v>33920</c:v>
                </c:pt>
                <c:pt idx="3393">
                  <c:v>33930</c:v>
                </c:pt>
                <c:pt idx="3394">
                  <c:v>33940</c:v>
                </c:pt>
                <c:pt idx="3395">
                  <c:v>33950</c:v>
                </c:pt>
                <c:pt idx="3396">
                  <c:v>33960</c:v>
                </c:pt>
                <c:pt idx="3397">
                  <c:v>33970</c:v>
                </c:pt>
                <c:pt idx="3398">
                  <c:v>33980</c:v>
                </c:pt>
                <c:pt idx="3399">
                  <c:v>33990</c:v>
                </c:pt>
                <c:pt idx="3400">
                  <c:v>34000</c:v>
                </c:pt>
                <c:pt idx="3401">
                  <c:v>34010</c:v>
                </c:pt>
                <c:pt idx="3402">
                  <c:v>34020</c:v>
                </c:pt>
                <c:pt idx="3403">
                  <c:v>34030</c:v>
                </c:pt>
                <c:pt idx="3404">
                  <c:v>34040</c:v>
                </c:pt>
                <c:pt idx="3405">
                  <c:v>34050</c:v>
                </c:pt>
                <c:pt idx="3406">
                  <c:v>34060</c:v>
                </c:pt>
                <c:pt idx="3407">
                  <c:v>34070</c:v>
                </c:pt>
                <c:pt idx="3408">
                  <c:v>34080</c:v>
                </c:pt>
                <c:pt idx="3409">
                  <c:v>34090</c:v>
                </c:pt>
                <c:pt idx="3410">
                  <c:v>34100</c:v>
                </c:pt>
                <c:pt idx="3411">
                  <c:v>34110</c:v>
                </c:pt>
                <c:pt idx="3412">
                  <c:v>34120</c:v>
                </c:pt>
                <c:pt idx="3413">
                  <c:v>34130</c:v>
                </c:pt>
                <c:pt idx="3414">
                  <c:v>34140</c:v>
                </c:pt>
                <c:pt idx="3415">
                  <c:v>34150</c:v>
                </c:pt>
                <c:pt idx="3416">
                  <c:v>34160</c:v>
                </c:pt>
                <c:pt idx="3417">
                  <c:v>34170</c:v>
                </c:pt>
                <c:pt idx="3418">
                  <c:v>34180</c:v>
                </c:pt>
                <c:pt idx="3419">
                  <c:v>34190</c:v>
                </c:pt>
                <c:pt idx="3420">
                  <c:v>34200</c:v>
                </c:pt>
                <c:pt idx="3421">
                  <c:v>34210</c:v>
                </c:pt>
                <c:pt idx="3422">
                  <c:v>34220</c:v>
                </c:pt>
                <c:pt idx="3423">
                  <c:v>34230</c:v>
                </c:pt>
                <c:pt idx="3424">
                  <c:v>34240</c:v>
                </c:pt>
                <c:pt idx="3425">
                  <c:v>34250</c:v>
                </c:pt>
                <c:pt idx="3426">
                  <c:v>34260</c:v>
                </c:pt>
                <c:pt idx="3427">
                  <c:v>34270</c:v>
                </c:pt>
                <c:pt idx="3428">
                  <c:v>34280</c:v>
                </c:pt>
                <c:pt idx="3429">
                  <c:v>34290</c:v>
                </c:pt>
                <c:pt idx="3430">
                  <c:v>34300</c:v>
                </c:pt>
                <c:pt idx="3431">
                  <c:v>34310</c:v>
                </c:pt>
                <c:pt idx="3432">
                  <c:v>34320</c:v>
                </c:pt>
                <c:pt idx="3433">
                  <c:v>34330</c:v>
                </c:pt>
                <c:pt idx="3434">
                  <c:v>34340</c:v>
                </c:pt>
                <c:pt idx="3435">
                  <c:v>34350</c:v>
                </c:pt>
                <c:pt idx="3436">
                  <c:v>34360</c:v>
                </c:pt>
                <c:pt idx="3437">
                  <c:v>34370</c:v>
                </c:pt>
                <c:pt idx="3438">
                  <c:v>34380</c:v>
                </c:pt>
                <c:pt idx="3439">
                  <c:v>34390</c:v>
                </c:pt>
                <c:pt idx="3440">
                  <c:v>34400</c:v>
                </c:pt>
                <c:pt idx="3441">
                  <c:v>34410</c:v>
                </c:pt>
                <c:pt idx="3442">
                  <c:v>34420</c:v>
                </c:pt>
                <c:pt idx="3443">
                  <c:v>34430</c:v>
                </c:pt>
                <c:pt idx="3444">
                  <c:v>34440</c:v>
                </c:pt>
                <c:pt idx="3445">
                  <c:v>34450</c:v>
                </c:pt>
                <c:pt idx="3446">
                  <c:v>34460</c:v>
                </c:pt>
                <c:pt idx="3447">
                  <c:v>34470</c:v>
                </c:pt>
                <c:pt idx="3448">
                  <c:v>34480</c:v>
                </c:pt>
                <c:pt idx="3449">
                  <c:v>34490</c:v>
                </c:pt>
                <c:pt idx="3450">
                  <c:v>34500</c:v>
                </c:pt>
                <c:pt idx="3451">
                  <c:v>34510</c:v>
                </c:pt>
                <c:pt idx="3452">
                  <c:v>34520</c:v>
                </c:pt>
                <c:pt idx="3453">
                  <c:v>34530</c:v>
                </c:pt>
                <c:pt idx="3454">
                  <c:v>34540</c:v>
                </c:pt>
                <c:pt idx="3455">
                  <c:v>34550</c:v>
                </c:pt>
                <c:pt idx="3456">
                  <c:v>34560</c:v>
                </c:pt>
                <c:pt idx="3457">
                  <c:v>34570</c:v>
                </c:pt>
                <c:pt idx="3458">
                  <c:v>34580</c:v>
                </c:pt>
                <c:pt idx="3459">
                  <c:v>34590</c:v>
                </c:pt>
                <c:pt idx="3460">
                  <c:v>34600</c:v>
                </c:pt>
                <c:pt idx="3461">
                  <c:v>34610</c:v>
                </c:pt>
                <c:pt idx="3462">
                  <c:v>34620</c:v>
                </c:pt>
                <c:pt idx="3463">
                  <c:v>34630</c:v>
                </c:pt>
                <c:pt idx="3464">
                  <c:v>34640</c:v>
                </c:pt>
                <c:pt idx="3465">
                  <c:v>34650</c:v>
                </c:pt>
                <c:pt idx="3466">
                  <c:v>34660</c:v>
                </c:pt>
                <c:pt idx="3467">
                  <c:v>34670</c:v>
                </c:pt>
                <c:pt idx="3468">
                  <c:v>34680</c:v>
                </c:pt>
                <c:pt idx="3469">
                  <c:v>34690</c:v>
                </c:pt>
                <c:pt idx="3470">
                  <c:v>34700</c:v>
                </c:pt>
                <c:pt idx="3471">
                  <c:v>34710</c:v>
                </c:pt>
                <c:pt idx="3472">
                  <c:v>34720</c:v>
                </c:pt>
                <c:pt idx="3473">
                  <c:v>34730</c:v>
                </c:pt>
                <c:pt idx="3474">
                  <c:v>34740</c:v>
                </c:pt>
                <c:pt idx="3475">
                  <c:v>34750</c:v>
                </c:pt>
                <c:pt idx="3476">
                  <c:v>34760</c:v>
                </c:pt>
                <c:pt idx="3477">
                  <c:v>34770</c:v>
                </c:pt>
                <c:pt idx="3478">
                  <c:v>34780</c:v>
                </c:pt>
                <c:pt idx="3479">
                  <c:v>34790</c:v>
                </c:pt>
                <c:pt idx="3480">
                  <c:v>34800</c:v>
                </c:pt>
                <c:pt idx="3481">
                  <c:v>34810</c:v>
                </c:pt>
                <c:pt idx="3482">
                  <c:v>34820</c:v>
                </c:pt>
                <c:pt idx="3483">
                  <c:v>34830</c:v>
                </c:pt>
                <c:pt idx="3484">
                  <c:v>34840</c:v>
                </c:pt>
                <c:pt idx="3485">
                  <c:v>34850</c:v>
                </c:pt>
                <c:pt idx="3486">
                  <c:v>34860</c:v>
                </c:pt>
                <c:pt idx="3487">
                  <c:v>34870</c:v>
                </c:pt>
                <c:pt idx="3488">
                  <c:v>34880</c:v>
                </c:pt>
                <c:pt idx="3489">
                  <c:v>34890</c:v>
                </c:pt>
                <c:pt idx="3490">
                  <c:v>34900</c:v>
                </c:pt>
                <c:pt idx="3491">
                  <c:v>34910</c:v>
                </c:pt>
                <c:pt idx="3492">
                  <c:v>34920</c:v>
                </c:pt>
                <c:pt idx="3493">
                  <c:v>34930</c:v>
                </c:pt>
                <c:pt idx="3494">
                  <c:v>34940</c:v>
                </c:pt>
                <c:pt idx="3495">
                  <c:v>34950</c:v>
                </c:pt>
                <c:pt idx="3496">
                  <c:v>34960</c:v>
                </c:pt>
                <c:pt idx="3497">
                  <c:v>34970</c:v>
                </c:pt>
                <c:pt idx="3498">
                  <c:v>34980</c:v>
                </c:pt>
                <c:pt idx="3499">
                  <c:v>34990</c:v>
                </c:pt>
                <c:pt idx="3500">
                  <c:v>35000</c:v>
                </c:pt>
                <c:pt idx="3501">
                  <c:v>35010</c:v>
                </c:pt>
                <c:pt idx="3502">
                  <c:v>35020</c:v>
                </c:pt>
                <c:pt idx="3503">
                  <c:v>35030</c:v>
                </c:pt>
                <c:pt idx="3504">
                  <c:v>35040</c:v>
                </c:pt>
                <c:pt idx="3505">
                  <c:v>35050</c:v>
                </c:pt>
                <c:pt idx="3506">
                  <c:v>35060</c:v>
                </c:pt>
                <c:pt idx="3507">
                  <c:v>35070</c:v>
                </c:pt>
                <c:pt idx="3508">
                  <c:v>35080</c:v>
                </c:pt>
                <c:pt idx="3509">
                  <c:v>35090</c:v>
                </c:pt>
                <c:pt idx="3510">
                  <c:v>35100</c:v>
                </c:pt>
                <c:pt idx="3511">
                  <c:v>35110</c:v>
                </c:pt>
                <c:pt idx="3512">
                  <c:v>35120</c:v>
                </c:pt>
                <c:pt idx="3513">
                  <c:v>35130</c:v>
                </c:pt>
                <c:pt idx="3514">
                  <c:v>35140</c:v>
                </c:pt>
                <c:pt idx="3515">
                  <c:v>35150</c:v>
                </c:pt>
                <c:pt idx="3516">
                  <c:v>35160</c:v>
                </c:pt>
                <c:pt idx="3517">
                  <c:v>35170</c:v>
                </c:pt>
                <c:pt idx="3518">
                  <c:v>35180</c:v>
                </c:pt>
                <c:pt idx="3519">
                  <c:v>35190</c:v>
                </c:pt>
                <c:pt idx="3520">
                  <c:v>35200</c:v>
                </c:pt>
                <c:pt idx="3521">
                  <c:v>35210</c:v>
                </c:pt>
                <c:pt idx="3522">
                  <c:v>35220</c:v>
                </c:pt>
                <c:pt idx="3523">
                  <c:v>35230</c:v>
                </c:pt>
                <c:pt idx="3524">
                  <c:v>35240</c:v>
                </c:pt>
                <c:pt idx="3525">
                  <c:v>35250</c:v>
                </c:pt>
                <c:pt idx="3526">
                  <c:v>35260</c:v>
                </c:pt>
                <c:pt idx="3527">
                  <c:v>35270</c:v>
                </c:pt>
                <c:pt idx="3528">
                  <c:v>35280</c:v>
                </c:pt>
                <c:pt idx="3529">
                  <c:v>35290</c:v>
                </c:pt>
                <c:pt idx="3530">
                  <c:v>35300</c:v>
                </c:pt>
                <c:pt idx="3531">
                  <c:v>35310</c:v>
                </c:pt>
                <c:pt idx="3532">
                  <c:v>35320</c:v>
                </c:pt>
                <c:pt idx="3533">
                  <c:v>35330</c:v>
                </c:pt>
                <c:pt idx="3534">
                  <c:v>35340</c:v>
                </c:pt>
                <c:pt idx="3535">
                  <c:v>35350</c:v>
                </c:pt>
                <c:pt idx="3536">
                  <c:v>35360</c:v>
                </c:pt>
                <c:pt idx="3537">
                  <c:v>35370</c:v>
                </c:pt>
                <c:pt idx="3538">
                  <c:v>35380</c:v>
                </c:pt>
                <c:pt idx="3539">
                  <c:v>35390</c:v>
                </c:pt>
                <c:pt idx="3540">
                  <c:v>35400</c:v>
                </c:pt>
                <c:pt idx="3541">
                  <c:v>35410</c:v>
                </c:pt>
                <c:pt idx="3542">
                  <c:v>35420</c:v>
                </c:pt>
                <c:pt idx="3543">
                  <c:v>35430</c:v>
                </c:pt>
                <c:pt idx="3544">
                  <c:v>35440</c:v>
                </c:pt>
                <c:pt idx="3545">
                  <c:v>35450</c:v>
                </c:pt>
                <c:pt idx="3546">
                  <c:v>35460</c:v>
                </c:pt>
                <c:pt idx="3547">
                  <c:v>35470</c:v>
                </c:pt>
                <c:pt idx="3548">
                  <c:v>35480</c:v>
                </c:pt>
                <c:pt idx="3549">
                  <c:v>35490</c:v>
                </c:pt>
                <c:pt idx="3550">
                  <c:v>35500</c:v>
                </c:pt>
                <c:pt idx="3551">
                  <c:v>35510</c:v>
                </c:pt>
                <c:pt idx="3552">
                  <c:v>35520</c:v>
                </c:pt>
                <c:pt idx="3553">
                  <c:v>35530</c:v>
                </c:pt>
                <c:pt idx="3554">
                  <c:v>35540</c:v>
                </c:pt>
                <c:pt idx="3555">
                  <c:v>35550</c:v>
                </c:pt>
                <c:pt idx="3556">
                  <c:v>35560</c:v>
                </c:pt>
                <c:pt idx="3557">
                  <c:v>35570</c:v>
                </c:pt>
                <c:pt idx="3558">
                  <c:v>35580</c:v>
                </c:pt>
                <c:pt idx="3559">
                  <c:v>35590</c:v>
                </c:pt>
                <c:pt idx="3560">
                  <c:v>35600</c:v>
                </c:pt>
                <c:pt idx="3561">
                  <c:v>35610</c:v>
                </c:pt>
                <c:pt idx="3562">
                  <c:v>35620</c:v>
                </c:pt>
                <c:pt idx="3563">
                  <c:v>35630</c:v>
                </c:pt>
                <c:pt idx="3564">
                  <c:v>35640</c:v>
                </c:pt>
                <c:pt idx="3565">
                  <c:v>35650</c:v>
                </c:pt>
                <c:pt idx="3566">
                  <c:v>35660</c:v>
                </c:pt>
                <c:pt idx="3567">
                  <c:v>35670</c:v>
                </c:pt>
                <c:pt idx="3568">
                  <c:v>35680</c:v>
                </c:pt>
                <c:pt idx="3569">
                  <c:v>35690</c:v>
                </c:pt>
                <c:pt idx="3570">
                  <c:v>35700</c:v>
                </c:pt>
                <c:pt idx="3571">
                  <c:v>35710</c:v>
                </c:pt>
                <c:pt idx="3572">
                  <c:v>35720</c:v>
                </c:pt>
                <c:pt idx="3573">
                  <c:v>35730</c:v>
                </c:pt>
                <c:pt idx="3574">
                  <c:v>35740</c:v>
                </c:pt>
                <c:pt idx="3575">
                  <c:v>35750</c:v>
                </c:pt>
                <c:pt idx="3576">
                  <c:v>35760</c:v>
                </c:pt>
                <c:pt idx="3577">
                  <c:v>35770</c:v>
                </c:pt>
                <c:pt idx="3578">
                  <c:v>35780</c:v>
                </c:pt>
                <c:pt idx="3579">
                  <c:v>35790</c:v>
                </c:pt>
                <c:pt idx="3580">
                  <c:v>35800</c:v>
                </c:pt>
                <c:pt idx="3581">
                  <c:v>35810</c:v>
                </c:pt>
                <c:pt idx="3582">
                  <c:v>35820</c:v>
                </c:pt>
                <c:pt idx="3583">
                  <c:v>35830</c:v>
                </c:pt>
                <c:pt idx="3584">
                  <c:v>35840</c:v>
                </c:pt>
                <c:pt idx="3585">
                  <c:v>35850</c:v>
                </c:pt>
                <c:pt idx="3586">
                  <c:v>35860</c:v>
                </c:pt>
                <c:pt idx="3587">
                  <c:v>35870</c:v>
                </c:pt>
                <c:pt idx="3588">
                  <c:v>35880</c:v>
                </c:pt>
                <c:pt idx="3589">
                  <c:v>35890</c:v>
                </c:pt>
                <c:pt idx="3590">
                  <c:v>35900</c:v>
                </c:pt>
                <c:pt idx="3591">
                  <c:v>35910</c:v>
                </c:pt>
                <c:pt idx="3592">
                  <c:v>35920</c:v>
                </c:pt>
                <c:pt idx="3593">
                  <c:v>35930</c:v>
                </c:pt>
                <c:pt idx="3594">
                  <c:v>35940</c:v>
                </c:pt>
                <c:pt idx="3595">
                  <c:v>35950</c:v>
                </c:pt>
                <c:pt idx="3596">
                  <c:v>35960</c:v>
                </c:pt>
                <c:pt idx="3597">
                  <c:v>35970</c:v>
                </c:pt>
                <c:pt idx="3598">
                  <c:v>35980</c:v>
                </c:pt>
              </c:numCache>
            </c:numRef>
          </c:xVal>
          <c:yVal>
            <c:numRef>
              <c:f>'D11'!$E$5:$E$10183</c:f>
              <c:numCache>
                <c:formatCode>General</c:formatCode>
                <c:ptCount val="10179"/>
                <c:pt idx="0">
                  <c:v>26.226518303389632</c:v>
                </c:pt>
                <c:pt idx="1">
                  <c:v>26.222309284352338</c:v>
                </c:pt>
                <c:pt idx="2">
                  <c:v>26.218165133766764</c:v>
                </c:pt>
                <c:pt idx="3">
                  <c:v>26.214012984257927</c:v>
                </c:pt>
                <c:pt idx="4">
                  <c:v>26.209877626640402</c:v>
                </c:pt>
                <c:pt idx="5">
                  <c:v>26.205759499960195</c:v>
                </c:pt>
                <c:pt idx="6">
                  <c:v>26.201654303273418</c:v>
                </c:pt>
                <c:pt idx="7">
                  <c:v>26.197567879542859</c:v>
                </c:pt>
                <c:pt idx="8">
                  <c:v>26.193497471211785</c:v>
                </c:pt>
                <c:pt idx="9">
                  <c:v>26.189445117340085</c:v>
                </c:pt>
                <c:pt idx="10">
                  <c:v>26.185406905021377</c:v>
                </c:pt>
                <c:pt idx="11">
                  <c:v>26.181386292900935</c:v>
                </c:pt>
                <c:pt idx="12">
                  <c:v>26.177378148755405</c:v>
                </c:pt>
                <c:pt idx="13">
                  <c:v>26.173387570980513</c:v>
                </c:pt>
                <c:pt idx="14">
                  <c:v>26.169411482071748</c:v>
                </c:pt>
                <c:pt idx="15">
                  <c:v>26.165451684752409</c:v>
                </c:pt>
                <c:pt idx="16">
                  <c:v>26.161507505285293</c:v>
                </c:pt>
                <c:pt idx="17">
                  <c:v>26.15758033174999</c:v>
                </c:pt>
                <c:pt idx="18">
                  <c:v>26.153668625845953</c:v>
                </c:pt>
                <c:pt idx="19">
                  <c:v>26.149771872130103</c:v>
                </c:pt>
                <c:pt idx="20">
                  <c:v>26.145892562684189</c:v>
                </c:pt>
                <c:pt idx="21">
                  <c:v>26.142027905112435</c:v>
                </c:pt>
                <c:pt idx="22">
                  <c:v>26.138178206124728</c:v>
                </c:pt>
                <c:pt idx="23">
                  <c:v>26.134344786331599</c:v>
                </c:pt>
                <c:pt idx="24">
                  <c:v>26.130527106229621</c:v>
                </c:pt>
                <c:pt idx="25">
                  <c:v>26.126725511751896</c:v>
                </c:pt>
                <c:pt idx="26">
                  <c:v>26.122939340284546</c:v>
                </c:pt>
                <c:pt idx="27">
                  <c:v>26.119168020104354</c:v>
                </c:pt>
                <c:pt idx="28">
                  <c:v>26.11541262310616</c:v>
                </c:pt>
                <c:pt idx="29">
                  <c:v>26.111673216683609</c:v>
                </c:pt>
                <c:pt idx="30">
                  <c:v>26.107948574380519</c:v>
                </c:pt>
                <c:pt idx="31">
                  <c:v>26.10423841998103</c:v>
                </c:pt>
                <c:pt idx="32">
                  <c:v>26.100543217144789</c:v>
                </c:pt>
                <c:pt idx="33">
                  <c:v>26.096863706248886</c:v>
                </c:pt>
                <c:pt idx="34">
                  <c:v>26.093199808076488</c:v>
                </c:pt>
                <c:pt idx="35">
                  <c:v>26.089551029109209</c:v>
                </c:pt>
                <c:pt idx="36">
                  <c:v>26.085917867078749</c:v>
                </c:pt>
                <c:pt idx="37">
                  <c:v>26.082298807552959</c:v>
                </c:pt>
                <c:pt idx="38">
                  <c:v>26.078695671523057</c:v>
                </c:pt>
                <c:pt idx="39">
                  <c:v>26.075106497946251</c:v>
                </c:pt>
                <c:pt idx="40">
                  <c:v>26.071532767078494</c:v>
                </c:pt>
                <c:pt idx="41">
                  <c:v>26.06797393668338</c:v>
                </c:pt>
                <c:pt idx="42">
                  <c:v>26.064429512347719</c:v>
                </c:pt>
                <c:pt idx="43">
                  <c:v>26.060899936434296</c:v>
                </c:pt>
                <c:pt idx="44">
                  <c:v>26.057385274632203</c:v>
                </c:pt>
                <c:pt idx="45">
                  <c:v>26.053885280236141</c:v>
                </c:pt>
                <c:pt idx="46">
                  <c:v>26.050400120861561</c:v>
                </c:pt>
                <c:pt idx="47">
                  <c:v>26.046929968523337</c:v>
                </c:pt>
                <c:pt idx="48">
                  <c:v>26.043473755697399</c:v>
                </c:pt>
                <c:pt idx="49">
                  <c:v>26.040032873458369</c:v>
                </c:pt>
                <c:pt idx="50">
                  <c:v>26.036606181392134</c:v>
                </c:pt>
                <c:pt idx="51">
                  <c:v>26.033194421016383</c:v>
                </c:pt>
                <c:pt idx="52">
                  <c:v>26.029796883493283</c:v>
                </c:pt>
                <c:pt idx="53">
                  <c:v>26.026413464567128</c:v>
                </c:pt>
                <c:pt idx="54">
                  <c:v>26.023045133170204</c:v>
                </c:pt>
                <c:pt idx="55">
                  <c:v>26.019691553605032</c:v>
                </c:pt>
                <c:pt idx="56">
                  <c:v>26.016351987618108</c:v>
                </c:pt>
                <c:pt idx="57">
                  <c:v>26.013027095118481</c:v>
                </c:pt>
                <c:pt idx="58">
                  <c:v>26.009716494819553</c:v>
                </c:pt>
                <c:pt idx="59">
                  <c:v>26.006419580967538</c:v>
                </c:pt>
                <c:pt idx="60">
                  <c:v>26.00313659517742</c:v>
                </c:pt>
                <c:pt idx="61">
                  <c:v>25.999868706272061</c:v>
                </c:pt>
                <c:pt idx="62">
                  <c:v>25.996614437887757</c:v>
                </c:pt>
                <c:pt idx="63">
                  <c:v>25.993374555870396</c:v>
                </c:pt>
                <c:pt idx="64">
                  <c:v>25.990149089580289</c:v>
                </c:pt>
                <c:pt idx="65">
                  <c:v>25.986937404387135</c:v>
                </c:pt>
                <c:pt idx="66">
                  <c:v>25.983739040550592</c:v>
                </c:pt>
                <c:pt idx="67">
                  <c:v>25.980555163059016</c:v>
                </c:pt>
                <c:pt idx="68">
                  <c:v>25.977385574301728</c:v>
                </c:pt>
                <c:pt idx="69">
                  <c:v>25.974229677050168</c:v>
                </c:pt>
                <c:pt idx="70">
                  <c:v>25.971087520371686</c:v>
                </c:pt>
                <c:pt idx="71">
                  <c:v>25.967959832292934</c:v>
                </c:pt>
                <c:pt idx="72">
                  <c:v>25.964845700259623</c:v>
                </c:pt>
                <c:pt idx="73">
                  <c:v>25.961745498863113</c:v>
                </c:pt>
                <c:pt idx="74">
                  <c:v>25.958659138108903</c:v>
                </c:pt>
                <c:pt idx="75">
                  <c:v>25.955586531805871</c:v>
                </c:pt>
                <c:pt idx="76">
                  <c:v>25.952527969468608</c:v>
                </c:pt>
                <c:pt idx="77">
                  <c:v>25.949482787555393</c:v>
                </c:pt>
                <c:pt idx="78">
                  <c:v>25.946451727367958</c:v>
                </c:pt>
                <c:pt idx="79">
                  <c:v>25.943434010239312</c:v>
                </c:pt>
                <c:pt idx="80">
                  <c:v>25.940430415722442</c:v>
                </c:pt>
                <c:pt idx="81">
                  <c:v>25.937440432414739</c:v>
                </c:pt>
                <c:pt idx="82">
                  <c:v>25.93446368416102</c:v>
                </c:pt>
                <c:pt idx="83">
                  <c:v>25.931501210072739</c:v>
                </c:pt>
                <c:pt idx="84">
                  <c:v>25.928552336309817</c:v>
                </c:pt>
                <c:pt idx="85">
                  <c:v>25.925616248554647</c:v>
                </c:pt>
                <c:pt idx="86">
                  <c:v>25.922694186838907</c:v>
                </c:pt>
                <c:pt idx="87">
                  <c:v>25.919785792451282</c:v>
                </c:pt>
                <c:pt idx="88">
                  <c:v>25.916890929078605</c:v>
                </c:pt>
                <c:pt idx="89">
                  <c:v>25.914009364604944</c:v>
                </c:pt>
                <c:pt idx="90">
                  <c:v>25.911141302724012</c:v>
                </c:pt>
                <c:pt idx="91">
                  <c:v>25.908286777540951</c:v>
                </c:pt>
                <c:pt idx="92">
                  <c:v>25.905445515090115</c:v>
                </c:pt>
                <c:pt idx="93">
                  <c:v>25.902617919563259</c:v>
                </c:pt>
                <c:pt idx="94">
                  <c:v>25.899803563492622</c:v>
                </c:pt>
                <c:pt idx="95">
                  <c:v>25.89700268978746</c:v>
                </c:pt>
                <c:pt idx="96">
                  <c:v>25.894215342590197</c:v>
                </c:pt>
                <c:pt idx="97">
                  <c:v>25.891441403549567</c:v>
                </c:pt>
                <c:pt idx="98">
                  <c:v>25.888680564306174</c:v>
                </c:pt>
                <c:pt idx="99">
                  <c:v>25.885933266709316</c:v>
                </c:pt>
                <c:pt idx="100">
                  <c:v>25.883199542634081</c:v>
                </c:pt>
                <c:pt idx="101">
                  <c:v>25.880479378328634</c:v>
                </c:pt>
                <c:pt idx="102">
                  <c:v>25.877772716705426</c:v>
                </c:pt>
                <c:pt idx="103">
                  <c:v>25.875078892847082</c:v>
                </c:pt>
                <c:pt idx="104">
                  <c:v>25.872398564682001</c:v>
                </c:pt>
                <c:pt idx="105">
                  <c:v>25.869731948795565</c:v>
                </c:pt>
                <c:pt idx="106">
                  <c:v>25.867078309966651</c:v>
                </c:pt>
                <c:pt idx="107">
                  <c:v>25.864438055444339</c:v>
                </c:pt>
                <c:pt idx="108">
                  <c:v>25.861811140412822</c:v>
                </c:pt>
                <c:pt idx="109">
                  <c:v>25.859197564147461</c:v>
                </c:pt>
                <c:pt idx="110">
                  <c:v>25.856597326873331</c:v>
                </c:pt>
                <c:pt idx="111">
                  <c:v>25.854010257703429</c:v>
                </c:pt>
                <c:pt idx="112">
                  <c:v>25.851436534083319</c:v>
                </c:pt>
                <c:pt idx="113">
                  <c:v>25.848876626267458</c:v>
                </c:pt>
                <c:pt idx="114">
                  <c:v>25.846329728197119</c:v>
                </c:pt>
                <c:pt idx="115">
                  <c:v>25.843796186325417</c:v>
                </c:pt>
                <c:pt idx="116">
                  <c:v>25.841276171742688</c:v>
                </c:pt>
                <c:pt idx="117">
                  <c:v>25.838769687832691</c:v>
                </c:pt>
                <c:pt idx="118">
                  <c:v>25.8362762922524</c:v>
                </c:pt>
                <c:pt idx="119">
                  <c:v>25.833796247210355</c:v>
                </c:pt>
                <c:pt idx="120">
                  <c:v>25.831329602587026</c:v>
                </c:pt>
                <c:pt idx="121">
                  <c:v>25.828876250486829</c:v>
                </c:pt>
                <c:pt idx="122">
                  <c:v>25.826436483438933</c:v>
                </c:pt>
                <c:pt idx="123">
                  <c:v>25.824010157486114</c:v>
                </c:pt>
                <c:pt idx="124">
                  <c:v>25.82159728903606</c:v>
                </c:pt>
                <c:pt idx="125">
                  <c:v>25.819197895879832</c:v>
                </c:pt>
                <c:pt idx="126">
                  <c:v>25.816812112712238</c:v>
                </c:pt>
                <c:pt idx="127">
                  <c:v>25.814439692549037</c:v>
                </c:pt>
                <c:pt idx="128">
                  <c:v>25.812080959024932</c:v>
                </c:pt>
                <c:pt idx="129">
                  <c:v>25.809735523645788</c:v>
                </c:pt>
                <c:pt idx="130">
                  <c:v>25.807403822848769</c:v>
                </c:pt>
                <c:pt idx="131">
                  <c:v>25.805085699764049</c:v>
                </c:pt>
                <c:pt idx="132">
                  <c:v>25.802781506453936</c:v>
                </c:pt>
                <c:pt idx="133">
                  <c:v>25.800490726729407</c:v>
                </c:pt>
                <c:pt idx="134">
                  <c:v>25.798213648686538</c:v>
                </c:pt>
                <c:pt idx="135">
                  <c:v>25.795950197772484</c:v>
                </c:pt>
                <c:pt idx="136">
                  <c:v>25.793700592006903</c:v>
                </c:pt>
                <c:pt idx="137">
                  <c:v>25.79146479320929</c:v>
                </c:pt>
                <c:pt idx="138">
                  <c:v>25.789243116044407</c:v>
                </c:pt>
                <c:pt idx="139">
                  <c:v>25.787035183494286</c:v>
                </c:pt>
                <c:pt idx="140">
                  <c:v>25.784841040660549</c:v>
                </c:pt>
                <c:pt idx="141">
                  <c:v>25.782660901482906</c:v>
                </c:pt>
                <c:pt idx="142">
                  <c:v>25.780494542564185</c:v>
                </c:pt>
                <c:pt idx="143">
                  <c:v>25.778342486014907</c:v>
                </c:pt>
                <c:pt idx="144">
                  <c:v>25.776204643530829</c:v>
                </c:pt>
                <c:pt idx="145">
                  <c:v>25.774080963264417</c:v>
                </c:pt>
                <c:pt idx="146">
                  <c:v>25.771971267142778</c:v>
                </c:pt>
                <c:pt idx="147">
                  <c:v>25.769876069961359</c:v>
                </c:pt>
                <c:pt idx="148">
                  <c:v>25.767795194339733</c:v>
                </c:pt>
                <c:pt idx="149">
                  <c:v>25.765728597696533</c:v>
                </c:pt>
                <c:pt idx="150">
                  <c:v>25.763676404163672</c:v>
                </c:pt>
                <c:pt idx="151">
                  <c:v>25.761638633092325</c:v>
                </c:pt>
                <c:pt idx="152">
                  <c:v>25.759615597502311</c:v>
                </c:pt>
                <c:pt idx="153">
                  <c:v>25.757607156863138</c:v>
                </c:pt>
                <c:pt idx="154">
                  <c:v>25.755613267776617</c:v>
                </c:pt>
                <c:pt idx="155">
                  <c:v>25.75363404428148</c:v>
                </c:pt>
                <c:pt idx="156">
                  <c:v>25.751669587589284</c:v>
                </c:pt>
                <c:pt idx="157">
                  <c:v>25.749719997462829</c:v>
                </c:pt>
                <c:pt idx="158">
                  <c:v>25.747785328905469</c:v>
                </c:pt>
                <c:pt idx="159">
                  <c:v>25.745865357847407</c:v>
                </c:pt>
                <c:pt idx="160">
                  <c:v>25.743960119080473</c:v>
                </c:pt>
                <c:pt idx="161">
                  <c:v>25.742069574210202</c:v>
                </c:pt>
                <c:pt idx="162">
                  <c:v>25.74019392837392</c:v>
                </c:pt>
                <c:pt idx="163">
                  <c:v>25.738333006823304</c:v>
                </c:pt>
                <c:pt idx="164">
                  <c:v>25.736486726016707</c:v>
                </c:pt>
                <c:pt idx="165">
                  <c:v>25.73465505882454</c:v>
                </c:pt>
                <c:pt idx="166">
                  <c:v>25.732837678577393</c:v>
                </c:pt>
                <c:pt idx="167">
                  <c:v>25.731034486648873</c:v>
                </c:pt>
                <c:pt idx="168">
                  <c:v>25.729245231932154</c:v>
                </c:pt>
                <c:pt idx="169">
                  <c:v>25.727468866697642</c:v>
                </c:pt>
                <c:pt idx="170">
                  <c:v>25.725704475824628</c:v>
                </c:pt>
                <c:pt idx="171">
                  <c:v>25.723951841732415</c:v>
                </c:pt>
                <c:pt idx="172">
                  <c:v>25.722210968882401</c:v>
                </c:pt>
                <c:pt idx="173">
                  <c:v>25.72048141844115</c:v>
                </c:pt>
                <c:pt idx="174">
                  <c:v>25.718763086909195</c:v>
                </c:pt>
                <c:pt idx="175">
                  <c:v>25.717055870859504</c:v>
                </c:pt>
                <c:pt idx="176">
                  <c:v>25.715359451241305</c:v>
                </c:pt>
                <c:pt idx="177">
                  <c:v>25.713673622232029</c:v>
                </c:pt>
                <c:pt idx="178">
                  <c:v>25.71199791204775</c:v>
                </c:pt>
                <c:pt idx="179">
                  <c:v>25.710332583287251</c:v>
                </c:pt>
                <c:pt idx="180">
                  <c:v>25.708677333534656</c:v>
                </c:pt>
                <c:pt idx="181">
                  <c:v>25.707031787090532</c:v>
                </c:pt>
                <c:pt idx="182">
                  <c:v>25.705395865432319</c:v>
                </c:pt>
                <c:pt idx="183">
                  <c:v>25.70376930858453</c:v>
                </c:pt>
                <c:pt idx="184">
                  <c:v>25.70215220241764</c:v>
                </c:pt>
                <c:pt idx="185">
                  <c:v>25.700544033289965</c:v>
                </c:pt>
                <c:pt idx="186">
                  <c:v>25.698944767037283</c:v>
                </c:pt>
                <c:pt idx="187">
                  <c:v>25.697354443297382</c:v>
                </c:pt>
                <c:pt idx="188">
                  <c:v>25.695772721241489</c:v>
                </c:pt>
                <c:pt idx="189">
                  <c:v>25.694199344912199</c:v>
                </c:pt>
                <c:pt idx="190">
                  <c:v>25.692634388826647</c:v>
                </c:pt>
                <c:pt idx="191">
                  <c:v>25.691077382262851</c:v>
                </c:pt>
                <c:pt idx="192">
                  <c:v>25.689528459135335</c:v>
                </c:pt>
                <c:pt idx="193">
                  <c:v>25.6879873522658</c:v>
                </c:pt>
                <c:pt idx="194">
                  <c:v>25.686453881100785</c:v>
                </c:pt>
                <c:pt idx="195">
                  <c:v>25.68492816250113</c:v>
                </c:pt>
                <c:pt idx="196">
                  <c:v>25.683410113162271</c:v>
                </c:pt>
                <c:pt idx="197">
                  <c:v>25.681899317636105</c:v>
                </c:pt>
                <c:pt idx="198">
                  <c:v>25.680395754246238</c:v>
                </c:pt>
                <c:pt idx="199">
                  <c:v>25.678899234505216</c:v>
                </c:pt>
                <c:pt idx="200">
                  <c:v>25.677409719453056</c:v>
                </c:pt>
                <c:pt idx="201">
                  <c:v>25.675927004825343</c:v>
                </c:pt>
                <c:pt idx="202">
                  <c:v>25.674451195809503</c:v>
                </c:pt>
                <c:pt idx="203">
                  <c:v>25.672982027172772</c:v>
                </c:pt>
                <c:pt idx="204">
                  <c:v>25.671519465246671</c:v>
                </c:pt>
                <c:pt idx="205">
                  <c:v>25.670063368260756</c:v>
                </c:pt>
                <c:pt idx="206">
                  <c:v>25.668613756151196</c:v>
                </c:pt>
                <c:pt idx="207">
                  <c:v>25.6671703741637</c:v>
                </c:pt>
                <c:pt idx="208">
                  <c:v>25.665733203549792</c:v>
                </c:pt>
                <c:pt idx="209">
                  <c:v>25.664302156755767</c:v>
                </c:pt>
                <c:pt idx="210">
                  <c:v>25.662877217148974</c:v>
                </c:pt>
                <c:pt idx="211">
                  <c:v>25.661458141376585</c:v>
                </c:pt>
                <c:pt idx="212">
                  <c:v>25.660044891558844</c:v>
                </c:pt>
                <c:pt idx="213">
                  <c:v>25.658637503752779</c:v>
                </c:pt>
                <c:pt idx="214">
                  <c:v>25.657235742707829</c:v>
                </c:pt>
                <c:pt idx="215">
                  <c:v>25.655839621812792</c:v>
                </c:pt>
                <c:pt idx="216">
                  <c:v>25.653818079815782</c:v>
                </c:pt>
                <c:pt idx="217">
                  <c:v>25.651804346698263</c:v>
                </c:pt>
                <c:pt idx="218">
                  <c:v>25.649798526628459</c:v>
                </c:pt>
                <c:pt idx="219">
                  <c:v>25.647800363722649</c:v>
                </c:pt>
                <c:pt idx="220">
                  <c:v>25.645810012423912</c:v>
                </c:pt>
                <c:pt idx="221">
                  <c:v>25.643827583073701</c:v>
                </c:pt>
                <c:pt idx="222">
                  <c:v>25.641852733996398</c:v>
                </c:pt>
                <c:pt idx="223">
                  <c:v>25.639885660927614</c:v>
                </c:pt>
                <c:pt idx="224">
                  <c:v>25.637926201822939</c:v>
                </c:pt>
                <c:pt idx="225">
                  <c:v>25.635974461229853</c:v>
                </c:pt>
                <c:pt idx="226">
                  <c:v>25.634030508259393</c:v>
                </c:pt>
                <c:pt idx="227">
                  <c:v>25.632093999207548</c:v>
                </c:pt>
                <c:pt idx="228">
                  <c:v>25.630164992919337</c:v>
                </c:pt>
                <c:pt idx="229">
                  <c:v>25.628243687398548</c:v>
                </c:pt>
                <c:pt idx="230">
                  <c:v>25.626329744162966</c:v>
                </c:pt>
                <c:pt idx="231">
                  <c:v>25.624423291631878</c:v>
                </c:pt>
                <c:pt idx="232">
                  <c:v>25.622524369935082</c:v>
                </c:pt>
                <c:pt idx="233">
                  <c:v>25.620632793372803</c:v>
                </c:pt>
                <c:pt idx="234">
                  <c:v>25.618748716873199</c:v>
                </c:pt>
                <c:pt idx="235">
                  <c:v>25.616871933113533</c:v>
                </c:pt>
                <c:pt idx="236">
                  <c:v>25.615002525257825</c:v>
                </c:pt>
                <c:pt idx="237">
                  <c:v>25.613140353340434</c:v>
                </c:pt>
                <c:pt idx="238">
                  <c:v>25.611285638755383</c:v>
                </c:pt>
                <c:pt idx="239">
                  <c:v>25.609438129670004</c:v>
                </c:pt>
                <c:pt idx="240">
                  <c:v>25.607598023001515</c:v>
                </c:pt>
                <c:pt idx="241">
                  <c:v>25.605765112655025</c:v>
                </c:pt>
                <c:pt idx="242">
                  <c:v>25.603939231598858</c:v>
                </c:pt>
                <c:pt idx="243">
                  <c:v>25.602120603681723</c:v>
                </c:pt>
                <c:pt idx="244">
                  <c:v>25.60030926802466</c:v>
                </c:pt>
                <c:pt idx="245">
                  <c:v>25.598504948499091</c:v>
                </c:pt>
                <c:pt idx="246">
                  <c:v>25.596707711201834</c:v>
                </c:pt>
                <c:pt idx="247">
                  <c:v>25.594917458553596</c:v>
                </c:pt>
                <c:pt idx="248">
                  <c:v>25.593134160969431</c:v>
                </c:pt>
                <c:pt idx="249">
                  <c:v>25.591357927605088</c:v>
                </c:pt>
                <c:pt idx="250">
                  <c:v>25.589588642080518</c:v>
                </c:pt>
                <c:pt idx="251">
                  <c:v>25.587826408107681</c:v>
                </c:pt>
                <c:pt idx="252">
                  <c:v>25.5860710002001</c:v>
                </c:pt>
                <c:pt idx="253">
                  <c:v>25.58432256723593</c:v>
                </c:pt>
                <c:pt idx="254">
                  <c:v>25.582580974585227</c:v>
                </c:pt>
                <c:pt idx="255">
                  <c:v>25.580846165210026</c:v>
                </c:pt>
                <c:pt idx="256">
                  <c:v>25.579117981031988</c:v>
                </c:pt>
                <c:pt idx="257">
                  <c:v>25.577396664350712</c:v>
                </c:pt>
                <c:pt idx="258">
                  <c:v>25.575682096941179</c:v>
                </c:pt>
                <c:pt idx="259">
                  <c:v>25.573974318711382</c:v>
                </c:pt>
                <c:pt idx="260">
                  <c:v>25.572273392426389</c:v>
                </c:pt>
                <c:pt idx="261">
                  <c:v>25.570579064067047</c:v>
                </c:pt>
                <c:pt idx="262">
                  <c:v>25.568891287391104</c:v>
                </c:pt>
                <c:pt idx="263">
                  <c:v>25.567210034540171</c:v>
                </c:pt>
                <c:pt idx="264">
                  <c:v>25.565535544017028</c:v>
                </c:pt>
                <c:pt idx="265">
                  <c:v>25.563867611682127</c:v>
                </c:pt>
                <c:pt idx="266">
                  <c:v>25.562206119693297</c:v>
                </c:pt>
                <c:pt idx="267">
                  <c:v>25.560550976092209</c:v>
                </c:pt>
                <c:pt idx="268">
                  <c:v>25.558902487948174</c:v>
                </c:pt>
                <c:pt idx="269">
                  <c:v>25.557260406907439</c:v>
                </c:pt>
                <c:pt idx="270">
                  <c:v>25.555624702308364</c:v>
                </c:pt>
                <c:pt idx="271">
                  <c:v>25.553995548220687</c:v>
                </c:pt>
                <c:pt idx="272">
                  <c:v>25.55237251604359</c:v>
                </c:pt>
                <c:pt idx="273">
                  <c:v>25.550755891937968</c:v>
                </c:pt>
                <c:pt idx="274">
                  <c:v>25.549145581495484</c:v>
                </c:pt>
                <c:pt idx="275">
                  <c:v>25.54754162670692</c:v>
                </c:pt>
                <c:pt idx="276">
                  <c:v>25.545943795018076</c:v>
                </c:pt>
                <c:pt idx="277">
                  <c:v>25.544352353549765</c:v>
                </c:pt>
                <c:pt idx="278">
                  <c:v>25.542767138379759</c:v>
                </c:pt>
                <c:pt idx="279">
                  <c:v>25.54118823802315</c:v>
                </c:pt>
                <c:pt idx="280">
                  <c:v>25.539615331530896</c:v>
                </c:pt>
                <c:pt idx="281">
                  <c:v>25.538048550439154</c:v>
                </c:pt>
                <c:pt idx="282">
                  <c:v>25.536487846082547</c:v>
                </c:pt>
                <c:pt idx="283">
                  <c:v>25.534933234764726</c:v>
                </c:pt>
                <c:pt idx="284">
                  <c:v>25.533384666319712</c:v>
                </c:pt>
                <c:pt idx="285">
                  <c:v>25.531842139976813</c:v>
                </c:pt>
                <c:pt idx="286">
                  <c:v>25.530305495083031</c:v>
                </c:pt>
                <c:pt idx="287">
                  <c:v>25.528774816897027</c:v>
                </c:pt>
                <c:pt idx="288">
                  <c:v>25.527250079503691</c:v>
                </c:pt>
                <c:pt idx="289">
                  <c:v>25.525731347503143</c:v>
                </c:pt>
                <c:pt idx="290">
                  <c:v>25.524218416212829</c:v>
                </c:pt>
                <c:pt idx="291">
                  <c:v>25.522711347038104</c:v>
                </c:pt>
                <c:pt idx="292">
                  <c:v>25.521210116316187</c:v>
                </c:pt>
                <c:pt idx="293">
                  <c:v>25.519714809975667</c:v>
                </c:pt>
                <c:pt idx="294">
                  <c:v>25.518225358896668</c:v>
                </c:pt>
                <c:pt idx="295">
                  <c:v>25.516741603655646</c:v>
                </c:pt>
                <c:pt idx="296">
                  <c:v>25.515263496379408</c:v>
                </c:pt>
                <c:pt idx="297">
                  <c:v>25.513791081910938</c:v>
                </c:pt>
                <c:pt idx="298">
                  <c:v>25.512324379759701</c:v>
                </c:pt>
                <c:pt idx="299">
                  <c:v>25.510863430689231</c:v>
                </c:pt>
                <c:pt idx="300">
                  <c:v>25.509408122548326</c:v>
                </c:pt>
                <c:pt idx="301">
                  <c:v>25.507958498665243</c:v>
                </c:pt>
                <c:pt idx="302">
                  <c:v>25.506514400943189</c:v>
                </c:pt>
                <c:pt idx="303">
                  <c:v>25.505075852279663</c:v>
                </c:pt>
                <c:pt idx="304">
                  <c:v>25.503642916988621</c:v>
                </c:pt>
                <c:pt idx="305">
                  <c:v>25.502215438635229</c:v>
                </c:pt>
                <c:pt idx="306">
                  <c:v>25.500793549108835</c:v>
                </c:pt>
                <c:pt idx="307">
                  <c:v>25.499376982404684</c:v>
                </c:pt>
                <c:pt idx="308">
                  <c:v>25.497965917095016</c:v>
                </c:pt>
                <c:pt idx="309">
                  <c:v>25.49656039436211</c:v>
                </c:pt>
                <c:pt idx="310">
                  <c:v>25.495160104354781</c:v>
                </c:pt>
                <c:pt idx="311">
                  <c:v>25.493765226117212</c:v>
                </c:pt>
                <c:pt idx="312">
                  <c:v>25.492375871553318</c:v>
                </c:pt>
                <c:pt idx="313">
                  <c:v>25.490991705222356</c:v>
                </c:pt>
                <c:pt idx="314">
                  <c:v>25.489612839395988</c:v>
                </c:pt>
                <c:pt idx="315">
                  <c:v>25.488239453685104</c:v>
                </c:pt>
                <c:pt idx="316">
                  <c:v>25.486871193486827</c:v>
                </c:pt>
                <c:pt idx="317">
                  <c:v>25.485508102889515</c:v>
                </c:pt>
                <c:pt idx="318">
                  <c:v>25.484150408349564</c:v>
                </c:pt>
                <c:pt idx="319">
                  <c:v>25.482797929877346</c:v>
                </c:pt>
                <c:pt idx="320">
                  <c:v>25.481450719670086</c:v>
                </c:pt>
                <c:pt idx="321">
                  <c:v>25.480108638659573</c:v>
                </c:pt>
                <c:pt idx="322">
                  <c:v>25.478771850234192</c:v>
                </c:pt>
                <c:pt idx="323">
                  <c:v>25.47744004156451</c:v>
                </c:pt>
                <c:pt idx="324">
                  <c:v>25.476113259197795</c:v>
                </c:pt>
                <c:pt idx="325">
                  <c:v>25.474791573057626</c:v>
                </c:pt>
                <c:pt idx="326">
                  <c:v>25.473474895992812</c:v>
                </c:pt>
                <c:pt idx="327">
                  <c:v>25.472163430422412</c:v>
                </c:pt>
                <c:pt idx="328">
                  <c:v>25.470857003313014</c:v>
                </c:pt>
                <c:pt idx="329">
                  <c:v>25.469555502974607</c:v>
                </c:pt>
                <c:pt idx="330">
                  <c:v>25.468258999662286</c:v>
                </c:pt>
                <c:pt idx="331">
                  <c:v>25.466967473742773</c:v>
                </c:pt>
                <c:pt idx="332">
                  <c:v>25.465680905668677</c:v>
                </c:pt>
                <c:pt idx="333">
                  <c:v>25.464399363970298</c:v>
                </c:pt>
                <c:pt idx="334">
                  <c:v>25.463122811805157</c:v>
                </c:pt>
                <c:pt idx="335">
                  <c:v>25.461851247297545</c:v>
                </c:pt>
                <c:pt idx="336">
                  <c:v>25.460584494616079</c:v>
                </c:pt>
                <c:pt idx="337">
                  <c:v>25.459322425313644</c:v>
                </c:pt>
                <c:pt idx="338">
                  <c:v>25.458065286055554</c:v>
                </c:pt>
                <c:pt idx="339">
                  <c:v>25.456812950349711</c:v>
                </c:pt>
                <c:pt idx="340">
                  <c:v>25.455565372660388</c:v>
                </c:pt>
                <c:pt idx="341">
                  <c:v>25.454322577941507</c:v>
                </c:pt>
                <c:pt idx="342">
                  <c:v>25.453084550953097</c:v>
                </c:pt>
                <c:pt idx="343">
                  <c:v>25.45185124826121</c:v>
                </c:pt>
                <c:pt idx="344">
                  <c:v>25.450622606643581</c:v>
                </c:pt>
                <c:pt idx="345">
                  <c:v>25.4493987416473</c:v>
                </c:pt>
                <c:pt idx="346">
                  <c:v>25.448179657325614</c:v>
                </c:pt>
                <c:pt idx="347">
                  <c:v>25.446965313890807</c:v>
                </c:pt>
                <c:pt idx="348">
                  <c:v>25.445755645239736</c:v>
                </c:pt>
                <c:pt idx="349">
                  <c:v>25.444550522871502</c:v>
                </c:pt>
                <c:pt idx="350">
                  <c:v>25.443350105768847</c:v>
                </c:pt>
                <c:pt idx="351">
                  <c:v>25.44215428776797</c:v>
                </c:pt>
                <c:pt idx="352">
                  <c:v>25.440962893897723</c:v>
                </c:pt>
                <c:pt idx="353">
                  <c:v>25.439776152662695</c:v>
                </c:pt>
                <c:pt idx="354">
                  <c:v>25.438593868440464</c:v>
                </c:pt>
                <c:pt idx="355">
                  <c:v>25.437416179722096</c:v>
                </c:pt>
                <c:pt idx="356">
                  <c:v>25.436242931788424</c:v>
                </c:pt>
                <c:pt idx="357">
                  <c:v>25.435074154105347</c:v>
                </c:pt>
                <c:pt idx="358">
                  <c:v>25.433909848917885</c:v>
                </c:pt>
                <c:pt idx="359">
                  <c:v>25.43275017755634</c:v>
                </c:pt>
                <c:pt idx="360">
                  <c:v>25.431594857009639</c:v>
                </c:pt>
                <c:pt idx="361">
                  <c:v>25.430444114090832</c:v>
                </c:pt>
                <c:pt idx="362">
                  <c:v>25.429297550009878</c:v>
                </c:pt>
                <c:pt idx="363">
                  <c:v>25.428155351854663</c:v>
                </c:pt>
                <c:pt idx="364">
                  <c:v>25.427017702134751</c:v>
                </c:pt>
                <c:pt idx="365">
                  <c:v>25.425884248684653</c:v>
                </c:pt>
                <c:pt idx="366">
                  <c:v>25.424755197939632</c:v>
                </c:pt>
                <c:pt idx="367">
                  <c:v>25.42363046598053</c:v>
                </c:pt>
                <c:pt idx="368">
                  <c:v>25.422509946507656</c:v>
                </c:pt>
                <c:pt idx="369">
                  <c:v>25.421393868753139</c:v>
                </c:pt>
                <c:pt idx="370">
                  <c:v>25.420281994550731</c:v>
                </c:pt>
                <c:pt idx="371">
                  <c:v>25.419174459509943</c:v>
                </c:pt>
                <c:pt idx="372">
                  <c:v>25.418070983249571</c:v>
                </c:pt>
                <c:pt idx="373">
                  <c:v>25.416971817740418</c:v>
                </c:pt>
                <c:pt idx="374">
                  <c:v>25.41587692140185</c:v>
                </c:pt>
                <c:pt idx="375">
                  <c:v>25.414786124815844</c:v>
                </c:pt>
                <c:pt idx="376">
                  <c:v>25.413699364461618</c:v>
                </c:pt>
                <c:pt idx="377">
                  <c:v>25.412616826843095</c:v>
                </c:pt>
                <c:pt idx="378">
                  <c:v>25.411538539332899</c:v>
                </c:pt>
                <c:pt idx="379">
                  <c:v>25.410464442867806</c:v>
                </c:pt>
                <c:pt idx="380">
                  <c:v>25.409394367985499</c:v>
                </c:pt>
                <c:pt idx="381">
                  <c:v>25.408328315749184</c:v>
                </c:pt>
                <c:pt idx="382">
                  <c:v>25.407266407475216</c:v>
                </c:pt>
                <c:pt idx="383">
                  <c:v>25.40620847270846</c:v>
                </c:pt>
                <c:pt idx="384">
                  <c:v>25.405154671716421</c:v>
                </c:pt>
                <c:pt idx="385">
                  <c:v>25.404104971072453</c:v>
                </c:pt>
                <c:pt idx="386">
                  <c:v>25.403059285616823</c:v>
                </c:pt>
                <c:pt idx="387">
                  <c:v>25.402017510702894</c:v>
                </c:pt>
                <c:pt idx="388">
                  <c:v>25.400979653593122</c:v>
                </c:pt>
                <c:pt idx="389">
                  <c:v>25.399945785953744</c:v>
                </c:pt>
                <c:pt idx="390">
                  <c:v>25.39891602971101</c:v>
                </c:pt>
                <c:pt idx="391">
                  <c:v>25.397890125793506</c:v>
                </c:pt>
                <c:pt idx="392">
                  <c:v>25.396868057982743</c:v>
                </c:pt>
                <c:pt idx="393">
                  <c:v>25.395849923387782</c:v>
                </c:pt>
                <c:pt idx="394">
                  <c:v>25.394835840008199</c:v>
                </c:pt>
                <c:pt idx="395">
                  <c:v>25.393825483641539</c:v>
                </c:pt>
                <c:pt idx="396">
                  <c:v>25.392819149626643</c:v>
                </c:pt>
                <c:pt idx="397">
                  <c:v>25.391816649097919</c:v>
                </c:pt>
                <c:pt idx="398">
                  <c:v>25.390817762890656</c:v>
                </c:pt>
                <c:pt idx="399">
                  <c:v>25.38982285879694</c:v>
                </c:pt>
                <c:pt idx="400">
                  <c:v>25.388831851802522</c:v>
                </c:pt>
                <c:pt idx="401">
                  <c:v>25.387844463898666</c:v>
                </c:pt>
                <c:pt idx="402">
                  <c:v>25.386861036289403</c:v>
                </c:pt>
                <c:pt idx="403">
                  <c:v>25.385881287608093</c:v>
                </c:pt>
                <c:pt idx="404">
                  <c:v>25.384905360779761</c:v>
                </c:pt>
                <c:pt idx="405">
                  <c:v>25.38393317348449</c:v>
                </c:pt>
                <c:pt idx="406">
                  <c:v>25.382964643053956</c:v>
                </c:pt>
                <c:pt idx="407">
                  <c:v>25.381999757070353</c:v>
                </c:pt>
                <c:pt idx="408">
                  <c:v>25.381038722770899</c:v>
                </c:pt>
                <c:pt idx="409">
                  <c:v>25.380081304006698</c:v>
                </c:pt>
                <c:pt idx="410">
                  <c:v>25.379127620424246</c:v>
                </c:pt>
                <c:pt idx="411">
                  <c:v>25.378177570862196</c:v>
                </c:pt>
                <c:pt idx="412">
                  <c:v>25.377231160506117</c:v>
                </c:pt>
                <c:pt idx="413">
                  <c:v>25.37628839446587</c:v>
                </c:pt>
                <c:pt idx="414">
                  <c:v>25.375349239397579</c:v>
                </c:pt>
                <c:pt idx="415">
                  <c:v>25.374413590543593</c:v>
                </c:pt>
                <c:pt idx="416">
                  <c:v>25.373481500750589</c:v>
                </c:pt>
                <c:pt idx="417">
                  <c:v>25.372552976143968</c:v>
                </c:pt>
                <c:pt idx="418">
                  <c:v>25.371627866559805</c:v>
                </c:pt>
                <c:pt idx="419">
                  <c:v>25.370706358850818</c:v>
                </c:pt>
                <c:pt idx="420">
                  <c:v>25.369788391519222</c:v>
                </c:pt>
                <c:pt idx="421">
                  <c:v>25.368874017555527</c:v>
                </c:pt>
                <c:pt idx="422">
                  <c:v>25.367963112568578</c:v>
                </c:pt>
                <c:pt idx="423">
                  <c:v>25.367055612683401</c:v>
                </c:pt>
                <c:pt idx="424">
                  <c:v>25.366151658028816</c:v>
                </c:pt>
                <c:pt idx="425">
                  <c:v>25.365251035108216</c:v>
                </c:pt>
                <c:pt idx="426">
                  <c:v>25.364353770964716</c:v>
                </c:pt>
                <c:pt idx="427">
                  <c:v>25.363460005703249</c:v>
                </c:pt>
                <c:pt idx="428">
                  <c:v>25.362569701092951</c:v>
                </c:pt>
                <c:pt idx="429">
                  <c:v>25.361682773975005</c:v>
                </c:pt>
                <c:pt idx="430">
                  <c:v>25.360799274784579</c:v>
                </c:pt>
                <c:pt idx="431">
                  <c:v>25.359919054907223</c:v>
                </c:pt>
                <c:pt idx="432">
                  <c:v>25.359042006571936</c:v>
                </c:pt>
                <c:pt idx="433">
                  <c:v>25.35816844725316</c:v>
                </c:pt>
                <c:pt idx="434">
                  <c:v>25.357298229449274</c:v>
                </c:pt>
                <c:pt idx="435">
                  <c:v>25.356431135946082</c:v>
                </c:pt>
                <c:pt idx="436">
                  <c:v>25.355567392894358</c:v>
                </c:pt>
                <c:pt idx="437">
                  <c:v>25.354706963448329</c:v>
                </c:pt>
                <c:pt idx="438">
                  <c:v>25.353849715665881</c:v>
                </c:pt>
                <c:pt idx="439">
                  <c:v>25.352995747778198</c:v>
                </c:pt>
                <c:pt idx="440">
                  <c:v>25.352144886116211</c:v>
                </c:pt>
                <c:pt idx="441">
                  <c:v>25.35129711329909</c:v>
                </c:pt>
                <c:pt idx="442">
                  <c:v>25.350452588911228</c:v>
                </c:pt>
                <c:pt idx="443">
                  <c:v>25.349611209155704</c:v>
                </c:pt>
                <c:pt idx="444">
                  <c:v>25.348772955347012</c:v>
                </c:pt>
                <c:pt idx="445">
                  <c:v>25.347937809953788</c:v>
                </c:pt>
                <c:pt idx="446">
                  <c:v>25.347105843067176</c:v>
                </c:pt>
                <c:pt idx="447">
                  <c:v>25.346276882208549</c:v>
                </c:pt>
                <c:pt idx="448">
                  <c:v>25.345450866713048</c:v>
                </c:pt>
                <c:pt idx="449">
                  <c:v>25.344627888399131</c:v>
                </c:pt>
                <c:pt idx="450">
                  <c:v>25.343807929211994</c:v>
                </c:pt>
                <c:pt idx="451">
                  <c:v>25.342991126614812</c:v>
                </c:pt>
                <c:pt idx="452">
                  <c:v>25.342177327758719</c:v>
                </c:pt>
                <c:pt idx="453">
                  <c:v>25.34136640544482</c:v>
                </c:pt>
                <c:pt idx="454">
                  <c:v>25.340558428906629</c:v>
                </c:pt>
                <c:pt idx="455">
                  <c:v>25.339753400296647</c:v>
                </c:pt>
                <c:pt idx="456">
                  <c:v>25.33895125931873</c:v>
                </c:pt>
                <c:pt idx="457">
                  <c:v>25.338152075783729</c:v>
                </c:pt>
                <c:pt idx="458">
                  <c:v>25.33735562807383</c:v>
                </c:pt>
                <c:pt idx="459">
                  <c:v>25.336562010907446</c:v>
                </c:pt>
                <c:pt idx="460">
                  <c:v>25.335771314214067</c:v>
                </c:pt>
                <c:pt idx="461">
                  <c:v>25.334983430465325</c:v>
                </c:pt>
                <c:pt idx="462">
                  <c:v>25.334198340869751</c:v>
                </c:pt>
                <c:pt idx="463">
                  <c:v>25.333416093521926</c:v>
                </c:pt>
                <c:pt idx="464">
                  <c:v>25.332636532000421</c:v>
                </c:pt>
                <c:pt idx="465">
                  <c:v>25.331859773489533</c:v>
                </c:pt>
                <c:pt idx="466">
                  <c:v>25.331085751436746</c:v>
                </c:pt>
                <c:pt idx="467">
                  <c:v>25.330314269099535</c:v>
                </c:pt>
                <c:pt idx="468">
                  <c:v>25.32954553041338</c:v>
                </c:pt>
                <c:pt idx="469">
                  <c:v>25.32877953490604</c:v>
                </c:pt>
                <c:pt idx="470">
                  <c:v>25.328016019998358</c:v>
                </c:pt>
                <c:pt idx="471">
                  <c:v>25.327255098079902</c:v>
                </c:pt>
                <c:pt idx="472">
                  <c:v>25.326496859449794</c:v>
                </c:pt>
                <c:pt idx="473">
                  <c:v>25.325741194664634</c:v>
                </c:pt>
                <c:pt idx="474">
                  <c:v>25.324988083876178</c:v>
                </c:pt>
                <c:pt idx="475">
                  <c:v>25.324237525301132</c:v>
                </c:pt>
                <c:pt idx="476">
                  <c:v>25.323489523969954</c:v>
                </c:pt>
                <c:pt idx="477">
                  <c:v>25.322743967016677</c:v>
                </c:pt>
                <c:pt idx="478">
                  <c:v>25.322000946046661</c:v>
                </c:pt>
                <c:pt idx="479">
                  <c:v>25.321260129317746</c:v>
                </c:pt>
                <c:pt idx="480">
                  <c:v>25.320521738750362</c:v>
                </c:pt>
                <c:pt idx="481">
                  <c:v>25.319785909222471</c:v>
                </c:pt>
                <c:pt idx="482">
                  <c:v>25.31905246033325</c:v>
                </c:pt>
                <c:pt idx="483">
                  <c:v>25.318321440819858</c:v>
                </c:pt>
                <c:pt idx="484">
                  <c:v>25.317592690699023</c:v>
                </c:pt>
                <c:pt idx="485">
                  <c:v>25.316866324137973</c:v>
                </c:pt>
                <c:pt idx="486">
                  <c:v>25.316142339524578</c:v>
                </c:pt>
                <c:pt idx="487">
                  <c:v>25.315420557501014</c:v>
                </c:pt>
                <c:pt idx="488">
                  <c:v>25.314700868188808</c:v>
                </c:pt>
                <c:pt idx="489">
                  <c:v>25.313983469911673</c:v>
                </c:pt>
                <c:pt idx="490">
                  <c:v>25.313268272373268</c:v>
                </c:pt>
                <c:pt idx="491">
                  <c:v>25.312555163299781</c:v>
                </c:pt>
                <c:pt idx="492">
                  <c:v>25.311844295491685</c:v>
                </c:pt>
                <c:pt idx="493">
                  <c:v>25.311135646222489</c:v>
                </c:pt>
                <c:pt idx="494">
                  <c:v>25.310428947122663</c:v>
                </c:pt>
                <c:pt idx="495">
                  <c:v>25.309724485357549</c:v>
                </c:pt>
                <c:pt idx="496">
                  <c:v>25.309022080938316</c:v>
                </c:pt>
                <c:pt idx="497">
                  <c:v>25.308321600683048</c:v>
                </c:pt>
                <c:pt idx="498">
                  <c:v>25.307623149661655</c:v>
                </c:pt>
                <c:pt idx="499">
                  <c:v>25.306926749750918</c:v>
                </c:pt>
                <c:pt idx="500">
                  <c:v>25.30623239590393</c:v>
                </c:pt>
                <c:pt idx="501">
                  <c:v>25.305539907537309</c:v>
                </c:pt>
                <c:pt idx="502">
                  <c:v>25.304849151381045</c:v>
                </c:pt>
                <c:pt idx="503">
                  <c:v>25.304160209788467</c:v>
                </c:pt>
                <c:pt idx="504">
                  <c:v>25.30347336802701</c:v>
                </c:pt>
                <c:pt idx="505">
                  <c:v>25.302788268234281</c:v>
                </c:pt>
                <c:pt idx="506">
                  <c:v>25.302104994868316</c:v>
                </c:pt>
                <c:pt idx="507">
                  <c:v>25.301423634542967</c:v>
                </c:pt>
                <c:pt idx="508">
                  <c:v>25.300743958656529</c:v>
                </c:pt>
                <c:pt idx="509">
                  <c:v>25.300066008428367</c:v>
                </c:pt>
                <c:pt idx="510">
                  <c:v>25.299389514031745</c:v>
                </c:pt>
                <c:pt idx="511">
                  <c:v>25.298714846590709</c:v>
                </c:pt>
                <c:pt idx="512">
                  <c:v>25.298041825750065</c:v>
                </c:pt>
                <c:pt idx="513">
                  <c:v>25.297370423358238</c:v>
                </c:pt>
                <c:pt idx="514">
                  <c:v>25.296700700559889</c:v>
                </c:pt>
                <c:pt idx="515">
                  <c:v>25.296032454709472</c:v>
                </c:pt>
                <c:pt idx="516">
                  <c:v>25.295365833950015</c:v>
                </c:pt>
                <c:pt idx="517">
                  <c:v>25.294700636488219</c:v>
                </c:pt>
                <c:pt idx="518">
                  <c:v>25.294036987848944</c:v>
                </c:pt>
                <c:pt idx="519">
                  <c:v>25.293374728199282</c:v>
                </c:pt>
                <c:pt idx="520">
                  <c:v>25.292713808270715</c:v>
                </c:pt>
                <c:pt idx="521">
                  <c:v>25.292054378090192</c:v>
                </c:pt>
                <c:pt idx="522">
                  <c:v>25.291396320809309</c:v>
                </c:pt>
                <c:pt idx="523">
                  <c:v>25.290739455743573</c:v>
                </c:pt>
                <c:pt idx="524">
                  <c:v>25.290084221216851</c:v>
                </c:pt>
                <c:pt idx="525">
                  <c:v>25.289430144985726</c:v>
                </c:pt>
                <c:pt idx="526">
                  <c:v>25.288777247219912</c:v>
                </c:pt>
                <c:pt idx="527">
                  <c:v>25.288125568068935</c:v>
                </c:pt>
                <c:pt idx="528">
                  <c:v>25.287475123252893</c:v>
                </c:pt>
                <c:pt idx="529">
                  <c:v>25.28682602036573</c:v>
                </c:pt>
                <c:pt idx="530">
                  <c:v>25.286177836165987</c:v>
                </c:pt>
                <c:pt idx="531">
                  <c:v>25.285530788670762</c:v>
                </c:pt>
                <c:pt idx="532">
                  <c:v>25.284884940861623</c:v>
                </c:pt>
                <c:pt idx="533">
                  <c:v>25.284240093335395</c:v>
                </c:pt>
                <c:pt idx="534">
                  <c:v>25.283596553374498</c:v>
                </c:pt>
                <c:pt idx="535">
                  <c:v>25.282953966475461</c:v>
                </c:pt>
                <c:pt idx="536">
                  <c:v>25.282312467855427</c:v>
                </c:pt>
                <c:pt idx="537">
                  <c:v>25.28167190097755</c:v>
                </c:pt>
                <c:pt idx="538">
                  <c:v>25.281032399541512</c:v>
                </c:pt>
                <c:pt idx="539">
                  <c:v>25.280393770748653</c:v>
                </c:pt>
                <c:pt idx="540">
                  <c:v>25.279755927501093</c:v>
                </c:pt>
                <c:pt idx="541">
                  <c:v>25.279119009491144</c:v>
                </c:pt>
                <c:pt idx="542">
                  <c:v>25.278483224671138</c:v>
                </c:pt>
                <c:pt idx="543">
                  <c:v>25.277848267799399</c:v>
                </c:pt>
                <c:pt idx="544">
                  <c:v>25.277214263982476</c:v>
                </c:pt>
                <c:pt idx="545">
                  <c:v>25.276580911320941</c:v>
                </c:pt>
                <c:pt idx="546">
                  <c:v>25.275948667470814</c:v>
                </c:pt>
                <c:pt idx="547">
                  <c:v>25.275317195853262</c:v>
                </c:pt>
                <c:pt idx="548">
                  <c:v>25.27468648943314</c:v>
                </c:pt>
                <c:pt idx="549">
                  <c:v>25.274056724136649</c:v>
                </c:pt>
                <c:pt idx="550">
                  <c:v>25.273427741459844</c:v>
                </c:pt>
                <c:pt idx="551">
                  <c:v>25.272799699813664</c:v>
                </c:pt>
                <c:pt idx="552">
                  <c:v>25.272172493104062</c:v>
                </c:pt>
                <c:pt idx="553">
                  <c:v>25.271546420512674</c:v>
                </c:pt>
                <c:pt idx="554">
                  <c:v>25.270921398500167</c:v>
                </c:pt>
                <c:pt idx="555">
                  <c:v>25.270297538813196</c:v>
                </c:pt>
                <c:pt idx="556">
                  <c:v>25.269674892098106</c:v>
                </c:pt>
                <c:pt idx="557">
                  <c:v>25.269053394346326</c:v>
                </c:pt>
                <c:pt idx="558">
                  <c:v>25.268433049505163</c:v>
                </c:pt>
                <c:pt idx="559">
                  <c:v>25.267813773090552</c:v>
                </c:pt>
                <c:pt idx="560">
                  <c:v>25.267195767093185</c:v>
                </c:pt>
                <c:pt idx="561">
                  <c:v>25.266578926412823</c:v>
                </c:pt>
                <c:pt idx="562">
                  <c:v>25.265963167658288</c:v>
                </c:pt>
                <c:pt idx="563">
                  <c:v>25.265348737154984</c:v>
                </c:pt>
                <c:pt idx="564">
                  <c:v>25.264735397045058</c:v>
                </c:pt>
                <c:pt idx="565">
                  <c:v>25.264123171388622</c:v>
                </c:pt>
                <c:pt idx="566">
                  <c:v>25.263512287579037</c:v>
                </c:pt>
                <c:pt idx="567">
                  <c:v>25.262902506847627</c:v>
                </c:pt>
                <c:pt idx="568">
                  <c:v>25.262293832536191</c:v>
                </c:pt>
                <c:pt idx="569">
                  <c:v>25.261686533555963</c:v>
                </c:pt>
                <c:pt idx="570">
                  <c:v>25.261080261896058</c:v>
                </c:pt>
                <c:pt idx="571">
                  <c:v>25.260475287121466</c:v>
                </c:pt>
                <c:pt idx="572">
                  <c:v>25.259871678692107</c:v>
                </c:pt>
                <c:pt idx="573">
                  <c:v>25.259269198708832</c:v>
                </c:pt>
                <c:pt idx="574">
                  <c:v>25.258667715987112</c:v>
                </c:pt>
                <c:pt idx="575">
                  <c:v>25.258067633598191</c:v>
                </c:pt>
                <c:pt idx="576">
                  <c:v>25.257468603315601</c:v>
                </c:pt>
                <c:pt idx="577">
                  <c:v>25.2568708936764</c:v>
                </c:pt>
                <c:pt idx="578">
                  <c:v>25.256274574525996</c:v>
                </c:pt>
                <c:pt idx="579">
                  <c:v>25.255679340826841</c:v>
                </c:pt>
                <c:pt idx="580">
                  <c:v>25.255085417724963</c:v>
                </c:pt>
                <c:pt idx="581">
                  <c:v>25.254492675331754</c:v>
                </c:pt>
                <c:pt idx="582">
                  <c:v>25.253901318663328</c:v>
                </c:pt>
                <c:pt idx="583">
                  <c:v>25.253311148689839</c:v>
                </c:pt>
                <c:pt idx="584">
                  <c:v>25.252722171612785</c:v>
                </c:pt>
                <c:pt idx="585">
                  <c:v>25.252134679103172</c:v>
                </c:pt>
                <c:pt idx="586">
                  <c:v>25.251548276841877</c:v>
                </c:pt>
                <c:pt idx="587">
                  <c:v>25.250963165525196</c:v>
                </c:pt>
                <c:pt idx="588">
                  <c:v>25.250379395324885</c:v>
                </c:pt>
                <c:pt idx="589">
                  <c:v>25.249796834746927</c:v>
                </c:pt>
                <c:pt idx="590">
                  <c:v>25.249215553875736</c:v>
                </c:pt>
                <c:pt idx="591">
                  <c:v>25.248635469334307</c:v>
                </c:pt>
                <c:pt idx="592">
                  <c:v>25.248056760408435</c:v>
                </c:pt>
                <c:pt idx="593">
                  <c:v>25.247479274918192</c:v>
                </c:pt>
                <c:pt idx="594">
                  <c:v>25.24690314955831</c:v>
                </c:pt>
                <c:pt idx="595">
                  <c:v>25.246328231912194</c:v>
                </c:pt>
                <c:pt idx="596">
                  <c:v>25.245754613847122</c:v>
                </c:pt>
                <c:pt idx="597">
                  <c:v>25.245182385804387</c:v>
                </c:pt>
                <c:pt idx="598">
                  <c:v>25.244611394421209</c:v>
                </c:pt>
                <c:pt idx="599">
                  <c:v>25.244041776551811</c:v>
                </c:pt>
                <c:pt idx="600">
                  <c:v>25.243473467815008</c:v>
                </c:pt>
                <c:pt idx="601">
                  <c:v>25.24290653809032</c:v>
                </c:pt>
                <c:pt idx="602">
                  <c:v>25.242340854516495</c:v>
                </c:pt>
                <c:pt idx="603">
                  <c:v>25.24177648786565</c:v>
                </c:pt>
                <c:pt idx="604">
                  <c:v>25.24121343943736</c:v>
                </c:pt>
                <c:pt idx="605">
                  <c:v>25.24065179824116</c:v>
                </c:pt>
                <c:pt idx="606">
                  <c:v>25.240091324948608</c:v>
                </c:pt>
                <c:pt idx="607">
                  <c:v>25.239532154366376</c:v>
                </c:pt>
                <c:pt idx="608">
                  <c:v>25.238974309987036</c:v>
                </c:pt>
                <c:pt idx="609">
                  <c:v>25.238417969605418</c:v>
                </c:pt>
                <c:pt idx="610">
                  <c:v>25.237862782928467</c:v>
                </c:pt>
                <c:pt idx="611">
                  <c:v>25.237308927500486</c:v>
                </c:pt>
                <c:pt idx="612">
                  <c:v>25.236756493169647</c:v>
                </c:pt>
                <c:pt idx="613">
                  <c:v>25.236205481070684</c:v>
                </c:pt>
                <c:pt idx="614">
                  <c:v>25.235655648361647</c:v>
                </c:pt>
                <c:pt idx="615">
                  <c:v>25.235107218852832</c:v>
                </c:pt>
                <c:pt idx="616">
                  <c:v>25.234560282580805</c:v>
                </c:pt>
                <c:pt idx="617">
                  <c:v>25.234014617172718</c:v>
                </c:pt>
                <c:pt idx="618">
                  <c:v>25.233470358375349</c:v>
                </c:pt>
                <c:pt idx="619">
                  <c:v>25.23292735107179</c:v>
                </c:pt>
                <c:pt idx="620">
                  <c:v>25.232385684236711</c:v>
                </c:pt>
                <c:pt idx="621">
                  <c:v>25.231845379262865</c:v>
                </c:pt>
                <c:pt idx="622">
                  <c:v>25.231306348722772</c:v>
                </c:pt>
                <c:pt idx="623">
                  <c:v>25.230768639504813</c:v>
                </c:pt>
                <c:pt idx="624">
                  <c:v>25.230232115957033</c:v>
                </c:pt>
                <c:pt idx="625">
                  <c:v>25.229697022166032</c:v>
                </c:pt>
                <c:pt idx="626">
                  <c:v>25.229163336374942</c:v>
                </c:pt>
                <c:pt idx="627">
                  <c:v>25.228630991417216</c:v>
                </c:pt>
                <c:pt idx="628">
                  <c:v>25.228099898459572</c:v>
                </c:pt>
                <c:pt idx="629">
                  <c:v>25.227570232841121</c:v>
                </c:pt>
                <c:pt idx="630">
                  <c:v>25.227041995287514</c:v>
                </c:pt>
                <c:pt idx="631">
                  <c:v>25.226514986993791</c:v>
                </c:pt>
                <c:pt idx="632">
                  <c:v>25.225989270323076</c:v>
                </c:pt>
                <c:pt idx="633">
                  <c:v>25.225464957678263</c:v>
                </c:pt>
                <c:pt idx="634">
                  <c:v>25.224941912440197</c:v>
                </c:pt>
                <c:pt idx="635">
                  <c:v>25.224420181019379</c:v>
                </c:pt>
                <c:pt idx="636">
                  <c:v>25.223899958894588</c:v>
                </c:pt>
                <c:pt idx="637">
                  <c:v>25.223381068900078</c:v>
                </c:pt>
                <c:pt idx="638">
                  <c:v>25.222863422094143</c:v>
                </c:pt>
                <c:pt idx="639">
                  <c:v>25.222347083612494</c:v>
                </c:pt>
                <c:pt idx="640">
                  <c:v>25.221832161076069</c:v>
                </c:pt>
                <c:pt idx="641">
                  <c:v>25.221318408684784</c:v>
                </c:pt>
                <c:pt idx="642">
                  <c:v>25.22080613603832</c:v>
                </c:pt>
                <c:pt idx="643">
                  <c:v>25.220295205602177</c:v>
                </c:pt>
                <c:pt idx="644">
                  <c:v>25.219785508198228</c:v>
                </c:pt>
                <c:pt idx="645">
                  <c:v>25.219277061243741</c:v>
                </c:pt>
                <c:pt idx="646">
                  <c:v>25.218770064114128</c:v>
                </c:pt>
                <c:pt idx="647">
                  <c:v>25.218264224591898</c:v>
                </c:pt>
                <c:pt idx="648">
                  <c:v>25.217759939196526</c:v>
                </c:pt>
                <c:pt idx="649">
                  <c:v>25.217256894750946</c:v>
                </c:pt>
                <c:pt idx="650">
                  <c:v>25.21675515597591</c:v>
                </c:pt>
                <c:pt idx="651">
                  <c:v>25.216254699164853</c:v>
                </c:pt>
                <c:pt idx="652">
                  <c:v>25.215755474911902</c:v>
                </c:pt>
                <c:pt idx="653">
                  <c:v>25.215257548858716</c:v>
                </c:pt>
                <c:pt idx="654">
                  <c:v>25.214761003512489</c:v>
                </c:pt>
                <c:pt idx="655">
                  <c:v>25.21426581606579</c:v>
                </c:pt>
                <c:pt idx="656">
                  <c:v>25.213771672684867</c:v>
                </c:pt>
                <c:pt idx="657">
                  <c:v>25.213278833976361</c:v>
                </c:pt>
                <c:pt idx="658">
                  <c:v>25.21278741072102</c:v>
                </c:pt>
                <c:pt idx="659">
                  <c:v>25.212297264526214</c:v>
                </c:pt>
                <c:pt idx="660">
                  <c:v>25.211808236201492</c:v>
                </c:pt>
                <c:pt idx="661">
                  <c:v>25.211320633390542</c:v>
                </c:pt>
                <c:pt idx="662">
                  <c:v>25.210834296770006</c:v>
                </c:pt>
                <c:pt idx="663">
                  <c:v>25.210349155250864</c:v>
                </c:pt>
                <c:pt idx="664">
                  <c:v>25.209865205643567</c:v>
                </c:pt>
                <c:pt idx="665">
                  <c:v>25.209382665347437</c:v>
                </c:pt>
                <c:pt idx="666">
                  <c:v>25.20890144366005</c:v>
                </c:pt>
                <c:pt idx="667">
                  <c:v>25.208421315183752</c:v>
                </c:pt>
                <c:pt idx="668">
                  <c:v>25.207942430539042</c:v>
                </c:pt>
                <c:pt idx="669">
                  <c:v>25.207464764582941</c:v>
                </c:pt>
                <c:pt idx="670">
                  <c:v>25.206988423362208</c:v>
                </c:pt>
                <c:pt idx="671">
                  <c:v>25.206513226793042</c:v>
                </c:pt>
                <c:pt idx="672">
                  <c:v>25.206039280448294</c:v>
                </c:pt>
                <c:pt idx="673">
                  <c:v>25.205566559875724</c:v>
                </c:pt>
                <c:pt idx="674">
                  <c:v>25.205095061519852</c:v>
                </c:pt>
                <c:pt idx="675">
                  <c:v>25.204624693595399</c:v>
                </c:pt>
                <c:pt idx="676">
                  <c:v>25.204155540802656</c:v>
                </c:pt>
                <c:pt idx="677">
                  <c:v>25.203687775395437</c:v>
                </c:pt>
                <c:pt idx="678">
                  <c:v>25.203221197970343</c:v>
                </c:pt>
                <c:pt idx="679">
                  <c:v>25.202755825302514</c:v>
                </c:pt>
                <c:pt idx="680">
                  <c:v>25.202291674210052</c:v>
                </c:pt>
                <c:pt idx="681">
                  <c:v>25.201828721147365</c:v>
                </c:pt>
                <c:pt idx="682">
                  <c:v>25.201366720282813</c:v>
                </c:pt>
                <c:pt idx="683">
                  <c:v>25.200906153352122</c:v>
                </c:pt>
                <c:pt idx="684">
                  <c:v>25.200446686343263</c:v>
                </c:pt>
                <c:pt idx="685">
                  <c:v>25.19998849237297</c:v>
                </c:pt>
                <c:pt idx="686">
                  <c:v>25.199531371554063</c:v>
                </c:pt>
                <c:pt idx="687">
                  <c:v>25.199075604739665</c:v>
                </c:pt>
                <c:pt idx="688">
                  <c:v>25.198621012973096</c:v>
                </c:pt>
                <c:pt idx="689">
                  <c:v>25.198167505507488</c:v>
                </c:pt>
                <c:pt idx="690">
                  <c:v>25.197715099333458</c:v>
                </c:pt>
                <c:pt idx="691">
                  <c:v>25.197263770376086</c:v>
                </c:pt>
                <c:pt idx="692">
                  <c:v>25.196813603651368</c:v>
                </c:pt>
                <c:pt idx="693">
                  <c:v>25.196364771693215</c:v>
                </c:pt>
                <c:pt idx="694">
                  <c:v>25.195917096178388</c:v>
                </c:pt>
                <c:pt idx="695">
                  <c:v>25.195470417992851</c:v>
                </c:pt>
                <c:pt idx="696">
                  <c:v>25.195024868770989</c:v>
                </c:pt>
                <c:pt idx="697">
                  <c:v>25.194580466179897</c:v>
                </c:pt>
                <c:pt idx="698">
                  <c:v>25.194137362665561</c:v>
                </c:pt>
                <c:pt idx="699">
                  <c:v>25.193695311653986</c:v>
                </c:pt>
                <c:pt idx="700">
                  <c:v>25.193254419288756</c:v>
                </c:pt>
                <c:pt idx="701">
                  <c:v>25.192814816614906</c:v>
                </c:pt>
                <c:pt idx="702">
                  <c:v>25.192376103117823</c:v>
                </c:pt>
                <c:pt idx="703">
                  <c:v>25.191938761876688</c:v>
                </c:pt>
                <c:pt idx="704">
                  <c:v>25.191502479965969</c:v>
                </c:pt>
                <c:pt idx="705">
                  <c:v>25.191067321985699</c:v>
                </c:pt>
                <c:pt idx="706">
                  <c:v>25.190633285300649</c:v>
                </c:pt>
                <c:pt idx="707">
                  <c:v>25.190200347082417</c:v>
                </c:pt>
                <c:pt idx="708">
                  <c:v>25.189768457727002</c:v>
                </c:pt>
                <c:pt idx="709">
                  <c:v>25.189337748599726</c:v>
                </c:pt>
                <c:pt idx="710">
                  <c:v>25.188908083384131</c:v>
                </c:pt>
                <c:pt idx="711">
                  <c:v>25.188479527460053</c:v>
                </c:pt>
                <c:pt idx="712">
                  <c:v>25.188052098901903</c:v>
                </c:pt>
                <c:pt idx="713">
                  <c:v>25.18762577457386</c:v>
                </c:pt>
                <c:pt idx="714">
                  <c:v>25.187200531503525</c:v>
                </c:pt>
                <c:pt idx="715">
                  <c:v>25.186776300047068</c:v>
                </c:pt>
                <c:pt idx="716">
                  <c:v>25.186353320826246</c:v>
                </c:pt>
                <c:pt idx="717">
                  <c:v>25.185931391006037</c:v>
                </c:pt>
                <c:pt idx="718">
                  <c:v>25.185510621025909</c:v>
                </c:pt>
                <c:pt idx="719">
                  <c:v>25.185090854431799</c:v>
                </c:pt>
                <c:pt idx="720">
                  <c:v>25.184672263958223</c:v>
                </c:pt>
                <c:pt idx="721">
                  <c:v>25.184254672886283</c:v>
                </c:pt>
                <c:pt idx="722">
                  <c:v>25.183838252920509</c:v>
                </c:pt>
                <c:pt idx="723">
                  <c:v>25.183422760502797</c:v>
                </c:pt>
                <c:pt idx="724">
                  <c:v>25.183008326606167</c:v>
                </c:pt>
                <c:pt idx="725">
                  <c:v>25.182594902405615</c:v>
                </c:pt>
                <c:pt idx="726">
                  <c:v>25.182182619819102</c:v>
                </c:pt>
                <c:pt idx="727">
                  <c:v>25.181771475754406</c:v>
                </c:pt>
                <c:pt idx="728">
                  <c:v>25.181361354869775</c:v>
                </c:pt>
                <c:pt idx="729">
                  <c:v>25.180952454952145</c:v>
                </c:pt>
                <c:pt idx="730">
                  <c:v>25.180544442925925</c:v>
                </c:pt>
                <c:pt idx="731">
                  <c:v>25.180137558183073</c:v>
                </c:pt>
                <c:pt idx="732">
                  <c:v>25.179731597053046</c:v>
                </c:pt>
                <c:pt idx="733">
                  <c:v>25.179326824409394</c:v>
                </c:pt>
                <c:pt idx="734">
                  <c:v>25.178923124040971</c:v>
                </c:pt>
                <c:pt idx="735">
                  <c:v>25.178520383855144</c:v>
                </c:pt>
                <c:pt idx="736">
                  <c:v>25.178118776759124</c:v>
                </c:pt>
                <c:pt idx="737">
                  <c:v>25.177718210828928</c:v>
                </c:pt>
                <c:pt idx="738">
                  <c:v>25.177318838624799</c:v>
                </c:pt>
                <c:pt idx="739">
                  <c:v>25.176920346920145</c:v>
                </c:pt>
                <c:pt idx="740">
                  <c:v>25.176522886453604</c:v>
                </c:pt>
                <c:pt idx="741">
                  <c:v>25.176126475829214</c:v>
                </c:pt>
                <c:pt idx="742">
                  <c:v>25.17573113691185</c:v>
                </c:pt>
                <c:pt idx="743">
                  <c:v>25.175336819287576</c:v>
                </c:pt>
                <c:pt idx="744">
                  <c:v>25.174943520725979</c:v>
                </c:pt>
                <c:pt idx="745">
                  <c:v>25.174551169951581</c:v>
                </c:pt>
                <c:pt idx="746">
                  <c:v>25.174159829982372</c:v>
                </c:pt>
                <c:pt idx="747">
                  <c:v>25.173769565512625</c:v>
                </c:pt>
                <c:pt idx="748">
                  <c:v>25.173380325730644</c:v>
                </c:pt>
                <c:pt idx="749">
                  <c:v>25.172991998193222</c:v>
                </c:pt>
                <c:pt idx="750">
                  <c:v>25.172604512127503</c:v>
                </c:pt>
                <c:pt idx="751">
                  <c:v>25.172218193785476</c:v>
                </c:pt>
                <c:pt idx="752">
                  <c:v>25.1718328221387</c:v>
                </c:pt>
                <c:pt idx="753">
                  <c:v>25.171448367531088</c:v>
                </c:pt>
                <c:pt idx="754">
                  <c:v>25.171064981069669</c:v>
                </c:pt>
                <c:pt idx="755">
                  <c:v>25.170682503925217</c:v>
                </c:pt>
                <c:pt idx="756">
                  <c:v>25.17030106544987</c:v>
                </c:pt>
                <c:pt idx="757">
                  <c:v>25.169920749391078</c:v>
                </c:pt>
                <c:pt idx="758">
                  <c:v>25.169541154437599</c:v>
                </c:pt>
                <c:pt idx="759">
                  <c:v>25.169162607066198</c:v>
                </c:pt>
                <c:pt idx="760">
                  <c:v>25.168785102619346</c:v>
                </c:pt>
                <c:pt idx="761">
                  <c:v>25.168408395466827</c:v>
                </c:pt>
                <c:pt idx="762">
                  <c:v>25.168032702440211</c:v>
                </c:pt>
                <c:pt idx="763">
                  <c:v>25.167657886058365</c:v>
                </c:pt>
                <c:pt idx="764">
                  <c:v>25.167283987721742</c:v>
                </c:pt>
                <c:pt idx="765">
                  <c:v>25.166911112656521</c:v>
                </c:pt>
                <c:pt idx="766">
                  <c:v>25.166539080913775</c:v>
                </c:pt>
                <c:pt idx="767">
                  <c:v>25.166167909813087</c:v>
                </c:pt>
                <c:pt idx="768">
                  <c:v>25.165797816861676</c:v>
                </c:pt>
                <c:pt idx="769">
                  <c:v>25.165428642997593</c:v>
                </c:pt>
                <c:pt idx="770">
                  <c:v>25.165060473000537</c:v>
                </c:pt>
                <c:pt idx="771">
                  <c:v>25.164693282347244</c:v>
                </c:pt>
                <c:pt idx="772">
                  <c:v>25.164326912310624</c:v>
                </c:pt>
                <c:pt idx="773">
                  <c:v>25.163961447808113</c:v>
                </c:pt>
                <c:pt idx="774">
                  <c:v>25.163596904997817</c:v>
                </c:pt>
                <c:pt idx="775">
                  <c:v>25.163233327142692</c:v>
                </c:pt>
                <c:pt idx="776">
                  <c:v>25.162870489003584</c:v>
                </c:pt>
                <c:pt idx="777">
                  <c:v>25.162508541517401</c:v>
                </c:pt>
                <c:pt idx="778">
                  <c:v>25.162147568498586</c:v>
                </c:pt>
                <c:pt idx="779">
                  <c:v>25.161787391427197</c:v>
                </c:pt>
                <c:pt idx="780">
                  <c:v>25.161428094402343</c:v>
                </c:pt>
                <c:pt idx="781">
                  <c:v>25.161069606534276</c:v>
                </c:pt>
                <c:pt idx="782">
                  <c:v>25.160711904189323</c:v>
                </c:pt>
                <c:pt idx="783">
                  <c:v>25.160355225846949</c:v>
                </c:pt>
                <c:pt idx="784">
                  <c:v>25.159999480284945</c:v>
                </c:pt>
                <c:pt idx="785">
                  <c:v>25.159644531242993</c:v>
                </c:pt>
                <c:pt idx="786">
                  <c:v>25.159290595614138</c:v>
                </c:pt>
                <c:pt idx="787">
                  <c:v>25.158937361887308</c:v>
                </c:pt>
                <c:pt idx="788">
                  <c:v>25.158584980860507</c:v>
                </c:pt>
                <c:pt idx="789">
                  <c:v>25.158233448828931</c:v>
                </c:pt>
                <c:pt idx="790">
                  <c:v>25.157882674961943</c:v>
                </c:pt>
                <c:pt idx="791">
                  <c:v>25.157532765073086</c:v>
                </c:pt>
                <c:pt idx="792">
                  <c:v>25.157183673381603</c:v>
                </c:pt>
                <c:pt idx="793">
                  <c:v>25.156835505556124</c:v>
                </c:pt>
                <c:pt idx="794">
                  <c:v>25.156488257955498</c:v>
                </c:pt>
                <c:pt idx="795">
                  <c:v>25.156141818859929</c:v>
                </c:pt>
                <c:pt idx="796">
                  <c:v>25.155796206192889</c:v>
                </c:pt>
                <c:pt idx="797">
                  <c:v>25.15545134890921</c:v>
                </c:pt>
                <c:pt idx="798">
                  <c:v>25.155107243930068</c:v>
                </c:pt>
                <c:pt idx="799">
                  <c:v>25.154764108468591</c:v>
                </c:pt>
                <c:pt idx="800">
                  <c:v>25.154421542879884</c:v>
                </c:pt>
                <c:pt idx="801">
                  <c:v>25.1540800070679</c:v>
                </c:pt>
                <c:pt idx="802">
                  <c:v>25.153739141301337</c:v>
                </c:pt>
                <c:pt idx="803">
                  <c:v>25.153399076454566</c:v>
                </c:pt>
                <c:pt idx="804">
                  <c:v>25.153059941787564</c:v>
                </c:pt>
                <c:pt idx="805">
                  <c:v>25.152721531934066</c:v>
                </c:pt>
                <c:pt idx="806">
                  <c:v>25.152383910862032</c:v>
                </c:pt>
                <c:pt idx="807">
                  <c:v>25.15204714091951</c:v>
                </c:pt>
                <c:pt idx="808">
                  <c:v>25.151711016986557</c:v>
                </c:pt>
                <c:pt idx="809">
                  <c:v>25.151375647576895</c:v>
                </c:pt>
                <c:pt idx="810">
                  <c:v>25.151041135992934</c:v>
                </c:pt>
                <c:pt idx="811">
                  <c:v>25.150707478949005</c:v>
                </c:pt>
                <c:pt idx="812">
                  <c:v>25.150374562402586</c:v>
                </c:pt>
                <c:pt idx="813">
                  <c:v>25.150042335830587</c:v>
                </c:pt>
                <c:pt idx="814">
                  <c:v>25.149710882712373</c:v>
                </c:pt>
                <c:pt idx="815">
                  <c:v>25.149380068432666</c:v>
                </c:pt>
                <c:pt idx="816">
                  <c:v>25.1490501717883</c:v>
                </c:pt>
                <c:pt idx="817">
                  <c:v>25.14872085845402</c:v>
                </c:pt>
                <c:pt idx="818">
                  <c:v>25.148392431313958</c:v>
                </c:pt>
                <c:pt idx="819">
                  <c:v>25.148064710698691</c:v>
                </c:pt>
                <c:pt idx="820">
                  <c:v>25.147737623580287</c:v>
                </c:pt>
                <c:pt idx="821">
                  <c:v>25.147411118441209</c:v>
                </c:pt>
                <c:pt idx="822">
                  <c:v>25.147085477693711</c:v>
                </c:pt>
                <c:pt idx="823">
                  <c:v>25.146760628228257</c:v>
                </c:pt>
                <c:pt idx="824">
                  <c:v>25.146436476978273</c:v>
                </c:pt>
                <c:pt idx="825">
                  <c:v>25.146112862489311</c:v>
                </c:pt>
                <c:pt idx="826">
                  <c:v>25.14579006749543</c:v>
                </c:pt>
                <c:pt idx="827">
                  <c:v>25.145467796546825</c:v>
                </c:pt>
                <c:pt idx="828">
                  <c:v>25.145146285858594</c:v>
                </c:pt>
                <c:pt idx="829">
                  <c:v>25.144825595400626</c:v>
                </c:pt>
                <c:pt idx="830">
                  <c:v>25.144505564149547</c:v>
                </c:pt>
                <c:pt idx="831">
                  <c:v>25.144185876549525</c:v>
                </c:pt>
                <c:pt idx="832">
                  <c:v>25.143866989189938</c:v>
                </c:pt>
                <c:pt idx="833">
                  <c:v>25.143548719980608</c:v>
                </c:pt>
                <c:pt idx="834">
                  <c:v>25.143231190994999</c:v>
                </c:pt>
                <c:pt idx="835">
                  <c:v>25.14291419982645</c:v>
                </c:pt>
                <c:pt idx="836">
                  <c:v>25.142597760220053</c:v>
                </c:pt>
                <c:pt idx="837">
                  <c:v>25.142281977721627</c:v>
                </c:pt>
                <c:pt idx="838">
                  <c:v>25.141966887293439</c:v>
                </c:pt>
                <c:pt idx="839">
                  <c:v>25.141652239277217</c:v>
                </c:pt>
                <c:pt idx="840">
                  <c:v>25.141338181831635</c:v>
                </c:pt>
                <c:pt idx="841">
                  <c:v>25.141024707205766</c:v>
                </c:pt>
                <c:pt idx="842">
                  <c:v>25.140711917218713</c:v>
                </c:pt>
                <c:pt idx="843">
                  <c:v>25.14039976301915</c:v>
                </c:pt>
                <c:pt idx="844">
                  <c:v>25.140087995844262</c:v>
                </c:pt>
                <c:pt idx="845">
                  <c:v>25.139776938228792</c:v>
                </c:pt>
                <c:pt idx="846">
                  <c:v>25.13946636238245</c:v>
                </c:pt>
                <c:pt idx="847">
                  <c:v>25.139156415252913</c:v>
                </c:pt>
                <c:pt idx="848">
                  <c:v>25.138846915265137</c:v>
                </c:pt>
                <c:pt idx="849">
                  <c:v>25.138538030541667</c:v>
                </c:pt>
                <c:pt idx="850">
                  <c:v>25.138229599544573</c:v>
                </c:pt>
                <c:pt idx="851">
                  <c:v>25.137921640952197</c:v>
                </c:pt>
                <c:pt idx="852">
                  <c:v>25.137614189402598</c:v>
                </c:pt>
                <c:pt idx="853">
                  <c:v>25.137307413199778</c:v>
                </c:pt>
                <c:pt idx="854">
                  <c:v>25.137001063838682</c:v>
                </c:pt>
                <c:pt idx="855">
                  <c:v>25.136695113478975</c:v>
                </c:pt>
                <c:pt idx="856">
                  <c:v>25.136389576727463</c:v>
                </c:pt>
                <c:pt idx="857">
                  <c:v>25.136084647147655</c:v>
                </c:pt>
                <c:pt idx="858">
                  <c:v>25.13578011793939</c:v>
                </c:pt>
                <c:pt idx="859">
                  <c:v>25.135476048901552</c:v>
                </c:pt>
                <c:pt idx="860">
                  <c:v>25.1351725212592</c:v>
                </c:pt>
                <c:pt idx="861">
                  <c:v>25.134869353520791</c:v>
                </c:pt>
                <c:pt idx="862">
                  <c:v>25.134566781823974</c:v>
                </c:pt>
                <c:pt idx="863">
                  <c:v>25.134264557741165</c:v>
                </c:pt>
                <c:pt idx="864">
                  <c:v>25.133962674509025</c:v>
                </c:pt>
                <c:pt idx="865">
                  <c:v>25.133661080021472</c:v>
                </c:pt>
                <c:pt idx="866">
                  <c:v>25.133360123031991</c:v>
                </c:pt>
                <c:pt idx="867">
                  <c:v>25.133059596328945</c:v>
                </c:pt>
                <c:pt idx="868">
                  <c:v>25.132759386178524</c:v>
                </c:pt>
                <c:pt idx="869">
                  <c:v>25.132459486490671</c:v>
                </c:pt>
                <c:pt idx="870">
                  <c:v>25.132160132755317</c:v>
                </c:pt>
                <c:pt idx="871">
                  <c:v>25.131861032162327</c:v>
                </c:pt>
                <c:pt idx="872">
                  <c:v>25.131562378910225</c:v>
                </c:pt>
                <c:pt idx="873">
                  <c:v>25.131264033852748</c:v>
                </c:pt>
                <c:pt idx="874">
                  <c:v>25.130966213130804</c:v>
                </c:pt>
                <c:pt idx="875">
                  <c:v>25.13066866990162</c:v>
                </c:pt>
                <c:pt idx="876">
                  <c:v>25.130371486460941</c:v>
                </c:pt>
                <c:pt idx="877">
                  <c:v>25.13007457021072</c:v>
                </c:pt>
                <c:pt idx="878">
                  <c:v>25.129778004509451</c:v>
                </c:pt>
                <c:pt idx="879">
                  <c:v>25.1294818717971</c:v>
                </c:pt>
                <c:pt idx="880">
                  <c:v>25.129186080148141</c:v>
                </c:pt>
                <c:pt idx="881">
                  <c:v>25.128890625167074</c:v>
                </c:pt>
                <c:pt idx="882">
                  <c:v>25.128595435528801</c:v>
                </c:pt>
                <c:pt idx="883">
                  <c:v>25.128300486853949</c:v>
                </c:pt>
                <c:pt idx="884">
                  <c:v>25.128006016753762</c:v>
                </c:pt>
                <c:pt idx="885">
                  <c:v>25.127711866935819</c:v>
                </c:pt>
                <c:pt idx="886">
                  <c:v>25.127417946172159</c:v>
                </c:pt>
                <c:pt idx="887">
                  <c:v>25.127124512802865</c:v>
                </c:pt>
                <c:pt idx="888">
                  <c:v>25.126831301180133</c:v>
                </c:pt>
                <c:pt idx="889">
                  <c:v>25.126538395320122</c:v>
                </c:pt>
                <c:pt idx="890">
                  <c:v>25.1262458579479</c:v>
                </c:pt>
                <c:pt idx="891">
                  <c:v>25.125953572690182</c:v>
                </c:pt>
                <c:pt idx="892">
                  <c:v>25.125661540959264</c:v>
                </c:pt>
                <c:pt idx="893">
                  <c:v>25.125369821654999</c:v>
                </c:pt>
                <c:pt idx="894">
                  <c:v>25.125078324132001</c:v>
                </c:pt>
                <c:pt idx="895">
                  <c:v>25.124787024075058</c:v>
                </c:pt>
                <c:pt idx="896">
                  <c:v>25.124496072646913</c:v>
                </c:pt>
                <c:pt idx="897">
                  <c:v>25.124205400117596</c:v>
                </c:pt>
                <c:pt idx="898">
                  <c:v>25.123915003755286</c:v>
                </c:pt>
                <c:pt idx="899">
                  <c:v>25.12362496759259</c:v>
                </c:pt>
                <c:pt idx="900">
                  <c:v>25.123335200856012</c:v>
                </c:pt>
                <c:pt idx="901">
                  <c:v>25.123045701870101</c:v>
                </c:pt>
                <c:pt idx="902">
                  <c:v>25.122756400119183</c:v>
                </c:pt>
                <c:pt idx="903">
                  <c:v>25.122467513650811</c:v>
                </c:pt>
                <c:pt idx="904">
                  <c:v>25.122178798582794</c:v>
                </c:pt>
                <c:pt idx="905">
                  <c:v>25.121890406461251</c:v>
                </c:pt>
                <c:pt idx="906">
                  <c:v>25.121602267337369</c:v>
                </c:pt>
                <c:pt idx="907">
                  <c:v>25.121314245609479</c:v>
                </c:pt>
                <c:pt idx="908">
                  <c:v>25.121026518662241</c:v>
                </c:pt>
                <c:pt idx="909">
                  <c:v>25.120739058275507</c:v>
                </c:pt>
                <c:pt idx="910">
                  <c:v>25.120451842687753</c:v>
                </c:pt>
                <c:pt idx="911">
                  <c:v>25.120164956343821</c:v>
                </c:pt>
                <c:pt idx="912">
                  <c:v>25.119878222766861</c:v>
                </c:pt>
                <c:pt idx="913">
                  <c:v>25.119591572802413</c:v>
                </c:pt>
                <c:pt idx="914">
                  <c:v>25.119305400972472</c:v>
                </c:pt>
                <c:pt idx="915">
                  <c:v>25.119019289221505</c:v>
                </c:pt>
                <c:pt idx="916">
                  <c:v>25.118733344493837</c:v>
                </c:pt>
                <c:pt idx="917">
                  <c:v>25.118447632078183</c:v>
                </c:pt>
                <c:pt idx="918">
                  <c:v>25.118162238037129</c:v>
                </c:pt>
                <c:pt idx="919">
                  <c:v>25.117877228609967</c:v>
                </c:pt>
                <c:pt idx="920">
                  <c:v>25.117592381223677</c:v>
                </c:pt>
                <c:pt idx="921">
                  <c:v>25.117307828375434</c:v>
                </c:pt>
                <c:pt idx="922">
                  <c:v>25.117023415180277</c:v>
                </c:pt>
                <c:pt idx="923">
                  <c:v>25.116739227419082</c:v>
                </c:pt>
                <c:pt idx="924">
                  <c:v>25.116455110629513</c:v>
                </c:pt>
                <c:pt idx="925">
                  <c:v>25.116171371832696</c:v>
                </c:pt>
                <c:pt idx="926">
                  <c:v>25.115887788988079</c:v>
                </c:pt>
                <c:pt idx="927">
                  <c:v>25.115604407405201</c:v>
                </c:pt>
                <c:pt idx="928">
                  <c:v>25.115321334478093</c:v>
                </c:pt>
                <c:pt idx="929">
                  <c:v>25.115038481568963</c:v>
                </c:pt>
                <c:pt idx="930">
                  <c:v>25.114755781167517</c:v>
                </c:pt>
                <c:pt idx="931">
                  <c:v>25.11447336517719</c:v>
                </c:pt>
                <c:pt idx="932">
                  <c:v>25.114191166665453</c:v>
                </c:pt>
                <c:pt idx="933">
                  <c:v>25.113909185665712</c:v>
                </c:pt>
                <c:pt idx="934">
                  <c:v>25.113627574586687</c:v>
                </c:pt>
                <c:pt idx="935">
                  <c:v>25.113345937116705</c:v>
                </c:pt>
                <c:pt idx="936">
                  <c:v>25.113064447868418</c:v>
                </c:pt>
                <c:pt idx="937">
                  <c:v>25.1127833062896</c:v>
                </c:pt>
                <c:pt idx="938">
                  <c:v>25.112502398624045</c:v>
                </c:pt>
                <c:pt idx="939">
                  <c:v>25.11222170393723</c:v>
                </c:pt>
                <c:pt idx="940">
                  <c:v>25.111941067808093</c:v>
                </c:pt>
                <c:pt idx="941">
                  <c:v>25.111660798003189</c:v>
                </c:pt>
                <c:pt idx="942">
                  <c:v>25.111380651308075</c:v>
                </c:pt>
                <c:pt idx="943">
                  <c:v>25.111100736099743</c:v>
                </c:pt>
                <c:pt idx="944">
                  <c:v>25.110821163636466</c:v>
                </c:pt>
                <c:pt idx="945">
                  <c:v>25.11054173323674</c:v>
                </c:pt>
                <c:pt idx="946">
                  <c:v>25.110262511504253</c:v>
                </c:pt>
                <c:pt idx="947">
                  <c:v>25.109983430314657</c:v>
                </c:pt>
                <c:pt idx="948">
                  <c:v>25.109704777067137</c:v>
                </c:pt>
                <c:pt idx="949">
                  <c:v>25.109426088077022</c:v>
                </c:pt>
                <c:pt idx="950">
                  <c:v>25.109147691994995</c:v>
                </c:pt>
                <c:pt idx="951">
                  <c:v>25.108869587605092</c:v>
                </c:pt>
                <c:pt idx="952">
                  <c:v>25.108591686875542</c:v>
                </c:pt>
                <c:pt idx="953">
                  <c:v>25.108313747538087</c:v>
                </c:pt>
                <c:pt idx="954">
                  <c:v>25.10803623133787</c:v>
                </c:pt>
                <c:pt idx="955">
                  <c:v>25.107758761779035</c:v>
                </c:pt>
                <c:pt idx="956">
                  <c:v>25.107481646661583</c:v>
                </c:pt>
                <c:pt idx="957">
                  <c:v>25.107204818593601</c:v>
                </c:pt>
                <c:pt idx="958">
                  <c:v>25.106928101735718</c:v>
                </c:pt>
                <c:pt idx="959">
                  <c:v>25.106651515757321</c:v>
                </c:pt>
                <c:pt idx="960">
                  <c:v>25.106375038244444</c:v>
                </c:pt>
                <c:pt idx="961">
                  <c:v>25.106098910636735</c:v>
                </c:pt>
                <c:pt idx="962">
                  <c:v>25.105822977351245</c:v>
                </c:pt>
                <c:pt idx="963">
                  <c:v>25.105547083163902</c:v>
                </c:pt>
                <c:pt idx="964">
                  <c:v>25.105271535520629</c:v>
                </c:pt>
                <c:pt idx="965">
                  <c:v>25.104996024740409</c:v>
                </c:pt>
                <c:pt idx="966">
                  <c:v>25.104720704415733</c:v>
                </c:pt>
                <c:pt idx="967">
                  <c:v>25.104445681927043</c:v>
                </c:pt>
                <c:pt idx="968">
                  <c:v>25.104170827708145</c:v>
                </c:pt>
                <c:pt idx="969">
                  <c:v>25.103896006641133</c:v>
                </c:pt>
                <c:pt idx="970">
                  <c:v>25.103621680572182</c:v>
                </c:pt>
                <c:pt idx="971">
                  <c:v>25.103347452986402</c:v>
                </c:pt>
                <c:pt idx="972">
                  <c:v>25.103073410106592</c:v>
                </c:pt>
                <c:pt idx="973">
                  <c:v>25.102799417494193</c:v>
                </c:pt>
                <c:pt idx="974">
                  <c:v>25.102525519978787</c:v>
                </c:pt>
                <c:pt idx="975">
                  <c:v>25.102251958433158</c:v>
                </c:pt>
                <c:pt idx="976">
                  <c:v>25.101978644611712</c:v>
                </c:pt>
                <c:pt idx="977">
                  <c:v>25.101705356246207</c:v>
                </c:pt>
                <c:pt idx="978">
                  <c:v>25.101432334939574</c:v>
                </c:pt>
                <c:pt idx="979">
                  <c:v>25.101159491651021</c:v>
                </c:pt>
                <c:pt idx="980">
                  <c:v>25.100886980059066</c:v>
                </c:pt>
                <c:pt idx="981">
                  <c:v>25.100614557791946</c:v>
                </c:pt>
                <c:pt idx="982">
                  <c:v>25.100342245301729</c:v>
                </c:pt>
                <c:pt idx="983">
                  <c:v>25.100070129316585</c:v>
                </c:pt>
                <c:pt idx="984">
                  <c:v>25.099798080257138</c:v>
                </c:pt>
                <c:pt idx="985">
                  <c:v>25.099526226957732</c:v>
                </c:pt>
                <c:pt idx="986">
                  <c:v>25.099254680879572</c:v>
                </c:pt>
                <c:pt idx="987">
                  <c:v>25.098983329284742</c:v>
                </c:pt>
                <c:pt idx="988">
                  <c:v>25.098712063754132</c:v>
                </c:pt>
                <c:pt idx="989">
                  <c:v>25.098440971074591</c:v>
                </c:pt>
                <c:pt idx="990">
                  <c:v>25.098170138061374</c:v>
                </c:pt>
                <c:pt idx="991">
                  <c:v>25.09789936917096</c:v>
                </c:pt>
                <c:pt idx="992">
                  <c:v>25.097628859233286</c:v>
                </c:pt>
                <c:pt idx="993">
                  <c:v>25.097358454584779</c:v>
                </c:pt>
                <c:pt idx="994">
                  <c:v>25.097088066629425</c:v>
                </c:pt>
                <c:pt idx="995">
                  <c:v>25.0968180037883</c:v>
                </c:pt>
                <c:pt idx="996">
                  <c:v>25.096548178165239</c:v>
                </c:pt>
                <c:pt idx="997">
                  <c:v>25.096278456269957</c:v>
                </c:pt>
                <c:pt idx="998">
                  <c:v>25.096008905197216</c:v>
                </c:pt>
                <c:pt idx="999">
                  <c:v>25.095739457811352</c:v>
                </c:pt>
                <c:pt idx="1000">
                  <c:v>25.095470159402552</c:v>
                </c:pt>
                <c:pt idx="1001">
                  <c:v>25.095201205601377</c:v>
                </c:pt>
                <c:pt idx="1002">
                  <c:v>25.09493240095814</c:v>
                </c:pt>
                <c:pt idx="1003">
                  <c:v>25.094663631661909</c:v>
                </c:pt>
                <c:pt idx="1004">
                  <c:v>25.094395031525664</c:v>
                </c:pt>
                <c:pt idx="1005">
                  <c:v>25.094126733090132</c:v>
                </c:pt>
                <c:pt idx="1006">
                  <c:v>25.093858602037049</c:v>
                </c:pt>
                <c:pt idx="1007">
                  <c:v>25.09359063859872</c:v>
                </c:pt>
                <c:pt idx="1008">
                  <c:v>25.093322928930416</c:v>
                </c:pt>
                <c:pt idx="1009">
                  <c:v>25.093055164122276</c:v>
                </c:pt>
                <c:pt idx="1010">
                  <c:v>25.092787698200215</c:v>
                </c:pt>
                <c:pt idx="1011">
                  <c:v>25.092520329674869</c:v>
                </c:pt>
                <c:pt idx="1012">
                  <c:v>25.092253191326179</c:v>
                </c:pt>
                <c:pt idx="1013">
                  <c:v>25.091986148434991</c:v>
                </c:pt>
                <c:pt idx="1014">
                  <c:v>25.091719179137176</c:v>
                </c:pt>
                <c:pt idx="1015">
                  <c:v>25.091452544899088</c:v>
                </c:pt>
                <c:pt idx="1016">
                  <c:v>25.091185894187262</c:v>
                </c:pt>
                <c:pt idx="1017">
                  <c:v>25.090919488246879</c:v>
                </c:pt>
                <c:pt idx="1018">
                  <c:v>25.090653237927455</c:v>
                </c:pt>
                <c:pt idx="1019">
                  <c:v>25.090387162221575</c:v>
                </c:pt>
                <c:pt idx="1020">
                  <c:v>25.090121151537673</c:v>
                </c:pt>
                <c:pt idx="1021">
                  <c:v>25.089855357386625</c:v>
                </c:pt>
                <c:pt idx="1022">
                  <c:v>25.089589645587193</c:v>
                </c:pt>
                <c:pt idx="1023">
                  <c:v>25.089324080314952</c:v>
                </c:pt>
                <c:pt idx="1024">
                  <c:v>25.089058813564176</c:v>
                </c:pt>
                <c:pt idx="1025">
                  <c:v>25.088793622338159</c:v>
                </c:pt>
                <c:pt idx="1026">
                  <c:v>25.088528484091011</c:v>
                </c:pt>
                <c:pt idx="1027">
                  <c:v>25.088263637764651</c:v>
                </c:pt>
                <c:pt idx="1028">
                  <c:v>25.087998993502115</c:v>
                </c:pt>
                <c:pt idx="1029">
                  <c:v>25.087734328569642</c:v>
                </c:pt>
                <c:pt idx="1030">
                  <c:v>25.087469881005841</c:v>
                </c:pt>
                <c:pt idx="1031">
                  <c:v>25.087205474082168</c:v>
                </c:pt>
                <c:pt idx="1032">
                  <c:v>25.086941279422025</c:v>
                </c:pt>
                <c:pt idx="1033">
                  <c:v>25.086677099060807</c:v>
                </c:pt>
                <c:pt idx="1034">
                  <c:v>25.086413212753609</c:v>
                </c:pt>
                <c:pt idx="1035">
                  <c:v>25.086149376173989</c:v>
                </c:pt>
                <c:pt idx="1036">
                  <c:v>25.085885477674946</c:v>
                </c:pt>
                <c:pt idx="1037">
                  <c:v>25.08562193070814</c:v>
                </c:pt>
                <c:pt idx="1038">
                  <c:v>25.085358357014915</c:v>
                </c:pt>
                <c:pt idx="1039">
                  <c:v>25.085094865972628</c:v>
                </c:pt>
                <c:pt idx="1040">
                  <c:v>25.08483147446303</c:v>
                </c:pt>
                <c:pt idx="1041">
                  <c:v>25.084568179883867</c:v>
                </c:pt>
                <c:pt idx="1042">
                  <c:v>25.08430506562787</c:v>
                </c:pt>
                <c:pt idx="1043">
                  <c:v>25.084041953953953</c:v>
                </c:pt>
                <c:pt idx="1044">
                  <c:v>25.08377890794074</c:v>
                </c:pt>
                <c:pt idx="1045">
                  <c:v>25.083516032192392</c:v>
                </c:pt>
                <c:pt idx="1046">
                  <c:v>25.083253169448646</c:v>
                </c:pt>
                <c:pt idx="1047">
                  <c:v>25.082990296175595</c:v>
                </c:pt>
                <c:pt idx="1048">
                  <c:v>25.082727583588603</c:v>
                </c:pt>
                <c:pt idx="1049">
                  <c:v>25.082464854239074</c:v>
                </c:pt>
                <c:pt idx="1050">
                  <c:v>25.082202279427818</c:v>
                </c:pt>
                <c:pt idx="1051">
                  <c:v>25.081939681823908</c:v>
                </c:pt>
                <c:pt idx="1052">
                  <c:v>25.081677145693384</c:v>
                </c:pt>
                <c:pt idx="1053">
                  <c:v>25.081414735038077</c:v>
                </c:pt>
                <c:pt idx="1054">
                  <c:v>25.081152555057812</c:v>
                </c:pt>
                <c:pt idx="1055">
                  <c:v>25.080890428424393</c:v>
                </c:pt>
                <c:pt idx="1056">
                  <c:v>25.080628265464828</c:v>
                </c:pt>
                <c:pt idx="1057">
                  <c:v>25.080366171252614</c:v>
                </c:pt>
                <c:pt idx="1058">
                  <c:v>25.080104035917827</c:v>
                </c:pt>
                <c:pt idx="1059">
                  <c:v>25.079841965044778</c:v>
                </c:pt>
                <c:pt idx="1060">
                  <c:v>25.079579914829409</c:v>
                </c:pt>
                <c:pt idx="1061">
                  <c:v>25.079317817419227</c:v>
                </c:pt>
                <c:pt idx="1062">
                  <c:v>25.07905577849246</c:v>
                </c:pt>
                <c:pt idx="1063">
                  <c:v>25.078793995988775</c:v>
                </c:pt>
                <c:pt idx="1064">
                  <c:v>25.078532160489292</c:v>
                </c:pt>
                <c:pt idx="1065">
                  <c:v>25.078270269913986</c:v>
                </c:pt>
                <c:pt idx="1066">
                  <c:v>25.078008364391231</c:v>
                </c:pt>
                <c:pt idx="1067">
                  <c:v>25.077746400573304</c:v>
                </c:pt>
                <c:pt idx="1068">
                  <c:v>25.077484618235008</c:v>
                </c:pt>
                <c:pt idx="1069">
                  <c:v>25.077222796217001</c:v>
                </c:pt>
                <c:pt idx="1070">
                  <c:v>25.076961153048295</c:v>
                </c:pt>
                <c:pt idx="1071">
                  <c:v>25.076699446707728</c:v>
                </c:pt>
                <c:pt idx="1072">
                  <c:v>25.076437783932413</c:v>
                </c:pt>
                <c:pt idx="1073">
                  <c:v>25.076176209663927</c:v>
                </c:pt>
                <c:pt idx="1074">
                  <c:v>25.075914481878694</c:v>
                </c:pt>
                <c:pt idx="1075">
                  <c:v>25.075652862441661</c:v>
                </c:pt>
                <c:pt idx="1076">
                  <c:v>25.075391416562184</c:v>
                </c:pt>
                <c:pt idx="1077">
                  <c:v>25.075129856712547</c:v>
                </c:pt>
                <c:pt idx="1078">
                  <c:v>25.074868315785519</c:v>
                </c:pt>
                <c:pt idx="1079">
                  <c:v>25.074606705908884</c:v>
                </c:pt>
                <c:pt idx="1080">
                  <c:v>25.074345027256356</c:v>
                </c:pt>
                <c:pt idx="1081">
                  <c:v>25.074083433367068</c:v>
                </c:pt>
                <c:pt idx="1082">
                  <c:v>25.073821857708499</c:v>
                </c:pt>
                <c:pt idx="1083">
                  <c:v>25.073560300383356</c:v>
                </c:pt>
                <c:pt idx="1084">
                  <c:v>25.073299003110193</c:v>
                </c:pt>
                <c:pt idx="1085">
                  <c:v>25.073037416691964</c:v>
                </c:pt>
                <c:pt idx="1086">
                  <c:v>25.072775916034875</c:v>
                </c:pt>
                <c:pt idx="1087">
                  <c:v>25.072514609787405</c:v>
                </c:pt>
                <c:pt idx="1088">
                  <c:v>25.072253215947125</c:v>
                </c:pt>
                <c:pt idx="1089">
                  <c:v>25.071991950959138</c:v>
                </c:pt>
                <c:pt idx="1090">
                  <c:v>25.071730620598668</c:v>
                </c:pt>
                <c:pt idx="1091">
                  <c:v>25.071469312911226</c:v>
                </c:pt>
                <c:pt idx="1092">
                  <c:v>25.071208116017864</c:v>
                </c:pt>
                <c:pt idx="1093">
                  <c:v>25.070946790177167</c:v>
                </c:pt>
                <c:pt idx="1094">
                  <c:v>25.070685643787662</c:v>
                </c:pt>
                <c:pt idx="1095">
                  <c:v>25.070424504022743</c:v>
                </c:pt>
                <c:pt idx="1096">
                  <c:v>25.070163325252956</c:v>
                </c:pt>
                <c:pt idx="1097">
                  <c:v>25.069902088847069</c:v>
                </c:pt>
                <c:pt idx="1098">
                  <c:v>25.069641037680917</c:v>
                </c:pt>
                <c:pt idx="1099">
                  <c:v>25.069380018899089</c:v>
                </c:pt>
                <c:pt idx="1100">
                  <c:v>25.069118967236424</c:v>
                </c:pt>
                <c:pt idx="1101">
                  <c:v>25.068857951056842</c:v>
                </c:pt>
                <c:pt idx="1102">
                  <c:v>25.06859705908688</c:v>
                </c:pt>
                <c:pt idx="1103">
                  <c:v>25.06833620581347</c:v>
                </c:pt>
                <c:pt idx="1104">
                  <c:v>25.068075392910721</c:v>
                </c:pt>
                <c:pt idx="1105">
                  <c:v>25.067814534999652</c:v>
                </c:pt>
                <c:pt idx="1106">
                  <c:v>25.067553808178307</c:v>
                </c:pt>
                <c:pt idx="1107">
                  <c:v>25.067293127202518</c:v>
                </c:pt>
                <c:pt idx="1108">
                  <c:v>25.067032339984468</c:v>
                </c:pt>
                <c:pt idx="1109">
                  <c:v>25.066771669413864</c:v>
                </c:pt>
                <c:pt idx="1110">
                  <c:v>25.06651105066555</c:v>
                </c:pt>
                <c:pt idx="1111">
                  <c:v>25.066250398338653</c:v>
                </c:pt>
                <c:pt idx="1112">
                  <c:v>25.065989802143459</c:v>
                </c:pt>
                <c:pt idx="1113">
                  <c:v>25.065729352175943</c:v>
                </c:pt>
                <c:pt idx="1114">
                  <c:v>25.065468962299306</c:v>
                </c:pt>
                <c:pt idx="1115">
                  <c:v>25.065208548555194</c:v>
                </c:pt>
                <c:pt idx="1116">
                  <c:v>25.064948134188271</c:v>
                </c:pt>
                <c:pt idx="1117">
                  <c:v>25.064687963037418</c:v>
                </c:pt>
                <c:pt idx="1118">
                  <c:v>25.064427842226213</c:v>
                </c:pt>
                <c:pt idx="1119">
                  <c:v>25.0641677956121</c:v>
                </c:pt>
                <c:pt idx="1120">
                  <c:v>25.06390775996832</c:v>
                </c:pt>
                <c:pt idx="1121">
                  <c:v>25.063647870779931</c:v>
                </c:pt>
                <c:pt idx="1122">
                  <c:v>25.063388151627031</c:v>
                </c:pt>
                <c:pt idx="1123">
                  <c:v>25.063128518394475</c:v>
                </c:pt>
                <c:pt idx="1124">
                  <c:v>25.062868799527021</c:v>
                </c:pt>
                <c:pt idx="1125">
                  <c:v>25.062609239549527</c:v>
                </c:pt>
                <c:pt idx="1126">
                  <c:v>25.062349774830796</c:v>
                </c:pt>
                <c:pt idx="1127">
                  <c:v>25.06209042925391</c:v>
                </c:pt>
                <c:pt idx="1128">
                  <c:v>25.061831272371361</c:v>
                </c:pt>
                <c:pt idx="1129">
                  <c:v>25.061572153770339</c:v>
                </c:pt>
                <c:pt idx="1130">
                  <c:v>25.061313122486748</c:v>
                </c:pt>
                <c:pt idx="1131">
                  <c:v>25.061054135864605</c:v>
                </c:pt>
                <c:pt idx="1132">
                  <c:v>25.06079532965326</c:v>
                </c:pt>
                <c:pt idx="1133">
                  <c:v>25.060536728429945</c:v>
                </c:pt>
                <c:pt idx="1134">
                  <c:v>25.060278160357988</c:v>
                </c:pt>
                <c:pt idx="1135">
                  <c:v>25.060019649600509</c:v>
                </c:pt>
                <c:pt idx="1136">
                  <c:v>25.059761245133778</c:v>
                </c:pt>
                <c:pt idx="1137">
                  <c:v>25.059503057813338</c:v>
                </c:pt>
                <c:pt idx="1138">
                  <c:v>25.059245004029634</c:v>
                </c:pt>
                <c:pt idx="1139">
                  <c:v>25.058987020034817</c:v>
                </c:pt>
                <c:pt idx="1140">
                  <c:v>25.058729154394161</c:v>
                </c:pt>
                <c:pt idx="1141">
                  <c:v>25.0584714311798</c:v>
                </c:pt>
                <c:pt idx="1142">
                  <c:v>25.058213853642201</c:v>
                </c:pt>
                <c:pt idx="1143">
                  <c:v>25.057956490786637</c:v>
                </c:pt>
                <c:pt idx="1144">
                  <c:v>25.057699278868093</c:v>
                </c:pt>
                <c:pt idx="1145">
                  <c:v>25.0574422412571</c:v>
                </c:pt>
                <c:pt idx="1146">
                  <c:v>25.057185446905077</c:v>
                </c:pt>
                <c:pt idx="1147">
                  <c:v>25.056928723706871</c:v>
                </c:pt>
                <c:pt idx="1148">
                  <c:v>25.056672141166516</c:v>
                </c:pt>
                <c:pt idx="1149">
                  <c:v>25.056415588643898</c:v>
                </c:pt>
                <c:pt idx="1150">
                  <c:v>25.056159355484954</c:v>
                </c:pt>
                <c:pt idx="1151">
                  <c:v>25.055903223005277</c:v>
                </c:pt>
                <c:pt idx="1152">
                  <c:v>25.055647393696589</c:v>
                </c:pt>
                <c:pt idx="1153">
                  <c:v>25.055391668780668</c:v>
                </c:pt>
                <c:pt idx="1154">
                  <c:v>25.055136271541443</c:v>
                </c:pt>
                <c:pt idx="1155">
                  <c:v>25.054880896079492</c:v>
                </c:pt>
                <c:pt idx="1156">
                  <c:v>25.054625764234586</c:v>
                </c:pt>
                <c:pt idx="1157">
                  <c:v>25.054370811283185</c:v>
                </c:pt>
                <c:pt idx="1158">
                  <c:v>25.054115972119654</c:v>
                </c:pt>
                <c:pt idx="1159">
                  <c:v>25.053861381790718</c:v>
                </c:pt>
                <c:pt idx="1160">
                  <c:v>25.053606908130035</c:v>
                </c:pt>
                <c:pt idx="1161">
                  <c:v>25.053352619661791</c:v>
                </c:pt>
                <c:pt idx="1162">
                  <c:v>25.053098516893655</c:v>
                </c:pt>
                <c:pt idx="1163">
                  <c:v>25.052844667915572</c:v>
                </c:pt>
                <c:pt idx="1164">
                  <c:v>25.052590940151713</c:v>
                </c:pt>
                <c:pt idx="1165">
                  <c:v>25.052337401123843</c:v>
                </c:pt>
                <c:pt idx="1166">
                  <c:v>25.052084051468913</c:v>
                </c:pt>
                <c:pt idx="1167">
                  <c:v>25.051830825242174</c:v>
                </c:pt>
                <c:pt idx="1168">
                  <c:v>25.051577701825558</c:v>
                </c:pt>
                <c:pt idx="1169">
                  <c:v>25.05132483539083</c:v>
                </c:pt>
                <c:pt idx="1170">
                  <c:v>25.051072247074455</c:v>
                </c:pt>
                <c:pt idx="1171">
                  <c:v>25.050819849055571</c:v>
                </c:pt>
                <c:pt idx="1172">
                  <c:v>25.050567621276119</c:v>
                </c:pt>
                <c:pt idx="1173">
                  <c:v>25.050315625220634</c:v>
                </c:pt>
                <c:pt idx="1174">
                  <c:v>25.050063644803434</c:v>
                </c:pt>
                <c:pt idx="1175">
                  <c:v>25.049812028800442</c:v>
                </c:pt>
                <c:pt idx="1176">
                  <c:v>25.049560581783901</c:v>
                </c:pt>
                <c:pt idx="1177">
                  <c:v>25.049309170161358</c:v>
                </c:pt>
                <c:pt idx="1178">
                  <c:v>25.049058188406217</c:v>
                </c:pt>
                <c:pt idx="1179">
                  <c:v>25.048807374427682</c:v>
                </c:pt>
                <c:pt idx="1180">
                  <c:v>25.048556769188171</c:v>
                </c:pt>
                <c:pt idx="1181">
                  <c:v>25.048306331147039</c:v>
                </c:pt>
                <c:pt idx="1182">
                  <c:v>25.048056079749571</c:v>
                </c:pt>
                <c:pt idx="1183">
                  <c:v>25.047805948509065</c:v>
                </c:pt>
                <c:pt idx="1184">
                  <c:v>25.047556003274675</c:v>
                </c:pt>
                <c:pt idx="1185">
                  <c:v>25.047306243549919</c:v>
                </c:pt>
                <c:pt idx="1186">
                  <c:v>25.047056735575371</c:v>
                </c:pt>
                <c:pt idx="1187">
                  <c:v>25.046807366059952</c:v>
                </c:pt>
                <c:pt idx="1188">
                  <c:v>25.046558159696165</c:v>
                </c:pt>
                <c:pt idx="1189">
                  <c:v>25.046309137463069</c:v>
                </c:pt>
                <c:pt idx="1190">
                  <c:v>25.046060385661722</c:v>
                </c:pt>
                <c:pt idx="1191">
                  <c:v>25.045811662980856</c:v>
                </c:pt>
                <c:pt idx="1192">
                  <c:v>25.045563343455324</c:v>
                </c:pt>
                <c:pt idx="1193">
                  <c:v>25.045315139374708</c:v>
                </c:pt>
                <c:pt idx="1194">
                  <c:v>25.045067183786198</c:v>
                </c:pt>
                <c:pt idx="1195">
                  <c:v>25.044819342878675</c:v>
                </c:pt>
                <c:pt idx="1196">
                  <c:v>25.044571529509486</c:v>
                </c:pt>
                <c:pt idx="1197">
                  <c:v>25.044323963204331</c:v>
                </c:pt>
                <c:pt idx="1198">
                  <c:v>25.044076643837052</c:v>
                </c:pt>
                <c:pt idx="1199">
                  <c:v>25.043829524577536</c:v>
                </c:pt>
                <c:pt idx="1200">
                  <c:v>25.043582410128312</c:v>
                </c:pt>
                <c:pt idx="1201">
                  <c:v>25.043335474407506</c:v>
                </c:pt>
                <c:pt idx="1202">
                  <c:v>25.043088716849116</c:v>
                </c:pt>
                <c:pt idx="1203">
                  <c:v>25.042842223922872</c:v>
                </c:pt>
                <c:pt idx="1204">
                  <c:v>25.042595841962445</c:v>
                </c:pt>
                <c:pt idx="1205">
                  <c:v>25.042349702509053</c:v>
                </c:pt>
                <c:pt idx="1206">
                  <c:v>25.042103585462307</c:v>
                </c:pt>
                <c:pt idx="1207">
                  <c:v>25.041857884573869</c:v>
                </c:pt>
                <c:pt idx="1208">
                  <c:v>25.041612271342945</c:v>
                </c:pt>
                <c:pt idx="1209">
                  <c:v>25.041366744783289</c:v>
                </c:pt>
                <c:pt idx="1210">
                  <c:v>25.041121391907939</c:v>
                </c:pt>
                <c:pt idx="1211">
                  <c:v>25.040876319438979</c:v>
                </c:pt>
                <c:pt idx="1212">
                  <c:v>25.040631377514568</c:v>
                </c:pt>
                <c:pt idx="1213">
                  <c:v>25.040386781000031</c:v>
                </c:pt>
                <c:pt idx="1214">
                  <c:v>25.040142113653246</c:v>
                </c:pt>
                <c:pt idx="1215">
                  <c:v>25.039897615050478</c:v>
                </c:pt>
                <c:pt idx="1216">
                  <c:v>25.039653525578036</c:v>
                </c:pt>
                <c:pt idx="1217">
                  <c:v>25.039409361942376</c:v>
                </c:pt>
                <c:pt idx="1218">
                  <c:v>25.039165538907874</c:v>
                </c:pt>
                <c:pt idx="1219">
                  <c:v>25.038921860086532</c:v>
                </c:pt>
                <c:pt idx="1220">
                  <c:v>25.038678278339347</c:v>
                </c:pt>
                <c:pt idx="1221">
                  <c:v>25.038434859297872</c:v>
                </c:pt>
                <c:pt idx="1222">
                  <c:v>25.038191755584354</c:v>
                </c:pt>
                <c:pt idx="1223">
                  <c:v>25.037948658625883</c:v>
                </c:pt>
                <c:pt idx="1224">
                  <c:v>25.037705700276316</c:v>
                </c:pt>
                <c:pt idx="1225">
                  <c:v>25.037462833377379</c:v>
                </c:pt>
                <c:pt idx="1226">
                  <c:v>25.037220123467737</c:v>
                </c:pt>
                <c:pt idx="1227">
                  <c:v>25.036977656785837</c:v>
                </c:pt>
                <c:pt idx="1228">
                  <c:v>25.036735431794309</c:v>
                </c:pt>
                <c:pt idx="1229">
                  <c:v>25.036493273529015</c:v>
                </c:pt>
                <c:pt idx="1230">
                  <c:v>25.036251179844026</c:v>
                </c:pt>
                <c:pt idx="1231">
                  <c:v>25.036009324813563</c:v>
                </c:pt>
                <c:pt idx="1232">
                  <c:v>25.035767706299936</c:v>
                </c:pt>
                <c:pt idx="1233">
                  <c:v>25.035526128692258</c:v>
                </c:pt>
                <c:pt idx="1234">
                  <c:v>25.035284785962997</c:v>
                </c:pt>
                <c:pt idx="1235">
                  <c:v>25.035043522963246</c:v>
                </c:pt>
                <c:pt idx="1236">
                  <c:v>25.034802251541159</c:v>
                </c:pt>
                <c:pt idx="1237">
                  <c:v>25.034561211845357</c:v>
                </c:pt>
                <c:pt idx="1238">
                  <c:v>25.034320315535442</c:v>
                </c:pt>
                <c:pt idx="1239">
                  <c:v>25.034079781758905</c:v>
                </c:pt>
                <c:pt idx="1240">
                  <c:v>25.033839236105269</c:v>
                </c:pt>
                <c:pt idx="1241">
                  <c:v>25.033598677051671</c:v>
                </c:pt>
                <c:pt idx="1242">
                  <c:v>25.033358390827292</c:v>
                </c:pt>
                <c:pt idx="1243">
                  <c:v>25.03311811035044</c:v>
                </c:pt>
                <c:pt idx="1244">
                  <c:v>25.032878034102801</c:v>
                </c:pt>
                <c:pt idx="1245">
                  <c:v>25.032638248321383</c:v>
                </c:pt>
                <c:pt idx="1246">
                  <c:v>25.032398531950658</c:v>
                </c:pt>
                <c:pt idx="1247">
                  <c:v>25.032158949889109</c:v>
                </c:pt>
                <c:pt idx="1248">
                  <c:v>25.031919655480547</c:v>
                </c:pt>
                <c:pt idx="1249">
                  <c:v>25.031680186231892</c:v>
                </c:pt>
                <c:pt idx="1250">
                  <c:v>25.031440935920852</c:v>
                </c:pt>
                <c:pt idx="1251">
                  <c:v>25.031201882628029</c:v>
                </c:pt>
                <c:pt idx="1252">
                  <c:v>25.03096311273962</c:v>
                </c:pt>
                <c:pt idx="1253">
                  <c:v>25.030724318114238</c:v>
                </c:pt>
                <c:pt idx="1254">
                  <c:v>25.030485564348272</c:v>
                </c:pt>
                <c:pt idx="1255">
                  <c:v>25.030247091844601</c:v>
                </c:pt>
                <c:pt idx="1256">
                  <c:v>25.030008746414062</c:v>
                </c:pt>
                <c:pt idx="1257">
                  <c:v>25.029770461273049</c:v>
                </c:pt>
                <c:pt idx="1258">
                  <c:v>25.029532389262766</c:v>
                </c:pt>
                <c:pt idx="1259">
                  <c:v>25.029294442948839</c:v>
                </c:pt>
                <c:pt idx="1260">
                  <c:v>25.029056447563026</c:v>
                </c:pt>
                <c:pt idx="1261">
                  <c:v>25.028818510623971</c:v>
                </c:pt>
                <c:pt idx="1262">
                  <c:v>25.028580939056848</c:v>
                </c:pt>
                <c:pt idx="1263">
                  <c:v>25.02834349114265</c:v>
                </c:pt>
                <c:pt idx="1264">
                  <c:v>25.028106079736364</c:v>
                </c:pt>
                <c:pt idx="1265">
                  <c:v>25.027868791073438</c:v>
                </c:pt>
                <c:pt idx="1266">
                  <c:v>25.027631712492031</c:v>
                </c:pt>
                <c:pt idx="1267">
                  <c:v>25.027394735993958</c:v>
                </c:pt>
                <c:pt idx="1268">
                  <c:v>25.027157835561656</c:v>
                </c:pt>
                <c:pt idx="1269">
                  <c:v>25.0269210569761</c:v>
                </c:pt>
                <c:pt idx="1270">
                  <c:v>25.026684399982809</c:v>
                </c:pt>
                <c:pt idx="1271">
                  <c:v>25.026447997360897</c:v>
                </c:pt>
                <c:pt idx="1272">
                  <c:v>25.026211562199205</c:v>
                </c:pt>
                <c:pt idx="1273">
                  <c:v>25.025975160835049</c:v>
                </c:pt>
                <c:pt idx="1274">
                  <c:v>25.025738879854902</c:v>
                </c:pt>
                <c:pt idx="1275">
                  <c:v>25.02550282728058</c:v>
                </c:pt>
                <c:pt idx="1276">
                  <c:v>25.025266787082561</c:v>
                </c:pt>
                <c:pt idx="1277">
                  <c:v>25.025031041376153</c:v>
                </c:pt>
                <c:pt idx="1278">
                  <c:v>25.024795175107968</c:v>
                </c:pt>
                <c:pt idx="1279">
                  <c:v>25.024559516290051</c:v>
                </c:pt>
                <c:pt idx="1280">
                  <c:v>25.024324023326113</c:v>
                </c:pt>
                <c:pt idx="1281">
                  <c:v>25.024088650605425</c:v>
                </c:pt>
                <c:pt idx="1282">
                  <c:v>25.023853439541686</c:v>
                </c:pt>
                <c:pt idx="1283">
                  <c:v>25.023618349049297</c:v>
                </c:pt>
                <c:pt idx="1284">
                  <c:v>25.023383292050436</c:v>
                </c:pt>
                <c:pt idx="1285">
                  <c:v>25.023148489161763</c:v>
                </c:pt>
                <c:pt idx="1286">
                  <c:v>25.022913654346588</c:v>
                </c:pt>
                <c:pt idx="1287">
                  <c:v>25.022679095012911</c:v>
                </c:pt>
                <c:pt idx="1288">
                  <c:v>25.022444611861623</c:v>
                </c:pt>
                <c:pt idx="1289">
                  <c:v>25.022210297437859</c:v>
                </c:pt>
                <c:pt idx="1290">
                  <c:v>25.021976039548097</c:v>
                </c:pt>
                <c:pt idx="1291">
                  <c:v>25.021741838603003</c:v>
                </c:pt>
                <c:pt idx="1292">
                  <c:v>25.021507828195723</c:v>
                </c:pt>
                <c:pt idx="1293">
                  <c:v>25.021273789169484</c:v>
                </c:pt>
                <c:pt idx="1294">
                  <c:v>25.021040116087157</c:v>
                </c:pt>
                <c:pt idx="1295">
                  <c:v>25.02080648195896</c:v>
                </c:pt>
                <c:pt idx="1296">
                  <c:v>25.020573040997203</c:v>
                </c:pt>
                <c:pt idx="1297">
                  <c:v>25.020339660535075</c:v>
                </c:pt>
                <c:pt idx="1298">
                  <c:v>25.020106407418222</c:v>
                </c:pt>
                <c:pt idx="1299">
                  <c:v>25.019873216500628</c:v>
                </c:pt>
                <c:pt idx="1300">
                  <c:v>25.019640287248833</c:v>
                </c:pt>
                <c:pt idx="1301">
                  <c:v>25.01940742011605</c:v>
                </c:pt>
                <c:pt idx="1302">
                  <c:v>25.019174770056313</c:v>
                </c:pt>
                <c:pt idx="1303">
                  <c:v>25.018942249627326</c:v>
                </c:pt>
                <c:pt idx="1304">
                  <c:v>25.018709751872759</c:v>
                </c:pt>
                <c:pt idx="1305">
                  <c:v>25.018477405170405</c:v>
                </c:pt>
                <c:pt idx="1306">
                  <c:v>25.018245210529134</c:v>
                </c:pt>
                <c:pt idx="1307">
                  <c:v>25.018013060396076</c:v>
                </c:pt>
                <c:pt idx="1308">
                  <c:v>25.017781108375548</c:v>
                </c:pt>
                <c:pt idx="1309">
                  <c:v>25.017549354998806</c:v>
                </c:pt>
                <c:pt idx="1310">
                  <c:v>25.017317667269225</c:v>
                </c:pt>
                <c:pt idx="1311">
                  <c:v>25.017086045691826</c:v>
                </c:pt>
                <c:pt idx="1312">
                  <c:v>25.016854623196267</c:v>
                </c:pt>
                <c:pt idx="1313">
                  <c:v>25.016623246598968</c:v>
                </c:pt>
                <c:pt idx="1314">
                  <c:v>25.016392090417472</c:v>
                </c:pt>
                <c:pt idx="1315">
                  <c:v>25.016161067258714</c:v>
                </c:pt>
                <c:pt idx="1316">
                  <c:v>25.01593017753903</c:v>
                </c:pt>
                <c:pt idx="1317">
                  <c:v>25.015699574961772</c:v>
                </c:pt>
                <c:pt idx="1318">
                  <c:v>25.015468865240301</c:v>
                </c:pt>
                <c:pt idx="1319">
                  <c:v>25.015238397213327</c:v>
                </c:pt>
                <c:pt idx="1320">
                  <c:v>25.015008129689999</c:v>
                </c:pt>
                <c:pt idx="1321">
                  <c:v>25.014777908894676</c:v>
                </c:pt>
                <c:pt idx="1322">
                  <c:v>25.01454782195238</c:v>
                </c:pt>
                <c:pt idx="1323">
                  <c:v>25.014317802641848</c:v>
                </c:pt>
                <c:pt idx="1324">
                  <c:v>25.014087983508045</c:v>
                </c:pt>
                <c:pt idx="1325">
                  <c:v>25.013858451652105</c:v>
                </c:pt>
                <c:pt idx="1326">
                  <c:v>25.013628900119983</c:v>
                </c:pt>
                <c:pt idx="1327">
                  <c:v>25.013399415459951</c:v>
                </c:pt>
                <c:pt idx="1328">
                  <c:v>25.013170151079365</c:v>
                </c:pt>
                <c:pt idx="1329">
                  <c:v>25.012941086496021</c:v>
                </c:pt>
                <c:pt idx="1330">
                  <c:v>25.012712067729666</c:v>
                </c:pt>
                <c:pt idx="1331">
                  <c:v>25.012483094484271</c:v>
                </c:pt>
                <c:pt idx="1332">
                  <c:v>25.012254428254241</c:v>
                </c:pt>
                <c:pt idx="1333">
                  <c:v>25.012025894286392</c:v>
                </c:pt>
                <c:pt idx="1334">
                  <c:v>25.011797317842412</c:v>
                </c:pt>
                <c:pt idx="1335">
                  <c:v>25.011568960419407</c:v>
                </c:pt>
                <c:pt idx="1336">
                  <c:v>25.011340821433013</c:v>
                </c:pt>
                <c:pt idx="1337">
                  <c:v>25.011112639492509</c:v>
                </c:pt>
                <c:pt idx="1338">
                  <c:v>25.010884588780051</c:v>
                </c:pt>
                <c:pt idx="1339">
                  <c:v>25.010656689364414</c:v>
                </c:pt>
                <c:pt idx="1340">
                  <c:v>25.010428832873469</c:v>
                </c:pt>
                <c:pt idx="1341">
                  <c:v>25.010201326253377</c:v>
                </c:pt>
                <c:pt idx="1342">
                  <c:v>25.009973795041258</c:v>
                </c:pt>
                <c:pt idx="1343">
                  <c:v>25.009746479349637</c:v>
                </c:pt>
                <c:pt idx="1344">
                  <c:v>25.00951935736423</c:v>
                </c:pt>
                <c:pt idx="1345">
                  <c:v>25.009292207887004</c:v>
                </c:pt>
                <c:pt idx="1346">
                  <c:v>25.009065270953954</c:v>
                </c:pt>
                <c:pt idx="1347">
                  <c:v>25.008838611630839</c:v>
                </c:pt>
                <c:pt idx="1348">
                  <c:v>25.008611988175172</c:v>
                </c:pt>
                <c:pt idx="1349">
                  <c:v>25.008385332514369</c:v>
                </c:pt>
                <c:pt idx="1350">
                  <c:v>25.008158796768218</c:v>
                </c:pt>
                <c:pt idx="1351">
                  <c:v>25.007932445750402</c:v>
                </c:pt>
                <c:pt idx="1352">
                  <c:v>25.007706078674524</c:v>
                </c:pt>
                <c:pt idx="1353">
                  <c:v>25.007480001127774</c:v>
                </c:pt>
                <c:pt idx="1354">
                  <c:v>25.007254016472924</c:v>
                </c:pt>
                <c:pt idx="1355">
                  <c:v>25.007028211003128</c:v>
                </c:pt>
                <c:pt idx="1356">
                  <c:v>25.006802515851632</c:v>
                </c:pt>
                <c:pt idx="1357">
                  <c:v>25.006576929746309</c:v>
                </c:pt>
                <c:pt idx="1358">
                  <c:v>25.006351384850689</c:v>
                </c:pt>
                <c:pt idx="1359">
                  <c:v>25.006125945867165</c:v>
                </c:pt>
                <c:pt idx="1360">
                  <c:v>25.005900544950123</c:v>
                </c:pt>
                <c:pt idx="1361">
                  <c:v>25.005675466753541</c:v>
                </c:pt>
                <c:pt idx="1362">
                  <c:v>25.005450249172391</c:v>
                </c:pt>
                <c:pt idx="1363">
                  <c:v>25.005225065087629</c:v>
                </c:pt>
                <c:pt idx="1364">
                  <c:v>25.005000199430196</c:v>
                </c:pt>
                <c:pt idx="1365">
                  <c:v>25.004775276643304</c:v>
                </c:pt>
                <c:pt idx="1366">
                  <c:v>25.004550536270191</c:v>
                </c:pt>
                <c:pt idx="1367">
                  <c:v>25.00432595612698</c:v>
                </c:pt>
                <c:pt idx="1368">
                  <c:v>25.004101335218415</c:v>
                </c:pt>
                <c:pt idx="1369">
                  <c:v>25.003876784019607</c:v>
                </c:pt>
                <c:pt idx="1370">
                  <c:v>25.003652408821949</c:v>
                </c:pt>
                <c:pt idx="1371">
                  <c:v>25.003428188079035</c:v>
                </c:pt>
                <c:pt idx="1372">
                  <c:v>25.003204140228934</c:v>
                </c:pt>
                <c:pt idx="1373">
                  <c:v>25.002980023348442</c:v>
                </c:pt>
                <c:pt idx="1374">
                  <c:v>25.002756056004124</c:v>
                </c:pt>
                <c:pt idx="1375">
                  <c:v>25.002532016310198</c:v>
                </c:pt>
                <c:pt idx="1376">
                  <c:v>25.002308056588141</c:v>
                </c:pt>
                <c:pt idx="1377">
                  <c:v>25.002084262543015</c:v>
                </c:pt>
                <c:pt idx="1378">
                  <c:v>25.001860611627002</c:v>
                </c:pt>
                <c:pt idx="1379">
                  <c:v>25.001636816269034</c:v>
                </c:pt>
                <c:pt idx="1380">
                  <c:v>25.001413335225887</c:v>
                </c:pt>
                <c:pt idx="1381">
                  <c:v>25.00118992656143</c:v>
                </c:pt>
                <c:pt idx="1382">
                  <c:v>25.000966348370287</c:v>
                </c:pt>
                <c:pt idx="1383">
                  <c:v>25.000742905985355</c:v>
                </c:pt>
                <c:pt idx="1384">
                  <c:v>25.000519685449063</c:v>
                </c:pt>
                <c:pt idx="1385">
                  <c:v>25.000296464917504</c:v>
                </c:pt>
                <c:pt idx="1386">
                  <c:v>25.000073309489824</c:v>
                </c:pt>
                <c:pt idx="1387">
                  <c:v>24.999850064147005</c:v>
                </c:pt>
                <c:pt idx="1388">
                  <c:v>24.999626967895701</c:v>
                </c:pt>
                <c:pt idx="1389">
                  <c:v>24.999404085985006</c:v>
                </c:pt>
                <c:pt idx="1390">
                  <c:v>24.99918133005713</c:v>
                </c:pt>
                <c:pt idx="1391">
                  <c:v>24.998958478678819</c:v>
                </c:pt>
                <c:pt idx="1392">
                  <c:v>24.998735683867874</c:v>
                </c:pt>
                <c:pt idx="1393">
                  <c:v>24.998512944106999</c:v>
                </c:pt>
                <c:pt idx="1394">
                  <c:v>24.998290324370508</c:v>
                </c:pt>
                <c:pt idx="1395">
                  <c:v>24.998067623562751</c:v>
                </c:pt>
                <c:pt idx="1396">
                  <c:v>24.997845126080044</c:v>
                </c:pt>
                <c:pt idx="1397">
                  <c:v>24.997622523790245</c:v>
                </c:pt>
                <c:pt idx="1398">
                  <c:v>24.997399947478616</c:v>
                </c:pt>
                <c:pt idx="1399">
                  <c:v>24.997177569549315</c:v>
                </c:pt>
                <c:pt idx="1400">
                  <c:v>24.996955321538127</c:v>
                </c:pt>
                <c:pt idx="1401">
                  <c:v>24.996732874038507</c:v>
                </c:pt>
                <c:pt idx="1402">
                  <c:v>24.996510553103363</c:v>
                </c:pt>
                <c:pt idx="1403">
                  <c:v>24.996288203356951</c:v>
                </c:pt>
                <c:pt idx="1404">
                  <c:v>24.996066022131846</c:v>
                </c:pt>
                <c:pt idx="1405">
                  <c:v>24.995843961582445</c:v>
                </c:pt>
                <c:pt idx="1406">
                  <c:v>24.995621779490417</c:v>
                </c:pt>
                <c:pt idx="1407">
                  <c:v>24.995399627382344</c:v>
                </c:pt>
                <c:pt idx="1408">
                  <c:v>24.995177590157834</c:v>
                </c:pt>
                <c:pt idx="1409">
                  <c:v>24.99495555855351</c:v>
                </c:pt>
                <c:pt idx="1410">
                  <c:v>24.994733484223168</c:v>
                </c:pt>
                <c:pt idx="1411">
                  <c:v>24.994511344332512</c:v>
                </c:pt>
                <c:pt idx="1412">
                  <c:v>24.994289157535427</c:v>
                </c:pt>
                <c:pt idx="1413">
                  <c:v>24.994067120664173</c:v>
                </c:pt>
                <c:pt idx="1414">
                  <c:v>24.993845032137219</c:v>
                </c:pt>
                <c:pt idx="1415">
                  <c:v>24.993623042725112</c:v>
                </c:pt>
                <c:pt idx="1416">
                  <c:v>24.993401129460782</c:v>
                </c:pt>
                <c:pt idx="1417">
                  <c:v>24.993179069400608</c:v>
                </c:pt>
                <c:pt idx="1418">
                  <c:v>24.992957013653655</c:v>
                </c:pt>
                <c:pt idx="1419">
                  <c:v>24.992734980436332</c:v>
                </c:pt>
                <c:pt idx="1420">
                  <c:v>24.992513012435982</c:v>
                </c:pt>
                <c:pt idx="1421">
                  <c:v>24.992290953447338</c:v>
                </c:pt>
                <c:pt idx="1422">
                  <c:v>24.992068975219077</c:v>
                </c:pt>
                <c:pt idx="1423">
                  <c:v>24.991846900684994</c:v>
                </c:pt>
                <c:pt idx="1424">
                  <c:v>24.991624968187338</c:v>
                </c:pt>
                <c:pt idx="1425">
                  <c:v>24.99140295504343</c:v>
                </c:pt>
                <c:pt idx="1426">
                  <c:v>24.991180858375504</c:v>
                </c:pt>
                <c:pt idx="1427">
                  <c:v>24.990958721200926</c:v>
                </c:pt>
                <c:pt idx="1428">
                  <c:v>24.990736582384681</c:v>
                </c:pt>
                <c:pt idx="1429">
                  <c:v>24.99051450596718</c:v>
                </c:pt>
                <c:pt idx="1430">
                  <c:v>24.990292448176451</c:v>
                </c:pt>
                <c:pt idx="1431">
                  <c:v>24.990070294002653</c:v>
                </c:pt>
                <c:pt idx="1432">
                  <c:v>24.98984802036933</c:v>
                </c:pt>
                <c:pt idx="1433">
                  <c:v>24.98962573305241</c:v>
                </c:pt>
                <c:pt idx="1434">
                  <c:v>24.989403475141881</c:v>
                </c:pt>
                <c:pt idx="1435">
                  <c:v>24.989181178677622</c:v>
                </c:pt>
                <c:pt idx="1436">
                  <c:v>24.988958774857881</c:v>
                </c:pt>
                <c:pt idx="1437">
                  <c:v>24.988736307545047</c:v>
                </c:pt>
                <c:pt idx="1438">
                  <c:v>24.988513883198404</c:v>
                </c:pt>
                <c:pt idx="1439">
                  <c:v>24.988291259589722</c:v>
                </c:pt>
                <c:pt idx="1440">
                  <c:v>24.988068721625606</c:v>
                </c:pt>
                <c:pt idx="1441">
                  <c:v>24.987846155807819</c:v>
                </c:pt>
                <c:pt idx="1442">
                  <c:v>24.987623540275923</c:v>
                </c:pt>
                <c:pt idx="1443">
                  <c:v>24.987400873953707</c:v>
                </c:pt>
                <c:pt idx="1444">
                  <c:v>24.987178089630067</c:v>
                </c:pt>
                <c:pt idx="1445">
                  <c:v>24.986955405973646</c:v>
                </c:pt>
                <c:pt idx="1446">
                  <c:v>24.98673258226448</c:v>
                </c:pt>
                <c:pt idx="1447">
                  <c:v>24.986509638739779</c:v>
                </c:pt>
                <c:pt idx="1448">
                  <c:v>24.986286707534997</c:v>
                </c:pt>
                <c:pt idx="1449">
                  <c:v>24.986063655841594</c:v>
                </c:pt>
                <c:pt idx="1450">
                  <c:v>24.985840595462534</c:v>
                </c:pt>
                <c:pt idx="1451">
                  <c:v>24.985617567946498</c:v>
                </c:pt>
                <c:pt idx="1452">
                  <c:v>24.98539426620578</c:v>
                </c:pt>
                <c:pt idx="1453">
                  <c:v>24.985171130555297</c:v>
                </c:pt>
                <c:pt idx="1454">
                  <c:v>24.984948028267087</c:v>
                </c:pt>
                <c:pt idx="1455">
                  <c:v>24.98472478588403</c:v>
                </c:pt>
                <c:pt idx="1456">
                  <c:v>24.984501338203962</c:v>
                </c:pt>
                <c:pt idx="1457">
                  <c:v>24.984278079610437</c:v>
                </c:pt>
                <c:pt idx="1458">
                  <c:v>24.98405468368869</c:v>
                </c:pt>
                <c:pt idx="1459">
                  <c:v>24.983831085527587</c:v>
                </c:pt>
                <c:pt idx="1460">
                  <c:v>24.983607680581684</c:v>
                </c:pt>
                <c:pt idx="1461">
                  <c:v>24.983384076203045</c:v>
                </c:pt>
                <c:pt idx="1462">
                  <c:v>24.983160428243089</c:v>
                </c:pt>
                <c:pt idx="1463">
                  <c:v>24.982936584822976</c:v>
                </c:pt>
                <c:pt idx="1464">
                  <c:v>24.982712854941468</c:v>
                </c:pt>
                <c:pt idx="1465">
                  <c:v>24.982488933902136</c:v>
                </c:pt>
                <c:pt idx="1466">
                  <c:v>24.982265197238256</c:v>
                </c:pt>
                <c:pt idx="1467">
                  <c:v>24.982041448498592</c:v>
                </c:pt>
                <c:pt idx="1468">
                  <c:v>24.981817495682602</c:v>
                </c:pt>
                <c:pt idx="1469">
                  <c:v>24.981593515850214</c:v>
                </c:pt>
                <c:pt idx="1470">
                  <c:v>24.981369598541068</c:v>
                </c:pt>
                <c:pt idx="1471">
                  <c:v>24.981145572616846</c:v>
                </c:pt>
                <c:pt idx="1472">
                  <c:v>24.980921636079323</c:v>
                </c:pt>
                <c:pt idx="1473">
                  <c:v>24.980697510303703</c:v>
                </c:pt>
                <c:pt idx="1474">
                  <c:v>24.980473459712449</c:v>
                </c:pt>
                <c:pt idx="1475">
                  <c:v>24.98024946669468</c:v>
                </c:pt>
                <c:pt idx="1476">
                  <c:v>24.980025381165895</c:v>
                </c:pt>
                <c:pt idx="1477">
                  <c:v>24.979801293736553</c:v>
                </c:pt>
                <c:pt idx="1478">
                  <c:v>24.979577295077988</c:v>
                </c:pt>
                <c:pt idx="1479">
                  <c:v>24.979353214392169</c:v>
                </c:pt>
                <c:pt idx="1480">
                  <c:v>24.979129250223348</c:v>
                </c:pt>
                <c:pt idx="1481">
                  <c:v>24.978905124512934</c:v>
                </c:pt>
                <c:pt idx="1482">
                  <c:v>24.978681102211365</c:v>
                </c:pt>
                <c:pt idx="1483">
                  <c:v>24.978457253074051</c:v>
                </c:pt>
                <c:pt idx="1484">
                  <c:v>24.978233341024911</c:v>
                </c:pt>
                <c:pt idx="1485">
                  <c:v>24.978009390190312</c:v>
                </c:pt>
                <c:pt idx="1486">
                  <c:v>24.977785384256769</c:v>
                </c:pt>
                <c:pt idx="1487">
                  <c:v>24.977561501182045</c:v>
                </c:pt>
                <c:pt idx="1488">
                  <c:v>24.977337636891146</c:v>
                </c:pt>
                <c:pt idx="1489">
                  <c:v>24.977113924039571</c:v>
                </c:pt>
                <c:pt idx="1490">
                  <c:v>24.976890217687476</c:v>
                </c:pt>
                <c:pt idx="1491">
                  <c:v>24.976666496547185</c:v>
                </c:pt>
                <c:pt idx="1492">
                  <c:v>24.976442984875082</c:v>
                </c:pt>
                <c:pt idx="1493">
                  <c:v>24.976219619878602</c:v>
                </c:pt>
                <c:pt idx="1494">
                  <c:v>24.975996012025167</c:v>
                </c:pt>
                <c:pt idx="1495">
                  <c:v>24.975772646173223</c:v>
                </c:pt>
                <c:pt idx="1496">
                  <c:v>24.975549418681084</c:v>
                </c:pt>
                <c:pt idx="1497">
                  <c:v>24.975326247093864</c:v>
                </c:pt>
                <c:pt idx="1498">
                  <c:v>24.975103155868684</c:v>
                </c:pt>
                <c:pt idx="1499">
                  <c:v>24.974880082301446</c:v>
                </c:pt>
                <c:pt idx="1500">
                  <c:v>24.974657097978575</c:v>
                </c:pt>
                <c:pt idx="1501">
                  <c:v>24.974434205870299</c:v>
                </c:pt>
                <c:pt idx="1502">
                  <c:v>24.974211411047538</c:v>
                </c:pt>
                <c:pt idx="1503">
                  <c:v>24.973988630398022</c:v>
                </c:pt>
                <c:pt idx="1504">
                  <c:v>24.97376588839451</c:v>
                </c:pt>
                <c:pt idx="1505">
                  <c:v>24.973543342733322</c:v>
                </c:pt>
                <c:pt idx="1506">
                  <c:v>24.973321063559222</c:v>
                </c:pt>
                <c:pt idx="1507">
                  <c:v>24.97309872720697</c:v>
                </c:pt>
                <c:pt idx="1508">
                  <c:v>24.972876665091874</c:v>
                </c:pt>
                <c:pt idx="1509">
                  <c:v>24.972654661396898</c:v>
                </c:pt>
                <c:pt idx="1510">
                  <c:v>24.972432765528321</c:v>
                </c:pt>
                <c:pt idx="1511">
                  <c:v>24.972211109418112</c:v>
                </c:pt>
                <c:pt idx="1512">
                  <c:v>24.971989501866187</c:v>
                </c:pt>
                <c:pt idx="1513">
                  <c:v>24.971768054019904</c:v>
                </c:pt>
                <c:pt idx="1514">
                  <c:v>24.971546814991484</c:v>
                </c:pt>
                <c:pt idx="1515">
                  <c:v>24.971325634719218</c:v>
                </c:pt>
                <c:pt idx="1516">
                  <c:v>24.971104670461241</c:v>
                </c:pt>
                <c:pt idx="1517">
                  <c:v>24.970883878871597</c:v>
                </c:pt>
                <c:pt idx="1518">
                  <c:v>24.97066308934043</c:v>
                </c:pt>
                <c:pt idx="1519">
                  <c:v>24.970442458626376</c:v>
                </c:pt>
                <c:pt idx="1520">
                  <c:v>24.970222055283166</c:v>
                </c:pt>
                <c:pt idx="1521">
                  <c:v>24.970001750369239</c:v>
                </c:pt>
                <c:pt idx="1522">
                  <c:v>24.969781765732538</c:v>
                </c:pt>
                <c:pt idx="1523">
                  <c:v>24.969561777202053</c:v>
                </c:pt>
                <c:pt idx="1524">
                  <c:v>24.969342048996563</c:v>
                </c:pt>
                <c:pt idx="1525">
                  <c:v>24.969122409196665</c:v>
                </c:pt>
                <c:pt idx="1526">
                  <c:v>24.968903121993534</c:v>
                </c:pt>
                <c:pt idx="1527">
                  <c:v>24.968683776025749</c:v>
                </c:pt>
                <c:pt idx="1528">
                  <c:v>24.968464767614972</c:v>
                </c:pt>
                <c:pt idx="1529">
                  <c:v>24.968245946058008</c:v>
                </c:pt>
                <c:pt idx="1530">
                  <c:v>24.968027247771921</c:v>
                </c:pt>
                <c:pt idx="1531">
                  <c:v>24.967808894709918</c:v>
                </c:pt>
                <c:pt idx="1532">
                  <c:v>24.967590649652347</c:v>
                </c:pt>
                <c:pt idx="1533">
                  <c:v>24.967372535499926</c:v>
                </c:pt>
                <c:pt idx="1534">
                  <c:v>24.967154600958452</c:v>
                </c:pt>
                <c:pt idx="1535">
                  <c:v>24.966936869294646</c:v>
                </c:pt>
                <c:pt idx="1536">
                  <c:v>24.966719517132734</c:v>
                </c:pt>
                <c:pt idx="1537">
                  <c:v>24.966502132991018</c:v>
                </c:pt>
                <c:pt idx="1538">
                  <c:v>24.96628511269369</c:v>
                </c:pt>
                <c:pt idx="1539">
                  <c:v>24.966068285412504</c:v>
                </c:pt>
                <c:pt idx="1540">
                  <c:v>24.965851781360914</c:v>
                </c:pt>
                <c:pt idx="1541">
                  <c:v>24.965635408690936</c:v>
                </c:pt>
                <c:pt idx="1542">
                  <c:v>24.965419343359741</c:v>
                </c:pt>
                <c:pt idx="1543">
                  <c:v>24.96520350083911</c:v>
                </c:pt>
                <c:pt idx="1544">
                  <c:v>24.964987863002737</c:v>
                </c:pt>
                <c:pt idx="1545">
                  <c:v>24.964772232413249</c:v>
                </c:pt>
                <c:pt idx="1546">
                  <c:v>24.964557071117035</c:v>
                </c:pt>
                <c:pt idx="1547">
                  <c:v>24.964342207359163</c:v>
                </c:pt>
                <c:pt idx="1548">
                  <c:v>24.964127402583522</c:v>
                </c:pt>
                <c:pt idx="1549">
                  <c:v>24.963912699796275</c:v>
                </c:pt>
                <c:pt idx="1550">
                  <c:v>24.963698233507454</c:v>
                </c:pt>
                <c:pt idx="1551">
                  <c:v>24.963484225309077</c:v>
                </c:pt>
                <c:pt idx="1552">
                  <c:v>24.963270390561586</c:v>
                </c:pt>
                <c:pt idx="1553">
                  <c:v>24.9630566440301</c:v>
                </c:pt>
                <c:pt idx="1554">
                  <c:v>24.962843206906371</c:v>
                </c:pt>
                <c:pt idx="1555">
                  <c:v>24.962630101612096</c:v>
                </c:pt>
                <c:pt idx="1556">
                  <c:v>24.962417176297532</c:v>
                </c:pt>
                <c:pt idx="1557">
                  <c:v>24.962204498687917</c:v>
                </c:pt>
                <c:pt idx="1558">
                  <c:v>24.961992136500111</c:v>
                </c:pt>
                <c:pt idx="1559">
                  <c:v>24.961779958394569</c:v>
                </c:pt>
                <c:pt idx="1560">
                  <c:v>24.961568078275743</c:v>
                </c:pt>
                <c:pt idx="1561">
                  <c:v>24.961356472268374</c:v>
                </c:pt>
                <c:pt idx="1562">
                  <c:v>24.961145187630617</c:v>
                </c:pt>
                <c:pt idx="1563">
                  <c:v>24.960934005708665</c:v>
                </c:pt>
                <c:pt idx="1564">
                  <c:v>24.960723168291413</c:v>
                </c:pt>
                <c:pt idx="1565">
                  <c:v>24.960512503202789</c:v>
                </c:pt>
                <c:pt idx="1566">
                  <c:v>24.960302251900586</c:v>
                </c:pt>
                <c:pt idx="1567">
                  <c:v>24.960092130103277</c:v>
                </c:pt>
                <c:pt idx="1568">
                  <c:v>24.959882337478454</c:v>
                </c:pt>
                <c:pt idx="1569">
                  <c:v>24.959672896535928</c:v>
                </c:pt>
                <c:pt idx="1570">
                  <c:v>24.959463701113524</c:v>
                </c:pt>
                <c:pt idx="1571">
                  <c:v>24.959254793026972</c:v>
                </c:pt>
                <c:pt idx="1572">
                  <c:v>24.959046066313313</c:v>
                </c:pt>
                <c:pt idx="1573">
                  <c:v>24.958837695912706</c:v>
                </c:pt>
                <c:pt idx="1574">
                  <c:v>24.958629595697154</c:v>
                </c:pt>
                <c:pt idx="1575">
                  <c:v>24.958421680246488</c:v>
                </c:pt>
                <c:pt idx="1576">
                  <c:v>24.958213971210888</c:v>
                </c:pt>
                <c:pt idx="1577">
                  <c:v>24.958006448774441</c:v>
                </c:pt>
                <c:pt idx="1578">
                  <c:v>24.95779926730151</c:v>
                </c:pt>
                <c:pt idx="1579">
                  <c:v>24.957592448722057</c:v>
                </c:pt>
                <c:pt idx="1580">
                  <c:v>24.957386060270707</c:v>
                </c:pt>
                <c:pt idx="1581">
                  <c:v>24.957179730300705</c:v>
                </c:pt>
                <c:pt idx="1582">
                  <c:v>24.956973724982149</c:v>
                </c:pt>
                <c:pt idx="1583">
                  <c:v>24.956768020448806</c:v>
                </c:pt>
                <c:pt idx="1584">
                  <c:v>24.956562510121454</c:v>
                </c:pt>
                <c:pt idx="1585">
                  <c:v>24.956357369039786</c:v>
                </c:pt>
                <c:pt idx="1586">
                  <c:v>24.956152578386138</c:v>
                </c:pt>
                <c:pt idx="1587">
                  <c:v>24.955948006167599</c:v>
                </c:pt>
                <c:pt idx="1588">
                  <c:v>24.955743653922418</c:v>
                </c:pt>
                <c:pt idx="1589">
                  <c:v>24.955539676024699</c:v>
                </c:pt>
                <c:pt idx="1590">
                  <c:v>24.955335987128134</c:v>
                </c:pt>
                <c:pt idx="1591">
                  <c:v>24.955132634321984</c:v>
                </c:pt>
                <c:pt idx="1592">
                  <c:v>24.954929660625851</c:v>
                </c:pt>
                <c:pt idx="1593">
                  <c:v>24.954726827305471</c:v>
                </c:pt>
                <c:pt idx="1594">
                  <c:v>24.954524223019828</c:v>
                </c:pt>
                <c:pt idx="1595">
                  <c:v>24.954322002492528</c:v>
                </c:pt>
                <c:pt idx="1596">
                  <c:v>24.954119993951235</c:v>
                </c:pt>
                <c:pt idx="1597">
                  <c:v>24.953918285983267</c:v>
                </c:pt>
                <c:pt idx="1598">
                  <c:v>24.95371701309907</c:v>
                </c:pt>
                <c:pt idx="1599">
                  <c:v>24.953515978264022</c:v>
                </c:pt>
                <c:pt idx="1600">
                  <c:v>24.95331526990822</c:v>
                </c:pt>
                <c:pt idx="1601">
                  <c:v>24.953114782830813</c:v>
                </c:pt>
                <c:pt idx="1602">
                  <c:v>24.952914671624729</c:v>
                </c:pt>
                <c:pt idx="1603">
                  <c:v>24.952714806356358</c:v>
                </c:pt>
                <c:pt idx="1604">
                  <c:v>24.952515300431621</c:v>
                </c:pt>
                <c:pt idx="1605">
                  <c:v>24.952316217720913</c:v>
                </c:pt>
                <c:pt idx="1606">
                  <c:v>24.952117344788</c:v>
                </c:pt>
                <c:pt idx="1607">
                  <c:v>24.951918898413961</c:v>
                </c:pt>
                <c:pt idx="1608">
                  <c:v>24.951720686389962</c:v>
                </c:pt>
                <c:pt idx="1609">
                  <c:v>24.951522796424793</c:v>
                </c:pt>
                <c:pt idx="1610">
                  <c:v>24.95132514392985</c:v>
                </c:pt>
                <c:pt idx="1611">
                  <c:v>24.95112775109332</c:v>
                </c:pt>
                <c:pt idx="1612">
                  <c:v>24.950930925790672</c:v>
                </c:pt>
                <c:pt idx="1613">
                  <c:v>24.950734342468913</c:v>
                </c:pt>
                <c:pt idx="1614">
                  <c:v>24.950538089996588</c:v>
                </c:pt>
                <c:pt idx="1615">
                  <c:v>24.950342103317951</c:v>
                </c:pt>
                <c:pt idx="1616">
                  <c:v>24.950146536815211</c:v>
                </c:pt>
                <c:pt idx="1617">
                  <c:v>24.949951284508078</c:v>
                </c:pt>
                <c:pt idx="1618">
                  <c:v>24.94975634759815</c:v>
                </c:pt>
                <c:pt idx="1619">
                  <c:v>24.949561681448014</c:v>
                </c:pt>
                <c:pt idx="1620">
                  <c:v>24.949367522307575</c:v>
                </c:pt>
                <c:pt idx="1621">
                  <c:v>24.94917346001499</c:v>
                </c:pt>
                <c:pt idx="1622">
                  <c:v>24.948979870957597</c:v>
                </c:pt>
                <c:pt idx="1623">
                  <c:v>24.948786580246498</c:v>
                </c:pt>
                <c:pt idx="1624">
                  <c:v>24.948593616749903</c:v>
                </c:pt>
                <c:pt idx="1625">
                  <c:v>24.94840100439496</c:v>
                </c:pt>
                <c:pt idx="1626">
                  <c:v>24.94820883313049</c:v>
                </c:pt>
                <c:pt idx="1627">
                  <c:v>24.948017085886519</c:v>
                </c:pt>
                <c:pt idx="1628">
                  <c:v>24.947825652813115</c:v>
                </c:pt>
                <c:pt idx="1629">
                  <c:v>24.947634561775498</c:v>
                </c:pt>
                <c:pt idx="1630">
                  <c:v>24.947443682374669</c:v>
                </c:pt>
                <c:pt idx="1631">
                  <c:v>24.947253343759112</c:v>
                </c:pt>
                <c:pt idx="1632">
                  <c:v>24.947063353426682</c:v>
                </c:pt>
                <c:pt idx="1633">
                  <c:v>24.946873733540759</c:v>
                </c:pt>
                <c:pt idx="1634">
                  <c:v>24.946684398428562</c:v>
                </c:pt>
                <c:pt idx="1635">
                  <c:v>24.946495676478758</c:v>
                </c:pt>
                <c:pt idx="1636">
                  <c:v>24.946307174870103</c:v>
                </c:pt>
                <c:pt idx="1637">
                  <c:v>24.946119114427052</c:v>
                </c:pt>
                <c:pt idx="1638">
                  <c:v>24.945931209213597</c:v>
                </c:pt>
                <c:pt idx="1639">
                  <c:v>24.945743919148995</c:v>
                </c:pt>
                <c:pt idx="1640">
                  <c:v>24.945556851321331</c:v>
                </c:pt>
                <c:pt idx="1641">
                  <c:v>24.945370225028018</c:v>
                </c:pt>
                <c:pt idx="1642">
                  <c:v>24.945184039559106</c:v>
                </c:pt>
                <c:pt idx="1643">
                  <c:v>24.94499816251572</c:v>
                </c:pt>
                <c:pt idx="1644">
                  <c:v>24.944812572554238</c:v>
                </c:pt>
                <c:pt idx="1645">
                  <c:v>24.944627443370905</c:v>
                </c:pt>
                <c:pt idx="1646">
                  <c:v>24.944442686792623</c:v>
                </c:pt>
                <c:pt idx="1647">
                  <c:v>24.944258215149958</c:v>
                </c:pt>
                <c:pt idx="1648">
                  <c:v>24.944074288267398</c:v>
                </c:pt>
                <c:pt idx="1649">
                  <c:v>24.943890557657003</c:v>
                </c:pt>
                <c:pt idx="1650">
                  <c:v>24.94370728243765</c:v>
                </c:pt>
                <c:pt idx="1651">
                  <c:v>24.943524461148094</c:v>
                </c:pt>
                <c:pt idx="1652">
                  <c:v>24.943341852592937</c:v>
                </c:pt>
                <c:pt idx="1653">
                  <c:v>24.943159587364438</c:v>
                </c:pt>
                <c:pt idx="1654">
                  <c:v>24.942977792254521</c:v>
                </c:pt>
                <c:pt idx="1655">
                  <c:v>24.942796424218603</c:v>
                </c:pt>
                <c:pt idx="1656">
                  <c:v>24.942615415278411</c:v>
                </c:pt>
                <c:pt idx="1657">
                  <c:v>24.942434676810446</c:v>
                </c:pt>
                <c:pt idx="1658">
                  <c:v>24.942254293612969</c:v>
                </c:pt>
                <c:pt idx="1659">
                  <c:v>24.942074197206274</c:v>
                </c:pt>
                <c:pt idx="1660">
                  <c:v>24.941894671643404</c:v>
                </c:pt>
                <c:pt idx="1661">
                  <c:v>24.94171542880941</c:v>
                </c:pt>
                <c:pt idx="1662">
                  <c:v>24.941536446467811</c:v>
                </c:pt>
                <c:pt idx="1663">
                  <c:v>24.941357808551352</c:v>
                </c:pt>
                <c:pt idx="1664">
                  <c:v>24.94117951362097</c:v>
                </c:pt>
                <c:pt idx="1665">
                  <c:v>24.94100149300159</c:v>
                </c:pt>
                <c:pt idx="1666">
                  <c:v>24.940823876869736</c:v>
                </c:pt>
                <c:pt idx="1667">
                  <c:v>24.940646749911654</c:v>
                </c:pt>
                <c:pt idx="1668">
                  <c:v>24.940469890466456</c:v>
                </c:pt>
                <c:pt idx="1669">
                  <c:v>24.940293341848299</c:v>
                </c:pt>
                <c:pt idx="1670">
                  <c:v>24.940116968846418</c:v>
                </c:pt>
                <c:pt idx="1671">
                  <c:v>24.939941075941849</c:v>
                </c:pt>
                <c:pt idx="1672">
                  <c:v>24.939765507388799</c:v>
                </c:pt>
                <c:pt idx="1673">
                  <c:v>24.939590194465346</c:v>
                </c:pt>
                <c:pt idx="1674">
                  <c:v>24.939415288228744</c:v>
                </c:pt>
                <c:pt idx="1675">
                  <c:v>24.939240612561317</c:v>
                </c:pt>
                <c:pt idx="1676">
                  <c:v>24.939066165243791</c:v>
                </c:pt>
                <c:pt idx="1677">
                  <c:v>24.938892204925533</c:v>
                </c:pt>
                <c:pt idx="1678">
                  <c:v>24.938718468790498</c:v>
                </c:pt>
                <c:pt idx="1679">
                  <c:v>24.938544955057907</c:v>
                </c:pt>
                <c:pt idx="1680">
                  <c:v>24.938371901833026</c:v>
                </c:pt>
                <c:pt idx="1681">
                  <c:v>24.93819924044135</c:v>
                </c:pt>
                <c:pt idx="1682">
                  <c:v>24.938026728994586</c:v>
                </c:pt>
                <c:pt idx="1683">
                  <c:v>24.93785443160656</c:v>
                </c:pt>
                <c:pt idx="1684">
                  <c:v>24.937682454031901</c:v>
                </c:pt>
                <c:pt idx="1685">
                  <c:v>24.937510839570631</c:v>
                </c:pt>
                <c:pt idx="1686">
                  <c:v>24.937339432894259</c:v>
                </c:pt>
                <c:pt idx="1687">
                  <c:v>24.93716825263936</c:v>
                </c:pt>
                <c:pt idx="1688">
                  <c:v>24.936997602750356</c:v>
                </c:pt>
                <c:pt idx="1689">
                  <c:v>24.936827001206208</c:v>
                </c:pt>
                <c:pt idx="1690">
                  <c:v>24.936656751969149</c:v>
                </c:pt>
                <c:pt idx="1691">
                  <c:v>24.936486873704084</c:v>
                </c:pt>
                <c:pt idx="1692">
                  <c:v>24.936317430441836</c:v>
                </c:pt>
                <c:pt idx="1693">
                  <c:v>24.936148180013472</c:v>
                </c:pt>
                <c:pt idx="1694">
                  <c:v>24.935979140999301</c:v>
                </c:pt>
                <c:pt idx="1695">
                  <c:v>24.935810378037029</c:v>
                </c:pt>
                <c:pt idx="1696">
                  <c:v>24.935641822441099</c:v>
                </c:pt>
                <c:pt idx="1697">
                  <c:v>24.935473604867632</c:v>
                </c:pt>
                <c:pt idx="1698">
                  <c:v>24.935305744135761</c:v>
                </c:pt>
                <c:pt idx="1699">
                  <c:v>24.935138043963072</c:v>
                </c:pt>
                <c:pt idx="1700">
                  <c:v>24.934970696481056</c:v>
                </c:pt>
                <c:pt idx="1701">
                  <c:v>24.934803526329731</c:v>
                </c:pt>
                <c:pt idx="1702">
                  <c:v>24.934636485830815</c:v>
                </c:pt>
                <c:pt idx="1703">
                  <c:v>24.934469879483022</c:v>
                </c:pt>
                <c:pt idx="1704">
                  <c:v>24.934303511483666</c:v>
                </c:pt>
                <c:pt idx="1705">
                  <c:v>24.934137400280168</c:v>
                </c:pt>
                <c:pt idx="1706">
                  <c:v>24.933971523774701</c:v>
                </c:pt>
                <c:pt idx="1707">
                  <c:v>24.933805921513262</c:v>
                </c:pt>
                <c:pt idx="1708">
                  <c:v>24.933640418109828</c:v>
                </c:pt>
                <c:pt idx="1709">
                  <c:v>24.933475405211009</c:v>
                </c:pt>
                <c:pt idx="1710">
                  <c:v>24.933310620619018</c:v>
                </c:pt>
                <c:pt idx="1711">
                  <c:v>24.933146103677942</c:v>
                </c:pt>
                <c:pt idx="1712">
                  <c:v>24.93298174577621</c:v>
                </c:pt>
                <c:pt idx="1713">
                  <c:v>24.932817632058835</c:v>
                </c:pt>
                <c:pt idx="1714">
                  <c:v>24.932653740517022</c:v>
                </c:pt>
                <c:pt idx="1715">
                  <c:v>24.932490176894945</c:v>
                </c:pt>
                <c:pt idx="1716">
                  <c:v>24.932326699858418</c:v>
                </c:pt>
                <c:pt idx="1717">
                  <c:v>24.932163614325795</c:v>
                </c:pt>
                <c:pt idx="1718">
                  <c:v>24.932000699037125</c:v>
                </c:pt>
                <c:pt idx="1719">
                  <c:v>24.931837998193046</c:v>
                </c:pt>
                <c:pt idx="1720">
                  <c:v>24.93167548522861</c:v>
                </c:pt>
                <c:pt idx="1721">
                  <c:v>24.9315132703404</c:v>
                </c:pt>
                <c:pt idx="1722">
                  <c:v>24.931351351898229</c:v>
                </c:pt>
                <c:pt idx="1723">
                  <c:v>24.931189509102261</c:v>
                </c:pt>
                <c:pt idx="1724">
                  <c:v>24.931028046762442</c:v>
                </c:pt>
                <c:pt idx="1725">
                  <c:v>24.930866590402562</c:v>
                </c:pt>
                <c:pt idx="1726">
                  <c:v>24.930705444849107</c:v>
                </c:pt>
                <c:pt idx="1727">
                  <c:v>24.93054458768006</c:v>
                </c:pt>
                <c:pt idx="1728">
                  <c:v>24.930383951095003</c:v>
                </c:pt>
                <c:pt idx="1729">
                  <c:v>24.930223446528675</c:v>
                </c:pt>
                <c:pt idx="1730">
                  <c:v>24.930063399386025</c:v>
                </c:pt>
                <c:pt idx="1731">
                  <c:v>24.929903414940718</c:v>
                </c:pt>
                <c:pt idx="1732">
                  <c:v>24.92974355767684</c:v>
                </c:pt>
                <c:pt idx="1733">
                  <c:v>24.929583979215696</c:v>
                </c:pt>
                <c:pt idx="1734">
                  <c:v>24.929424565604482</c:v>
                </c:pt>
                <c:pt idx="1735">
                  <c:v>24.929265447777926</c:v>
                </c:pt>
                <c:pt idx="1736">
                  <c:v>24.929106429373828</c:v>
                </c:pt>
                <c:pt idx="1737">
                  <c:v>24.928947702813666</c:v>
                </c:pt>
                <c:pt idx="1738">
                  <c:v>24.928789179436357</c:v>
                </c:pt>
                <c:pt idx="1739">
                  <c:v>24.928630856797401</c:v>
                </c:pt>
                <c:pt idx="1740">
                  <c:v>24.928472753565806</c:v>
                </c:pt>
                <c:pt idx="1741">
                  <c:v>24.928314826578596</c:v>
                </c:pt>
                <c:pt idx="1742">
                  <c:v>24.928157160591748</c:v>
                </c:pt>
                <c:pt idx="1743">
                  <c:v>24.927999707417708</c:v>
                </c:pt>
                <c:pt idx="1744">
                  <c:v>24.9278424446385</c:v>
                </c:pt>
                <c:pt idx="1745">
                  <c:v>24.927685349253441</c:v>
                </c:pt>
                <c:pt idx="1746">
                  <c:v>24.927528373137008</c:v>
                </c:pt>
                <c:pt idx="1747">
                  <c:v>24.927371580305675</c:v>
                </c:pt>
                <c:pt idx="1748">
                  <c:v>24.927214901988137</c:v>
                </c:pt>
                <c:pt idx="1749">
                  <c:v>24.927058468616682</c:v>
                </c:pt>
                <c:pt idx="1750">
                  <c:v>24.926902190799439</c:v>
                </c:pt>
                <c:pt idx="1751">
                  <c:v>24.926746086742856</c:v>
                </c:pt>
                <c:pt idx="1752">
                  <c:v>24.926590261379555</c:v>
                </c:pt>
                <c:pt idx="1753">
                  <c:v>24.9264345844635</c:v>
                </c:pt>
                <c:pt idx="1754">
                  <c:v>24.926279095003821</c:v>
                </c:pt>
                <c:pt idx="1755">
                  <c:v>24.92612376969825</c:v>
                </c:pt>
                <c:pt idx="1756">
                  <c:v>24.925968519438165</c:v>
                </c:pt>
                <c:pt idx="1757">
                  <c:v>24.925813515934635</c:v>
                </c:pt>
                <c:pt idx="1758">
                  <c:v>24.925658735892704</c:v>
                </c:pt>
                <c:pt idx="1759">
                  <c:v>24.925503937149301</c:v>
                </c:pt>
                <c:pt idx="1760">
                  <c:v>24.925349311525526</c:v>
                </c:pt>
                <c:pt idx="1761">
                  <c:v>24.925194770018603</c:v>
                </c:pt>
                <c:pt idx="1762">
                  <c:v>24.925040463105013</c:v>
                </c:pt>
                <c:pt idx="1763">
                  <c:v>24.924886260630689</c:v>
                </c:pt>
                <c:pt idx="1764">
                  <c:v>24.924732135236869</c:v>
                </c:pt>
                <c:pt idx="1765">
                  <c:v>24.924578171353584</c:v>
                </c:pt>
                <c:pt idx="1766">
                  <c:v>24.924424412206498</c:v>
                </c:pt>
                <c:pt idx="1767">
                  <c:v>24.924270636146549</c:v>
                </c:pt>
                <c:pt idx="1768">
                  <c:v>24.924117146949708</c:v>
                </c:pt>
                <c:pt idx="1769">
                  <c:v>24.923963875958055</c:v>
                </c:pt>
                <c:pt idx="1770">
                  <c:v>24.923810800027553</c:v>
                </c:pt>
                <c:pt idx="1771">
                  <c:v>24.923657763887569</c:v>
                </c:pt>
                <c:pt idx="1772">
                  <c:v>24.923504806067452</c:v>
                </c:pt>
                <c:pt idx="1773">
                  <c:v>24.923352102566341</c:v>
                </c:pt>
                <c:pt idx="1774">
                  <c:v>24.923199518637251</c:v>
                </c:pt>
                <c:pt idx="1775">
                  <c:v>24.923046899067945</c:v>
                </c:pt>
                <c:pt idx="1776">
                  <c:v>24.922894415313465</c:v>
                </c:pt>
                <c:pt idx="1777">
                  <c:v>24.922742024252987</c:v>
                </c:pt>
                <c:pt idx="1778">
                  <c:v>24.922589657503028</c:v>
                </c:pt>
                <c:pt idx="1779">
                  <c:v>24.922437573686899</c:v>
                </c:pt>
                <c:pt idx="1780">
                  <c:v>24.922285597520283</c:v>
                </c:pt>
                <c:pt idx="1781">
                  <c:v>24.922133793220635</c:v>
                </c:pt>
                <c:pt idx="1782">
                  <c:v>24.921982026576448</c:v>
                </c:pt>
                <c:pt idx="1783">
                  <c:v>24.921830341880771</c:v>
                </c:pt>
                <c:pt idx="1784">
                  <c:v>24.921678670926553</c:v>
                </c:pt>
                <c:pt idx="1785">
                  <c:v>24.921527032698208</c:v>
                </c:pt>
                <c:pt idx="1786">
                  <c:v>24.921375578888789</c:v>
                </c:pt>
                <c:pt idx="1787">
                  <c:v>24.92122413414895</c:v>
                </c:pt>
                <c:pt idx="1788">
                  <c:v>24.921072870611248</c:v>
                </c:pt>
                <c:pt idx="1789">
                  <c:v>24.920921720887879</c:v>
                </c:pt>
                <c:pt idx="1790">
                  <c:v>24.920770642238526</c:v>
                </c:pt>
                <c:pt idx="1791">
                  <c:v>24.92061980676921</c:v>
                </c:pt>
                <c:pt idx="1792">
                  <c:v>24.920468906780169</c:v>
                </c:pt>
                <c:pt idx="1793">
                  <c:v>24.920318094314073</c:v>
                </c:pt>
                <c:pt idx="1794">
                  <c:v>24.920167520747928</c:v>
                </c:pt>
                <c:pt idx="1795">
                  <c:v>24.920016878655311</c:v>
                </c:pt>
                <c:pt idx="1796">
                  <c:v>24.919866319657945</c:v>
                </c:pt>
                <c:pt idx="1797">
                  <c:v>24.919715929046376</c:v>
                </c:pt>
                <c:pt idx="1798">
                  <c:v>24.919565532061618</c:v>
                </c:pt>
                <c:pt idx="1799">
                  <c:v>24.919415367022065</c:v>
                </c:pt>
                <c:pt idx="1800">
                  <c:v>24.919265213243094</c:v>
                </c:pt>
                <c:pt idx="1801">
                  <c:v>24.919114962151379</c:v>
                </c:pt>
                <c:pt idx="1802">
                  <c:v>24.918964959669641</c:v>
                </c:pt>
                <c:pt idx="1803">
                  <c:v>24.918814791241463</c:v>
                </c:pt>
                <c:pt idx="1804">
                  <c:v>24.918664848465092</c:v>
                </c:pt>
                <c:pt idx="1805">
                  <c:v>24.918515063774858</c:v>
                </c:pt>
                <c:pt idx="1806">
                  <c:v>24.918365262643135</c:v>
                </c:pt>
                <c:pt idx="1807">
                  <c:v>24.918215551149991</c:v>
                </c:pt>
                <c:pt idx="1808">
                  <c:v>24.918065887150583</c:v>
                </c:pt>
                <c:pt idx="1809">
                  <c:v>24.917916203221697</c:v>
                </c:pt>
                <c:pt idx="1810">
                  <c:v>24.91776682513327</c:v>
                </c:pt>
                <c:pt idx="1811">
                  <c:v>24.917617205906168</c:v>
                </c:pt>
                <c:pt idx="1812">
                  <c:v>24.917467716700486</c:v>
                </c:pt>
                <c:pt idx="1813">
                  <c:v>24.917318464057235</c:v>
                </c:pt>
                <c:pt idx="1814">
                  <c:v>24.917169186312073</c:v>
                </c:pt>
                <c:pt idx="1815">
                  <c:v>24.917019969253754</c:v>
                </c:pt>
                <c:pt idx="1816">
                  <c:v>24.916870832372236</c:v>
                </c:pt>
                <c:pt idx="1817">
                  <c:v>24.91672173358414</c:v>
                </c:pt>
                <c:pt idx="1818">
                  <c:v>24.916572758713411</c:v>
                </c:pt>
                <c:pt idx="1819">
                  <c:v>24.916423687379343</c:v>
                </c:pt>
                <c:pt idx="1820">
                  <c:v>24.916274671424663</c:v>
                </c:pt>
                <c:pt idx="1821">
                  <c:v>24.916125709993828</c:v>
                </c:pt>
                <c:pt idx="1822">
                  <c:v>24.915976888974168</c:v>
                </c:pt>
                <c:pt idx="1823">
                  <c:v>24.915828054351255</c:v>
                </c:pt>
                <c:pt idx="1824">
                  <c:v>24.91567933746774</c:v>
                </c:pt>
                <c:pt idx="1825">
                  <c:v>24.915530691785456</c:v>
                </c:pt>
                <c:pt idx="1826">
                  <c:v>24.915382075492374</c:v>
                </c:pt>
                <c:pt idx="1827">
                  <c:v>24.915233354794914</c:v>
                </c:pt>
                <c:pt idx="1828">
                  <c:v>24.915084901269434</c:v>
                </c:pt>
                <c:pt idx="1829">
                  <c:v>24.914936581246483</c:v>
                </c:pt>
                <c:pt idx="1830">
                  <c:v>24.914788154085631</c:v>
                </c:pt>
                <c:pt idx="1831">
                  <c:v>24.914639684892219</c:v>
                </c:pt>
                <c:pt idx="1832">
                  <c:v>24.914491346469465</c:v>
                </c:pt>
                <c:pt idx="1833">
                  <c:v>24.914343137613876</c:v>
                </c:pt>
                <c:pt idx="1834">
                  <c:v>24.914194950313334</c:v>
                </c:pt>
                <c:pt idx="1835">
                  <c:v>24.914046737620261</c:v>
                </c:pt>
                <c:pt idx="1836">
                  <c:v>24.913898411816565</c:v>
                </c:pt>
                <c:pt idx="1837">
                  <c:v>24.913750277951213</c:v>
                </c:pt>
                <c:pt idx="1838">
                  <c:v>24.913602268686315</c:v>
                </c:pt>
                <c:pt idx="1839">
                  <c:v>24.913454122880175</c:v>
                </c:pt>
                <c:pt idx="1840">
                  <c:v>24.913306186740442</c:v>
                </c:pt>
                <c:pt idx="1841">
                  <c:v>24.913158199214127</c:v>
                </c:pt>
                <c:pt idx="1842">
                  <c:v>24.913010246175567</c:v>
                </c:pt>
                <c:pt idx="1843">
                  <c:v>24.912862393216347</c:v>
                </c:pt>
                <c:pt idx="1844">
                  <c:v>24.912714507091547</c:v>
                </c:pt>
                <c:pt idx="1845">
                  <c:v>24.91256671984717</c:v>
                </c:pt>
                <c:pt idx="1846">
                  <c:v>24.912418985039583</c:v>
                </c:pt>
                <c:pt idx="1847">
                  <c:v>24.912271195224104</c:v>
                </c:pt>
                <c:pt idx="1848">
                  <c:v>24.912123436690571</c:v>
                </c:pt>
                <c:pt idx="1849">
                  <c:v>24.911975642994562</c:v>
                </c:pt>
                <c:pt idx="1850">
                  <c:v>24.911827946311004</c:v>
                </c:pt>
                <c:pt idx="1851">
                  <c:v>24.911680366604458</c:v>
                </c:pt>
                <c:pt idx="1852">
                  <c:v>24.911532730544817</c:v>
                </c:pt>
                <c:pt idx="1853">
                  <c:v>24.911385124624633</c:v>
                </c:pt>
                <c:pt idx="1854">
                  <c:v>24.91123754871651</c:v>
                </c:pt>
                <c:pt idx="1855">
                  <c:v>24.911090023276891</c:v>
                </c:pt>
                <c:pt idx="1856">
                  <c:v>24.910942573571223</c:v>
                </c:pt>
                <c:pt idx="1857">
                  <c:v>24.910795087781249</c:v>
                </c:pt>
                <c:pt idx="1858">
                  <c:v>24.910647565888169</c:v>
                </c:pt>
                <c:pt idx="1859">
                  <c:v>24.91050011995813</c:v>
                </c:pt>
                <c:pt idx="1860">
                  <c:v>24.910352638575528</c:v>
                </c:pt>
                <c:pt idx="1861">
                  <c:v>24.910205295384177</c:v>
                </c:pt>
                <c:pt idx="1862">
                  <c:v>24.910057896806599</c:v>
                </c:pt>
                <c:pt idx="1863">
                  <c:v>24.909910616446421</c:v>
                </c:pt>
                <c:pt idx="1864">
                  <c:v>24.909763434250348</c:v>
                </c:pt>
                <c:pt idx="1865">
                  <c:v>24.90961617681252</c:v>
                </c:pt>
                <c:pt idx="1866">
                  <c:v>24.909469038646371</c:v>
                </c:pt>
                <c:pt idx="1867">
                  <c:v>24.909321933103641</c:v>
                </c:pt>
                <c:pt idx="1868">
                  <c:v>24.909174727958383</c:v>
                </c:pt>
                <c:pt idx="1869">
                  <c:v>24.909027555796342</c:v>
                </c:pt>
                <c:pt idx="1870">
                  <c:v>24.908880635832372</c:v>
                </c:pt>
                <c:pt idx="1871">
                  <c:v>24.908733616728259</c:v>
                </c:pt>
                <c:pt idx="1872">
                  <c:v>24.908586697136716</c:v>
                </c:pt>
                <c:pt idx="1873">
                  <c:v>24.908439724389655</c:v>
                </c:pt>
                <c:pt idx="1874">
                  <c:v>24.908292805715412</c:v>
                </c:pt>
                <c:pt idx="1875">
                  <c:v>24.908145966378658</c:v>
                </c:pt>
                <c:pt idx="1876">
                  <c:v>24.907999094072981</c:v>
                </c:pt>
                <c:pt idx="1877">
                  <c:v>24.907852234894129</c:v>
                </c:pt>
                <c:pt idx="1878">
                  <c:v>24.90770549598053</c:v>
                </c:pt>
                <c:pt idx="1879">
                  <c:v>24.907558724094056</c:v>
                </c:pt>
                <c:pt idx="1880">
                  <c:v>24.907412138348196</c:v>
                </c:pt>
                <c:pt idx="1881">
                  <c:v>24.907265432785429</c:v>
                </c:pt>
                <c:pt idx="1882">
                  <c:v>24.90711876021852</c:v>
                </c:pt>
                <c:pt idx="1883">
                  <c:v>24.906972273436025</c:v>
                </c:pt>
                <c:pt idx="1884">
                  <c:v>24.906825666431498</c:v>
                </c:pt>
                <c:pt idx="1885">
                  <c:v>24.906679025600187</c:v>
                </c:pt>
                <c:pt idx="1886">
                  <c:v>24.906532396538754</c:v>
                </c:pt>
                <c:pt idx="1887">
                  <c:v>24.906385886536281</c:v>
                </c:pt>
                <c:pt idx="1888">
                  <c:v>24.906239255135205</c:v>
                </c:pt>
                <c:pt idx="1889">
                  <c:v>24.906092655118556</c:v>
                </c:pt>
                <c:pt idx="1890">
                  <c:v>24.905946325678347</c:v>
                </c:pt>
                <c:pt idx="1891">
                  <c:v>24.905799873785703</c:v>
                </c:pt>
                <c:pt idx="1892">
                  <c:v>24.905653518010027</c:v>
                </c:pt>
                <c:pt idx="1893">
                  <c:v>24.905507125795413</c:v>
                </c:pt>
                <c:pt idx="1894">
                  <c:v>24.905360828727009</c:v>
                </c:pt>
                <c:pt idx="1895">
                  <c:v>24.905214646356015</c:v>
                </c:pt>
                <c:pt idx="1896">
                  <c:v>24.905068491689025</c:v>
                </c:pt>
                <c:pt idx="1897">
                  <c:v>24.904922276760168</c:v>
                </c:pt>
                <c:pt idx="1898">
                  <c:v>24.90477608773357</c:v>
                </c:pt>
                <c:pt idx="1899">
                  <c:v>24.904630010557952</c:v>
                </c:pt>
                <c:pt idx="1900">
                  <c:v>24.904483937097282</c:v>
                </c:pt>
                <c:pt idx="1901">
                  <c:v>24.904337907058942</c:v>
                </c:pt>
                <c:pt idx="1902">
                  <c:v>24.904191812423001</c:v>
                </c:pt>
                <c:pt idx="1903">
                  <c:v>24.904045652043617</c:v>
                </c:pt>
                <c:pt idx="1904">
                  <c:v>24.903899751038256</c:v>
                </c:pt>
                <c:pt idx="1905">
                  <c:v>24.90375371592561</c:v>
                </c:pt>
                <c:pt idx="1906">
                  <c:v>24.903607718566583</c:v>
                </c:pt>
                <c:pt idx="1907">
                  <c:v>24.903461650722001</c:v>
                </c:pt>
                <c:pt idx="1908">
                  <c:v>24.903315597687367</c:v>
                </c:pt>
                <c:pt idx="1909">
                  <c:v>24.903169710795911</c:v>
                </c:pt>
                <c:pt idx="1910">
                  <c:v>24.90302368313278</c:v>
                </c:pt>
                <c:pt idx="1911">
                  <c:v>24.90287771142328</c:v>
                </c:pt>
                <c:pt idx="1912">
                  <c:v>24.902731855866431</c:v>
                </c:pt>
                <c:pt idx="1913">
                  <c:v>24.902585920794206</c:v>
                </c:pt>
                <c:pt idx="1914">
                  <c:v>24.902439924576015</c:v>
                </c:pt>
                <c:pt idx="1915">
                  <c:v>24.902294084825616</c:v>
                </c:pt>
                <c:pt idx="1916">
                  <c:v>24.902148226173544</c:v>
                </c:pt>
                <c:pt idx="1917">
                  <c:v>24.902002388001812</c:v>
                </c:pt>
                <c:pt idx="1918">
                  <c:v>24.901856460978703</c:v>
                </c:pt>
                <c:pt idx="1919">
                  <c:v>24.901710529499322</c:v>
                </c:pt>
                <c:pt idx="1920">
                  <c:v>24.901564571048922</c:v>
                </c:pt>
                <c:pt idx="1921">
                  <c:v>24.901418624594971</c:v>
                </c:pt>
                <c:pt idx="1922">
                  <c:v>24.901272601250522</c:v>
                </c:pt>
                <c:pt idx="1923">
                  <c:v>24.90112663093727</c:v>
                </c:pt>
                <c:pt idx="1924">
                  <c:v>24.900980645007682</c:v>
                </c:pt>
                <c:pt idx="1925">
                  <c:v>24.900834794402012</c:v>
                </c:pt>
                <c:pt idx="1926">
                  <c:v>24.900688684092678</c:v>
                </c:pt>
                <c:pt idx="1927">
                  <c:v>24.900542551049579</c:v>
                </c:pt>
                <c:pt idx="1928">
                  <c:v>24.900396413752699</c:v>
                </c:pt>
                <c:pt idx="1929">
                  <c:v>24.90025031510616</c:v>
                </c:pt>
                <c:pt idx="1930">
                  <c:v>24.900104099699025</c:v>
                </c:pt>
                <c:pt idx="1931">
                  <c:v>24.8999580049428</c:v>
                </c:pt>
                <c:pt idx="1932">
                  <c:v>24.899811742656286</c:v>
                </c:pt>
                <c:pt idx="1933">
                  <c:v>24.899665509209299</c:v>
                </c:pt>
                <c:pt idx="1934">
                  <c:v>24.899519302020096</c:v>
                </c:pt>
                <c:pt idx="1935">
                  <c:v>24.899373138908718</c:v>
                </c:pt>
                <c:pt idx="1936">
                  <c:v>24.899226778074684</c:v>
                </c:pt>
                <c:pt idx="1937">
                  <c:v>24.899080349018146</c:v>
                </c:pt>
                <c:pt idx="1938">
                  <c:v>24.898933824522807</c:v>
                </c:pt>
                <c:pt idx="1939">
                  <c:v>24.898787227005961</c:v>
                </c:pt>
                <c:pt idx="1940">
                  <c:v>24.898640727723002</c:v>
                </c:pt>
                <c:pt idx="1941">
                  <c:v>24.898494039396265</c:v>
                </c:pt>
                <c:pt idx="1942">
                  <c:v>24.898347337441173</c:v>
                </c:pt>
                <c:pt idx="1943">
                  <c:v>24.898200528627797</c:v>
                </c:pt>
                <c:pt idx="1944">
                  <c:v>24.898061206864536</c:v>
                </c:pt>
                <c:pt idx="1945">
                  <c:v>24.897922121978137</c:v>
                </c:pt>
                <c:pt idx="1946">
                  <c:v>24.897783227161469</c:v>
                </c:pt>
                <c:pt idx="1947">
                  <c:v>24.897644626986686</c:v>
                </c:pt>
                <c:pt idx="1948">
                  <c:v>24.897506229822255</c:v>
                </c:pt>
                <c:pt idx="1949">
                  <c:v>24.897368121386432</c:v>
                </c:pt>
                <c:pt idx="1950">
                  <c:v>24.897230051659228</c:v>
                </c:pt>
                <c:pt idx="1951">
                  <c:v>24.897092333262641</c:v>
                </c:pt>
                <c:pt idx="1952">
                  <c:v>24.896954805931124</c:v>
                </c:pt>
                <c:pt idx="1953">
                  <c:v>24.896817306293354</c:v>
                </c:pt>
                <c:pt idx="1954">
                  <c:v>24.896680059982582</c:v>
                </c:pt>
                <c:pt idx="1955">
                  <c:v>24.896542924218778</c:v>
                </c:pt>
                <c:pt idx="1956">
                  <c:v>24.896406035252927</c:v>
                </c:pt>
                <c:pt idx="1957">
                  <c:v>24.896269248781731</c:v>
                </c:pt>
                <c:pt idx="1958">
                  <c:v>24.896132631319027</c:v>
                </c:pt>
                <c:pt idx="1959">
                  <c:v>24.895996179036725</c:v>
                </c:pt>
                <c:pt idx="1960">
                  <c:v>24.89585996007812</c:v>
                </c:pt>
                <c:pt idx="1961">
                  <c:v>24.895723827208446</c:v>
                </c:pt>
                <c:pt idx="1962">
                  <c:v>24.895588088426599</c:v>
                </c:pt>
                <c:pt idx="1963">
                  <c:v>24.895452355300684</c:v>
                </c:pt>
                <c:pt idx="1964">
                  <c:v>24.895316841254445</c:v>
                </c:pt>
                <c:pt idx="1965">
                  <c:v>24.895181468823122</c:v>
                </c:pt>
                <c:pt idx="1966">
                  <c:v>24.895046232744889</c:v>
                </c:pt>
                <c:pt idx="1967">
                  <c:v>24.894911029766661</c:v>
                </c:pt>
                <c:pt idx="1968">
                  <c:v>24.894775974147723</c:v>
                </c:pt>
                <c:pt idx="1969">
                  <c:v>24.894640938428836</c:v>
                </c:pt>
                <c:pt idx="1970">
                  <c:v>24.894506014435816</c:v>
                </c:pt>
                <c:pt idx="1971">
                  <c:v>24.894371272509705</c:v>
                </c:pt>
                <c:pt idx="1972">
                  <c:v>24.894236555284383</c:v>
                </c:pt>
                <c:pt idx="1973">
                  <c:v>24.89410193331841</c:v>
                </c:pt>
                <c:pt idx="1974">
                  <c:v>24.893967377667487</c:v>
                </c:pt>
                <c:pt idx="1975">
                  <c:v>24.893833111129691</c:v>
                </c:pt>
                <c:pt idx="1976">
                  <c:v>24.893698927506243</c:v>
                </c:pt>
                <c:pt idx="1977">
                  <c:v>24.893564640708249</c:v>
                </c:pt>
                <c:pt idx="1978">
                  <c:v>24.893430608586609</c:v>
                </c:pt>
                <c:pt idx="1979">
                  <c:v>24.893296566092992</c:v>
                </c:pt>
                <c:pt idx="1980">
                  <c:v>24.893162481929174</c:v>
                </c:pt>
                <c:pt idx="1981">
                  <c:v>24.893028639933942</c:v>
                </c:pt>
                <c:pt idx="1982">
                  <c:v>24.892894719329426</c:v>
                </c:pt>
                <c:pt idx="1983">
                  <c:v>24.892760680529705</c:v>
                </c:pt>
                <c:pt idx="1984">
                  <c:v>24.892626973699098</c:v>
                </c:pt>
                <c:pt idx="1985">
                  <c:v>24.89249327335494</c:v>
                </c:pt>
                <c:pt idx="1986">
                  <c:v>24.892359622636761</c:v>
                </c:pt>
                <c:pt idx="1987">
                  <c:v>24.892225962261879</c:v>
                </c:pt>
                <c:pt idx="1988">
                  <c:v>24.892092225881644</c:v>
                </c:pt>
                <c:pt idx="1989">
                  <c:v>24.891958598324234</c:v>
                </c:pt>
                <c:pt idx="1990">
                  <c:v>24.891824851312318</c:v>
                </c:pt>
                <c:pt idx="1991">
                  <c:v>24.891691086358765</c:v>
                </c:pt>
                <c:pt idx="1992">
                  <c:v>24.891557209690788</c:v>
                </c:pt>
                <c:pt idx="1993">
                  <c:v>24.891423384105988</c:v>
                </c:pt>
                <c:pt idx="1994">
                  <c:v>24.891289429562139</c:v>
                </c:pt>
                <c:pt idx="1995">
                  <c:v>24.891155598267975</c:v>
                </c:pt>
                <c:pt idx="1996">
                  <c:v>24.891021649296256</c:v>
                </c:pt>
                <c:pt idx="1997">
                  <c:v>24.890887525565667</c:v>
                </c:pt>
                <c:pt idx="1998">
                  <c:v>24.890753545127964</c:v>
                </c:pt>
                <c:pt idx="1999">
                  <c:v>24.890619350830455</c:v>
                </c:pt>
                <c:pt idx="2000">
                  <c:v>24.890484931479538</c:v>
                </c:pt>
                <c:pt idx="2001">
                  <c:v>24.89035043125287</c:v>
                </c:pt>
                <c:pt idx="2002">
                  <c:v>24.890215847482825</c:v>
                </c:pt>
                <c:pt idx="2003">
                  <c:v>24.89008091250318</c:v>
                </c:pt>
                <c:pt idx="2004">
                  <c:v>24.889945747618594</c:v>
                </c:pt>
                <c:pt idx="2005">
                  <c:v>24.889810058288507</c:v>
                </c:pt>
                <c:pt idx="2006">
                  <c:v>24.889674404306394</c:v>
                </c:pt>
                <c:pt idx="2007">
                  <c:v>24.889538311581319</c:v>
                </c:pt>
                <c:pt idx="2008">
                  <c:v>24.889401888322535</c:v>
                </c:pt>
                <c:pt idx="2009">
                  <c:v>24.889265153019402</c:v>
                </c:pt>
                <c:pt idx="2010">
                  <c:v>24.88912816359203</c:v>
                </c:pt>
                <c:pt idx="2011">
                  <c:v>24.888990594758098</c:v>
                </c:pt>
                <c:pt idx="2012">
                  <c:v>24.88885288657178</c:v>
                </c:pt>
                <c:pt idx="2013">
                  <c:v>24.888714684587544</c:v>
                </c:pt>
                <c:pt idx="2014">
                  <c:v>24.88857611269372</c:v>
                </c:pt>
                <c:pt idx="2015">
                  <c:v>24.888436939290877</c:v>
                </c:pt>
                <c:pt idx="2016">
                  <c:v>24.888297652133549</c:v>
                </c:pt>
                <c:pt idx="2017">
                  <c:v>24.888157828606261</c:v>
                </c:pt>
                <c:pt idx="2018">
                  <c:v>24.888017762891423</c:v>
                </c:pt>
                <c:pt idx="2019">
                  <c:v>24.887877221982528</c:v>
                </c:pt>
                <c:pt idx="2020">
                  <c:v>24.887736545450782</c:v>
                </c:pt>
                <c:pt idx="2021">
                  <c:v>24.887595227938739</c:v>
                </c:pt>
                <c:pt idx="2022">
                  <c:v>24.887453708179514</c:v>
                </c:pt>
                <c:pt idx="2023">
                  <c:v>24.887311820847508</c:v>
                </c:pt>
                <c:pt idx="2024">
                  <c:v>24.887169534832623</c:v>
                </c:pt>
                <c:pt idx="2025">
                  <c:v>24.887026917678956</c:v>
                </c:pt>
                <c:pt idx="2026">
                  <c:v>24.886883656614902</c:v>
                </c:pt>
                <c:pt idx="2027">
                  <c:v>24.886740315939704</c:v>
                </c:pt>
                <c:pt idx="2028">
                  <c:v>24.886596474548764</c:v>
                </c:pt>
                <c:pt idx="2029">
                  <c:v>24.88645253016049</c:v>
                </c:pt>
                <c:pt idx="2030">
                  <c:v>24.886308123361669</c:v>
                </c:pt>
                <c:pt idx="2031">
                  <c:v>24.886163330919128</c:v>
                </c:pt>
                <c:pt idx="2032">
                  <c:v>24.886018336917971</c:v>
                </c:pt>
                <c:pt idx="2033">
                  <c:v>24.885872735434219</c:v>
                </c:pt>
                <c:pt idx="2034">
                  <c:v>24.885726636811658</c:v>
                </c:pt>
                <c:pt idx="2035">
                  <c:v>24.885580457562163</c:v>
                </c:pt>
                <c:pt idx="2036">
                  <c:v>24.885433668023971</c:v>
                </c:pt>
                <c:pt idx="2037">
                  <c:v>24.885286688506504</c:v>
                </c:pt>
                <c:pt idx="2038">
                  <c:v>24.88513964290469</c:v>
                </c:pt>
                <c:pt idx="2039">
                  <c:v>24.884992226950477</c:v>
                </c:pt>
                <c:pt idx="2040">
                  <c:v>24.884844395762514</c:v>
                </c:pt>
                <c:pt idx="2041">
                  <c:v>24.88469635393259</c:v>
                </c:pt>
                <c:pt idx="2042">
                  <c:v>24.884547823212259</c:v>
                </c:pt>
                <c:pt idx="2043">
                  <c:v>24.884398839232688</c:v>
                </c:pt>
                <c:pt idx="2044">
                  <c:v>24.884249649210208</c:v>
                </c:pt>
                <c:pt idx="2045">
                  <c:v>24.884100006272963</c:v>
                </c:pt>
                <c:pt idx="2046">
                  <c:v>24.883950201120179</c:v>
                </c:pt>
                <c:pt idx="2047">
                  <c:v>24.883800199529777</c:v>
                </c:pt>
                <c:pt idx="2048">
                  <c:v>24.883649578714724</c:v>
                </c:pt>
                <c:pt idx="2049">
                  <c:v>24.883498803106221</c:v>
                </c:pt>
                <c:pt idx="2050">
                  <c:v>24.883347968867945</c:v>
                </c:pt>
                <c:pt idx="2051">
                  <c:v>24.883196553457086</c:v>
                </c:pt>
                <c:pt idx="2052">
                  <c:v>24.883044642598858</c:v>
                </c:pt>
                <c:pt idx="2053">
                  <c:v>24.882892586199986</c:v>
                </c:pt>
                <c:pt idx="2054">
                  <c:v>24.882740168633276</c:v>
                </c:pt>
                <c:pt idx="2055">
                  <c:v>24.882587431958854</c:v>
                </c:pt>
                <c:pt idx="2056">
                  <c:v>24.88243451578051</c:v>
                </c:pt>
                <c:pt idx="2057">
                  <c:v>24.882281143657707</c:v>
                </c:pt>
                <c:pt idx="2058">
                  <c:v>24.882127497845715</c:v>
                </c:pt>
                <c:pt idx="2059">
                  <c:v>24.881973303310001</c:v>
                </c:pt>
                <c:pt idx="2060">
                  <c:v>24.881819022658949</c:v>
                </c:pt>
                <c:pt idx="2061">
                  <c:v>24.881664380887461</c:v>
                </c:pt>
                <c:pt idx="2062">
                  <c:v>24.881509468647039</c:v>
                </c:pt>
                <c:pt idx="2063">
                  <c:v>24.8813540456716</c:v>
                </c:pt>
                <c:pt idx="2064">
                  <c:v>24.881198256968961</c:v>
                </c:pt>
                <c:pt idx="2065">
                  <c:v>24.881041996032561</c:v>
                </c:pt>
                <c:pt idx="2066">
                  <c:v>24.880885566348589</c:v>
                </c:pt>
                <c:pt idx="2067">
                  <c:v>24.88072902131162</c:v>
                </c:pt>
                <c:pt idx="2068">
                  <c:v>24.88057231883127</c:v>
                </c:pt>
                <c:pt idx="2069">
                  <c:v>24.880415354461395</c:v>
                </c:pt>
                <c:pt idx="2070">
                  <c:v>24.880258080117635</c:v>
                </c:pt>
                <c:pt idx="2071">
                  <c:v>24.880100496056027</c:v>
                </c:pt>
                <c:pt idx="2072">
                  <c:v>24.879942170518831</c:v>
                </c:pt>
                <c:pt idx="2073">
                  <c:v>24.879783744149286</c:v>
                </c:pt>
                <c:pt idx="2074">
                  <c:v>24.879624613631893</c:v>
                </c:pt>
                <c:pt idx="2075">
                  <c:v>24.879465554012945</c:v>
                </c:pt>
                <c:pt idx="2076">
                  <c:v>24.879306233653743</c:v>
                </c:pt>
                <c:pt idx="2077">
                  <c:v>24.879146316685091</c:v>
                </c:pt>
                <c:pt idx="2078">
                  <c:v>24.878985902476099</c:v>
                </c:pt>
                <c:pt idx="2079">
                  <c:v>24.878825633356783</c:v>
                </c:pt>
                <c:pt idx="2080">
                  <c:v>24.878665050768344</c:v>
                </c:pt>
                <c:pt idx="2081">
                  <c:v>24.87850391354435</c:v>
                </c:pt>
                <c:pt idx="2082">
                  <c:v>24.878342642664627</c:v>
                </c:pt>
                <c:pt idx="2083">
                  <c:v>24.878180620009129</c:v>
                </c:pt>
                <c:pt idx="2084">
                  <c:v>24.878018520615552</c:v>
                </c:pt>
                <c:pt idx="2085">
                  <c:v>24.877856353930586</c:v>
                </c:pt>
                <c:pt idx="2086">
                  <c:v>24.877693614576611</c:v>
                </c:pt>
                <c:pt idx="2087">
                  <c:v>24.877530291443886</c:v>
                </c:pt>
                <c:pt idx="2088">
                  <c:v>24.877366902717519</c:v>
                </c:pt>
                <c:pt idx="2089">
                  <c:v>24.877203663942456</c:v>
                </c:pt>
                <c:pt idx="2090">
                  <c:v>24.877039633511082</c:v>
                </c:pt>
                <c:pt idx="2091">
                  <c:v>24.876875488980158</c:v>
                </c:pt>
                <c:pt idx="2092">
                  <c:v>24.87671081027089</c:v>
                </c:pt>
                <c:pt idx="2093">
                  <c:v>24.876546307349098</c:v>
                </c:pt>
                <c:pt idx="2094">
                  <c:v>24.876381202360456</c:v>
                </c:pt>
                <c:pt idx="2095">
                  <c:v>24.876215775372831</c:v>
                </c:pt>
                <c:pt idx="2096">
                  <c:v>24.876050096248427</c:v>
                </c:pt>
                <c:pt idx="2097">
                  <c:v>24.875884327262153</c:v>
                </c:pt>
                <c:pt idx="2098">
                  <c:v>24.875718007696733</c:v>
                </c:pt>
                <c:pt idx="2099">
                  <c:v>24.875551604101453</c:v>
                </c:pt>
                <c:pt idx="2100">
                  <c:v>24.875384808312919</c:v>
                </c:pt>
                <c:pt idx="2101">
                  <c:v>24.875217769425078</c:v>
                </c:pt>
                <c:pt idx="2102">
                  <c:v>24.875049829355873</c:v>
                </c:pt>
                <c:pt idx="2103">
                  <c:v>24.874881885521162</c:v>
                </c:pt>
                <c:pt idx="2104">
                  <c:v>24.874713268934467</c:v>
                </c:pt>
                <c:pt idx="2105">
                  <c:v>24.874544923416657</c:v>
                </c:pt>
                <c:pt idx="2106">
                  <c:v>24.874375627348147</c:v>
                </c:pt>
                <c:pt idx="2107">
                  <c:v>24.874205982469036</c:v>
                </c:pt>
                <c:pt idx="2108">
                  <c:v>24.874036356005167</c:v>
                </c:pt>
                <c:pt idx="2109">
                  <c:v>24.873866390383018</c:v>
                </c:pt>
                <c:pt idx="2110">
                  <c:v>24.873695698648483</c:v>
                </c:pt>
                <c:pt idx="2111">
                  <c:v>24.873525040836519</c:v>
                </c:pt>
                <c:pt idx="2112">
                  <c:v>24.873354650612626</c:v>
                </c:pt>
                <c:pt idx="2113">
                  <c:v>24.873182903018936</c:v>
                </c:pt>
                <c:pt idx="2114">
                  <c:v>24.873011207650833</c:v>
                </c:pt>
                <c:pt idx="2115">
                  <c:v>24.872839059067179</c:v>
                </c:pt>
                <c:pt idx="2116">
                  <c:v>24.872667326612518</c:v>
                </c:pt>
                <c:pt idx="2117">
                  <c:v>24.872494926891662</c:v>
                </c:pt>
                <c:pt idx="2118">
                  <c:v>24.872322077172647</c:v>
                </c:pt>
                <c:pt idx="2119">
                  <c:v>24.872148407359795</c:v>
                </c:pt>
                <c:pt idx="2120">
                  <c:v>24.871974594005401</c:v>
                </c:pt>
                <c:pt idx="2121">
                  <c:v>24.871800796346584</c:v>
                </c:pt>
                <c:pt idx="2122">
                  <c:v>24.871626141280618</c:v>
                </c:pt>
                <c:pt idx="2123">
                  <c:v>24.871450584965849</c:v>
                </c:pt>
                <c:pt idx="2124">
                  <c:v>24.871275161155253</c:v>
                </c:pt>
                <c:pt idx="2125">
                  <c:v>24.871098929850831</c:v>
                </c:pt>
                <c:pt idx="2126">
                  <c:v>24.870922861473147</c:v>
                </c:pt>
                <c:pt idx="2127">
                  <c:v>24.87074581938996</c:v>
                </c:pt>
                <c:pt idx="2128">
                  <c:v>24.870568966812314</c:v>
                </c:pt>
                <c:pt idx="2129">
                  <c:v>24.870391093398968</c:v>
                </c:pt>
                <c:pt idx="2130">
                  <c:v>24.870213284564322</c:v>
                </c:pt>
                <c:pt idx="2131">
                  <c:v>24.870036265886974</c:v>
                </c:pt>
                <c:pt idx="2132">
                  <c:v>24.869857684127158</c:v>
                </c:pt>
                <c:pt idx="2133">
                  <c:v>24.869677957966758</c:v>
                </c:pt>
                <c:pt idx="2134">
                  <c:v>24.869499860968681</c:v>
                </c:pt>
                <c:pt idx="2135">
                  <c:v>24.869319259605259</c:v>
                </c:pt>
                <c:pt idx="2136">
                  <c:v>24.869137530939952</c:v>
                </c:pt>
                <c:pt idx="2137">
                  <c:v>24.868956103167623</c:v>
                </c:pt>
                <c:pt idx="2138">
                  <c:v>24.868774167560655</c:v>
                </c:pt>
                <c:pt idx="2139">
                  <c:v>24.868592438157702</c:v>
                </c:pt>
                <c:pt idx="2140">
                  <c:v>24.868411014091127</c:v>
                </c:pt>
                <c:pt idx="2141">
                  <c:v>24.868230270691988</c:v>
                </c:pt>
                <c:pt idx="2142">
                  <c:v>24.868047281244262</c:v>
                </c:pt>
                <c:pt idx="2143">
                  <c:v>24.867863815892498</c:v>
                </c:pt>
                <c:pt idx="2144">
                  <c:v>24.867680846730657</c:v>
                </c:pt>
                <c:pt idx="2145">
                  <c:v>24.867494031620943</c:v>
                </c:pt>
                <c:pt idx="2146">
                  <c:v>24.867310097364939</c:v>
                </c:pt>
                <c:pt idx="2147">
                  <c:v>24.86712495612792</c:v>
                </c:pt>
                <c:pt idx="2148">
                  <c:v>24.866940682891439</c:v>
                </c:pt>
                <c:pt idx="2149">
                  <c:v>24.866752730624825</c:v>
                </c:pt>
                <c:pt idx="2150">
                  <c:v>24.86656550890115</c:v>
                </c:pt>
                <c:pt idx="2151">
                  <c:v>24.866380083205538</c:v>
                </c:pt>
                <c:pt idx="2152">
                  <c:v>24.866192433919</c:v>
                </c:pt>
                <c:pt idx="2153">
                  <c:v>24.866003389737067</c:v>
                </c:pt>
                <c:pt idx="2154">
                  <c:v>24.865814300627616</c:v>
                </c:pt>
                <c:pt idx="2155">
                  <c:v>24.865623011274096</c:v>
                </c:pt>
                <c:pt idx="2156">
                  <c:v>24.865436692549817</c:v>
                </c:pt>
                <c:pt idx="2157">
                  <c:v>24.865231877398823</c:v>
                </c:pt>
                <c:pt idx="2158">
                  <c:v>24.865032138105178</c:v>
                </c:pt>
              </c:numCache>
            </c:numRef>
          </c:yVal>
          <c:smooth val="1"/>
          <c:extLst>
            <c:ext xmlns:c16="http://schemas.microsoft.com/office/drawing/2014/chart" uri="{C3380CC4-5D6E-409C-BE32-E72D297353CC}">
              <c16:uniqueId val="{00000002-1676-40D1-9AFF-DFCACF41BACB}"/>
            </c:ext>
          </c:extLst>
        </c:ser>
        <c:ser>
          <c:idx val="4"/>
          <c:order val="3"/>
          <c:tx>
            <c:strRef>
              <c:f>'D11'!$F$4</c:f>
              <c:strCache>
                <c:ptCount val="1"/>
                <c:pt idx="0">
                  <c:v>55c</c:v>
                </c:pt>
              </c:strCache>
              <c:extLst xmlns:c15="http://schemas.microsoft.com/office/drawing/2012/chart"/>
            </c:strRef>
          </c:tx>
          <c:spPr>
            <a:ln w="22225" cap="rnd">
              <a:solidFill>
                <a:schemeClr val="accent5"/>
              </a:solidFill>
              <a:round/>
            </a:ln>
            <a:effectLst/>
          </c:spPr>
          <c:marker>
            <c:symbol val="none"/>
          </c:marker>
          <c:xVal>
            <c:numRef>
              <c:f>'D11'!$B$5:$B$10222</c:f>
              <c:numCache>
                <c:formatCode>General</c:formatCode>
                <c:ptCount val="10218"/>
                <c:pt idx="0">
                  <c:v>1</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pt idx="867">
                  <c:v>8670</c:v>
                </c:pt>
                <c:pt idx="868">
                  <c:v>8680</c:v>
                </c:pt>
                <c:pt idx="869">
                  <c:v>8690</c:v>
                </c:pt>
                <c:pt idx="870">
                  <c:v>8700</c:v>
                </c:pt>
                <c:pt idx="871">
                  <c:v>8710</c:v>
                </c:pt>
                <c:pt idx="872">
                  <c:v>8720</c:v>
                </c:pt>
                <c:pt idx="873">
                  <c:v>8730</c:v>
                </c:pt>
                <c:pt idx="874">
                  <c:v>8740</c:v>
                </c:pt>
                <c:pt idx="875">
                  <c:v>8750</c:v>
                </c:pt>
                <c:pt idx="876">
                  <c:v>8760</c:v>
                </c:pt>
                <c:pt idx="877">
                  <c:v>8770</c:v>
                </c:pt>
                <c:pt idx="878">
                  <c:v>8780</c:v>
                </c:pt>
                <c:pt idx="879">
                  <c:v>8790</c:v>
                </c:pt>
                <c:pt idx="880">
                  <c:v>8800</c:v>
                </c:pt>
                <c:pt idx="881">
                  <c:v>8810</c:v>
                </c:pt>
                <c:pt idx="882">
                  <c:v>8820</c:v>
                </c:pt>
                <c:pt idx="883">
                  <c:v>8830</c:v>
                </c:pt>
                <c:pt idx="884">
                  <c:v>8840</c:v>
                </c:pt>
                <c:pt idx="885">
                  <c:v>8850</c:v>
                </c:pt>
                <c:pt idx="886">
                  <c:v>8860</c:v>
                </c:pt>
                <c:pt idx="887">
                  <c:v>8870</c:v>
                </c:pt>
                <c:pt idx="888">
                  <c:v>8880</c:v>
                </c:pt>
                <c:pt idx="889">
                  <c:v>8890</c:v>
                </c:pt>
                <c:pt idx="890">
                  <c:v>8900</c:v>
                </c:pt>
                <c:pt idx="891">
                  <c:v>8910</c:v>
                </c:pt>
                <c:pt idx="892">
                  <c:v>8920</c:v>
                </c:pt>
                <c:pt idx="893">
                  <c:v>8930</c:v>
                </c:pt>
                <c:pt idx="894">
                  <c:v>8940</c:v>
                </c:pt>
                <c:pt idx="895">
                  <c:v>8950</c:v>
                </c:pt>
                <c:pt idx="896">
                  <c:v>8960</c:v>
                </c:pt>
                <c:pt idx="897">
                  <c:v>8970</c:v>
                </c:pt>
                <c:pt idx="898">
                  <c:v>8980</c:v>
                </c:pt>
                <c:pt idx="899">
                  <c:v>8990</c:v>
                </c:pt>
                <c:pt idx="900">
                  <c:v>9000</c:v>
                </c:pt>
                <c:pt idx="901">
                  <c:v>9010</c:v>
                </c:pt>
                <c:pt idx="902">
                  <c:v>9020</c:v>
                </c:pt>
                <c:pt idx="903">
                  <c:v>9030</c:v>
                </c:pt>
                <c:pt idx="904">
                  <c:v>9040</c:v>
                </c:pt>
                <c:pt idx="905">
                  <c:v>9050</c:v>
                </c:pt>
                <c:pt idx="906">
                  <c:v>9060</c:v>
                </c:pt>
                <c:pt idx="907">
                  <c:v>9070</c:v>
                </c:pt>
                <c:pt idx="908">
                  <c:v>9080</c:v>
                </c:pt>
                <c:pt idx="909">
                  <c:v>9090</c:v>
                </c:pt>
                <c:pt idx="910">
                  <c:v>9100</c:v>
                </c:pt>
                <c:pt idx="911">
                  <c:v>9110</c:v>
                </c:pt>
                <c:pt idx="912">
                  <c:v>9120</c:v>
                </c:pt>
                <c:pt idx="913">
                  <c:v>9130</c:v>
                </c:pt>
                <c:pt idx="914">
                  <c:v>9140</c:v>
                </c:pt>
                <c:pt idx="915">
                  <c:v>9150</c:v>
                </c:pt>
                <c:pt idx="916">
                  <c:v>9160</c:v>
                </c:pt>
                <c:pt idx="917">
                  <c:v>9170</c:v>
                </c:pt>
                <c:pt idx="918">
                  <c:v>9180</c:v>
                </c:pt>
                <c:pt idx="919">
                  <c:v>9190</c:v>
                </c:pt>
                <c:pt idx="920">
                  <c:v>9200</c:v>
                </c:pt>
                <c:pt idx="921">
                  <c:v>9210</c:v>
                </c:pt>
                <c:pt idx="922">
                  <c:v>9220</c:v>
                </c:pt>
                <c:pt idx="923">
                  <c:v>9230</c:v>
                </c:pt>
                <c:pt idx="924">
                  <c:v>9240</c:v>
                </c:pt>
                <c:pt idx="925">
                  <c:v>9250</c:v>
                </c:pt>
                <c:pt idx="926">
                  <c:v>9260</c:v>
                </c:pt>
                <c:pt idx="927">
                  <c:v>9270</c:v>
                </c:pt>
                <c:pt idx="928">
                  <c:v>9280</c:v>
                </c:pt>
                <c:pt idx="929">
                  <c:v>9290</c:v>
                </c:pt>
                <c:pt idx="930">
                  <c:v>9300</c:v>
                </c:pt>
                <c:pt idx="931">
                  <c:v>9310</c:v>
                </c:pt>
                <c:pt idx="932">
                  <c:v>9320</c:v>
                </c:pt>
                <c:pt idx="933">
                  <c:v>9330</c:v>
                </c:pt>
                <c:pt idx="934">
                  <c:v>9340</c:v>
                </c:pt>
                <c:pt idx="935">
                  <c:v>9350</c:v>
                </c:pt>
                <c:pt idx="936">
                  <c:v>9360</c:v>
                </c:pt>
                <c:pt idx="937">
                  <c:v>9370</c:v>
                </c:pt>
                <c:pt idx="938">
                  <c:v>9380</c:v>
                </c:pt>
                <c:pt idx="939">
                  <c:v>9390</c:v>
                </c:pt>
                <c:pt idx="940">
                  <c:v>9400</c:v>
                </c:pt>
                <c:pt idx="941">
                  <c:v>9410</c:v>
                </c:pt>
                <c:pt idx="942">
                  <c:v>9420</c:v>
                </c:pt>
                <c:pt idx="943">
                  <c:v>9430</c:v>
                </c:pt>
                <c:pt idx="944">
                  <c:v>9440</c:v>
                </c:pt>
                <c:pt idx="945">
                  <c:v>9450</c:v>
                </c:pt>
                <c:pt idx="946">
                  <c:v>9460</c:v>
                </c:pt>
                <c:pt idx="947">
                  <c:v>9470</c:v>
                </c:pt>
                <c:pt idx="948">
                  <c:v>9480</c:v>
                </c:pt>
                <c:pt idx="949">
                  <c:v>9490</c:v>
                </c:pt>
                <c:pt idx="950">
                  <c:v>9500</c:v>
                </c:pt>
                <c:pt idx="951">
                  <c:v>9510</c:v>
                </c:pt>
                <c:pt idx="952">
                  <c:v>9520</c:v>
                </c:pt>
                <c:pt idx="953">
                  <c:v>9530</c:v>
                </c:pt>
                <c:pt idx="954">
                  <c:v>9540</c:v>
                </c:pt>
                <c:pt idx="955">
                  <c:v>9550</c:v>
                </c:pt>
                <c:pt idx="956">
                  <c:v>9560</c:v>
                </c:pt>
                <c:pt idx="957">
                  <c:v>9570</c:v>
                </c:pt>
                <c:pt idx="958">
                  <c:v>9580</c:v>
                </c:pt>
                <c:pt idx="959">
                  <c:v>9590</c:v>
                </c:pt>
                <c:pt idx="960">
                  <c:v>9600</c:v>
                </c:pt>
                <c:pt idx="961">
                  <c:v>9610</c:v>
                </c:pt>
                <c:pt idx="962">
                  <c:v>9620</c:v>
                </c:pt>
                <c:pt idx="963">
                  <c:v>9630</c:v>
                </c:pt>
                <c:pt idx="964">
                  <c:v>9640</c:v>
                </c:pt>
                <c:pt idx="965">
                  <c:v>9650</c:v>
                </c:pt>
                <c:pt idx="966">
                  <c:v>9660</c:v>
                </c:pt>
                <c:pt idx="967">
                  <c:v>9670</c:v>
                </c:pt>
                <c:pt idx="968">
                  <c:v>9680</c:v>
                </c:pt>
                <c:pt idx="969">
                  <c:v>9690</c:v>
                </c:pt>
                <c:pt idx="970">
                  <c:v>9700</c:v>
                </c:pt>
                <c:pt idx="971">
                  <c:v>9710</c:v>
                </c:pt>
                <c:pt idx="972">
                  <c:v>9720</c:v>
                </c:pt>
                <c:pt idx="973">
                  <c:v>9730</c:v>
                </c:pt>
                <c:pt idx="974">
                  <c:v>9740</c:v>
                </c:pt>
                <c:pt idx="975">
                  <c:v>9750</c:v>
                </c:pt>
                <c:pt idx="976">
                  <c:v>9760</c:v>
                </c:pt>
                <c:pt idx="977">
                  <c:v>9770</c:v>
                </c:pt>
                <c:pt idx="978">
                  <c:v>9780</c:v>
                </c:pt>
                <c:pt idx="979">
                  <c:v>9790</c:v>
                </c:pt>
                <c:pt idx="980">
                  <c:v>9800</c:v>
                </c:pt>
                <c:pt idx="981">
                  <c:v>9810</c:v>
                </c:pt>
                <c:pt idx="982">
                  <c:v>9820</c:v>
                </c:pt>
                <c:pt idx="983">
                  <c:v>9830</c:v>
                </c:pt>
                <c:pt idx="984">
                  <c:v>9840</c:v>
                </c:pt>
                <c:pt idx="985">
                  <c:v>9850</c:v>
                </c:pt>
                <c:pt idx="986">
                  <c:v>9860</c:v>
                </c:pt>
                <c:pt idx="987">
                  <c:v>9870</c:v>
                </c:pt>
                <c:pt idx="988">
                  <c:v>9880</c:v>
                </c:pt>
                <c:pt idx="989">
                  <c:v>9890</c:v>
                </c:pt>
                <c:pt idx="990">
                  <c:v>9900</c:v>
                </c:pt>
                <c:pt idx="991">
                  <c:v>9910</c:v>
                </c:pt>
                <c:pt idx="992">
                  <c:v>9920</c:v>
                </c:pt>
                <c:pt idx="993">
                  <c:v>9930</c:v>
                </c:pt>
                <c:pt idx="994">
                  <c:v>9940</c:v>
                </c:pt>
                <c:pt idx="995">
                  <c:v>9950</c:v>
                </c:pt>
                <c:pt idx="996">
                  <c:v>9960</c:v>
                </c:pt>
                <c:pt idx="997">
                  <c:v>9970</c:v>
                </c:pt>
                <c:pt idx="998">
                  <c:v>9980</c:v>
                </c:pt>
                <c:pt idx="999">
                  <c:v>9990</c:v>
                </c:pt>
                <c:pt idx="1000">
                  <c:v>10000</c:v>
                </c:pt>
                <c:pt idx="1001">
                  <c:v>10010</c:v>
                </c:pt>
                <c:pt idx="1002">
                  <c:v>10020</c:v>
                </c:pt>
                <c:pt idx="1003">
                  <c:v>10030</c:v>
                </c:pt>
                <c:pt idx="1004">
                  <c:v>10040</c:v>
                </c:pt>
                <c:pt idx="1005">
                  <c:v>10050</c:v>
                </c:pt>
                <c:pt idx="1006">
                  <c:v>10060</c:v>
                </c:pt>
                <c:pt idx="1007">
                  <c:v>10070</c:v>
                </c:pt>
                <c:pt idx="1008">
                  <c:v>10080</c:v>
                </c:pt>
                <c:pt idx="1009">
                  <c:v>10090</c:v>
                </c:pt>
                <c:pt idx="1010">
                  <c:v>10100</c:v>
                </c:pt>
                <c:pt idx="1011">
                  <c:v>10110</c:v>
                </c:pt>
                <c:pt idx="1012">
                  <c:v>10120</c:v>
                </c:pt>
                <c:pt idx="1013">
                  <c:v>10130</c:v>
                </c:pt>
                <c:pt idx="1014">
                  <c:v>10140</c:v>
                </c:pt>
                <c:pt idx="1015">
                  <c:v>10150</c:v>
                </c:pt>
                <c:pt idx="1016">
                  <c:v>10160</c:v>
                </c:pt>
                <c:pt idx="1017">
                  <c:v>10170</c:v>
                </c:pt>
                <c:pt idx="1018">
                  <c:v>10180</c:v>
                </c:pt>
                <c:pt idx="1019">
                  <c:v>10190</c:v>
                </c:pt>
                <c:pt idx="1020">
                  <c:v>10200</c:v>
                </c:pt>
                <c:pt idx="1021">
                  <c:v>10210</c:v>
                </c:pt>
                <c:pt idx="1022">
                  <c:v>10220</c:v>
                </c:pt>
                <c:pt idx="1023">
                  <c:v>10230</c:v>
                </c:pt>
                <c:pt idx="1024">
                  <c:v>10240</c:v>
                </c:pt>
                <c:pt idx="1025">
                  <c:v>10250</c:v>
                </c:pt>
                <c:pt idx="1026">
                  <c:v>10260</c:v>
                </c:pt>
                <c:pt idx="1027">
                  <c:v>10270</c:v>
                </c:pt>
                <c:pt idx="1028">
                  <c:v>10280</c:v>
                </c:pt>
                <c:pt idx="1029">
                  <c:v>10290</c:v>
                </c:pt>
                <c:pt idx="1030">
                  <c:v>10300</c:v>
                </c:pt>
                <c:pt idx="1031">
                  <c:v>10310</c:v>
                </c:pt>
                <c:pt idx="1032">
                  <c:v>10320</c:v>
                </c:pt>
                <c:pt idx="1033">
                  <c:v>10330</c:v>
                </c:pt>
                <c:pt idx="1034">
                  <c:v>10340</c:v>
                </c:pt>
                <c:pt idx="1035">
                  <c:v>10350</c:v>
                </c:pt>
                <c:pt idx="1036">
                  <c:v>10360</c:v>
                </c:pt>
                <c:pt idx="1037">
                  <c:v>10370</c:v>
                </c:pt>
                <c:pt idx="1038">
                  <c:v>10380</c:v>
                </c:pt>
                <c:pt idx="1039">
                  <c:v>10390</c:v>
                </c:pt>
                <c:pt idx="1040">
                  <c:v>10400</c:v>
                </c:pt>
                <c:pt idx="1041">
                  <c:v>10410</c:v>
                </c:pt>
                <c:pt idx="1042">
                  <c:v>10420</c:v>
                </c:pt>
                <c:pt idx="1043">
                  <c:v>10430</c:v>
                </c:pt>
                <c:pt idx="1044">
                  <c:v>10440</c:v>
                </c:pt>
                <c:pt idx="1045">
                  <c:v>10450</c:v>
                </c:pt>
                <c:pt idx="1046">
                  <c:v>10460</c:v>
                </c:pt>
                <c:pt idx="1047">
                  <c:v>10470</c:v>
                </c:pt>
                <c:pt idx="1048">
                  <c:v>10480</c:v>
                </c:pt>
                <c:pt idx="1049">
                  <c:v>10490</c:v>
                </c:pt>
                <c:pt idx="1050">
                  <c:v>10500</c:v>
                </c:pt>
                <c:pt idx="1051">
                  <c:v>10510</c:v>
                </c:pt>
                <c:pt idx="1052">
                  <c:v>10520</c:v>
                </c:pt>
                <c:pt idx="1053">
                  <c:v>10530</c:v>
                </c:pt>
                <c:pt idx="1054">
                  <c:v>10540</c:v>
                </c:pt>
                <c:pt idx="1055">
                  <c:v>10550</c:v>
                </c:pt>
                <c:pt idx="1056">
                  <c:v>10560</c:v>
                </c:pt>
                <c:pt idx="1057">
                  <c:v>10570</c:v>
                </c:pt>
                <c:pt idx="1058">
                  <c:v>10580</c:v>
                </c:pt>
                <c:pt idx="1059">
                  <c:v>10590</c:v>
                </c:pt>
                <c:pt idx="1060">
                  <c:v>10600</c:v>
                </c:pt>
                <c:pt idx="1061">
                  <c:v>10610</c:v>
                </c:pt>
                <c:pt idx="1062">
                  <c:v>10620</c:v>
                </c:pt>
                <c:pt idx="1063">
                  <c:v>10630</c:v>
                </c:pt>
                <c:pt idx="1064">
                  <c:v>10640</c:v>
                </c:pt>
                <c:pt idx="1065">
                  <c:v>10650</c:v>
                </c:pt>
                <c:pt idx="1066">
                  <c:v>10660</c:v>
                </c:pt>
                <c:pt idx="1067">
                  <c:v>10670</c:v>
                </c:pt>
                <c:pt idx="1068">
                  <c:v>10680</c:v>
                </c:pt>
                <c:pt idx="1069">
                  <c:v>10690</c:v>
                </c:pt>
                <c:pt idx="1070">
                  <c:v>10700</c:v>
                </c:pt>
                <c:pt idx="1071">
                  <c:v>10710</c:v>
                </c:pt>
                <c:pt idx="1072">
                  <c:v>10720</c:v>
                </c:pt>
                <c:pt idx="1073">
                  <c:v>10730</c:v>
                </c:pt>
                <c:pt idx="1074">
                  <c:v>10740</c:v>
                </c:pt>
                <c:pt idx="1075">
                  <c:v>10750</c:v>
                </c:pt>
                <c:pt idx="1076">
                  <c:v>10760</c:v>
                </c:pt>
                <c:pt idx="1077">
                  <c:v>10770</c:v>
                </c:pt>
                <c:pt idx="1078">
                  <c:v>10780</c:v>
                </c:pt>
                <c:pt idx="1079">
                  <c:v>10790</c:v>
                </c:pt>
                <c:pt idx="1080">
                  <c:v>10800</c:v>
                </c:pt>
                <c:pt idx="1081">
                  <c:v>10810</c:v>
                </c:pt>
                <c:pt idx="1082">
                  <c:v>10820</c:v>
                </c:pt>
                <c:pt idx="1083">
                  <c:v>10830</c:v>
                </c:pt>
                <c:pt idx="1084">
                  <c:v>10840</c:v>
                </c:pt>
                <c:pt idx="1085">
                  <c:v>10850</c:v>
                </c:pt>
                <c:pt idx="1086">
                  <c:v>10860</c:v>
                </c:pt>
                <c:pt idx="1087">
                  <c:v>10870</c:v>
                </c:pt>
                <c:pt idx="1088">
                  <c:v>10880</c:v>
                </c:pt>
                <c:pt idx="1089">
                  <c:v>10890</c:v>
                </c:pt>
                <c:pt idx="1090">
                  <c:v>10900</c:v>
                </c:pt>
                <c:pt idx="1091">
                  <c:v>10910</c:v>
                </c:pt>
                <c:pt idx="1092">
                  <c:v>10920</c:v>
                </c:pt>
                <c:pt idx="1093">
                  <c:v>10930</c:v>
                </c:pt>
                <c:pt idx="1094">
                  <c:v>10940</c:v>
                </c:pt>
                <c:pt idx="1095">
                  <c:v>10950</c:v>
                </c:pt>
                <c:pt idx="1096">
                  <c:v>10960</c:v>
                </c:pt>
                <c:pt idx="1097">
                  <c:v>10970</c:v>
                </c:pt>
                <c:pt idx="1098">
                  <c:v>10980</c:v>
                </c:pt>
                <c:pt idx="1099">
                  <c:v>10990</c:v>
                </c:pt>
                <c:pt idx="1100">
                  <c:v>11000</c:v>
                </c:pt>
                <c:pt idx="1101">
                  <c:v>11010</c:v>
                </c:pt>
                <c:pt idx="1102">
                  <c:v>11020</c:v>
                </c:pt>
                <c:pt idx="1103">
                  <c:v>11030</c:v>
                </c:pt>
                <c:pt idx="1104">
                  <c:v>11040</c:v>
                </c:pt>
                <c:pt idx="1105">
                  <c:v>11050</c:v>
                </c:pt>
                <c:pt idx="1106">
                  <c:v>11060</c:v>
                </c:pt>
                <c:pt idx="1107">
                  <c:v>11070</c:v>
                </c:pt>
                <c:pt idx="1108">
                  <c:v>11080</c:v>
                </c:pt>
                <c:pt idx="1109">
                  <c:v>11090</c:v>
                </c:pt>
                <c:pt idx="1110">
                  <c:v>11100</c:v>
                </c:pt>
                <c:pt idx="1111">
                  <c:v>11110</c:v>
                </c:pt>
                <c:pt idx="1112">
                  <c:v>11120</c:v>
                </c:pt>
                <c:pt idx="1113">
                  <c:v>11130</c:v>
                </c:pt>
                <c:pt idx="1114">
                  <c:v>11140</c:v>
                </c:pt>
                <c:pt idx="1115">
                  <c:v>11150</c:v>
                </c:pt>
                <c:pt idx="1116">
                  <c:v>11160</c:v>
                </c:pt>
                <c:pt idx="1117">
                  <c:v>11170</c:v>
                </c:pt>
                <c:pt idx="1118">
                  <c:v>11180</c:v>
                </c:pt>
                <c:pt idx="1119">
                  <c:v>11190</c:v>
                </c:pt>
                <c:pt idx="1120">
                  <c:v>11200</c:v>
                </c:pt>
                <c:pt idx="1121">
                  <c:v>11210</c:v>
                </c:pt>
                <c:pt idx="1122">
                  <c:v>11220</c:v>
                </c:pt>
                <c:pt idx="1123">
                  <c:v>11230</c:v>
                </c:pt>
                <c:pt idx="1124">
                  <c:v>11240</c:v>
                </c:pt>
                <c:pt idx="1125">
                  <c:v>11250</c:v>
                </c:pt>
                <c:pt idx="1126">
                  <c:v>11260</c:v>
                </c:pt>
                <c:pt idx="1127">
                  <c:v>11270</c:v>
                </c:pt>
                <c:pt idx="1128">
                  <c:v>11280</c:v>
                </c:pt>
                <c:pt idx="1129">
                  <c:v>11290</c:v>
                </c:pt>
                <c:pt idx="1130">
                  <c:v>11300</c:v>
                </c:pt>
                <c:pt idx="1131">
                  <c:v>11310</c:v>
                </c:pt>
                <c:pt idx="1132">
                  <c:v>11320</c:v>
                </c:pt>
                <c:pt idx="1133">
                  <c:v>11330</c:v>
                </c:pt>
                <c:pt idx="1134">
                  <c:v>11340</c:v>
                </c:pt>
                <c:pt idx="1135">
                  <c:v>11350</c:v>
                </c:pt>
                <c:pt idx="1136">
                  <c:v>11360</c:v>
                </c:pt>
                <c:pt idx="1137">
                  <c:v>11370</c:v>
                </c:pt>
                <c:pt idx="1138">
                  <c:v>11380</c:v>
                </c:pt>
                <c:pt idx="1139">
                  <c:v>11390</c:v>
                </c:pt>
                <c:pt idx="1140">
                  <c:v>11400</c:v>
                </c:pt>
                <c:pt idx="1141">
                  <c:v>11410</c:v>
                </c:pt>
                <c:pt idx="1142">
                  <c:v>11420</c:v>
                </c:pt>
                <c:pt idx="1143">
                  <c:v>11430</c:v>
                </c:pt>
                <c:pt idx="1144">
                  <c:v>11440</c:v>
                </c:pt>
                <c:pt idx="1145">
                  <c:v>11450</c:v>
                </c:pt>
                <c:pt idx="1146">
                  <c:v>11460</c:v>
                </c:pt>
                <c:pt idx="1147">
                  <c:v>11470</c:v>
                </c:pt>
                <c:pt idx="1148">
                  <c:v>11480</c:v>
                </c:pt>
                <c:pt idx="1149">
                  <c:v>11490</c:v>
                </c:pt>
                <c:pt idx="1150">
                  <c:v>11500</c:v>
                </c:pt>
                <c:pt idx="1151">
                  <c:v>11510</c:v>
                </c:pt>
                <c:pt idx="1152">
                  <c:v>11520</c:v>
                </c:pt>
                <c:pt idx="1153">
                  <c:v>11530</c:v>
                </c:pt>
                <c:pt idx="1154">
                  <c:v>11540</c:v>
                </c:pt>
                <c:pt idx="1155">
                  <c:v>11550</c:v>
                </c:pt>
                <c:pt idx="1156">
                  <c:v>11560</c:v>
                </c:pt>
                <c:pt idx="1157">
                  <c:v>11570</c:v>
                </c:pt>
                <c:pt idx="1158">
                  <c:v>11580</c:v>
                </c:pt>
                <c:pt idx="1159">
                  <c:v>11590</c:v>
                </c:pt>
                <c:pt idx="1160">
                  <c:v>11600</c:v>
                </c:pt>
                <c:pt idx="1161">
                  <c:v>11610</c:v>
                </c:pt>
                <c:pt idx="1162">
                  <c:v>11620</c:v>
                </c:pt>
                <c:pt idx="1163">
                  <c:v>11630</c:v>
                </c:pt>
                <c:pt idx="1164">
                  <c:v>11640</c:v>
                </c:pt>
                <c:pt idx="1165">
                  <c:v>11650</c:v>
                </c:pt>
                <c:pt idx="1166">
                  <c:v>11660</c:v>
                </c:pt>
                <c:pt idx="1167">
                  <c:v>11670</c:v>
                </c:pt>
                <c:pt idx="1168">
                  <c:v>11680</c:v>
                </c:pt>
                <c:pt idx="1169">
                  <c:v>11690</c:v>
                </c:pt>
                <c:pt idx="1170">
                  <c:v>11700</c:v>
                </c:pt>
                <c:pt idx="1171">
                  <c:v>11710</c:v>
                </c:pt>
                <c:pt idx="1172">
                  <c:v>11720</c:v>
                </c:pt>
                <c:pt idx="1173">
                  <c:v>11730</c:v>
                </c:pt>
                <c:pt idx="1174">
                  <c:v>11740</c:v>
                </c:pt>
                <c:pt idx="1175">
                  <c:v>11750</c:v>
                </c:pt>
                <c:pt idx="1176">
                  <c:v>11760</c:v>
                </c:pt>
                <c:pt idx="1177">
                  <c:v>11770</c:v>
                </c:pt>
                <c:pt idx="1178">
                  <c:v>11780</c:v>
                </c:pt>
                <c:pt idx="1179">
                  <c:v>11790</c:v>
                </c:pt>
                <c:pt idx="1180">
                  <c:v>11800</c:v>
                </c:pt>
                <c:pt idx="1181">
                  <c:v>11810</c:v>
                </c:pt>
                <c:pt idx="1182">
                  <c:v>11820</c:v>
                </c:pt>
                <c:pt idx="1183">
                  <c:v>11830</c:v>
                </c:pt>
                <c:pt idx="1184">
                  <c:v>11840</c:v>
                </c:pt>
                <c:pt idx="1185">
                  <c:v>11850</c:v>
                </c:pt>
                <c:pt idx="1186">
                  <c:v>11860</c:v>
                </c:pt>
                <c:pt idx="1187">
                  <c:v>11870</c:v>
                </c:pt>
                <c:pt idx="1188">
                  <c:v>11880</c:v>
                </c:pt>
                <c:pt idx="1189">
                  <c:v>11890</c:v>
                </c:pt>
                <c:pt idx="1190">
                  <c:v>11900</c:v>
                </c:pt>
                <c:pt idx="1191">
                  <c:v>11910</c:v>
                </c:pt>
                <c:pt idx="1192">
                  <c:v>11920</c:v>
                </c:pt>
                <c:pt idx="1193">
                  <c:v>11930</c:v>
                </c:pt>
                <c:pt idx="1194">
                  <c:v>11940</c:v>
                </c:pt>
                <c:pt idx="1195">
                  <c:v>11950</c:v>
                </c:pt>
                <c:pt idx="1196">
                  <c:v>11960</c:v>
                </c:pt>
                <c:pt idx="1197">
                  <c:v>11970</c:v>
                </c:pt>
                <c:pt idx="1198">
                  <c:v>11980</c:v>
                </c:pt>
                <c:pt idx="1199">
                  <c:v>11990</c:v>
                </c:pt>
                <c:pt idx="1200">
                  <c:v>12000</c:v>
                </c:pt>
                <c:pt idx="1201">
                  <c:v>12010</c:v>
                </c:pt>
                <c:pt idx="1202">
                  <c:v>12020</c:v>
                </c:pt>
                <c:pt idx="1203">
                  <c:v>12030</c:v>
                </c:pt>
                <c:pt idx="1204">
                  <c:v>12040</c:v>
                </c:pt>
                <c:pt idx="1205">
                  <c:v>12050</c:v>
                </c:pt>
                <c:pt idx="1206">
                  <c:v>12060</c:v>
                </c:pt>
                <c:pt idx="1207">
                  <c:v>12070</c:v>
                </c:pt>
                <c:pt idx="1208">
                  <c:v>12080</c:v>
                </c:pt>
                <c:pt idx="1209">
                  <c:v>12090</c:v>
                </c:pt>
                <c:pt idx="1210">
                  <c:v>12100</c:v>
                </c:pt>
                <c:pt idx="1211">
                  <c:v>12110</c:v>
                </c:pt>
                <c:pt idx="1212">
                  <c:v>12120</c:v>
                </c:pt>
                <c:pt idx="1213">
                  <c:v>12130</c:v>
                </c:pt>
                <c:pt idx="1214">
                  <c:v>12140</c:v>
                </c:pt>
                <c:pt idx="1215">
                  <c:v>12150</c:v>
                </c:pt>
                <c:pt idx="1216">
                  <c:v>12160</c:v>
                </c:pt>
                <c:pt idx="1217">
                  <c:v>12170</c:v>
                </c:pt>
                <c:pt idx="1218">
                  <c:v>12180</c:v>
                </c:pt>
                <c:pt idx="1219">
                  <c:v>12190</c:v>
                </c:pt>
                <c:pt idx="1220">
                  <c:v>12200</c:v>
                </c:pt>
                <c:pt idx="1221">
                  <c:v>12210</c:v>
                </c:pt>
                <c:pt idx="1222">
                  <c:v>12220</c:v>
                </c:pt>
                <c:pt idx="1223">
                  <c:v>12230</c:v>
                </c:pt>
                <c:pt idx="1224">
                  <c:v>12240</c:v>
                </c:pt>
                <c:pt idx="1225">
                  <c:v>12250</c:v>
                </c:pt>
                <c:pt idx="1226">
                  <c:v>12260</c:v>
                </c:pt>
                <c:pt idx="1227">
                  <c:v>12270</c:v>
                </c:pt>
                <c:pt idx="1228">
                  <c:v>12280</c:v>
                </c:pt>
                <c:pt idx="1229">
                  <c:v>12290</c:v>
                </c:pt>
                <c:pt idx="1230">
                  <c:v>12300</c:v>
                </c:pt>
                <c:pt idx="1231">
                  <c:v>12310</c:v>
                </c:pt>
                <c:pt idx="1232">
                  <c:v>12320</c:v>
                </c:pt>
                <c:pt idx="1233">
                  <c:v>12330</c:v>
                </c:pt>
                <c:pt idx="1234">
                  <c:v>12340</c:v>
                </c:pt>
                <c:pt idx="1235">
                  <c:v>12350</c:v>
                </c:pt>
                <c:pt idx="1236">
                  <c:v>12360</c:v>
                </c:pt>
                <c:pt idx="1237">
                  <c:v>12370</c:v>
                </c:pt>
                <c:pt idx="1238">
                  <c:v>12380</c:v>
                </c:pt>
                <c:pt idx="1239">
                  <c:v>12390</c:v>
                </c:pt>
                <c:pt idx="1240">
                  <c:v>12400</c:v>
                </c:pt>
                <c:pt idx="1241">
                  <c:v>12410</c:v>
                </c:pt>
                <c:pt idx="1242">
                  <c:v>12420</c:v>
                </c:pt>
                <c:pt idx="1243">
                  <c:v>12430</c:v>
                </c:pt>
                <c:pt idx="1244">
                  <c:v>12440</c:v>
                </c:pt>
                <c:pt idx="1245">
                  <c:v>12450</c:v>
                </c:pt>
                <c:pt idx="1246">
                  <c:v>12460</c:v>
                </c:pt>
                <c:pt idx="1247">
                  <c:v>12470</c:v>
                </c:pt>
                <c:pt idx="1248">
                  <c:v>12480</c:v>
                </c:pt>
                <c:pt idx="1249">
                  <c:v>12490</c:v>
                </c:pt>
                <c:pt idx="1250">
                  <c:v>12500</c:v>
                </c:pt>
                <c:pt idx="1251">
                  <c:v>12510</c:v>
                </c:pt>
                <c:pt idx="1252">
                  <c:v>12520</c:v>
                </c:pt>
                <c:pt idx="1253">
                  <c:v>12530</c:v>
                </c:pt>
                <c:pt idx="1254">
                  <c:v>12540</c:v>
                </c:pt>
                <c:pt idx="1255">
                  <c:v>12550</c:v>
                </c:pt>
                <c:pt idx="1256">
                  <c:v>12560</c:v>
                </c:pt>
                <c:pt idx="1257">
                  <c:v>12570</c:v>
                </c:pt>
                <c:pt idx="1258">
                  <c:v>12580</c:v>
                </c:pt>
                <c:pt idx="1259">
                  <c:v>12590</c:v>
                </c:pt>
                <c:pt idx="1260">
                  <c:v>12600</c:v>
                </c:pt>
                <c:pt idx="1261">
                  <c:v>12610</c:v>
                </c:pt>
                <c:pt idx="1262">
                  <c:v>12620</c:v>
                </c:pt>
                <c:pt idx="1263">
                  <c:v>12630</c:v>
                </c:pt>
                <c:pt idx="1264">
                  <c:v>12640</c:v>
                </c:pt>
                <c:pt idx="1265">
                  <c:v>12650</c:v>
                </c:pt>
                <c:pt idx="1266">
                  <c:v>12660</c:v>
                </c:pt>
                <c:pt idx="1267">
                  <c:v>12670</c:v>
                </c:pt>
                <c:pt idx="1268">
                  <c:v>12680</c:v>
                </c:pt>
                <c:pt idx="1269">
                  <c:v>12690</c:v>
                </c:pt>
                <c:pt idx="1270">
                  <c:v>12700</c:v>
                </c:pt>
                <c:pt idx="1271">
                  <c:v>12710</c:v>
                </c:pt>
                <c:pt idx="1272">
                  <c:v>12720</c:v>
                </c:pt>
                <c:pt idx="1273">
                  <c:v>12730</c:v>
                </c:pt>
                <c:pt idx="1274">
                  <c:v>12740</c:v>
                </c:pt>
                <c:pt idx="1275">
                  <c:v>12750</c:v>
                </c:pt>
                <c:pt idx="1276">
                  <c:v>12760</c:v>
                </c:pt>
                <c:pt idx="1277">
                  <c:v>12770</c:v>
                </c:pt>
                <c:pt idx="1278">
                  <c:v>12780</c:v>
                </c:pt>
                <c:pt idx="1279">
                  <c:v>12790</c:v>
                </c:pt>
                <c:pt idx="1280">
                  <c:v>12800</c:v>
                </c:pt>
                <c:pt idx="1281">
                  <c:v>12810</c:v>
                </c:pt>
                <c:pt idx="1282">
                  <c:v>12820</c:v>
                </c:pt>
                <c:pt idx="1283">
                  <c:v>12830</c:v>
                </c:pt>
                <c:pt idx="1284">
                  <c:v>12840</c:v>
                </c:pt>
                <c:pt idx="1285">
                  <c:v>12850</c:v>
                </c:pt>
                <c:pt idx="1286">
                  <c:v>12860</c:v>
                </c:pt>
                <c:pt idx="1287">
                  <c:v>12870</c:v>
                </c:pt>
                <c:pt idx="1288">
                  <c:v>12880</c:v>
                </c:pt>
                <c:pt idx="1289">
                  <c:v>12890</c:v>
                </c:pt>
                <c:pt idx="1290">
                  <c:v>12900</c:v>
                </c:pt>
                <c:pt idx="1291">
                  <c:v>12910</c:v>
                </c:pt>
                <c:pt idx="1292">
                  <c:v>12920</c:v>
                </c:pt>
                <c:pt idx="1293">
                  <c:v>12930</c:v>
                </c:pt>
                <c:pt idx="1294">
                  <c:v>12940</c:v>
                </c:pt>
                <c:pt idx="1295">
                  <c:v>12950</c:v>
                </c:pt>
                <c:pt idx="1296">
                  <c:v>12960</c:v>
                </c:pt>
                <c:pt idx="1297">
                  <c:v>12970</c:v>
                </c:pt>
                <c:pt idx="1298">
                  <c:v>12980</c:v>
                </c:pt>
                <c:pt idx="1299">
                  <c:v>12990</c:v>
                </c:pt>
                <c:pt idx="1300">
                  <c:v>13000</c:v>
                </c:pt>
                <c:pt idx="1301">
                  <c:v>13010</c:v>
                </c:pt>
                <c:pt idx="1302">
                  <c:v>13020</c:v>
                </c:pt>
                <c:pt idx="1303">
                  <c:v>13030</c:v>
                </c:pt>
                <c:pt idx="1304">
                  <c:v>13040</c:v>
                </c:pt>
                <c:pt idx="1305">
                  <c:v>13050</c:v>
                </c:pt>
                <c:pt idx="1306">
                  <c:v>13060</c:v>
                </c:pt>
                <c:pt idx="1307">
                  <c:v>13070</c:v>
                </c:pt>
                <c:pt idx="1308">
                  <c:v>13080</c:v>
                </c:pt>
                <c:pt idx="1309">
                  <c:v>13090</c:v>
                </c:pt>
                <c:pt idx="1310">
                  <c:v>13100</c:v>
                </c:pt>
                <c:pt idx="1311">
                  <c:v>13110</c:v>
                </c:pt>
                <c:pt idx="1312">
                  <c:v>13120</c:v>
                </c:pt>
                <c:pt idx="1313">
                  <c:v>13130</c:v>
                </c:pt>
                <c:pt idx="1314">
                  <c:v>13140</c:v>
                </c:pt>
                <c:pt idx="1315">
                  <c:v>13150</c:v>
                </c:pt>
                <c:pt idx="1316">
                  <c:v>13160</c:v>
                </c:pt>
                <c:pt idx="1317">
                  <c:v>13170</c:v>
                </c:pt>
                <c:pt idx="1318">
                  <c:v>13180</c:v>
                </c:pt>
                <c:pt idx="1319">
                  <c:v>13190</c:v>
                </c:pt>
                <c:pt idx="1320">
                  <c:v>13200</c:v>
                </c:pt>
                <c:pt idx="1321">
                  <c:v>13210</c:v>
                </c:pt>
                <c:pt idx="1322">
                  <c:v>13220</c:v>
                </c:pt>
                <c:pt idx="1323">
                  <c:v>13230</c:v>
                </c:pt>
                <c:pt idx="1324">
                  <c:v>13240</c:v>
                </c:pt>
                <c:pt idx="1325">
                  <c:v>13250</c:v>
                </c:pt>
                <c:pt idx="1326">
                  <c:v>13260</c:v>
                </c:pt>
                <c:pt idx="1327">
                  <c:v>13270</c:v>
                </c:pt>
                <c:pt idx="1328">
                  <c:v>13280</c:v>
                </c:pt>
                <c:pt idx="1329">
                  <c:v>13290</c:v>
                </c:pt>
                <c:pt idx="1330">
                  <c:v>13300</c:v>
                </c:pt>
                <c:pt idx="1331">
                  <c:v>13310</c:v>
                </c:pt>
                <c:pt idx="1332">
                  <c:v>13320</c:v>
                </c:pt>
                <c:pt idx="1333">
                  <c:v>13330</c:v>
                </c:pt>
                <c:pt idx="1334">
                  <c:v>13340</c:v>
                </c:pt>
                <c:pt idx="1335">
                  <c:v>13350</c:v>
                </c:pt>
                <c:pt idx="1336">
                  <c:v>13360</c:v>
                </c:pt>
                <c:pt idx="1337">
                  <c:v>13370</c:v>
                </c:pt>
                <c:pt idx="1338">
                  <c:v>13380</c:v>
                </c:pt>
                <c:pt idx="1339">
                  <c:v>13390</c:v>
                </c:pt>
                <c:pt idx="1340">
                  <c:v>13400</c:v>
                </c:pt>
                <c:pt idx="1341">
                  <c:v>13410</c:v>
                </c:pt>
                <c:pt idx="1342">
                  <c:v>13420</c:v>
                </c:pt>
                <c:pt idx="1343">
                  <c:v>13430</c:v>
                </c:pt>
                <c:pt idx="1344">
                  <c:v>13440</c:v>
                </c:pt>
                <c:pt idx="1345">
                  <c:v>13450</c:v>
                </c:pt>
                <c:pt idx="1346">
                  <c:v>13460</c:v>
                </c:pt>
                <c:pt idx="1347">
                  <c:v>13470</c:v>
                </c:pt>
                <c:pt idx="1348">
                  <c:v>13480</c:v>
                </c:pt>
                <c:pt idx="1349">
                  <c:v>13490</c:v>
                </c:pt>
                <c:pt idx="1350">
                  <c:v>13500</c:v>
                </c:pt>
                <c:pt idx="1351">
                  <c:v>13510</c:v>
                </c:pt>
                <c:pt idx="1352">
                  <c:v>13520</c:v>
                </c:pt>
                <c:pt idx="1353">
                  <c:v>13530</c:v>
                </c:pt>
                <c:pt idx="1354">
                  <c:v>13540</c:v>
                </c:pt>
                <c:pt idx="1355">
                  <c:v>13550</c:v>
                </c:pt>
                <c:pt idx="1356">
                  <c:v>13560</c:v>
                </c:pt>
                <c:pt idx="1357">
                  <c:v>13570</c:v>
                </c:pt>
                <c:pt idx="1358">
                  <c:v>13580</c:v>
                </c:pt>
                <c:pt idx="1359">
                  <c:v>13590</c:v>
                </c:pt>
                <c:pt idx="1360">
                  <c:v>13600</c:v>
                </c:pt>
                <c:pt idx="1361">
                  <c:v>13610</c:v>
                </c:pt>
                <c:pt idx="1362">
                  <c:v>13620</c:v>
                </c:pt>
                <c:pt idx="1363">
                  <c:v>13630</c:v>
                </c:pt>
                <c:pt idx="1364">
                  <c:v>13640</c:v>
                </c:pt>
                <c:pt idx="1365">
                  <c:v>13650</c:v>
                </c:pt>
                <c:pt idx="1366">
                  <c:v>13660</c:v>
                </c:pt>
                <c:pt idx="1367">
                  <c:v>13670</c:v>
                </c:pt>
                <c:pt idx="1368">
                  <c:v>13680</c:v>
                </c:pt>
                <c:pt idx="1369">
                  <c:v>13690</c:v>
                </c:pt>
                <c:pt idx="1370">
                  <c:v>13700</c:v>
                </c:pt>
                <c:pt idx="1371">
                  <c:v>13710</c:v>
                </c:pt>
                <c:pt idx="1372">
                  <c:v>13720</c:v>
                </c:pt>
                <c:pt idx="1373">
                  <c:v>13730</c:v>
                </c:pt>
                <c:pt idx="1374">
                  <c:v>13740</c:v>
                </c:pt>
                <c:pt idx="1375">
                  <c:v>13750</c:v>
                </c:pt>
                <c:pt idx="1376">
                  <c:v>13760</c:v>
                </c:pt>
                <c:pt idx="1377">
                  <c:v>13770</c:v>
                </c:pt>
                <c:pt idx="1378">
                  <c:v>13780</c:v>
                </c:pt>
                <c:pt idx="1379">
                  <c:v>13790</c:v>
                </c:pt>
                <c:pt idx="1380">
                  <c:v>13800</c:v>
                </c:pt>
                <c:pt idx="1381">
                  <c:v>13810</c:v>
                </c:pt>
                <c:pt idx="1382">
                  <c:v>13820</c:v>
                </c:pt>
                <c:pt idx="1383">
                  <c:v>13830</c:v>
                </c:pt>
                <c:pt idx="1384">
                  <c:v>13840</c:v>
                </c:pt>
                <c:pt idx="1385">
                  <c:v>13850</c:v>
                </c:pt>
                <c:pt idx="1386">
                  <c:v>13860</c:v>
                </c:pt>
                <c:pt idx="1387">
                  <c:v>13870</c:v>
                </c:pt>
                <c:pt idx="1388">
                  <c:v>13880</c:v>
                </c:pt>
                <c:pt idx="1389">
                  <c:v>13890</c:v>
                </c:pt>
                <c:pt idx="1390">
                  <c:v>13900</c:v>
                </c:pt>
                <c:pt idx="1391">
                  <c:v>13910</c:v>
                </c:pt>
                <c:pt idx="1392">
                  <c:v>13920</c:v>
                </c:pt>
                <c:pt idx="1393">
                  <c:v>13930</c:v>
                </c:pt>
                <c:pt idx="1394">
                  <c:v>13940</c:v>
                </c:pt>
                <c:pt idx="1395">
                  <c:v>13950</c:v>
                </c:pt>
                <c:pt idx="1396">
                  <c:v>13960</c:v>
                </c:pt>
                <c:pt idx="1397">
                  <c:v>13970</c:v>
                </c:pt>
                <c:pt idx="1398">
                  <c:v>13980</c:v>
                </c:pt>
                <c:pt idx="1399">
                  <c:v>13990</c:v>
                </c:pt>
                <c:pt idx="1400">
                  <c:v>14000</c:v>
                </c:pt>
                <c:pt idx="1401">
                  <c:v>14010</c:v>
                </c:pt>
                <c:pt idx="1402">
                  <c:v>14020</c:v>
                </c:pt>
                <c:pt idx="1403">
                  <c:v>14030</c:v>
                </c:pt>
                <c:pt idx="1404">
                  <c:v>14040</c:v>
                </c:pt>
                <c:pt idx="1405">
                  <c:v>14050</c:v>
                </c:pt>
                <c:pt idx="1406">
                  <c:v>14060</c:v>
                </c:pt>
                <c:pt idx="1407">
                  <c:v>14070</c:v>
                </c:pt>
                <c:pt idx="1408">
                  <c:v>14080</c:v>
                </c:pt>
                <c:pt idx="1409">
                  <c:v>14090</c:v>
                </c:pt>
                <c:pt idx="1410">
                  <c:v>14100</c:v>
                </c:pt>
                <c:pt idx="1411">
                  <c:v>14110</c:v>
                </c:pt>
                <c:pt idx="1412">
                  <c:v>14120</c:v>
                </c:pt>
                <c:pt idx="1413">
                  <c:v>14130</c:v>
                </c:pt>
                <c:pt idx="1414">
                  <c:v>14140</c:v>
                </c:pt>
                <c:pt idx="1415">
                  <c:v>14150</c:v>
                </c:pt>
                <c:pt idx="1416">
                  <c:v>14160</c:v>
                </c:pt>
                <c:pt idx="1417">
                  <c:v>14170</c:v>
                </c:pt>
                <c:pt idx="1418">
                  <c:v>14180</c:v>
                </c:pt>
                <c:pt idx="1419">
                  <c:v>14190</c:v>
                </c:pt>
                <c:pt idx="1420">
                  <c:v>14200</c:v>
                </c:pt>
                <c:pt idx="1421">
                  <c:v>14210</c:v>
                </c:pt>
                <c:pt idx="1422">
                  <c:v>14220</c:v>
                </c:pt>
                <c:pt idx="1423">
                  <c:v>14230</c:v>
                </c:pt>
                <c:pt idx="1424">
                  <c:v>14240</c:v>
                </c:pt>
                <c:pt idx="1425">
                  <c:v>14250</c:v>
                </c:pt>
                <c:pt idx="1426">
                  <c:v>14260</c:v>
                </c:pt>
                <c:pt idx="1427">
                  <c:v>14270</c:v>
                </c:pt>
                <c:pt idx="1428">
                  <c:v>14280</c:v>
                </c:pt>
                <c:pt idx="1429">
                  <c:v>14290</c:v>
                </c:pt>
                <c:pt idx="1430">
                  <c:v>14300</c:v>
                </c:pt>
                <c:pt idx="1431">
                  <c:v>14310</c:v>
                </c:pt>
                <c:pt idx="1432">
                  <c:v>14320</c:v>
                </c:pt>
                <c:pt idx="1433">
                  <c:v>14330</c:v>
                </c:pt>
                <c:pt idx="1434">
                  <c:v>14340</c:v>
                </c:pt>
                <c:pt idx="1435">
                  <c:v>14350</c:v>
                </c:pt>
                <c:pt idx="1436">
                  <c:v>14360</c:v>
                </c:pt>
                <c:pt idx="1437">
                  <c:v>14370</c:v>
                </c:pt>
                <c:pt idx="1438">
                  <c:v>14380</c:v>
                </c:pt>
                <c:pt idx="1439">
                  <c:v>14390</c:v>
                </c:pt>
                <c:pt idx="1440">
                  <c:v>14400</c:v>
                </c:pt>
                <c:pt idx="1441">
                  <c:v>14410</c:v>
                </c:pt>
                <c:pt idx="1442">
                  <c:v>14420</c:v>
                </c:pt>
                <c:pt idx="1443">
                  <c:v>14430</c:v>
                </c:pt>
                <c:pt idx="1444">
                  <c:v>14440</c:v>
                </c:pt>
                <c:pt idx="1445">
                  <c:v>14450</c:v>
                </c:pt>
                <c:pt idx="1446">
                  <c:v>14460</c:v>
                </c:pt>
                <c:pt idx="1447">
                  <c:v>14470</c:v>
                </c:pt>
                <c:pt idx="1448">
                  <c:v>14480</c:v>
                </c:pt>
                <c:pt idx="1449">
                  <c:v>14490</c:v>
                </c:pt>
                <c:pt idx="1450">
                  <c:v>14500</c:v>
                </c:pt>
                <c:pt idx="1451">
                  <c:v>14510</c:v>
                </c:pt>
                <c:pt idx="1452">
                  <c:v>14520</c:v>
                </c:pt>
                <c:pt idx="1453">
                  <c:v>14530</c:v>
                </c:pt>
                <c:pt idx="1454">
                  <c:v>14540</c:v>
                </c:pt>
                <c:pt idx="1455">
                  <c:v>14550</c:v>
                </c:pt>
                <c:pt idx="1456">
                  <c:v>14560</c:v>
                </c:pt>
                <c:pt idx="1457">
                  <c:v>14570</c:v>
                </c:pt>
                <c:pt idx="1458">
                  <c:v>14580</c:v>
                </c:pt>
                <c:pt idx="1459">
                  <c:v>14590</c:v>
                </c:pt>
                <c:pt idx="1460">
                  <c:v>14600</c:v>
                </c:pt>
                <c:pt idx="1461">
                  <c:v>14610</c:v>
                </c:pt>
                <c:pt idx="1462">
                  <c:v>14620</c:v>
                </c:pt>
                <c:pt idx="1463">
                  <c:v>14630</c:v>
                </c:pt>
                <c:pt idx="1464">
                  <c:v>14640</c:v>
                </c:pt>
                <c:pt idx="1465">
                  <c:v>14650</c:v>
                </c:pt>
                <c:pt idx="1466">
                  <c:v>14660</c:v>
                </c:pt>
                <c:pt idx="1467">
                  <c:v>14670</c:v>
                </c:pt>
                <c:pt idx="1468">
                  <c:v>14680</c:v>
                </c:pt>
                <c:pt idx="1469">
                  <c:v>14690</c:v>
                </c:pt>
                <c:pt idx="1470">
                  <c:v>14700</c:v>
                </c:pt>
                <c:pt idx="1471">
                  <c:v>14710</c:v>
                </c:pt>
                <c:pt idx="1472">
                  <c:v>14720</c:v>
                </c:pt>
                <c:pt idx="1473">
                  <c:v>14730</c:v>
                </c:pt>
                <c:pt idx="1474">
                  <c:v>14740</c:v>
                </c:pt>
                <c:pt idx="1475">
                  <c:v>14750</c:v>
                </c:pt>
                <c:pt idx="1476">
                  <c:v>14760</c:v>
                </c:pt>
                <c:pt idx="1477">
                  <c:v>14770</c:v>
                </c:pt>
                <c:pt idx="1478">
                  <c:v>14780</c:v>
                </c:pt>
                <c:pt idx="1479">
                  <c:v>14790</c:v>
                </c:pt>
                <c:pt idx="1480">
                  <c:v>14800</c:v>
                </c:pt>
                <c:pt idx="1481">
                  <c:v>14810</c:v>
                </c:pt>
                <c:pt idx="1482">
                  <c:v>14820</c:v>
                </c:pt>
                <c:pt idx="1483">
                  <c:v>14830</c:v>
                </c:pt>
                <c:pt idx="1484">
                  <c:v>14840</c:v>
                </c:pt>
                <c:pt idx="1485">
                  <c:v>14850</c:v>
                </c:pt>
                <c:pt idx="1486">
                  <c:v>14860</c:v>
                </c:pt>
                <c:pt idx="1487">
                  <c:v>14870</c:v>
                </c:pt>
                <c:pt idx="1488">
                  <c:v>14880</c:v>
                </c:pt>
                <c:pt idx="1489">
                  <c:v>14890</c:v>
                </c:pt>
                <c:pt idx="1490">
                  <c:v>14900</c:v>
                </c:pt>
                <c:pt idx="1491">
                  <c:v>14910</c:v>
                </c:pt>
                <c:pt idx="1492">
                  <c:v>14920</c:v>
                </c:pt>
                <c:pt idx="1493">
                  <c:v>14930</c:v>
                </c:pt>
                <c:pt idx="1494">
                  <c:v>14940</c:v>
                </c:pt>
                <c:pt idx="1495">
                  <c:v>14950</c:v>
                </c:pt>
                <c:pt idx="1496">
                  <c:v>14960</c:v>
                </c:pt>
                <c:pt idx="1497">
                  <c:v>14970</c:v>
                </c:pt>
                <c:pt idx="1498">
                  <c:v>14980</c:v>
                </c:pt>
                <c:pt idx="1499">
                  <c:v>14990</c:v>
                </c:pt>
                <c:pt idx="1500">
                  <c:v>15000</c:v>
                </c:pt>
                <c:pt idx="1501">
                  <c:v>15010</c:v>
                </c:pt>
                <c:pt idx="1502">
                  <c:v>15020</c:v>
                </c:pt>
                <c:pt idx="1503">
                  <c:v>15030</c:v>
                </c:pt>
                <c:pt idx="1504">
                  <c:v>15040</c:v>
                </c:pt>
                <c:pt idx="1505">
                  <c:v>15050</c:v>
                </c:pt>
                <c:pt idx="1506">
                  <c:v>15060</c:v>
                </c:pt>
                <c:pt idx="1507">
                  <c:v>15070</c:v>
                </c:pt>
                <c:pt idx="1508">
                  <c:v>15080</c:v>
                </c:pt>
                <c:pt idx="1509">
                  <c:v>15090</c:v>
                </c:pt>
                <c:pt idx="1510">
                  <c:v>15100</c:v>
                </c:pt>
                <c:pt idx="1511">
                  <c:v>15110</c:v>
                </c:pt>
                <c:pt idx="1512">
                  <c:v>15120</c:v>
                </c:pt>
                <c:pt idx="1513">
                  <c:v>15130</c:v>
                </c:pt>
                <c:pt idx="1514">
                  <c:v>15140</c:v>
                </c:pt>
                <c:pt idx="1515">
                  <c:v>15150</c:v>
                </c:pt>
                <c:pt idx="1516">
                  <c:v>15160</c:v>
                </c:pt>
                <c:pt idx="1517">
                  <c:v>15170</c:v>
                </c:pt>
                <c:pt idx="1518">
                  <c:v>15180</c:v>
                </c:pt>
                <c:pt idx="1519">
                  <c:v>15190</c:v>
                </c:pt>
                <c:pt idx="1520">
                  <c:v>15200</c:v>
                </c:pt>
                <c:pt idx="1521">
                  <c:v>15210</c:v>
                </c:pt>
                <c:pt idx="1522">
                  <c:v>15220</c:v>
                </c:pt>
                <c:pt idx="1523">
                  <c:v>15230</c:v>
                </c:pt>
                <c:pt idx="1524">
                  <c:v>15240</c:v>
                </c:pt>
                <c:pt idx="1525">
                  <c:v>15250</c:v>
                </c:pt>
                <c:pt idx="1526">
                  <c:v>15260</c:v>
                </c:pt>
                <c:pt idx="1527">
                  <c:v>15270</c:v>
                </c:pt>
                <c:pt idx="1528">
                  <c:v>15280</c:v>
                </c:pt>
                <c:pt idx="1529">
                  <c:v>15290</c:v>
                </c:pt>
                <c:pt idx="1530">
                  <c:v>15300</c:v>
                </c:pt>
                <c:pt idx="1531">
                  <c:v>15310</c:v>
                </c:pt>
                <c:pt idx="1532">
                  <c:v>15320</c:v>
                </c:pt>
                <c:pt idx="1533">
                  <c:v>15330</c:v>
                </c:pt>
                <c:pt idx="1534">
                  <c:v>15340</c:v>
                </c:pt>
                <c:pt idx="1535">
                  <c:v>15350</c:v>
                </c:pt>
                <c:pt idx="1536">
                  <c:v>15360</c:v>
                </c:pt>
                <c:pt idx="1537">
                  <c:v>15370</c:v>
                </c:pt>
                <c:pt idx="1538">
                  <c:v>15380</c:v>
                </c:pt>
                <c:pt idx="1539">
                  <c:v>15390</c:v>
                </c:pt>
                <c:pt idx="1540">
                  <c:v>15400</c:v>
                </c:pt>
                <c:pt idx="1541">
                  <c:v>15410</c:v>
                </c:pt>
                <c:pt idx="1542">
                  <c:v>15420</c:v>
                </c:pt>
                <c:pt idx="1543">
                  <c:v>15430</c:v>
                </c:pt>
                <c:pt idx="1544">
                  <c:v>15440</c:v>
                </c:pt>
                <c:pt idx="1545">
                  <c:v>15450</c:v>
                </c:pt>
                <c:pt idx="1546">
                  <c:v>15460</c:v>
                </c:pt>
                <c:pt idx="1547">
                  <c:v>15470</c:v>
                </c:pt>
                <c:pt idx="1548">
                  <c:v>15480</c:v>
                </c:pt>
                <c:pt idx="1549">
                  <c:v>15490</c:v>
                </c:pt>
                <c:pt idx="1550">
                  <c:v>15500</c:v>
                </c:pt>
                <c:pt idx="1551">
                  <c:v>15510</c:v>
                </c:pt>
                <c:pt idx="1552">
                  <c:v>15520</c:v>
                </c:pt>
                <c:pt idx="1553">
                  <c:v>15530</c:v>
                </c:pt>
                <c:pt idx="1554">
                  <c:v>15540</c:v>
                </c:pt>
                <c:pt idx="1555">
                  <c:v>15550</c:v>
                </c:pt>
                <c:pt idx="1556">
                  <c:v>15560</c:v>
                </c:pt>
                <c:pt idx="1557">
                  <c:v>15570</c:v>
                </c:pt>
                <c:pt idx="1558">
                  <c:v>15580</c:v>
                </c:pt>
                <c:pt idx="1559">
                  <c:v>15590</c:v>
                </c:pt>
                <c:pt idx="1560">
                  <c:v>15600</c:v>
                </c:pt>
                <c:pt idx="1561">
                  <c:v>15610</c:v>
                </c:pt>
                <c:pt idx="1562">
                  <c:v>15620</c:v>
                </c:pt>
                <c:pt idx="1563">
                  <c:v>15630</c:v>
                </c:pt>
                <c:pt idx="1564">
                  <c:v>15640</c:v>
                </c:pt>
                <c:pt idx="1565">
                  <c:v>15650</c:v>
                </c:pt>
                <c:pt idx="1566">
                  <c:v>15660</c:v>
                </c:pt>
                <c:pt idx="1567">
                  <c:v>15670</c:v>
                </c:pt>
                <c:pt idx="1568">
                  <c:v>15680</c:v>
                </c:pt>
                <c:pt idx="1569">
                  <c:v>15690</c:v>
                </c:pt>
                <c:pt idx="1570">
                  <c:v>15700</c:v>
                </c:pt>
                <c:pt idx="1571">
                  <c:v>15710</c:v>
                </c:pt>
                <c:pt idx="1572">
                  <c:v>15720</c:v>
                </c:pt>
                <c:pt idx="1573">
                  <c:v>15730</c:v>
                </c:pt>
                <c:pt idx="1574">
                  <c:v>15740</c:v>
                </c:pt>
                <c:pt idx="1575">
                  <c:v>15750</c:v>
                </c:pt>
                <c:pt idx="1576">
                  <c:v>15760</c:v>
                </c:pt>
                <c:pt idx="1577">
                  <c:v>15770</c:v>
                </c:pt>
                <c:pt idx="1578">
                  <c:v>15780</c:v>
                </c:pt>
                <c:pt idx="1579">
                  <c:v>15790</c:v>
                </c:pt>
                <c:pt idx="1580">
                  <c:v>15800</c:v>
                </c:pt>
                <c:pt idx="1581">
                  <c:v>15810</c:v>
                </c:pt>
                <c:pt idx="1582">
                  <c:v>15820</c:v>
                </c:pt>
                <c:pt idx="1583">
                  <c:v>15830</c:v>
                </c:pt>
                <c:pt idx="1584">
                  <c:v>15840</c:v>
                </c:pt>
                <c:pt idx="1585">
                  <c:v>15850</c:v>
                </c:pt>
                <c:pt idx="1586">
                  <c:v>15860</c:v>
                </c:pt>
                <c:pt idx="1587">
                  <c:v>15870</c:v>
                </c:pt>
                <c:pt idx="1588">
                  <c:v>15880</c:v>
                </c:pt>
                <c:pt idx="1589">
                  <c:v>15890</c:v>
                </c:pt>
                <c:pt idx="1590">
                  <c:v>15900</c:v>
                </c:pt>
                <c:pt idx="1591">
                  <c:v>15910</c:v>
                </c:pt>
                <c:pt idx="1592">
                  <c:v>15920</c:v>
                </c:pt>
                <c:pt idx="1593">
                  <c:v>15930</c:v>
                </c:pt>
                <c:pt idx="1594">
                  <c:v>15940</c:v>
                </c:pt>
                <c:pt idx="1595">
                  <c:v>15950</c:v>
                </c:pt>
                <c:pt idx="1596">
                  <c:v>15960</c:v>
                </c:pt>
                <c:pt idx="1597">
                  <c:v>15970</c:v>
                </c:pt>
                <c:pt idx="1598">
                  <c:v>15980</c:v>
                </c:pt>
                <c:pt idx="1599">
                  <c:v>15990</c:v>
                </c:pt>
                <c:pt idx="1600">
                  <c:v>16000</c:v>
                </c:pt>
                <c:pt idx="1601">
                  <c:v>16010</c:v>
                </c:pt>
                <c:pt idx="1602">
                  <c:v>16020</c:v>
                </c:pt>
                <c:pt idx="1603">
                  <c:v>16030</c:v>
                </c:pt>
                <c:pt idx="1604">
                  <c:v>16040</c:v>
                </c:pt>
                <c:pt idx="1605">
                  <c:v>16050</c:v>
                </c:pt>
                <c:pt idx="1606">
                  <c:v>16060</c:v>
                </c:pt>
                <c:pt idx="1607">
                  <c:v>16070</c:v>
                </c:pt>
                <c:pt idx="1608">
                  <c:v>16080</c:v>
                </c:pt>
                <c:pt idx="1609">
                  <c:v>16090</c:v>
                </c:pt>
                <c:pt idx="1610">
                  <c:v>16100</c:v>
                </c:pt>
                <c:pt idx="1611">
                  <c:v>16110</c:v>
                </c:pt>
                <c:pt idx="1612">
                  <c:v>16120</c:v>
                </c:pt>
                <c:pt idx="1613">
                  <c:v>16130</c:v>
                </c:pt>
                <c:pt idx="1614">
                  <c:v>16140</c:v>
                </c:pt>
                <c:pt idx="1615">
                  <c:v>16150</c:v>
                </c:pt>
                <c:pt idx="1616">
                  <c:v>16160</c:v>
                </c:pt>
                <c:pt idx="1617">
                  <c:v>16170</c:v>
                </c:pt>
                <c:pt idx="1618">
                  <c:v>16180</c:v>
                </c:pt>
                <c:pt idx="1619">
                  <c:v>16190</c:v>
                </c:pt>
                <c:pt idx="1620">
                  <c:v>16200</c:v>
                </c:pt>
                <c:pt idx="1621">
                  <c:v>16210</c:v>
                </c:pt>
                <c:pt idx="1622">
                  <c:v>16220</c:v>
                </c:pt>
                <c:pt idx="1623">
                  <c:v>16230</c:v>
                </c:pt>
                <c:pt idx="1624">
                  <c:v>16240</c:v>
                </c:pt>
                <c:pt idx="1625">
                  <c:v>16250</c:v>
                </c:pt>
                <c:pt idx="1626">
                  <c:v>16260</c:v>
                </c:pt>
                <c:pt idx="1627">
                  <c:v>16270</c:v>
                </c:pt>
                <c:pt idx="1628">
                  <c:v>16280</c:v>
                </c:pt>
                <c:pt idx="1629">
                  <c:v>16290</c:v>
                </c:pt>
                <c:pt idx="1630">
                  <c:v>16300</c:v>
                </c:pt>
                <c:pt idx="1631">
                  <c:v>16310</c:v>
                </c:pt>
                <c:pt idx="1632">
                  <c:v>16320</c:v>
                </c:pt>
                <c:pt idx="1633">
                  <c:v>16330</c:v>
                </c:pt>
                <c:pt idx="1634">
                  <c:v>16340</c:v>
                </c:pt>
                <c:pt idx="1635">
                  <c:v>16350</c:v>
                </c:pt>
                <c:pt idx="1636">
                  <c:v>16360</c:v>
                </c:pt>
                <c:pt idx="1637">
                  <c:v>16370</c:v>
                </c:pt>
                <c:pt idx="1638">
                  <c:v>16380</c:v>
                </c:pt>
                <c:pt idx="1639">
                  <c:v>16390</c:v>
                </c:pt>
                <c:pt idx="1640">
                  <c:v>16400</c:v>
                </c:pt>
                <c:pt idx="1641">
                  <c:v>16410</c:v>
                </c:pt>
                <c:pt idx="1642">
                  <c:v>16420</c:v>
                </c:pt>
                <c:pt idx="1643">
                  <c:v>16430</c:v>
                </c:pt>
                <c:pt idx="1644">
                  <c:v>16440</c:v>
                </c:pt>
                <c:pt idx="1645">
                  <c:v>16450</c:v>
                </c:pt>
                <c:pt idx="1646">
                  <c:v>16460</c:v>
                </c:pt>
                <c:pt idx="1647">
                  <c:v>16470</c:v>
                </c:pt>
                <c:pt idx="1648">
                  <c:v>16480</c:v>
                </c:pt>
                <c:pt idx="1649">
                  <c:v>16490</c:v>
                </c:pt>
                <c:pt idx="1650">
                  <c:v>16500</c:v>
                </c:pt>
                <c:pt idx="1651">
                  <c:v>16510</c:v>
                </c:pt>
                <c:pt idx="1652">
                  <c:v>16520</c:v>
                </c:pt>
                <c:pt idx="1653">
                  <c:v>16530</c:v>
                </c:pt>
                <c:pt idx="1654">
                  <c:v>16540</c:v>
                </c:pt>
                <c:pt idx="1655">
                  <c:v>16550</c:v>
                </c:pt>
                <c:pt idx="1656">
                  <c:v>16560</c:v>
                </c:pt>
                <c:pt idx="1657">
                  <c:v>16570</c:v>
                </c:pt>
                <c:pt idx="1658">
                  <c:v>16580</c:v>
                </c:pt>
                <c:pt idx="1659">
                  <c:v>16590</c:v>
                </c:pt>
                <c:pt idx="1660">
                  <c:v>16600</c:v>
                </c:pt>
                <c:pt idx="1661">
                  <c:v>16610</c:v>
                </c:pt>
                <c:pt idx="1662">
                  <c:v>16620</c:v>
                </c:pt>
                <c:pt idx="1663">
                  <c:v>16630</c:v>
                </c:pt>
                <c:pt idx="1664">
                  <c:v>16640</c:v>
                </c:pt>
                <c:pt idx="1665">
                  <c:v>16650</c:v>
                </c:pt>
                <c:pt idx="1666">
                  <c:v>16660</c:v>
                </c:pt>
                <c:pt idx="1667">
                  <c:v>16670</c:v>
                </c:pt>
                <c:pt idx="1668">
                  <c:v>16680</c:v>
                </c:pt>
                <c:pt idx="1669">
                  <c:v>16690</c:v>
                </c:pt>
                <c:pt idx="1670">
                  <c:v>16700</c:v>
                </c:pt>
                <c:pt idx="1671">
                  <c:v>16710</c:v>
                </c:pt>
                <c:pt idx="1672">
                  <c:v>16720</c:v>
                </c:pt>
                <c:pt idx="1673">
                  <c:v>16730</c:v>
                </c:pt>
                <c:pt idx="1674">
                  <c:v>16740</c:v>
                </c:pt>
                <c:pt idx="1675">
                  <c:v>16750</c:v>
                </c:pt>
                <c:pt idx="1676">
                  <c:v>16760</c:v>
                </c:pt>
                <c:pt idx="1677">
                  <c:v>16770</c:v>
                </c:pt>
                <c:pt idx="1678">
                  <c:v>16780</c:v>
                </c:pt>
                <c:pt idx="1679">
                  <c:v>16790</c:v>
                </c:pt>
                <c:pt idx="1680">
                  <c:v>16800</c:v>
                </c:pt>
                <c:pt idx="1681">
                  <c:v>16810</c:v>
                </c:pt>
                <c:pt idx="1682">
                  <c:v>16820</c:v>
                </c:pt>
                <c:pt idx="1683">
                  <c:v>16830</c:v>
                </c:pt>
                <c:pt idx="1684">
                  <c:v>16840</c:v>
                </c:pt>
                <c:pt idx="1685">
                  <c:v>16850</c:v>
                </c:pt>
                <c:pt idx="1686">
                  <c:v>16860</c:v>
                </c:pt>
                <c:pt idx="1687">
                  <c:v>16870</c:v>
                </c:pt>
                <c:pt idx="1688">
                  <c:v>16880</c:v>
                </c:pt>
                <c:pt idx="1689">
                  <c:v>16890</c:v>
                </c:pt>
                <c:pt idx="1690">
                  <c:v>16900</c:v>
                </c:pt>
                <c:pt idx="1691">
                  <c:v>16910</c:v>
                </c:pt>
                <c:pt idx="1692">
                  <c:v>16920</c:v>
                </c:pt>
                <c:pt idx="1693">
                  <c:v>16930</c:v>
                </c:pt>
                <c:pt idx="1694">
                  <c:v>16940</c:v>
                </c:pt>
                <c:pt idx="1695">
                  <c:v>16950</c:v>
                </c:pt>
                <c:pt idx="1696">
                  <c:v>16960</c:v>
                </c:pt>
                <c:pt idx="1697">
                  <c:v>16970</c:v>
                </c:pt>
                <c:pt idx="1698">
                  <c:v>16980</c:v>
                </c:pt>
                <c:pt idx="1699">
                  <c:v>16990</c:v>
                </c:pt>
                <c:pt idx="1700">
                  <c:v>17000</c:v>
                </c:pt>
                <c:pt idx="1701">
                  <c:v>17010</c:v>
                </c:pt>
                <c:pt idx="1702">
                  <c:v>17020</c:v>
                </c:pt>
                <c:pt idx="1703">
                  <c:v>17030</c:v>
                </c:pt>
                <c:pt idx="1704">
                  <c:v>17040</c:v>
                </c:pt>
                <c:pt idx="1705">
                  <c:v>17050</c:v>
                </c:pt>
                <c:pt idx="1706">
                  <c:v>17060</c:v>
                </c:pt>
                <c:pt idx="1707">
                  <c:v>17070</c:v>
                </c:pt>
                <c:pt idx="1708">
                  <c:v>17080</c:v>
                </c:pt>
                <c:pt idx="1709">
                  <c:v>17090</c:v>
                </c:pt>
                <c:pt idx="1710">
                  <c:v>17100</c:v>
                </c:pt>
                <c:pt idx="1711">
                  <c:v>17110</c:v>
                </c:pt>
                <c:pt idx="1712">
                  <c:v>17120</c:v>
                </c:pt>
                <c:pt idx="1713">
                  <c:v>17130</c:v>
                </c:pt>
                <c:pt idx="1714">
                  <c:v>17140</c:v>
                </c:pt>
                <c:pt idx="1715">
                  <c:v>17150</c:v>
                </c:pt>
                <c:pt idx="1716">
                  <c:v>17160</c:v>
                </c:pt>
                <c:pt idx="1717">
                  <c:v>17170</c:v>
                </c:pt>
                <c:pt idx="1718">
                  <c:v>17180</c:v>
                </c:pt>
                <c:pt idx="1719">
                  <c:v>17190</c:v>
                </c:pt>
                <c:pt idx="1720">
                  <c:v>17200</c:v>
                </c:pt>
                <c:pt idx="1721">
                  <c:v>17210</c:v>
                </c:pt>
                <c:pt idx="1722">
                  <c:v>17220</c:v>
                </c:pt>
                <c:pt idx="1723">
                  <c:v>17230</c:v>
                </c:pt>
                <c:pt idx="1724">
                  <c:v>17240</c:v>
                </c:pt>
                <c:pt idx="1725">
                  <c:v>17250</c:v>
                </c:pt>
                <c:pt idx="1726">
                  <c:v>17260</c:v>
                </c:pt>
                <c:pt idx="1727">
                  <c:v>17270</c:v>
                </c:pt>
                <c:pt idx="1728">
                  <c:v>17280</c:v>
                </c:pt>
                <c:pt idx="1729">
                  <c:v>17290</c:v>
                </c:pt>
                <c:pt idx="1730">
                  <c:v>17300</c:v>
                </c:pt>
                <c:pt idx="1731">
                  <c:v>17310</c:v>
                </c:pt>
                <c:pt idx="1732">
                  <c:v>17320</c:v>
                </c:pt>
                <c:pt idx="1733">
                  <c:v>17330</c:v>
                </c:pt>
                <c:pt idx="1734">
                  <c:v>17340</c:v>
                </c:pt>
                <c:pt idx="1735">
                  <c:v>17350</c:v>
                </c:pt>
                <c:pt idx="1736">
                  <c:v>17360</c:v>
                </c:pt>
                <c:pt idx="1737">
                  <c:v>17370</c:v>
                </c:pt>
                <c:pt idx="1738">
                  <c:v>17380</c:v>
                </c:pt>
                <c:pt idx="1739">
                  <c:v>17390</c:v>
                </c:pt>
                <c:pt idx="1740">
                  <c:v>17400</c:v>
                </c:pt>
                <c:pt idx="1741">
                  <c:v>17410</c:v>
                </c:pt>
                <c:pt idx="1742">
                  <c:v>17420</c:v>
                </c:pt>
                <c:pt idx="1743">
                  <c:v>17430</c:v>
                </c:pt>
                <c:pt idx="1744">
                  <c:v>17440</c:v>
                </c:pt>
                <c:pt idx="1745">
                  <c:v>17450</c:v>
                </c:pt>
                <c:pt idx="1746">
                  <c:v>17460</c:v>
                </c:pt>
                <c:pt idx="1747">
                  <c:v>17470</c:v>
                </c:pt>
                <c:pt idx="1748">
                  <c:v>17480</c:v>
                </c:pt>
                <c:pt idx="1749">
                  <c:v>17490</c:v>
                </c:pt>
                <c:pt idx="1750">
                  <c:v>17500</c:v>
                </c:pt>
                <c:pt idx="1751">
                  <c:v>17510</c:v>
                </c:pt>
                <c:pt idx="1752">
                  <c:v>17520</c:v>
                </c:pt>
                <c:pt idx="1753">
                  <c:v>17530</c:v>
                </c:pt>
                <c:pt idx="1754">
                  <c:v>17540</c:v>
                </c:pt>
                <c:pt idx="1755">
                  <c:v>17550</c:v>
                </c:pt>
                <c:pt idx="1756">
                  <c:v>17560</c:v>
                </c:pt>
                <c:pt idx="1757">
                  <c:v>17570</c:v>
                </c:pt>
                <c:pt idx="1758">
                  <c:v>17580</c:v>
                </c:pt>
                <c:pt idx="1759">
                  <c:v>17590</c:v>
                </c:pt>
                <c:pt idx="1760">
                  <c:v>17600</c:v>
                </c:pt>
                <c:pt idx="1761">
                  <c:v>17610</c:v>
                </c:pt>
                <c:pt idx="1762">
                  <c:v>17620</c:v>
                </c:pt>
                <c:pt idx="1763">
                  <c:v>17630</c:v>
                </c:pt>
                <c:pt idx="1764">
                  <c:v>17640</c:v>
                </c:pt>
                <c:pt idx="1765">
                  <c:v>17650</c:v>
                </c:pt>
                <c:pt idx="1766">
                  <c:v>17660</c:v>
                </c:pt>
                <c:pt idx="1767">
                  <c:v>17670</c:v>
                </c:pt>
                <c:pt idx="1768">
                  <c:v>17680</c:v>
                </c:pt>
                <c:pt idx="1769">
                  <c:v>17690</c:v>
                </c:pt>
                <c:pt idx="1770">
                  <c:v>17700</c:v>
                </c:pt>
                <c:pt idx="1771">
                  <c:v>17710</c:v>
                </c:pt>
                <c:pt idx="1772">
                  <c:v>17720</c:v>
                </c:pt>
                <c:pt idx="1773">
                  <c:v>17730</c:v>
                </c:pt>
                <c:pt idx="1774">
                  <c:v>17740</c:v>
                </c:pt>
                <c:pt idx="1775">
                  <c:v>17750</c:v>
                </c:pt>
                <c:pt idx="1776">
                  <c:v>17760</c:v>
                </c:pt>
                <c:pt idx="1777">
                  <c:v>17770</c:v>
                </c:pt>
                <c:pt idx="1778">
                  <c:v>17780</c:v>
                </c:pt>
                <c:pt idx="1779">
                  <c:v>17790</c:v>
                </c:pt>
                <c:pt idx="1780">
                  <c:v>17800</c:v>
                </c:pt>
                <c:pt idx="1781">
                  <c:v>17810</c:v>
                </c:pt>
                <c:pt idx="1782">
                  <c:v>17820</c:v>
                </c:pt>
                <c:pt idx="1783">
                  <c:v>17830</c:v>
                </c:pt>
                <c:pt idx="1784">
                  <c:v>17840</c:v>
                </c:pt>
                <c:pt idx="1785">
                  <c:v>17850</c:v>
                </c:pt>
                <c:pt idx="1786">
                  <c:v>17860</c:v>
                </c:pt>
                <c:pt idx="1787">
                  <c:v>17870</c:v>
                </c:pt>
                <c:pt idx="1788">
                  <c:v>17880</c:v>
                </c:pt>
                <c:pt idx="1789">
                  <c:v>17890</c:v>
                </c:pt>
                <c:pt idx="1790">
                  <c:v>17900</c:v>
                </c:pt>
                <c:pt idx="1791">
                  <c:v>17910</c:v>
                </c:pt>
                <c:pt idx="1792">
                  <c:v>17920</c:v>
                </c:pt>
                <c:pt idx="1793">
                  <c:v>17930</c:v>
                </c:pt>
                <c:pt idx="1794">
                  <c:v>17940</c:v>
                </c:pt>
                <c:pt idx="1795">
                  <c:v>17950</c:v>
                </c:pt>
                <c:pt idx="1796">
                  <c:v>17960</c:v>
                </c:pt>
                <c:pt idx="1797">
                  <c:v>17970</c:v>
                </c:pt>
                <c:pt idx="1798">
                  <c:v>17980</c:v>
                </c:pt>
                <c:pt idx="1799">
                  <c:v>17990</c:v>
                </c:pt>
                <c:pt idx="1800">
                  <c:v>18000</c:v>
                </c:pt>
                <c:pt idx="1801">
                  <c:v>18010</c:v>
                </c:pt>
                <c:pt idx="1802">
                  <c:v>18020</c:v>
                </c:pt>
                <c:pt idx="1803">
                  <c:v>18030</c:v>
                </c:pt>
                <c:pt idx="1804">
                  <c:v>18040</c:v>
                </c:pt>
                <c:pt idx="1805">
                  <c:v>18050</c:v>
                </c:pt>
                <c:pt idx="1806">
                  <c:v>18060</c:v>
                </c:pt>
                <c:pt idx="1807">
                  <c:v>18070</c:v>
                </c:pt>
                <c:pt idx="1808">
                  <c:v>18080</c:v>
                </c:pt>
                <c:pt idx="1809">
                  <c:v>18090</c:v>
                </c:pt>
                <c:pt idx="1810">
                  <c:v>18100</c:v>
                </c:pt>
                <c:pt idx="1811">
                  <c:v>18110</c:v>
                </c:pt>
                <c:pt idx="1812">
                  <c:v>18120</c:v>
                </c:pt>
                <c:pt idx="1813">
                  <c:v>18130</c:v>
                </c:pt>
                <c:pt idx="1814">
                  <c:v>18140</c:v>
                </c:pt>
                <c:pt idx="1815">
                  <c:v>18150</c:v>
                </c:pt>
                <c:pt idx="1816">
                  <c:v>18160</c:v>
                </c:pt>
                <c:pt idx="1817">
                  <c:v>18170</c:v>
                </c:pt>
                <c:pt idx="1818">
                  <c:v>18180</c:v>
                </c:pt>
                <c:pt idx="1819">
                  <c:v>18190</c:v>
                </c:pt>
                <c:pt idx="1820">
                  <c:v>18200</c:v>
                </c:pt>
                <c:pt idx="1821">
                  <c:v>18210</c:v>
                </c:pt>
                <c:pt idx="1822">
                  <c:v>18220</c:v>
                </c:pt>
                <c:pt idx="1823">
                  <c:v>18230</c:v>
                </c:pt>
                <c:pt idx="1824">
                  <c:v>18240</c:v>
                </c:pt>
                <c:pt idx="1825">
                  <c:v>18250</c:v>
                </c:pt>
                <c:pt idx="1826">
                  <c:v>18260</c:v>
                </c:pt>
                <c:pt idx="1827">
                  <c:v>18270</c:v>
                </c:pt>
                <c:pt idx="1828">
                  <c:v>18280</c:v>
                </c:pt>
                <c:pt idx="1829">
                  <c:v>18290</c:v>
                </c:pt>
                <c:pt idx="1830">
                  <c:v>18300</c:v>
                </c:pt>
                <c:pt idx="1831">
                  <c:v>18310</c:v>
                </c:pt>
                <c:pt idx="1832">
                  <c:v>18320</c:v>
                </c:pt>
                <c:pt idx="1833">
                  <c:v>18330</c:v>
                </c:pt>
                <c:pt idx="1834">
                  <c:v>18340</c:v>
                </c:pt>
                <c:pt idx="1835">
                  <c:v>18350</c:v>
                </c:pt>
                <c:pt idx="1836">
                  <c:v>18360</c:v>
                </c:pt>
                <c:pt idx="1837">
                  <c:v>18370</c:v>
                </c:pt>
                <c:pt idx="1838">
                  <c:v>18380</c:v>
                </c:pt>
                <c:pt idx="1839">
                  <c:v>18390</c:v>
                </c:pt>
                <c:pt idx="1840">
                  <c:v>18400</c:v>
                </c:pt>
                <c:pt idx="1841">
                  <c:v>18410</c:v>
                </c:pt>
                <c:pt idx="1842">
                  <c:v>18420</c:v>
                </c:pt>
                <c:pt idx="1843">
                  <c:v>18430</c:v>
                </c:pt>
                <c:pt idx="1844">
                  <c:v>18440</c:v>
                </c:pt>
                <c:pt idx="1845">
                  <c:v>18450</c:v>
                </c:pt>
                <c:pt idx="1846">
                  <c:v>18460</c:v>
                </c:pt>
                <c:pt idx="1847">
                  <c:v>18470</c:v>
                </c:pt>
                <c:pt idx="1848">
                  <c:v>18480</c:v>
                </c:pt>
                <c:pt idx="1849">
                  <c:v>18490</c:v>
                </c:pt>
                <c:pt idx="1850">
                  <c:v>18500</c:v>
                </c:pt>
                <c:pt idx="1851">
                  <c:v>18510</c:v>
                </c:pt>
                <c:pt idx="1852">
                  <c:v>18520</c:v>
                </c:pt>
                <c:pt idx="1853">
                  <c:v>18530</c:v>
                </c:pt>
                <c:pt idx="1854">
                  <c:v>18540</c:v>
                </c:pt>
                <c:pt idx="1855">
                  <c:v>18550</c:v>
                </c:pt>
                <c:pt idx="1856">
                  <c:v>18560</c:v>
                </c:pt>
                <c:pt idx="1857">
                  <c:v>18570</c:v>
                </c:pt>
                <c:pt idx="1858">
                  <c:v>18580</c:v>
                </c:pt>
                <c:pt idx="1859">
                  <c:v>18590</c:v>
                </c:pt>
                <c:pt idx="1860">
                  <c:v>18600</c:v>
                </c:pt>
                <c:pt idx="1861">
                  <c:v>18610</c:v>
                </c:pt>
                <c:pt idx="1862">
                  <c:v>18620</c:v>
                </c:pt>
                <c:pt idx="1863">
                  <c:v>18630</c:v>
                </c:pt>
                <c:pt idx="1864">
                  <c:v>18640</c:v>
                </c:pt>
                <c:pt idx="1865">
                  <c:v>18650</c:v>
                </c:pt>
                <c:pt idx="1866">
                  <c:v>18660</c:v>
                </c:pt>
                <c:pt idx="1867">
                  <c:v>18670</c:v>
                </c:pt>
                <c:pt idx="1868">
                  <c:v>18680</c:v>
                </c:pt>
                <c:pt idx="1869">
                  <c:v>18690</c:v>
                </c:pt>
                <c:pt idx="1870">
                  <c:v>18700</c:v>
                </c:pt>
                <c:pt idx="1871">
                  <c:v>18710</c:v>
                </c:pt>
                <c:pt idx="1872">
                  <c:v>18720</c:v>
                </c:pt>
                <c:pt idx="1873">
                  <c:v>18730</c:v>
                </c:pt>
                <c:pt idx="1874">
                  <c:v>18740</c:v>
                </c:pt>
                <c:pt idx="1875">
                  <c:v>18750</c:v>
                </c:pt>
                <c:pt idx="1876">
                  <c:v>18760</c:v>
                </c:pt>
                <c:pt idx="1877">
                  <c:v>18770</c:v>
                </c:pt>
                <c:pt idx="1878">
                  <c:v>18780</c:v>
                </c:pt>
                <c:pt idx="1879">
                  <c:v>18790</c:v>
                </c:pt>
                <c:pt idx="1880">
                  <c:v>18800</c:v>
                </c:pt>
                <c:pt idx="1881">
                  <c:v>18810</c:v>
                </c:pt>
                <c:pt idx="1882">
                  <c:v>18820</c:v>
                </c:pt>
                <c:pt idx="1883">
                  <c:v>18830</c:v>
                </c:pt>
                <c:pt idx="1884">
                  <c:v>18840</c:v>
                </c:pt>
                <c:pt idx="1885">
                  <c:v>18850</c:v>
                </c:pt>
                <c:pt idx="1886">
                  <c:v>18860</c:v>
                </c:pt>
                <c:pt idx="1887">
                  <c:v>18870</c:v>
                </c:pt>
                <c:pt idx="1888">
                  <c:v>18880</c:v>
                </c:pt>
                <c:pt idx="1889">
                  <c:v>18890</c:v>
                </c:pt>
                <c:pt idx="1890">
                  <c:v>18900</c:v>
                </c:pt>
                <c:pt idx="1891">
                  <c:v>18910</c:v>
                </c:pt>
                <c:pt idx="1892">
                  <c:v>18920</c:v>
                </c:pt>
                <c:pt idx="1893">
                  <c:v>18930</c:v>
                </c:pt>
                <c:pt idx="1894">
                  <c:v>18940</c:v>
                </c:pt>
                <c:pt idx="1895">
                  <c:v>18950</c:v>
                </c:pt>
                <c:pt idx="1896">
                  <c:v>18960</c:v>
                </c:pt>
                <c:pt idx="1897">
                  <c:v>18970</c:v>
                </c:pt>
                <c:pt idx="1898">
                  <c:v>18980</c:v>
                </c:pt>
                <c:pt idx="1899">
                  <c:v>18990</c:v>
                </c:pt>
                <c:pt idx="1900">
                  <c:v>19000</c:v>
                </c:pt>
                <c:pt idx="1901">
                  <c:v>19010</c:v>
                </c:pt>
                <c:pt idx="1902">
                  <c:v>19020</c:v>
                </c:pt>
                <c:pt idx="1903">
                  <c:v>19030</c:v>
                </c:pt>
                <c:pt idx="1904">
                  <c:v>19040</c:v>
                </c:pt>
                <c:pt idx="1905">
                  <c:v>19050</c:v>
                </c:pt>
                <c:pt idx="1906">
                  <c:v>19060</c:v>
                </c:pt>
                <c:pt idx="1907">
                  <c:v>19070</c:v>
                </c:pt>
                <c:pt idx="1908">
                  <c:v>19080</c:v>
                </c:pt>
                <c:pt idx="1909">
                  <c:v>19090</c:v>
                </c:pt>
                <c:pt idx="1910">
                  <c:v>19100</c:v>
                </c:pt>
                <c:pt idx="1911">
                  <c:v>19110</c:v>
                </c:pt>
                <c:pt idx="1912">
                  <c:v>19120</c:v>
                </c:pt>
                <c:pt idx="1913">
                  <c:v>19130</c:v>
                </c:pt>
                <c:pt idx="1914">
                  <c:v>19140</c:v>
                </c:pt>
                <c:pt idx="1915">
                  <c:v>19150</c:v>
                </c:pt>
                <c:pt idx="1916">
                  <c:v>19160</c:v>
                </c:pt>
                <c:pt idx="1917">
                  <c:v>19170</c:v>
                </c:pt>
                <c:pt idx="1918">
                  <c:v>19180</c:v>
                </c:pt>
                <c:pt idx="1919">
                  <c:v>19190</c:v>
                </c:pt>
                <c:pt idx="1920">
                  <c:v>19200</c:v>
                </c:pt>
                <c:pt idx="1921">
                  <c:v>19210</c:v>
                </c:pt>
                <c:pt idx="1922">
                  <c:v>19220</c:v>
                </c:pt>
                <c:pt idx="1923">
                  <c:v>19230</c:v>
                </c:pt>
                <c:pt idx="1924">
                  <c:v>19240</c:v>
                </c:pt>
                <c:pt idx="1925">
                  <c:v>19250</c:v>
                </c:pt>
                <c:pt idx="1926">
                  <c:v>19260</c:v>
                </c:pt>
                <c:pt idx="1927">
                  <c:v>19270</c:v>
                </c:pt>
                <c:pt idx="1928">
                  <c:v>19280</c:v>
                </c:pt>
                <c:pt idx="1929">
                  <c:v>19290</c:v>
                </c:pt>
                <c:pt idx="1930">
                  <c:v>19300</c:v>
                </c:pt>
                <c:pt idx="1931">
                  <c:v>19310</c:v>
                </c:pt>
                <c:pt idx="1932">
                  <c:v>19320</c:v>
                </c:pt>
                <c:pt idx="1933">
                  <c:v>19330</c:v>
                </c:pt>
                <c:pt idx="1934">
                  <c:v>19340</c:v>
                </c:pt>
                <c:pt idx="1935">
                  <c:v>19350</c:v>
                </c:pt>
                <c:pt idx="1936">
                  <c:v>19360</c:v>
                </c:pt>
                <c:pt idx="1937">
                  <c:v>19370</c:v>
                </c:pt>
                <c:pt idx="1938">
                  <c:v>19380</c:v>
                </c:pt>
                <c:pt idx="1939">
                  <c:v>19390</c:v>
                </c:pt>
                <c:pt idx="1940">
                  <c:v>19400</c:v>
                </c:pt>
                <c:pt idx="1941">
                  <c:v>19410</c:v>
                </c:pt>
                <c:pt idx="1942">
                  <c:v>19420</c:v>
                </c:pt>
                <c:pt idx="1943">
                  <c:v>19430</c:v>
                </c:pt>
                <c:pt idx="1944">
                  <c:v>19440</c:v>
                </c:pt>
                <c:pt idx="1945">
                  <c:v>19450</c:v>
                </c:pt>
                <c:pt idx="1946">
                  <c:v>19460</c:v>
                </c:pt>
                <c:pt idx="1947">
                  <c:v>19470</c:v>
                </c:pt>
                <c:pt idx="1948">
                  <c:v>19480</c:v>
                </c:pt>
                <c:pt idx="1949">
                  <c:v>19490</c:v>
                </c:pt>
                <c:pt idx="1950">
                  <c:v>19500</c:v>
                </c:pt>
                <c:pt idx="1951">
                  <c:v>19510</c:v>
                </c:pt>
                <c:pt idx="1952">
                  <c:v>19520</c:v>
                </c:pt>
                <c:pt idx="1953">
                  <c:v>19530</c:v>
                </c:pt>
                <c:pt idx="1954">
                  <c:v>19540</c:v>
                </c:pt>
                <c:pt idx="1955">
                  <c:v>19550</c:v>
                </c:pt>
                <c:pt idx="1956">
                  <c:v>19560</c:v>
                </c:pt>
                <c:pt idx="1957">
                  <c:v>19570</c:v>
                </c:pt>
                <c:pt idx="1958">
                  <c:v>19580</c:v>
                </c:pt>
                <c:pt idx="1959">
                  <c:v>19590</c:v>
                </c:pt>
                <c:pt idx="1960">
                  <c:v>19600</c:v>
                </c:pt>
                <c:pt idx="1961">
                  <c:v>19610</c:v>
                </c:pt>
                <c:pt idx="1962">
                  <c:v>19620</c:v>
                </c:pt>
                <c:pt idx="1963">
                  <c:v>19630</c:v>
                </c:pt>
                <c:pt idx="1964">
                  <c:v>19640</c:v>
                </c:pt>
                <c:pt idx="1965">
                  <c:v>19650</c:v>
                </c:pt>
                <c:pt idx="1966">
                  <c:v>19660</c:v>
                </c:pt>
                <c:pt idx="1967">
                  <c:v>19670</c:v>
                </c:pt>
                <c:pt idx="1968">
                  <c:v>19680</c:v>
                </c:pt>
                <c:pt idx="1969">
                  <c:v>19690</c:v>
                </c:pt>
                <c:pt idx="1970">
                  <c:v>19700</c:v>
                </c:pt>
                <c:pt idx="1971">
                  <c:v>19710</c:v>
                </c:pt>
                <c:pt idx="1972">
                  <c:v>19720</c:v>
                </c:pt>
                <c:pt idx="1973">
                  <c:v>19730</c:v>
                </c:pt>
                <c:pt idx="1974">
                  <c:v>19740</c:v>
                </c:pt>
                <c:pt idx="1975">
                  <c:v>19750</c:v>
                </c:pt>
                <c:pt idx="1976">
                  <c:v>19760</c:v>
                </c:pt>
                <c:pt idx="1977">
                  <c:v>19770</c:v>
                </c:pt>
                <c:pt idx="1978">
                  <c:v>19780</c:v>
                </c:pt>
                <c:pt idx="1979">
                  <c:v>19790</c:v>
                </c:pt>
                <c:pt idx="1980">
                  <c:v>19800</c:v>
                </c:pt>
                <c:pt idx="1981">
                  <c:v>19810</c:v>
                </c:pt>
                <c:pt idx="1982">
                  <c:v>19820</c:v>
                </c:pt>
                <c:pt idx="1983">
                  <c:v>19830</c:v>
                </c:pt>
                <c:pt idx="1984">
                  <c:v>19840</c:v>
                </c:pt>
                <c:pt idx="1985">
                  <c:v>19850</c:v>
                </c:pt>
                <c:pt idx="1986">
                  <c:v>19860</c:v>
                </c:pt>
                <c:pt idx="1987">
                  <c:v>19870</c:v>
                </c:pt>
                <c:pt idx="1988">
                  <c:v>19880</c:v>
                </c:pt>
                <c:pt idx="1989">
                  <c:v>19890</c:v>
                </c:pt>
                <c:pt idx="1990">
                  <c:v>19900</c:v>
                </c:pt>
                <c:pt idx="1991">
                  <c:v>19910</c:v>
                </c:pt>
                <c:pt idx="1992">
                  <c:v>19920</c:v>
                </c:pt>
                <c:pt idx="1993">
                  <c:v>19930</c:v>
                </c:pt>
                <c:pt idx="1994">
                  <c:v>19940</c:v>
                </c:pt>
                <c:pt idx="1995">
                  <c:v>19950</c:v>
                </c:pt>
                <c:pt idx="1996">
                  <c:v>19960</c:v>
                </c:pt>
                <c:pt idx="1997">
                  <c:v>19970</c:v>
                </c:pt>
                <c:pt idx="1998">
                  <c:v>19980</c:v>
                </c:pt>
                <c:pt idx="1999">
                  <c:v>19990</c:v>
                </c:pt>
                <c:pt idx="2000">
                  <c:v>20000</c:v>
                </c:pt>
                <c:pt idx="2001">
                  <c:v>20010</c:v>
                </c:pt>
                <c:pt idx="2002">
                  <c:v>20020</c:v>
                </c:pt>
                <c:pt idx="2003">
                  <c:v>20030</c:v>
                </c:pt>
                <c:pt idx="2004">
                  <c:v>20040</c:v>
                </c:pt>
                <c:pt idx="2005">
                  <c:v>20050</c:v>
                </c:pt>
                <c:pt idx="2006">
                  <c:v>20060</c:v>
                </c:pt>
                <c:pt idx="2007">
                  <c:v>20070</c:v>
                </c:pt>
                <c:pt idx="2008">
                  <c:v>20080</c:v>
                </c:pt>
                <c:pt idx="2009">
                  <c:v>20090</c:v>
                </c:pt>
                <c:pt idx="2010">
                  <c:v>20100</c:v>
                </c:pt>
                <c:pt idx="2011">
                  <c:v>20110</c:v>
                </c:pt>
                <c:pt idx="2012">
                  <c:v>20120</c:v>
                </c:pt>
                <c:pt idx="2013">
                  <c:v>20130</c:v>
                </c:pt>
                <c:pt idx="2014">
                  <c:v>20140</c:v>
                </c:pt>
                <c:pt idx="2015">
                  <c:v>20150</c:v>
                </c:pt>
                <c:pt idx="2016">
                  <c:v>20160</c:v>
                </c:pt>
                <c:pt idx="2017">
                  <c:v>20170</c:v>
                </c:pt>
                <c:pt idx="2018">
                  <c:v>20180</c:v>
                </c:pt>
                <c:pt idx="2019">
                  <c:v>20190</c:v>
                </c:pt>
                <c:pt idx="2020">
                  <c:v>20200</c:v>
                </c:pt>
                <c:pt idx="2021">
                  <c:v>20210</c:v>
                </c:pt>
                <c:pt idx="2022">
                  <c:v>20220</c:v>
                </c:pt>
                <c:pt idx="2023">
                  <c:v>20230</c:v>
                </c:pt>
                <c:pt idx="2024">
                  <c:v>20240</c:v>
                </c:pt>
                <c:pt idx="2025">
                  <c:v>20250</c:v>
                </c:pt>
                <c:pt idx="2026">
                  <c:v>20260</c:v>
                </c:pt>
                <c:pt idx="2027">
                  <c:v>20270</c:v>
                </c:pt>
                <c:pt idx="2028">
                  <c:v>20280</c:v>
                </c:pt>
                <c:pt idx="2029">
                  <c:v>20290</c:v>
                </c:pt>
                <c:pt idx="2030">
                  <c:v>20300</c:v>
                </c:pt>
                <c:pt idx="2031">
                  <c:v>20310</c:v>
                </c:pt>
                <c:pt idx="2032">
                  <c:v>20320</c:v>
                </c:pt>
                <c:pt idx="2033">
                  <c:v>20330</c:v>
                </c:pt>
                <c:pt idx="2034">
                  <c:v>20340</c:v>
                </c:pt>
                <c:pt idx="2035">
                  <c:v>20350</c:v>
                </c:pt>
                <c:pt idx="2036">
                  <c:v>20360</c:v>
                </c:pt>
                <c:pt idx="2037">
                  <c:v>20370</c:v>
                </c:pt>
                <c:pt idx="2038">
                  <c:v>20380</c:v>
                </c:pt>
                <c:pt idx="2039">
                  <c:v>20390</c:v>
                </c:pt>
                <c:pt idx="2040">
                  <c:v>20400</c:v>
                </c:pt>
                <c:pt idx="2041">
                  <c:v>20410</c:v>
                </c:pt>
                <c:pt idx="2042">
                  <c:v>20420</c:v>
                </c:pt>
                <c:pt idx="2043">
                  <c:v>20430</c:v>
                </c:pt>
                <c:pt idx="2044">
                  <c:v>20440</c:v>
                </c:pt>
                <c:pt idx="2045">
                  <c:v>20450</c:v>
                </c:pt>
                <c:pt idx="2046">
                  <c:v>20460</c:v>
                </c:pt>
                <c:pt idx="2047">
                  <c:v>20470</c:v>
                </c:pt>
                <c:pt idx="2048">
                  <c:v>20480</c:v>
                </c:pt>
                <c:pt idx="2049">
                  <c:v>20490</c:v>
                </c:pt>
                <c:pt idx="2050">
                  <c:v>20500</c:v>
                </c:pt>
                <c:pt idx="2051">
                  <c:v>20510</c:v>
                </c:pt>
                <c:pt idx="2052">
                  <c:v>20520</c:v>
                </c:pt>
                <c:pt idx="2053">
                  <c:v>20530</c:v>
                </c:pt>
                <c:pt idx="2054">
                  <c:v>20540</c:v>
                </c:pt>
                <c:pt idx="2055">
                  <c:v>20550</c:v>
                </c:pt>
                <c:pt idx="2056">
                  <c:v>20560</c:v>
                </c:pt>
                <c:pt idx="2057">
                  <c:v>20570</c:v>
                </c:pt>
                <c:pt idx="2058">
                  <c:v>20580</c:v>
                </c:pt>
                <c:pt idx="2059">
                  <c:v>20590</c:v>
                </c:pt>
                <c:pt idx="2060">
                  <c:v>20600</c:v>
                </c:pt>
                <c:pt idx="2061">
                  <c:v>20610</c:v>
                </c:pt>
                <c:pt idx="2062">
                  <c:v>20620</c:v>
                </c:pt>
                <c:pt idx="2063">
                  <c:v>20630</c:v>
                </c:pt>
                <c:pt idx="2064">
                  <c:v>20640</c:v>
                </c:pt>
                <c:pt idx="2065">
                  <c:v>20650</c:v>
                </c:pt>
                <c:pt idx="2066">
                  <c:v>20660</c:v>
                </c:pt>
                <c:pt idx="2067">
                  <c:v>20670</c:v>
                </c:pt>
                <c:pt idx="2068">
                  <c:v>20680</c:v>
                </c:pt>
                <c:pt idx="2069">
                  <c:v>20690</c:v>
                </c:pt>
                <c:pt idx="2070">
                  <c:v>20700</c:v>
                </c:pt>
                <c:pt idx="2071">
                  <c:v>20710</c:v>
                </c:pt>
                <c:pt idx="2072">
                  <c:v>20720</c:v>
                </c:pt>
                <c:pt idx="2073">
                  <c:v>20730</c:v>
                </c:pt>
                <c:pt idx="2074">
                  <c:v>20740</c:v>
                </c:pt>
                <c:pt idx="2075">
                  <c:v>20750</c:v>
                </c:pt>
                <c:pt idx="2076">
                  <c:v>20760</c:v>
                </c:pt>
                <c:pt idx="2077">
                  <c:v>20770</c:v>
                </c:pt>
                <c:pt idx="2078">
                  <c:v>20780</c:v>
                </c:pt>
                <c:pt idx="2079">
                  <c:v>20790</c:v>
                </c:pt>
                <c:pt idx="2080">
                  <c:v>20800</c:v>
                </c:pt>
                <c:pt idx="2081">
                  <c:v>20810</c:v>
                </c:pt>
                <c:pt idx="2082">
                  <c:v>20820</c:v>
                </c:pt>
                <c:pt idx="2083">
                  <c:v>20830</c:v>
                </c:pt>
                <c:pt idx="2084">
                  <c:v>20840</c:v>
                </c:pt>
                <c:pt idx="2085">
                  <c:v>20850</c:v>
                </c:pt>
                <c:pt idx="2086">
                  <c:v>20860</c:v>
                </c:pt>
                <c:pt idx="2087">
                  <c:v>20870</c:v>
                </c:pt>
                <c:pt idx="2088">
                  <c:v>20880</c:v>
                </c:pt>
                <c:pt idx="2089">
                  <c:v>20890</c:v>
                </c:pt>
                <c:pt idx="2090">
                  <c:v>20900</c:v>
                </c:pt>
                <c:pt idx="2091">
                  <c:v>20910</c:v>
                </c:pt>
                <c:pt idx="2092">
                  <c:v>20920</c:v>
                </c:pt>
                <c:pt idx="2093">
                  <c:v>20930</c:v>
                </c:pt>
                <c:pt idx="2094">
                  <c:v>20940</c:v>
                </c:pt>
                <c:pt idx="2095">
                  <c:v>20950</c:v>
                </c:pt>
                <c:pt idx="2096">
                  <c:v>20960</c:v>
                </c:pt>
                <c:pt idx="2097">
                  <c:v>20970</c:v>
                </c:pt>
                <c:pt idx="2098">
                  <c:v>20980</c:v>
                </c:pt>
                <c:pt idx="2099">
                  <c:v>20990</c:v>
                </c:pt>
                <c:pt idx="2100">
                  <c:v>21000</c:v>
                </c:pt>
                <c:pt idx="2101">
                  <c:v>21010</c:v>
                </c:pt>
                <c:pt idx="2102">
                  <c:v>21020</c:v>
                </c:pt>
                <c:pt idx="2103">
                  <c:v>21030</c:v>
                </c:pt>
                <c:pt idx="2104">
                  <c:v>21040</c:v>
                </c:pt>
                <c:pt idx="2105">
                  <c:v>21050</c:v>
                </c:pt>
                <c:pt idx="2106">
                  <c:v>21060</c:v>
                </c:pt>
                <c:pt idx="2107">
                  <c:v>21070</c:v>
                </c:pt>
                <c:pt idx="2108">
                  <c:v>21080</c:v>
                </c:pt>
                <c:pt idx="2109">
                  <c:v>21090</c:v>
                </c:pt>
                <c:pt idx="2110">
                  <c:v>21100</c:v>
                </c:pt>
                <c:pt idx="2111">
                  <c:v>21110</c:v>
                </c:pt>
                <c:pt idx="2112">
                  <c:v>21120</c:v>
                </c:pt>
                <c:pt idx="2113">
                  <c:v>21130</c:v>
                </c:pt>
                <c:pt idx="2114">
                  <c:v>21140</c:v>
                </c:pt>
                <c:pt idx="2115">
                  <c:v>21150</c:v>
                </c:pt>
                <c:pt idx="2116">
                  <c:v>21160</c:v>
                </c:pt>
                <c:pt idx="2117">
                  <c:v>21170</c:v>
                </c:pt>
                <c:pt idx="2118">
                  <c:v>21180</c:v>
                </c:pt>
                <c:pt idx="2119">
                  <c:v>21190</c:v>
                </c:pt>
                <c:pt idx="2120">
                  <c:v>21200</c:v>
                </c:pt>
                <c:pt idx="2121">
                  <c:v>21210</c:v>
                </c:pt>
                <c:pt idx="2122">
                  <c:v>21220</c:v>
                </c:pt>
                <c:pt idx="2123">
                  <c:v>21230</c:v>
                </c:pt>
                <c:pt idx="2124">
                  <c:v>21240</c:v>
                </c:pt>
                <c:pt idx="2125">
                  <c:v>21250</c:v>
                </c:pt>
                <c:pt idx="2126">
                  <c:v>21260</c:v>
                </c:pt>
                <c:pt idx="2127">
                  <c:v>21270</c:v>
                </c:pt>
                <c:pt idx="2128">
                  <c:v>21280</c:v>
                </c:pt>
                <c:pt idx="2129">
                  <c:v>21290</c:v>
                </c:pt>
                <c:pt idx="2130">
                  <c:v>21300</c:v>
                </c:pt>
                <c:pt idx="2131">
                  <c:v>21310</c:v>
                </c:pt>
                <c:pt idx="2132">
                  <c:v>21320</c:v>
                </c:pt>
                <c:pt idx="2133">
                  <c:v>21330</c:v>
                </c:pt>
                <c:pt idx="2134">
                  <c:v>21340</c:v>
                </c:pt>
                <c:pt idx="2135">
                  <c:v>21350</c:v>
                </c:pt>
                <c:pt idx="2136">
                  <c:v>21360</c:v>
                </c:pt>
                <c:pt idx="2137">
                  <c:v>21370</c:v>
                </c:pt>
                <c:pt idx="2138">
                  <c:v>21380</c:v>
                </c:pt>
                <c:pt idx="2139">
                  <c:v>21390</c:v>
                </c:pt>
                <c:pt idx="2140">
                  <c:v>21400</c:v>
                </c:pt>
                <c:pt idx="2141">
                  <c:v>21410</c:v>
                </c:pt>
                <c:pt idx="2142">
                  <c:v>21420</c:v>
                </c:pt>
                <c:pt idx="2143">
                  <c:v>21430</c:v>
                </c:pt>
                <c:pt idx="2144">
                  <c:v>21440</c:v>
                </c:pt>
                <c:pt idx="2145">
                  <c:v>21450</c:v>
                </c:pt>
                <c:pt idx="2146">
                  <c:v>21460</c:v>
                </c:pt>
                <c:pt idx="2147">
                  <c:v>21470</c:v>
                </c:pt>
                <c:pt idx="2148">
                  <c:v>21480</c:v>
                </c:pt>
                <c:pt idx="2149">
                  <c:v>21490</c:v>
                </c:pt>
                <c:pt idx="2150">
                  <c:v>21500</c:v>
                </c:pt>
                <c:pt idx="2151">
                  <c:v>21510</c:v>
                </c:pt>
                <c:pt idx="2152">
                  <c:v>21520</c:v>
                </c:pt>
                <c:pt idx="2153">
                  <c:v>21530</c:v>
                </c:pt>
                <c:pt idx="2154">
                  <c:v>21540</c:v>
                </c:pt>
                <c:pt idx="2155">
                  <c:v>21550</c:v>
                </c:pt>
                <c:pt idx="2156">
                  <c:v>21560</c:v>
                </c:pt>
                <c:pt idx="2157">
                  <c:v>21570</c:v>
                </c:pt>
                <c:pt idx="2158">
                  <c:v>21580</c:v>
                </c:pt>
                <c:pt idx="2159">
                  <c:v>21590</c:v>
                </c:pt>
                <c:pt idx="2160">
                  <c:v>21600</c:v>
                </c:pt>
                <c:pt idx="2161">
                  <c:v>21610</c:v>
                </c:pt>
                <c:pt idx="2162">
                  <c:v>21620</c:v>
                </c:pt>
                <c:pt idx="2163">
                  <c:v>21630</c:v>
                </c:pt>
                <c:pt idx="2164">
                  <c:v>21640</c:v>
                </c:pt>
                <c:pt idx="2165">
                  <c:v>21650</c:v>
                </c:pt>
                <c:pt idx="2166">
                  <c:v>21660</c:v>
                </c:pt>
                <c:pt idx="2167">
                  <c:v>21670</c:v>
                </c:pt>
                <c:pt idx="2168">
                  <c:v>21680</c:v>
                </c:pt>
                <c:pt idx="2169">
                  <c:v>21690</c:v>
                </c:pt>
                <c:pt idx="2170">
                  <c:v>21700</c:v>
                </c:pt>
                <c:pt idx="2171">
                  <c:v>21710</c:v>
                </c:pt>
                <c:pt idx="2172">
                  <c:v>21720</c:v>
                </c:pt>
                <c:pt idx="2173">
                  <c:v>21730</c:v>
                </c:pt>
                <c:pt idx="2174">
                  <c:v>21740</c:v>
                </c:pt>
                <c:pt idx="2175">
                  <c:v>21750</c:v>
                </c:pt>
                <c:pt idx="2176">
                  <c:v>21760</c:v>
                </c:pt>
                <c:pt idx="2177">
                  <c:v>21770</c:v>
                </c:pt>
                <c:pt idx="2178">
                  <c:v>21780</c:v>
                </c:pt>
                <c:pt idx="2179">
                  <c:v>21790</c:v>
                </c:pt>
                <c:pt idx="2180">
                  <c:v>21800</c:v>
                </c:pt>
                <c:pt idx="2181">
                  <c:v>21810</c:v>
                </c:pt>
                <c:pt idx="2182">
                  <c:v>21820</c:v>
                </c:pt>
                <c:pt idx="2183">
                  <c:v>21830</c:v>
                </c:pt>
                <c:pt idx="2184">
                  <c:v>21840</c:v>
                </c:pt>
                <c:pt idx="2185">
                  <c:v>21850</c:v>
                </c:pt>
                <c:pt idx="2186">
                  <c:v>21860</c:v>
                </c:pt>
                <c:pt idx="2187">
                  <c:v>21870</c:v>
                </c:pt>
                <c:pt idx="2188">
                  <c:v>21880</c:v>
                </c:pt>
                <c:pt idx="2189">
                  <c:v>21890</c:v>
                </c:pt>
                <c:pt idx="2190">
                  <c:v>21900</c:v>
                </c:pt>
                <c:pt idx="2191">
                  <c:v>21910</c:v>
                </c:pt>
                <c:pt idx="2192">
                  <c:v>21920</c:v>
                </c:pt>
                <c:pt idx="2193">
                  <c:v>21930</c:v>
                </c:pt>
                <c:pt idx="2194">
                  <c:v>21940</c:v>
                </c:pt>
                <c:pt idx="2195">
                  <c:v>21950</c:v>
                </c:pt>
                <c:pt idx="2196">
                  <c:v>21960</c:v>
                </c:pt>
                <c:pt idx="2197">
                  <c:v>21970</c:v>
                </c:pt>
                <c:pt idx="2198">
                  <c:v>21980</c:v>
                </c:pt>
                <c:pt idx="2199">
                  <c:v>21990</c:v>
                </c:pt>
                <c:pt idx="2200">
                  <c:v>22000</c:v>
                </c:pt>
                <c:pt idx="2201">
                  <c:v>22010</c:v>
                </c:pt>
                <c:pt idx="2202">
                  <c:v>22020</c:v>
                </c:pt>
                <c:pt idx="2203">
                  <c:v>22030</c:v>
                </c:pt>
                <c:pt idx="2204">
                  <c:v>22040</c:v>
                </c:pt>
                <c:pt idx="2205">
                  <c:v>22050</c:v>
                </c:pt>
                <c:pt idx="2206">
                  <c:v>22060</c:v>
                </c:pt>
                <c:pt idx="2207">
                  <c:v>22070</c:v>
                </c:pt>
                <c:pt idx="2208">
                  <c:v>22080</c:v>
                </c:pt>
                <c:pt idx="2209">
                  <c:v>22090</c:v>
                </c:pt>
                <c:pt idx="2210">
                  <c:v>22100</c:v>
                </c:pt>
                <c:pt idx="2211">
                  <c:v>22110</c:v>
                </c:pt>
                <c:pt idx="2212">
                  <c:v>22120</c:v>
                </c:pt>
                <c:pt idx="2213">
                  <c:v>22130</c:v>
                </c:pt>
                <c:pt idx="2214">
                  <c:v>22140</c:v>
                </c:pt>
                <c:pt idx="2215">
                  <c:v>22150</c:v>
                </c:pt>
                <c:pt idx="2216">
                  <c:v>22160</c:v>
                </c:pt>
                <c:pt idx="2217">
                  <c:v>22170</c:v>
                </c:pt>
                <c:pt idx="2218">
                  <c:v>22180</c:v>
                </c:pt>
                <c:pt idx="2219">
                  <c:v>22190</c:v>
                </c:pt>
                <c:pt idx="2220">
                  <c:v>22200</c:v>
                </c:pt>
                <c:pt idx="2221">
                  <c:v>22210</c:v>
                </c:pt>
                <c:pt idx="2222">
                  <c:v>22220</c:v>
                </c:pt>
                <c:pt idx="2223">
                  <c:v>22230</c:v>
                </c:pt>
                <c:pt idx="2224">
                  <c:v>22240</c:v>
                </c:pt>
                <c:pt idx="2225">
                  <c:v>22250</c:v>
                </c:pt>
                <c:pt idx="2226">
                  <c:v>22260</c:v>
                </c:pt>
                <c:pt idx="2227">
                  <c:v>22270</c:v>
                </c:pt>
                <c:pt idx="2228">
                  <c:v>22280</c:v>
                </c:pt>
                <c:pt idx="2229">
                  <c:v>22290</c:v>
                </c:pt>
                <c:pt idx="2230">
                  <c:v>22300</c:v>
                </c:pt>
                <c:pt idx="2231">
                  <c:v>22310</c:v>
                </c:pt>
                <c:pt idx="2232">
                  <c:v>22320</c:v>
                </c:pt>
                <c:pt idx="2233">
                  <c:v>22330</c:v>
                </c:pt>
                <c:pt idx="2234">
                  <c:v>22340</c:v>
                </c:pt>
                <c:pt idx="2235">
                  <c:v>22350</c:v>
                </c:pt>
                <c:pt idx="2236">
                  <c:v>22360</c:v>
                </c:pt>
                <c:pt idx="2237">
                  <c:v>22370</c:v>
                </c:pt>
                <c:pt idx="2238">
                  <c:v>22380</c:v>
                </c:pt>
                <c:pt idx="2239">
                  <c:v>22390</c:v>
                </c:pt>
                <c:pt idx="2240">
                  <c:v>22400</c:v>
                </c:pt>
                <c:pt idx="2241">
                  <c:v>22410</c:v>
                </c:pt>
                <c:pt idx="2242">
                  <c:v>22420</c:v>
                </c:pt>
                <c:pt idx="2243">
                  <c:v>22430</c:v>
                </c:pt>
                <c:pt idx="2244">
                  <c:v>22440</c:v>
                </c:pt>
                <c:pt idx="2245">
                  <c:v>22450</c:v>
                </c:pt>
                <c:pt idx="2246">
                  <c:v>22460</c:v>
                </c:pt>
                <c:pt idx="2247">
                  <c:v>22470</c:v>
                </c:pt>
                <c:pt idx="2248">
                  <c:v>22480</c:v>
                </c:pt>
                <c:pt idx="2249">
                  <c:v>22490</c:v>
                </c:pt>
                <c:pt idx="2250">
                  <c:v>22500</c:v>
                </c:pt>
                <c:pt idx="2251">
                  <c:v>22510</c:v>
                </c:pt>
                <c:pt idx="2252">
                  <c:v>22520</c:v>
                </c:pt>
                <c:pt idx="2253">
                  <c:v>22530</c:v>
                </c:pt>
                <c:pt idx="2254">
                  <c:v>22540</c:v>
                </c:pt>
                <c:pt idx="2255">
                  <c:v>22550</c:v>
                </c:pt>
                <c:pt idx="2256">
                  <c:v>22560</c:v>
                </c:pt>
                <c:pt idx="2257">
                  <c:v>22570</c:v>
                </c:pt>
                <c:pt idx="2258">
                  <c:v>22580</c:v>
                </c:pt>
                <c:pt idx="2259">
                  <c:v>22590</c:v>
                </c:pt>
                <c:pt idx="2260">
                  <c:v>22600</c:v>
                </c:pt>
                <c:pt idx="2261">
                  <c:v>22610</c:v>
                </c:pt>
                <c:pt idx="2262">
                  <c:v>22620</c:v>
                </c:pt>
                <c:pt idx="2263">
                  <c:v>22630</c:v>
                </c:pt>
                <c:pt idx="2264">
                  <c:v>22640</c:v>
                </c:pt>
                <c:pt idx="2265">
                  <c:v>22650</c:v>
                </c:pt>
                <c:pt idx="2266">
                  <c:v>22660</c:v>
                </c:pt>
                <c:pt idx="2267">
                  <c:v>22670</c:v>
                </c:pt>
                <c:pt idx="2268">
                  <c:v>22680</c:v>
                </c:pt>
                <c:pt idx="2269">
                  <c:v>22690</c:v>
                </c:pt>
                <c:pt idx="2270">
                  <c:v>22700</c:v>
                </c:pt>
                <c:pt idx="2271">
                  <c:v>22710</c:v>
                </c:pt>
                <c:pt idx="2272">
                  <c:v>22720</c:v>
                </c:pt>
                <c:pt idx="2273">
                  <c:v>22730</c:v>
                </c:pt>
                <c:pt idx="2274">
                  <c:v>22740</c:v>
                </c:pt>
                <c:pt idx="2275">
                  <c:v>22750</c:v>
                </c:pt>
                <c:pt idx="2276">
                  <c:v>22760</c:v>
                </c:pt>
                <c:pt idx="2277">
                  <c:v>22770</c:v>
                </c:pt>
                <c:pt idx="2278">
                  <c:v>22780</c:v>
                </c:pt>
                <c:pt idx="2279">
                  <c:v>22790</c:v>
                </c:pt>
                <c:pt idx="2280">
                  <c:v>22800</c:v>
                </c:pt>
                <c:pt idx="2281">
                  <c:v>22810</c:v>
                </c:pt>
                <c:pt idx="2282">
                  <c:v>22820</c:v>
                </c:pt>
                <c:pt idx="2283">
                  <c:v>22830</c:v>
                </c:pt>
                <c:pt idx="2284">
                  <c:v>22840</c:v>
                </c:pt>
                <c:pt idx="2285">
                  <c:v>22850</c:v>
                </c:pt>
                <c:pt idx="2286">
                  <c:v>22860</c:v>
                </c:pt>
                <c:pt idx="2287">
                  <c:v>22870</c:v>
                </c:pt>
                <c:pt idx="2288">
                  <c:v>22880</c:v>
                </c:pt>
                <c:pt idx="2289">
                  <c:v>22890</c:v>
                </c:pt>
                <c:pt idx="2290">
                  <c:v>22900</c:v>
                </c:pt>
                <c:pt idx="2291">
                  <c:v>22910</c:v>
                </c:pt>
                <c:pt idx="2292">
                  <c:v>22920</c:v>
                </c:pt>
                <c:pt idx="2293">
                  <c:v>22930</c:v>
                </c:pt>
                <c:pt idx="2294">
                  <c:v>22940</c:v>
                </c:pt>
                <c:pt idx="2295">
                  <c:v>22950</c:v>
                </c:pt>
                <c:pt idx="2296">
                  <c:v>22960</c:v>
                </c:pt>
                <c:pt idx="2297">
                  <c:v>22970</c:v>
                </c:pt>
                <c:pt idx="2298">
                  <c:v>22980</c:v>
                </c:pt>
                <c:pt idx="2299">
                  <c:v>22990</c:v>
                </c:pt>
                <c:pt idx="2300">
                  <c:v>23000</c:v>
                </c:pt>
                <c:pt idx="2301">
                  <c:v>23010</c:v>
                </c:pt>
                <c:pt idx="2302">
                  <c:v>23020</c:v>
                </c:pt>
                <c:pt idx="2303">
                  <c:v>23030</c:v>
                </c:pt>
                <c:pt idx="2304">
                  <c:v>23040</c:v>
                </c:pt>
                <c:pt idx="2305">
                  <c:v>23050</c:v>
                </c:pt>
                <c:pt idx="2306">
                  <c:v>23060</c:v>
                </c:pt>
                <c:pt idx="2307">
                  <c:v>23070</c:v>
                </c:pt>
                <c:pt idx="2308">
                  <c:v>23080</c:v>
                </c:pt>
                <c:pt idx="2309">
                  <c:v>23090</c:v>
                </c:pt>
                <c:pt idx="2310">
                  <c:v>23100</c:v>
                </c:pt>
                <c:pt idx="2311">
                  <c:v>23110</c:v>
                </c:pt>
                <c:pt idx="2312">
                  <c:v>23120</c:v>
                </c:pt>
                <c:pt idx="2313">
                  <c:v>23130</c:v>
                </c:pt>
                <c:pt idx="2314">
                  <c:v>23140</c:v>
                </c:pt>
                <c:pt idx="2315">
                  <c:v>23150</c:v>
                </c:pt>
                <c:pt idx="2316">
                  <c:v>23160</c:v>
                </c:pt>
                <c:pt idx="2317">
                  <c:v>23170</c:v>
                </c:pt>
                <c:pt idx="2318">
                  <c:v>23180</c:v>
                </c:pt>
                <c:pt idx="2319">
                  <c:v>23190</c:v>
                </c:pt>
                <c:pt idx="2320">
                  <c:v>23200</c:v>
                </c:pt>
                <c:pt idx="2321">
                  <c:v>23210</c:v>
                </c:pt>
                <c:pt idx="2322">
                  <c:v>23220</c:v>
                </c:pt>
                <c:pt idx="2323">
                  <c:v>23230</c:v>
                </c:pt>
                <c:pt idx="2324">
                  <c:v>23240</c:v>
                </c:pt>
                <c:pt idx="2325">
                  <c:v>23250</c:v>
                </c:pt>
                <c:pt idx="2326">
                  <c:v>23260</c:v>
                </c:pt>
                <c:pt idx="2327">
                  <c:v>23270</c:v>
                </c:pt>
                <c:pt idx="2328">
                  <c:v>23280</c:v>
                </c:pt>
                <c:pt idx="2329">
                  <c:v>23290</c:v>
                </c:pt>
                <c:pt idx="2330">
                  <c:v>23300</c:v>
                </c:pt>
                <c:pt idx="2331">
                  <c:v>23310</c:v>
                </c:pt>
                <c:pt idx="2332">
                  <c:v>23320</c:v>
                </c:pt>
                <c:pt idx="2333">
                  <c:v>23330</c:v>
                </c:pt>
                <c:pt idx="2334">
                  <c:v>23340</c:v>
                </c:pt>
                <c:pt idx="2335">
                  <c:v>23350</c:v>
                </c:pt>
                <c:pt idx="2336">
                  <c:v>23360</c:v>
                </c:pt>
                <c:pt idx="2337">
                  <c:v>23370</c:v>
                </c:pt>
                <c:pt idx="2338">
                  <c:v>23380</c:v>
                </c:pt>
                <c:pt idx="2339">
                  <c:v>23390</c:v>
                </c:pt>
                <c:pt idx="2340">
                  <c:v>23400</c:v>
                </c:pt>
                <c:pt idx="2341">
                  <c:v>23410</c:v>
                </c:pt>
                <c:pt idx="2342">
                  <c:v>23420</c:v>
                </c:pt>
                <c:pt idx="2343">
                  <c:v>23430</c:v>
                </c:pt>
                <c:pt idx="2344">
                  <c:v>23440</c:v>
                </c:pt>
                <c:pt idx="2345">
                  <c:v>23450</c:v>
                </c:pt>
                <c:pt idx="2346">
                  <c:v>23460</c:v>
                </c:pt>
                <c:pt idx="2347">
                  <c:v>23470</c:v>
                </c:pt>
                <c:pt idx="2348">
                  <c:v>23480</c:v>
                </c:pt>
                <c:pt idx="2349">
                  <c:v>23490</c:v>
                </c:pt>
                <c:pt idx="2350">
                  <c:v>23500</c:v>
                </c:pt>
                <c:pt idx="2351">
                  <c:v>23510</c:v>
                </c:pt>
                <c:pt idx="2352">
                  <c:v>23520</c:v>
                </c:pt>
                <c:pt idx="2353">
                  <c:v>23530</c:v>
                </c:pt>
                <c:pt idx="2354">
                  <c:v>23540</c:v>
                </c:pt>
                <c:pt idx="2355">
                  <c:v>23550</c:v>
                </c:pt>
                <c:pt idx="2356">
                  <c:v>23560</c:v>
                </c:pt>
                <c:pt idx="2357">
                  <c:v>23570</c:v>
                </c:pt>
                <c:pt idx="2358">
                  <c:v>23580</c:v>
                </c:pt>
                <c:pt idx="2359">
                  <c:v>23590</c:v>
                </c:pt>
                <c:pt idx="2360">
                  <c:v>23600</c:v>
                </c:pt>
                <c:pt idx="2361">
                  <c:v>23610</c:v>
                </c:pt>
                <c:pt idx="2362">
                  <c:v>23620</c:v>
                </c:pt>
                <c:pt idx="2363">
                  <c:v>23630</c:v>
                </c:pt>
                <c:pt idx="2364">
                  <c:v>23640</c:v>
                </c:pt>
                <c:pt idx="2365">
                  <c:v>23650</c:v>
                </c:pt>
                <c:pt idx="2366">
                  <c:v>23660</c:v>
                </c:pt>
                <c:pt idx="2367">
                  <c:v>23670</c:v>
                </c:pt>
                <c:pt idx="2368">
                  <c:v>23680</c:v>
                </c:pt>
                <c:pt idx="2369">
                  <c:v>23690</c:v>
                </c:pt>
                <c:pt idx="2370">
                  <c:v>23700</c:v>
                </c:pt>
                <c:pt idx="2371">
                  <c:v>23710</c:v>
                </c:pt>
                <c:pt idx="2372">
                  <c:v>23720</c:v>
                </c:pt>
                <c:pt idx="2373">
                  <c:v>23730</c:v>
                </c:pt>
                <c:pt idx="2374">
                  <c:v>23740</c:v>
                </c:pt>
                <c:pt idx="2375">
                  <c:v>23750</c:v>
                </c:pt>
                <c:pt idx="2376">
                  <c:v>23760</c:v>
                </c:pt>
                <c:pt idx="2377">
                  <c:v>23770</c:v>
                </c:pt>
                <c:pt idx="2378">
                  <c:v>23780</c:v>
                </c:pt>
                <c:pt idx="2379">
                  <c:v>23790</c:v>
                </c:pt>
                <c:pt idx="2380">
                  <c:v>23800</c:v>
                </c:pt>
                <c:pt idx="2381">
                  <c:v>23810</c:v>
                </c:pt>
                <c:pt idx="2382">
                  <c:v>23820</c:v>
                </c:pt>
                <c:pt idx="2383">
                  <c:v>23830</c:v>
                </c:pt>
                <c:pt idx="2384">
                  <c:v>23840</c:v>
                </c:pt>
                <c:pt idx="2385">
                  <c:v>23850</c:v>
                </c:pt>
                <c:pt idx="2386">
                  <c:v>23860</c:v>
                </c:pt>
                <c:pt idx="2387">
                  <c:v>23870</c:v>
                </c:pt>
                <c:pt idx="2388">
                  <c:v>23880</c:v>
                </c:pt>
                <c:pt idx="2389">
                  <c:v>23890</c:v>
                </c:pt>
                <c:pt idx="2390">
                  <c:v>23900</c:v>
                </c:pt>
                <c:pt idx="2391">
                  <c:v>23910</c:v>
                </c:pt>
                <c:pt idx="2392">
                  <c:v>23920</c:v>
                </c:pt>
                <c:pt idx="2393">
                  <c:v>23930</c:v>
                </c:pt>
                <c:pt idx="2394">
                  <c:v>23940</c:v>
                </c:pt>
                <c:pt idx="2395">
                  <c:v>23950</c:v>
                </c:pt>
                <c:pt idx="2396">
                  <c:v>23960</c:v>
                </c:pt>
                <c:pt idx="2397">
                  <c:v>23970</c:v>
                </c:pt>
                <c:pt idx="2398">
                  <c:v>23980</c:v>
                </c:pt>
                <c:pt idx="2399">
                  <c:v>23990</c:v>
                </c:pt>
                <c:pt idx="2400">
                  <c:v>24000</c:v>
                </c:pt>
                <c:pt idx="2401">
                  <c:v>24010</c:v>
                </c:pt>
                <c:pt idx="2402">
                  <c:v>24020</c:v>
                </c:pt>
                <c:pt idx="2403">
                  <c:v>24030</c:v>
                </c:pt>
                <c:pt idx="2404">
                  <c:v>24040</c:v>
                </c:pt>
                <c:pt idx="2405">
                  <c:v>24050</c:v>
                </c:pt>
                <c:pt idx="2406">
                  <c:v>24060</c:v>
                </c:pt>
                <c:pt idx="2407">
                  <c:v>24070</c:v>
                </c:pt>
                <c:pt idx="2408">
                  <c:v>24080</c:v>
                </c:pt>
                <c:pt idx="2409">
                  <c:v>24090</c:v>
                </c:pt>
                <c:pt idx="2410">
                  <c:v>24100</c:v>
                </c:pt>
                <c:pt idx="2411">
                  <c:v>24110</c:v>
                </c:pt>
                <c:pt idx="2412">
                  <c:v>24120</c:v>
                </c:pt>
                <c:pt idx="2413">
                  <c:v>24130</c:v>
                </c:pt>
                <c:pt idx="2414">
                  <c:v>24140</c:v>
                </c:pt>
                <c:pt idx="2415">
                  <c:v>24150</c:v>
                </c:pt>
                <c:pt idx="2416">
                  <c:v>24160</c:v>
                </c:pt>
                <c:pt idx="2417">
                  <c:v>24170</c:v>
                </c:pt>
                <c:pt idx="2418">
                  <c:v>24180</c:v>
                </c:pt>
                <c:pt idx="2419">
                  <c:v>24190</c:v>
                </c:pt>
                <c:pt idx="2420">
                  <c:v>24200</c:v>
                </c:pt>
                <c:pt idx="2421">
                  <c:v>24210</c:v>
                </c:pt>
                <c:pt idx="2422">
                  <c:v>24220</c:v>
                </c:pt>
                <c:pt idx="2423">
                  <c:v>24230</c:v>
                </c:pt>
                <c:pt idx="2424">
                  <c:v>24240</c:v>
                </c:pt>
                <c:pt idx="2425">
                  <c:v>24250</c:v>
                </c:pt>
                <c:pt idx="2426">
                  <c:v>24260</c:v>
                </c:pt>
                <c:pt idx="2427">
                  <c:v>24270</c:v>
                </c:pt>
                <c:pt idx="2428">
                  <c:v>24280</c:v>
                </c:pt>
                <c:pt idx="2429">
                  <c:v>24290</c:v>
                </c:pt>
                <c:pt idx="2430">
                  <c:v>24300</c:v>
                </c:pt>
                <c:pt idx="2431">
                  <c:v>24310</c:v>
                </c:pt>
                <c:pt idx="2432">
                  <c:v>24320</c:v>
                </c:pt>
                <c:pt idx="2433">
                  <c:v>24330</c:v>
                </c:pt>
                <c:pt idx="2434">
                  <c:v>24340</c:v>
                </c:pt>
                <c:pt idx="2435">
                  <c:v>24350</c:v>
                </c:pt>
                <c:pt idx="2436">
                  <c:v>24360</c:v>
                </c:pt>
                <c:pt idx="2437">
                  <c:v>24370</c:v>
                </c:pt>
                <c:pt idx="2438">
                  <c:v>24380</c:v>
                </c:pt>
                <c:pt idx="2439">
                  <c:v>24390</c:v>
                </c:pt>
                <c:pt idx="2440">
                  <c:v>24400</c:v>
                </c:pt>
                <c:pt idx="2441">
                  <c:v>24410</c:v>
                </c:pt>
                <c:pt idx="2442">
                  <c:v>24420</c:v>
                </c:pt>
                <c:pt idx="2443">
                  <c:v>24430</c:v>
                </c:pt>
                <c:pt idx="2444">
                  <c:v>24440</c:v>
                </c:pt>
                <c:pt idx="2445">
                  <c:v>24450</c:v>
                </c:pt>
                <c:pt idx="2446">
                  <c:v>24460</c:v>
                </c:pt>
                <c:pt idx="2447">
                  <c:v>24470</c:v>
                </c:pt>
                <c:pt idx="2448">
                  <c:v>24480</c:v>
                </c:pt>
                <c:pt idx="2449">
                  <c:v>24490</c:v>
                </c:pt>
                <c:pt idx="2450">
                  <c:v>24500</c:v>
                </c:pt>
                <c:pt idx="2451">
                  <c:v>24510</c:v>
                </c:pt>
                <c:pt idx="2452">
                  <c:v>24520</c:v>
                </c:pt>
                <c:pt idx="2453">
                  <c:v>24530</c:v>
                </c:pt>
                <c:pt idx="2454">
                  <c:v>24540</c:v>
                </c:pt>
                <c:pt idx="2455">
                  <c:v>24550</c:v>
                </c:pt>
                <c:pt idx="2456">
                  <c:v>24560</c:v>
                </c:pt>
                <c:pt idx="2457">
                  <c:v>24570</c:v>
                </c:pt>
                <c:pt idx="2458">
                  <c:v>24580</c:v>
                </c:pt>
                <c:pt idx="2459">
                  <c:v>24590</c:v>
                </c:pt>
                <c:pt idx="2460">
                  <c:v>24600</c:v>
                </c:pt>
                <c:pt idx="2461">
                  <c:v>24610</c:v>
                </c:pt>
                <c:pt idx="2462">
                  <c:v>24620</c:v>
                </c:pt>
                <c:pt idx="2463">
                  <c:v>24630</c:v>
                </c:pt>
                <c:pt idx="2464">
                  <c:v>24640</c:v>
                </c:pt>
                <c:pt idx="2465">
                  <c:v>24650</c:v>
                </c:pt>
                <c:pt idx="2466">
                  <c:v>24660</c:v>
                </c:pt>
                <c:pt idx="2467">
                  <c:v>24670</c:v>
                </c:pt>
                <c:pt idx="2468">
                  <c:v>24680</c:v>
                </c:pt>
                <c:pt idx="2469">
                  <c:v>24690</c:v>
                </c:pt>
                <c:pt idx="2470">
                  <c:v>24700</c:v>
                </c:pt>
                <c:pt idx="2471">
                  <c:v>24710</c:v>
                </c:pt>
                <c:pt idx="2472">
                  <c:v>24720</c:v>
                </c:pt>
                <c:pt idx="2473">
                  <c:v>24730</c:v>
                </c:pt>
                <c:pt idx="2474">
                  <c:v>24740</c:v>
                </c:pt>
                <c:pt idx="2475">
                  <c:v>24750</c:v>
                </c:pt>
                <c:pt idx="2476">
                  <c:v>24760</c:v>
                </c:pt>
                <c:pt idx="2477">
                  <c:v>24770</c:v>
                </c:pt>
                <c:pt idx="2478">
                  <c:v>24780</c:v>
                </c:pt>
                <c:pt idx="2479">
                  <c:v>24790</c:v>
                </c:pt>
                <c:pt idx="2480">
                  <c:v>24800</c:v>
                </c:pt>
                <c:pt idx="2481">
                  <c:v>24810</c:v>
                </c:pt>
                <c:pt idx="2482">
                  <c:v>24820</c:v>
                </c:pt>
                <c:pt idx="2483">
                  <c:v>24830</c:v>
                </c:pt>
                <c:pt idx="2484">
                  <c:v>24840</c:v>
                </c:pt>
                <c:pt idx="2485">
                  <c:v>24850</c:v>
                </c:pt>
                <c:pt idx="2486">
                  <c:v>24860</c:v>
                </c:pt>
                <c:pt idx="2487">
                  <c:v>24870</c:v>
                </c:pt>
                <c:pt idx="2488">
                  <c:v>24880</c:v>
                </c:pt>
                <c:pt idx="2489">
                  <c:v>24890</c:v>
                </c:pt>
                <c:pt idx="2490">
                  <c:v>24900</c:v>
                </c:pt>
                <c:pt idx="2491">
                  <c:v>24910</c:v>
                </c:pt>
                <c:pt idx="2492">
                  <c:v>24920</c:v>
                </c:pt>
                <c:pt idx="2493">
                  <c:v>24930</c:v>
                </c:pt>
                <c:pt idx="2494">
                  <c:v>24940</c:v>
                </c:pt>
                <c:pt idx="2495">
                  <c:v>24950</c:v>
                </c:pt>
                <c:pt idx="2496">
                  <c:v>24960</c:v>
                </c:pt>
                <c:pt idx="2497">
                  <c:v>24970</c:v>
                </c:pt>
                <c:pt idx="2498">
                  <c:v>24980</c:v>
                </c:pt>
                <c:pt idx="2499">
                  <c:v>24990</c:v>
                </c:pt>
                <c:pt idx="2500">
                  <c:v>25000</c:v>
                </c:pt>
                <c:pt idx="2501">
                  <c:v>25010</c:v>
                </c:pt>
                <c:pt idx="2502">
                  <c:v>25020</c:v>
                </c:pt>
                <c:pt idx="2503">
                  <c:v>25030</c:v>
                </c:pt>
                <c:pt idx="2504">
                  <c:v>25040</c:v>
                </c:pt>
                <c:pt idx="2505">
                  <c:v>25050</c:v>
                </c:pt>
                <c:pt idx="2506">
                  <c:v>25060</c:v>
                </c:pt>
                <c:pt idx="2507">
                  <c:v>25070</c:v>
                </c:pt>
                <c:pt idx="2508">
                  <c:v>25080</c:v>
                </c:pt>
                <c:pt idx="2509">
                  <c:v>25090</c:v>
                </c:pt>
                <c:pt idx="2510">
                  <c:v>25100</c:v>
                </c:pt>
                <c:pt idx="2511">
                  <c:v>25110</c:v>
                </c:pt>
                <c:pt idx="2512">
                  <c:v>25120</c:v>
                </c:pt>
                <c:pt idx="2513">
                  <c:v>25130</c:v>
                </c:pt>
                <c:pt idx="2514">
                  <c:v>25140</c:v>
                </c:pt>
                <c:pt idx="2515">
                  <c:v>25150</c:v>
                </c:pt>
                <c:pt idx="2516">
                  <c:v>25160</c:v>
                </c:pt>
                <c:pt idx="2517">
                  <c:v>25170</c:v>
                </c:pt>
                <c:pt idx="2518">
                  <c:v>25180</c:v>
                </c:pt>
                <c:pt idx="2519">
                  <c:v>25190</c:v>
                </c:pt>
                <c:pt idx="2520">
                  <c:v>25200</c:v>
                </c:pt>
                <c:pt idx="2521">
                  <c:v>25210</c:v>
                </c:pt>
                <c:pt idx="2522">
                  <c:v>25220</c:v>
                </c:pt>
                <c:pt idx="2523">
                  <c:v>25230</c:v>
                </c:pt>
                <c:pt idx="2524">
                  <c:v>25240</c:v>
                </c:pt>
                <c:pt idx="2525">
                  <c:v>25250</c:v>
                </c:pt>
                <c:pt idx="2526">
                  <c:v>25260</c:v>
                </c:pt>
                <c:pt idx="2527">
                  <c:v>25270</c:v>
                </c:pt>
                <c:pt idx="2528">
                  <c:v>25280</c:v>
                </c:pt>
                <c:pt idx="2529">
                  <c:v>25290</c:v>
                </c:pt>
                <c:pt idx="2530">
                  <c:v>25300</c:v>
                </c:pt>
                <c:pt idx="2531">
                  <c:v>25310</c:v>
                </c:pt>
                <c:pt idx="2532">
                  <c:v>25320</c:v>
                </c:pt>
                <c:pt idx="2533">
                  <c:v>25330</c:v>
                </c:pt>
                <c:pt idx="2534">
                  <c:v>25340</c:v>
                </c:pt>
                <c:pt idx="2535">
                  <c:v>25350</c:v>
                </c:pt>
                <c:pt idx="2536">
                  <c:v>25360</c:v>
                </c:pt>
                <c:pt idx="2537">
                  <c:v>25370</c:v>
                </c:pt>
                <c:pt idx="2538">
                  <c:v>25380</c:v>
                </c:pt>
                <c:pt idx="2539">
                  <c:v>25390</c:v>
                </c:pt>
                <c:pt idx="2540">
                  <c:v>25400</c:v>
                </c:pt>
                <c:pt idx="2541">
                  <c:v>25410</c:v>
                </c:pt>
                <c:pt idx="2542">
                  <c:v>25420</c:v>
                </c:pt>
                <c:pt idx="2543">
                  <c:v>25430</c:v>
                </c:pt>
                <c:pt idx="2544">
                  <c:v>25440</c:v>
                </c:pt>
                <c:pt idx="2545">
                  <c:v>25450</c:v>
                </c:pt>
                <c:pt idx="2546">
                  <c:v>25460</c:v>
                </c:pt>
                <c:pt idx="2547">
                  <c:v>25470</c:v>
                </c:pt>
                <c:pt idx="2548">
                  <c:v>25480</c:v>
                </c:pt>
                <c:pt idx="2549">
                  <c:v>25490</c:v>
                </c:pt>
                <c:pt idx="2550">
                  <c:v>25500</c:v>
                </c:pt>
                <c:pt idx="2551">
                  <c:v>25510</c:v>
                </c:pt>
                <c:pt idx="2552">
                  <c:v>25520</c:v>
                </c:pt>
                <c:pt idx="2553">
                  <c:v>25530</c:v>
                </c:pt>
                <c:pt idx="2554">
                  <c:v>25540</c:v>
                </c:pt>
                <c:pt idx="2555">
                  <c:v>25550</c:v>
                </c:pt>
                <c:pt idx="2556">
                  <c:v>25560</c:v>
                </c:pt>
                <c:pt idx="2557">
                  <c:v>25570</c:v>
                </c:pt>
                <c:pt idx="2558">
                  <c:v>25580</c:v>
                </c:pt>
                <c:pt idx="2559">
                  <c:v>25590</c:v>
                </c:pt>
                <c:pt idx="2560">
                  <c:v>25600</c:v>
                </c:pt>
                <c:pt idx="2561">
                  <c:v>25610</c:v>
                </c:pt>
                <c:pt idx="2562">
                  <c:v>25620</c:v>
                </c:pt>
                <c:pt idx="2563">
                  <c:v>25630</c:v>
                </c:pt>
                <c:pt idx="2564">
                  <c:v>25640</c:v>
                </c:pt>
                <c:pt idx="2565">
                  <c:v>25650</c:v>
                </c:pt>
                <c:pt idx="2566">
                  <c:v>25660</c:v>
                </c:pt>
                <c:pt idx="2567">
                  <c:v>25670</c:v>
                </c:pt>
                <c:pt idx="2568">
                  <c:v>25680</c:v>
                </c:pt>
                <c:pt idx="2569">
                  <c:v>25690</c:v>
                </c:pt>
                <c:pt idx="2570">
                  <c:v>25700</c:v>
                </c:pt>
                <c:pt idx="2571">
                  <c:v>25710</c:v>
                </c:pt>
                <c:pt idx="2572">
                  <c:v>25720</c:v>
                </c:pt>
                <c:pt idx="2573">
                  <c:v>25730</c:v>
                </c:pt>
                <c:pt idx="2574">
                  <c:v>25740</c:v>
                </c:pt>
                <c:pt idx="2575">
                  <c:v>25750</c:v>
                </c:pt>
                <c:pt idx="2576">
                  <c:v>25760</c:v>
                </c:pt>
                <c:pt idx="2577">
                  <c:v>25770</c:v>
                </c:pt>
                <c:pt idx="2578">
                  <c:v>25780</c:v>
                </c:pt>
                <c:pt idx="2579">
                  <c:v>25790</c:v>
                </c:pt>
                <c:pt idx="2580">
                  <c:v>25800</c:v>
                </c:pt>
                <c:pt idx="2581">
                  <c:v>25810</c:v>
                </c:pt>
                <c:pt idx="2582">
                  <c:v>25820</c:v>
                </c:pt>
                <c:pt idx="2583">
                  <c:v>25830</c:v>
                </c:pt>
                <c:pt idx="2584">
                  <c:v>25840</c:v>
                </c:pt>
                <c:pt idx="2585">
                  <c:v>25850</c:v>
                </c:pt>
                <c:pt idx="2586">
                  <c:v>25860</c:v>
                </c:pt>
                <c:pt idx="2587">
                  <c:v>25870</c:v>
                </c:pt>
                <c:pt idx="2588">
                  <c:v>25880</c:v>
                </c:pt>
                <c:pt idx="2589">
                  <c:v>25890</c:v>
                </c:pt>
                <c:pt idx="2590">
                  <c:v>25900</c:v>
                </c:pt>
                <c:pt idx="2591">
                  <c:v>25910</c:v>
                </c:pt>
                <c:pt idx="2592">
                  <c:v>25920</c:v>
                </c:pt>
                <c:pt idx="2593">
                  <c:v>25930</c:v>
                </c:pt>
                <c:pt idx="2594">
                  <c:v>25940</c:v>
                </c:pt>
                <c:pt idx="2595">
                  <c:v>25950</c:v>
                </c:pt>
                <c:pt idx="2596">
                  <c:v>25960</c:v>
                </c:pt>
                <c:pt idx="2597">
                  <c:v>25970</c:v>
                </c:pt>
                <c:pt idx="2598">
                  <c:v>25980</c:v>
                </c:pt>
                <c:pt idx="2599">
                  <c:v>25990</c:v>
                </c:pt>
                <c:pt idx="2600">
                  <c:v>26000</c:v>
                </c:pt>
                <c:pt idx="2601">
                  <c:v>26010</c:v>
                </c:pt>
                <c:pt idx="2602">
                  <c:v>26020</c:v>
                </c:pt>
                <c:pt idx="2603">
                  <c:v>26030</c:v>
                </c:pt>
                <c:pt idx="2604">
                  <c:v>26040</c:v>
                </c:pt>
                <c:pt idx="2605">
                  <c:v>26050</c:v>
                </c:pt>
                <c:pt idx="2606">
                  <c:v>26060</c:v>
                </c:pt>
                <c:pt idx="2607">
                  <c:v>26070</c:v>
                </c:pt>
                <c:pt idx="2608">
                  <c:v>26080</c:v>
                </c:pt>
                <c:pt idx="2609">
                  <c:v>26090</c:v>
                </c:pt>
                <c:pt idx="2610">
                  <c:v>26100</c:v>
                </c:pt>
                <c:pt idx="2611">
                  <c:v>26110</c:v>
                </c:pt>
                <c:pt idx="2612">
                  <c:v>26120</c:v>
                </c:pt>
                <c:pt idx="2613">
                  <c:v>26130</c:v>
                </c:pt>
                <c:pt idx="2614">
                  <c:v>26140</c:v>
                </c:pt>
                <c:pt idx="2615">
                  <c:v>26150</c:v>
                </c:pt>
                <c:pt idx="2616">
                  <c:v>26160</c:v>
                </c:pt>
                <c:pt idx="2617">
                  <c:v>26170</c:v>
                </c:pt>
                <c:pt idx="2618">
                  <c:v>26180</c:v>
                </c:pt>
                <c:pt idx="2619">
                  <c:v>26190</c:v>
                </c:pt>
                <c:pt idx="2620">
                  <c:v>26200</c:v>
                </c:pt>
                <c:pt idx="2621">
                  <c:v>26210</c:v>
                </c:pt>
                <c:pt idx="2622">
                  <c:v>26220</c:v>
                </c:pt>
                <c:pt idx="2623">
                  <c:v>26230</c:v>
                </c:pt>
                <c:pt idx="2624">
                  <c:v>26240</c:v>
                </c:pt>
                <c:pt idx="2625">
                  <c:v>26250</c:v>
                </c:pt>
                <c:pt idx="2626">
                  <c:v>26260</c:v>
                </c:pt>
                <c:pt idx="2627">
                  <c:v>26270</c:v>
                </c:pt>
                <c:pt idx="2628">
                  <c:v>26280</c:v>
                </c:pt>
                <c:pt idx="2629">
                  <c:v>26290</c:v>
                </c:pt>
                <c:pt idx="2630">
                  <c:v>26300</c:v>
                </c:pt>
                <c:pt idx="2631">
                  <c:v>26310</c:v>
                </c:pt>
                <c:pt idx="2632">
                  <c:v>26320</c:v>
                </c:pt>
                <c:pt idx="2633">
                  <c:v>26330</c:v>
                </c:pt>
                <c:pt idx="2634">
                  <c:v>26340</c:v>
                </c:pt>
                <c:pt idx="2635">
                  <c:v>26350</c:v>
                </c:pt>
                <c:pt idx="2636">
                  <c:v>26360</c:v>
                </c:pt>
                <c:pt idx="2637">
                  <c:v>26370</c:v>
                </c:pt>
                <c:pt idx="2638">
                  <c:v>26380</c:v>
                </c:pt>
                <c:pt idx="2639">
                  <c:v>26390</c:v>
                </c:pt>
                <c:pt idx="2640">
                  <c:v>26400</c:v>
                </c:pt>
                <c:pt idx="2641">
                  <c:v>26410</c:v>
                </c:pt>
                <c:pt idx="2642">
                  <c:v>26420</c:v>
                </c:pt>
                <c:pt idx="2643">
                  <c:v>26430</c:v>
                </c:pt>
                <c:pt idx="2644">
                  <c:v>26440</c:v>
                </c:pt>
                <c:pt idx="2645">
                  <c:v>26450</c:v>
                </c:pt>
                <c:pt idx="2646">
                  <c:v>26460</c:v>
                </c:pt>
                <c:pt idx="2647">
                  <c:v>26470</c:v>
                </c:pt>
                <c:pt idx="2648">
                  <c:v>26480</c:v>
                </c:pt>
                <c:pt idx="2649">
                  <c:v>26490</c:v>
                </c:pt>
                <c:pt idx="2650">
                  <c:v>26500</c:v>
                </c:pt>
                <c:pt idx="2651">
                  <c:v>26510</c:v>
                </c:pt>
                <c:pt idx="2652">
                  <c:v>26520</c:v>
                </c:pt>
                <c:pt idx="2653">
                  <c:v>26530</c:v>
                </c:pt>
                <c:pt idx="2654">
                  <c:v>26540</c:v>
                </c:pt>
                <c:pt idx="2655">
                  <c:v>26550</c:v>
                </c:pt>
                <c:pt idx="2656">
                  <c:v>26560</c:v>
                </c:pt>
                <c:pt idx="2657">
                  <c:v>26570</c:v>
                </c:pt>
                <c:pt idx="2658">
                  <c:v>26580</c:v>
                </c:pt>
                <c:pt idx="2659">
                  <c:v>26590</c:v>
                </c:pt>
                <c:pt idx="2660">
                  <c:v>26600</c:v>
                </c:pt>
                <c:pt idx="2661">
                  <c:v>26610</c:v>
                </c:pt>
                <c:pt idx="2662">
                  <c:v>26620</c:v>
                </c:pt>
                <c:pt idx="2663">
                  <c:v>26630</c:v>
                </c:pt>
                <c:pt idx="2664">
                  <c:v>26640</c:v>
                </c:pt>
                <c:pt idx="2665">
                  <c:v>26650</c:v>
                </c:pt>
                <c:pt idx="2666">
                  <c:v>26660</c:v>
                </c:pt>
                <c:pt idx="2667">
                  <c:v>26670</c:v>
                </c:pt>
                <c:pt idx="2668">
                  <c:v>26680</c:v>
                </c:pt>
                <c:pt idx="2669">
                  <c:v>26690</c:v>
                </c:pt>
                <c:pt idx="2670">
                  <c:v>26700</c:v>
                </c:pt>
                <c:pt idx="2671">
                  <c:v>26710</c:v>
                </c:pt>
                <c:pt idx="2672">
                  <c:v>26720</c:v>
                </c:pt>
                <c:pt idx="2673">
                  <c:v>26730</c:v>
                </c:pt>
                <c:pt idx="2674">
                  <c:v>26740</c:v>
                </c:pt>
                <c:pt idx="2675">
                  <c:v>26750</c:v>
                </c:pt>
                <c:pt idx="2676">
                  <c:v>26760</c:v>
                </c:pt>
                <c:pt idx="2677">
                  <c:v>26770</c:v>
                </c:pt>
                <c:pt idx="2678">
                  <c:v>26780</c:v>
                </c:pt>
                <c:pt idx="2679">
                  <c:v>26790</c:v>
                </c:pt>
                <c:pt idx="2680">
                  <c:v>26800</c:v>
                </c:pt>
                <c:pt idx="2681">
                  <c:v>26810</c:v>
                </c:pt>
                <c:pt idx="2682">
                  <c:v>26820</c:v>
                </c:pt>
                <c:pt idx="2683">
                  <c:v>26830</c:v>
                </c:pt>
                <c:pt idx="2684">
                  <c:v>26840</c:v>
                </c:pt>
                <c:pt idx="2685">
                  <c:v>26850</c:v>
                </c:pt>
                <c:pt idx="2686">
                  <c:v>26860</c:v>
                </c:pt>
                <c:pt idx="2687">
                  <c:v>26870</c:v>
                </c:pt>
                <c:pt idx="2688">
                  <c:v>26880</c:v>
                </c:pt>
                <c:pt idx="2689">
                  <c:v>26890</c:v>
                </c:pt>
                <c:pt idx="2690">
                  <c:v>26900</c:v>
                </c:pt>
                <c:pt idx="2691">
                  <c:v>26910</c:v>
                </c:pt>
                <c:pt idx="2692">
                  <c:v>26920</c:v>
                </c:pt>
                <c:pt idx="2693">
                  <c:v>26930</c:v>
                </c:pt>
                <c:pt idx="2694">
                  <c:v>26940</c:v>
                </c:pt>
                <c:pt idx="2695">
                  <c:v>26950</c:v>
                </c:pt>
                <c:pt idx="2696">
                  <c:v>26960</c:v>
                </c:pt>
                <c:pt idx="2697">
                  <c:v>26970</c:v>
                </c:pt>
                <c:pt idx="2698">
                  <c:v>26980</c:v>
                </c:pt>
                <c:pt idx="2699">
                  <c:v>26990</c:v>
                </c:pt>
                <c:pt idx="2700">
                  <c:v>27000</c:v>
                </c:pt>
                <c:pt idx="2701">
                  <c:v>27010</c:v>
                </c:pt>
                <c:pt idx="2702">
                  <c:v>27020</c:v>
                </c:pt>
                <c:pt idx="2703">
                  <c:v>27030</c:v>
                </c:pt>
                <c:pt idx="2704">
                  <c:v>27040</c:v>
                </c:pt>
                <c:pt idx="2705">
                  <c:v>27050</c:v>
                </c:pt>
                <c:pt idx="2706">
                  <c:v>27060</c:v>
                </c:pt>
                <c:pt idx="2707">
                  <c:v>27070</c:v>
                </c:pt>
                <c:pt idx="2708">
                  <c:v>27080</c:v>
                </c:pt>
                <c:pt idx="2709">
                  <c:v>27090</c:v>
                </c:pt>
                <c:pt idx="2710">
                  <c:v>27100</c:v>
                </c:pt>
                <c:pt idx="2711">
                  <c:v>27110</c:v>
                </c:pt>
                <c:pt idx="2712">
                  <c:v>27120</c:v>
                </c:pt>
                <c:pt idx="2713">
                  <c:v>27130</c:v>
                </c:pt>
                <c:pt idx="2714">
                  <c:v>27140</c:v>
                </c:pt>
                <c:pt idx="2715">
                  <c:v>27150</c:v>
                </c:pt>
                <c:pt idx="2716">
                  <c:v>27160</c:v>
                </c:pt>
                <c:pt idx="2717">
                  <c:v>27170</c:v>
                </c:pt>
                <c:pt idx="2718">
                  <c:v>27180</c:v>
                </c:pt>
                <c:pt idx="2719">
                  <c:v>27190</c:v>
                </c:pt>
                <c:pt idx="2720">
                  <c:v>27200</c:v>
                </c:pt>
                <c:pt idx="2721">
                  <c:v>27210</c:v>
                </c:pt>
                <c:pt idx="2722">
                  <c:v>27220</c:v>
                </c:pt>
                <c:pt idx="2723">
                  <c:v>27230</c:v>
                </c:pt>
                <c:pt idx="2724">
                  <c:v>27240</c:v>
                </c:pt>
                <c:pt idx="2725">
                  <c:v>27250</c:v>
                </c:pt>
                <c:pt idx="2726">
                  <c:v>27260</c:v>
                </c:pt>
                <c:pt idx="2727">
                  <c:v>27270</c:v>
                </c:pt>
                <c:pt idx="2728">
                  <c:v>27280</c:v>
                </c:pt>
                <c:pt idx="2729">
                  <c:v>27290</c:v>
                </c:pt>
                <c:pt idx="2730">
                  <c:v>27300</c:v>
                </c:pt>
                <c:pt idx="2731">
                  <c:v>27310</c:v>
                </c:pt>
                <c:pt idx="2732">
                  <c:v>27320</c:v>
                </c:pt>
                <c:pt idx="2733">
                  <c:v>27330</c:v>
                </c:pt>
                <c:pt idx="2734">
                  <c:v>27340</c:v>
                </c:pt>
                <c:pt idx="2735">
                  <c:v>27350</c:v>
                </c:pt>
                <c:pt idx="2736">
                  <c:v>27360</c:v>
                </c:pt>
                <c:pt idx="2737">
                  <c:v>27370</c:v>
                </c:pt>
                <c:pt idx="2738">
                  <c:v>27380</c:v>
                </c:pt>
                <c:pt idx="2739">
                  <c:v>27390</c:v>
                </c:pt>
                <c:pt idx="2740">
                  <c:v>27400</c:v>
                </c:pt>
                <c:pt idx="2741">
                  <c:v>27410</c:v>
                </c:pt>
                <c:pt idx="2742">
                  <c:v>27420</c:v>
                </c:pt>
                <c:pt idx="2743">
                  <c:v>27430</c:v>
                </c:pt>
                <c:pt idx="2744">
                  <c:v>27440</c:v>
                </c:pt>
                <c:pt idx="2745">
                  <c:v>27450</c:v>
                </c:pt>
                <c:pt idx="2746">
                  <c:v>27460</c:v>
                </c:pt>
                <c:pt idx="2747">
                  <c:v>27470</c:v>
                </c:pt>
                <c:pt idx="2748">
                  <c:v>27480</c:v>
                </c:pt>
                <c:pt idx="2749">
                  <c:v>27490</c:v>
                </c:pt>
                <c:pt idx="2750">
                  <c:v>27500</c:v>
                </c:pt>
                <c:pt idx="2751">
                  <c:v>27510</c:v>
                </c:pt>
                <c:pt idx="2752">
                  <c:v>27520</c:v>
                </c:pt>
                <c:pt idx="2753">
                  <c:v>27530</c:v>
                </c:pt>
                <c:pt idx="2754">
                  <c:v>27540</c:v>
                </c:pt>
                <c:pt idx="2755">
                  <c:v>27550</c:v>
                </c:pt>
                <c:pt idx="2756">
                  <c:v>27560</c:v>
                </c:pt>
                <c:pt idx="2757">
                  <c:v>27570</c:v>
                </c:pt>
                <c:pt idx="2758">
                  <c:v>27580</c:v>
                </c:pt>
                <c:pt idx="2759">
                  <c:v>27590</c:v>
                </c:pt>
                <c:pt idx="2760">
                  <c:v>27600</c:v>
                </c:pt>
                <c:pt idx="2761">
                  <c:v>27610</c:v>
                </c:pt>
                <c:pt idx="2762">
                  <c:v>27620</c:v>
                </c:pt>
                <c:pt idx="2763">
                  <c:v>27630</c:v>
                </c:pt>
                <c:pt idx="2764">
                  <c:v>27640</c:v>
                </c:pt>
                <c:pt idx="2765">
                  <c:v>27650</c:v>
                </c:pt>
                <c:pt idx="2766">
                  <c:v>27660</c:v>
                </c:pt>
                <c:pt idx="2767">
                  <c:v>27670</c:v>
                </c:pt>
                <c:pt idx="2768">
                  <c:v>27680</c:v>
                </c:pt>
                <c:pt idx="2769">
                  <c:v>27690</c:v>
                </c:pt>
                <c:pt idx="2770">
                  <c:v>27700</c:v>
                </c:pt>
                <c:pt idx="2771">
                  <c:v>27710</c:v>
                </c:pt>
                <c:pt idx="2772">
                  <c:v>27720</c:v>
                </c:pt>
                <c:pt idx="2773">
                  <c:v>27730</c:v>
                </c:pt>
                <c:pt idx="2774">
                  <c:v>27740</c:v>
                </c:pt>
                <c:pt idx="2775">
                  <c:v>27750</c:v>
                </c:pt>
                <c:pt idx="2776">
                  <c:v>27760</c:v>
                </c:pt>
                <c:pt idx="2777">
                  <c:v>27770</c:v>
                </c:pt>
                <c:pt idx="2778">
                  <c:v>27780</c:v>
                </c:pt>
                <c:pt idx="2779">
                  <c:v>27790</c:v>
                </c:pt>
                <c:pt idx="2780">
                  <c:v>27800</c:v>
                </c:pt>
                <c:pt idx="2781">
                  <c:v>27810</c:v>
                </c:pt>
                <c:pt idx="2782">
                  <c:v>27820</c:v>
                </c:pt>
                <c:pt idx="2783">
                  <c:v>27830</c:v>
                </c:pt>
                <c:pt idx="2784">
                  <c:v>27840</c:v>
                </c:pt>
                <c:pt idx="2785">
                  <c:v>27850</c:v>
                </c:pt>
                <c:pt idx="2786">
                  <c:v>27860</c:v>
                </c:pt>
                <c:pt idx="2787">
                  <c:v>27870</c:v>
                </c:pt>
                <c:pt idx="2788">
                  <c:v>27880</c:v>
                </c:pt>
                <c:pt idx="2789">
                  <c:v>27890</c:v>
                </c:pt>
                <c:pt idx="2790">
                  <c:v>27900</c:v>
                </c:pt>
                <c:pt idx="2791">
                  <c:v>27910</c:v>
                </c:pt>
                <c:pt idx="2792">
                  <c:v>27920</c:v>
                </c:pt>
                <c:pt idx="2793">
                  <c:v>27930</c:v>
                </c:pt>
                <c:pt idx="2794">
                  <c:v>27940</c:v>
                </c:pt>
                <c:pt idx="2795">
                  <c:v>27950</c:v>
                </c:pt>
                <c:pt idx="2796">
                  <c:v>27960</c:v>
                </c:pt>
                <c:pt idx="2797">
                  <c:v>27970</c:v>
                </c:pt>
                <c:pt idx="2798">
                  <c:v>27980</c:v>
                </c:pt>
                <c:pt idx="2799">
                  <c:v>27990</c:v>
                </c:pt>
                <c:pt idx="2800">
                  <c:v>28000</c:v>
                </c:pt>
                <c:pt idx="2801">
                  <c:v>28010</c:v>
                </c:pt>
                <c:pt idx="2802">
                  <c:v>28020</c:v>
                </c:pt>
                <c:pt idx="2803">
                  <c:v>28030</c:v>
                </c:pt>
                <c:pt idx="2804">
                  <c:v>28040</c:v>
                </c:pt>
                <c:pt idx="2805">
                  <c:v>28050</c:v>
                </c:pt>
                <c:pt idx="2806">
                  <c:v>28060</c:v>
                </c:pt>
                <c:pt idx="2807">
                  <c:v>28070</c:v>
                </c:pt>
                <c:pt idx="2808">
                  <c:v>28080</c:v>
                </c:pt>
                <c:pt idx="2809">
                  <c:v>28090</c:v>
                </c:pt>
                <c:pt idx="2810">
                  <c:v>28100</c:v>
                </c:pt>
                <c:pt idx="2811">
                  <c:v>28110</c:v>
                </c:pt>
                <c:pt idx="2812">
                  <c:v>28120</c:v>
                </c:pt>
                <c:pt idx="2813">
                  <c:v>28130</c:v>
                </c:pt>
                <c:pt idx="2814">
                  <c:v>28140</c:v>
                </c:pt>
                <c:pt idx="2815">
                  <c:v>28150</c:v>
                </c:pt>
                <c:pt idx="2816">
                  <c:v>28160</c:v>
                </c:pt>
                <c:pt idx="2817">
                  <c:v>28170</c:v>
                </c:pt>
                <c:pt idx="2818">
                  <c:v>28180</c:v>
                </c:pt>
                <c:pt idx="2819">
                  <c:v>28190</c:v>
                </c:pt>
                <c:pt idx="2820">
                  <c:v>28200</c:v>
                </c:pt>
                <c:pt idx="2821">
                  <c:v>28210</c:v>
                </c:pt>
                <c:pt idx="2822">
                  <c:v>28220</c:v>
                </c:pt>
                <c:pt idx="2823">
                  <c:v>28230</c:v>
                </c:pt>
                <c:pt idx="2824">
                  <c:v>28240</c:v>
                </c:pt>
                <c:pt idx="2825">
                  <c:v>28250</c:v>
                </c:pt>
                <c:pt idx="2826">
                  <c:v>28260</c:v>
                </c:pt>
                <c:pt idx="2827">
                  <c:v>28270</c:v>
                </c:pt>
                <c:pt idx="2828">
                  <c:v>28280</c:v>
                </c:pt>
                <c:pt idx="2829">
                  <c:v>28290</c:v>
                </c:pt>
                <c:pt idx="2830">
                  <c:v>28300</c:v>
                </c:pt>
                <c:pt idx="2831">
                  <c:v>28310</c:v>
                </c:pt>
                <c:pt idx="2832">
                  <c:v>28320</c:v>
                </c:pt>
                <c:pt idx="2833">
                  <c:v>28330</c:v>
                </c:pt>
                <c:pt idx="2834">
                  <c:v>28340</c:v>
                </c:pt>
                <c:pt idx="2835">
                  <c:v>28350</c:v>
                </c:pt>
                <c:pt idx="2836">
                  <c:v>28360</c:v>
                </c:pt>
                <c:pt idx="2837">
                  <c:v>28370</c:v>
                </c:pt>
                <c:pt idx="2838">
                  <c:v>28380</c:v>
                </c:pt>
                <c:pt idx="2839">
                  <c:v>28390</c:v>
                </c:pt>
                <c:pt idx="2840">
                  <c:v>28400</c:v>
                </c:pt>
                <c:pt idx="2841">
                  <c:v>28410</c:v>
                </c:pt>
                <c:pt idx="2842">
                  <c:v>28420</c:v>
                </c:pt>
                <c:pt idx="2843">
                  <c:v>28430</c:v>
                </c:pt>
                <c:pt idx="2844">
                  <c:v>28440</c:v>
                </c:pt>
                <c:pt idx="2845">
                  <c:v>28450</c:v>
                </c:pt>
                <c:pt idx="2846">
                  <c:v>28460</c:v>
                </c:pt>
                <c:pt idx="2847">
                  <c:v>28470</c:v>
                </c:pt>
                <c:pt idx="2848">
                  <c:v>28480</c:v>
                </c:pt>
                <c:pt idx="2849">
                  <c:v>28490</c:v>
                </c:pt>
                <c:pt idx="2850">
                  <c:v>28500</c:v>
                </c:pt>
                <c:pt idx="2851">
                  <c:v>28510</c:v>
                </c:pt>
                <c:pt idx="2852">
                  <c:v>28520</c:v>
                </c:pt>
                <c:pt idx="2853">
                  <c:v>28530</c:v>
                </c:pt>
                <c:pt idx="2854">
                  <c:v>28540</c:v>
                </c:pt>
                <c:pt idx="2855">
                  <c:v>28550</c:v>
                </c:pt>
                <c:pt idx="2856">
                  <c:v>28560</c:v>
                </c:pt>
                <c:pt idx="2857">
                  <c:v>28570</c:v>
                </c:pt>
                <c:pt idx="2858">
                  <c:v>28580</c:v>
                </c:pt>
                <c:pt idx="2859">
                  <c:v>28590</c:v>
                </c:pt>
                <c:pt idx="2860">
                  <c:v>28600</c:v>
                </c:pt>
                <c:pt idx="2861">
                  <c:v>28610</c:v>
                </c:pt>
                <c:pt idx="2862">
                  <c:v>28620</c:v>
                </c:pt>
                <c:pt idx="2863">
                  <c:v>28630</c:v>
                </c:pt>
                <c:pt idx="2864">
                  <c:v>28640</c:v>
                </c:pt>
                <c:pt idx="2865">
                  <c:v>28650</c:v>
                </c:pt>
                <c:pt idx="2866">
                  <c:v>28660</c:v>
                </c:pt>
                <c:pt idx="2867">
                  <c:v>28670</c:v>
                </c:pt>
                <c:pt idx="2868">
                  <c:v>28680</c:v>
                </c:pt>
                <c:pt idx="2869">
                  <c:v>28690</c:v>
                </c:pt>
                <c:pt idx="2870">
                  <c:v>28700</c:v>
                </c:pt>
                <c:pt idx="2871">
                  <c:v>28710</c:v>
                </c:pt>
                <c:pt idx="2872">
                  <c:v>28720</c:v>
                </c:pt>
                <c:pt idx="2873">
                  <c:v>28730</c:v>
                </c:pt>
                <c:pt idx="2874">
                  <c:v>28740</c:v>
                </c:pt>
                <c:pt idx="2875">
                  <c:v>28750</c:v>
                </c:pt>
                <c:pt idx="2876">
                  <c:v>28760</c:v>
                </c:pt>
                <c:pt idx="2877">
                  <c:v>28770</c:v>
                </c:pt>
                <c:pt idx="2878">
                  <c:v>28780</c:v>
                </c:pt>
                <c:pt idx="2879">
                  <c:v>28790</c:v>
                </c:pt>
                <c:pt idx="2880">
                  <c:v>28800</c:v>
                </c:pt>
                <c:pt idx="2881">
                  <c:v>28810</c:v>
                </c:pt>
                <c:pt idx="2882">
                  <c:v>28820</c:v>
                </c:pt>
                <c:pt idx="2883">
                  <c:v>28830</c:v>
                </c:pt>
                <c:pt idx="2884">
                  <c:v>28840</c:v>
                </c:pt>
                <c:pt idx="2885">
                  <c:v>28850</c:v>
                </c:pt>
                <c:pt idx="2886">
                  <c:v>28860</c:v>
                </c:pt>
                <c:pt idx="2887">
                  <c:v>28870</c:v>
                </c:pt>
                <c:pt idx="2888">
                  <c:v>28880</c:v>
                </c:pt>
                <c:pt idx="2889">
                  <c:v>28890</c:v>
                </c:pt>
                <c:pt idx="2890">
                  <c:v>28900</c:v>
                </c:pt>
                <c:pt idx="2891">
                  <c:v>28910</c:v>
                </c:pt>
                <c:pt idx="2892">
                  <c:v>28920</c:v>
                </c:pt>
                <c:pt idx="2893">
                  <c:v>28930</c:v>
                </c:pt>
                <c:pt idx="2894">
                  <c:v>28940</c:v>
                </c:pt>
                <c:pt idx="2895">
                  <c:v>28950</c:v>
                </c:pt>
                <c:pt idx="2896">
                  <c:v>28960</c:v>
                </c:pt>
                <c:pt idx="2897">
                  <c:v>28970</c:v>
                </c:pt>
                <c:pt idx="2898">
                  <c:v>28980</c:v>
                </c:pt>
                <c:pt idx="2899">
                  <c:v>28990</c:v>
                </c:pt>
                <c:pt idx="2900">
                  <c:v>29000</c:v>
                </c:pt>
                <c:pt idx="2901">
                  <c:v>29010</c:v>
                </c:pt>
                <c:pt idx="2902">
                  <c:v>29020</c:v>
                </c:pt>
                <c:pt idx="2903">
                  <c:v>29030</c:v>
                </c:pt>
                <c:pt idx="2904">
                  <c:v>29040</c:v>
                </c:pt>
                <c:pt idx="2905">
                  <c:v>29050</c:v>
                </c:pt>
                <c:pt idx="2906">
                  <c:v>29060</c:v>
                </c:pt>
                <c:pt idx="2907">
                  <c:v>29070</c:v>
                </c:pt>
                <c:pt idx="2908">
                  <c:v>29080</c:v>
                </c:pt>
                <c:pt idx="2909">
                  <c:v>29090</c:v>
                </c:pt>
                <c:pt idx="2910">
                  <c:v>29100</c:v>
                </c:pt>
                <c:pt idx="2911">
                  <c:v>29110</c:v>
                </c:pt>
                <c:pt idx="2912">
                  <c:v>29120</c:v>
                </c:pt>
                <c:pt idx="2913">
                  <c:v>29130</c:v>
                </c:pt>
                <c:pt idx="2914">
                  <c:v>29140</c:v>
                </c:pt>
                <c:pt idx="2915">
                  <c:v>29150</c:v>
                </c:pt>
                <c:pt idx="2916">
                  <c:v>29160</c:v>
                </c:pt>
                <c:pt idx="2917">
                  <c:v>29170</c:v>
                </c:pt>
                <c:pt idx="2918">
                  <c:v>29180</c:v>
                </c:pt>
                <c:pt idx="2919">
                  <c:v>29190</c:v>
                </c:pt>
                <c:pt idx="2920">
                  <c:v>29200</c:v>
                </c:pt>
                <c:pt idx="2921">
                  <c:v>29210</c:v>
                </c:pt>
                <c:pt idx="2922">
                  <c:v>29220</c:v>
                </c:pt>
                <c:pt idx="2923">
                  <c:v>29230</c:v>
                </c:pt>
                <c:pt idx="2924">
                  <c:v>29240</c:v>
                </c:pt>
                <c:pt idx="2925">
                  <c:v>29250</c:v>
                </c:pt>
                <c:pt idx="2926">
                  <c:v>29260</c:v>
                </c:pt>
                <c:pt idx="2927">
                  <c:v>29270</c:v>
                </c:pt>
                <c:pt idx="2928">
                  <c:v>29280</c:v>
                </c:pt>
                <c:pt idx="2929">
                  <c:v>29290</c:v>
                </c:pt>
                <c:pt idx="2930">
                  <c:v>29300</c:v>
                </c:pt>
                <c:pt idx="2931">
                  <c:v>29310</c:v>
                </c:pt>
                <c:pt idx="2932">
                  <c:v>29320</c:v>
                </c:pt>
                <c:pt idx="2933">
                  <c:v>29330</c:v>
                </c:pt>
                <c:pt idx="2934">
                  <c:v>29340</c:v>
                </c:pt>
                <c:pt idx="2935">
                  <c:v>29350</c:v>
                </c:pt>
                <c:pt idx="2936">
                  <c:v>29360</c:v>
                </c:pt>
                <c:pt idx="2937">
                  <c:v>29370</c:v>
                </c:pt>
                <c:pt idx="2938">
                  <c:v>29380</c:v>
                </c:pt>
                <c:pt idx="2939">
                  <c:v>29390</c:v>
                </c:pt>
                <c:pt idx="2940">
                  <c:v>29400</c:v>
                </c:pt>
                <c:pt idx="2941">
                  <c:v>29410</c:v>
                </c:pt>
                <c:pt idx="2942">
                  <c:v>29420</c:v>
                </c:pt>
                <c:pt idx="2943">
                  <c:v>29430</c:v>
                </c:pt>
                <c:pt idx="2944">
                  <c:v>29440</c:v>
                </c:pt>
                <c:pt idx="2945">
                  <c:v>29450</c:v>
                </c:pt>
                <c:pt idx="2946">
                  <c:v>29460</c:v>
                </c:pt>
                <c:pt idx="2947">
                  <c:v>29470</c:v>
                </c:pt>
                <c:pt idx="2948">
                  <c:v>29480</c:v>
                </c:pt>
                <c:pt idx="2949">
                  <c:v>29490</c:v>
                </c:pt>
                <c:pt idx="2950">
                  <c:v>29500</c:v>
                </c:pt>
                <c:pt idx="2951">
                  <c:v>29510</c:v>
                </c:pt>
                <c:pt idx="2952">
                  <c:v>29520</c:v>
                </c:pt>
                <c:pt idx="2953">
                  <c:v>29530</c:v>
                </c:pt>
                <c:pt idx="2954">
                  <c:v>29540</c:v>
                </c:pt>
                <c:pt idx="2955">
                  <c:v>29550</c:v>
                </c:pt>
                <c:pt idx="2956">
                  <c:v>29560</c:v>
                </c:pt>
                <c:pt idx="2957">
                  <c:v>29570</c:v>
                </c:pt>
                <c:pt idx="2958">
                  <c:v>29580</c:v>
                </c:pt>
                <c:pt idx="2959">
                  <c:v>29590</c:v>
                </c:pt>
                <c:pt idx="2960">
                  <c:v>29600</c:v>
                </c:pt>
                <c:pt idx="2961">
                  <c:v>29610</c:v>
                </c:pt>
                <c:pt idx="2962">
                  <c:v>29620</c:v>
                </c:pt>
                <c:pt idx="2963">
                  <c:v>29630</c:v>
                </c:pt>
                <c:pt idx="2964">
                  <c:v>29640</c:v>
                </c:pt>
                <c:pt idx="2965">
                  <c:v>29650</c:v>
                </c:pt>
                <c:pt idx="2966">
                  <c:v>29660</c:v>
                </c:pt>
                <c:pt idx="2967">
                  <c:v>29670</c:v>
                </c:pt>
                <c:pt idx="2968">
                  <c:v>29680</c:v>
                </c:pt>
                <c:pt idx="2969">
                  <c:v>29690</c:v>
                </c:pt>
                <c:pt idx="2970">
                  <c:v>29700</c:v>
                </c:pt>
                <c:pt idx="2971">
                  <c:v>29710</c:v>
                </c:pt>
                <c:pt idx="2972">
                  <c:v>29720</c:v>
                </c:pt>
                <c:pt idx="2973">
                  <c:v>29730</c:v>
                </c:pt>
                <c:pt idx="2974">
                  <c:v>29740</c:v>
                </c:pt>
                <c:pt idx="2975">
                  <c:v>29750</c:v>
                </c:pt>
                <c:pt idx="2976">
                  <c:v>29760</c:v>
                </c:pt>
                <c:pt idx="2977">
                  <c:v>29770</c:v>
                </c:pt>
                <c:pt idx="2978">
                  <c:v>29780</c:v>
                </c:pt>
                <c:pt idx="2979">
                  <c:v>29790</c:v>
                </c:pt>
                <c:pt idx="2980">
                  <c:v>29800</c:v>
                </c:pt>
                <c:pt idx="2981">
                  <c:v>29810</c:v>
                </c:pt>
                <c:pt idx="2982">
                  <c:v>29820</c:v>
                </c:pt>
                <c:pt idx="2983">
                  <c:v>29830</c:v>
                </c:pt>
                <c:pt idx="2984">
                  <c:v>29840</c:v>
                </c:pt>
                <c:pt idx="2985">
                  <c:v>29850</c:v>
                </c:pt>
                <c:pt idx="2986">
                  <c:v>29860</c:v>
                </c:pt>
                <c:pt idx="2987">
                  <c:v>29870</c:v>
                </c:pt>
                <c:pt idx="2988">
                  <c:v>29880</c:v>
                </c:pt>
                <c:pt idx="2989">
                  <c:v>29890</c:v>
                </c:pt>
                <c:pt idx="2990">
                  <c:v>29900</c:v>
                </c:pt>
                <c:pt idx="2991">
                  <c:v>29910</c:v>
                </c:pt>
                <c:pt idx="2992">
                  <c:v>29920</c:v>
                </c:pt>
                <c:pt idx="2993">
                  <c:v>29930</c:v>
                </c:pt>
                <c:pt idx="2994">
                  <c:v>29940</c:v>
                </c:pt>
                <c:pt idx="2995">
                  <c:v>29950</c:v>
                </c:pt>
                <c:pt idx="2996">
                  <c:v>29960</c:v>
                </c:pt>
                <c:pt idx="2997">
                  <c:v>29970</c:v>
                </c:pt>
                <c:pt idx="2998">
                  <c:v>29980</c:v>
                </c:pt>
                <c:pt idx="2999">
                  <c:v>29990</c:v>
                </c:pt>
                <c:pt idx="3000">
                  <c:v>30000</c:v>
                </c:pt>
                <c:pt idx="3001">
                  <c:v>30010</c:v>
                </c:pt>
                <c:pt idx="3002">
                  <c:v>30020</c:v>
                </c:pt>
                <c:pt idx="3003">
                  <c:v>30030</c:v>
                </c:pt>
                <c:pt idx="3004">
                  <c:v>30040</c:v>
                </c:pt>
                <c:pt idx="3005">
                  <c:v>30050</c:v>
                </c:pt>
                <c:pt idx="3006">
                  <c:v>30060</c:v>
                </c:pt>
                <c:pt idx="3007">
                  <c:v>30070</c:v>
                </c:pt>
                <c:pt idx="3008">
                  <c:v>30080</c:v>
                </c:pt>
                <c:pt idx="3009">
                  <c:v>30090</c:v>
                </c:pt>
                <c:pt idx="3010">
                  <c:v>30100</c:v>
                </c:pt>
                <c:pt idx="3011">
                  <c:v>30110</c:v>
                </c:pt>
                <c:pt idx="3012">
                  <c:v>30120</c:v>
                </c:pt>
                <c:pt idx="3013">
                  <c:v>30130</c:v>
                </c:pt>
                <c:pt idx="3014">
                  <c:v>30140</c:v>
                </c:pt>
                <c:pt idx="3015">
                  <c:v>30150</c:v>
                </c:pt>
                <c:pt idx="3016">
                  <c:v>30160</c:v>
                </c:pt>
                <c:pt idx="3017">
                  <c:v>30170</c:v>
                </c:pt>
                <c:pt idx="3018">
                  <c:v>30180</c:v>
                </c:pt>
                <c:pt idx="3019">
                  <c:v>30190</c:v>
                </c:pt>
                <c:pt idx="3020">
                  <c:v>30200</c:v>
                </c:pt>
                <c:pt idx="3021">
                  <c:v>30210</c:v>
                </c:pt>
                <c:pt idx="3022">
                  <c:v>30220</c:v>
                </c:pt>
                <c:pt idx="3023">
                  <c:v>30230</c:v>
                </c:pt>
                <c:pt idx="3024">
                  <c:v>30240</c:v>
                </c:pt>
                <c:pt idx="3025">
                  <c:v>30250</c:v>
                </c:pt>
                <c:pt idx="3026">
                  <c:v>30260</c:v>
                </c:pt>
                <c:pt idx="3027">
                  <c:v>30270</c:v>
                </c:pt>
                <c:pt idx="3028">
                  <c:v>30280</c:v>
                </c:pt>
                <c:pt idx="3029">
                  <c:v>30290</c:v>
                </c:pt>
                <c:pt idx="3030">
                  <c:v>30300</c:v>
                </c:pt>
                <c:pt idx="3031">
                  <c:v>30310</c:v>
                </c:pt>
                <c:pt idx="3032">
                  <c:v>30320</c:v>
                </c:pt>
                <c:pt idx="3033">
                  <c:v>30330</c:v>
                </c:pt>
                <c:pt idx="3034">
                  <c:v>30340</c:v>
                </c:pt>
                <c:pt idx="3035">
                  <c:v>30350</c:v>
                </c:pt>
                <c:pt idx="3036">
                  <c:v>30360</c:v>
                </c:pt>
                <c:pt idx="3037">
                  <c:v>30370</c:v>
                </c:pt>
                <c:pt idx="3038">
                  <c:v>30380</c:v>
                </c:pt>
                <c:pt idx="3039">
                  <c:v>30390</c:v>
                </c:pt>
                <c:pt idx="3040">
                  <c:v>30400</c:v>
                </c:pt>
                <c:pt idx="3041">
                  <c:v>30410</c:v>
                </c:pt>
                <c:pt idx="3042">
                  <c:v>30420</c:v>
                </c:pt>
                <c:pt idx="3043">
                  <c:v>30430</c:v>
                </c:pt>
                <c:pt idx="3044">
                  <c:v>30440</c:v>
                </c:pt>
                <c:pt idx="3045">
                  <c:v>30450</c:v>
                </c:pt>
                <c:pt idx="3046">
                  <c:v>30460</c:v>
                </c:pt>
                <c:pt idx="3047">
                  <c:v>30470</c:v>
                </c:pt>
                <c:pt idx="3048">
                  <c:v>30480</c:v>
                </c:pt>
                <c:pt idx="3049">
                  <c:v>30490</c:v>
                </c:pt>
                <c:pt idx="3050">
                  <c:v>30500</c:v>
                </c:pt>
                <c:pt idx="3051">
                  <c:v>30510</c:v>
                </c:pt>
                <c:pt idx="3052">
                  <c:v>30520</c:v>
                </c:pt>
                <c:pt idx="3053">
                  <c:v>30530</c:v>
                </c:pt>
                <c:pt idx="3054">
                  <c:v>30540</c:v>
                </c:pt>
                <c:pt idx="3055">
                  <c:v>30550</c:v>
                </c:pt>
                <c:pt idx="3056">
                  <c:v>30560</c:v>
                </c:pt>
                <c:pt idx="3057">
                  <c:v>30570</c:v>
                </c:pt>
                <c:pt idx="3058">
                  <c:v>30580</c:v>
                </c:pt>
                <c:pt idx="3059">
                  <c:v>30590</c:v>
                </c:pt>
                <c:pt idx="3060">
                  <c:v>30600</c:v>
                </c:pt>
                <c:pt idx="3061">
                  <c:v>30610</c:v>
                </c:pt>
                <c:pt idx="3062">
                  <c:v>30620</c:v>
                </c:pt>
                <c:pt idx="3063">
                  <c:v>30630</c:v>
                </c:pt>
                <c:pt idx="3064">
                  <c:v>30640</c:v>
                </c:pt>
                <c:pt idx="3065">
                  <c:v>30650</c:v>
                </c:pt>
                <c:pt idx="3066">
                  <c:v>30660</c:v>
                </c:pt>
                <c:pt idx="3067">
                  <c:v>30670</c:v>
                </c:pt>
                <c:pt idx="3068">
                  <c:v>30680</c:v>
                </c:pt>
                <c:pt idx="3069">
                  <c:v>30690</c:v>
                </c:pt>
                <c:pt idx="3070">
                  <c:v>30700</c:v>
                </c:pt>
                <c:pt idx="3071">
                  <c:v>30710</c:v>
                </c:pt>
                <c:pt idx="3072">
                  <c:v>30720</c:v>
                </c:pt>
                <c:pt idx="3073">
                  <c:v>30730</c:v>
                </c:pt>
                <c:pt idx="3074">
                  <c:v>30740</c:v>
                </c:pt>
                <c:pt idx="3075">
                  <c:v>30750</c:v>
                </c:pt>
                <c:pt idx="3076">
                  <c:v>30760</c:v>
                </c:pt>
                <c:pt idx="3077">
                  <c:v>30770</c:v>
                </c:pt>
                <c:pt idx="3078">
                  <c:v>30780</c:v>
                </c:pt>
                <c:pt idx="3079">
                  <c:v>30790</c:v>
                </c:pt>
                <c:pt idx="3080">
                  <c:v>30800</c:v>
                </c:pt>
                <c:pt idx="3081">
                  <c:v>30810</c:v>
                </c:pt>
                <c:pt idx="3082">
                  <c:v>30820</c:v>
                </c:pt>
                <c:pt idx="3083">
                  <c:v>30830</c:v>
                </c:pt>
                <c:pt idx="3084">
                  <c:v>30840</c:v>
                </c:pt>
                <c:pt idx="3085">
                  <c:v>30850</c:v>
                </c:pt>
                <c:pt idx="3086">
                  <c:v>30860</c:v>
                </c:pt>
                <c:pt idx="3087">
                  <c:v>30870</c:v>
                </c:pt>
                <c:pt idx="3088">
                  <c:v>30880</c:v>
                </c:pt>
                <c:pt idx="3089">
                  <c:v>30890</c:v>
                </c:pt>
                <c:pt idx="3090">
                  <c:v>30900</c:v>
                </c:pt>
                <c:pt idx="3091">
                  <c:v>30910</c:v>
                </c:pt>
                <c:pt idx="3092">
                  <c:v>30920</c:v>
                </c:pt>
                <c:pt idx="3093">
                  <c:v>30930</c:v>
                </c:pt>
                <c:pt idx="3094">
                  <c:v>30940</c:v>
                </c:pt>
                <c:pt idx="3095">
                  <c:v>30950</c:v>
                </c:pt>
                <c:pt idx="3096">
                  <c:v>30960</c:v>
                </c:pt>
                <c:pt idx="3097">
                  <c:v>30970</c:v>
                </c:pt>
                <c:pt idx="3098">
                  <c:v>30980</c:v>
                </c:pt>
                <c:pt idx="3099">
                  <c:v>30990</c:v>
                </c:pt>
                <c:pt idx="3100">
                  <c:v>31000</c:v>
                </c:pt>
                <c:pt idx="3101">
                  <c:v>31010</c:v>
                </c:pt>
                <c:pt idx="3102">
                  <c:v>31020</c:v>
                </c:pt>
                <c:pt idx="3103">
                  <c:v>31030</c:v>
                </c:pt>
                <c:pt idx="3104">
                  <c:v>31040</c:v>
                </c:pt>
                <c:pt idx="3105">
                  <c:v>31050</c:v>
                </c:pt>
                <c:pt idx="3106">
                  <c:v>31060</c:v>
                </c:pt>
                <c:pt idx="3107">
                  <c:v>31070</c:v>
                </c:pt>
                <c:pt idx="3108">
                  <c:v>31080</c:v>
                </c:pt>
                <c:pt idx="3109">
                  <c:v>31090</c:v>
                </c:pt>
                <c:pt idx="3110">
                  <c:v>31100</c:v>
                </c:pt>
                <c:pt idx="3111">
                  <c:v>31110</c:v>
                </c:pt>
                <c:pt idx="3112">
                  <c:v>31120</c:v>
                </c:pt>
                <c:pt idx="3113">
                  <c:v>31130</c:v>
                </c:pt>
                <c:pt idx="3114">
                  <c:v>31140</c:v>
                </c:pt>
                <c:pt idx="3115">
                  <c:v>31150</c:v>
                </c:pt>
                <c:pt idx="3116">
                  <c:v>31160</c:v>
                </c:pt>
                <c:pt idx="3117">
                  <c:v>31170</c:v>
                </c:pt>
                <c:pt idx="3118">
                  <c:v>31180</c:v>
                </c:pt>
                <c:pt idx="3119">
                  <c:v>31190</c:v>
                </c:pt>
                <c:pt idx="3120">
                  <c:v>31200</c:v>
                </c:pt>
                <c:pt idx="3121">
                  <c:v>31210</c:v>
                </c:pt>
                <c:pt idx="3122">
                  <c:v>31220</c:v>
                </c:pt>
                <c:pt idx="3123">
                  <c:v>31230</c:v>
                </c:pt>
                <c:pt idx="3124">
                  <c:v>31240</c:v>
                </c:pt>
                <c:pt idx="3125">
                  <c:v>31250</c:v>
                </c:pt>
                <c:pt idx="3126">
                  <c:v>31260</c:v>
                </c:pt>
                <c:pt idx="3127">
                  <c:v>31270</c:v>
                </c:pt>
                <c:pt idx="3128">
                  <c:v>31280</c:v>
                </c:pt>
                <c:pt idx="3129">
                  <c:v>31290</c:v>
                </c:pt>
                <c:pt idx="3130">
                  <c:v>31300</c:v>
                </c:pt>
                <c:pt idx="3131">
                  <c:v>31310</c:v>
                </c:pt>
                <c:pt idx="3132">
                  <c:v>31320</c:v>
                </c:pt>
                <c:pt idx="3133">
                  <c:v>31330</c:v>
                </c:pt>
                <c:pt idx="3134">
                  <c:v>31340</c:v>
                </c:pt>
                <c:pt idx="3135">
                  <c:v>31350</c:v>
                </c:pt>
                <c:pt idx="3136">
                  <c:v>31360</c:v>
                </c:pt>
                <c:pt idx="3137">
                  <c:v>31370</c:v>
                </c:pt>
                <c:pt idx="3138">
                  <c:v>31380</c:v>
                </c:pt>
                <c:pt idx="3139">
                  <c:v>31390</c:v>
                </c:pt>
                <c:pt idx="3140">
                  <c:v>31400</c:v>
                </c:pt>
                <c:pt idx="3141">
                  <c:v>31410</c:v>
                </c:pt>
                <c:pt idx="3142">
                  <c:v>31420</c:v>
                </c:pt>
                <c:pt idx="3143">
                  <c:v>31430</c:v>
                </c:pt>
                <c:pt idx="3144">
                  <c:v>31440</c:v>
                </c:pt>
                <c:pt idx="3145">
                  <c:v>31450</c:v>
                </c:pt>
                <c:pt idx="3146">
                  <c:v>31460</c:v>
                </c:pt>
                <c:pt idx="3147">
                  <c:v>31470</c:v>
                </c:pt>
                <c:pt idx="3148">
                  <c:v>31480</c:v>
                </c:pt>
                <c:pt idx="3149">
                  <c:v>31490</c:v>
                </c:pt>
                <c:pt idx="3150">
                  <c:v>31500</c:v>
                </c:pt>
                <c:pt idx="3151">
                  <c:v>31510</c:v>
                </c:pt>
                <c:pt idx="3152">
                  <c:v>31520</c:v>
                </c:pt>
                <c:pt idx="3153">
                  <c:v>31530</c:v>
                </c:pt>
                <c:pt idx="3154">
                  <c:v>31540</c:v>
                </c:pt>
                <c:pt idx="3155">
                  <c:v>31550</c:v>
                </c:pt>
                <c:pt idx="3156">
                  <c:v>31560</c:v>
                </c:pt>
                <c:pt idx="3157">
                  <c:v>31570</c:v>
                </c:pt>
                <c:pt idx="3158">
                  <c:v>31580</c:v>
                </c:pt>
                <c:pt idx="3159">
                  <c:v>31590</c:v>
                </c:pt>
                <c:pt idx="3160">
                  <c:v>31600</c:v>
                </c:pt>
                <c:pt idx="3161">
                  <c:v>31610</c:v>
                </c:pt>
                <c:pt idx="3162">
                  <c:v>31620</c:v>
                </c:pt>
                <c:pt idx="3163">
                  <c:v>31630</c:v>
                </c:pt>
                <c:pt idx="3164">
                  <c:v>31640</c:v>
                </c:pt>
                <c:pt idx="3165">
                  <c:v>31650</c:v>
                </c:pt>
                <c:pt idx="3166">
                  <c:v>31660</c:v>
                </c:pt>
                <c:pt idx="3167">
                  <c:v>31670</c:v>
                </c:pt>
                <c:pt idx="3168">
                  <c:v>31680</c:v>
                </c:pt>
                <c:pt idx="3169">
                  <c:v>31690</c:v>
                </c:pt>
                <c:pt idx="3170">
                  <c:v>31700</c:v>
                </c:pt>
                <c:pt idx="3171">
                  <c:v>31710</c:v>
                </c:pt>
                <c:pt idx="3172">
                  <c:v>31720</c:v>
                </c:pt>
                <c:pt idx="3173">
                  <c:v>31730</c:v>
                </c:pt>
                <c:pt idx="3174">
                  <c:v>31740</c:v>
                </c:pt>
                <c:pt idx="3175">
                  <c:v>31750</c:v>
                </c:pt>
                <c:pt idx="3176">
                  <c:v>31760</c:v>
                </c:pt>
                <c:pt idx="3177">
                  <c:v>31770</c:v>
                </c:pt>
                <c:pt idx="3178">
                  <c:v>31780</c:v>
                </c:pt>
                <c:pt idx="3179">
                  <c:v>31790</c:v>
                </c:pt>
                <c:pt idx="3180">
                  <c:v>31800</c:v>
                </c:pt>
                <c:pt idx="3181">
                  <c:v>31810</c:v>
                </c:pt>
                <c:pt idx="3182">
                  <c:v>31820</c:v>
                </c:pt>
                <c:pt idx="3183">
                  <c:v>31830</c:v>
                </c:pt>
                <c:pt idx="3184">
                  <c:v>31840</c:v>
                </c:pt>
                <c:pt idx="3185">
                  <c:v>31850</c:v>
                </c:pt>
                <c:pt idx="3186">
                  <c:v>31860</c:v>
                </c:pt>
                <c:pt idx="3187">
                  <c:v>31870</c:v>
                </c:pt>
                <c:pt idx="3188">
                  <c:v>31880</c:v>
                </c:pt>
                <c:pt idx="3189">
                  <c:v>31890</c:v>
                </c:pt>
                <c:pt idx="3190">
                  <c:v>31900</c:v>
                </c:pt>
                <c:pt idx="3191">
                  <c:v>31910</c:v>
                </c:pt>
                <c:pt idx="3192">
                  <c:v>31920</c:v>
                </c:pt>
                <c:pt idx="3193">
                  <c:v>31930</c:v>
                </c:pt>
                <c:pt idx="3194">
                  <c:v>31940</c:v>
                </c:pt>
                <c:pt idx="3195">
                  <c:v>31950</c:v>
                </c:pt>
                <c:pt idx="3196">
                  <c:v>31960</c:v>
                </c:pt>
                <c:pt idx="3197">
                  <c:v>31970</c:v>
                </c:pt>
                <c:pt idx="3198">
                  <c:v>31980</c:v>
                </c:pt>
                <c:pt idx="3199">
                  <c:v>31990</c:v>
                </c:pt>
                <c:pt idx="3200">
                  <c:v>32000</c:v>
                </c:pt>
                <c:pt idx="3201">
                  <c:v>32010</c:v>
                </c:pt>
                <c:pt idx="3202">
                  <c:v>32020</c:v>
                </c:pt>
                <c:pt idx="3203">
                  <c:v>32030</c:v>
                </c:pt>
                <c:pt idx="3204">
                  <c:v>32040</c:v>
                </c:pt>
                <c:pt idx="3205">
                  <c:v>32050</c:v>
                </c:pt>
                <c:pt idx="3206">
                  <c:v>32060</c:v>
                </c:pt>
                <c:pt idx="3207">
                  <c:v>32070</c:v>
                </c:pt>
                <c:pt idx="3208">
                  <c:v>32080</c:v>
                </c:pt>
                <c:pt idx="3209">
                  <c:v>32090</c:v>
                </c:pt>
                <c:pt idx="3210">
                  <c:v>32100</c:v>
                </c:pt>
                <c:pt idx="3211">
                  <c:v>32110</c:v>
                </c:pt>
                <c:pt idx="3212">
                  <c:v>32120</c:v>
                </c:pt>
                <c:pt idx="3213">
                  <c:v>32130</c:v>
                </c:pt>
                <c:pt idx="3214">
                  <c:v>32140</c:v>
                </c:pt>
                <c:pt idx="3215">
                  <c:v>32150</c:v>
                </c:pt>
                <c:pt idx="3216">
                  <c:v>32160</c:v>
                </c:pt>
                <c:pt idx="3217">
                  <c:v>32170</c:v>
                </c:pt>
                <c:pt idx="3218">
                  <c:v>32180</c:v>
                </c:pt>
                <c:pt idx="3219">
                  <c:v>32190</c:v>
                </c:pt>
                <c:pt idx="3220">
                  <c:v>32200</c:v>
                </c:pt>
                <c:pt idx="3221">
                  <c:v>32210</c:v>
                </c:pt>
                <c:pt idx="3222">
                  <c:v>32220</c:v>
                </c:pt>
                <c:pt idx="3223">
                  <c:v>32230</c:v>
                </c:pt>
                <c:pt idx="3224">
                  <c:v>32240</c:v>
                </c:pt>
                <c:pt idx="3225">
                  <c:v>32250</c:v>
                </c:pt>
                <c:pt idx="3226">
                  <c:v>32260</c:v>
                </c:pt>
                <c:pt idx="3227">
                  <c:v>32270</c:v>
                </c:pt>
                <c:pt idx="3228">
                  <c:v>32280</c:v>
                </c:pt>
                <c:pt idx="3229">
                  <c:v>32290</c:v>
                </c:pt>
                <c:pt idx="3230">
                  <c:v>32300</c:v>
                </c:pt>
                <c:pt idx="3231">
                  <c:v>32310</c:v>
                </c:pt>
                <c:pt idx="3232">
                  <c:v>32320</c:v>
                </c:pt>
                <c:pt idx="3233">
                  <c:v>32330</c:v>
                </c:pt>
                <c:pt idx="3234">
                  <c:v>32340</c:v>
                </c:pt>
                <c:pt idx="3235">
                  <c:v>32350</c:v>
                </c:pt>
                <c:pt idx="3236">
                  <c:v>32360</c:v>
                </c:pt>
                <c:pt idx="3237">
                  <c:v>32370</c:v>
                </c:pt>
                <c:pt idx="3238">
                  <c:v>32380</c:v>
                </c:pt>
                <c:pt idx="3239">
                  <c:v>32390</c:v>
                </c:pt>
                <c:pt idx="3240">
                  <c:v>32400</c:v>
                </c:pt>
                <c:pt idx="3241">
                  <c:v>32410</c:v>
                </c:pt>
                <c:pt idx="3242">
                  <c:v>32420</c:v>
                </c:pt>
                <c:pt idx="3243">
                  <c:v>32430</c:v>
                </c:pt>
                <c:pt idx="3244">
                  <c:v>32440</c:v>
                </c:pt>
                <c:pt idx="3245">
                  <c:v>32450</c:v>
                </c:pt>
                <c:pt idx="3246">
                  <c:v>32460</c:v>
                </c:pt>
                <c:pt idx="3247">
                  <c:v>32470</c:v>
                </c:pt>
                <c:pt idx="3248">
                  <c:v>32480</c:v>
                </c:pt>
                <c:pt idx="3249">
                  <c:v>32490</c:v>
                </c:pt>
                <c:pt idx="3250">
                  <c:v>32500</c:v>
                </c:pt>
                <c:pt idx="3251">
                  <c:v>32510</c:v>
                </c:pt>
                <c:pt idx="3252">
                  <c:v>32520</c:v>
                </c:pt>
                <c:pt idx="3253">
                  <c:v>32530</c:v>
                </c:pt>
                <c:pt idx="3254">
                  <c:v>32540</c:v>
                </c:pt>
                <c:pt idx="3255">
                  <c:v>32550</c:v>
                </c:pt>
                <c:pt idx="3256">
                  <c:v>32560</c:v>
                </c:pt>
                <c:pt idx="3257">
                  <c:v>32570</c:v>
                </c:pt>
                <c:pt idx="3258">
                  <c:v>32580</c:v>
                </c:pt>
                <c:pt idx="3259">
                  <c:v>32590</c:v>
                </c:pt>
                <c:pt idx="3260">
                  <c:v>32600</c:v>
                </c:pt>
                <c:pt idx="3261">
                  <c:v>32610</c:v>
                </c:pt>
                <c:pt idx="3262">
                  <c:v>32620</c:v>
                </c:pt>
                <c:pt idx="3263">
                  <c:v>32630</c:v>
                </c:pt>
                <c:pt idx="3264">
                  <c:v>32640</c:v>
                </c:pt>
                <c:pt idx="3265">
                  <c:v>32650</c:v>
                </c:pt>
                <c:pt idx="3266">
                  <c:v>32660</c:v>
                </c:pt>
                <c:pt idx="3267">
                  <c:v>32670</c:v>
                </c:pt>
                <c:pt idx="3268">
                  <c:v>32680</c:v>
                </c:pt>
                <c:pt idx="3269">
                  <c:v>32690</c:v>
                </c:pt>
                <c:pt idx="3270">
                  <c:v>32700</c:v>
                </c:pt>
                <c:pt idx="3271">
                  <c:v>32710</c:v>
                </c:pt>
                <c:pt idx="3272">
                  <c:v>32720</c:v>
                </c:pt>
                <c:pt idx="3273">
                  <c:v>32730</c:v>
                </c:pt>
                <c:pt idx="3274">
                  <c:v>32740</c:v>
                </c:pt>
                <c:pt idx="3275">
                  <c:v>32750</c:v>
                </c:pt>
                <c:pt idx="3276">
                  <c:v>32760</c:v>
                </c:pt>
                <c:pt idx="3277">
                  <c:v>32770</c:v>
                </c:pt>
                <c:pt idx="3278">
                  <c:v>32780</c:v>
                </c:pt>
                <c:pt idx="3279">
                  <c:v>32790</c:v>
                </c:pt>
                <c:pt idx="3280">
                  <c:v>32800</c:v>
                </c:pt>
                <c:pt idx="3281">
                  <c:v>32810</c:v>
                </c:pt>
                <c:pt idx="3282">
                  <c:v>32820</c:v>
                </c:pt>
                <c:pt idx="3283">
                  <c:v>32830</c:v>
                </c:pt>
                <c:pt idx="3284">
                  <c:v>32840</c:v>
                </c:pt>
                <c:pt idx="3285">
                  <c:v>32850</c:v>
                </c:pt>
                <c:pt idx="3286">
                  <c:v>32860</c:v>
                </c:pt>
                <c:pt idx="3287">
                  <c:v>32870</c:v>
                </c:pt>
                <c:pt idx="3288">
                  <c:v>32880</c:v>
                </c:pt>
                <c:pt idx="3289">
                  <c:v>32890</c:v>
                </c:pt>
                <c:pt idx="3290">
                  <c:v>32900</c:v>
                </c:pt>
                <c:pt idx="3291">
                  <c:v>32910</c:v>
                </c:pt>
                <c:pt idx="3292">
                  <c:v>32920</c:v>
                </c:pt>
                <c:pt idx="3293">
                  <c:v>32930</c:v>
                </c:pt>
                <c:pt idx="3294">
                  <c:v>32940</c:v>
                </c:pt>
                <c:pt idx="3295">
                  <c:v>32950</c:v>
                </c:pt>
                <c:pt idx="3296">
                  <c:v>32960</c:v>
                </c:pt>
                <c:pt idx="3297">
                  <c:v>32970</c:v>
                </c:pt>
                <c:pt idx="3298">
                  <c:v>32980</c:v>
                </c:pt>
                <c:pt idx="3299">
                  <c:v>32990</c:v>
                </c:pt>
                <c:pt idx="3300">
                  <c:v>33000</c:v>
                </c:pt>
                <c:pt idx="3301">
                  <c:v>33010</c:v>
                </c:pt>
                <c:pt idx="3302">
                  <c:v>33020</c:v>
                </c:pt>
                <c:pt idx="3303">
                  <c:v>33030</c:v>
                </c:pt>
                <c:pt idx="3304">
                  <c:v>33040</c:v>
                </c:pt>
                <c:pt idx="3305">
                  <c:v>33050</c:v>
                </c:pt>
                <c:pt idx="3306">
                  <c:v>33060</c:v>
                </c:pt>
                <c:pt idx="3307">
                  <c:v>33070</c:v>
                </c:pt>
                <c:pt idx="3308">
                  <c:v>33080</c:v>
                </c:pt>
                <c:pt idx="3309">
                  <c:v>33090</c:v>
                </c:pt>
                <c:pt idx="3310">
                  <c:v>33100</c:v>
                </c:pt>
                <c:pt idx="3311">
                  <c:v>33110</c:v>
                </c:pt>
                <c:pt idx="3312">
                  <c:v>33120</c:v>
                </c:pt>
                <c:pt idx="3313">
                  <c:v>33130</c:v>
                </c:pt>
                <c:pt idx="3314">
                  <c:v>33140</c:v>
                </c:pt>
                <c:pt idx="3315">
                  <c:v>33150</c:v>
                </c:pt>
                <c:pt idx="3316">
                  <c:v>33160</c:v>
                </c:pt>
                <c:pt idx="3317">
                  <c:v>33170</c:v>
                </c:pt>
                <c:pt idx="3318">
                  <c:v>33180</c:v>
                </c:pt>
                <c:pt idx="3319">
                  <c:v>33190</c:v>
                </c:pt>
                <c:pt idx="3320">
                  <c:v>33200</c:v>
                </c:pt>
                <c:pt idx="3321">
                  <c:v>33210</c:v>
                </c:pt>
                <c:pt idx="3322">
                  <c:v>33220</c:v>
                </c:pt>
                <c:pt idx="3323">
                  <c:v>33230</c:v>
                </c:pt>
                <c:pt idx="3324">
                  <c:v>33240</c:v>
                </c:pt>
                <c:pt idx="3325">
                  <c:v>33250</c:v>
                </c:pt>
                <c:pt idx="3326">
                  <c:v>33260</c:v>
                </c:pt>
                <c:pt idx="3327">
                  <c:v>33270</c:v>
                </c:pt>
                <c:pt idx="3328">
                  <c:v>33280</c:v>
                </c:pt>
                <c:pt idx="3329">
                  <c:v>33290</c:v>
                </c:pt>
                <c:pt idx="3330">
                  <c:v>33300</c:v>
                </c:pt>
                <c:pt idx="3331">
                  <c:v>33310</c:v>
                </c:pt>
                <c:pt idx="3332">
                  <c:v>33320</c:v>
                </c:pt>
                <c:pt idx="3333">
                  <c:v>33330</c:v>
                </c:pt>
                <c:pt idx="3334">
                  <c:v>33340</c:v>
                </c:pt>
                <c:pt idx="3335">
                  <c:v>33350</c:v>
                </c:pt>
                <c:pt idx="3336">
                  <c:v>33360</c:v>
                </c:pt>
                <c:pt idx="3337">
                  <c:v>33370</c:v>
                </c:pt>
                <c:pt idx="3338">
                  <c:v>33380</c:v>
                </c:pt>
                <c:pt idx="3339">
                  <c:v>33390</c:v>
                </c:pt>
                <c:pt idx="3340">
                  <c:v>33400</c:v>
                </c:pt>
                <c:pt idx="3341">
                  <c:v>33410</c:v>
                </c:pt>
                <c:pt idx="3342">
                  <c:v>33420</c:v>
                </c:pt>
                <c:pt idx="3343">
                  <c:v>33430</c:v>
                </c:pt>
                <c:pt idx="3344">
                  <c:v>33440</c:v>
                </c:pt>
                <c:pt idx="3345">
                  <c:v>33450</c:v>
                </c:pt>
                <c:pt idx="3346">
                  <c:v>33460</c:v>
                </c:pt>
                <c:pt idx="3347">
                  <c:v>33470</c:v>
                </c:pt>
                <c:pt idx="3348">
                  <c:v>33480</c:v>
                </c:pt>
                <c:pt idx="3349">
                  <c:v>33490</c:v>
                </c:pt>
                <c:pt idx="3350">
                  <c:v>33500</c:v>
                </c:pt>
                <c:pt idx="3351">
                  <c:v>33510</c:v>
                </c:pt>
                <c:pt idx="3352">
                  <c:v>33520</c:v>
                </c:pt>
                <c:pt idx="3353">
                  <c:v>33530</c:v>
                </c:pt>
                <c:pt idx="3354">
                  <c:v>33540</c:v>
                </c:pt>
                <c:pt idx="3355">
                  <c:v>33550</c:v>
                </c:pt>
                <c:pt idx="3356">
                  <c:v>33560</c:v>
                </c:pt>
                <c:pt idx="3357">
                  <c:v>33570</c:v>
                </c:pt>
                <c:pt idx="3358">
                  <c:v>33580</c:v>
                </c:pt>
                <c:pt idx="3359">
                  <c:v>33590</c:v>
                </c:pt>
                <c:pt idx="3360">
                  <c:v>33600</c:v>
                </c:pt>
                <c:pt idx="3361">
                  <c:v>33610</c:v>
                </c:pt>
                <c:pt idx="3362">
                  <c:v>33620</c:v>
                </c:pt>
                <c:pt idx="3363">
                  <c:v>33630</c:v>
                </c:pt>
                <c:pt idx="3364">
                  <c:v>33640</c:v>
                </c:pt>
                <c:pt idx="3365">
                  <c:v>33650</c:v>
                </c:pt>
                <c:pt idx="3366">
                  <c:v>33660</c:v>
                </c:pt>
                <c:pt idx="3367">
                  <c:v>33670</c:v>
                </c:pt>
                <c:pt idx="3368">
                  <c:v>33680</c:v>
                </c:pt>
                <c:pt idx="3369">
                  <c:v>33690</c:v>
                </c:pt>
                <c:pt idx="3370">
                  <c:v>33700</c:v>
                </c:pt>
                <c:pt idx="3371">
                  <c:v>33710</c:v>
                </c:pt>
                <c:pt idx="3372">
                  <c:v>33720</c:v>
                </c:pt>
                <c:pt idx="3373">
                  <c:v>33730</c:v>
                </c:pt>
                <c:pt idx="3374">
                  <c:v>33740</c:v>
                </c:pt>
                <c:pt idx="3375">
                  <c:v>33750</c:v>
                </c:pt>
                <c:pt idx="3376">
                  <c:v>33760</c:v>
                </c:pt>
                <c:pt idx="3377">
                  <c:v>33770</c:v>
                </c:pt>
                <c:pt idx="3378">
                  <c:v>33780</c:v>
                </c:pt>
                <c:pt idx="3379">
                  <c:v>33790</c:v>
                </c:pt>
                <c:pt idx="3380">
                  <c:v>33800</c:v>
                </c:pt>
                <c:pt idx="3381">
                  <c:v>33810</c:v>
                </c:pt>
                <c:pt idx="3382">
                  <c:v>33820</c:v>
                </c:pt>
                <c:pt idx="3383">
                  <c:v>33830</c:v>
                </c:pt>
                <c:pt idx="3384">
                  <c:v>33840</c:v>
                </c:pt>
                <c:pt idx="3385">
                  <c:v>33850</c:v>
                </c:pt>
                <c:pt idx="3386">
                  <c:v>33860</c:v>
                </c:pt>
                <c:pt idx="3387">
                  <c:v>33870</c:v>
                </c:pt>
                <c:pt idx="3388">
                  <c:v>33880</c:v>
                </c:pt>
                <c:pt idx="3389">
                  <c:v>33890</c:v>
                </c:pt>
                <c:pt idx="3390">
                  <c:v>33900</c:v>
                </c:pt>
                <c:pt idx="3391">
                  <c:v>33910</c:v>
                </c:pt>
                <c:pt idx="3392">
                  <c:v>33920</c:v>
                </c:pt>
                <c:pt idx="3393">
                  <c:v>33930</c:v>
                </c:pt>
                <c:pt idx="3394">
                  <c:v>33940</c:v>
                </c:pt>
                <c:pt idx="3395">
                  <c:v>33950</c:v>
                </c:pt>
                <c:pt idx="3396">
                  <c:v>33960</c:v>
                </c:pt>
                <c:pt idx="3397">
                  <c:v>33970</c:v>
                </c:pt>
                <c:pt idx="3398">
                  <c:v>33980</c:v>
                </c:pt>
                <c:pt idx="3399">
                  <c:v>33990</c:v>
                </c:pt>
                <c:pt idx="3400">
                  <c:v>34000</c:v>
                </c:pt>
                <c:pt idx="3401">
                  <c:v>34010</c:v>
                </c:pt>
                <c:pt idx="3402">
                  <c:v>34020</c:v>
                </c:pt>
                <c:pt idx="3403">
                  <c:v>34030</c:v>
                </c:pt>
                <c:pt idx="3404">
                  <c:v>34040</c:v>
                </c:pt>
                <c:pt idx="3405">
                  <c:v>34050</c:v>
                </c:pt>
                <c:pt idx="3406">
                  <c:v>34060</c:v>
                </c:pt>
                <c:pt idx="3407">
                  <c:v>34070</c:v>
                </c:pt>
                <c:pt idx="3408">
                  <c:v>34080</c:v>
                </c:pt>
                <c:pt idx="3409">
                  <c:v>34090</c:v>
                </c:pt>
                <c:pt idx="3410">
                  <c:v>34100</c:v>
                </c:pt>
                <c:pt idx="3411">
                  <c:v>34110</c:v>
                </c:pt>
                <c:pt idx="3412">
                  <c:v>34120</c:v>
                </c:pt>
                <c:pt idx="3413">
                  <c:v>34130</c:v>
                </c:pt>
                <c:pt idx="3414">
                  <c:v>34140</c:v>
                </c:pt>
                <c:pt idx="3415">
                  <c:v>34150</c:v>
                </c:pt>
                <c:pt idx="3416">
                  <c:v>34160</c:v>
                </c:pt>
                <c:pt idx="3417">
                  <c:v>34170</c:v>
                </c:pt>
                <c:pt idx="3418">
                  <c:v>34180</c:v>
                </c:pt>
                <c:pt idx="3419">
                  <c:v>34190</c:v>
                </c:pt>
                <c:pt idx="3420">
                  <c:v>34200</c:v>
                </c:pt>
                <c:pt idx="3421">
                  <c:v>34210</c:v>
                </c:pt>
                <c:pt idx="3422">
                  <c:v>34220</c:v>
                </c:pt>
                <c:pt idx="3423">
                  <c:v>34230</c:v>
                </c:pt>
                <c:pt idx="3424">
                  <c:v>34240</c:v>
                </c:pt>
                <c:pt idx="3425">
                  <c:v>34250</c:v>
                </c:pt>
                <c:pt idx="3426">
                  <c:v>34260</c:v>
                </c:pt>
                <c:pt idx="3427">
                  <c:v>34270</c:v>
                </c:pt>
                <c:pt idx="3428">
                  <c:v>34280</c:v>
                </c:pt>
                <c:pt idx="3429">
                  <c:v>34290</c:v>
                </c:pt>
                <c:pt idx="3430">
                  <c:v>34300</c:v>
                </c:pt>
                <c:pt idx="3431">
                  <c:v>34310</c:v>
                </c:pt>
                <c:pt idx="3432">
                  <c:v>34320</c:v>
                </c:pt>
                <c:pt idx="3433">
                  <c:v>34330</c:v>
                </c:pt>
                <c:pt idx="3434">
                  <c:v>34340</c:v>
                </c:pt>
                <c:pt idx="3435">
                  <c:v>34350</c:v>
                </c:pt>
                <c:pt idx="3436">
                  <c:v>34360</c:v>
                </c:pt>
                <c:pt idx="3437">
                  <c:v>34370</c:v>
                </c:pt>
                <c:pt idx="3438">
                  <c:v>34380</c:v>
                </c:pt>
                <c:pt idx="3439">
                  <c:v>34390</c:v>
                </c:pt>
                <c:pt idx="3440">
                  <c:v>34400</c:v>
                </c:pt>
                <c:pt idx="3441">
                  <c:v>34410</c:v>
                </c:pt>
                <c:pt idx="3442">
                  <c:v>34420</c:v>
                </c:pt>
                <c:pt idx="3443">
                  <c:v>34430</c:v>
                </c:pt>
                <c:pt idx="3444">
                  <c:v>34440</c:v>
                </c:pt>
                <c:pt idx="3445">
                  <c:v>34450</c:v>
                </c:pt>
                <c:pt idx="3446">
                  <c:v>34460</c:v>
                </c:pt>
                <c:pt idx="3447">
                  <c:v>34470</c:v>
                </c:pt>
                <c:pt idx="3448">
                  <c:v>34480</c:v>
                </c:pt>
                <c:pt idx="3449">
                  <c:v>34490</c:v>
                </c:pt>
                <c:pt idx="3450">
                  <c:v>34500</c:v>
                </c:pt>
                <c:pt idx="3451">
                  <c:v>34510</c:v>
                </c:pt>
                <c:pt idx="3452">
                  <c:v>34520</c:v>
                </c:pt>
                <c:pt idx="3453">
                  <c:v>34530</c:v>
                </c:pt>
                <c:pt idx="3454">
                  <c:v>34540</c:v>
                </c:pt>
                <c:pt idx="3455">
                  <c:v>34550</c:v>
                </c:pt>
                <c:pt idx="3456">
                  <c:v>34560</c:v>
                </c:pt>
                <c:pt idx="3457">
                  <c:v>34570</c:v>
                </c:pt>
                <c:pt idx="3458">
                  <c:v>34580</c:v>
                </c:pt>
                <c:pt idx="3459">
                  <c:v>34590</c:v>
                </c:pt>
                <c:pt idx="3460">
                  <c:v>34600</c:v>
                </c:pt>
                <c:pt idx="3461">
                  <c:v>34610</c:v>
                </c:pt>
                <c:pt idx="3462">
                  <c:v>34620</c:v>
                </c:pt>
                <c:pt idx="3463">
                  <c:v>34630</c:v>
                </c:pt>
                <c:pt idx="3464">
                  <c:v>34640</c:v>
                </c:pt>
                <c:pt idx="3465">
                  <c:v>34650</c:v>
                </c:pt>
                <c:pt idx="3466">
                  <c:v>34660</c:v>
                </c:pt>
                <c:pt idx="3467">
                  <c:v>34670</c:v>
                </c:pt>
                <c:pt idx="3468">
                  <c:v>34680</c:v>
                </c:pt>
                <c:pt idx="3469">
                  <c:v>34690</c:v>
                </c:pt>
                <c:pt idx="3470">
                  <c:v>34700</c:v>
                </c:pt>
                <c:pt idx="3471">
                  <c:v>34710</c:v>
                </c:pt>
                <c:pt idx="3472">
                  <c:v>34720</c:v>
                </c:pt>
                <c:pt idx="3473">
                  <c:v>34730</c:v>
                </c:pt>
                <c:pt idx="3474">
                  <c:v>34740</c:v>
                </c:pt>
                <c:pt idx="3475">
                  <c:v>34750</c:v>
                </c:pt>
                <c:pt idx="3476">
                  <c:v>34760</c:v>
                </c:pt>
                <c:pt idx="3477">
                  <c:v>34770</c:v>
                </c:pt>
                <c:pt idx="3478">
                  <c:v>34780</c:v>
                </c:pt>
                <c:pt idx="3479">
                  <c:v>34790</c:v>
                </c:pt>
                <c:pt idx="3480">
                  <c:v>34800</c:v>
                </c:pt>
                <c:pt idx="3481">
                  <c:v>34810</c:v>
                </c:pt>
                <c:pt idx="3482">
                  <c:v>34820</c:v>
                </c:pt>
                <c:pt idx="3483">
                  <c:v>34830</c:v>
                </c:pt>
                <c:pt idx="3484">
                  <c:v>34840</c:v>
                </c:pt>
                <c:pt idx="3485">
                  <c:v>34850</c:v>
                </c:pt>
                <c:pt idx="3486">
                  <c:v>34860</c:v>
                </c:pt>
                <c:pt idx="3487">
                  <c:v>34870</c:v>
                </c:pt>
                <c:pt idx="3488">
                  <c:v>34880</c:v>
                </c:pt>
                <c:pt idx="3489">
                  <c:v>34890</c:v>
                </c:pt>
                <c:pt idx="3490">
                  <c:v>34900</c:v>
                </c:pt>
                <c:pt idx="3491">
                  <c:v>34910</c:v>
                </c:pt>
                <c:pt idx="3492">
                  <c:v>34920</c:v>
                </c:pt>
                <c:pt idx="3493">
                  <c:v>34930</c:v>
                </c:pt>
                <c:pt idx="3494">
                  <c:v>34940</c:v>
                </c:pt>
                <c:pt idx="3495">
                  <c:v>34950</c:v>
                </c:pt>
                <c:pt idx="3496">
                  <c:v>34960</c:v>
                </c:pt>
                <c:pt idx="3497">
                  <c:v>34970</c:v>
                </c:pt>
                <c:pt idx="3498">
                  <c:v>34980</c:v>
                </c:pt>
                <c:pt idx="3499">
                  <c:v>34990</c:v>
                </c:pt>
                <c:pt idx="3500">
                  <c:v>35000</c:v>
                </c:pt>
                <c:pt idx="3501">
                  <c:v>35010</c:v>
                </c:pt>
                <c:pt idx="3502">
                  <c:v>35020</c:v>
                </c:pt>
                <c:pt idx="3503">
                  <c:v>35030</c:v>
                </c:pt>
                <c:pt idx="3504">
                  <c:v>35040</c:v>
                </c:pt>
                <c:pt idx="3505">
                  <c:v>35050</c:v>
                </c:pt>
                <c:pt idx="3506">
                  <c:v>35060</c:v>
                </c:pt>
                <c:pt idx="3507">
                  <c:v>35070</c:v>
                </c:pt>
                <c:pt idx="3508">
                  <c:v>35080</c:v>
                </c:pt>
                <c:pt idx="3509">
                  <c:v>35090</c:v>
                </c:pt>
                <c:pt idx="3510">
                  <c:v>35100</c:v>
                </c:pt>
                <c:pt idx="3511">
                  <c:v>35110</c:v>
                </c:pt>
                <c:pt idx="3512">
                  <c:v>35120</c:v>
                </c:pt>
                <c:pt idx="3513">
                  <c:v>35130</c:v>
                </c:pt>
                <c:pt idx="3514">
                  <c:v>35140</c:v>
                </c:pt>
                <c:pt idx="3515">
                  <c:v>35150</c:v>
                </c:pt>
                <c:pt idx="3516">
                  <c:v>35160</c:v>
                </c:pt>
                <c:pt idx="3517">
                  <c:v>35170</c:v>
                </c:pt>
                <c:pt idx="3518">
                  <c:v>35180</c:v>
                </c:pt>
                <c:pt idx="3519">
                  <c:v>35190</c:v>
                </c:pt>
                <c:pt idx="3520">
                  <c:v>35200</c:v>
                </c:pt>
                <c:pt idx="3521">
                  <c:v>35210</c:v>
                </c:pt>
                <c:pt idx="3522">
                  <c:v>35220</c:v>
                </c:pt>
                <c:pt idx="3523">
                  <c:v>35230</c:v>
                </c:pt>
                <c:pt idx="3524">
                  <c:v>35240</c:v>
                </c:pt>
                <c:pt idx="3525">
                  <c:v>35250</c:v>
                </c:pt>
                <c:pt idx="3526">
                  <c:v>35260</c:v>
                </c:pt>
                <c:pt idx="3527">
                  <c:v>35270</c:v>
                </c:pt>
                <c:pt idx="3528">
                  <c:v>35280</c:v>
                </c:pt>
                <c:pt idx="3529">
                  <c:v>35290</c:v>
                </c:pt>
                <c:pt idx="3530">
                  <c:v>35300</c:v>
                </c:pt>
                <c:pt idx="3531">
                  <c:v>35310</c:v>
                </c:pt>
                <c:pt idx="3532">
                  <c:v>35320</c:v>
                </c:pt>
                <c:pt idx="3533">
                  <c:v>35330</c:v>
                </c:pt>
                <c:pt idx="3534">
                  <c:v>35340</c:v>
                </c:pt>
                <c:pt idx="3535">
                  <c:v>35350</c:v>
                </c:pt>
                <c:pt idx="3536">
                  <c:v>35360</c:v>
                </c:pt>
                <c:pt idx="3537">
                  <c:v>35370</c:v>
                </c:pt>
                <c:pt idx="3538">
                  <c:v>35380</c:v>
                </c:pt>
                <c:pt idx="3539">
                  <c:v>35390</c:v>
                </c:pt>
                <c:pt idx="3540">
                  <c:v>35400</c:v>
                </c:pt>
                <c:pt idx="3541">
                  <c:v>35410</c:v>
                </c:pt>
                <c:pt idx="3542">
                  <c:v>35420</c:v>
                </c:pt>
                <c:pt idx="3543">
                  <c:v>35430</c:v>
                </c:pt>
                <c:pt idx="3544">
                  <c:v>35440</c:v>
                </c:pt>
                <c:pt idx="3545">
                  <c:v>35450</c:v>
                </c:pt>
                <c:pt idx="3546">
                  <c:v>35460</c:v>
                </c:pt>
                <c:pt idx="3547">
                  <c:v>35470</c:v>
                </c:pt>
                <c:pt idx="3548">
                  <c:v>35480</c:v>
                </c:pt>
                <c:pt idx="3549">
                  <c:v>35490</c:v>
                </c:pt>
                <c:pt idx="3550">
                  <c:v>35500</c:v>
                </c:pt>
                <c:pt idx="3551">
                  <c:v>35510</c:v>
                </c:pt>
                <c:pt idx="3552">
                  <c:v>35520</c:v>
                </c:pt>
                <c:pt idx="3553">
                  <c:v>35530</c:v>
                </c:pt>
                <c:pt idx="3554">
                  <c:v>35540</c:v>
                </c:pt>
                <c:pt idx="3555">
                  <c:v>35550</c:v>
                </c:pt>
                <c:pt idx="3556">
                  <c:v>35560</c:v>
                </c:pt>
                <c:pt idx="3557">
                  <c:v>35570</c:v>
                </c:pt>
                <c:pt idx="3558">
                  <c:v>35580</c:v>
                </c:pt>
                <c:pt idx="3559">
                  <c:v>35590</c:v>
                </c:pt>
                <c:pt idx="3560">
                  <c:v>35600</c:v>
                </c:pt>
                <c:pt idx="3561">
                  <c:v>35610</c:v>
                </c:pt>
                <c:pt idx="3562">
                  <c:v>35620</c:v>
                </c:pt>
                <c:pt idx="3563">
                  <c:v>35630</c:v>
                </c:pt>
                <c:pt idx="3564">
                  <c:v>35640</c:v>
                </c:pt>
                <c:pt idx="3565">
                  <c:v>35650</c:v>
                </c:pt>
                <c:pt idx="3566">
                  <c:v>35660</c:v>
                </c:pt>
                <c:pt idx="3567">
                  <c:v>35670</c:v>
                </c:pt>
                <c:pt idx="3568">
                  <c:v>35680</c:v>
                </c:pt>
                <c:pt idx="3569">
                  <c:v>35690</c:v>
                </c:pt>
                <c:pt idx="3570">
                  <c:v>35700</c:v>
                </c:pt>
                <c:pt idx="3571">
                  <c:v>35710</c:v>
                </c:pt>
                <c:pt idx="3572">
                  <c:v>35720</c:v>
                </c:pt>
                <c:pt idx="3573">
                  <c:v>35730</c:v>
                </c:pt>
                <c:pt idx="3574">
                  <c:v>35740</c:v>
                </c:pt>
                <c:pt idx="3575">
                  <c:v>35750</c:v>
                </c:pt>
                <c:pt idx="3576">
                  <c:v>35760</c:v>
                </c:pt>
                <c:pt idx="3577">
                  <c:v>35770</c:v>
                </c:pt>
                <c:pt idx="3578">
                  <c:v>35780</c:v>
                </c:pt>
                <c:pt idx="3579">
                  <c:v>35790</c:v>
                </c:pt>
                <c:pt idx="3580">
                  <c:v>35800</c:v>
                </c:pt>
                <c:pt idx="3581">
                  <c:v>35810</c:v>
                </c:pt>
                <c:pt idx="3582">
                  <c:v>35820</c:v>
                </c:pt>
                <c:pt idx="3583">
                  <c:v>35830</c:v>
                </c:pt>
                <c:pt idx="3584">
                  <c:v>35840</c:v>
                </c:pt>
                <c:pt idx="3585">
                  <c:v>35850</c:v>
                </c:pt>
                <c:pt idx="3586">
                  <c:v>35860</c:v>
                </c:pt>
                <c:pt idx="3587">
                  <c:v>35870</c:v>
                </c:pt>
                <c:pt idx="3588">
                  <c:v>35880</c:v>
                </c:pt>
                <c:pt idx="3589">
                  <c:v>35890</c:v>
                </c:pt>
                <c:pt idx="3590">
                  <c:v>35900</c:v>
                </c:pt>
                <c:pt idx="3591">
                  <c:v>35910</c:v>
                </c:pt>
                <c:pt idx="3592">
                  <c:v>35920</c:v>
                </c:pt>
                <c:pt idx="3593">
                  <c:v>35930</c:v>
                </c:pt>
                <c:pt idx="3594">
                  <c:v>35940</c:v>
                </c:pt>
                <c:pt idx="3595">
                  <c:v>35950</c:v>
                </c:pt>
                <c:pt idx="3596">
                  <c:v>35960</c:v>
                </c:pt>
                <c:pt idx="3597">
                  <c:v>35970</c:v>
                </c:pt>
                <c:pt idx="3598">
                  <c:v>35980</c:v>
                </c:pt>
              </c:numCache>
            </c:numRef>
          </c:xVal>
          <c:yVal>
            <c:numRef>
              <c:f>'D11'!$F$5:$F$10222</c:f>
              <c:numCache>
                <c:formatCode>General</c:formatCode>
                <c:ptCount val="10218"/>
                <c:pt idx="0">
                  <c:v>25.611262905392767</c:v>
                </c:pt>
                <c:pt idx="1">
                  <c:v>25.605925685392823</c:v>
                </c:pt>
                <c:pt idx="2">
                  <c:v>25.600623757122058</c:v>
                </c:pt>
                <c:pt idx="3">
                  <c:v>25.59535291491223</c:v>
                </c:pt>
                <c:pt idx="4">
                  <c:v>25.590097845265099</c:v>
                </c:pt>
                <c:pt idx="5">
                  <c:v>25.584851696308263</c:v>
                </c:pt>
                <c:pt idx="6">
                  <c:v>25.579628128006167</c:v>
                </c:pt>
                <c:pt idx="7">
                  <c:v>25.574428377104212</c:v>
                </c:pt>
                <c:pt idx="8">
                  <c:v>25.569258656624246</c:v>
                </c:pt>
                <c:pt idx="9">
                  <c:v>25.564103915829655</c:v>
                </c:pt>
                <c:pt idx="10">
                  <c:v>25.558966210949251</c:v>
                </c:pt>
                <c:pt idx="11">
                  <c:v>25.553847742634002</c:v>
                </c:pt>
                <c:pt idx="12">
                  <c:v>25.548753417974709</c:v>
                </c:pt>
                <c:pt idx="13">
                  <c:v>25.543675338013809</c:v>
                </c:pt>
                <c:pt idx="14">
                  <c:v>25.538619646244364</c:v>
                </c:pt>
                <c:pt idx="15">
                  <c:v>25.533582544110761</c:v>
                </c:pt>
                <c:pt idx="16">
                  <c:v>25.528569585422524</c:v>
                </c:pt>
                <c:pt idx="17">
                  <c:v>25.523575994661432</c:v>
                </c:pt>
                <c:pt idx="18">
                  <c:v>25.518602691980572</c:v>
                </c:pt>
                <c:pt idx="19">
                  <c:v>25.513652072279985</c:v>
                </c:pt>
                <c:pt idx="20">
                  <c:v>25.508723308513698</c:v>
                </c:pt>
                <c:pt idx="21">
                  <c:v>25.50381191468535</c:v>
                </c:pt>
                <c:pt idx="22">
                  <c:v>25.498920128045469</c:v>
                </c:pt>
                <c:pt idx="23">
                  <c:v>25.494049218151822</c:v>
                </c:pt>
                <c:pt idx="24">
                  <c:v>25.489196310248307</c:v>
                </c:pt>
                <c:pt idx="25">
                  <c:v>25.484366481252209</c:v>
                </c:pt>
                <c:pt idx="26">
                  <c:v>25.47955663933071</c:v>
                </c:pt>
                <c:pt idx="27">
                  <c:v>25.474764829377115</c:v>
                </c:pt>
                <c:pt idx="28">
                  <c:v>25.469996232839652</c:v>
                </c:pt>
                <c:pt idx="29">
                  <c:v>25.465246107234901</c:v>
                </c:pt>
                <c:pt idx="30">
                  <c:v>25.460515315404187</c:v>
                </c:pt>
                <c:pt idx="31">
                  <c:v>25.455805984366449</c:v>
                </c:pt>
                <c:pt idx="32">
                  <c:v>25.451113650697398</c:v>
                </c:pt>
                <c:pt idx="33">
                  <c:v>25.446441511551313</c:v>
                </c:pt>
                <c:pt idx="34">
                  <c:v>25.441790025204952</c:v>
                </c:pt>
                <c:pt idx="35">
                  <c:v>25.437157581396377</c:v>
                </c:pt>
                <c:pt idx="36">
                  <c:v>25.432545218016742</c:v>
                </c:pt>
                <c:pt idx="37">
                  <c:v>25.427951953703051</c:v>
                </c:pt>
                <c:pt idx="38">
                  <c:v>25.423379017107042</c:v>
                </c:pt>
                <c:pt idx="39">
                  <c:v>25.418825929228504</c:v>
                </c:pt>
                <c:pt idx="40">
                  <c:v>25.414291208285587</c:v>
                </c:pt>
                <c:pt idx="41">
                  <c:v>25.409776250210172</c:v>
                </c:pt>
                <c:pt idx="42">
                  <c:v>25.405279642269246</c:v>
                </c:pt>
                <c:pt idx="43">
                  <c:v>25.400803578989827</c:v>
                </c:pt>
                <c:pt idx="44">
                  <c:v>25.396344626874274</c:v>
                </c:pt>
                <c:pt idx="45">
                  <c:v>25.391906839319265</c:v>
                </c:pt>
                <c:pt idx="46">
                  <c:v>25.387487388502201</c:v>
                </c:pt>
                <c:pt idx="47">
                  <c:v>25.383088081007603</c:v>
                </c:pt>
                <c:pt idx="48">
                  <c:v>25.378706264887967</c:v>
                </c:pt>
                <c:pt idx="49">
                  <c:v>25.374343336999633</c:v>
                </c:pt>
                <c:pt idx="50">
                  <c:v>25.369998976199017</c:v>
                </c:pt>
                <c:pt idx="51">
                  <c:v>25.365674263140448</c:v>
                </c:pt>
                <c:pt idx="52">
                  <c:v>25.361368121008766</c:v>
                </c:pt>
                <c:pt idx="53">
                  <c:v>25.357081500652324</c:v>
                </c:pt>
                <c:pt idx="54">
                  <c:v>25.352813549888342</c:v>
                </c:pt>
                <c:pt idx="55">
                  <c:v>25.348564656359788</c:v>
                </c:pt>
                <c:pt idx="56">
                  <c:v>25.344333764731292</c:v>
                </c:pt>
                <c:pt idx="57">
                  <c:v>25.340121530165707</c:v>
                </c:pt>
                <c:pt idx="58">
                  <c:v>25.335927916417294</c:v>
                </c:pt>
                <c:pt idx="59">
                  <c:v>25.331753279548991</c:v>
                </c:pt>
                <c:pt idx="60">
                  <c:v>25.327596868763518</c:v>
                </c:pt>
                <c:pt idx="61">
                  <c:v>25.323458899257179</c:v>
                </c:pt>
                <c:pt idx="62">
                  <c:v>25.319340085393868</c:v>
                </c:pt>
                <c:pt idx="63">
                  <c:v>25.315239036528368</c:v>
                </c:pt>
                <c:pt idx="64">
                  <c:v>25.311156112713295</c:v>
                </c:pt>
                <c:pt idx="65">
                  <c:v>25.307092156251084</c:v>
                </c:pt>
                <c:pt idx="66">
                  <c:v>25.303046112404029</c:v>
                </c:pt>
                <c:pt idx="67">
                  <c:v>25.299018819656201</c:v>
                </c:pt>
                <c:pt idx="68">
                  <c:v>25.295010358590662</c:v>
                </c:pt>
                <c:pt idx="69">
                  <c:v>25.291019324905303</c:v>
                </c:pt>
                <c:pt idx="70">
                  <c:v>25.287046587491048</c:v>
                </c:pt>
                <c:pt idx="71">
                  <c:v>25.283092053084939</c:v>
                </c:pt>
                <c:pt idx="72">
                  <c:v>25.279155891415712</c:v>
                </c:pt>
                <c:pt idx="73">
                  <c:v>25.275237933112539</c:v>
                </c:pt>
                <c:pt idx="74">
                  <c:v>25.271337083089723</c:v>
                </c:pt>
                <c:pt idx="75">
                  <c:v>25.267454787668029</c:v>
                </c:pt>
                <c:pt idx="76">
                  <c:v>25.263591061827594</c:v>
                </c:pt>
                <c:pt idx="77">
                  <c:v>25.259744525802059</c:v>
                </c:pt>
                <c:pt idx="78">
                  <c:v>25.255917111193092</c:v>
                </c:pt>
                <c:pt idx="79">
                  <c:v>25.2521066208182</c:v>
                </c:pt>
                <c:pt idx="80">
                  <c:v>25.248315001882933</c:v>
                </c:pt>
                <c:pt idx="81">
                  <c:v>25.244540592506549</c:v>
                </c:pt>
                <c:pt idx="82">
                  <c:v>25.240784415419594</c:v>
                </c:pt>
                <c:pt idx="83">
                  <c:v>25.237045662732854</c:v>
                </c:pt>
                <c:pt idx="84">
                  <c:v>25.233325715163662</c:v>
                </c:pt>
                <c:pt idx="85">
                  <c:v>25.229622877655238</c:v>
                </c:pt>
                <c:pt idx="86">
                  <c:v>25.225937924047027</c:v>
                </c:pt>
                <c:pt idx="87">
                  <c:v>25.222270951671319</c:v>
                </c:pt>
                <c:pt idx="88">
                  <c:v>25.21862225395671</c:v>
                </c:pt>
                <c:pt idx="89">
                  <c:v>25.214991177411335</c:v>
                </c:pt>
                <c:pt idx="90">
                  <c:v>25.211378130530633</c:v>
                </c:pt>
                <c:pt idx="91">
                  <c:v>25.207782940284972</c:v>
                </c:pt>
                <c:pt idx="92">
                  <c:v>25.204205548020965</c:v>
                </c:pt>
                <c:pt idx="93">
                  <c:v>25.200645945737975</c:v>
                </c:pt>
                <c:pt idx="94">
                  <c:v>25.197104126458793</c:v>
                </c:pt>
                <c:pt idx="95">
                  <c:v>25.193579935271753</c:v>
                </c:pt>
                <c:pt idx="96">
                  <c:v>25.190073428046482</c:v>
                </c:pt>
                <c:pt idx="97">
                  <c:v>25.186585459864592</c:v>
                </c:pt>
                <c:pt idx="98">
                  <c:v>25.183114201017094</c:v>
                </c:pt>
                <c:pt idx="99">
                  <c:v>25.179660673637223</c:v>
                </c:pt>
                <c:pt idx="100">
                  <c:v>25.176225664502123</c:v>
                </c:pt>
                <c:pt idx="101">
                  <c:v>25.172808234062114</c:v>
                </c:pt>
                <c:pt idx="102">
                  <c:v>25.169408710649289</c:v>
                </c:pt>
                <c:pt idx="103">
                  <c:v>25.166026458936376</c:v>
                </c:pt>
                <c:pt idx="104">
                  <c:v>25.162662304820781</c:v>
                </c:pt>
                <c:pt idx="105">
                  <c:v>25.159316110308865</c:v>
                </c:pt>
                <c:pt idx="106">
                  <c:v>25.15598770260759</c:v>
                </c:pt>
                <c:pt idx="107">
                  <c:v>25.152676958003212</c:v>
                </c:pt>
                <c:pt idx="108">
                  <c:v>25.149383849314717</c:v>
                </c:pt>
                <c:pt idx="109">
                  <c:v>25.146108562158805</c:v>
                </c:pt>
                <c:pt idx="110">
                  <c:v>25.142850940321068</c:v>
                </c:pt>
                <c:pt idx="111">
                  <c:v>25.139611001944871</c:v>
                </c:pt>
                <c:pt idx="112">
                  <c:v>25.136389262243856</c:v>
                </c:pt>
                <c:pt idx="113">
                  <c:v>25.133185361975606</c:v>
                </c:pt>
                <c:pt idx="114">
                  <c:v>25.129999520481935</c:v>
                </c:pt>
                <c:pt idx="115">
                  <c:v>25.126831269605294</c:v>
                </c:pt>
                <c:pt idx="116">
                  <c:v>25.123681276240223</c:v>
                </c:pt>
                <c:pt idx="117">
                  <c:v>25.120549711909767</c:v>
                </c:pt>
                <c:pt idx="118">
                  <c:v>25.11743537070803</c:v>
                </c:pt>
                <c:pt idx="119">
                  <c:v>25.114339155622499</c:v>
                </c:pt>
                <c:pt idx="120">
                  <c:v>25.111261434619298</c:v>
                </c:pt>
                <c:pt idx="121">
                  <c:v>25.108201495969734</c:v>
                </c:pt>
                <c:pt idx="122">
                  <c:v>25.105159643160071</c:v>
                </c:pt>
                <c:pt idx="123">
                  <c:v>25.102135305962257</c:v>
                </c:pt>
                <c:pt idx="124">
                  <c:v>25.099129724318242</c:v>
                </c:pt>
                <c:pt idx="125">
                  <c:v>25.096142030635924</c:v>
                </c:pt>
                <c:pt idx="126">
                  <c:v>25.093172673340938</c:v>
                </c:pt>
                <c:pt idx="127">
                  <c:v>25.090221721800393</c:v>
                </c:pt>
                <c:pt idx="128">
                  <c:v>25.087289211991152</c:v>
                </c:pt>
                <c:pt idx="129">
                  <c:v>25.084374785898223</c:v>
                </c:pt>
                <c:pt idx="130">
                  <c:v>25.081478458615074</c:v>
                </c:pt>
                <c:pt idx="131">
                  <c:v>25.078601093795239</c:v>
                </c:pt>
                <c:pt idx="132">
                  <c:v>25.075742198809394</c:v>
                </c:pt>
                <c:pt idx="133">
                  <c:v>25.072901715519244</c:v>
                </c:pt>
                <c:pt idx="134">
                  <c:v>25.070079387485691</c:v>
                </c:pt>
                <c:pt idx="135">
                  <c:v>25.067275991064882</c:v>
                </c:pt>
                <c:pt idx="136">
                  <c:v>25.064491203652612</c:v>
                </c:pt>
                <c:pt idx="137">
                  <c:v>25.061725278901516</c:v>
                </c:pt>
                <c:pt idx="138">
                  <c:v>25.058978001259796</c:v>
                </c:pt>
                <c:pt idx="139">
                  <c:v>25.056249429689309</c:v>
                </c:pt>
                <c:pt idx="140">
                  <c:v>25.053540151266226</c:v>
                </c:pt>
                <c:pt idx="141">
                  <c:v>25.050849722567893</c:v>
                </c:pt>
                <c:pt idx="142">
                  <c:v>25.048178463633587</c:v>
                </c:pt>
                <c:pt idx="143">
                  <c:v>25.04552610983788</c:v>
                </c:pt>
                <c:pt idx="144">
                  <c:v>25.042892850084439</c:v>
                </c:pt>
                <c:pt idx="145">
                  <c:v>25.040278898735199</c:v>
                </c:pt>
                <c:pt idx="146">
                  <c:v>25.037683705973986</c:v>
                </c:pt>
                <c:pt idx="147">
                  <c:v>25.035108528966912</c:v>
                </c:pt>
                <c:pt idx="148">
                  <c:v>25.032552433935162</c:v>
                </c:pt>
                <c:pt idx="149">
                  <c:v>25.030015622860251</c:v>
                </c:pt>
                <c:pt idx="150">
                  <c:v>25.027498322842895</c:v>
                </c:pt>
                <c:pt idx="151">
                  <c:v>25.025000159993361</c:v>
                </c:pt>
                <c:pt idx="152">
                  <c:v>25.022521773025272</c:v>
                </c:pt>
                <c:pt idx="153">
                  <c:v>25.020063099696213</c:v>
                </c:pt>
                <c:pt idx="154">
                  <c:v>25.017623557128132</c:v>
                </c:pt>
                <c:pt idx="155">
                  <c:v>25.015203187996352</c:v>
                </c:pt>
                <c:pt idx="156">
                  <c:v>25.012802123014247</c:v>
                </c:pt>
                <c:pt idx="157">
                  <c:v>25.010420820456613</c:v>
                </c:pt>
                <c:pt idx="158">
                  <c:v>25.008058494087354</c:v>
                </c:pt>
                <c:pt idx="159">
                  <c:v>25.005715587560061</c:v>
                </c:pt>
                <c:pt idx="160">
                  <c:v>25.003391020346896</c:v>
                </c:pt>
                <c:pt idx="161">
                  <c:v>25.001085354399297</c:v>
                </c:pt>
                <c:pt idx="162">
                  <c:v>24.998798090222213</c:v>
                </c:pt>
                <c:pt idx="163">
                  <c:v>24.996528802117567</c:v>
                </c:pt>
                <c:pt idx="164">
                  <c:v>24.994277138293921</c:v>
                </c:pt>
                <c:pt idx="165">
                  <c:v>24.992042933723976</c:v>
                </c:pt>
                <c:pt idx="166">
                  <c:v>24.989824409755553</c:v>
                </c:pt>
                <c:pt idx="167">
                  <c:v>24.98762139446216</c:v>
                </c:pt>
                <c:pt idx="168">
                  <c:v>24.98543382683911</c:v>
                </c:pt>
                <c:pt idx="169">
                  <c:v>24.983261151184106</c:v>
                </c:pt>
                <c:pt idx="170">
                  <c:v>24.981103230421272</c:v>
                </c:pt>
                <c:pt idx="171">
                  <c:v>24.978959713387482</c:v>
                </c:pt>
                <c:pt idx="172">
                  <c:v>24.976830469723929</c:v>
                </c:pt>
                <c:pt idx="173">
                  <c:v>24.974715158155483</c:v>
                </c:pt>
                <c:pt idx="174">
                  <c:v>24.972613655977085</c:v>
                </c:pt>
                <c:pt idx="175">
                  <c:v>24.9705261582498</c:v>
                </c:pt>
                <c:pt idx="176">
                  <c:v>24.968451808631063</c:v>
                </c:pt>
                <c:pt idx="177">
                  <c:v>24.966390602292208</c:v>
                </c:pt>
                <c:pt idx="178">
                  <c:v>24.964342273086746</c:v>
                </c:pt>
                <c:pt idx="179">
                  <c:v>24.962306644961537</c:v>
                </c:pt>
                <c:pt idx="180">
                  <c:v>24.960283312041536</c:v>
                </c:pt>
                <c:pt idx="181">
                  <c:v>24.958272715544677</c:v>
                </c:pt>
                <c:pt idx="182">
                  <c:v>24.956274049301591</c:v>
                </c:pt>
                <c:pt idx="183">
                  <c:v>24.954287353680446</c:v>
                </c:pt>
                <c:pt idx="184">
                  <c:v>24.952312497649775</c:v>
                </c:pt>
                <c:pt idx="185">
                  <c:v>24.950349272288033</c:v>
                </c:pt>
                <c:pt idx="186">
                  <c:v>24.948397530633489</c:v>
                </c:pt>
                <c:pt idx="187">
                  <c:v>24.946456707457564</c:v>
                </c:pt>
                <c:pt idx="188">
                  <c:v>24.944527350758843</c:v>
                </c:pt>
                <c:pt idx="189">
                  <c:v>24.942608514488093</c:v>
                </c:pt>
                <c:pt idx="190">
                  <c:v>24.940700555897784</c:v>
                </c:pt>
                <c:pt idx="191">
                  <c:v>24.93880291320502</c:v>
                </c:pt>
                <c:pt idx="192">
                  <c:v>24.936916091127522</c:v>
                </c:pt>
                <c:pt idx="193">
                  <c:v>24.935039244508609</c:v>
                </c:pt>
                <c:pt idx="194">
                  <c:v>24.933172950573134</c:v>
                </c:pt>
                <c:pt idx="195">
                  <c:v>24.931316737444213</c:v>
                </c:pt>
                <c:pt idx="196">
                  <c:v>24.929470138511245</c:v>
                </c:pt>
                <c:pt idx="197">
                  <c:v>24.927633400231478</c:v>
                </c:pt>
                <c:pt idx="198">
                  <c:v>24.925806579776356</c:v>
                </c:pt>
                <c:pt idx="199">
                  <c:v>24.923989202096593</c:v>
                </c:pt>
                <c:pt idx="200">
                  <c:v>24.922181035625556</c:v>
                </c:pt>
                <c:pt idx="201">
                  <c:v>24.920381876843077</c:v>
                </c:pt>
                <c:pt idx="202">
                  <c:v>24.918592004553883</c:v>
                </c:pt>
                <c:pt idx="203">
                  <c:v>24.916811426825703</c:v>
                </c:pt>
                <c:pt idx="204">
                  <c:v>24.915039740842602</c:v>
                </c:pt>
                <c:pt idx="205">
                  <c:v>24.913276716615389</c:v>
                </c:pt>
                <c:pt idx="206">
                  <c:v>24.911522729778518</c:v>
                </c:pt>
                <c:pt idx="207">
                  <c:v>24.90977735175786</c:v>
                </c:pt>
                <c:pt idx="208">
                  <c:v>24.908040388078682</c:v>
                </c:pt>
                <c:pt idx="209">
                  <c:v>24.906311847161504</c:v>
                </c:pt>
                <c:pt idx="210">
                  <c:v>24.904592156306819</c:v>
                </c:pt>
                <c:pt idx="211">
                  <c:v>24.902880644917207</c:v>
                </c:pt>
                <c:pt idx="212">
                  <c:v>24.901177283409336</c:v>
                </c:pt>
                <c:pt idx="213">
                  <c:v>24.899482114128414</c:v>
                </c:pt>
                <c:pt idx="214">
                  <c:v>24.897795175269245</c:v>
                </c:pt>
                <c:pt idx="215">
                  <c:v>24.89611622918456</c:v>
                </c:pt>
                <c:pt idx="216">
                  <c:v>24.893618755860558</c:v>
                </c:pt>
                <c:pt idx="217">
                  <c:v>24.89113171494391</c:v>
                </c:pt>
                <c:pt idx="218">
                  <c:v>24.888655017336845</c:v>
                </c:pt>
                <c:pt idx="219">
                  <c:v>24.886188774938489</c:v>
                </c:pt>
                <c:pt idx="220">
                  <c:v>24.883732868024712</c:v>
                </c:pt>
                <c:pt idx="221">
                  <c:v>24.881287482903598</c:v>
                </c:pt>
                <c:pt idx="222">
                  <c:v>24.878852281589662</c:v>
                </c:pt>
                <c:pt idx="223">
                  <c:v>24.876427465263355</c:v>
                </c:pt>
                <c:pt idx="224">
                  <c:v>24.874012688955879</c:v>
                </c:pt>
                <c:pt idx="225">
                  <c:v>24.871608584720722</c:v>
                </c:pt>
                <c:pt idx="226">
                  <c:v>24.869214510338448</c:v>
                </c:pt>
                <c:pt idx="227">
                  <c:v>24.866830656393432</c:v>
                </c:pt>
                <c:pt idx="228">
                  <c:v>24.864456902460685</c:v>
                </c:pt>
                <c:pt idx="229">
                  <c:v>24.862093353037746</c:v>
                </c:pt>
                <c:pt idx="230">
                  <c:v>24.859739934646438</c:v>
                </c:pt>
                <c:pt idx="231">
                  <c:v>24.857396506150206</c:v>
                </c:pt>
                <c:pt idx="232">
                  <c:v>24.855063026015504</c:v>
                </c:pt>
                <c:pt idx="233">
                  <c:v>24.852739834797251</c:v>
                </c:pt>
                <c:pt idx="234">
                  <c:v>24.85042654869147</c:v>
                </c:pt>
                <c:pt idx="235">
                  <c:v>24.848123063744591</c:v>
                </c:pt>
                <c:pt idx="236">
                  <c:v>24.845829804106195</c:v>
                </c:pt>
                <c:pt idx="237">
                  <c:v>24.843546368685328</c:v>
                </c:pt>
                <c:pt idx="238">
                  <c:v>24.841272886025674</c:v>
                </c:pt>
                <c:pt idx="239">
                  <c:v>24.839009100355767</c:v>
                </c:pt>
                <c:pt idx="240">
                  <c:v>24.836755303564249</c:v>
                </c:pt>
                <c:pt idx="241">
                  <c:v>24.834511547077263</c:v>
                </c:pt>
                <c:pt idx="242">
                  <c:v>24.83227723648417</c:v>
                </c:pt>
                <c:pt idx="243">
                  <c:v>24.830052756600818</c:v>
                </c:pt>
                <c:pt idx="244">
                  <c:v>24.827838147331672</c:v>
                </c:pt>
                <c:pt idx="245">
                  <c:v>24.825633057093558</c:v>
                </c:pt>
                <c:pt idx="246">
                  <c:v>24.823437717603024</c:v>
                </c:pt>
                <c:pt idx="247">
                  <c:v>24.821252032717986</c:v>
                </c:pt>
                <c:pt idx="248">
                  <c:v>24.819075621009691</c:v>
                </c:pt>
                <c:pt idx="249">
                  <c:v>24.816909116201664</c:v>
                </c:pt>
                <c:pt idx="250">
                  <c:v>24.814752059771724</c:v>
                </c:pt>
                <c:pt idx="251">
                  <c:v>24.812604544944019</c:v>
                </c:pt>
                <c:pt idx="252">
                  <c:v>24.810466614839811</c:v>
                </c:pt>
                <c:pt idx="253">
                  <c:v>24.808337976012705</c:v>
                </c:pt>
                <c:pt idx="254">
                  <c:v>24.806218760008093</c:v>
                </c:pt>
                <c:pt idx="255">
                  <c:v>24.804108735589214</c:v>
                </c:pt>
                <c:pt idx="256">
                  <c:v>24.802008184675696</c:v>
                </c:pt>
                <c:pt idx="257">
                  <c:v>24.799917079408978</c:v>
                </c:pt>
                <c:pt idx="258">
                  <c:v>24.797835474127517</c:v>
                </c:pt>
                <c:pt idx="259">
                  <c:v>24.795762979346485</c:v>
                </c:pt>
                <c:pt idx="260">
                  <c:v>24.79370008153597</c:v>
                </c:pt>
                <c:pt idx="261">
                  <c:v>24.791646361671781</c:v>
                </c:pt>
                <c:pt idx="262">
                  <c:v>24.789601688448407</c:v>
                </c:pt>
                <c:pt idx="263">
                  <c:v>24.787566295046339</c:v>
                </c:pt>
                <c:pt idx="264">
                  <c:v>24.785539974781365</c:v>
                </c:pt>
                <c:pt idx="265">
                  <c:v>24.783522780922649</c:v>
                </c:pt>
                <c:pt idx="266">
                  <c:v>24.781514779502011</c:v>
                </c:pt>
                <c:pt idx="267">
                  <c:v>24.779515697265605</c:v>
                </c:pt>
                <c:pt idx="268">
                  <c:v>24.77752575643337</c:v>
                </c:pt>
                <c:pt idx="269">
                  <c:v>24.775545137220476</c:v>
                </c:pt>
                <c:pt idx="270">
                  <c:v>24.773573116497143</c:v>
                </c:pt>
                <c:pt idx="271">
                  <c:v>24.771609948610319</c:v>
                </c:pt>
                <c:pt idx="272">
                  <c:v>24.769655730749161</c:v>
                </c:pt>
                <c:pt idx="273">
                  <c:v>24.767710661588069</c:v>
                </c:pt>
                <c:pt idx="274">
                  <c:v>24.765774203465465</c:v>
                </c:pt>
                <c:pt idx="275">
                  <c:v>24.763847006970426</c:v>
                </c:pt>
                <c:pt idx="276">
                  <c:v>24.761928323520753</c:v>
                </c:pt>
                <c:pt idx="277">
                  <c:v>24.760018322380173</c:v>
                </c:pt>
                <c:pt idx="278">
                  <c:v>24.758117277405276</c:v>
                </c:pt>
                <c:pt idx="279">
                  <c:v>24.756225102004294</c:v>
                </c:pt>
                <c:pt idx="280">
                  <c:v>24.754341397269449</c:v>
                </c:pt>
                <c:pt idx="281">
                  <c:v>24.752466539415085</c:v>
                </c:pt>
                <c:pt idx="282">
                  <c:v>24.750600484702929</c:v>
                </c:pt>
                <c:pt idx="283">
                  <c:v>24.748742726968036</c:v>
                </c:pt>
                <c:pt idx="284">
                  <c:v>24.74689365242423</c:v>
                </c:pt>
                <c:pt idx="285">
                  <c:v>24.74505325075873</c:v>
                </c:pt>
                <c:pt idx="286">
                  <c:v>24.743221283295679</c:v>
                </c:pt>
                <c:pt idx="287">
                  <c:v>24.7413977398136</c:v>
                </c:pt>
                <c:pt idx="288">
                  <c:v>24.739582683382586</c:v>
                </c:pt>
                <c:pt idx="289">
                  <c:v>24.73777616885447</c:v>
                </c:pt>
                <c:pt idx="290">
                  <c:v>24.735977997368884</c:v>
                </c:pt>
                <c:pt idx="291">
                  <c:v>24.734188483649088</c:v>
                </c:pt>
                <c:pt idx="292">
                  <c:v>24.732406997163842</c:v>
                </c:pt>
                <c:pt idx="293">
                  <c:v>24.730633879585422</c:v>
                </c:pt>
                <c:pt idx="294">
                  <c:v>24.728869057549616</c:v>
                </c:pt>
                <c:pt idx="295">
                  <c:v>24.727112722295828</c:v>
                </c:pt>
                <c:pt idx="296">
                  <c:v>24.725364647585359</c:v>
                </c:pt>
                <c:pt idx="297">
                  <c:v>24.723624876154634</c:v>
                </c:pt>
                <c:pt idx="298">
                  <c:v>24.721893071947843</c:v>
                </c:pt>
                <c:pt idx="299">
                  <c:v>24.720169709071531</c:v>
                </c:pt>
                <c:pt idx="300">
                  <c:v>24.718454498876582</c:v>
                </c:pt>
                <c:pt idx="301">
                  <c:v>24.716747220377812</c:v>
                </c:pt>
                <c:pt idx="302">
                  <c:v>24.715047886191375</c:v>
                </c:pt>
                <c:pt idx="303">
                  <c:v>24.713356861909109</c:v>
                </c:pt>
                <c:pt idx="304">
                  <c:v>24.711674033614614</c:v>
                </c:pt>
                <c:pt idx="305">
                  <c:v>24.70999914639857</c:v>
                </c:pt>
                <c:pt idx="306">
                  <c:v>24.708331900556821</c:v>
                </c:pt>
                <c:pt idx="307">
                  <c:v>24.706672801865619</c:v>
                </c:pt>
                <c:pt idx="308">
                  <c:v>24.705021682858614</c:v>
                </c:pt>
                <c:pt idx="309">
                  <c:v>24.703378476565586</c:v>
                </c:pt>
                <c:pt idx="310">
                  <c:v>24.701743140927427</c:v>
                </c:pt>
                <c:pt idx="311">
                  <c:v>24.7001154968554</c:v>
                </c:pt>
                <c:pt idx="312">
                  <c:v>24.698495910347976</c:v>
                </c:pt>
                <c:pt idx="313">
                  <c:v>24.696883953113076</c:v>
                </c:pt>
                <c:pt idx="314">
                  <c:v>24.695279900778036</c:v>
                </c:pt>
                <c:pt idx="315">
                  <c:v>24.693683746621716</c:v>
                </c:pt>
                <c:pt idx="316">
                  <c:v>24.692094965310947</c:v>
                </c:pt>
                <c:pt idx="317">
                  <c:v>24.69051359004483</c:v>
                </c:pt>
                <c:pt idx="318">
                  <c:v>24.68894026464881</c:v>
                </c:pt>
                <c:pt idx="319">
                  <c:v>24.687374371273378</c:v>
                </c:pt>
                <c:pt idx="320">
                  <c:v>24.685816380102633</c:v>
                </c:pt>
                <c:pt idx="321">
                  <c:v>24.684265459127449</c:v>
                </c:pt>
                <c:pt idx="322">
                  <c:v>24.682722360344361</c:v>
                </c:pt>
                <c:pt idx="323">
                  <c:v>24.681186594852637</c:v>
                </c:pt>
                <c:pt idx="324">
                  <c:v>24.679658461855265</c:v>
                </c:pt>
                <c:pt idx="325">
                  <c:v>24.678137753832168</c:v>
                </c:pt>
                <c:pt idx="326">
                  <c:v>24.676624290302417</c:v>
                </c:pt>
                <c:pt idx="327">
                  <c:v>24.675118260724503</c:v>
                </c:pt>
                <c:pt idx="328">
                  <c:v>24.673619484500783</c:v>
                </c:pt>
                <c:pt idx="329">
                  <c:v>24.672128094908402</c:v>
                </c:pt>
                <c:pt idx="330">
                  <c:v>24.670644072698778</c:v>
                </c:pt>
                <c:pt idx="331">
                  <c:v>24.669167208044765</c:v>
                </c:pt>
                <c:pt idx="332">
                  <c:v>24.667697470376329</c:v>
                </c:pt>
                <c:pt idx="333">
                  <c:v>24.666234914210303</c:v>
                </c:pt>
                <c:pt idx="334">
                  <c:v>24.664779579813995</c:v>
                </c:pt>
                <c:pt idx="335">
                  <c:v>24.663331625167611</c:v>
                </c:pt>
                <c:pt idx="336">
                  <c:v>24.661890349893543</c:v>
                </c:pt>
                <c:pt idx="337">
                  <c:v>24.660456479827889</c:v>
                </c:pt>
                <c:pt idx="338">
                  <c:v>24.659029381230031</c:v>
                </c:pt>
                <c:pt idx="339">
                  <c:v>24.657609260077546</c:v>
                </c:pt>
                <c:pt idx="340">
                  <c:v>24.656195974373436</c:v>
                </c:pt>
                <c:pt idx="341">
                  <c:v>24.654789969599236</c:v>
                </c:pt>
                <c:pt idx="342">
                  <c:v>24.65339061216056</c:v>
                </c:pt>
                <c:pt idx="343">
                  <c:v>24.651998280955652</c:v>
                </c:pt>
                <c:pt idx="344">
                  <c:v>24.650612727760748</c:v>
                </c:pt>
                <c:pt idx="345">
                  <c:v>24.649234049525425</c:v>
                </c:pt>
                <c:pt idx="346">
                  <c:v>24.647862237524883</c:v>
                </c:pt>
                <c:pt idx="347">
                  <c:v>24.646497329398652</c:v>
                </c:pt>
                <c:pt idx="348">
                  <c:v>24.645138730728451</c:v>
                </c:pt>
                <c:pt idx="349">
                  <c:v>24.643786908029938</c:v>
                </c:pt>
                <c:pt idx="350">
                  <c:v>24.642441823887658</c:v>
                </c:pt>
                <c:pt idx="351">
                  <c:v>24.641103110948386</c:v>
                </c:pt>
                <c:pt idx="352">
                  <c:v>24.639771099262596</c:v>
                </c:pt>
                <c:pt idx="353">
                  <c:v>24.638445829042105</c:v>
                </c:pt>
                <c:pt idx="354">
                  <c:v>24.637127002185615</c:v>
                </c:pt>
                <c:pt idx="355">
                  <c:v>24.635814662463819</c:v>
                </c:pt>
                <c:pt idx="356">
                  <c:v>24.634508899806679</c:v>
                </c:pt>
                <c:pt idx="357">
                  <c:v>24.63320938900824</c:v>
                </c:pt>
                <c:pt idx="358">
                  <c:v>24.631916548464933</c:v>
                </c:pt>
                <c:pt idx="359">
                  <c:v>24.630630004963479</c:v>
                </c:pt>
                <c:pt idx="360">
                  <c:v>24.629349639421871</c:v>
                </c:pt>
                <c:pt idx="361">
                  <c:v>24.62807566243297</c:v>
                </c:pt>
                <c:pt idx="362">
                  <c:v>24.626807933369918</c:v>
                </c:pt>
                <c:pt idx="363">
                  <c:v>24.625546876170429</c:v>
                </c:pt>
                <c:pt idx="364">
                  <c:v>24.624291796124062</c:v>
                </c:pt>
                <c:pt idx="365">
                  <c:v>24.623042853211079</c:v>
                </c:pt>
                <c:pt idx="366">
                  <c:v>24.621800319653786</c:v>
                </c:pt>
                <c:pt idx="367">
                  <c:v>24.620563845800447</c:v>
                </c:pt>
                <c:pt idx="368">
                  <c:v>24.619333228529108</c:v>
                </c:pt>
                <c:pt idx="369">
                  <c:v>24.61810911023063</c:v>
                </c:pt>
                <c:pt idx="370">
                  <c:v>24.616890725612269</c:v>
                </c:pt>
                <c:pt idx="371">
                  <c:v>24.615678281559301</c:v>
                </c:pt>
                <c:pt idx="372">
                  <c:v>24.614471924694197</c:v>
                </c:pt>
                <c:pt idx="373">
                  <c:v>24.613271884981234</c:v>
                </c:pt>
                <c:pt idx="374">
                  <c:v>24.612077594558524</c:v>
                </c:pt>
                <c:pt idx="375">
                  <c:v>24.610889217308177</c:v>
                </c:pt>
                <c:pt idx="376">
                  <c:v>24.60970668243305</c:v>
                </c:pt>
                <c:pt idx="377">
                  <c:v>24.608530244859121</c:v>
                </c:pt>
                <c:pt idx="378">
                  <c:v>24.607359486036511</c:v>
                </c:pt>
                <c:pt idx="379">
                  <c:v>24.606194424609988</c:v>
                </c:pt>
                <c:pt idx="380">
                  <c:v>24.60503496743971</c:v>
                </c:pt>
                <c:pt idx="381">
                  <c:v>24.603881449930771</c:v>
                </c:pt>
                <c:pt idx="382">
                  <c:v>24.602733716859817</c:v>
                </c:pt>
                <c:pt idx="383">
                  <c:v>24.601591588893992</c:v>
                </c:pt>
                <c:pt idx="384">
                  <c:v>24.600455036869221</c:v>
                </c:pt>
                <c:pt idx="385">
                  <c:v>24.599324533654219</c:v>
                </c:pt>
                <c:pt idx="386">
                  <c:v>24.598199296567756</c:v>
                </c:pt>
                <c:pt idx="387">
                  <c:v>24.597079729008076</c:v>
                </c:pt>
                <c:pt idx="388">
                  <c:v>24.595965822362064</c:v>
                </c:pt>
                <c:pt idx="389">
                  <c:v>24.594857464915716</c:v>
                </c:pt>
                <c:pt idx="390">
                  <c:v>24.593754417184073</c:v>
                </c:pt>
                <c:pt idx="391">
                  <c:v>24.592656757519666</c:v>
                </c:pt>
                <c:pt idx="392">
                  <c:v>24.591564802671023</c:v>
                </c:pt>
                <c:pt idx="393">
                  <c:v>24.590478120551285</c:v>
                </c:pt>
                <c:pt idx="394">
                  <c:v>24.589396724243993</c:v>
                </c:pt>
                <c:pt idx="395">
                  <c:v>24.588320888960602</c:v>
                </c:pt>
                <c:pt idx="396">
                  <c:v>24.587250114154727</c:v>
                </c:pt>
                <c:pt idx="397">
                  <c:v>24.586184806041782</c:v>
                </c:pt>
                <c:pt idx="398">
                  <c:v>24.585124653918434</c:v>
                </c:pt>
                <c:pt idx="399">
                  <c:v>24.584069914764452</c:v>
                </c:pt>
                <c:pt idx="400">
                  <c:v>24.583020404589131</c:v>
                </c:pt>
                <c:pt idx="401">
                  <c:v>24.581976187559519</c:v>
                </c:pt>
                <c:pt idx="402">
                  <c:v>24.580937066324463</c:v>
                </c:pt>
                <c:pt idx="403">
                  <c:v>24.57990301162846</c:v>
                </c:pt>
                <c:pt idx="404">
                  <c:v>24.578874148862518</c:v>
                </c:pt>
                <c:pt idx="405">
                  <c:v>24.57785029832937</c:v>
                </c:pt>
                <c:pt idx="406">
                  <c:v>24.57683171291043</c:v>
                </c:pt>
                <c:pt idx="407">
                  <c:v>24.575818107712106</c:v>
                </c:pt>
                <c:pt idx="408">
                  <c:v>24.574809497132165</c:v>
                </c:pt>
                <c:pt idx="409">
                  <c:v>24.573805725967478</c:v>
                </c:pt>
                <c:pt idx="410">
                  <c:v>24.572806898627267</c:v>
                </c:pt>
                <c:pt idx="411">
                  <c:v>24.571813417552548</c:v>
                </c:pt>
                <c:pt idx="412">
                  <c:v>24.570824591463847</c:v>
                </c:pt>
                <c:pt idx="413">
                  <c:v>24.569840754128464</c:v>
                </c:pt>
                <c:pt idx="414">
                  <c:v>24.568861857798385</c:v>
                </c:pt>
                <c:pt idx="415">
                  <c:v>24.5678874466788</c:v>
                </c:pt>
                <c:pt idx="416">
                  <c:v>24.566917990593875</c:v>
                </c:pt>
                <c:pt idx="417">
                  <c:v>24.565953393725437</c:v>
                </c:pt>
                <c:pt idx="418">
                  <c:v>24.564993502619515</c:v>
                </c:pt>
                <c:pt idx="419">
                  <c:v>24.56403805519118</c:v>
                </c:pt>
                <c:pt idx="420">
                  <c:v>24.56308741063161</c:v>
                </c:pt>
                <c:pt idx="421">
                  <c:v>24.562141433904742</c:v>
                </c:pt>
                <c:pt idx="422">
                  <c:v>24.561200248965751</c:v>
                </c:pt>
                <c:pt idx="423">
                  <c:v>24.56026369821365</c:v>
                </c:pt>
                <c:pt idx="424">
                  <c:v>24.559331389776659</c:v>
                </c:pt>
                <c:pt idx="425">
                  <c:v>24.558403705740677</c:v>
                </c:pt>
                <c:pt idx="426">
                  <c:v>24.557480917107988</c:v>
                </c:pt>
                <c:pt idx="427">
                  <c:v>24.556562460948289</c:v>
                </c:pt>
                <c:pt idx="428">
                  <c:v>24.555648635567586</c:v>
                </c:pt>
                <c:pt idx="429">
                  <c:v>24.554739176135012</c:v>
                </c:pt>
                <c:pt idx="430">
                  <c:v>24.55383403366562</c:v>
                </c:pt>
                <c:pt idx="431">
                  <c:v>24.552933479319577</c:v>
                </c:pt>
                <c:pt idx="432">
                  <c:v>24.552037144790297</c:v>
                </c:pt>
                <c:pt idx="433">
                  <c:v>24.55114523610985</c:v>
                </c:pt>
                <c:pt idx="434">
                  <c:v>24.550257774495321</c:v>
                </c:pt>
                <c:pt idx="435">
                  <c:v>24.549374365743301</c:v>
                </c:pt>
                <c:pt idx="436">
                  <c:v>24.548495216497543</c:v>
                </c:pt>
                <c:pt idx="437">
                  <c:v>24.547620537703242</c:v>
                </c:pt>
                <c:pt idx="438">
                  <c:v>24.546750017845067</c:v>
                </c:pt>
                <c:pt idx="439">
                  <c:v>24.545883828807167</c:v>
                </c:pt>
                <c:pt idx="440">
                  <c:v>24.545021361185707</c:v>
                </c:pt>
                <c:pt idx="441">
                  <c:v>24.544163360044386</c:v>
                </c:pt>
                <c:pt idx="442">
                  <c:v>24.543309200371784</c:v>
                </c:pt>
                <c:pt idx="443">
                  <c:v>24.542459279654995</c:v>
                </c:pt>
                <c:pt idx="444">
                  <c:v>24.541613314064289</c:v>
                </c:pt>
                <c:pt idx="445">
                  <c:v>24.540771534714118</c:v>
                </c:pt>
                <c:pt idx="446">
                  <c:v>24.539933570107181</c:v>
                </c:pt>
                <c:pt idx="447">
                  <c:v>24.539099496354858</c:v>
                </c:pt>
                <c:pt idx="448">
                  <c:v>24.538269676556627</c:v>
                </c:pt>
                <c:pt idx="449">
                  <c:v>24.537443330559185</c:v>
                </c:pt>
                <c:pt idx="450">
                  <c:v>24.536621028948343</c:v>
                </c:pt>
                <c:pt idx="451">
                  <c:v>24.535802726767198</c:v>
                </c:pt>
                <c:pt idx="452">
                  <c:v>24.534988176620573</c:v>
                </c:pt>
                <c:pt idx="453">
                  <c:v>24.534177500767193</c:v>
                </c:pt>
                <c:pt idx="454">
                  <c:v>24.533370330636878</c:v>
                </c:pt>
                <c:pt idx="455">
                  <c:v>24.532566910094442</c:v>
                </c:pt>
                <c:pt idx="456">
                  <c:v>24.531767173559007</c:v>
                </c:pt>
                <c:pt idx="457">
                  <c:v>24.530971261567846</c:v>
                </c:pt>
                <c:pt idx="458">
                  <c:v>24.530178778504204</c:v>
                </c:pt>
                <c:pt idx="459">
                  <c:v>24.529389805051611</c:v>
                </c:pt>
                <c:pt idx="460">
                  <c:v>24.528604843199066</c:v>
                </c:pt>
                <c:pt idx="461">
                  <c:v>24.527823353842422</c:v>
                </c:pt>
                <c:pt idx="462">
                  <c:v>24.527045388955255</c:v>
                </c:pt>
                <c:pt idx="463">
                  <c:v>24.526270896538936</c:v>
                </c:pt>
                <c:pt idx="464">
                  <c:v>24.525499720654299</c:v>
                </c:pt>
                <c:pt idx="465">
                  <c:v>24.524732129884118</c:v>
                </c:pt>
                <c:pt idx="466">
                  <c:v>24.523967877211717</c:v>
                </c:pt>
                <c:pt idx="467">
                  <c:v>24.523206846643397</c:v>
                </c:pt>
                <c:pt idx="468">
                  <c:v>24.522449310252014</c:v>
                </c:pt>
                <c:pt idx="469">
                  <c:v>24.521695084841998</c:v>
                </c:pt>
                <c:pt idx="470">
                  <c:v>24.520943816019706</c:v>
                </c:pt>
                <c:pt idx="471">
                  <c:v>24.520195945172045</c:v>
                </c:pt>
                <c:pt idx="472">
                  <c:v>24.519451462960465</c:v>
                </c:pt>
                <c:pt idx="473">
                  <c:v>24.518710079274001</c:v>
                </c:pt>
                <c:pt idx="474">
                  <c:v>24.517971935015108</c:v>
                </c:pt>
                <c:pt idx="475">
                  <c:v>24.517236845349</c:v>
                </c:pt>
                <c:pt idx="476">
                  <c:v>24.5165051450007</c:v>
                </c:pt>
                <c:pt idx="477">
                  <c:v>24.515776196159962</c:v>
                </c:pt>
                <c:pt idx="478">
                  <c:v>24.515050506526439</c:v>
                </c:pt>
                <c:pt idx="479">
                  <c:v>24.514327314350854</c:v>
                </c:pt>
                <c:pt idx="480">
                  <c:v>24.513607335040323</c:v>
                </c:pt>
                <c:pt idx="481">
                  <c:v>24.512890427599306</c:v>
                </c:pt>
                <c:pt idx="482">
                  <c:v>24.512176323093293</c:v>
                </c:pt>
                <c:pt idx="483">
                  <c:v>24.51146505519587</c:v>
                </c:pt>
                <c:pt idx="484">
                  <c:v>24.510756883284817</c:v>
                </c:pt>
                <c:pt idx="485">
                  <c:v>24.510051135700813</c:v>
                </c:pt>
                <c:pt idx="486">
                  <c:v>24.50934848217095</c:v>
                </c:pt>
                <c:pt idx="487">
                  <c:v>24.508648310782768</c:v>
                </c:pt>
                <c:pt idx="488">
                  <c:v>24.507950927384488</c:v>
                </c:pt>
                <c:pt idx="489">
                  <c:v>24.507256087025684</c:v>
                </c:pt>
                <c:pt idx="490">
                  <c:v>24.506563858739771</c:v>
                </c:pt>
                <c:pt idx="491">
                  <c:v>24.505874038579424</c:v>
                </c:pt>
                <c:pt idx="492">
                  <c:v>24.50518693304717</c:v>
                </c:pt>
                <c:pt idx="493">
                  <c:v>24.504502248835465</c:v>
                </c:pt>
                <c:pt idx="494">
                  <c:v>24.503820142398475</c:v>
                </c:pt>
                <c:pt idx="495">
                  <c:v>24.503140450764565</c:v>
                </c:pt>
                <c:pt idx="496">
                  <c:v>24.502462987235134</c:v>
                </c:pt>
                <c:pt idx="497">
                  <c:v>24.501788125033027</c:v>
                </c:pt>
                <c:pt idx="498">
                  <c:v>24.50111535300293</c:v>
                </c:pt>
                <c:pt idx="499">
                  <c:v>24.500445107651572</c:v>
                </c:pt>
                <c:pt idx="500">
                  <c:v>24.499777032188106</c:v>
                </c:pt>
                <c:pt idx="501">
                  <c:v>24.499111024534031</c:v>
                </c:pt>
                <c:pt idx="502">
                  <c:v>24.498447456111681</c:v>
                </c:pt>
                <c:pt idx="503">
                  <c:v>24.497786053153437</c:v>
                </c:pt>
                <c:pt idx="504">
                  <c:v>24.497126480880208</c:v>
                </c:pt>
                <c:pt idx="505">
                  <c:v>24.496469152374171</c:v>
                </c:pt>
                <c:pt idx="506">
                  <c:v>24.495813537826756</c:v>
                </c:pt>
                <c:pt idx="507">
                  <c:v>24.495160395281452</c:v>
                </c:pt>
                <c:pt idx="508">
                  <c:v>24.494509064102164</c:v>
                </c:pt>
                <c:pt idx="509">
                  <c:v>24.493859402959536</c:v>
                </c:pt>
                <c:pt idx="510">
                  <c:v>24.493211567843954</c:v>
                </c:pt>
                <c:pt idx="511">
                  <c:v>24.492565909282458</c:v>
                </c:pt>
                <c:pt idx="512">
                  <c:v>24.491922068331249</c:v>
                </c:pt>
                <c:pt idx="513">
                  <c:v>24.491280012300543</c:v>
                </c:pt>
                <c:pt idx="514">
                  <c:v>24.490639621607468</c:v>
                </c:pt>
                <c:pt idx="515">
                  <c:v>24.490001114917046</c:v>
                </c:pt>
                <c:pt idx="516">
                  <c:v>24.489364031257072</c:v>
                </c:pt>
                <c:pt idx="517">
                  <c:v>24.488728594706583</c:v>
                </c:pt>
                <c:pt idx="518">
                  <c:v>24.488095005252788</c:v>
                </c:pt>
                <c:pt idx="519">
                  <c:v>24.487462841622385</c:v>
                </c:pt>
                <c:pt idx="520">
                  <c:v>24.486832394906592</c:v>
                </c:pt>
                <c:pt idx="521">
                  <c:v>24.48620311963208</c:v>
                </c:pt>
                <c:pt idx="522">
                  <c:v>24.485575410517743</c:v>
                </c:pt>
                <c:pt idx="523">
                  <c:v>24.484949172791936</c:v>
                </c:pt>
                <c:pt idx="524">
                  <c:v>24.484324485536153</c:v>
                </c:pt>
                <c:pt idx="525">
                  <c:v>24.483701315460689</c:v>
                </c:pt>
                <c:pt idx="526">
                  <c:v>24.483079337288991</c:v>
                </c:pt>
                <c:pt idx="527">
                  <c:v>24.482458844930779</c:v>
                </c:pt>
                <c:pt idx="528">
                  <c:v>24.48183976728501</c:v>
                </c:pt>
                <c:pt idx="529">
                  <c:v>24.481221953522855</c:v>
                </c:pt>
                <c:pt idx="530">
                  <c:v>24.480605080273648</c:v>
                </c:pt>
                <c:pt idx="531">
                  <c:v>24.479989534020604</c:v>
                </c:pt>
                <c:pt idx="532">
                  <c:v>24.479375208227264</c:v>
                </c:pt>
                <c:pt idx="533">
                  <c:v>24.47876208314133</c:v>
                </c:pt>
                <c:pt idx="534">
                  <c:v>24.478150295305003</c:v>
                </c:pt>
                <c:pt idx="535">
                  <c:v>24.477539596453362</c:v>
                </c:pt>
                <c:pt idx="536">
                  <c:v>24.476930380056693</c:v>
                </c:pt>
                <c:pt idx="537">
                  <c:v>24.476321995557615</c:v>
                </c:pt>
                <c:pt idx="538">
                  <c:v>24.475714585081601</c:v>
                </c:pt>
                <c:pt idx="539">
                  <c:v>24.475108402091113</c:v>
                </c:pt>
                <c:pt idx="540">
                  <c:v>24.474503291826107</c:v>
                </c:pt>
                <c:pt idx="541">
                  <c:v>24.473899491855292</c:v>
                </c:pt>
                <c:pt idx="542">
                  <c:v>24.473296964655511</c:v>
                </c:pt>
                <c:pt idx="543">
                  <c:v>24.472695434785297</c:v>
                </c:pt>
                <c:pt idx="544">
                  <c:v>24.472095295760443</c:v>
                </c:pt>
                <c:pt idx="545">
                  <c:v>24.471495847878035</c:v>
                </c:pt>
                <c:pt idx="546">
                  <c:v>24.470898050215393</c:v>
                </c:pt>
                <c:pt idx="547">
                  <c:v>24.470301664281845</c:v>
                </c:pt>
                <c:pt idx="548">
                  <c:v>24.469706776240727</c:v>
                </c:pt>
                <c:pt idx="549">
                  <c:v>24.469113384907317</c:v>
                </c:pt>
                <c:pt idx="550">
                  <c:v>24.468520997460754</c:v>
                </c:pt>
                <c:pt idx="551">
                  <c:v>24.467930105834636</c:v>
                </c:pt>
                <c:pt idx="552">
                  <c:v>24.467340602936005</c:v>
                </c:pt>
                <c:pt idx="553">
                  <c:v>24.466752681043939</c:v>
                </c:pt>
                <c:pt idx="554">
                  <c:v>24.466165912256265</c:v>
                </c:pt>
                <c:pt idx="555">
                  <c:v>24.465580488207149</c:v>
                </c:pt>
                <c:pt idx="556">
                  <c:v>24.464996710034637</c:v>
                </c:pt>
                <c:pt idx="557">
                  <c:v>24.464414426638815</c:v>
                </c:pt>
                <c:pt idx="558">
                  <c:v>24.463833467800647</c:v>
                </c:pt>
                <c:pt idx="559">
                  <c:v>24.463254005390084</c:v>
                </c:pt>
                <c:pt idx="560">
                  <c:v>24.462675803662453</c:v>
                </c:pt>
                <c:pt idx="561">
                  <c:v>24.462099184126249</c:v>
                </c:pt>
                <c:pt idx="562">
                  <c:v>24.461523891860551</c:v>
                </c:pt>
                <c:pt idx="563">
                  <c:v>24.46095007700016</c:v>
                </c:pt>
                <c:pt idx="564">
                  <c:v>24.460377675350557</c:v>
                </c:pt>
                <c:pt idx="565">
                  <c:v>24.459806621022377</c:v>
                </c:pt>
                <c:pt idx="566">
                  <c:v>24.459236791282883</c:v>
                </c:pt>
                <c:pt idx="567">
                  <c:v>24.458668717591063</c:v>
                </c:pt>
                <c:pt idx="568">
                  <c:v>24.458101888011033</c:v>
                </c:pt>
                <c:pt idx="569">
                  <c:v>24.457536389589077</c:v>
                </c:pt>
                <c:pt idx="570">
                  <c:v>24.456972648675475</c:v>
                </c:pt>
                <c:pt idx="571">
                  <c:v>24.456410069889426</c:v>
                </c:pt>
                <c:pt idx="572">
                  <c:v>24.45584905707053</c:v>
                </c:pt>
                <c:pt idx="573">
                  <c:v>24.455289548315573</c:v>
                </c:pt>
                <c:pt idx="574">
                  <c:v>24.454731240735114</c:v>
                </c:pt>
                <c:pt idx="575">
                  <c:v>24.454174522554577</c:v>
                </c:pt>
                <c:pt idx="576">
                  <c:v>24.453619223447401</c:v>
                </c:pt>
                <c:pt idx="577">
                  <c:v>24.45306500087937</c:v>
                </c:pt>
                <c:pt idx="578">
                  <c:v>24.452512347192616</c:v>
                </c:pt>
                <c:pt idx="579">
                  <c:v>24.451961216999301</c:v>
                </c:pt>
                <c:pt idx="580">
                  <c:v>24.451411655816145</c:v>
                </c:pt>
                <c:pt idx="581">
                  <c:v>24.450863278868212</c:v>
                </c:pt>
                <c:pt idx="582">
                  <c:v>24.45031627929318</c:v>
                </c:pt>
                <c:pt idx="583">
                  <c:v>24.449770804110933</c:v>
                </c:pt>
                <c:pt idx="584">
                  <c:v>24.449226426373894</c:v>
                </c:pt>
                <c:pt idx="585">
                  <c:v>24.448683851309799</c:v>
                </c:pt>
                <c:pt idx="586">
                  <c:v>24.448142524483551</c:v>
                </c:pt>
                <c:pt idx="587">
                  <c:v>24.447602719608813</c:v>
                </c:pt>
                <c:pt idx="588">
                  <c:v>24.447064227793987</c:v>
                </c:pt>
                <c:pt idx="589">
                  <c:v>24.446527258847532</c:v>
                </c:pt>
                <c:pt idx="590">
                  <c:v>24.445991621484705</c:v>
                </c:pt>
                <c:pt idx="591">
                  <c:v>24.445457313406912</c:v>
                </c:pt>
                <c:pt idx="592">
                  <c:v>24.444924420203353</c:v>
                </c:pt>
                <c:pt idx="593">
                  <c:v>24.444393217041615</c:v>
                </c:pt>
                <c:pt idx="594">
                  <c:v>24.443863321782889</c:v>
                </c:pt>
                <c:pt idx="595">
                  <c:v>24.443334752563729</c:v>
                </c:pt>
                <c:pt idx="596">
                  <c:v>24.44280759436095</c:v>
                </c:pt>
                <c:pt idx="597">
                  <c:v>24.442281930848853</c:v>
                </c:pt>
                <c:pt idx="598">
                  <c:v>24.441757864948595</c:v>
                </c:pt>
                <c:pt idx="599">
                  <c:v>24.441235014032735</c:v>
                </c:pt>
                <c:pt idx="600">
                  <c:v>24.440713652711406</c:v>
                </c:pt>
                <c:pt idx="601">
                  <c:v>24.440193675916348</c:v>
                </c:pt>
                <c:pt idx="602">
                  <c:v>24.439675205677432</c:v>
                </c:pt>
                <c:pt idx="603">
                  <c:v>24.439157794675008</c:v>
                </c:pt>
                <c:pt idx="604">
                  <c:v>24.438641781990064</c:v>
                </c:pt>
                <c:pt idx="605">
                  <c:v>24.438127165231535</c:v>
                </c:pt>
                <c:pt idx="606">
                  <c:v>24.437614133563574</c:v>
                </c:pt>
                <c:pt idx="607">
                  <c:v>24.437102644838454</c:v>
                </c:pt>
                <c:pt idx="608">
                  <c:v>24.436592377122111</c:v>
                </c:pt>
                <c:pt idx="609">
                  <c:v>24.436083667488372</c:v>
                </c:pt>
                <c:pt idx="610">
                  <c:v>24.435576258531878</c:v>
                </c:pt>
                <c:pt idx="611">
                  <c:v>24.435070147920896</c:v>
                </c:pt>
                <c:pt idx="612">
                  <c:v>24.434565418788274</c:v>
                </c:pt>
                <c:pt idx="613">
                  <c:v>24.434061814805073</c:v>
                </c:pt>
                <c:pt idx="614">
                  <c:v>24.433559691489616</c:v>
                </c:pt>
                <c:pt idx="615">
                  <c:v>24.43305917684312</c:v>
                </c:pt>
                <c:pt idx="616">
                  <c:v>24.432559843826763</c:v>
                </c:pt>
                <c:pt idx="617">
                  <c:v>24.432062068416858</c:v>
                </c:pt>
                <c:pt idx="618">
                  <c:v>24.431565638890142</c:v>
                </c:pt>
                <c:pt idx="619">
                  <c:v>24.431070570066183</c:v>
                </c:pt>
                <c:pt idx="620">
                  <c:v>24.430576858651886</c:v>
                </c:pt>
                <c:pt idx="621">
                  <c:v>24.430084352705119</c:v>
                </c:pt>
                <c:pt idx="622">
                  <c:v>24.429593216751027</c:v>
                </c:pt>
                <c:pt idx="623">
                  <c:v>24.429103409962469</c:v>
                </c:pt>
                <c:pt idx="624">
                  <c:v>24.428614882377243</c:v>
                </c:pt>
                <c:pt idx="625">
                  <c:v>24.428127781202335</c:v>
                </c:pt>
                <c:pt idx="626">
                  <c:v>24.427642167441906</c:v>
                </c:pt>
                <c:pt idx="627">
                  <c:v>24.427157630517954</c:v>
                </c:pt>
                <c:pt idx="628">
                  <c:v>24.426674763575942</c:v>
                </c:pt>
                <c:pt idx="629">
                  <c:v>24.426193052301102</c:v>
                </c:pt>
                <c:pt idx="630">
                  <c:v>24.425712661023478</c:v>
                </c:pt>
                <c:pt idx="631">
                  <c:v>24.42523356747007</c:v>
                </c:pt>
                <c:pt idx="632">
                  <c:v>24.424755655682091</c:v>
                </c:pt>
                <c:pt idx="633">
                  <c:v>24.424279200840019</c:v>
                </c:pt>
                <c:pt idx="634">
                  <c:v>24.423804068256391</c:v>
                </c:pt>
                <c:pt idx="635">
                  <c:v>24.423330040876024</c:v>
                </c:pt>
                <c:pt idx="636">
                  <c:v>24.422857560420542</c:v>
                </c:pt>
                <c:pt idx="637">
                  <c:v>24.422386282690482</c:v>
                </c:pt>
                <c:pt idx="638">
                  <c:v>24.421916370720478</c:v>
                </c:pt>
                <c:pt idx="639">
                  <c:v>24.421447801938236</c:v>
                </c:pt>
                <c:pt idx="640">
                  <c:v>24.420980417635757</c:v>
                </c:pt>
                <c:pt idx="641">
                  <c:v>24.420514235603804</c:v>
                </c:pt>
                <c:pt idx="642">
                  <c:v>24.420049549067073</c:v>
                </c:pt>
                <c:pt idx="643">
                  <c:v>24.41958579687606</c:v>
                </c:pt>
                <c:pt idx="644">
                  <c:v>24.419123466513174</c:v>
                </c:pt>
                <c:pt idx="645">
                  <c:v>24.418662398958325</c:v>
                </c:pt>
                <c:pt idx="646">
                  <c:v>24.41820252987311</c:v>
                </c:pt>
                <c:pt idx="647">
                  <c:v>24.417743656805527</c:v>
                </c:pt>
                <c:pt idx="648">
                  <c:v>24.417286415422222</c:v>
                </c:pt>
                <c:pt idx="649">
                  <c:v>24.416830243219209</c:v>
                </c:pt>
                <c:pt idx="650">
                  <c:v>24.416375285280065</c:v>
                </c:pt>
                <c:pt idx="651">
                  <c:v>24.415921599828053</c:v>
                </c:pt>
                <c:pt idx="652">
                  <c:v>24.415468879904502</c:v>
                </c:pt>
                <c:pt idx="653">
                  <c:v>24.415017184823004</c:v>
                </c:pt>
                <c:pt idx="654">
                  <c:v>24.414567102430443</c:v>
                </c:pt>
                <c:pt idx="655">
                  <c:v>24.41411826677718</c:v>
                </c:pt>
                <c:pt idx="656">
                  <c:v>24.413670455467631</c:v>
                </c:pt>
                <c:pt idx="657">
                  <c:v>24.413223663735902</c:v>
                </c:pt>
                <c:pt idx="658">
                  <c:v>24.412778163590424</c:v>
                </c:pt>
                <c:pt idx="659">
                  <c:v>24.412333818610133</c:v>
                </c:pt>
                <c:pt idx="660">
                  <c:v>24.411890557137397</c:v>
                </c:pt>
                <c:pt idx="661">
                  <c:v>24.411448417737866</c:v>
                </c:pt>
                <c:pt idx="662">
                  <c:v>24.411007498443976</c:v>
                </c:pt>
                <c:pt idx="663">
                  <c:v>24.410567814597393</c:v>
                </c:pt>
                <c:pt idx="664">
                  <c:v>24.410129019576043</c:v>
                </c:pt>
                <c:pt idx="665">
                  <c:v>24.409691151900368</c:v>
                </c:pt>
                <c:pt idx="666">
                  <c:v>24.409254886000959</c:v>
                </c:pt>
                <c:pt idx="667">
                  <c:v>24.408819490899301</c:v>
                </c:pt>
                <c:pt idx="668">
                  <c:v>24.408385110782813</c:v>
                </c:pt>
                <c:pt idx="669">
                  <c:v>24.407951804467071</c:v>
                </c:pt>
                <c:pt idx="670">
                  <c:v>24.40751958554662</c:v>
                </c:pt>
                <c:pt idx="671">
                  <c:v>24.407088618981739</c:v>
                </c:pt>
                <c:pt idx="672">
                  <c:v>24.406658493527914</c:v>
                </c:pt>
                <c:pt idx="673">
                  <c:v>24.40622960945149</c:v>
                </c:pt>
                <c:pt idx="674">
                  <c:v>24.405801874358687</c:v>
                </c:pt>
                <c:pt idx="675">
                  <c:v>24.405374858942498</c:v>
                </c:pt>
                <c:pt idx="676">
                  <c:v>24.404949152775377</c:v>
                </c:pt>
                <c:pt idx="677">
                  <c:v>24.404524664392131</c:v>
                </c:pt>
                <c:pt idx="678">
                  <c:v>24.40410111398662</c:v>
                </c:pt>
                <c:pt idx="679">
                  <c:v>24.403678685960031</c:v>
                </c:pt>
                <c:pt idx="680">
                  <c:v>24.403256970369757</c:v>
                </c:pt>
                <c:pt idx="681">
                  <c:v>24.4028364527713</c:v>
                </c:pt>
                <c:pt idx="682">
                  <c:v>24.402416892113258</c:v>
                </c:pt>
                <c:pt idx="683">
                  <c:v>24.401998328747151</c:v>
                </c:pt>
                <c:pt idx="684">
                  <c:v>24.401580693280216</c:v>
                </c:pt>
                <c:pt idx="685">
                  <c:v>24.401164405335923</c:v>
                </c:pt>
                <c:pt idx="686">
                  <c:v>24.400749016455439</c:v>
                </c:pt>
                <c:pt idx="687">
                  <c:v>24.400334711158834</c:v>
                </c:pt>
                <c:pt idx="688">
                  <c:v>24.399921315543654</c:v>
                </c:pt>
                <c:pt idx="689">
                  <c:v>24.399508908721199</c:v>
                </c:pt>
                <c:pt idx="690">
                  <c:v>24.399097593784816</c:v>
                </c:pt>
                <c:pt idx="691">
                  <c:v>24.398686834805797</c:v>
                </c:pt>
                <c:pt idx="692">
                  <c:v>24.398277137770705</c:v>
                </c:pt>
                <c:pt idx="693">
                  <c:v>24.397868753929146</c:v>
                </c:pt>
                <c:pt idx="694">
                  <c:v>24.397461085373291</c:v>
                </c:pt>
                <c:pt idx="695">
                  <c:v>24.39705448669136</c:v>
                </c:pt>
                <c:pt idx="696">
                  <c:v>24.39664874295763</c:v>
                </c:pt>
                <c:pt idx="697">
                  <c:v>24.396243956245701</c:v>
                </c:pt>
                <c:pt idx="698">
                  <c:v>24.395840017740039</c:v>
                </c:pt>
                <c:pt idx="699">
                  <c:v>24.395437368611258</c:v>
                </c:pt>
                <c:pt idx="700">
                  <c:v>24.395035513957041</c:v>
                </c:pt>
                <c:pt idx="701">
                  <c:v>24.394634836800357</c:v>
                </c:pt>
                <c:pt idx="702">
                  <c:v>24.394235117843724</c:v>
                </c:pt>
                <c:pt idx="703">
                  <c:v>24.393836058122183</c:v>
                </c:pt>
                <c:pt idx="704">
                  <c:v>24.39343794895122</c:v>
                </c:pt>
                <c:pt idx="705">
                  <c:v>24.393040935616444</c:v>
                </c:pt>
                <c:pt idx="706">
                  <c:v>24.392644504598145</c:v>
                </c:pt>
                <c:pt idx="707">
                  <c:v>24.392249311533536</c:v>
                </c:pt>
                <c:pt idx="708">
                  <c:v>24.391854883013202</c:v>
                </c:pt>
                <c:pt idx="709">
                  <c:v>24.391461427657489</c:v>
                </c:pt>
                <c:pt idx="710">
                  <c:v>24.391068727690065</c:v>
                </c:pt>
                <c:pt idx="711">
                  <c:v>24.390677098515244</c:v>
                </c:pt>
                <c:pt idx="712">
                  <c:v>24.390286128360657</c:v>
                </c:pt>
                <c:pt idx="713">
                  <c:v>24.389895962387417</c:v>
                </c:pt>
                <c:pt idx="714">
                  <c:v>24.389507085166596</c:v>
                </c:pt>
                <c:pt idx="715">
                  <c:v>24.389119086648513</c:v>
                </c:pt>
                <c:pt idx="716">
                  <c:v>24.388731771171631</c:v>
                </c:pt>
                <c:pt idx="717">
                  <c:v>24.388345364257983</c:v>
                </c:pt>
                <c:pt idx="718">
                  <c:v>24.387959714703488</c:v>
                </c:pt>
                <c:pt idx="719">
                  <c:v>24.387575091551383</c:v>
                </c:pt>
                <c:pt idx="720">
                  <c:v>24.387191318413006</c:v>
                </c:pt>
                <c:pt idx="721">
                  <c:v>24.386808390318734</c:v>
                </c:pt>
                <c:pt idx="722">
                  <c:v>24.386426045020151</c:v>
                </c:pt>
                <c:pt idx="723">
                  <c:v>24.386044722562339</c:v>
                </c:pt>
                <c:pt idx="724">
                  <c:v>24.385664206367537</c:v>
                </c:pt>
                <c:pt idx="725">
                  <c:v>24.38528444453511</c:v>
                </c:pt>
                <c:pt idx="726">
                  <c:v>24.384905475364437</c:v>
                </c:pt>
                <c:pt idx="727">
                  <c:v>24.384527207068491</c:v>
                </c:pt>
                <c:pt idx="728">
                  <c:v>24.384149947901992</c:v>
                </c:pt>
                <c:pt idx="729">
                  <c:v>24.383773377172016</c:v>
                </c:pt>
                <c:pt idx="730">
                  <c:v>24.383397676665336</c:v>
                </c:pt>
                <c:pt idx="731">
                  <c:v>24.383022566224916</c:v>
                </c:pt>
                <c:pt idx="732">
                  <c:v>24.382648354289145</c:v>
                </c:pt>
                <c:pt idx="733">
                  <c:v>24.382275123294029</c:v>
                </c:pt>
                <c:pt idx="734">
                  <c:v>24.381902587496228</c:v>
                </c:pt>
                <c:pt idx="735">
                  <c:v>24.381530721079653</c:v>
                </c:pt>
                <c:pt idx="736">
                  <c:v>24.381159347557102</c:v>
                </c:pt>
                <c:pt idx="737">
                  <c:v>24.380789056727846</c:v>
                </c:pt>
                <c:pt idx="738">
                  <c:v>24.380419311915215</c:v>
                </c:pt>
                <c:pt idx="739">
                  <c:v>24.380050404370376</c:v>
                </c:pt>
                <c:pt idx="740">
                  <c:v>24.379682136533027</c:v>
                </c:pt>
                <c:pt idx="741">
                  <c:v>24.379314440378849</c:v>
                </c:pt>
                <c:pt idx="742">
                  <c:v>24.378947675185024</c:v>
                </c:pt>
                <c:pt idx="743">
                  <c:v>24.378581706479569</c:v>
                </c:pt>
                <c:pt idx="744">
                  <c:v>24.378216444339348</c:v>
                </c:pt>
                <c:pt idx="745">
                  <c:v>24.377851733908344</c:v>
                </c:pt>
                <c:pt idx="746">
                  <c:v>24.377487720414663</c:v>
                </c:pt>
                <c:pt idx="747">
                  <c:v>24.377124550808112</c:v>
                </c:pt>
                <c:pt idx="748">
                  <c:v>24.37676217527375</c:v>
                </c:pt>
                <c:pt idx="749">
                  <c:v>24.376400229371413</c:v>
                </c:pt>
                <c:pt idx="750">
                  <c:v>24.376039153406648</c:v>
                </c:pt>
                <c:pt idx="751">
                  <c:v>24.37567841420011</c:v>
                </c:pt>
                <c:pt idx="752">
                  <c:v>24.375318563033723</c:v>
                </c:pt>
                <c:pt idx="753">
                  <c:v>24.374959315180362</c:v>
                </c:pt>
                <c:pt idx="754">
                  <c:v>24.374600817265268</c:v>
                </c:pt>
                <c:pt idx="755">
                  <c:v>24.374242747202935</c:v>
                </c:pt>
                <c:pt idx="756">
                  <c:v>24.373885484378317</c:v>
                </c:pt>
                <c:pt idx="757">
                  <c:v>24.373528941897231</c:v>
                </c:pt>
                <c:pt idx="758">
                  <c:v>24.373172987182016</c:v>
                </c:pt>
                <c:pt idx="759">
                  <c:v>24.372817852080271</c:v>
                </c:pt>
                <c:pt idx="760">
                  <c:v>24.372463107578302</c:v>
                </c:pt>
                <c:pt idx="761">
                  <c:v>24.372109112094687</c:v>
                </c:pt>
                <c:pt idx="762">
                  <c:v>24.371755906265065</c:v>
                </c:pt>
                <c:pt idx="763">
                  <c:v>24.371403273463972</c:v>
                </c:pt>
                <c:pt idx="764">
                  <c:v>24.37105108574525</c:v>
                </c:pt>
                <c:pt idx="765">
                  <c:v>24.370699615653667</c:v>
                </c:pt>
                <c:pt idx="766">
                  <c:v>24.370348605176297</c:v>
                </c:pt>
                <c:pt idx="767">
                  <c:v>24.369998412723913</c:v>
                </c:pt>
                <c:pt idx="768">
                  <c:v>24.369648739760784</c:v>
                </c:pt>
                <c:pt idx="769">
                  <c:v>24.369299860087267</c:v>
                </c:pt>
                <c:pt idx="770">
                  <c:v>24.368951685702111</c:v>
                </c:pt>
                <c:pt idx="771">
                  <c:v>24.368604194700975</c:v>
                </c:pt>
                <c:pt idx="772">
                  <c:v>24.368256980200403</c:v>
                </c:pt>
                <c:pt idx="773">
                  <c:v>24.367910803920296</c:v>
                </c:pt>
                <c:pt idx="774">
                  <c:v>24.367565004995701</c:v>
                </c:pt>
                <c:pt idx="775">
                  <c:v>24.367219880439986</c:v>
                </c:pt>
                <c:pt idx="776">
                  <c:v>24.366875297487599</c:v>
                </c:pt>
                <c:pt idx="777">
                  <c:v>24.366531318908752</c:v>
                </c:pt>
                <c:pt idx="778">
                  <c:v>24.366187943027512</c:v>
                </c:pt>
                <c:pt idx="779">
                  <c:v>24.365845338379852</c:v>
                </c:pt>
                <c:pt idx="780">
                  <c:v>24.365503332218513</c:v>
                </c:pt>
                <c:pt idx="781">
                  <c:v>24.365161517592075</c:v>
                </c:pt>
                <c:pt idx="782">
                  <c:v>24.364820637192125</c:v>
                </c:pt>
                <c:pt idx="783">
                  <c:v>24.364480243442362</c:v>
                </c:pt>
                <c:pt idx="784">
                  <c:v>24.364140673963188</c:v>
                </c:pt>
                <c:pt idx="785">
                  <c:v>24.36380137280004</c:v>
                </c:pt>
                <c:pt idx="786">
                  <c:v>24.363462807707631</c:v>
                </c:pt>
                <c:pt idx="787">
                  <c:v>24.363124591496362</c:v>
                </c:pt>
                <c:pt idx="788">
                  <c:v>24.362787042597731</c:v>
                </c:pt>
                <c:pt idx="789">
                  <c:v>24.362450072316271</c:v>
                </c:pt>
                <c:pt idx="790">
                  <c:v>24.362113764493266</c:v>
                </c:pt>
                <c:pt idx="791">
                  <c:v>24.361777967165075</c:v>
                </c:pt>
                <c:pt idx="792">
                  <c:v>24.361442722563563</c:v>
                </c:pt>
                <c:pt idx="793">
                  <c:v>24.361108302630491</c:v>
                </c:pt>
                <c:pt idx="794">
                  <c:v>24.360774279973185</c:v>
                </c:pt>
                <c:pt idx="795">
                  <c:v>24.36044080405199</c:v>
                </c:pt>
                <c:pt idx="796">
                  <c:v>24.360107890948544</c:v>
                </c:pt>
                <c:pt idx="797">
                  <c:v>24.359775302825803</c:v>
                </c:pt>
                <c:pt idx="798">
                  <c:v>24.359443292768141</c:v>
                </c:pt>
                <c:pt idx="799">
                  <c:v>24.359112156424999</c:v>
                </c:pt>
                <c:pt idx="800">
                  <c:v>24.358781422295785</c:v>
                </c:pt>
                <c:pt idx="801">
                  <c:v>24.358451367167433</c:v>
                </c:pt>
                <c:pt idx="802">
                  <c:v>24.358121728404434</c:v>
                </c:pt>
                <c:pt idx="803">
                  <c:v>24.357792632315473</c:v>
                </c:pt>
                <c:pt idx="804">
                  <c:v>24.357464034822563</c:v>
                </c:pt>
                <c:pt idx="805">
                  <c:v>24.357136162525975</c:v>
                </c:pt>
                <c:pt idx="806">
                  <c:v>24.356808483466185</c:v>
                </c:pt>
                <c:pt idx="807">
                  <c:v>24.356481397889567</c:v>
                </c:pt>
                <c:pt idx="808">
                  <c:v>24.35615470756634</c:v>
                </c:pt>
                <c:pt idx="809">
                  <c:v>24.355828687707643</c:v>
                </c:pt>
                <c:pt idx="810">
                  <c:v>24.355503354612821</c:v>
                </c:pt>
                <c:pt idx="811">
                  <c:v>24.355178619859906</c:v>
                </c:pt>
                <c:pt idx="812">
                  <c:v>24.354854542570305</c:v>
                </c:pt>
                <c:pt idx="813">
                  <c:v>24.354530904995894</c:v>
                </c:pt>
                <c:pt idx="814">
                  <c:v>24.354207449534165</c:v>
                </c:pt>
                <c:pt idx="815">
                  <c:v>24.35388455443379</c:v>
                </c:pt>
                <c:pt idx="816">
                  <c:v>24.353561981573712</c:v>
                </c:pt>
                <c:pt idx="817">
                  <c:v>24.353240086431345</c:v>
                </c:pt>
                <c:pt idx="818">
                  <c:v>24.352918738814054</c:v>
                </c:pt>
                <c:pt idx="819">
                  <c:v>24.352597764317377</c:v>
                </c:pt>
                <c:pt idx="820">
                  <c:v>24.352277263533814</c:v>
                </c:pt>
                <c:pt idx="821">
                  <c:v>24.351957441657454</c:v>
                </c:pt>
                <c:pt idx="822">
                  <c:v>24.35163789486479</c:v>
                </c:pt>
                <c:pt idx="823">
                  <c:v>24.35131863755031</c:v>
                </c:pt>
                <c:pt idx="824">
                  <c:v>24.351000259498477</c:v>
                </c:pt>
                <c:pt idx="825">
                  <c:v>24.350682097576158</c:v>
                </c:pt>
                <c:pt idx="826">
                  <c:v>24.350364425614799</c:v>
                </c:pt>
                <c:pt idx="827">
                  <c:v>24.350047214661402</c:v>
                </c:pt>
                <c:pt idx="828">
                  <c:v>24.349730609072513</c:v>
                </c:pt>
                <c:pt idx="829">
                  <c:v>24.349414415344039</c:v>
                </c:pt>
                <c:pt idx="830">
                  <c:v>24.349098563946455</c:v>
                </c:pt>
                <c:pt idx="831">
                  <c:v>24.348782750653264</c:v>
                </c:pt>
                <c:pt idx="832">
                  <c:v>24.348467673313642</c:v>
                </c:pt>
                <c:pt idx="833">
                  <c:v>24.348152989721321</c:v>
                </c:pt>
                <c:pt idx="834">
                  <c:v>24.347838734558934</c:v>
                </c:pt>
                <c:pt idx="835">
                  <c:v>24.3475250521976</c:v>
                </c:pt>
                <c:pt idx="836">
                  <c:v>24.347211450516422</c:v>
                </c:pt>
                <c:pt idx="837">
                  <c:v>24.346898287583368</c:v>
                </c:pt>
                <c:pt idx="838">
                  <c:v>24.346585853135952</c:v>
                </c:pt>
                <c:pt idx="839">
                  <c:v>24.346273569116462</c:v>
                </c:pt>
                <c:pt idx="840">
                  <c:v>24.345961496493089</c:v>
                </c:pt>
                <c:pt idx="841">
                  <c:v>24.345650053117218</c:v>
                </c:pt>
                <c:pt idx="842">
                  <c:v>24.345338576560437</c:v>
                </c:pt>
                <c:pt idx="843">
                  <c:v>24.34502795470663</c:v>
                </c:pt>
                <c:pt idx="844">
                  <c:v>24.344717439805017</c:v>
                </c:pt>
                <c:pt idx="845">
                  <c:v>24.344407260726605</c:v>
                </c:pt>
                <c:pt idx="846">
                  <c:v>24.344097538558458</c:v>
                </c:pt>
                <c:pt idx="847">
                  <c:v>24.343788163427977</c:v>
                </c:pt>
                <c:pt idx="848">
                  <c:v>24.343479129760251</c:v>
                </c:pt>
                <c:pt idx="849">
                  <c:v>24.343170265560079</c:v>
                </c:pt>
                <c:pt idx="850">
                  <c:v>24.342861924367657</c:v>
                </c:pt>
                <c:pt idx="851">
                  <c:v>24.342554210552027</c:v>
                </c:pt>
                <c:pt idx="852">
                  <c:v>24.342246736595921</c:v>
                </c:pt>
                <c:pt idx="853">
                  <c:v>24.341939413135009</c:v>
                </c:pt>
                <c:pt idx="854">
                  <c:v>24.341632340927124</c:v>
                </c:pt>
                <c:pt idx="855">
                  <c:v>24.341325580681417</c:v>
                </c:pt>
                <c:pt idx="856">
                  <c:v>24.341019147335842</c:v>
                </c:pt>
                <c:pt idx="857">
                  <c:v>24.340712975824509</c:v>
                </c:pt>
                <c:pt idx="858">
                  <c:v>24.340406953878635</c:v>
                </c:pt>
                <c:pt idx="859">
                  <c:v>24.340101311031699</c:v>
                </c:pt>
                <c:pt idx="860">
                  <c:v>24.339796212548841</c:v>
                </c:pt>
                <c:pt idx="861">
                  <c:v>24.339491146450683</c:v>
                </c:pt>
                <c:pt idx="862">
                  <c:v>24.339186510799454</c:v>
                </c:pt>
                <c:pt idx="863">
                  <c:v>24.338882238447692</c:v>
                </c:pt>
                <c:pt idx="864">
                  <c:v>24.338577900700194</c:v>
                </c:pt>
                <c:pt idx="865">
                  <c:v>24.338273957322553</c:v>
                </c:pt>
                <c:pt idx="866">
                  <c:v>24.337970494375856</c:v>
                </c:pt>
                <c:pt idx="867">
                  <c:v>24.33766739717278</c:v>
                </c:pt>
                <c:pt idx="868">
                  <c:v>24.337364387876139</c:v>
                </c:pt>
                <c:pt idx="869">
                  <c:v>24.337061377811548</c:v>
                </c:pt>
                <c:pt idx="870">
                  <c:v>24.336758597167776</c:v>
                </c:pt>
                <c:pt idx="871">
                  <c:v>24.33645627169</c:v>
                </c:pt>
                <c:pt idx="872">
                  <c:v>24.336153997644914</c:v>
                </c:pt>
                <c:pt idx="873">
                  <c:v>24.33585232060118</c:v>
                </c:pt>
                <c:pt idx="874">
                  <c:v>24.335550602415804</c:v>
                </c:pt>
                <c:pt idx="875">
                  <c:v>24.335249282716664</c:v>
                </c:pt>
                <c:pt idx="876">
                  <c:v>24.334948103908321</c:v>
                </c:pt>
                <c:pt idx="877">
                  <c:v>24.334647147063485</c:v>
                </c:pt>
                <c:pt idx="878">
                  <c:v>24.33434615365902</c:v>
                </c:pt>
                <c:pt idx="879">
                  <c:v>24.334045458153209</c:v>
                </c:pt>
                <c:pt idx="880">
                  <c:v>24.333745142431152</c:v>
                </c:pt>
                <c:pt idx="881">
                  <c:v>24.333444862707626</c:v>
                </c:pt>
                <c:pt idx="882">
                  <c:v>24.333144805653298</c:v>
                </c:pt>
                <c:pt idx="883">
                  <c:v>24.332844947032211</c:v>
                </c:pt>
                <c:pt idx="884">
                  <c:v>24.332545262608846</c:v>
                </c:pt>
                <c:pt idx="885">
                  <c:v>24.332246108567631</c:v>
                </c:pt>
                <c:pt idx="886">
                  <c:v>24.331946887101846</c:v>
                </c:pt>
                <c:pt idx="887">
                  <c:v>24.331647849635328</c:v>
                </c:pt>
                <c:pt idx="888">
                  <c:v>24.331349160525594</c:v>
                </c:pt>
                <c:pt idx="889">
                  <c:v>24.331050563800616</c:v>
                </c:pt>
                <c:pt idx="890">
                  <c:v>24.330752373637278</c:v>
                </c:pt>
                <c:pt idx="891">
                  <c:v>24.330453883761322</c:v>
                </c:pt>
                <c:pt idx="892">
                  <c:v>24.33015602782034</c:v>
                </c:pt>
                <c:pt idx="893">
                  <c:v>24.329858015624573</c:v>
                </c:pt>
                <c:pt idx="894">
                  <c:v>24.329560012190324</c:v>
                </c:pt>
                <c:pt idx="895">
                  <c:v>24.32926250333562</c:v>
                </c:pt>
                <c:pt idx="896">
                  <c:v>24.328965210134704</c:v>
                </c:pt>
                <c:pt idx="897">
                  <c:v>24.3286680649096</c:v>
                </c:pt>
                <c:pt idx="898">
                  <c:v>24.328370895270481</c:v>
                </c:pt>
                <c:pt idx="899">
                  <c:v>24.328073950755829</c:v>
                </c:pt>
                <c:pt idx="900">
                  <c:v>24.327777142889669</c:v>
                </c:pt>
                <c:pt idx="901">
                  <c:v>24.32748055258936</c:v>
                </c:pt>
                <c:pt idx="902">
                  <c:v>24.32718402572338</c:v>
                </c:pt>
                <c:pt idx="903">
                  <c:v>24.326887603477097</c:v>
                </c:pt>
                <c:pt idx="904">
                  <c:v>24.326591386242086</c:v>
                </c:pt>
                <c:pt idx="905">
                  <c:v>24.326295350120226</c:v>
                </c:pt>
                <c:pt idx="906">
                  <c:v>24.32599925697658</c:v>
                </c:pt>
                <c:pt idx="907">
                  <c:v>24.325703057233333</c:v>
                </c:pt>
                <c:pt idx="908">
                  <c:v>24.325407089714822</c:v>
                </c:pt>
                <c:pt idx="909">
                  <c:v>24.325111071982597</c:v>
                </c:pt>
                <c:pt idx="910">
                  <c:v>24.324815404347699</c:v>
                </c:pt>
                <c:pt idx="911">
                  <c:v>24.324519742521222</c:v>
                </c:pt>
                <c:pt idx="912">
                  <c:v>24.32422399742013</c:v>
                </c:pt>
                <c:pt idx="913">
                  <c:v>24.323928354969464</c:v>
                </c:pt>
                <c:pt idx="914">
                  <c:v>24.323633109918738</c:v>
                </c:pt>
                <c:pt idx="915">
                  <c:v>24.323337600196179</c:v>
                </c:pt>
                <c:pt idx="916">
                  <c:v>24.32304243565661</c:v>
                </c:pt>
                <c:pt idx="917">
                  <c:v>24.322746999215813</c:v>
                </c:pt>
                <c:pt idx="918">
                  <c:v>24.322451711313359</c:v>
                </c:pt>
                <c:pt idx="919">
                  <c:v>24.322156546734991</c:v>
                </c:pt>
                <c:pt idx="920">
                  <c:v>24.321861542917794</c:v>
                </c:pt>
                <c:pt idx="921">
                  <c:v>24.321566401779886</c:v>
                </c:pt>
                <c:pt idx="922">
                  <c:v>24.321271563634539</c:v>
                </c:pt>
                <c:pt idx="923">
                  <c:v>24.3209766862953</c:v>
                </c:pt>
                <c:pt idx="924">
                  <c:v>24.320681871029905</c:v>
                </c:pt>
                <c:pt idx="925">
                  <c:v>24.320387074610107</c:v>
                </c:pt>
                <c:pt idx="926">
                  <c:v>24.32009216492775</c:v>
                </c:pt>
                <c:pt idx="927">
                  <c:v>24.319797352972756</c:v>
                </c:pt>
                <c:pt idx="928">
                  <c:v>24.319502656126119</c:v>
                </c:pt>
                <c:pt idx="929">
                  <c:v>24.319208156374881</c:v>
                </c:pt>
                <c:pt idx="930">
                  <c:v>24.318913279144947</c:v>
                </c:pt>
                <c:pt idx="931">
                  <c:v>24.318618659361878</c:v>
                </c:pt>
                <c:pt idx="932">
                  <c:v>24.318324145964699</c:v>
                </c:pt>
                <c:pt idx="933">
                  <c:v>24.318029398487575</c:v>
                </c:pt>
                <c:pt idx="934">
                  <c:v>24.31773473298658</c:v>
                </c:pt>
                <c:pt idx="935">
                  <c:v>24.317440103212896</c:v>
                </c:pt>
                <c:pt idx="936">
                  <c:v>24.317145507178903</c:v>
                </c:pt>
                <c:pt idx="937">
                  <c:v>24.316851221647195</c:v>
                </c:pt>
                <c:pt idx="938">
                  <c:v>24.316556880897792</c:v>
                </c:pt>
                <c:pt idx="939">
                  <c:v>24.316262379429478</c:v>
                </c:pt>
                <c:pt idx="940">
                  <c:v>24.31596782037364</c:v>
                </c:pt>
                <c:pt idx="941">
                  <c:v>24.315673415225909</c:v>
                </c:pt>
                <c:pt idx="942">
                  <c:v>24.315379096687696</c:v>
                </c:pt>
                <c:pt idx="943">
                  <c:v>24.315084376279614</c:v>
                </c:pt>
                <c:pt idx="944">
                  <c:v>24.314789953917241</c:v>
                </c:pt>
                <c:pt idx="945">
                  <c:v>24.314495635559663</c:v>
                </c:pt>
                <c:pt idx="946">
                  <c:v>24.31420122919798</c:v>
                </c:pt>
                <c:pt idx="947">
                  <c:v>24.313906670651843</c:v>
                </c:pt>
                <c:pt idx="948">
                  <c:v>24.313612321657516</c:v>
                </c:pt>
                <c:pt idx="949">
                  <c:v>24.313317902153372</c:v>
                </c:pt>
                <c:pt idx="950">
                  <c:v>24.313023307470424</c:v>
                </c:pt>
                <c:pt idx="951">
                  <c:v>24.312728706542501</c:v>
                </c:pt>
                <c:pt idx="952">
                  <c:v>24.31243435329062</c:v>
                </c:pt>
                <c:pt idx="953">
                  <c:v>24.312139759437951</c:v>
                </c:pt>
                <c:pt idx="954">
                  <c:v>24.311845203426383</c:v>
                </c:pt>
                <c:pt idx="955">
                  <c:v>24.311550829071383</c:v>
                </c:pt>
                <c:pt idx="956">
                  <c:v>24.311256343424166</c:v>
                </c:pt>
                <c:pt idx="957">
                  <c:v>24.310961767357128</c:v>
                </c:pt>
                <c:pt idx="958">
                  <c:v>24.310667184879826</c:v>
                </c:pt>
                <c:pt idx="959">
                  <c:v>24.310372616559523</c:v>
                </c:pt>
                <c:pt idx="960">
                  <c:v>24.310077874285284</c:v>
                </c:pt>
                <c:pt idx="961">
                  <c:v>24.309783193288055</c:v>
                </c:pt>
                <c:pt idx="962">
                  <c:v>24.309488847430419</c:v>
                </c:pt>
                <c:pt idx="963">
                  <c:v>24.309194350563249</c:v>
                </c:pt>
                <c:pt idx="964">
                  <c:v>24.308899662795746</c:v>
                </c:pt>
                <c:pt idx="965">
                  <c:v>24.3086049101341</c:v>
                </c:pt>
                <c:pt idx="966">
                  <c:v>24.308310497014407</c:v>
                </c:pt>
                <c:pt idx="967">
                  <c:v>24.308015598386554</c:v>
                </c:pt>
                <c:pt idx="968">
                  <c:v>24.307721021897716</c:v>
                </c:pt>
                <c:pt idx="969">
                  <c:v>24.307426554417283</c:v>
                </c:pt>
                <c:pt idx="970">
                  <c:v>24.307132137549281</c:v>
                </c:pt>
                <c:pt idx="971">
                  <c:v>24.306837643117795</c:v>
                </c:pt>
                <c:pt idx="972">
                  <c:v>24.306542988233343</c:v>
                </c:pt>
                <c:pt idx="973">
                  <c:v>24.306248299027214</c:v>
                </c:pt>
                <c:pt idx="974">
                  <c:v>24.305953622355023</c:v>
                </c:pt>
                <c:pt idx="975">
                  <c:v>24.305659107843017</c:v>
                </c:pt>
                <c:pt idx="976">
                  <c:v>24.305364758364949</c:v>
                </c:pt>
                <c:pt idx="977">
                  <c:v>24.305070445643484</c:v>
                </c:pt>
                <c:pt idx="978">
                  <c:v>24.304775982360031</c:v>
                </c:pt>
                <c:pt idx="979">
                  <c:v>24.304481624183353</c:v>
                </c:pt>
                <c:pt idx="980">
                  <c:v>24.304187268189114</c:v>
                </c:pt>
                <c:pt idx="981">
                  <c:v>24.30389302145214</c:v>
                </c:pt>
                <c:pt idx="982">
                  <c:v>24.303598651475902</c:v>
                </c:pt>
                <c:pt idx="983">
                  <c:v>24.303304412819184</c:v>
                </c:pt>
                <c:pt idx="984">
                  <c:v>24.303010098598872</c:v>
                </c:pt>
                <c:pt idx="985">
                  <c:v>24.302715919674998</c:v>
                </c:pt>
                <c:pt idx="986">
                  <c:v>24.302421901899589</c:v>
                </c:pt>
                <c:pt idx="987">
                  <c:v>24.302127768404862</c:v>
                </c:pt>
                <c:pt idx="988">
                  <c:v>24.301833584946309</c:v>
                </c:pt>
                <c:pt idx="989">
                  <c:v>24.301539437824232</c:v>
                </c:pt>
                <c:pt idx="990">
                  <c:v>24.301245328505019</c:v>
                </c:pt>
                <c:pt idx="991">
                  <c:v>24.300951492043339</c:v>
                </c:pt>
                <c:pt idx="992">
                  <c:v>24.300657611521942</c:v>
                </c:pt>
                <c:pt idx="993">
                  <c:v>24.300363709350648</c:v>
                </c:pt>
                <c:pt idx="994">
                  <c:v>24.300069701881597</c:v>
                </c:pt>
                <c:pt idx="995">
                  <c:v>24.299775804214523</c:v>
                </c:pt>
                <c:pt idx="996">
                  <c:v>24.299481848518116</c:v>
                </c:pt>
                <c:pt idx="997">
                  <c:v>24.299188215468419</c:v>
                </c:pt>
                <c:pt idx="998">
                  <c:v>24.298894293937384</c:v>
                </c:pt>
                <c:pt idx="999">
                  <c:v>24.298600444041799</c:v>
                </c:pt>
                <c:pt idx="1000">
                  <c:v>24.298306965514794</c:v>
                </c:pt>
                <c:pt idx="1001">
                  <c:v>24.298013203520807</c:v>
                </c:pt>
                <c:pt idx="1002">
                  <c:v>24.297719732700919</c:v>
                </c:pt>
                <c:pt idx="1003">
                  <c:v>24.297426190328569</c:v>
                </c:pt>
                <c:pt idx="1004">
                  <c:v>24.297132624192407</c:v>
                </c:pt>
                <c:pt idx="1005">
                  <c:v>24.296839333051967</c:v>
                </c:pt>
                <c:pt idx="1006">
                  <c:v>24.296546105477816</c:v>
                </c:pt>
                <c:pt idx="1007">
                  <c:v>24.296252774783365</c:v>
                </c:pt>
                <c:pt idx="1008">
                  <c:v>24.295959680210153</c:v>
                </c:pt>
                <c:pt idx="1009">
                  <c:v>24.295666525041341</c:v>
                </c:pt>
                <c:pt idx="1010">
                  <c:v>24.295373399513522</c:v>
                </c:pt>
                <c:pt idx="1011">
                  <c:v>24.295080449769877</c:v>
                </c:pt>
                <c:pt idx="1012">
                  <c:v>24.294787638844777</c:v>
                </c:pt>
                <c:pt idx="1013">
                  <c:v>24.294494837759501</c:v>
                </c:pt>
                <c:pt idx="1014">
                  <c:v>24.294202281319784</c:v>
                </c:pt>
                <c:pt idx="1015">
                  <c:v>24.293909887110342</c:v>
                </c:pt>
                <c:pt idx="1016">
                  <c:v>24.293617147498797</c:v>
                </c:pt>
                <c:pt idx="1017">
                  <c:v>24.293324825519722</c:v>
                </c:pt>
                <c:pt idx="1018">
                  <c:v>24.293032414018882</c:v>
                </c:pt>
                <c:pt idx="1019">
                  <c:v>24.292740104357293</c:v>
                </c:pt>
                <c:pt idx="1020">
                  <c:v>24.292447876484708</c:v>
                </c:pt>
                <c:pt idx="1021">
                  <c:v>24.29215588045221</c:v>
                </c:pt>
                <c:pt idx="1022">
                  <c:v>24.291863734309885</c:v>
                </c:pt>
                <c:pt idx="1023">
                  <c:v>24.29157184128713</c:v>
                </c:pt>
                <c:pt idx="1024">
                  <c:v>24.291279844178153</c:v>
                </c:pt>
                <c:pt idx="1025">
                  <c:v>24.290987953617783</c:v>
                </c:pt>
                <c:pt idx="1026">
                  <c:v>24.290696318621681</c:v>
                </c:pt>
                <c:pt idx="1027">
                  <c:v>24.290404667204417</c:v>
                </c:pt>
                <c:pt idx="1028">
                  <c:v>24.290113168622483</c:v>
                </c:pt>
                <c:pt idx="1029">
                  <c:v>24.289821525288687</c:v>
                </c:pt>
                <c:pt idx="1030">
                  <c:v>24.289529972094279</c:v>
                </c:pt>
                <c:pt idx="1031">
                  <c:v>24.28923867799038</c:v>
                </c:pt>
                <c:pt idx="1032">
                  <c:v>24.288947560676782</c:v>
                </c:pt>
                <c:pt idx="1033">
                  <c:v>24.288656515193942</c:v>
                </c:pt>
                <c:pt idx="1034">
                  <c:v>24.288365648188954</c:v>
                </c:pt>
                <c:pt idx="1035">
                  <c:v>24.288074726578433</c:v>
                </c:pt>
                <c:pt idx="1036">
                  <c:v>24.287783984113105</c:v>
                </c:pt>
                <c:pt idx="1037">
                  <c:v>24.287493232873452</c:v>
                </c:pt>
                <c:pt idx="1038">
                  <c:v>24.287202534033646</c:v>
                </c:pt>
                <c:pt idx="1039">
                  <c:v>24.286911998545111</c:v>
                </c:pt>
                <c:pt idx="1040">
                  <c:v>24.286621561223029</c:v>
                </c:pt>
                <c:pt idx="1041">
                  <c:v>24.286331139487778</c:v>
                </c:pt>
                <c:pt idx="1042">
                  <c:v>24.286040734231506</c:v>
                </c:pt>
                <c:pt idx="1043">
                  <c:v>24.285750599397449</c:v>
                </c:pt>
                <c:pt idx="1044">
                  <c:v>24.285460633085361</c:v>
                </c:pt>
                <c:pt idx="1045">
                  <c:v>24.285170853556103</c:v>
                </c:pt>
                <c:pt idx="1046">
                  <c:v>24.284881028568229</c:v>
                </c:pt>
                <c:pt idx="1047">
                  <c:v>24.284591309651312</c:v>
                </c:pt>
                <c:pt idx="1048">
                  <c:v>24.284301779676671</c:v>
                </c:pt>
                <c:pt idx="1049">
                  <c:v>24.284012272315223</c:v>
                </c:pt>
                <c:pt idx="1050">
                  <c:v>24.283722871225216</c:v>
                </c:pt>
                <c:pt idx="1051">
                  <c:v>24.283433492555371</c:v>
                </c:pt>
                <c:pt idx="1052">
                  <c:v>24.283144391048221</c:v>
                </c:pt>
                <c:pt idx="1053">
                  <c:v>24.282855292024454</c:v>
                </c:pt>
                <c:pt idx="1054">
                  <c:v>24.282566470443136</c:v>
                </c:pt>
                <c:pt idx="1055">
                  <c:v>24.28227784105237</c:v>
                </c:pt>
                <c:pt idx="1056">
                  <c:v>24.28198915069197</c:v>
                </c:pt>
                <c:pt idx="1057">
                  <c:v>24.281700503224691</c:v>
                </c:pt>
                <c:pt idx="1058">
                  <c:v>24.281411963183594</c:v>
                </c:pt>
                <c:pt idx="1059">
                  <c:v>24.281123465178016</c:v>
                </c:pt>
                <c:pt idx="1060">
                  <c:v>24.28083522390007</c:v>
                </c:pt>
                <c:pt idx="1061">
                  <c:v>24.280547004780008</c:v>
                </c:pt>
                <c:pt idx="1062">
                  <c:v>24.280258913565703</c:v>
                </c:pt>
                <c:pt idx="1063">
                  <c:v>24.27997105826686</c:v>
                </c:pt>
                <c:pt idx="1064">
                  <c:v>24.279683224889052</c:v>
                </c:pt>
                <c:pt idx="1065">
                  <c:v>24.279395413653884</c:v>
                </c:pt>
                <c:pt idx="1066">
                  <c:v>24.27910783262082</c:v>
                </c:pt>
                <c:pt idx="1067">
                  <c:v>24.278820187954747</c:v>
                </c:pt>
                <c:pt idx="1068">
                  <c:v>24.278532798391762</c:v>
                </c:pt>
                <c:pt idx="1069">
                  <c:v>24.278245195652659</c:v>
                </c:pt>
                <c:pt idx="1070">
                  <c:v>24.277957931408565</c:v>
                </c:pt>
                <c:pt idx="1071">
                  <c:v>24.277670770395179</c:v>
                </c:pt>
                <c:pt idx="1072">
                  <c:v>24.277383818180375</c:v>
                </c:pt>
                <c:pt idx="1073">
                  <c:v>24.277096863953087</c:v>
                </c:pt>
                <c:pt idx="1074">
                  <c:v>24.276810097246774</c:v>
                </c:pt>
                <c:pt idx="1075">
                  <c:v>24.276523349337644</c:v>
                </c:pt>
                <c:pt idx="1076">
                  <c:v>24.276236766967891</c:v>
                </c:pt>
                <c:pt idx="1077">
                  <c:v>24.275950158137757</c:v>
                </c:pt>
                <c:pt idx="1078">
                  <c:v>24.2756637350309</c:v>
                </c:pt>
                <c:pt idx="1079">
                  <c:v>24.27537707472932</c:v>
                </c:pt>
                <c:pt idx="1080">
                  <c:v>24.275090514990872</c:v>
                </c:pt>
                <c:pt idx="1081">
                  <c:v>24.274804288785692</c:v>
                </c:pt>
                <c:pt idx="1082">
                  <c:v>24.274518162181266</c:v>
                </c:pt>
                <c:pt idx="1083">
                  <c:v>24.274232303804066</c:v>
                </c:pt>
                <c:pt idx="1084">
                  <c:v>24.273946777881747</c:v>
                </c:pt>
                <c:pt idx="1085">
                  <c:v>24.273660966920897</c:v>
                </c:pt>
                <c:pt idx="1086">
                  <c:v>24.273375149522373</c:v>
                </c:pt>
                <c:pt idx="1087">
                  <c:v>24.273089429574</c:v>
                </c:pt>
                <c:pt idx="1088">
                  <c:v>24.272804209472209</c:v>
                </c:pt>
                <c:pt idx="1089">
                  <c:v>24.272519021204328</c:v>
                </c:pt>
                <c:pt idx="1090">
                  <c:v>24.272233760242912</c:v>
                </c:pt>
                <c:pt idx="1091">
                  <c:v>24.271948594628675</c:v>
                </c:pt>
                <c:pt idx="1092">
                  <c:v>24.27166360802314</c:v>
                </c:pt>
                <c:pt idx="1093">
                  <c:v>24.271378565856537</c:v>
                </c:pt>
                <c:pt idx="1094">
                  <c:v>24.271093596921787</c:v>
                </c:pt>
                <c:pt idx="1095">
                  <c:v>24.270808701190088</c:v>
                </c:pt>
                <c:pt idx="1096">
                  <c:v>24.270524254872065</c:v>
                </c:pt>
                <c:pt idx="1097">
                  <c:v>24.270239392177189</c:v>
                </c:pt>
                <c:pt idx="1098">
                  <c:v>24.269954937538152</c:v>
                </c:pt>
                <c:pt idx="1099">
                  <c:v>24.269670741152058</c:v>
                </c:pt>
                <c:pt idx="1100">
                  <c:v>24.269386484642727</c:v>
                </c:pt>
                <c:pt idx="1101">
                  <c:v>24.269102315482399</c:v>
                </c:pt>
                <c:pt idx="1102">
                  <c:v>24.268818064483479</c:v>
                </c:pt>
                <c:pt idx="1103">
                  <c:v>24.268533984997195</c:v>
                </c:pt>
                <c:pt idx="1104">
                  <c:v>24.268250076234292</c:v>
                </c:pt>
                <c:pt idx="1105">
                  <c:v>24.267965999785826</c:v>
                </c:pt>
                <c:pt idx="1106">
                  <c:v>24.267682263383339</c:v>
                </c:pt>
                <c:pt idx="1107">
                  <c:v>24.267398612145186</c:v>
                </c:pt>
                <c:pt idx="1108">
                  <c:v>24.267114643911164</c:v>
                </c:pt>
                <c:pt idx="1109">
                  <c:v>24.266831163070997</c:v>
                </c:pt>
                <c:pt idx="1110">
                  <c:v>24.266547682962365</c:v>
                </c:pt>
                <c:pt idx="1111">
                  <c:v>24.26626445800229</c:v>
                </c:pt>
                <c:pt idx="1112">
                  <c:v>24.265981319062941</c:v>
                </c:pt>
                <c:pt idx="1113">
                  <c:v>24.265698013535605</c:v>
                </c:pt>
                <c:pt idx="1114">
                  <c:v>24.26541504792127</c:v>
                </c:pt>
                <c:pt idx="1115">
                  <c:v>24.265132085869158</c:v>
                </c:pt>
                <c:pt idx="1116">
                  <c:v>24.264848809093301</c:v>
                </c:pt>
                <c:pt idx="1117">
                  <c:v>24.264565959256995</c:v>
                </c:pt>
                <c:pt idx="1118">
                  <c:v>24.264283094465327</c:v>
                </c:pt>
                <c:pt idx="1119">
                  <c:v>24.264000405097537</c:v>
                </c:pt>
                <c:pt idx="1120">
                  <c:v>24.263717573700905</c:v>
                </c:pt>
                <c:pt idx="1121">
                  <c:v>24.263434984275076</c:v>
                </c:pt>
                <c:pt idx="1122">
                  <c:v>24.263152658479989</c:v>
                </c:pt>
                <c:pt idx="1123">
                  <c:v>24.262870427847858</c:v>
                </c:pt>
                <c:pt idx="1124">
                  <c:v>24.262588124933373</c:v>
                </c:pt>
                <c:pt idx="1125">
                  <c:v>24.262306155438861</c:v>
                </c:pt>
                <c:pt idx="1126">
                  <c:v>24.262024286265351</c:v>
                </c:pt>
                <c:pt idx="1127">
                  <c:v>24.261742286500404</c:v>
                </c:pt>
                <c:pt idx="1128">
                  <c:v>24.261460475676493</c:v>
                </c:pt>
                <c:pt idx="1129">
                  <c:v>24.261178960609421</c:v>
                </c:pt>
                <c:pt idx="1130">
                  <c:v>24.26089744951328</c:v>
                </c:pt>
                <c:pt idx="1131">
                  <c:v>24.260615732315781</c:v>
                </c:pt>
                <c:pt idx="1132">
                  <c:v>24.260334362114978</c:v>
                </c:pt>
                <c:pt idx="1133">
                  <c:v>24.26005294006233</c:v>
                </c:pt>
                <c:pt idx="1134">
                  <c:v>24.259771806919417</c:v>
                </c:pt>
                <c:pt idx="1135">
                  <c:v>24.259490731774758</c:v>
                </c:pt>
                <c:pt idx="1136">
                  <c:v>24.259209761113198</c:v>
                </c:pt>
                <c:pt idx="1137">
                  <c:v>24.258929004027475</c:v>
                </c:pt>
                <c:pt idx="1138">
                  <c:v>24.258648209316732</c:v>
                </c:pt>
                <c:pt idx="1139">
                  <c:v>24.258367655040416</c:v>
                </c:pt>
                <c:pt idx="1140">
                  <c:v>24.258087303252768</c:v>
                </c:pt>
                <c:pt idx="1141">
                  <c:v>24.257807095097004</c:v>
                </c:pt>
                <c:pt idx="1142">
                  <c:v>24.257527202515973</c:v>
                </c:pt>
                <c:pt idx="1143">
                  <c:v>24.257247440648513</c:v>
                </c:pt>
                <c:pt idx="1144">
                  <c:v>24.25696791782299</c:v>
                </c:pt>
                <c:pt idx="1145">
                  <c:v>24.256688066976853</c:v>
                </c:pt>
                <c:pt idx="1146">
                  <c:v>24.256408632033285</c:v>
                </c:pt>
                <c:pt idx="1147">
                  <c:v>24.256129280468247</c:v>
                </c:pt>
                <c:pt idx="1148">
                  <c:v>24.255850249268633</c:v>
                </c:pt>
                <c:pt idx="1149">
                  <c:v>24.255571349894456</c:v>
                </c:pt>
                <c:pt idx="1150">
                  <c:v>24.255292610050336</c:v>
                </c:pt>
                <c:pt idx="1151">
                  <c:v>24.255013905430097</c:v>
                </c:pt>
                <c:pt idx="1152">
                  <c:v>24.254735686985725</c:v>
                </c:pt>
                <c:pt idx="1153">
                  <c:v>24.254457513212579</c:v>
                </c:pt>
                <c:pt idx="1154">
                  <c:v>24.25417943286671</c:v>
                </c:pt>
                <c:pt idx="1155">
                  <c:v>24.253901828233751</c:v>
                </c:pt>
                <c:pt idx="1156">
                  <c:v>24.2536242424558</c:v>
                </c:pt>
                <c:pt idx="1157">
                  <c:v>24.253347037652798</c:v>
                </c:pt>
                <c:pt idx="1158">
                  <c:v>24.25306990194483</c:v>
                </c:pt>
                <c:pt idx="1159">
                  <c:v>24.252792883913575</c:v>
                </c:pt>
                <c:pt idx="1160">
                  <c:v>24.252516199102349</c:v>
                </c:pt>
                <c:pt idx="1161">
                  <c:v>24.252239578339186</c:v>
                </c:pt>
                <c:pt idx="1162">
                  <c:v>24.251963534293942</c:v>
                </c:pt>
                <c:pt idx="1163">
                  <c:v>24.251687629851343</c:v>
                </c:pt>
                <c:pt idx="1164">
                  <c:v>24.251411825288738</c:v>
                </c:pt>
                <c:pt idx="1165">
                  <c:v>24.251136359419945</c:v>
                </c:pt>
                <c:pt idx="1166">
                  <c:v>24.250861322090639</c:v>
                </c:pt>
                <c:pt idx="1167">
                  <c:v>24.250586569790748</c:v>
                </c:pt>
                <c:pt idx="1168">
                  <c:v>24.250311749638175</c:v>
                </c:pt>
                <c:pt idx="1169">
                  <c:v>24.250037436923918</c:v>
                </c:pt>
                <c:pt idx="1170">
                  <c:v>24.249763404058761</c:v>
                </c:pt>
                <c:pt idx="1171">
                  <c:v>24.249489486021538</c:v>
                </c:pt>
                <c:pt idx="1172">
                  <c:v>24.249216090372474</c:v>
                </c:pt>
                <c:pt idx="1173">
                  <c:v>24.248942774823082</c:v>
                </c:pt>
                <c:pt idx="1174">
                  <c:v>24.248669756973332</c:v>
                </c:pt>
                <c:pt idx="1175">
                  <c:v>24.248397041190195</c:v>
                </c:pt>
                <c:pt idx="1176">
                  <c:v>24.248124864679834</c:v>
                </c:pt>
                <c:pt idx="1177">
                  <c:v>24.24785268139486</c:v>
                </c:pt>
                <c:pt idx="1178">
                  <c:v>24.247581046364395</c:v>
                </c:pt>
                <c:pt idx="1179">
                  <c:v>24.247309794738488</c:v>
                </c:pt>
                <c:pt idx="1180">
                  <c:v>24.247038802656647</c:v>
                </c:pt>
                <c:pt idx="1181">
                  <c:v>24.246767948647911</c:v>
                </c:pt>
                <c:pt idx="1182">
                  <c:v>24.246497679865307</c:v>
                </c:pt>
                <c:pt idx="1183">
                  <c:v>24.24622768259675</c:v>
                </c:pt>
                <c:pt idx="1184">
                  <c:v>24.245957856154085</c:v>
                </c:pt>
                <c:pt idx="1185">
                  <c:v>24.245688373019288</c:v>
                </c:pt>
                <c:pt idx="1186">
                  <c:v>24.245419471434833</c:v>
                </c:pt>
                <c:pt idx="1187">
                  <c:v>24.245150791543498</c:v>
                </c:pt>
                <c:pt idx="1188">
                  <c:v>24.244882362572167</c:v>
                </c:pt>
                <c:pt idx="1189">
                  <c:v>24.244614461346043</c:v>
                </c:pt>
                <c:pt idx="1190">
                  <c:v>24.244346838322343</c:v>
                </c:pt>
                <c:pt idx="1191">
                  <c:v>24.244079685646302</c:v>
                </c:pt>
                <c:pt idx="1192">
                  <c:v>24.243812863098235</c:v>
                </c:pt>
                <c:pt idx="1193">
                  <c:v>24.243546180318784</c:v>
                </c:pt>
                <c:pt idx="1194">
                  <c:v>24.24327993894331</c:v>
                </c:pt>
                <c:pt idx="1195">
                  <c:v>24.243014182514163</c:v>
                </c:pt>
                <c:pt idx="1196">
                  <c:v>24.242748829652861</c:v>
                </c:pt>
                <c:pt idx="1197">
                  <c:v>24.242484012262928</c:v>
                </c:pt>
                <c:pt idx="1198">
                  <c:v>24.24221964922037</c:v>
                </c:pt>
                <c:pt idx="1199">
                  <c:v>24.241955446372284</c:v>
                </c:pt>
                <c:pt idx="1200">
                  <c:v>24.241691724259478</c:v>
                </c:pt>
                <c:pt idx="1201">
                  <c:v>24.241428232855021</c:v>
                </c:pt>
                <c:pt idx="1202">
                  <c:v>24.241165312721375</c:v>
                </c:pt>
                <c:pt idx="1203">
                  <c:v>24.240902883507413</c:v>
                </c:pt>
                <c:pt idx="1204">
                  <c:v>24.240640629284083</c:v>
                </c:pt>
                <c:pt idx="1205">
                  <c:v>24.24037885223591</c:v>
                </c:pt>
                <c:pt idx="1206">
                  <c:v>24.240117426074136</c:v>
                </c:pt>
                <c:pt idx="1207">
                  <c:v>24.239856397834647</c:v>
                </c:pt>
                <c:pt idx="1208">
                  <c:v>24.239595790560067</c:v>
                </c:pt>
                <c:pt idx="1209">
                  <c:v>24.23933552342449</c:v>
                </c:pt>
                <c:pt idx="1210">
                  <c:v>24.239075852482323</c:v>
                </c:pt>
                <c:pt idx="1211">
                  <c:v>24.238816631885289</c:v>
                </c:pt>
                <c:pt idx="1212">
                  <c:v>24.238557973703138</c:v>
                </c:pt>
                <c:pt idx="1213">
                  <c:v>24.238299751059202</c:v>
                </c:pt>
                <c:pt idx="1214">
                  <c:v>24.238041734267597</c:v>
                </c:pt>
                <c:pt idx="1215">
                  <c:v>24.237783989584312</c:v>
                </c:pt>
                <c:pt idx="1216">
                  <c:v>24.237526837954984</c:v>
                </c:pt>
                <c:pt idx="1217">
                  <c:v>24.237270405399823</c:v>
                </c:pt>
                <c:pt idx="1218">
                  <c:v>24.23701442180667</c:v>
                </c:pt>
                <c:pt idx="1219">
                  <c:v>24.236758869677526</c:v>
                </c:pt>
                <c:pt idx="1220">
                  <c:v>24.236503537421392</c:v>
                </c:pt>
                <c:pt idx="1221">
                  <c:v>24.236248744981225</c:v>
                </c:pt>
                <c:pt idx="1222">
                  <c:v>24.235994390558226</c:v>
                </c:pt>
                <c:pt idx="1223">
                  <c:v>24.235740768677445</c:v>
                </c:pt>
                <c:pt idx="1224">
                  <c:v>24.235487419194694</c:v>
                </c:pt>
                <c:pt idx="1225">
                  <c:v>24.23523430021373</c:v>
                </c:pt>
                <c:pt idx="1226">
                  <c:v>24.234981900508217</c:v>
                </c:pt>
                <c:pt idx="1227">
                  <c:v>24.234729967932687</c:v>
                </c:pt>
                <c:pt idx="1228">
                  <c:v>24.234478504165658</c:v>
                </c:pt>
                <c:pt idx="1229">
                  <c:v>24.234227511101871</c:v>
                </c:pt>
                <c:pt idx="1230">
                  <c:v>24.233976988946385</c:v>
                </c:pt>
                <c:pt idx="1231">
                  <c:v>24.233726940484605</c:v>
                </c:pt>
                <c:pt idx="1232">
                  <c:v>24.233477366928046</c:v>
                </c:pt>
                <c:pt idx="1233">
                  <c:v>24.233228418407702</c:v>
                </c:pt>
                <c:pt idx="1234">
                  <c:v>24.232979947491021</c:v>
                </c:pt>
                <c:pt idx="1235">
                  <c:v>24.232731891007877</c:v>
                </c:pt>
                <c:pt idx="1236">
                  <c:v>24.232484081411684</c:v>
                </c:pt>
                <c:pt idx="1237">
                  <c:v>24.23223683896401</c:v>
                </c:pt>
                <c:pt idx="1238">
                  <c:v>24.231990163838127</c:v>
                </c:pt>
                <c:pt idx="1239">
                  <c:v>24.231744186104859</c:v>
                </c:pt>
                <c:pt idx="1240">
                  <c:v>24.23149829214492</c:v>
                </c:pt>
                <c:pt idx="1241">
                  <c:v>24.231253072830057</c:v>
                </c:pt>
                <c:pt idx="1242">
                  <c:v>24.23100830136735</c:v>
                </c:pt>
                <c:pt idx="1243">
                  <c:v>24.230763804519416</c:v>
                </c:pt>
                <c:pt idx="1244">
                  <c:v>24.2305198613534</c:v>
                </c:pt>
                <c:pt idx="1245">
                  <c:v>24.230276558404672</c:v>
                </c:pt>
                <c:pt idx="1246">
                  <c:v>24.230033597485281</c:v>
                </c:pt>
                <c:pt idx="1247">
                  <c:v>24.229791465982146</c:v>
                </c:pt>
                <c:pt idx="1248">
                  <c:v>24.229549638868974</c:v>
                </c:pt>
                <c:pt idx="1249">
                  <c:v>24.229308092414755</c:v>
                </c:pt>
                <c:pt idx="1250">
                  <c:v>24.229067293266521</c:v>
                </c:pt>
                <c:pt idx="1251">
                  <c:v>24.228826801048811</c:v>
                </c:pt>
                <c:pt idx="1252">
                  <c:v>24.228586784523667</c:v>
                </c:pt>
                <c:pt idx="1253">
                  <c:v>24.228347453980735</c:v>
                </c:pt>
                <c:pt idx="1254">
                  <c:v>24.228108704990213</c:v>
                </c:pt>
                <c:pt idx="1255">
                  <c:v>24.227870348838287</c:v>
                </c:pt>
                <c:pt idx="1256">
                  <c:v>24.22763240749007</c:v>
                </c:pt>
                <c:pt idx="1257">
                  <c:v>24.227394984633762</c:v>
                </c:pt>
                <c:pt idx="1258">
                  <c:v>24.227158061057704</c:v>
                </c:pt>
                <c:pt idx="1259">
                  <c:v>24.226921636481457</c:v>
                </c:pt>
                <c:pt idx="1260">
                  <c:v>24.226685628113668</c:v>
                </c:pt>
                <c:pt idx="1261">
                  <c:v>24.226450056245973</c:v>
                </c:pt>
                <c:pt idx="1262">
                  <c:v>24.226215386974751</c:v>
                </c:pt>
                <c:pt idx="1263">
                  <c:v>24.225980796223123</c:v>
                </c:pt>
                <c:pt idx="1264">
                  <c:v>24.225746875986818</c:v>
                </c:pt>
                <c:pt idx="1265">
                  <c:v>24.225513625887473</c:v>
                </c:pt>
                <c:pt idx="1266">
                  <c:v>24.225280455914337</c:v>
                </c:pt>
                <c:pt idx="1267">
                  <c:v>24.225048190846678</c:v>
                </c:pt>
                <c:pt idx="1268">
                  <c:v>24.224816299648094</c:v>
                </c:pt>
                <c:pt idx="1269">
                  <c:v>24.22458482619211</c:v>
                </c:pt>
                <c:pt idx="1270">
                  <c:v>24.224353940666219</c:v>
                </c:pt>
                <c:pt idx="1271">
                  <c:v>24.224123856806674</c:v>
                </c:pt>
                <c:pt idx="1272">
                  <c:v>24.223893790539368</c:v>
                </c:pt>
                <c:pt idx="1273">
                  <c:v>24.223664482203692</c:v>
                </c:pt>
                <c:pt idx="1274">
                  <c:v>24.223435677401884</c:v>
                </c:pt>
                <c:pt idx="1275">
                  <c:v>24.223207397858069</c:v>
                </c:pt>
                <c:pt idx="1276">
                  <c:v>24.222979602706818</c:v>
                </c:pt>
                <c:pt idx="1277">
                  <c:v>24.222752228015544</c:v>
                </c:pt>
                <c:pt idx="1278">
                  <c:v>24.222525293614272</c:v>
                </c:pt>
                <c:pt idx="1279">
                  <c:v>24.222298694358368</c:v>
                </c:pt>
                <c:pt idx="1280">
                  <c:v>24.222073149972147</c:v>
                </c:pt>
                <c:pt idx="1281">
                  <c:v>24.221847855915865</c:v>
                </c:pt>
                <c:pt idx="1282">
                  <c:v>24.221622850903671</c:v>
                </c:pt>
                <c:pt idx="1283">
                  <c:v>24.221398348311784</c:v>
                </c:pt>
                <c:pt idx="1284">
                  <c:v>24.22117460008073</c:v>
                </c:pt>
                <c:pt idx="1285">
                  <c:v>24.220951396970115</c:v>
                </c:pt>
                <c:pt idx="1286">
                  <c:v>24.220728629623157</c:v>
                </c:pt>
                <c:pt idx="1287">
                  <c:v>24.220506509277858</c:v>
                </c:pt>
                <c:pt idx="1288">
                  <c:v>24.220284504995732</c:v>
                </c:pt>
                <c:pt idx="1289">
                  <c:v>24.220063210917971</c:v>
                </c:pt>
                <c:pt idx="1290">
                  <c:v>24.219842348008374</c:v>
                </c:pt>
                <c:pt idx="1291">
                  <c:v>24.219621830437191</c:v>
                </c:pt>
                <c:pt idx="1292">
                  <c:v>24.219402124089019</c:v>
                </c:pt>
                <c:pt idx="1293">
                  <c:v>24.219182591809314</c:v>
                </c:pt>
                <c:pt idx="1294">
                  <c:v>24.218963530598931</c:v>
                </c:pt>
                <c:pt idx="1295">
                  <c:v>24.218745380473258</c:v>
                </c:pt>
                <c:pt idx="1296">
                  <c:v>24.218527445125144</c:v>
                </c:pt>
                <c:pt idx="1297">
                  <c:v>24.218310016018368</c:v>
                </c:pt>
                <c:pt idx="1298">
                  <c:v>24.218093070768067</c:v>
                </c:pt>
                <c:pt idx="1299">
                  <c:v>24.217876460054001</c:v>
                </c:pt>
                <c:pt idx="1300">
                  <c:v>24.217660543473539</c:v>
                </c:pt>
                <c:pt idx="1301">
                  <c:v>24.217445294149346</c:v>
                </c:pt>
                <c:pt idx="1302">
                  <c:v>24.217230100004894</c:v>
                </c:pt>
                <c:pt idx="1303">
                  <c:v>24.217015633121111</c:v>
                </c:pt>
                <c:pt idx="1304">
                  <c:v>24.21680144969152</c:v>
                </c:pt>
                <c:pt idx="1305">
                  <c:v>24.216587924951028</c:v>
                </c:pt>
                <c:pt idx="1306">
                  <c:v>24.216374550147844</c:v>
                </c:pt>
                <c:pt idx="1307">
                  <c:v>24.216161809194631</c:v>
                </c:pt>
                <c:pt idx="1308">
                  <c:v>24.215949679663137</c:v>
                </c:pt>
                <c:pt idx="1309">
                  <c:v>24.215738159293306</c:v>
                </c:pt>
                <c:pt idx="1310">
                  <c:v>24.215527031744351</c:v>
                </c:pt>
                <c:pt idx="1311">
                  <c:v>24.215316295186049</c:v>
                </c:pt>
                <c:pt idx="1312">
                  <c:v>24.215105907390686</c:v>
                </c:pt>
                <c:pt idx="1313">
                  <c:v>24.214896138924633</c:v>
                </c:pt>
                <c:pt idx="1314">
                  <c:v>24.214686734706159</c:v>
                </c:pt>
                <c:pt idx="1315">
                  <c:v>24.214477776649719</c:v>
                </c:pt>
                <c:pt idx="1316">
                  <c:v>24.214269262747834</c:v>
                </c:pt>
                <c:pt idx="1317">
                  <c:v>24.214061171791695</c:v>
                </c:pt>
                <c:pt idx="1318">
                  <c:v>24.213853542118798</c:v>
                </c:pt>
                <c:pt idx="1319">
                  <c:v>24.21364620237885</c:v>
                </c:pt>
                <c:pt idx="1320">
                  <c:v>24.213439365630496</c:v>
                </c:pt>
                <c:pt idx="1321">
                  <c:v>24.213232964850921</c:v>
                </c:pt>
                <c:pt idx="1322">
                  <c:v>24.213026915709641</c:v>
                </c:pt>
                <c:pt idx="1323">
                  <c:v>24.212821151481272</c:v>
                </c:pt>
                <c:pt idx="1324">
                  <c:v>24.212616222646194</c:v>
                </c:pt>
                <c:pt idx="1325">
                  <c:v>24.212411790644254</c:v>
                </c:pt>
                <c:pt idx="1326">
                  <c:v>24.212207557780282</c:v>
                </c:pt>
                <c:pt idx="1327">
                  <c:v>24.212003607732118</c:v>
                </c:pt>
                <c:pt idx="1328">
                  <c:v>24.2118000052035</c:v>
                </c:pt>
                <c:pt idx="1329">
                  <c:v>24.211597068033466</c:v>
                </c:pt>
                <c:pt idx="1330">
                  <c:v>24.211394731210675</c:v>
                </c:pt>
                <c:pt idx="1331">
                  <c:v>24.21119274289676</c:v>
                </c:pt>
                <c:pt idx="1332">
                  <c:v>24.210991103816969</c:v>
                </c:pt>
                <c:pt idx="1333">
                  <c:v>24.210789814777485</c:v>
                </c:pt>
                <c:pt idx="1334">
                  <c:v>24.210588961646266</c:v>
                </c:pt>
                <c:pt idx="1335">
                  <c:v>24.210388461378141</c:v>
                </c:pt>
                <c:pt idx="1336">
                  <c:v>24.210188568686839</c:v>
                </c:pt>
                <c:pt idx="1337">
                  <c:v>24.209989033560348</c:v>
                </c:pt>
                <c:pt idx="1338">
                  <c:v>24.209790026226649</c:v>
                </c:pt>
                <c:pt idx="1339">
                  <c:v>24.209591315587481</c:v>
                </c:pt>
                <c:pt idx="1340">
                  <c:v>24.209393221820264</c:v>
                </c:pt>
                <c:pt idx="1341">
                  <c:v>24.209195623401389</c:v>
                </c:pt>
                <c:pt idx="1342">
                  <c:v>24.208998414346691</c:v>
                </c:pt>
                <c:pt idx="1343">
                  <c:v>24.2088018302696</c:v>
                </c:pt>
                <c:pt idx="1344">
                  <c:v>24.208605685878922</c:v>
                </c:pt>
                <c:pt idx="1345">
                  <c:v>24.208409939508016</c:v>
                </c:pt>
                <c:pt idx="1346">
                  <c:v>24.208214575281378</c:v>
                </c:pt>
                <c:pt idx="1347">
                  <c:v>24.208019660187215</c:v>
                </c:pt>
                <c:pt idx="1348">
                  <c:v>24.207825302867668</c:v>
                </c:pt>
                <c:pt idx="1349">
                  <c:v>24.207631526694517</c:v>
                </c:pt>
                <c:pt idx="1350">
                  <c:v>24.207438146306558</c:v>
                </c:pt>
                <c:pt idx="1351">
                  <c:v>24.207245146284212</c:v>
                </c:pt>
                <c:pt idx="1352">
                  <c:v>24.207052675041012</c:v>
                </c:pt>
                <c:pt idx="1353">
                  <c:v>24.206860527687756</c:v>
                </c:pt>
                <c:pt idx="1354">
                  <c:v>24.206669278287524</c:v>
                </c:pt>
                <c:pt idx="1355">
                  <c:v>24.206478256904347</c:v>
                </c:pt>
                <c:pt idx="1356">
                  <c:v>24.206287908553428</c:v>
                </c:pt>
                <c:pt idx="1357">
                  <c:v>24.206098069139014</c:v>
                </c:pt>
                <c:pt idx="1358">
                  <c:v>24.205908593714131</c:v>
                </c:pt>
                <c:pt idx="1359">
                  <c:v>24.205719803021381</c:v>
                </c:pt>
                <c:pt idx="1360">
                  <c:v>24.205531131254045</c:v>
                </c:pt>
                <c:pt idx="1361">
                  <c:v>24.205343365727412</c:v>
                </c:pt>
                <c:pt idx="1362">
                  <c:v>24.20515606356355</c:v>
                </c:pt>
                <c:pt idx="1363">
                  <c:v>24.20496906055703</c:v>
                </c:pt>
                <c:pt idx="1364">
                  <c:v>24.204783059069474</c:v>
                </c:pt>
                <c:pt idx="1365">
                  <c:v>24.204597448028487</c:v>
                </c:pt>
                <c:pt idx="1366">
                  <c:v>24.204412295512981</c:v>
                </c:pt>
                <c:pt idx="1367">
                  <c:v>24.204227837645458</c:v>
                </c:pt>
                <c:pt idx="1368">
                  <c:v>24.204043547951859</c:v>
                </c:pt>
                <c:pt idx="1369">
                  <c:v>24.203859706965485</c:v>
                </c:pt>
                <c:pt idx="1370">
                  <c:v>24.203676675477407</c:v>
                </c:pt>
                <c:pt idx="1371">
                  <c:v>24.20349435240098</c:v>
                </c:pt>
                <c:pt idx="1372">
                  <c:v>24.203312675724501</c:v>
                </c:pt>
                <c:pt idx="1373">
                  <c:v>24.203131162604731</c:v>
                </c:pt>
                <c:pt idx="1374">
                  <c:v>24.2029506192629</c:v>
                </c:pt>
                <c:pt idx="1375">
                  <c:v>24.202770413079989</c:v>
                </c:pt>
                <c:pt idx="1376">
                  <c:v>24.202590695911177</c:v>
                </c:pt>
                <c:pt idx="1377">
                  <c:v>24.202411469483227</c:v>
                </c:pt>
                <c:pt idx="1378">
                  <c:v>24.202233053764715</c:v>
                </c:pt>
                <c:pt idx="1379">
                  <c:v>24.202055257050461</c:v>
                </c:pt>
                <c:pt idx="1380">
                  <c:v>24.201877852893389</c:v>
                </c:pt>
                <c:pt idx="1381">
                  <c:v>24.201701115998112</c:v>
                </c:pt>
                <c:pt idx="1382">
                  <c:v>24.201524899126756</c:v>
                </c:pt>
                <c:pt idx="1383">
                  <c:v>24.201349163423473</c:v>
                </c:pt>
                <c:pt idx="1384">
                  <c:v>24.201174247541854</c:v>
                </c:pt>
                <c:pt idx="1385">
                  <c:v>24.201000107822829</c:v>
                </c:pt>
                <c:pt idx="1386">
                  <c:v>24.200826050880089</c:v>
                </c:pt>
                <c:pt idx="1387">
                  <c:v>24.200652687817318</c:v>
                </c:pt>
                <c:pt idx="1388">
                  <c:v>24.200480168015019</c:v>
                </c:pt>
                <c:pt idx="1389">
                  <c:v>24.200308302958749</c:v>
                </c:pt>
                <c:pt idx="1390">
                  <c:v>24.200136756291929</c:v>
                </c:pt>
                <c:pt idx="1391">
                  <c:v>24.199966073968973</c:v>
                </c:pt>
                <c:pt idx="1392">
                  <c:v>24.199795815215623</c:v>
                </c:pt>
                <c:pt idx="1393">
                  <c:v>24.199625979034103</c:v>
                </c:pt>
                <c:pt idx="1394">
                  <c:v>24.199456883348777</c:v>
                </c:pt>
                <c:pt idx="1395">
                  <c:v>24.199288419015296</c:v>
                </c:pt>
                <c:pt idx="1396">
                  <c:v>24.1991205258348</c:v>
                </c:pt>
                <c:pt idx="1397">
                  <c:v>24.19895315859933</c:v>
                </c:pt>
                <c:pt idx="1398">
                  <c:v>24.198786446757623</c:v>
                </c:pt>
                <c:pt idx="1399">
                  <c:v>24.198620556920886</c:v>
                </c:pt>
                <c:pt idx="1400">
                  <c:v>24.19845500328957</c:v>
                </c:pt>
                <c:pt idx="1401">
                  <c:v>24.198290226352761</c:v>
                </c:pt>
                <c:pt idx="1402">
                  <c:v>24.198125952806535</c:v>
                </c:pt>
                <c:pt idx="1403">
                  <c:v>24.197962370396631</c:v>
                </c:pt>
                <c:pt idx="1404">
                  <c:v>24.197799418144282</c:v>
                </c:pt>
                <c:pt idx="1405">
                  <c:v>24.19763696699637</c:v>
                </c:pt>
                <c:pt idx="1406">
                  <c:v>24.197474866738563</c:v>
                </c:pt>
                <c:pt idx="1407">
                  <c:v>24.19731343396219</c:v>
                </c:pt>
                <c:pt idx="1408">
                  <c:v>24.197152414986803</c:v>
                </c:pt>
                <c:pt idx="1409">
                  <c:v>24.196992126152484</c:v>
                </c:pt>
                <c:pt idx="1410">
                  <c:v>24.196832353575903</c:v>
                </c:pt>
                <c:pt idx="1411">
                  <c:v>24.196673076665721</c:v>
                </c:pt>
                <c:pt idx="1412">
                  <c:v>24.196514398936053</c:v>
                </c:pt>
                <c:pt idx="1413">
                  <c:v>24.196356596603774</c:v>
                </c:pt>
                <c:pt idx="1414">
                  <c:v>24.196199054272199</c:v>
                </c:pt>
                <c:pt idx="1415">
                  <c:v>24.196042256974042</c:v>
                </c:pt>
                <c:pt idx="1416">
                  <c:v>24.195886183487342</c:v>
                </c:pt>
                <c:pt idx="1417">
                  <c:v>24.195730620039161</c:v>
                </c:pt>
                <c:pt idx="1418">
                  <c:v>24.195575630259427</c:v>
                </c:pt>
                <c:pt idx="1419">
                  <c:v>24.195421232814276</c:v>
                </c:pt>
                <c:pt idx="1420">
                  <c:v>24.195267302561472</c:v>
                </c:pt>
                <c:pt idx="1421">
                  <c:v>24.195113942490124</c:v>
                </c:pt>
                <c:pt idx="1422">
                  <c:v>24.194960982590359</c:v>
                </c:pt>
                <c:pt idx="1423">
                  <c:v>24.194808590435937</c:v>
                </c:pt>
                <c:pt idx="1424">
                  <c:v>24.194656913533695</c:v>
                </c:pt>
                <c:pt idx="1425">
                  <c:v>24.194505990204842</c:v>
                </c:pt>
                <c:pt idx="1426">
                  <c:v>24.194355313543024</c:v>
                </c:pt>
                <c:pt idx="1427">
                  <c:v>24.194205347485706</c:v>
                </c:pt>
                <c:pt idx="1428">
                  <c:v>24.194055793542159</c:v>
                </c:pt>
                <c:pt idx="1429">
                  <c:v>24.193906967708994</c:v>
                </c:pt>
                <c:pt idx="1430">
                  <c:v>24.193758743889482</c:v>
                </c:pt>
                <c:pt idx="1431">
                  <c:v>24.193610843028761</c:v>
                </c:pt>
                <c:pt idx="1432">
                  <c:v>24.193463833877512</c:v>
                </c:pt>
                <c:pt idx="1433">
                  <c:v>24.19331731338923</c:v>
                </c:pt>
                <c:pt idx="1434">
                  <c:v>24.193171239753205</c:v>
                </c:pt>
                <c:pt idx="1435">
                  <c:v>24.193025716148949</c:v>
                </c:pt>
                <c:pt idx="1436">
                  <c:v>24.192880507311862</c:v>
                </c:pt>
                <c:pt idx="1437">
                  <c:v>24.192736077431519</c:v>
                </c:pt>
                <c:pt idx="1438">
                  <c:v>24.192592277151267</c:v>
                </c:pt>
                <c:pt idx="1439">
                  <c:v>24.192449039824542</c:v>
                </c:pt>
                <c:pt idx="1440">
                  <c:v>24.192306304505816</c:v>
                </c:pt>
                <c:pt idx="1441">
                  <c:v>24.192164129236012</c:v>
                </c:pt>
                <c:pt idx="1442">
                  <c:v>24.192022324059632</c:v>
                </c:pt>
                <c:pt idx="1443">
                  <c:v>24.191881225253461</c:v>
                </c:pt>
                <c:pt idx="1444">
                  <c:v>24.191740514454811</c:v>
                </c:pt>
                <c:pt idx="1445">
                  <c:v>24.191600318668826</c:v>
                </c:pt>
                <c:pt idx="1446">
                  <c:v>24.19146074162682</c:v>
                </c:pt>
                <c:pt idx="1447">
                  <c:v>24.191321634120996</c:v>
                </c:pt>
                <c:pt idx="1448">
                  <c:v>24.191182870649399</c:v>
                </c:pt>
                <c:pt idx="1449">
                  <c:v>24.191044827568319</c:v>
                </c:pt>
                <c:pt idx="1450">
                  <c:v>24.190907529003397</c:v>
                </c:pt>
                <c:pt idx="1451">
                  <c:v>24.190770761350326</c:v>
                </c:pt>
                <c:pt idx="1452">
                  <c:v>24.190634395373227</c:v>
                </c:pt>
                <c:pt idx="1453">
                  <c:v>24.190498772121938</c:v>
                </c:pt>
                <c:pt idx="1454">
                  <c:v>24.19036334091798</c:v>
                </c:pt>
                <c:pt idx="1455">
                  <c:v>24.190228522759121</c:v>
                </c:pt>
                <c:pt idx="1456">
                  <c:v>24.190094421276495</c:v>
                </c:pt>
                <c:pt idx="1457">
                  <c:v>24.189960490395041</c:v>
                </c:pt>
                <c:pt idx="1458">
                  <c:v>24.189827339492517</c:v>
                </c:pt>
                <c:pt idx="1459">
                  <c:v>24.189694818935497</c:v>
                </c:pt>
                <c:pt idx="1460">
                  <c:v>24.189562720120822</c:v>
                </c:pt>
                <c:pt idx="1461">
                  <c:v>24.189431166368781</c:v>
                </c:pt>
                <c:pt idx="1462">
                  <c:v>24.189299883972055</c:v>
                </c:pt>
                <c:pt idx="1463">
                  <c:v>24.189169145571899</c:v>
                </c:pt>
                <c:pt idx="1464">
                  <c:v>24.189038910212755</c:v>
                </c:pt>
                <c:pt idx="1465">
                  <c:v>24.188909217412185</c:v>
                </c:pt>
                <c:pt idx="1466">
                  <c:v>24.1887802592158</c:v>
                </c:pt>
                <c:pt idx="1467">
                  <c:v>24.188651673037263</c:v>
                </c:pt>
                <c:pt idx="1468">
                  <c:v>24.188523522585168</c:v>
                </c:pt>
                <c:pt idx="1469">
                  <c:v>24.188395975305081</c:v>
                </c:pt>
                <c:pt idx="1470">
                  <c:v>24.188269030666628</c:v>
                </c:pt>
                <c:pt idx="1471">
                  <c:v>24.188142434737838</c:v>
                </c:pt>
                <c:pt idx="1472">
                  <c:v>24.188016543961581</c:v>
                </c:pt>
                <c:pt idx="1473">
                  <c:v>24.18789108510795</c:v>
                </c:pt>
                <c:pt idx="1474">
                  <c:v>24.187765972703961</c:v>
                </c:pt>
                <c:pt idx="1475">
                  <c:v>24.187641776255383</c:v>
                </c:pt>
                <c:pt idx="1476">
                  <c:v>24.187517924636477</c:v>
                </c:pt>
                <c:pt idx="1477">
                  <c:v>24.187394586086306</c:v>
                </c:pt>
                <c:pt idx="1478">
                  <c:v>24.187272013089903</c:v>
                </c:pt>
                <c:pt idx="1479">
                  <c:v>24.187149698946808</c:v>
                </c:pt>
                <c:pt idx="1480">
                  <c:v>24.187027832541087</c:v>
                </c:pt>
                <c:pt idx="1481">
                  <c:v>24.186906561068355</c:v>
                </c:pt>
                <c:pt idx="1482">
                  <c:v>24.186785631760969</c:v>
                </c:pt>
                <c:pt idx="1483">
                  <c:v>24.18666536101151</c:v>
                </c:pt>
                <c:pt idx="1484">
                  <c:v>24.186545684059151</c:v>
                </c:pt>
                <c:pt idx="1485">
                  <c:v>24.186426368154581</c:v>
                </c:pt>
                <c:pt idx="1486">
                  <c:v>24.186307392837399</c:v>
                </c:pt>
                <c:pt idx="1487">
                  <c:v>24.186189094990013</c:v>
                </c:pt>
                <c:pt idx="1488">
                  <c:v>24.186071285576837</c:v>
                </c:pt>
                <c:pt idx="1489">
                  <c:v>24.185954004037246</c:v>
                </c:pt>
                <c:pt idx="1490">
                  <c:v>24.185837358212169</c:v>
                </c:pt>
                <c:pt idx="1491">
                  <c:v>24.185721239350972</c:v>
                </c:pt>
                <c:pt idx="1492">
                  <c:v>24.185605606985899</c:v>
                </c:pt>
                <c:pt idx="1493">
                  <c:v>24.185490480900224</c:v>
                </c:pt>
                <c:pt idx="1494">
                  <c:v>24.185375731588657</c:v>
                </c:pt>
                <c:pt idx="1495">
                  <c:v>24.185261402956002</c:v>
                </c:pt>
                <c:pt idx="1496">
                  <c:v>24.18514797980108</c:v>
                </c:pt>
                <c:pt idx="1497">
                  <c:v>24.18503470354954</c:v>
                </c:pt>
                <c:pt idx="1498">
                  <c:v>24.184921930799309</c:v>
                </c:pt>
                <c:pt idx="1499">
                  <c:v>24.184809849499437</c:v>
                </c:pt>
                <c:pt idx="1500">
                  <c:v>24.184698355432019</c:v>
                </c:pt>
                <c:pt idx="1501">
                  <c:v>24.184587195303259</c:v>
                </c:pt>
                <c:pt idx="1502">
                  <c:v>24.184476452745745</c:v>
                </c:pt>
                <c:pt idx="1503">
                  <c:v>24.184366296222674</c:v>
                </c:pt>
                <c:pt idx="1504">
                  <c:v>24.184256492515534</c:v>
                </c:pt>
                <c:pt idx="1505">
                  <c:v>24.184147105564424</c:v>
                </c:pt>
                <c:pt idx="1506">
                  <c:v>24.184038536305764</c:v>
                </c:pt>
                <c:pt idx="1507">
                  <c:v>24.183930382440099</c:v>
                </c:pt>
                <c:pt idx="1508">
                  <c:v>24.183822792780909</c:v>
                </c:pt>
                <c:pt idx="1509">
                  <c:v>24.18371555357761</c:v>
                </c:pt>
                <c:pt idx="1510">
                  <c:v>24.183609045823054</c:v>
                </c:pt>
                <c:pt idx="1511">
                  <c:v>24.183502971906059</c:v>
                </c:pt>
                <c:pt idx="1512">
                  <c:v>24.183397311086413</c:v>
                </c:pt>
                <c:pt idx="1513">
                  <c:v>24.183292251310984</c:v>
                </c:pt>
                <c:pt idx="1514">
                  <c:v>24.183187583470623</c:v>
                </c:pt>
                <c:pt idx="1515">
                  <c:v>24.183083242536597</c:v>
                </c:pt>
                <c:pt idx="1516">
                  <c:v>24.18297937634701</c:v>
                </c:pt>
                <c:pt idx="1517">
                  <c:v>24.182876276525029</c:v>
                </c:pt>
                <c:pt idx="1518">
                  <c:v>24.182773521178014</c:v>
                </c:pt>
                <c:pt idx="1519">
                  <c:v>24.182671173371251</c:v>
                </c:pt>
                <c:pt idx="1520">
                  <c:v>24.182569296702688</c:v>
                </c:pt>
                <c:pt idx="1521">
                  <c:v>24.182468014462557</c:v>
                </c:pt>
                <c:pt idx="1522">
                  <c:v>24.182367201111337</c:v>
                </c:pt>
                <c:pt idx="1523">
                  <c:v>24.182266875152781</c:v>
                </c:pt>
                <c:pt idx="1524">
                  <c:v>24.182167035329336</c:v>
                </c:pt>
                <c:pt idx="1525">
                  <c:v>24.182067848603484</c:v>
                </c:pt>
                <c:pt idx="1526">
                  <c:v>24.181969313712003</c:v>
                </c:pt>
                <c:pt idx="1527">
                  <c:v>24.181870774886768</c:v>
                </c:pt>
                <c:pt idx="1528">
                  <c:v>24.181773033226111</c:v>
                </c:pt>
                <c:pt idx="1529">
                  <c:v>24.181675769579901</c:v>
                </c:pt>
                <c:pt idx="1530">
                  <c:v>24.181578665647091</c:v>
                </c:pt>
                <c:pt idx="1531">
                  <c:v>24.181482185254499</c:v>
                </c:pt>
                <c:pt idx="1532">
                  <c:v>24.181386346035019</c:v>
                </c:pt>
                <c:pt idx="1533">
                  <c:v>24.181290913696024</c:v>
                </c:pt>
                <c:pt idx="1534">
                  <c:v>24.181196098587971</c:v>
                </c:pt>
                <c:pt idx="1535">
                  <c:v>24.181101497377988</c:v>
                </c:pt>
                <c:pt idx="1536">
                  <c:v>24.181007612969054</c:v>
                </c:pt>
                <c:pt idx="1537">
                  <c:v>24.180914125933228</c:v>
                </c:pt>
                <c:pt idx="1538">
                  <c:v>24.180821077773487</c:v>
                </c:pt>
                <c:pt idx="1539">
                  <c:v>24.180728550449814</c:v>
                </c:pt>
                <c:pt idx="1540">
                  <c:v>24.180636327631845</c:v>
                </c:pt>
                <c:pt idx="1541">
                  <c:v>24.180544555397972</c:v>
                </c:pt>
                <c:pt idx="1542">
                  <c:v>24.180453062478009</c:v>
                </c:pt>
                <c:pt idx="1543">
                  <c:v>24.180362014189775</c:v>
                </c:pt>
                <c:pt idx="1544">
                  <c:v>24.180271808705701</c:v>
                </c:pt>
                <c:pt idx="1545">
                  <c:v>24.180181491827891</c:v>
                </c:pt>
                <c:pt idx="1546">
                  <c:v>24.180092011105668</c:v>
                </c:pt>
                <c:pt idx="1547">
                  <c:v>24.180003194715749</c:v>
                </c:pt>
                <c:pt idx="1548">
                  <c:v>24.179914637653553</c:v>
                </c:pt>
                <c:pt idx="1549">
                  <c:v>24.179826208009473</c:v>
                </c:pt>
                <c:pt idx="1550">
                  <c:v>24.179738282801988</c:v>
                </c:pt>
                <c:pt idx="1551">
                  <c:v>24.179650902313952</c:v>
                </c:pt>
                <c:pt idx="1552">
                  <c:v>24.179563869388481</c:v>
                </c:pt>
                <c:pt idx="1553">
                  <c:v>24.17947734805065</c:v>
                </c:pt>
                <c:pt idx="1554">
                  <c:v>24.179391041191998</c:v>
                </c:pt>
                <c:pt idx="1555">
                  <c:v>24.179305048263419</c:v>
                </c:pt>
                <c:pt idx="1556">
                  <c:v>24.179219636879417</c:v>
                </c:pt>
                <c:pt idx="1557">
                  <c:v>24.179134445096608</c:v>
                </c:pt>
                <c:pt idx="1558">
                  <c:v>24.179050037359595</c:v>
                </c:pt>
                <c:pt idx="1559">
                  <c:v>24.178965690317142</c:v>
                </c:pt>
                <c:pt idx="1560">
                  <c:v>24.178881675306798</c:v>
                </c:pt>
                <c:pt idx="1561">
                  <c:v>24.178797878203213</c:v>
                </c:pt>
                <c:pt idx="1562">
                  <c:v>24.178714842971331</c:v>
                </c:pt>
                <c:pt idx="1563">
                  <c:v>24.178631845435834</c:v>
                </c:pt>
                <c:pt idx="1564">
                  <c:v>24.178549533701482</c:v>
                </c:pt>
                <c:pt idx="1565">
                  <c:v>24.178467564887647</c:v>
                </c:pt>
                <c:pt idx="1566">
                  <c:v>24.17838582895131</c:v>
                </c:pt>
                <c:pt idx="1567">
                  <c:v>24.178304379277314</c:v>
                </c:pt>
                <c:pt idx="1568">
                  <c:v>24.178223234366698</c:v>
                </c:pt>
                <c:pt idx="1569">
                  <c:v>24.178142576148737</c:v>
                </c:pt>
                <c:pt idx="1570">
                  <c:v>24.178062126035542</c:v>
                </c:pt>
                <c:pt idx="1571">
                  <c:v>24.177981917227658</c:v>
                </c:pt>
                <c:pt idx="1572">
                  <c:v>24.177902092441883</c:v>
                </c:pt>
                <c:pt idx="1573">
                  <c:v>24.177822476744833</c:v>
                </c:pt>
                <c:pt idx="1574">
                  <c:v>24.177743148340969</c:v>
                </c:pt>
                <c:pt idx="1575">
                  <c:v>24.177663932674754</c:v>
                </c:pt>
                <c:pt idx="1576">
                  <c:v>24.177585349138784</c:v>
                </c:pt>
                <c:pt idx="1577">
                  <c:v>24.177506529464853</c:v>
                </c:pt>
                <c:pt idx="1578">
                  <c:v>24.177428374261737</c:v>
                </c:pt>
                <c:pt idx="1579">
                  <c:v>24.177350476529099</c:v>
                </c:pt>
                <c:pt idx="1580">
                  <c:v>24.177272895192473</c:v>
                </c:pt>
                <c:pt idx="1581">
                  <c:v>24.177195431784934</c:v>
                </c:pt>
                <c:pt idx="1582">
                  <c:v>24.177118338019675</c:v>
                </c:pt>
                <c:pt idx="1583">
                  <c:v>24.177041163008344</c:v>
                </c:pt>
                <c:pt idx="1584">
                  <c:v>24.176964302958741</c:v>
                </c:pt>
                <c:pt idx="1585">
                  <c:v>24.176887752577471</c:v>
                </c:pt>
                <c:pt idx="1586">
                  <c:v>24.176811318094146</c:v>
                </c:pt>
                <c:pt idx="1587">
                  <c:v>24.176735455601253</c:v>
                </c:pt>
                <c:pt idx="1588">
                  <c:v>24.176659402001974</c:v>
                </c:pt>
                <c:pt idx="1589">
                  <c:v>24.176583721814868</c:v>
                </c:pt>
                <c:pt idx="1590">
                  <c:v>24.176508157069627</c:v>
                </c:pt>
                <c:pt idx="1591">
                  <c:v>24.176432999661699</c:v>
                </c:pt>
                <c:pt idx="1592">
                  <c:v>24.176357947699067</c:v>
                </c:pt>
                <c:pt idx="1593">
                  <c:v>24.176283100078667</c:v>
                </c:pt>
                <c:pt idx="1594">
                  <c:v>24.176208367935352</c:v>
                </c:pt>
                <c:pt idx="1595">
                  <c:v>24.176133726242579</c:v>
                </c:pt>
                <c:pt idx="1596">
                  <c:v>24.176059338321668</c:v>
                </c:pt>
                <c:pt idx="1597">
                  <c:v>24.175984946870603</c:v>
                </c:pt>
                <c:pt idx="1598">
                  <c:v>24.175910759940738</c:v>
                </c:pt>
                <c:pt idx="1599">
                  <c:v>24.17583700120478</c:v>
                </c:pt>
                <c:pt idx="1600">
                  <c:v>24.175763160398425</c:v>
                </c:pt>
                <c:pt idx="1601">
                  <c:v>24.175689465919334</c:v>
                </c:pt>
                <c:pt idx="1602">
                  <c:v>24.175615977446519</c:v>
                </c:pt>
                <c:pt idx="1603">
                  <c:v>24.175542477997279</c:v>
                </c:pt>
                <c:pt idx="1604">
                  <c:v>24.175469493110025</c:v>
                </c:pt>
                <c:pt idx="1605">
                  <c:v>24.175396489357585</c:v>
                </c:pt>
                <c:pt idx="1606">
                  <c:v>24.175323759757291</c:v>
                </c:pt>
                <c:pt idx="1607">
                  <c:v>24.175250751168299</c:v>
                </c:pt>
                <c:pt idx="1608">
                  <c:v>24.175177945789489</c:v>
                </c:pt>
                <c:pt idx="1609">
                  <c:v>24.17510525568083</c:v>
                </c:pt>
                <c:pt idx="1610">
                  <c:v>24.175032761914739</c:v>
                </c:pt>
                <c:pt idx="1611">
                  <c:v>24.174960229176801</c:v>
                </c:pt>
                <c:pt idx="1612">
                  <c:v>24.174888119284574</c:v>
                </c:pt>
                <c:pt idx="1613">
                  <c:v>24.174815859934903</c:v>
                </c:pt>
                <c:pt idx="1614">
                  <c:v>24.174743784995229</c:v>
                </c:pt>
                <c:pt idx="1615">
                  <c:v>24.174671827288755</c:v>
                </c:pt>
                <c:pt idx="1616">
                  <c:v>24.174599879573169</c:v>
                </c:pt>
                <c:pt idx="1617">
                  <c:v>24.174528003276972</c:v>
                </c:pt>
                <c:pt idx="1618">
                  <c:v>24.174456111273823</c:v>
                </c:pt>
                <c:pt idx="1619">
                  <c:v>24.17438449342465</c:v>
                </c:pt>
                <c:pt idx="1620">
                  <c:v>24.174312842478308</c:v>
                </c:pt>
                <c:pt idx="1621">
                  <c:v>24.174241094446938</c:v>
                </c:pt>
                <c:pt idx="1622">
                  <c:v>24.174169357752756</c:v>
                </c:pt>
                <c:pt idx="1623">
                  <c:v>24.174097544393891</c:v>
                </c:pt>
                <c:pt idx="1624">
                  <c:v>24.174025847450057</c:v>
                </c:pt>
                <c:pt idx="1625">
                  <c:v>24.173954119037603</c:v>
                </c:pt>
                <c:pt idx="1626">
                  <c:v>24.173882275750806</c:v>
                </c:pt>
                <c:pt idx="1627">
                  <c:v>24.173810550966412</c:v>
                </c:pt>
                <c:pt idx="1628">
                  <c:v>24.173738668688234</c:v>
                </c:pt>
                <c:pt idx="1629">
                  <c:v>24.173666738565718</c:v>
                </c:pt>
                <c:pt idx="1630">
                  <c:v>24.17359488609209</c:v>
                </c:pt>
                <c:pt idx="1631">
                  <c:v>24.173522671450687</c:v>
                </c:pt>
                <c:pt idx="1632">
                  <c:v>24.173450665208403</c:v>
                </c:pt>
                <c:pt idx="1633">
                  <c:v>24.173378467431789</c:v>
                </c:pt>
                <c:pt idx="1634">
                  <c:v>24.173306332081047</c:v>
                </c:pt>
                <c:pt idx="1635">
                  <c:v>24.173234324377084</c:v>
                </c:pt>
                <c:pt idx="1636">
                  <c:v>24.173162401296612</c:v>
                </c:pt>
                <c:pt idx="1637">
                  <c:v>24.173090523978221</c:v>
                </c:pt>
                <c:pt idx="1638">
                  <c:v>24.173018332319341</c:v>
                </c:pt>
                <c:pt idx="1639">
                  <c:v>24.172946188180521</c:v>
                </c:pt>
                <c:pt idx="1640">
                  <c:v>24.172873964232462</c:v>
                </c:pt>
                <c:pt idx="1641">
                  <c:v>24.172801705349212</c:v>
                </c:pt>
                <c:pt idx="1642">
                  <c:v>24.172729412461138</c:v>
                </c:pt>
                <c:pt idx="1643">
                  <c:v>24.172657210347488</c:v>
                </c:pt>
                <c:pt idx="1644">
                  <c:v>24.172584911331093</c:v>
                </c:pt>
                <c:pt idx="1645">
                  <c:v>24.172512684763799</c:v>
                </c:pt>
                <c:pt idx="1646">
                  <c:v>24.172440530997267</c:v>
                </c:pt>
                <c:pt idx="1647">
                  <c:v>24.172368450615512</c:v>
                </c:pt>
                <c:pt idx="1648">
                  <c:v>24.172296107278701</c:v>
                </c:pt>
                <c:pt idx="1649">
                  <c:v>24.172223586043653</c:v>
                </c:pt>
                <c:pt idx="1650">
                  <c:v>24.172151392261288</c:v>
                </c:pt>
                <c:pt idx="1651">
                  <c:v>24.172079357982373</c:v>
                </c:pt>
                <c:pt idx="1652">
                  <c:v>24.172007082528609</c:v>
                </c:pt>
                <c:pt idx="1653">
                  <c:v>24.171935031406477</c:v>
                </c:pt>
                <c:pt idx="1654">
                  <c:v>24.171862487003644</c:v>
                </c:pt>
                <c:pt idx="1655">
                  <c:v>24.171790083155226</c:v>
                </c:pt>
                <c:pt idx="1656">
                  <c:v>24.17171775606954</c:v>
                </c:pt>
                <c:pt idx="1657">
                  <c:v>24.171645421558544</c:v>
                </c:pt>
                <c:pt idx="1658">
                  <c:v>24.171573248047597</c:v>
                </c:pt>
                <c:pt idx="1659">
                  <c:v>24.171500834890825</c:v>
                </c:pt>
                <c:pt idx="1660">
                  <c:v>24.171428543217896</c:v>
                </c:pt>
                <c:pt idx="1661">
                  <c:v>24.171356180142155</c:v>
                </c:pt>
                <c:pt idx="1662">
                  <c:v>24.171283810368976</c:v>
                </c:pt>
                <c:pt idx="1663">
                  <c:v>24.171211349791264</c:v>
                </c:pt>
                <c:pt idx="1664">
                  <c:v>24.171138966615754</c:v>
                </c:pt>
                <c:pt idx="1665">
                  <c:v>24.17106634436454</c:v>
                </c:pt>
                <c:pt idx="1666">
                  <c:v>24.170993863904517</c:v>
                </c:pt>
                <c:pt idx="1667">
                  <c:v>24.170921525336578</c:v>
                </c:pt>
                <c:pt idx="1668">
                  <c:v>24.170849284529883</c:v>
                </c:pt>
                <c:pt idx="1669">
                  <c:v>24.170776848918841</c:v>
                </c:pt>
                <c:pt idx="1670">
                  <c:v>24.17070425836695</c:v>
                </c:pt>
                <c:pt idx="1671">
                  <c:v>24.170632146847566</c:v>
                </c:pt>
                <c:pt idx="1672">
                  <c:v>24.170559776477095</c:v>
                </c:pt>
                <c:pt idx="1673">
                  <c:v>24.170487336070885</c:v>
                </c:pt>
                <c:pt idx="1674">
                  <c:v>24.170414889793719</c:v>
                </c:pt>
                <c:pt idx="1675">
                  <c:v>24.170342269387891</c:v>
                </c:pt>
                <c:pt idx="1676">
                  <c:v>24.170269895863285</c:v>
                </c:pt>
                <c:pt idx="1677">
                  <c:v>24.170197516595604</c:v>
                </c:pt>
                <c:pt idx="1678">
                  <c:v>24.170124878821426</c:v>
                </c:pt>
                <c:pt idx="1679">
                  <c:v>24.170052571973283</c:v>
                </c:pt>
                <c:pt idx="1680">
                  <c:v>24.169980407745918</c:v>
                </c:pt>
                <c:pt idx="1681">
                  <c:v>24.169907732393263</c:v>
                </c:pt>
                <c:pt idx="1682">
                  <c:v>24.169835323528581</c:v>
                </c:pt>
                <c:pt idx="1683">
                  <c:v>24.16976282425918</c:v>
                </c:pt>
                <c:pt idx="1684">
                  <c:v>24.169690338687268</c:v>
                </c:pt>
                <c:pt idx="1685">
                  <c:v>24.169617910901398</c:v>
                </c:pt>
                <c:pt idx="1686">
                  <c:v>24.169545224206686</c:v>
                </c:pt>
                <c:pt idx="1687">
                  <c:v>24.16947280364586</c:v>
                </c:pt>
                <c:pt idx="1688">
                  <c:v>24.169400272268337</c:v>
                </c:pt>
                <c:pt idx="1689">
                  <c:v>24.169327669898493</c:v>
                </c:pt>
                <c:pt idx="1690">
                  <c:v>24.169255124566586</c:v>
                </c:pt>
                <c:pt idx="1691">
                  <c:v>24.169182572344955</c:v>
                </c:pt>
                <c:pt idx="1692">
                  <c:v>24.169110161384193</c:v>
                </c:pt>
                <c:pt idx="1693">
                  <c:v>24.16903740617861</c:v>
                </c:pt>
                <c:pt idx="1694">
                  <c:v>24.168964831756035</c:v>
                </c:pt>
                <c:pt idx="1695">
                  <c:v>24.168892333760805</c:v>
                </c:pt>
                <c:pt idx="1696">
                  <c:v>24.168819595199679</c:v>
                </c:pt>
                <c:pt idx="1697">
                  <c:v>24.168746997205911</c:v>
                </c:pt>
                <c:pt idx="1698">
                  <c:v>24.168674474960518</c:v>
                </c:pt>
                <c:pt idx="1699">
                  <c:v>24.168602092676224</c:v>
                </c:pt>
                <c:pt idx="1700">
                  <c:v>24.168529533281703</c:v>
                </c:pt>
                <c:pt idx="1701">
                  <c:v>24.168456796774851</c:v>
                </c:pt>
                <c:pt idx="1702">
                  <c:v>24.168384090936744</c:v>
                </c:pt>
                <c:pt idx="1703">
                  <c:v>24.168311376062476</c:v>
                </c:pt>
                <c:pt idx="1704">
                  <c:v>24.1682387157242</c:v>
                </c:pt>
                <c:pt idx="1705">
                  <c:v>24.168165876920504</c:v>
                </c:pt>
                <c:pt idx="1706">
                  <c:v>24.168093344688774</c:v>
                </c:pt>
                <c:pt idx="1707">
                  <c:v>24.168020569473192</c:v>
                </c:pt>
                <c:pt idx="1708">
                  <c:v>24.167947803595332</c:v>
                </c:pt>
                <c:pt idx="1709">
                  <c:v>24.16787525935332</c:v>
                </c:pt>
                <c:pt idx="1710">
                  <c:v>24.167802684175143</c:v>
                </c:pt>
                <c:pt idx="1711">
                  <c:v>24.167729781062132</c:v>
                </c:pt>
                <c:pt idx="1712">
                  <c:v>24.167657119415974</c:v>
                </c:pt>
                <c:pt idx="1713">
                  <c:v>24.167584446565751</c:v>
                </c:pt>
                <c:pt idx="1714">
                  <c:v>24.167511910911429</c:v>
                </c:pt>
                <c:pt idx="1715">
                  <c:v>24.167439195533802</c:v>
                </c:pt>
                <c:pt idx="1716">
                  <c:v>24.167366488815908</c:v>
                </c:pt>
                <c:pt idx="1717">
                  <c:v>24.167293751038997</c:v>
                </c:pt>
                <c:pt idx="1718">
                  <c:v>24.167220937414552</c:v>
                </c:pt>
                <c:pt idx="1719">
                  <c:v>24.167148176928357</c:v>
                </c:pt>
                <c:pt idx="1720">
                  <c:v>24.167075360776419</c:v>
                </c:pt>
                <c:pt idx="1721">
                  <c:v>24.167002429324299</c:v>
                </c:pt>
                <c:pt idx="1722">
                  <c:v>24.166929550828399</c:v>
                </c:pt>
                <c:pt idx="1723">
                  <c:v>24.166856765094362</c:v>
                </c:pt>
                <c:pt idx="1724">
                  <c:v>24.16678386418414</c:v>
                </c:pt>
                <c:pt idx="1725">
                  <c:v>24.166710992015595</c:v>
                </c:pt>
                <c:pt idx="1726">
                  <c:v>24.166638024132823</c:v>
                </c:pt>
                <c:pt idx="1727">
                  <c:v>24.166565109393733</c:v>
                </c:pt>
                <c:pt idx="1728">
                  <c:v>24.166492351669913</c:v>
                </c:pt>
                <c:pt idx="1729">
                  <c:v>24.166419246154927</c:v>
                </c:pt>
                <c:pt idx="1730">
                  <c:v>24.166346362400532</c:v>
                </c:pt>
                <c:pt idx="1731">
                  <c:v>24.16627357183506</c:v>
                </c:pt>
                <c:pt idx="1732">
                  <c:v>24.166200518184294</c:v>
                </c:pt>
                <c:pt idx="1733">
                  <c:v>24.166127687138061</c:v>
                </c:pt>
                <c:pt idx="1734">
                  <c:v>24.166054549340771</c:v>
                </c:pt>
                <c:pt idx="1735">
                  <c:v>24.165981486372921</c:v>
                </c:pt>
                <c:pt idx="1736">
                  <c:v>24.165908394506843</c:v>
                </c:pt>
                <c:pt idx="1737">
                  <c:v>24.165835462767465</c:v>
                </c:pt>
                <c:pt idx="1738">
                  <c:v>24.16576227088628</c:v>
                </c:pt>
                <c:pt idx="1739">
                  <c:v>24.165689240027145</c:v>
                </c:pt>
                <c:pt idx="1740">
                  <c:v>24.165616138427609</c:v>
                </c:pt>
                <c:pt idx="1741">
                  <c:v>24.16554292664048</c:v>
                </c:pt>
                <c:pt idx="1742">
                  <c:v>24.165469773523142</c:v>
                </c:pt>
                <c:pt idx="1743">
                  <c:v>24.165396719362345</c:v>
                </c:pt>
                <c:pt idx="1744">
                  <c:v>24.16532349198954</c:v>
                </c:pt>
                <c:pt idx="1745">
                  <c:v>24.165250408473906</c:v>
                </c:pt>
                <c:pt idx="1746">
                  <c:v>24.165177424623799</c:v>
                </c:pt>
                <c:pt idx="1747">
                  <c:v>24.165104268353868</c:v>
                </c:pt>
                <c:pt idx="1748">
                  <c:v>24.165031044027341</c:v>
                </c:pt>
                <c:pt idx="1749">
                  <c:v>24.164958132382626</c:v>
                </c:pt>
                <c:pt idx="1750">
                  <c:v>24.164884944433226</c:v>
                </c:pt>
                <c:pt idx="1751">
                  <c:v>24.164812089121117</c:v>
                </c:pt>
                <c:pt idx="1752">
                  <c:v>24.164738912952625</c:v>
                </c:pt>
                <c:pt idx="1753">
                  <c:v>24.164665965049341</c:v>
                </c:pt>
                <c:pt idx="1754">
                  <c:v>24.164593032170004</c:v>
                </c:pt>
                <c:pt idx="1755">
                  <c:v>24.164519841519567</c:v>
                </c:pt>
                <c:pt idx="1756">
                  <c:v>24.164446560791355</c:v>
                </c:pt>
                <c:pt idx="1757">
                  <c:v>24.16437352597854</c:v>
                </c:pt>
                <c:pt idx="1758">
                  <c:v>24.164300547936381</c:v>
                </c:pt>
                <c:pt idx="1759">
                  <c:v>24.164227393491842</c:v>
                </c:pt>
                <c:pt idx="1760">
                  <c:v>24.164154249679672</c:v>
                </c:pt>
                <c:pt idx="1761">
                  <c:v>24.164081031029728</c:v>
                </c:pt>
                <c:pt idx="1762">
                  <c:v>24.164007716888552</c:v>
                </c:pt>
                <c:pt idx="1763">
                  <c:v>24.16393468666891</c:v>
                </c:pt>
                <c:pt idx="1764">
                  <c:v>24.163861325963563</c:v>
                </c:pt>
                <c:pt idx="1765">
                  <c:v>24.163788137998573</c:v>
                </c:pt>
                <c:pt idx="1766">
                  <c:v>24.163714829116508</c:v>
                </c:pt>
                <c:pt idx="1767">
                  <c:v>24.163641521448447</c:v>
                </c:pt>
                <c:pt idx="1768">
                  <c:v>24.16356825812764</c:v>
                </c:pt>
                <c:pt idx="1769">
                  <c:v>24.16349488879052</c:v>
                </c:pt>
                <c:pt idx="1770">
                  <c:v>24.163421812221131</c:v>
                </c:pt>
                <c:pt idx="1771">
                  <c:v>24.163348457668164</c:v>
                </c:pt>
                <c:pt idx="1772">
                  <c:v>24.163274947217662</c:v>
                </c:pt>
                <c:pt idx="1773">
                  <c:v>24.163201787820245</c:v>
                </c:pt>
                <c:pt idx="1774">
                  <c:v>24.16312825997834</c:v>
                </c:pt>
                <c:pt idx="1775">
                  <c:v>24.163054717929686</c:v>
                </c:pt>
                <c:pt idx="1776">
                  <c:v>24.162981075016969</c:v>
                </c:pt>
                <c:pt idx="1777">
                  <c:v>24.162907709654927</c:v>
                </c:pt>
                <c:pt idx="1778">
                  <c:v>24.162834050138077</c:v>
                </c:pt>
                <c:pt idx="1779">
                  <c:v>24.16276034619283</c:v>
                </c:pt>
                <c:pt idx="1780">
                  <c:v>24.162686594761229</c:v>
                </c:pt>
                <c:pt idx="1781">
                  <c:v>24.162612856863404</c:v>
                </c:pt>
                <c:pt idx="1782">
                  <c:v>24.162539253480212</c:v>
                </c:pt>
                <c:pt idx="1783">
                  <c:v>24.162465489115494</c:v>
                </c:pt>
                <c:pt idx="1784">
                  <c:v>24.162391916627083</c:v>
                </c:pt>
                <c:pt idx="1785">
                  <c:v>24.162317879183568</c:v>
                </c:pt>
                <c:pt idx="1786">
                  <c:v>24.162244026754305</c:v>
                </c:pt>
                <c:pt idx="1787">
                  <c:v>24.162169766528084</c:v>
                </c:pt>
                <c:pt idx="1788">
                  <c:v>24.162095599639962</c:v>
                </c:pt>
                <c:pt idx="1789">
                  <c:v>24.162021542241945</c:v>
                </c:pt>
                <c:pt idx="1790">
                  <c:v>24.161947045747123</c:v>
                </c:pt>
                <c:pt idx="1791">
                  <c:v>24.161872863747622</c:v>
                </c:pt>
                <c:pt idx="1792">
                  <c:v>24.161798274953927</c:v>
                </c:pt>
                <c:pt idx="1793">
                  <c:v>24.161723592000744</c:v>
                </c:pt>
                <c:pt idx="1794">
                  <c:v>24.161648959659399</c:v>
                </c:pt>
                <c:pt idx="1795">
                  <c:v>24.161574160937334</c:v>
                </c:pt>
                <c:pt idx="1796">
                  <c:v>24.161499172319971</c:v>
                </c:pt>
                <c:pt idx="1797">
                  <c:v>24.161424157923573</c:v>
                </c:pt>
                <c:pt idx="1798">
                  <c:v>24.161348861121947</c:v>
                </c:pt>
                <c:pt idx="1799">
                  <c:v>24.161273762987562</c:v>
                </c:pt>
                <c:pt idx="1800">
                  <c:v>24.161198646785806</c:v>
                </c:pt>
                <c:pt idx="1801">
                  <c:v>24.161123320263723</c:v>
                </c:pt>
                <c:pt idx="1802">
                  <c:v>24.161047695434092</c:v>
                </c:pt>
                <c:pt idx="1803">
                  <c:v>24.160971619833088</c:v>
                </c:pt>
                <c:pt idx="1804">
                  <c:v>24.160895890902228</c:v>
                </c:pt>
                <c:pt idx="1805">
                  <c:v>24.160819767455198</c:v>
                </c:pt>
                <c:pt idx="1806">
                  <c:v>24.160743329864612</c:v>
                </c:pt>
                <c:pt idx="1807">
                  <c:v>24.160667014717362</c:v>
                </c:pt>
                <c:pt idx="1808">
                  <c:v>24.16059052576685</c:v>
                </c:pt>
                <c:pt idx="1809">
                  <c:v>24.160513878959794</c:v>
                </c:pt>
                <c:pt idx="1810">
                  <c:v>24.160436966190431</c:v>
                </c:pt>
                <c:pt idx="1811">
                  <c:v>24.160360011693374</c:v>
                </c:pt>
                <c:pt idx="1812">
                  <c:v>24.160283035756535</c:v>
                </c:pt>
                <c:pt idx="1813">
                  <c:v>24.160205718270721</c:v>
                </c:pt>
                <c:pt idx="1814">
                  <c:v>24.160128307654094</c:v>
                </c:pt>
                <c:pt idx="1815">
                  <c:v>24.160050716004111</c:v>
                </c:pt>
                <c:pt idx="1816">
                  <c:v>24.159972791333221</c:v>
                </c:pt>
                <c:pt idx="1817">
                  <c:v>24.15989499522215</c:v>
                </c:pt>
                <c:pt idx="1818">
                  <c:v>24.159816735221124</c:v>
                </c:pt>
                <c:pt idx="1819">
                  <c:v>24.159738131595045</c:v>
                </c:pt>
                <c:pt idx="1820">
                  <c:v>24.159659413012083</c:v>
                </c:pt>
                <c:pt idx="1821">
                  <c:v>24.159580744539007</c:v>
                </c:pt>
                <c:pt idx="1822">
                  <c:v>24.159501533751985</c:v>
                </c:pt>
                <c:pt idx="1823">
                  <c:v>24.159422470315359</c:v>
                </c:pt>
                <c:pt idx="1824">
                  <c:v>24.159343006212431</c:v>
                </c:pt>
                <c:pt idx="1825">
                  <c:v>24.159263430349252</c:v>
                </c:pt>
                <c:pt idx="1826">
                  <c:v>24.15918344747212</c:v>
                </c:pt>
                <c:pt idx="1827">
                  <c:v>24.15910326244715</c:v>
                </c:pt>
                <c:pt idx="1828">
                  <c:v>24.15902298037874</c:v>
                </c:pt>
                <c:pt idx="1829">
                  <c:v>24.158942722598553</c:v>
                </c:pt>
                <c:pt idx="1830">
                  <c:v>24.158861664501902</c:v>
                </c:pt>
                <c:pt idx="1831">
                  <c:v>24.158780792561814</c:v>
                </c:pt>
                <c:pt idx="1832">
                  <c:v>24.158699514732728</c:v>
                </c:pt>
                <c:pt idx="1833">
                  <c:v>24.158618080424841</c:v>
                </c:pt>
                <c:pt idx="1834">
                  <c:v>24.158536298286986</c:v>
                </c:pt>
                <c:pt idx="1835">
                  <c:v>24.158454204903052</c:v>
                </c:pt>
                <c:pt idx="1836">
                  <c:v>24.158371881489956</c:v>
                </c:pt>
                <c:pt idx="1837">
                  <c:v>24.158289452916417</c:v>
                </c:pt>
                <c:pt idx="1838">
                  <c:v>24.158206599564473</c:v>
                </c:pt>
                <c:pt idx="1839">
                  <c:v>24.158123738819079</c:v>
                </c:pt>
                <c:pt idx="1840">
                  <c:v>24.15804036291059</c:v>
                </c:pt>
                <c:pt idx="1841">
                  <c:v>24.157956720967096</c:v>
                </c:pt>
                <c:pt idx="1842">
                  <c:v>24.157872978075947</c:v>
                </c:pt>
                <c:pt idx="1843">
                  <c:v>24.157789027128405</c:v>
                </c:pt>
                <c:pt idx="1844">
                  <c:v>24.157704736446615</c:v>
                </c:pt>
                <c:pt idx="1845">
                  <c:v>24.157620147661408</c:v>
                </c:pt>
                <c:pt idx="1846">
                  <c:v>24.157535381307376</c:v>
                </c:pt>
                <c:pt idx="1847">
                  <c:v>24.157450162189932</c:v>
                </c:pt>
                <c:pt idx="1848">
                  <c:v>24.15736465579619</c:v>
                </c:pt>
                <c:pt idx="1849">
                  <c:v>24.157278879353072</c:v>
                </c:pt>
                <c:pt idx="1850">
                  <c:v>24.157192622002558</c:v>
                </c:pt>
                <c:pt idx="1851">
                  <c:v>24.157106321367472</c:v>
                </c:pt>
                <c:pt idx="1852">
                  <c:v>24.157019722433297</c:v>
                </c:pt>
                <c:pt idx="1853">
                  <c:v>24.156932906600929</c:v>
                </c:pt>
                <c:pt idx="1854">
                  <c:v>24.156845787232804</c:v>
                </c:pt>
                <c:pt idx="1855">
                  <c:v>24.156758129577426</c:v>
                </c:pt>
                <c:pt idx="1856">
                  <c:v>24.156670123460081</c:v>
                </c:pt>
                <c:pt idx="1857">
                  <c:v>24.156582078940914</c:v>
                </c:pt>
                <c:pt idx="1858">
                  <c:v>24.15649357280337</c:v>
                </c:pt>
                <c:pt idx="1859">
                  <c:v>24.156404963550688</c:v>
                </c:pt>
                <c:pt idx="1860">
                  <c:v>24.15631588826686</c:v>
                </c:pt>
                <c:pt idx="1861">
                  <c:v>24.156226344611014</c:v>
                </c:pt>
                <c:pt idx="1862">
                  <c:v>24.156136394649643</c:v>
                </c:pt>
                <c:pt idx="1863">
                  <c:v>24.156046035986144</c:v>
                </c:pt>
                <c:pt idx="1864">
                  <c:v>24.155955415090602</c:v>
                </c:pt>
                <c:pt idx="1865">
                  <c:v>24.155864697901265</c:v>
                </c:pt>
                <c:pt idx="1866">
                  <c:v>24.155773566418365</c:v>
                </c:pt>
                <c:pt idx="1867">
                  <c:v>24.155682186465494</c:v>
                </c:pt>
                <c:pt idx="1868">
                  <c:v>24.155590091266465</c:v>
                </c:pt>
                <c:pt idx="1869">
                  <c:v>24.155497996090634</c:v>
                </c:pt>
                <c:pt idx="1870">
                  <c:v>24.155405354485652</c:v>
                </c:pt>
                <c:pt idx="1871">
                  <c:v>24.155312496601518</c:v>
                </c:pt>
                <c:pt idx="1872">
                  <c:v>24.15521927642332</c:v>
                </c:pt>
                <c:pt idx="1873">
                  <c:v>24.155125796108827</c:v>
                </c:pt>
                <c:pt idx="1874">
                  <c:v>24.155031905561966</c:v>
                </c:pt>
                <c:pt idx="1875">
                  <c:v>24.15493779549665</c:v>
                </c:pt>
                <c:pt idx="1876">
                  <c:v>24.154843187068348</c:v>
                </c:pt>
                <c:pt idx="1877">
                  <c:v>24.154748374930971</c:v>
                </c:pt>
                <c:pt idx="1878">
                  <c:v>24.154653209364191</c:v>
                </c:pt>
                <c:pt idx="1879">
                  <c:v>24.154557876213623</c:v>
                </c:pt>
                <c:pt idx="1880">
                  <c:v>24.15446174519651</c:v>
                </c:pt>
                <c:pt idx="1881">
                  <c:v>24.154365358699966</c:v>
                </c:pt>
                <c:pt idx="1882">
                  <c:v>24.154268611109291</c:v>
                </c:pt>
                <c:pt idx="1883">
                  <c:v>24.154171648978163</c:v>
                </c:pt>
                <c:pt idx="1884">
                  <c:v>24.154074258138284</c:v>
                </c:pt>
                <c:pt idx="1885">
                  <c:v>24.153976521400793</c:v>
                </c:pt>
                <c:pt idx="1886">
                  <c:v>24.153878397072301</c:v>
                </c:pt>
                <c:pt idx="1887">
                  <c:v>24.153779903332431</c:v>
                </c:pt>
                <c:pt idx="1888">
                  <c:v>24.153681143156334</c:v>
                </c:pt>
                <c:pt idx="1889">
                  <c:v>24.153581842679678</c:v>
                </c:pt>
                <c:pt idx="1890">
                  <c:v>24.153482148568845</c:v>
                </c:pt>
                <c:pt idx="1891">
                  <c:v>24.153382099942448</c:v>
                </c:pt>
                <c:pt idx="1892">
                  <c:v>24.153281823487593</c:v>
                </c:pt>
                <c:pt idx="1893">
                  <c:v>24.153181021692411</c:v>
                </c:pt>
                <c:pt idx="1894">
                  <c:v>24.153080073837391</c:v>
                </c:pt>
                <c:pt idx="1895">
                  <c:v>24.152978578380598</c:v>
                </c:pt>
                <c:pt idx="1896">
                  <c:v>24.152876702564875</c:v>
                </c:pt>
                <c:pt idx="1897">
                  <c:v>24.152774613213069</c:v>
                </c:pt>
                <c:pt idx="1898">
                  <c:v>24.152671973406587</c:v>
                </c:pt>
                <c:pt idx="1899">
                  <c:v>24.152569034468431</c:v>
                </c:pt>
                <c:pt idx="1900">
                  <c:v>24.152465607242185</c:v>
                </c:pt>
                <c:pt idx="1901">
                  <c:v>24.152361898961871</c:v>
                </c:pt>
                <c:pt idx="1902">
                  <c:v>24.152257720826793</c:v>
                </c:pt>
                <c:pt idx="1903">
                  <c:v>24.152152987825019</c:v>
                </c:pt>
                <c:pt idx="1904">
                  <c:v>24.152048099869308</c:v>
                </c:pt>
                <c:pt idx="1905">
                  <c:v>24.151942759600502</c:v>
                </c:pt>
                <c:pt idx="1906">
                  <c:v>24.151836881979001</c:v>
                </c:pt>
                <c:pt idx="1907">
                  <c:v>24.151730614533069</c:v>
                </c:pt>
                <c:pt idx="1908">
                  <c:v>24.151623956702384</c:v>
                </c:pt>
                <c:pt idx="1909">
                  <c:v>24.151516803834593</c:v>
                </c:pt>
                <c:pt idx="1910">
                  <c:v>24.151409363024122</c:v>
                </c:pt>
                <c:pt idx="1911">
                  <c:v>24.151301742487668</c:v>
                </c:pt>
                <c:pt idx="1912">
                  <c:v>24.151193748273887</c:v>
                </c:pt>
                <c:pt idx="1913">
                  <c:v>24.151085276457685</c:v>
                </c:pt>
                <c:pt idx="1914">
                  <c:v>24.150976513732086</c:v>
                </c:pt>
                <c:pt idx="1915">
                  <c:v>24.150867083641543</c:v>
                </c:pt>
                <c:pt idx="1916">
                  <c:v>24.150757322331412</c:v>
                </c:pt>
                <c:pt idx="1917">
                  <c:v>24.150647352995968</c:v>
                </c:pt>
                <c:pt idx="1918">
                  <c:v>24.15053707110004</c:v>
                </c:pt>
                <c:pt idx="1919">
                  <c:v>24.150426476275932</c:v>
                </c:pt>
                <c:pt idx="1920">
                  <c:v>24.150315464201</c:v>
                </c:pt>
                <c:pt idx="1921">
                  <c:v>24.150203821935428</c:v>
                </c:pt>
                <c:pt idx="1922">
                  <c:v>24.150091549656665</c:v>
                </c:pt>
                <c:pt idx="1923">
                  <c:v>24.149979111343104</c:v>
                </c:pt>
                <c:pt idx="1924">
                  <c:v>24.149866358994718</c:v>
                </c:pt>
                <c:pt idx="1925">
                  <c:v>24.149753104296771</c:v>
                </c:pt>
                <c:pt idx="1926">
                  <c:v>24.14963972290662</c:v>
                </c:pt>
                <c:pt idx="1927">
                  <c:v>24.149525605880584</c:v>
                </c:pt>
                <c:pt idx="1928">
                  <c:v>24.149411109941216</c:v>
                </c:pt>
                <c:pt idx="1929">
                  <c:v>24.149296446783037</c:v>
                </c:pt>
                <c:pt idx="1930">
                  <c:v>24.149181131767907</c:v>
                </c:pt>
                <c:pt idx="1931">
                  <c:v>24.149065397303538</c:v>
                </c:pt>
                <c:pt idx="1932">
                  <c:v>24.148949470984107</c:v>
                </c:pt>
                <c:pt idx="1933">
                  <c:v>24.148832872526015</c:v>
                </c:pt>
                <c:pt idx="1934">
                  <c:v>24.148716105870793</c:v>
                </c:pt>
                <c:pt idx="1935">
                  <c:v>24.148598854979703</c:v>
                </c:pt>
                <c:pt idx="1936">
                  <c:v>24.148481223621584</c:v>
                </c:pt>
                <c:pt idx="1937">
                  <c:v>24.148363087533927</c:v>
                </c:pt>
                <c:pt idx="1938">
                  <c:v>24.148244422172429</c:v>
                </c:pt>
                <c:pt idx="1939">
                  <c:v>24.148125756402536</c:v>
                </c:pt>
                <c:pt idx="1940">
                  <c:v>24.148006585959781</c:v>
                </c:pt>
                <c:pt idx="1941">
                  <c:v>24.147886802212202</c:v>
                </c:pt>
                <c:pt idx="1942">
                  <c:v>24.147766997735282</c:v>
                </c:pt>
                <c:pt idx="1943">
                  <c:v>24.147646495857018</c:v>
                </c:pt>
                <c:pt idx="1944">
                  <c:v>24.14755450549475</c:v>
                </c:pt>
                <c:pt idx="1945">
                  <c:v>24.147462142313255</c:v>
                </c:pt>
                <c:pt idx="1946">
                  <c:v>24.147369023914507</c:v>
                </c:pt>
                <c:pt idx="1947">
                  <c:v>24.147275250160551</c:v>
                </c:pt>
                <c:pt idx="1948">
                  <c:v>24.147180989179311</c:v>
                </c:pt>
                <c:pt idx="1949">
                  <c:v>24.14708589353268</c:v>
                </c:pt>
                <c:pt idx="1950">
                  <c:v>24.14698980401046</c:v>
                </c:pt>
                <c:pt idx="1951">
                  <c:v>24.146893457684143</c:v>
                </c:pt>
                <c:pt idx="1952">
                  <c:v>24.146796262618853</c:v>
                </c:pt>
                <c:pt idx="1953">
                  <c:v>24.146698409535357</c:v>
                </c:pt>
                <c:pt idx="1954">
                  <c:v>24.146599763915169</c:v>
                </c:pt>
                <c:pt idx="1955">
                  <c:v>24.146500451524791</c:v>
                </c:pt>
                <c:pt idx="1956">
                  <c:v>24.146400336714066</c:v>
                </c:pt>
                <c:pt idx="1957">
                  <c:v>24.146299636142501</c:v>
                </c:pt>
                <c:pt idx="1958">
                  <c:v>24.146198233620304</c:v>
                </c:pt>
                <c:pt idx="1959">
                  <c:v>24.146096121603588</c:v>
                </c:pt>
                <c:pt idx="1960">
                  <c:v>24.145993544336985</c:v>
                </c:pt>
                <c:pt idx="1961">
                  <c:v>24.1458898061776</c:v>
                </c:pt>
                <c:pt idx="1962">
                  <c:v>24.145785934911409</c:v>
                </c:pt>
                <c:pt idx="1963">
                  <c:v>24.145681093345452</c:v>
                </c:pt>
                <c:pt idx="1964">
                  <c:v>24.14557539326681</c:v>
                </c:pt>
                <c:pt idx="1965">
                  <c:v>24.145469133289705</c:v>
                </c:pt>
                <c:pt idx="1966">
                  <c:v>24.145361938182663</c:v>
                </c:pt>
                <c:pt idx="1967">
                  <c:v>24.145254184462431</c:v>
                </c:pt>
                <c:pt idx="1968">
                  <c:v>24.145145614355055</c:v>
                </c:pt>
                <c:pt idx="1969">
                  <c:v>24.145036111439946</c:v>
                </c:pt>
                <c:pt idx="1970">
                  <c:v>24.144925868676463</c:v>
                </c:pt>
                <c:pt idx="1971">
                  <c:v>24.144814964228434</c:v>
                </c:pt>
                <c:pt idx="1972">
                  <c:v>24.144703255416367</c:v>
                </c:pt>
                <c:pt idx="1973">
                  <c:v>24.144590722146685</c:v>
                </c:pt>
                <c:pt idx="1974">
                  <c:v>24.144477540485699</c:v>
                </c:pt>
                <c:pt idx="1975">
                  <c:v>24.144363739364451</c:v>
                </c:pt>
                <c:pt idx="1976">
                  <c:v>24.144249424241011</c:v>
                </c:pt>
                <c:pt idx="1977">
                  <c:v>24.144134026575042</c:v>
                </c:pt>
                <c:pt idx="1978">
                  <c:v>24.144018099087283</c:v>
                </c:pt>
                <c:pt idx="1979">
                  <c:v>24.143901696243308</c:v>
                </c:pt>
                <c:pt idx="1980">
                  <c:v>24.143784598532953</c:v>
                </c:pt>
                <c:pt idx="1981">
                  <c:v>24.143666581403416</c:v>
                </c:pt>
                <c:pt idx="1982">
                  <c:v>24.14354815871706</c:v>
                </c:pt>
                <c:pt idx="1983">
                  <c:v>24.143428792441636</c:v>
                </c:pt>
                <c:pt idx="1984">
                  <c:v>24.143308615932391</c:v>
                </c:pt>
                <c:pt idx="1985">
                  <c:v>24.143187944706085</c:v>
                </c:pt>
                <c:pt idx="1986">
                  <c:v>24.143066625651045</c:v>
                </c:pt>
                <c:pt idx="1987">
                  <c:v>24.1429446134057</c:v>
                </c:pt>
                <c:pt idx="1988">
                  <c:v>24.142822068197688</c:v>
                </c:pt>
                <c:pt idx="1989">
                  <c:v>24.142698649030322</c:v>
                </c:pt>
                <c:pt idx="1990">
                  <c:v>24.142574461809044</c:v>
                </c:pt>
                <c:pt idx="1991">
                  <c:v>24.142450046736581</c:v>
                </c:pt>
                <c:pt idx="1992">
                  <c:v>24.142324565401356</c:v>
                </c:pt>
                <c:pt idx="1993">
                  <c:v>24.142198614995397</c:v>
                </c:pt>
                <c:pt idx="1994">
                  <c:v>24.142072029686094</c:v>
                </c:pt>
                <c:pt idx="1995">
                  <c:v>24.141944952152567</c:v>
                </c:pt>
                <c:pt idx="1996">
                  <c:v>24.141817267758263</c:v>
                </c:pt>
                <c:pt idx="1997">
                  <c:v>24.141688741738914</c:v>
                </c:pt>
                <c:pt idx="1998">
                  <c:v>24.141560248121021</c:v>
                </c:pt>
                <c:pt idx="1999">
                  <c:v>24.141431795592304</c:v>
                </c:pt>
                <c:pt idx="2000">
                  <c:v>24.141303276891914</c:v>
                </c:pt>
                <c:pt idx="2001">
                  <c:v>24.141174268767372</c:v>
                </c:pt>
                <c:pt idx="2002">
                  <c:v>24.141044998398836</c:v>
                </c:pt>
                <c:pt idx="2003">
                  <c:v>24.140916137750004</c:v>
                </c:pt>
                <c:pt idx="2004">
                  <c:v>24.140786878686715</c:v>
                </c:pt>
                <c:pt idx="2005">
                  <c:v>24.140656927804063</c:v>
                </c:pt>
                <c:pt idx="2006">
                  <c:v>24.140527055577703</c:v>
                </c:pt>
                <c:pt idx="2007">
                  <c:v>24.140397033827966</c:v>
                </c:pt>
                <c:pt idx="2008">
                  <c:v>24.140266721968562</c:v>
                </c:pt>
                <c:pt idx="2009">
                  <c:v>24.140135884881378</c:v>
                </c:pt>
                <c:pt idx="2010">
                  <c:v>24.140005050936537</c:v>
                </c:pt>
                <c:pt idx="2011">
                  <c:v>24.139873528811016</c:v>
                </c:pt>
                <c:pt idx="2012">
                  <c:v>24.139741978139746</c:v>
                </c:pt>
                <c:pt idx="2013">
                  <c:v>24.139609671447332</c:v>
                </c:pt>
                <c:pt idx="2014">
                  <c:v>24.139477087966796</c:v>
                </c:pt>
                <c:pt idx="2015">
                  <c:v>24.139344120005017</c:v>
                </c:pt>
                <c:pt idx="2016">
                  <c:v>24.139210598072211</c:v>
                </c:pt>
                <c:pt idx="2017">
                  <c:v>24.139076990008014</c:v>
                </c:pt>
                <c:pt idx="2018">
                  <c:v>24.138942419807631</c:v>
                </c:pt>
                <c:pt idx="2019">
                  <c:v>24.138807547390936</c:v>
                </c:pt>
                <c:pt idx="2020">
                  <c:v>24.138672436166843</c:v>
                </c:pt>
                <c:pt idx="2021">
                  <c:v>24.138536454922328</c:v>
                </c:pt>
                <c:pt idx="2022">
                  <c:v>24.138400416068496</c:v>
                </c:pt>
                <c:pt idx="2023">
                  <c:v>24.138263353895454</c:v>
                </c:pt>
                <c:pt idx="2024">
                  <c:v>24.138126296907025</c:v>
                </c:pt>
                <c:pt idx="2025">
                  <c:v>24.137988907671115</c:v>
                </c:pt>
                <c:pt idx="2026">
                  <c:v>24.137850878838194</c:v>
                </c:pt>
                <c:pt idx="2027">
                  <c:v>24.137711789133636</c:v>
                </c:pt>
                <c:pt idx="2028">
                  <c:v>24.137572872171855</c:v>
                </c:pt>
                <c:pt idx="2029">
                  <c:v>24.137433266958329</c:v>
                </c:pt>
                <c:pt idx="2030">
                  <c:v>24.13729289197185</c:v>
                </c:pt>
                <c:pt idx="2031">
                  <c:v>24.137152239876219</c:v>
                </c:pt>
                <c:pt idx="2032">
                  <c:v>24.137010917936621</c:v>
                </c:pt>
                <c:pt idx="2033">
                  <c:v>24.136869243642348</c:v>
                </c:pt>
                <c:pt idx="2034">
                  <c:v>24.136727184827325</c:v>
                </c:pt>
                <c:pt idx="2035">
                  <c:v>24.136584268238792</c:v>
                </c:pt>
                <c:pt idx="2036">
                  <c:v>24.136440998674438</c:v>
                </c:pt>
                <c:pt idx="2037">
                  <c:v>24.136296598096351</c:v>
                </c:pt>
                <c:pt idx="2038">
                  <c:v>24.136152068294042</c:v>
                </c:pt>
                <c:pt idx="2039">
                  <c:v>24.136007570454783</c:v>
                </c:pt>
                <c:pt idx="2040">
                  <c:v>24.13586185029045</c:v>
                </c:pt>
                <c:pt idx="2041">
                  <c:v>24.135716014677367</c:v>
                </c:pt>
                <c:pt idx="2042">
                  <c:v>24.135569177644552</c:v>
                </c:pt>
                <c:pt idx="2043">
                  <c:v>24.135421992330524</c:v>
                </c:pt>
                <c:pt idx="2044">
                  <c:v>24.135273914047584</c:v>
                </c:pt>
                <c:pt idx="2045">
                  <c:v>24.135125169296636</c:v>
                </c:pt>
                <c:pt idx="2046">
                  <c:v>24.134976200547328</c:v>
                </c:pt>
                <c:pt idx="2047">
                  <c:v>24.134826978531905</c:v>
                </c:pt>
                <c:pt idx="2048">
                  <c:v>24.134677425592105</c:v>
                </c:pt>
                <c:pt idx="2049">
                  <c:v>24.134526847062585</c:v>
                </c:pt>
                <c:pt idx="2050">
                  <c:v>24.134375986818664</c:v>
                </c:pt>
                <c:pt idx="2051">
                  <c:v>24.134224338521147</c:v>
                </c:pt>
                <c:pt idx="2052">
                  <c:v>24.134072496622622</c:v>
                </c:pt>
                <c:pt idx="2053">
                  <c:v>24.133919613229498</c:v>
                </c:pt>
                <c:pt idx="2054">
                  <c:v>24.133766848466259</c:v>
                </c:pt>
                <c:pt idx="2055">
                  <c:v>24.133613563822053</c:v>
                </c:pt>
                <c:pt idx="2056">
                  <c:v>24.133459896339804</c:v>
                </c:pt>
                <c:pt idx="2057">
                  <c:v>24.13330522250304</c:v>
                </c:pt>
                <c:pt idx="2058">
                  <c:v>24.133150251406281</c:v>
                </c:pt>
                <c:pt idx="2059">
                  <c:v>24.132994905686949</c:v>
                </c:pt>
                <c:pt idx="2060">
                  <c:v>24.132838543141911</c:v>
                </c:pt>
                <c:pt idx="2061">
                  <c:v>24.132681992141066</c:v>
                </c:pt>
                <c:pt idx="2062">
                  <c:v>24.132524602924661</c:v>
                </c:pt>
                <c:pt idx="2063">
                  <c:v>24.132366702344918</c:v>
                </c:pt>
                <c:pt idx="2064">
                  <c:v>24.132208439228787</c:v>
                </c:pt>
                <c:pt idx="2065">
                  <c:v>24.132049912634681</c:v>
                </c:pt>
                <c:pt idx="2066">
                  <c:v>24.131890256463162</c:v>
                </c:pt>
                <c:pt idx="2067">
                  <c:v>24.131731084361714</c:v>
                </c:pt>
                <c:pt idx="2068">
                  <c:v>24.131570982375305</c:v>
                </c:pt>
                <c:pt idx="2069">
                  <c:v>24.131410439682309</c:v>
                </c:pt>
                <c:pt idx="2070">
                  <c:v>24.131249617150523</c:v>
                </c:pt>
                <c:pt idx="2071">
                  <c:v>24.131088110595602</c:v>
                </c:pt>
                <c:pt idx="2072">
                  <c:v>24.130926125581659</c:v>
                </c:pt>
                <c:pt idx="2073">
                  <c:v>24.130764089112489</c:v>
                </c:pt>
                <c:pt idx="2074">
                  <c:v>24.130600783367363</c:v>
                </c:pt>
                <c:pt idx="2075">
                  <c:v>24.1304373822481</c:v>
                </c:pt>
                <c:pt idx="2076">
                  <c:v>24.130273127954183</c:v>
                </c:pt>
                <c:pt idx="2077">
                  <c:v>24.130109238214068</c:v>
                </c:pt>
                <c:pt idx="2078">
                  <c:v>24.129943827707422</c:v>
                </c:pt>
                <c:pt idx="2079">
                  <c:v>24.129778173289612</c:v>
                </c:pt>
                <c:pt idx="2080">
                  <c:v>24.129612055476148</c:v>
                </c:pt>
                <c:pt idx="2081">
                  <c:v>24.129446178557686</c:v>
                </c:pt>
                <c:pt idx="2082">
                  <c:v>24.129279332400614</c:v>
                </c:pt>
                <c:pt idx="2083">
                  <c:v>24.129111853234352</c:v>
                </c:pt>
                <c:pt idx="2084">
                  <c:v>24.128944165537877</c:v>
                </c:pt>
                <c:pt idx="2085">
                  <c:v>24.128775789001185</c:v>
                </c:pt>
                <c:pt idx="2086">
                  <c:v>24.128607466322396</c:v>
                </c:pt>
                <c:pt idx="2087">
                  <c:v>24.128437954204205</c:v>
                </c:pt>
                <c:pt idx="2088">
                  <c:v>24.128268251772809</c:v>
                </c:pt>
                <c:pt idx="2089">
                  <c:v>24.12809857157179</c:v>
                </c:pt>
                <c:pt idx="2090">
                  <c:v>24.127928532806951</c:v>
                </c:pt>
                <c:pt idx="2091">
                  <c:v>24.127758014469698</c:v>
                </c:pt>
                <c:pt idx="2092">
                  <c:v>24.127587146258712</c:v>
                </c:pt>
                <c:pt idx="2093">
                  <c:v>24.12741525029055</c:v>
                </c:pt>
                <c:pt idx="2094">
                  <c:v>24.127243772378026</c:v>
                </c:pt>
                <c:pt idx="2095">
                  <c:v>24.12707104311059</c:v>
                </c:pt>
                <c:pt idx="2096">
                  <c:v>24.126898253535174</c:v>
                </c:pt>
                <c:pt idx="2097">
                  <c:v>24.126725578804265</c:v>
                </c:pt>
                <c:pt idx="2098">
                  <c:v>24.126551692409368</c:v>
                </c:pt>
                <c:pt idx="2099">
                  <c:v>24.126377630281677</c:v>
                </c:pt>
                <c:pt idx="2100">
                  <c:v>24.126203406844525</c:v>
                </c:pt>
                <c:pt idx="2101">
                  <c:v>24.126028556378856</c:v>
                </c:pt>
                <c:pt idx="2102">
                  <c:v>24.12585338990602</c:v>
                </c:pt>
                <c:pt idx="2103">
                  <c:v>24.12567685764602</c:v>
                </c:pt>
                <c:pt idx="2104">
                  <c:v>24.125500238005479</c:v>
                </c:pt>
                <c:pt idx="2105">
                  <c:v>24.125324147226351</c:v>
                </c:pt>
                <c:pt idx="2106">
                  <c:v>24.125147423145027</c:v>
                </c:pt>
                <c:pt idx="2107">
                  <c:v>24.124969970102008</c:v>
                </c:pt>
                <c:pt idx="2108">
                  <c:v>24.124792486940962</c:v>
                </c:pt>
                <c:pt idx="2109">
                  <c:v>24.124613898922057</c:v>
                </c:pt>
                <c:pt idx="2110">
                  <c:v>24.124435283338958</c:v>
                </c:pt>
                <c:pt idx="2111">
                  <c:v>24.124255519843313</c:v>
                </c:pt>
                <c:pt idx="2112">
                  <c:v>24.124076712727973</c:v>
                </c:pt>
                <c:pt idx="2113">
                  <c:v>24.123896939652187</c:v>
                </c:pt>
                <c:pt idx="2114">
                  <c:v>24.123715968908321</c:v>
                </c:pt>
                <c:pt idx="2115">
                  <c:v>24.123536560497143</c:v>
                </c:pt>
                <c:pt idx="2116">
                  <c:v>24.123356294508604</c:v>
                </c:pt>
                <c:pt idx="2117">
                  <c:v>24.123174906607588</c:v>
                </c:pt>
                <c:pt idx="2118">
                  <c:v>24.122995260043645</c:v>
                </c:pt>
                <c:pt idx="2119">
                  <c:v>24.12281487275181</c:v>
                </c:pt>
                <c:pt idx="2120">
                  <c:v>24.12263299769274</c:v>
                </c:pt>
                <c:pt idx="2121">
                  <c:v>24.122452099496154</c:v>
                </c:pt>
                <c:pt idx="2122">
                  <c:v>24.122270420790166</c:v>
                </c:pt>
                <c:pt idx="2123">
                  <c:v>24.122088435922745</c:v>
                </c:pt>
                <c:pt idx="2124">
                  <c:v>24.121905099175137</c:v>
                </c:pt>
                <c:pt idx="2125">
                  <c:v>24.121722070860159</c:v>
                </c:pt>
                <c:pt idx="2126">
                  <c:v>24.121537608031094</c:v>
                </c:pt>
                <c:pt idx="2127">
                  <c:v>24.121353331913543</c:v>
                </c:pt>
                <c:pt idx="2128">
                  <c:v>24.121168107428026</c:v>
                </c:pt>
                <c:pt idx="2129">
                  <c:v>24.120981259340798</c:v>
                </c:pt>
                <c:pt idx="2130">
                  <c:v>24.120796314834049</c:v>
                </c:pt>
                <c:pt idx="2131">
                  <c:v>24.120610226507026</c:v>
                </c:pt>
                <c:pt idx="2132">
                  <c:v>24.120424594012217</c:v>
                </c:pt>
                <c:pt idx="2133">
                  <c:v>24.120238632794553</c:v>
                </c:pt>
                <c:pt idx="2134">
                  <c:v>24.120052169248488</c:v>
                </c:pt>
                <c:pt idx="2135">
                  <c:v>24.119866318186535</c:v>
                </c:pt>
                <c:pt idx="2136">
                  <c:v>24.119677987505145</c:v>
                </c:pt>
                <c:pt idx="2137">
                  <c:v>24.119490890040666</c:v>
                </c:pt>
                <c:pt idx="2138">
                  <c:v>24.119302606259819</c:v>
                </c:pt>
                <c:pt idx="2139">
                  <c:v>24.11911557164229</c:v>
                </c:pt>
                <c:pt idx="2140">
                  <c:v>24.11892906520573</c:v>
                </c:pt>
                <c:pt idx="2141">
                  <c:v>24.118740377334074</c:v>
                </c:pt>
                <c:pt idx="2142">
                  <c:v>24.118552725700294</c:v>
                </c:pt>
                <c:pt idx="2143">
                  <c:v>24.118363764657907</c:v>
                </c:pt>
                <c:pt idx="2144">
                  <c:v>24.118175496302847</c:v>
                </c:pt>
                <c:pt idx="2145">
                  <c:v>24.117987763619052</c:v>
                </c:pt>
                <c:pt idx="2146">
                  <c:v>24.117796509789081</c:v>
                </c:pt>
                <c:pt idx="2147">
                  <c:v>24.1176008250753</c:v>
                </c:pt>
                <c:pt idx="2148">
                  <c:v>24.117408663634006</c:v>
                </c:pt>
                <c:pt idx="2149">
                  <c:v>24.11721262408545</c:v>
                </c:pt>
                <c:pt idx="2150">
                  <c:v>24.117021102077747</c:v>
                </c:pt>
                <c:pt idx="2151">
                  <c:v>24.116829375807253</c:v>
                </c:pt>
                <c:pt idx="2152">
                  <c:v>24.116629817839247</c:v>
                </c:pt>
                <c:pt idx="2153">
                  <c:v>24.116433244298324</c:v>
                </c:pt>
                <c:pt idx="2154">
                  <c:v>24.116235736355801</c:v>
                </c:pt>
                <c:pt idx="2155">
                  <c:v>24.116044682476947</c:v>
                </c:pt>
                <c:pt idx="2156">
                  <c:v>24.115862715157153</c:v>
                </c:pt>
                <c:pt idx="2157">
                  <c:v>24.115651216204849</c:v>
                </c:pt>
                <c:pt idx="2158">
                  <c:v>24.115435119704109</c:v>
                </c:pt>
              </c:numCache>
              <c:extLst xmlns:c15="http://schemas.microsoft.com/office/drawing/2012/chart"/>
            </c:numRef>
          </c:yVal>
          <c:smooth val="1"/>
          <c:extLst>
            <c:ext xmlns:c16="http://schemas.microsoft.com/office/drawing/2014/chart" uri="{C3380CC4-5D6E-409C-BE32-E72D297353CC}">
              <c16:uniqueId val="{00000003-1676-40D1-9AFF-DFCACF41BACB}"/>
            </c:ext>
          </c:extLst>
        </c:ser>
        <c:ser>
          <c:idx val="1"/>
          <c:order val="4"/>
          <c:tx>
            <c:strRef>
              <c:f>'D11'!$G$4</c:f>
              <c:strCache>
                <c:ptCount val="1"/>
                <c:pt idx="0">
                  <c:v>60c</c:v>
                </c:pt>
              </c:strCache>
              <c:extLst xmlns:c15="http://schemas.microsoft.com/office/drawing/2012/chart"/>
            </c:strRef>
          </c:tx>
          <c:spPr>
            <a:ln w="22225" cap="rnd">
              <a:solidFill>
                <a:schemeClr val="accent2"/>
              </a:solidFill>
              <a:round/>
            </a:ln>
            <a:effectLst/>
          </c:spPr>
          <c:marker>
            <c:symbol val="none"/>
          </c:marker>
          <c:xVal>
            <c:numRef>
              <c:f>'D11'!$B$5:$B$100443</c:f>
              <c:numCache>
                <c:formatCode>General</c:formatCode>
                <c:ptCount val="100439"/>
                <c:pt idx="0">
                  <c:v>1</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pt idx="867">
                  <c:v>8670</c:v>
                </c:pt>
                <c:pt idx="868">
                  <c:v>8680</c:v>
                </c:pt>
                <c:pt idx="869">
                  <c:v>8690</c:v>
                </c:pt>
                <c:pt idx="870">
                  <c:v>8700</c:v>
                </c:pt>
                <c:pt idx="871">
                  <c:v>8710</c:v>
                </c:pt>
                <c:pt idx="872">
                  <c:v>8720</c:v>
                </c:pt>
                <c:pt idx="873">
                  <c:v>8730</c:v>
                </c:pt>
                <c:pt idx="874">
                  <c:v>8740</c:v>
                </c:pt>
                <c:pt idx="875">
                  <c:v>8750</c:v>
                </c:pt>
                <c:pt idx="876">
                  <c:v>8760</c:v>
                </c:pt>
                <c:pt idx="877">
                  <c:v>8770</c:v>
                </c:pt>
                <c:pt idx="878">
                  <c:v>8780</c:v>
                </c:pt>
                <c:pt idx="879">
                  <c:v>8790</c:v>
                </c:pt>
                <c:pt idx="880">
                  <c:v>8800</c:v>
                </c:pt>
                <c:pt idx="881">
                  <c:v>8810</c:v>
                </c:pt>
                <c:pt idx="882">
                  <c:v>8820</c:v>
                </c:pt>
                <c:pt idx="883">
                  <c:v>8830</c:v>
                </c:pt>
                <c:pt idx="884">
                  <c:v>8840</c:v>
                </c:pt>
                <c:pt idx="885">
                  <c:v>8850</c:v>
                </c:pt>
                <c:pt idx="886">
                  <c:v>8860</c:v>
                </c:pt>
                <c:pt idx="887">
                  <c:v>8870</c:v>
                </c:pt>
                <c:pt idx="888">
                  <c:v>8880</c:v>
                </c:pt>
                <c:pt idx="889">
                  <c:v>8890</c:v>
                </c:pt>
                <c:pt idx="890">
                  <c:v>8900</c:v>
                </c:pt>
                <c:pt idx="891">
                  <c:v>8910</c:v>
                </c:pt>
                <c:pt idx="892">
                  <c:v>8920</c:v>
                </c:pt>
                <c:pt idx="893">
                  <c:v>8930</c:v>
                </c:pt>
                <c:pt idx="894">
                  <c:v>8940</c:v>
                </c:pt>
                <c:pt idx="895">
                  <c:v>8950</c:v>
                </c:pt>
                <c:pt idx="896">
                  <c:v>8960</c:v>
                </c:pt>
                <c:pt idx="897">
                  <c:v>8970</c:v>
                </c:pt>
                <c:pt idx="898">
                  <c:v>8980</c:v>
                </c:pt>
                <c:pt idx="899">
                  <c:v>8990</c:v>
                </c:pt>
                <c:pt idx="900">
                  <c:v>9000</c:v>
                </c:pt>
                <c:pt idx="901">
                  <c:v>9010</c:v>
                </c:pt>
                <c:pt idx="902">
                  <c:v>9020</c:v>
                </c:pt>
                <c:pt idx="903">
                  <c:v>9030</c:v>
                </c:pt>
                <c:pt idx="904">
                  <c:v>9040</c:v>
                </c:pt>
                <c:pt idx="905">
                  <c:v>9050</c:v>
                </c:pt>
                <c:pt idx="906">
                  <c:v>9060</c:v>
                </c:pt>
                <c:pt idx="907">
                  <c:v>9070</c:v>
                </c:pt>
                <c:pt idx="908">
                  <c:v>9080</c:v>
                </c:pt>
                <c:pt idx="909">
                  <c:v>9090</c:v>
                </c:pt>
                <c:pt idx="910">
                  <c:v>9100</c:v>
                </c:pt>
                <c:pt idx="911">
                  <c:v>9110</c:v>
                </c:pt>
                <c:pt idx="912">
                  <c:v>9120</c:v>
                </c:pt>
                <c:pt idx="913">
                  <c:v>9130</c:v>
                </c:pt>
                <c:pt idx="914">
                  <c:v>9140</c:v>
                </c:pt>
                <c:pt idx="915">
                  <c:v>9150</c:v>
                </c:pt>
                <c:pt idx="916">
                  <c:v>9160</c:v>
                </c:pt>
                <c:pt idx="917">
                  <c:v>9170</c:v>
                </c:pt>
                <c:pt idx="918">
                  <c:v>9180</c:v>
                </c:pt>
                <c:pt idx="919">
                  <c:v>9190</c:v>
                </c:pt>
                <c:pt idx="920">
                  <c:v>9200</c:v>
                </c:pt>
                <c:pt idx="921">
                  <c:v>9210</c:v>
                </c:pt>
                <c:pt idx="922">
                  <c:v>9220</c:v>
                </c:pt>
                <c:pt idx="923">
                  <c:v>9230</c:v>
                </c:pt>
                <c:pt idx="924">
                  <c:v>9240</c:v>
                </c:pt>
                <c:pt idx="925">
                  <c:v>9250</c:v>
                </c:pt>
                <c:pt idx="926">
                  <c:v>9260</c:v>
                </c:pt>
                <c:pt idx="927">
                  <c:v>9270</c:v>
                </c:pt>
                <c:pt idx="928">
                  <c:v>9280</c:v>
                </c:pt>
                <c:pt idx="929">
                  <c:v>9290</c:v>
                </c:pt>
                <c:pt idx="930">
                  <c:v>9300</c:v>
                </c:pt>
                <c:pt idx="931">
                  <c:v>9310</c:v>
                </c:pt>
                <c:pt idx="932">
                  <c:v>9320</c:v>
                </c:pt>
                <c:pt idx="933">
                  <c:v>9330</c:v>
                </c:pt>
                <c:pt idx="934">
                  <c:v>9340</c:v>
                </c:pt>
                <c:pt idx="935">
                  <c:v>9350</c:v>
                </c:pt>
                <c:pt idx="936">
                  <c:v>9360</c:v>
                </c:pt>
                <c:pt idx="937">
                  <c:v>9370</c:v>
                </c:pt>
                <c:pt idx="938">
                  <c:v>9380</c:v>
                </c:pt>
                <c:pt idx="939">
                  <c:v>9390</c:v>
                </c:pt>
                <c:pt idx="940">
                  <c:v>9400</c:v>
                </c:pt>
                <c:pt idx="941">
                  <c:v>9410</c:v>
                </c:pt>
                <c:pt idx="942">
                  <c:v>9420</c:v>
                </c:pt>
                <c:pt idx="943">
                  <c:v>9430</c:v>
                </c:pt>
                <c:pt idx="944">
                  <c:v>9440</c:v>
                </c:pt>
                <c:pt idx="945">
                  <c:v>9450</c:v>
                </c:pt>
                <c:pt idx="946">
                  <c:v>9460</c:v>
                </c:pt>
                <c:pt idx="947">
                  <c:v>9470</c:v>
                </c:pt>
                <c:pt idx="948">
                  <c:v>9480</c:v>
                </c:pt>
                <c:pt idx="949">
                  <c:v>9490</c:v>
                </c:pt>
                <c:pt idx="950">
                  <c:v>9500</c:v>
                </c:pt>
                <c:pt idx="951">
                  <c:v>9510</c:v>
                </c:pt>
                <c:pt idx="952">
                  <c:v>9520</c:v>
                </c:pt>
                <c:pt idx="953">
                  <c:v>9530</c:v>
                </c:pt>
                <c:pt idx="954">
                  <c:v>9540</c:v>
                </c:pt>
                <c:pt idx="955">
                  <c:v>9550</c:v>
                </c:pt>
                <c:pt idx="956">
                  <c:v>9560</c:v>
                </c:pt>
                <c:pt idx="957">
                  <c:v>9570</c:v>
                </c:pt>
                <c:pt idx="958">
                  <c:v>9580</c:v>
                </c:pt>
                <c:pt idx="959">
                  <c:v>9590</c:v>
                </c:pt>
                <c:pt idx="960">
                  <c:v>9600</c:v>
                </c:pt>
                <c:pt idx="961">
                  <c:v>9610</c:v>
                </c:pt>
                <c:pt idx="962">
                  <c:v>9620</c:v>
                </c:pt>
                <c:pt idx="963">
                  <c:v>9630</c:v>
                </c:pt>
                <c:pt idx="964">
                  <c:v>9640</c:v>
                </c:pt>
                <c:pt idx="965">
                  <c:v>9650</c:v>
                </c:pt>
                <c:pt idx="966">
                  <c:v>9660</c:v>
                </c:pt>
                <c:pt idx="967">
                  <c:v>9670</c:v>
                </c:pt>
                <c:pt idx="968">
                  <c:v>9680</c:v>
                </c:pt>
                <c:pt idx="969">
                  <c:v>9690</c:v>
                </c:pt>
                <c:pt idx="970">
                  <c:v>9700</c:v>
                </c:pt>
                <c:pt idx="971">
                  <c:v>9710</c:v>
                </c:pt>
                <c:pt idx="972">
                  <c:v>9720</c:v>
                </c:pt>
                <c:pt idx="973">
                  <c:v>9730</c:v>
                </c:pt>
                <c:pt idx="974">
                  <c:v>9740</c:v>
                </c:pt>
                <c:pt idx="975">
                  <c:v>9750</c:v>
                </c:pt>
                <c:pt idx="976">
                  <c:v>9760</c:v>
                </c:pt>
                <c:pt idx="977">
                  <c:v>9770</c:v>
                </c:pt>
                <c:pt idx="978">
                  <c:v>9780</c:v>
                </c:pt>
                <c:pt idx="979">
                  <c:v>9790</c:v>
                </c:pt>
                <c:pt idx="980">
                  <c:v>9800</c:v>
                </c:pt>
                <c:pt idx="981">
                  <c:v>9810</c:v>
                </c:pt>
                <c:pt idx="982">
                  <c:v>9820</c:v>
                </c:pt>
                <c:pt idx="983">
                  <c:v>9830</c:v>
                </c:pt>
                <c:pt idx="984">
                  <c:v>9840</c:v>
                </c:pt>
                <c:pt idx="985">
                  <c:v>9850</c:v>
                </c:pt>
                <c:pt idx="986">
                  <c:v>9860</c:v>
                </c:pt>
                <c:pt idx="987">
                  <c:v>9870</c:v>
                </c:pt>
                <c:pt idx="988">
                  <c:v>9880</c:v>
                </c:pt>
                <c:pt idx="989">
                  <c:v>9890</c:v>
                </c:pt>
                <c:pt idx="990">
                  <c:v>9900</c:v>
                </c:pt>
                <c:pt idx="991">
                  <c:v>9910</c:v>
                </c:pt>
                <c:pt idx="992">
                  <c:v>9920</c:v>
                </c:pt>
                <c:pt idx="993">
                  <c:v>9930</c:v>
                </c:pt>
                <c:pt idx="994">
                  <c:v>9940</c:v>
                </c:pt>
                <c:pt idx="995">
                  <c:v>9950</c:v>
                </c:pt>
                <c:pt idx="996">
                  <c:v>9960</c:v>
                </c:pt>
                <c:pt idx="997">
                  <c:v>9970</c:v>
                </c:pt>
                <c:pt idx="998">
                  <c:v>9980</c:v>
                </c:pt>
                <c:pt idx="999">
                  <c:v>9990</c:v>
                </c:pt>
                <c:pt idx="1000">
                  <c:v>10000</c:v>
                </c:pt>
                <c:pt idx="1001">
                  <c:v>10010</c:v>
                </c:pt>
                <c:pt idx="1002">
                  <c:v>10020</c:v>
                </c:pt>
                <c:pt idx="1003">
                  <c:v>10030</c:v>
                </c:pt>
                <c:pt idx="1004">
                  <c:v>10040</c:v>
                </c:pt>
                <c:pt idx="1005">
                  <c:v>10050</c:v>
                </c:pt>
                <c:pt idx="1006">
                  <c:v>10060</c:v>
                </c:pt>
                <c:pt idx="1007">
                  <c:v>10070</c:v>
                </c:pt>
                <c:pt idx="1008">
                  <c:v>10080</c:v>
                </c:pt>
                <c:pt idx="1009">
                  <c:v>10090</c:v>
                </c:pt>
                <c:pt idx="1010">
                  <c:v>10100</c:v>
                </c:pt>
                <c:pt idx="1011">
                  <c:v>10110</c:v>
                </c:pt>
                <c:pt idx="1012">
                  <c:v>10120</c:v>
                </c:pt>
                <c:pt idx="1013">
                  <c:v>10130</c:v>
                </c:pt>
                <c:pt idx="1014">
                  <c:v>10140</c:v>
                </c:pt>
                <c:pt idx="1015">
                  <c:v>10150</c:v>
                </c:pt>
                <c:pt idx="1016">
                  <c:v>10160</c:v>
                </c:pt>
                <c:pt idx="1017">
                  <c:v>10170</c:v>
                </c:pt>
                <c:pt idx="1018">
                  <c:v>10180</c:v>
                </c:pt>
                <c:pt idx="1019">
                  <c:v>10190</c:v>
                </c:pt>
                <c:pt idx="1020">
                  <c:v>10200</c:v>
                </c:pt>
                <c:pt idx="1021">
                  <c:v>10210</c:v>
                </c:pt>
                <c:pt idx="1022">
                  <c:v>10220</c:v>
                </c:pt>
                <c:pt idx="1023">
                  <c:v>10230</c:v>
                </c:pt>
                <c:pt idx="1024">
                  <c:v>10240</c:v>
                </c:pt>
                <c:pt idx="1025">
                  <c:v>10250</c:v>
                </c:pt>
                <c:pt idx="1026">
                  <c:v>10260</c:v>
                </c:pt>
                <c:pt idx="1027">
                  <c:v>10270</c:v>
                </c:pt>
                <c:pt idx="1028">
                  <c:v>10280</c:v>
                </c:pt>
                <c:pt idx="1029">
                  <c:v>10290</c:v>
                </c:pt>
                <c:pt idx="1030">
                  <c:v>10300</c:v>
                </c:pt>
                <c:pt idx="1031">
                  <c:v>10310</c:v>
                </c:pt>
                <c:pt idx="1032">
                  <c:v>10320</c:v>
                </c:pt>
                <c:pt idx="1033">
                  <c:v>10330</c:v>
                </c:pt>
                <c:pt idx="1034">
                  <c:v>10340</c:v>
                </c:pt>
                <c:pt idx="1035">
                  <c:v>10350</c:v>
                </c:pt>
                <c:pt idx="1036">
                  <c:v>10360</c:v>
                </c:pt>
                <c:pt idx="1037">
                  <c:v>10370</c:v>
                </c:pt>
                <c:pt idx="1038">
                  <c:v>10380</c:v>
                </c:pt>
                <c:pt idx="1039">
                  <c:v>10390</c:v>
                </c:pt>
                <c:pt idx="1040">
                  <c:v>10400</c:v>
                </c:pt>
                <c:pt idx="1041">
                  <c:v>10410</c:v>
                </c:pt>
                <c:pt idx="1042">
                  <c:v>10420</c:v>
                </c:pt>
                <c:pt idx="1043">
                  <c:v>10430</c:v>
                </c:pt>
                <c:pt idx="1044">
                  <c:v>10440</c:v>
                </c:pt>
                <c:pt idx="1045">
                  <c:v>10450</c:v>
                </c:pt>
                <c:pt idx="1046">
                  <c:v>10460</c:v>
                </c:pt>
                <c:pt idx="1047">
                  <c:v>10470</c:v>
                </c:pt>
                <c:pt idx="1048">
                  <c:v>10480</c:v>
                </c:pt>
                <c:pt idx="1049">
                  <c:v>10490</c:v>
                </c:pt>
                <c:pt idx="1050">
                  <c:v>10500</c:v>
                </c:pt>
                <c:pt idx="1051">
                  <c:v>10510</c:v>
                </c:pt>
                <c:pt idx="1052">
                  <c:v>10520</c:v>
                </c:pt>
                <c:pt idx="1053">
                  <c:v>10530</c:v>
                </c:pt>
                <c:pt idx="1054">
                  <c:v>10540</c:v>
                </c:pt>
                <c:pt idx="1055">
                  <c:v>10550</c:v>
                </c:pt>
                <c:pt idx="1056">
                  <c:v>10560</c:v>
                </c:pt>
                <c:pt idx="1057">
                  <c:v>10570</c:v>
                </c:pt>
                <c:pt idx="1058">
                  <c:v>10580</c:v>
                </c:pt>
                <c:pt idx="1059">
                  <c:v>10590</c:v>
                </c:pt>
                <c:pt idx="1060">
                  <c:v>10600</c:v>
                </c:pt>
                <c:pt idx="1061">
                  <c:v>10610</c:v>
                </c:pt>
                <c:pt idx="1062">
                  <c:v>10620</c:v>
                </c:pt>
                <c:pt idx="1063">
                  <c:v>10630</c:v>
                </c:pt>
                <c:pt idx="1064">
                  <c:v>10640</c:v>
                </c:pt>
                <c:pt idx="1065">
                  <c:v>10650</c:v>
                </c:pt>
                <c:pt idx="1066">
                  <c:v>10660</c:v>
                </c:pt>
                <c:pt idx="1067">
                  <c:v>10670</c:v>
                </c:pt>
                <c:pt idx="1068">
                  <c:v>10680</c:v>
                </c:pt>
                <c:pt idx="1069">
                  <c:v>10690</c:v>
                </c:pt>
                <c:pt idx="1070">
                  <c:v>10700</c:v>
                </c:pt>
                <c:pt idx="1071">
                  <c:v>10710</c:v>
                </c:pt>
                <c:pt idx="1072">
                  <c:v>10720</c:v>
                </c:pt>
                <c:pt idx="1073">
                  <c:v>10730</c:v>
                </c:pt>
                <c:pt idx="1074">
                  <c:v>10740</c:v>
                </c:pt>
                <c:pt idx="1075">
                  <c:v>10750</c:v>
                </c:pt>
                <c:pt idx="1076">
                  <c:v>10760</c:v>
                </c:pt>
                <c:pt idx="1077">
                  <c:v>10770</c:v>
                </c:pt>
                <c:pt idx="1078">
                  <c:v>10780</c:v>
                </c:pt>
                <c:pt idx="1079">
                  <c:v>10790</c:v>
                </c:pt>
                <c:pt idx="1080">
                  <c:v>10800</c:v>
                </c:pt>
                <c:pt idx="1081">
                  <c:v>10810</c:v>
                </c:pt>
                <c:pt idx="1082">
                  <c:v>10820</c:v>
                </c:pt>
                <c:pt idx="1083">
                  <c:v>10830</c:v>
                </c:pt>
                <c:pt idx="1084">
                  <c:v>10840</c:v>
                </c:pt>
                <c:pt idx="1085">
                  <c:v>10850</c:v>
                </c:pt>
                <c:pt idx="1086">
                  <c:v>10860</c:v>
                </c:pt>
                <c:pt idx="1087">
                  <c:v>10870</c:v>
                </c:pt>
                <c:pt idx="1088">
                  <c:v>10880</c:v>
                </c:pt>
                <c:pt idx="1089">
                  <c:v>10890</c:v>
                </c:pt>
                <c:pt idx="1090">
                  <c:v>10900</c:v>
                </c:pt>
                <c:pt idx="1091">
                  <c:v>10910</c:v>
                </c:pt>
                <c:pt idx="1092">
                  <c:v>10920</c:v>
                </c:pt>
                <c:pt idx="1093">
                  <c:v>10930</c:v>
                </c:pt>
                <c:pt idx="1094">
                  <c:v>10940</c:v>
                </c:pt>
                <c:pt idx="1095">
                  <c:v>10950</c:v>
                </c:pt>
                <c:pt idx="1096">
                  <c:v>10960</c:v>
                </c:pt>
                <c:pt idx="1097">
                  <c:v>10970</c:v>
                </c:pt>
                <c:pt idx="1098">
                  <c:v>10980</c:v>
                </c:pt>
                <c:pt idx="1099">
                  <c:v>10990</c:v>
                </c:pt>
                <c:pt idx="1100">
                  <c:v>11000</c:v>
                </c:pt>
                <c:pt idx="1101">
                  <c:v>11010</c:v>
                </c:pt>
                <c:pt idx="1102">
                  <c:v>11020</c:v>
                </c:pt>
                <c:pt idx="1103">
                  <c:v>11030</c:v>
                </c:pt>
                <c:pt idx="1104">
                  <c:v>11040</c:v>
                </c:pt>
                <c:pt idx="1105">
                  <c:v>11050</c:v>
                </c:pt>
                <c:pt idx="1106">
                  <c:v>11060</c:v>
                </c:pt>
                <c:pt idx="1107">
                  <c:v>11070</c:v>
                </c:pt>
                <c:pt idx="1108">
                  <c:v>11080</c:v>
                </c:pt>
                <c:pt idx="1109">
                  <c:v>11090</c:v>
                </c:pt>
                <c:pt idx="1110">
                  <c:v>11100</c:v>
                </c:pt>
                <c:pt idx="1111">
                  <c:v>11110</c:v>
                </c:pt>
                <c:pt idx="1112">
                  <c:v>11120</c:v>
                </c:pt>
                <c:pt idx="1113">
                  <c:v>11130</c:v>
                </c:pt>
                <c:pt idx="1114">
                  <c:v>11140</c:v>
                </c:pt>
                <c:pt idx="1115">
                  <c:v>11150</c:v>
                </c:pt>
                <c:pt idx="1116">
                  <c:v>11160</c:v>
                </c:pt>
                <c:pt idx="1117">
                  <c:v>11170</c:v>
                </c:pt>
                <c:pt idx="1118">
                  <c:v>11180</c:v>
                </c:pt>
                <c:pt idx="1119">
                  <c:v>11190</c:v>
                </c:pt>
                <c:pt idx="1120">
                  <c:v>11200</c:v>
                </c:pt>
                <c:pt idx="1121">
                  <c:v>11210</c:v>
                </c:pt>
                <c:pt idx="1122">
                  <c:v>11220</c:v>
                </c:pt>
                <c:pt idx="1123">
                  <c:v>11230</c:v>
                </c:pt>
                <c:pt idx="1124">
                  <c:v>11240</c:v>
                </c:pt>
                <c:pt idx="1125">
                  <c:v>11250</c:v>
                </c:pt>
                <c:pt idx="1126">
                  <c:v>11260</c:v>
                </c:pt>
                <c:pt idx="1127">
                  <c:v>11270</c:v>
                </c:pt>
                <c:pt idx="1128">
                  <c:v>11280</c:v>
                </c:pt>
                <c:pt idx="1129">
                  <c:v>11290</c:v>
                </c:pt>
                <c:pt idx="1130">
                  <c:v>11300</c:v>
                </c:pt>
                <c:pt idx="1131">
                  <c:v>11310</c:v>
                </c:pt>
                <c:pt idx="1132">
                  <c:v>11320</c:v>
                </c:pt>
                <c:pt idx="1133">
                  <c:v>11330</c:v>
                </c:pt>
                <c:pt idx="1134">
                  <c:v>11340</c:v>
                </c:pt>
                <c:pt idx="1135">
                  <c:v>11350</c:v>
                </c:pt>
                <c:pt idx="1136">
                  <c:v>11360</c:v>
                </c:pt>
                <c:pt idx="1137">
                  <c:v>11370</c:v>
                </c:pt>
                <c:pt idx="1138">
                  <c:v>11380</c:v>
                </c:pt>
                <c:pt idx="1139">
                  <c:v>11390</c:v>
                </c:pt>
                <c:pt idx="1140">
                  <c:v>11400</c:v>
                </c:pt>
                <c:pt idx="1141">
                  <c:v>11410</c:v>
                </c:pt>
                <c:pt idx="1142">
                  <c:v>11420</c:v>
                </c:pt>
                <c:pt idx="1143">
                  <c:v>11430</c:v>
                </c:pt>
                <c:pt idx="1144">
                  <c:v>11440</c:v>
                </c:pt>
                <c:pt idx="1145">
                  <c:v>11450</c:v>
                </c:pt>
                <c:pt idx="1146">
                  <c:v>11460</c:v>
                </c:pt>
                <c:pt idx="1147">
                  <c:v>11470</c:v>
                </c:pt>
                <c:pt idx="1148">
                  <c:v>11480</c:v>
                </c:pt>
                <c:pt idx="1149">
                  <c:v>11490</c:v>
                </c:pt>
                <c:pt idx="1150">
                  <c:v>11500</c:v>
                </c:pt>
                <c:pt idx="1151">
                  <c:v>11510</c:v>
                </c:pt>
                <c:pt idx="1152">
                  <c:v>11520</c:v>
                </c:pt>
                <c:pt idx="1153">
                  <c:v>11530</c:v>
                </c:pt>
                <c:pt idx="1154">
                  <c:v>11540</c:v>
                </c:pt>
                <c:pt idx="1155">
                  <c:v>11550</c:v>
                </c:pt>
                <c:pt idx="1156">
                  <c:v>11560</c:v>
                </c:pt>
                <c:pt idx="1157">
                  <c:v>11570</c:v>
                </c:pt>
                <c:pt idx="1158">
                  <c:v>11580</c:v>
                </c:pt>
                <c:pt idx="1159">
                  <c:v>11590</c:v>
                </c:pt>
                <c:pt idx="1160">
                  <c:v>11600</c:v>
                </c:pt>
                <c:pt idx="1161">
                  <c:v>11610</c:v>
                </c:pt>
                <c:pt idx="1162">
                  <c:v>11620</c:v>
                </c:pt>
                <c:pt idx="1163">
                  <c:v>11630</c:v>
                </c:pt>
                <c:pt idx="1164">
                  <c:v>11640</c:v>
                </c:pt>
                <c:pt idx="1165">
                  <c:v>11650</c:v>
                </c:pt>
                <c:pt idx="1166">
                  <c:v>11660</c:v>
                </c:pt>
                <c:pt idx="1167">
                  <c:v>11670</c:v>
                </c:pt>
                <c:pt idx="1168">
                  <c:v>11680</c:v>
                </c:pt>
                <c:pt idx="1169">
                  <c:v>11690</c:v>
                </c:pt>
                <c:pt idx="1170">
                  <c:v>11700</c:v>
                </c:pt>
                <c:pt idx="1171">
                  <c:v>11710</c:v>
                </c:pt>
                <c:pt idx="1172">
                  <c:v>11720</c:v>
                </c:pt>
                <c:pt idx="1173">
                  <c:v>11730</c:v>
                </c:pt>
                <c:pt idx="1174">
                  <c:v>11740</c:v>
                </c:pt>
                <c:pt idx="1175">
                  <c:v>11750</c:v>
                </c:pt>
                <c:pt idx="1176">
                  <c:v>11760</c:v>
                </c:pt>
                <c:pt idx="1177">
                  <c:v>11770</c:v>
                </c:pt>
                <c:pt idx="1178">
                  <c:v>11780</c:v>
                </c:pt>
                <c:pt idx="1179">
                  <c:v>11790</c:v>
                </c:pt>
                <c:pt idx="1180">
                  <c:v>11800</c:v>
                </c:pt>
                <c:pt idx="1181">
                  <c:v>11810</c:v>
                </c:pt>
                <c:pt idx="1182">
                  <c:v>11820</c:v>
                </c:pt>
                <c:pt idx="1183">
                  <c:v>11830</c:v>
                </c:pt>
                <c:pt idx="1184">
                  <c:v>11840</c:v>
                </c:pt>
                <c:pt idx="1185">
                  <c:v>11850</c:v>
                </c:pt>
                <c:pt idx="1186">
                  <c:v>11860</c:v>
                </c:pt>
                <c:pt idx="1187">
                  <c:v>11870</c:v>
                </c:pt>
                <c:pt idx="1188">
                  <c:v>11880</c:v>
                </c:pt>
                <c:pt idx="1189">
                  <c:v>11890</c:v>
                </c:pt>
                <c:pt idx="1190">
                  <c:v>11900</c:v>
                </c:pt>
                <c:pt idx="1191">
                  <c:v>11910</c:v>
                </c:pt>
                <c:pt idx="1192">
                  <c:v>11920</c:v>
                </c:pt>
                <c:pt idx="1193">
                  <c:v>11930</c:v>
                </c:pt>
                <c:pt idx="1194">
                  <c:v>11940</c:v>
                </c:pt>
                <c:pt idx="1195">
                  <c:v>11950</c:v>
                </c:pt>
                <c:pt idx="1196">
                  <c:v>11960</c:v>
                </c:pt>
                <c:pt idx="1197">
                  <c:v>11970</c:v>
                </c:pt>
                <c:pt idx="1198">
                  <c:v>11980</c:v>
                </c:pt>
                <c:pt idx="1199">
                  <c:v>11990</c:v>
                </c:pt>
                <c:pt idx="1200">
                  <c:v>12000</c:v>
                </c:pt>
                <c:pt idx="1201">
                  <c:v>12010</c:v>
                </c:pt>
                <c:pt idx="1202">
                  <c:v>12020</c:v>
                </c:pt>
                <c:pt idx="1203">
                  <c:v>12030</c:v>
                </c:pt>
                <c:pt idx="1204">
                  <c:v>12040</c:v>
                </c:pt>
                <c:pt idx="1205">
                  <c:v>12050</c:v>
                </c:pt>
                <c:pt idx="1206">
                  <c:v>12060</c:v>
                </c:pt>
                <c:pt idx="1207">
                  <c:v>12070</c:v>
                </c:pt>
                <c:pt idx="1208">
                  <c:v>12080</c:v>
                </c:pt>
                <c:pt idx="1209">
                  <c:v>12090</c:v>
                </c:pt>
                <c:pt idx="1210">
                  <c:v>12100</c:v>
                </c:pt>
                <c:pt idx="1211">
                  <c:v>12110</c:v>
                </c:pt>
                <c:pt idx="1212">
                  <c:v>12120</c:v>
                </c:pt>
                <c:pt idx="1213">
                  <c:v>12130</c:v>
                </c:pt>
                <c:pt idx="1214">
                  <c:v>12140</c:v>
                </c:pt>
                <c:pt idx="1215">
                  <c:v>12150</c:v>
                </c:pt>
                <c:pt idx="1216">
                  <c:v>12160</c:v>
                </c:pt>
                <c:pt idx="1217">
                  <c:v>12170</c:v>
                </c:pt>
                <c:pt idx="1218">
                  <c:v>12180</c:v>
                </c:pt>
                <c:pt idx="1219">
                  <c:v>12190</c:v>
                </c:pt>
                <c:pt idx="1220">
                  <c:v>12200</c:v>
                </c:pt>
                <c:pt idx="1221">
                  <c:v>12210</c:v>
                </c:pt>
                <c:pt idx="1222">
                  <c:v>12220</c:v>
                </c:pt>
                <c:pt idx="1223">
                  <c:v>12230</c:v>
                </c:pt>
                <c:pt idx="1224">
                  <c:v>12240</c:v>
                </c:pt>
                <c:pt idx="1225">
                  <c:v>12250</c:v>
                </c:pt>
                <c:pt idx="1226">
                  <c:v>12260</c:v>
                </c:pt>
                <c:pt idx="1227">
                  <c:v>12270</c:v>
                </c:pt>
                <c:pt idx="1228">
                  <c:v>12280</c:v>
                </c:pt>
                <c:pt idx="1229">
                  <c:v>12290</c:v>
                </c:pt>
                <c:pt idx="1230">
                  <c:v>12300</c:v>
                </c:pt>
                <c:pt idx="1231">
                  <c:v>12310</c:v>
                </c:pt>
                <c:pt idx="1232">
                  <c:v>12320</c:v>
                </c:pt>
                <c:pt idx="1233">
                  <c:v>12330</c:v>
                </c:pt>
                <c:pt idx="1234">
                  <c:v>12340</c:v>
                </c:pt>
                <c:pt idx="1235">
                  <c:v>12350</c:v>
                </c:pt>
                <c:pt idx="1236">
                  <c:v>12360</c:v>
                </c:pt>
                <c:pt idx="1237">
                  <c:v>12370</c:v>
                </c:pt>
                <c:pt idx="1238">
                  <c:v>12380</c:v>
                </c:pt>
                <c:pt idx="1239">
                  <c:v>12390</c:v>
                </c:pt>
                <c:pt idx="1240">
                  <c:v>12400</c:v>
                </c:pt>
                <c:pt idx="1241">
                  <c:v>12410</c:v>
                </c:pt>
                <c:pt idx="1242">
                  <c:v>12420</c:v>
                </c:pt>
                <c:pt idx="1243">
                  <c:v>12430</c:v>
                </c:pt>
                <c:pt idx="1244">
                  <c:v>12440</c:v>
                </c:pt>
                <c:pt idx="1245">
                  <c:v>12450</c:v>
                </c:pt>
                <c:pt idx="1246">
                  <c:v>12460</c:v>
                </c:pt>
                <c:pt idx="1247">
                  <c:v>12470</c:v>
                </c:pt>
                <c:pt idx="1248">
                  <c:v>12480</c:v>
                </c:pt>
                <c:pt idx="1249">
                  <c:v>12490</c:v>
                </c:pt>
                <c:pt idx="1250">
                  <c:v>12500</c:v>
                </c:pt>
                <c:pt idx="1251">
                  <c:v>12510</c:v>
                </c:pt>
                <c:pt idx="1252">
                  <c:v>12520</c:v>
                </c:pt>
                <c:pt idx="1253">
                  <c:v>12530</c:v>
                </c:pt>
                <c:pt idx="1254">
                  <c:v>12540</c:v>
                </c:pt>
                <c:pt idx="1255">
                  <c:v>12550</c:v>
                </c:pt>
                <c:pt idx="1256">
                  <c:v>12560</c:v>
                </c:pt>
                <c:pt idx="1257">
                  <c:v>12570</c:v>
                </c:pt>
                <c:pt idx="1258">
                  <c:v>12580</c:v>
                </c:pt>
                <c:pt idx="1259">
                  <c:v>12590</c:v>
                </c:pt>
                <c:pt idx="1260">
                  <c:v>12600</c:v>
                </c:pt>
                <c:pt idx="1261">
                  <c:v>12610</c:v>
                </c:pt>
                <c:pt idx="1262">
                  <c:v>12620</c:v>
                </c:pt>
                <c:pt idx="1263">
                  <c:v>12630</c:v>
                </c:pt>
                <c:pt idx="1264">
                  <c:v>12640</c:v>
                </c:pt>
                <c:pt idx="1265">
                  <c:v>12650</c:v>
                </c:pt>
                <c:pt idx="1266">
                  <c:v>12660</c:v>
                </c:pt>
                <c:pt idx="1267">
                  <c:v>12670</c:v>
                </c:pt>
                <c:pt idx="1268">
                  <c:v>12680</c:v>
                </c:pt>
                <c:pt idx="1269">
                  <c:v>12690</c:v>
                </c:pt>
                <c:pt idx="1270">
                  <c:v>12700</c:v>
                </c:pt>
                <c:pt idx="1271">
                  <c:v>12710</c:v>
                </c:pt>
                <c:pt idx="1272">
                  <c:v>12720</c:v>
                </c:pt>
                <c:pt idx="1273">
                  <c:v>12730</c:v>
                </c:pt>
                <c:pt idx="1274">
                  <c:v>12740</c:v>
                </c:pt>
                <c:pt idx="1275">
                  <c:v>12750</c:v>
                </c:pt>
                <c:pt idx="1276">
                  <c:v>12760</c:v>
                </c:pt>
                <c:pt idx="1277">
                  <c:v>12770</c:v>
                </c:pt>
                <c:pt idx="1278">
                  <c:v>12780</c:v>
                </c:pt>
                <c:pt idx="1279">
                  <c:v>12790</c:v>
                </c:pt>
                <c:pt idx="1280">
                  <c:v>12800</c:v>
                </c:pt>
                <c:pt idx="1281">
                  <c:v>12810</c:v>
                </c:pt>
                <c:pt idx="1282">
                  <c:v>12820</c:v>
                </c:pt>
                <c:pt idx="1283">
                  <c:v>12830</c:v>
                </c:pt>
                <c:pt idx="1284">
                  <c:v>12840</c:v>
                </c:pt>
                <c:pt idx="1285">
                  <c:v>12850</c:v>
                </c:pt>
                <c:pt idx="1286">
                  <c:v>12860</c:v>
                </c:pt>
                <c:pt idx="1287">
                  <c:v>12870</c:v>
                </c:pt>
                <c:pt idx="1288">
                  <c:v>12880</c:v>
                </c:pt>
                <c:pt idx="1289">
                  <c:v>12890</c:v>
                </c:pt>
                <c:pt idx="1290">
                  <c:v>12900</c:v>
                </c:pt>
                <c:pt idx="1291">
                  <c:v>12910</c:v>
                </c:pt>
                <c:pt idx="1292">
                  <c:v>12920</c:v>
                </c:pt>
                <c:pt idx="1293">
                  <c:v>12930</c:v>
                </c:pt>
                <c:pt idx="1294">
                  <c:v>12940</c:v>
                </c:pt>
                <c:pt idx="1295">
                  <c:v>12950</c:v>
                </c:pt>
                <c:pt idx="1296">
                  <c:v>12960</c:v>
                </c:pt>
                <c:pt idx="1297">
                  <c:v>12970</c:v>
                </c:pt>
                <c:pt idx="1298">
                  <c:v>12980</c:v>
                </c:pt>
                <c:pt idx="1299">
                  <c:v>12990</c:v>
                </c:pt>
                <c:pt idx="1300">
                  <c:v>13000</c:v>
                </c:pt>
                <c:pt idx="1301">
                  <c:v>13010</c:v>
                </c:pt>
                <c:pt idx="1302">
                  <c:v>13020</c:v>
                </c:pt>
                <c:pt idx="1303">
                  <c:v>13030</c:v>
                </c:pt>
                <c:pt idx="1304">
                  <c:v>13040</c:v>
                </c:pt>
                <c:pt idx="1305">
                  <c:v>13050</c:v>
                </c:pt>
                <c:pt idx="1306">
                  <c:v>13060</c:v>
                </c:pt>
                <c:pt idx="1307">
                  <c:v>13070</c:v>
                </c:pt>
                <c:pt idx="1308">
                  <c:v>13080</c:v>
                </c:pt>
                <c:pt idx="1309">
                  <c:v>13090</c:v>
                </c:pt>
                <c:pt idx="1310">
                  <c:v>13100</c:v>
                </c:pt>
                <c:pt idx="1311">
                  <c:v>13110</c:v>
                </c:pt>
                <c:pt idx="1312">
                  <c:v>13120</c:v>
                </c:pt>
                <c:pt idx="1313">
                  <c:v>13130</c:v>
                </c:pt>
                <c:pt idx="1314">
                  <c:v>13140</c:v>
                </c:pt>
                <c:pt idx="1315">
                  <c:v>13150</c:v>
                </c:pt>
                <c:pt idx="1316">
                  <c:v>13160</c:v>
                </c:pt>
                <c:pt idx="1317">
                  <c:v>13170</c:v>
                </c:pt>
                <c:pt idx="1318">
                  <c:v>13180</c:v>
                </c:pt>
                <c:pt idx="1319">
                  <c:v>13190</c:v>
                </c:pt>
                <c:pt idx="1320">
                  <c:v>13200</c:v>
                </c:pt>
                <c:pt idx="1321">
                  <c:v>13210</c:v>
                </c:pt>
                <c:pt idx="1322">
                  <c:v>13220</c:v>
                </c:pt>
                <c:pt idx="1323">
                  <c:v>13230</c:v>
                </c:pt>
                <c:pt idx="1324">
                  <c:v>13240</c:v>
                </c:pt>
                <c:pt idx="1325">
                  <c:v>13250</c:v>
                </c:pt>
                <c:pt idx="1326">
                  <c:v>13260</c:v>
                </c:pt>
                <c:pt idx="1327">
                  <c:v>13270</c:v>
                </c:pt>
                <c:pt idx="1328">
                  <c:v>13280</c:v>
                </c:pt>
                <c:pt idx="1329">
                  <c:v>13290</c:v>
                </c:pt>
                <c:pt idx="1330">
                  <c:v>13300</c:v>
                </c:pt>
                <c:pt idx="1331">
                  <c:v>13310</c:v>
                </c:pt>
                <c:pt idx="1332">
                  <c:v>13320</c:v>
                </c:pt>
                <c:pt idx="1333">
                  <c:v>13330</c:v>
                </c:pt>
                <c:pt idx="1334">
                  <c:v>13340</c:v>
                </c:pt>
                <c:pt idx="1335">
                  <c:v>13350</c:v>
                </c:pt>
                <c:pt idx="1336">
                  <c:v>13360</c:v>
                </c:pt>
                <c:pt idx="1337">
                  <c:v>13370</c:v>
                </c:pt>
                <c:pt idx="1338">
                  <c:v>13380</c:v>
                </c:pt>
                <c:pt idx="1339">
                  <c:v>13390</c:v>
                </c:pt>
                <c:pt idx="1340">
                  <c:v>13400</c:v>
                </c:pt>
                <c:pt idx="1341">
                  <c:v>13410</c:v>
                </c:pt>
                <c:pt idx="1342">
                  <c:v>13420</c:v>
                </c:pt>
                <c:pt idx="1343">
                  <c:v>13430</c:v>
                </c:pt>
                <c:pt idx="1344">
                  <c:v>13440</c:v>
                </c:pt>
                <c:pt idx="1345">
                  <c:v>13450</c:v>
                </c:pt>
                <c:pt idx="1346">
                  <c:v>13460</c:v>
                </c:pt>
                <c:pt idx="1347">
                  <c:v>13470</c:v>
                </c:pt>
                <c:pt idx="1348">
                  <c:v>13480</c:v>
                </c:pt>
                <c:pt idx="1349">
                  <c:v>13490</c:v>
                </c:pt>
                <c:pt idx="1350">
                  <c:v>13500</c:v>
                </c:pt>
                <c:pt idx="1351">
                  <c:v>13510</c:v>
                </c:pt>
                <c:pt idx="1352">
                  <c:v>13520</c:v>
                </c:pt>
                <c:pt idx="1353">
                  <c:v>13530</c:v>
                </c:pt>
                <c:pt idx="1354">
                  <c:v>13540</c:v>
                </c:pt>
                <c:pt idx="1355">
                  <c:v>13550</c:v>
                </c:pt>
                <c:pt idx="1356">
                  <c:v>13560</c:v>
                </c:pt>
                <c:pt idx="1357">
                  <c:v>13570</c:v>
                </c:pt>
                <c:pt idx="1358">
                  <c:v>13580</c:v>
                </c:pt>
                <c:pt idx="1359">
                  <c:v>13590</c:v>
                </c:pt>
                <c:pt idx="1360">
                  <c:v>13600</c:v>
                </c:pt>
                <c:pt idx="1361">
                  <c:v>13610</c:v>
                </c:pt>
                <c:pt idx="1362">
                  <c:v>13620</c:v>
                </c:pt>
                <c:pt idx="1363">
                  <c:v>13630</c:v>
                </c:pt>
                <c:pt idx="1364">
                  <c:v>13640</c:v>
                </c:pt>
                <c:pt idx="1365">
                  <c:v>13650</c:v>
                </c:pt>
                <c:pt idx="1366">
                  <c:v>13660</c:v>
                </c:pt>
                <c:pt idx="1367">
                  <c:v>13670</c:v>
                </c:pt>
                <c:pt idx="1368">
                  <c:v>13680</c:v>
                </c:pt>
                <c:pt idx="1369">
                  <c:v>13690</c:v>
                </c:pt>
                <c:pt idx="1370">
                  <c:v>13700</c:v>
                </c:pt>
                <c:pt idx="1371">
                  <c:v>13710</c:v>
                </c:pt>
                <c:pt idx="1372">
                  <c:v>13720</c:v>
                </c:pt>
                <c:pt idx="1373">
                  <c:v>13730</c:v>
                </c:pt>
                <c:pt idx="1374">
                  <c:v>13740</c:v>
                </c:pt>
                <c:pt idx="1375">
                  <c:v>13750</c:v>
                </c:pt>
                <c:pt idx="1376">
                  <c:v>13760</c:v>
                </c:pt>
                <c:pt idx="1377">
                  <c:v>13770</c:v>
                </c:pt>
                <c:pt idx="1378">
                  <c:v>13780</c:v>
                </c:pt>
                <c:pt idx="1379">
                  <c:v>13790</c:v>
                </c:pt>
                <c:pt idx="1380">
                  <c:v>13800</c:v>
                </c:pt>
                <c:pt idx="1381">
                  <c:v>13810</c:v>
                </c:pt>
                <c:pt idx="1382">
                  <c:v>13820</c:v>
                </c:pt>
                <c:pt idx="1383">
                  <c:v>13830</c:v>
                </c:pt>
                <c:pt idx="1384">
                  <c:v>13840</c:v>
                </c:pt>
                <c:pt idx="1385">
                  <c:v>13850</c:v>
                </c:pt>
                <c:pt idx="1386">
                  <c:v>13860</c:v>
                </c:pt>
                <c:pt idx="1387">
                  <c:v>13870</c:v>
                </c:pt>
                <c:pt idx="1388">
                  <c:v>13880</c:v>
                </c:pt>
                <c:pt idx="1389">
                  <c:v>13890</c:v>
                </c:pt>
                <c:pt idx="1390">
                  <c:v>13900</c:v>
                </c:pt>
                <c:pt idx="1391">
                  <c:v>13910</c:v>
                </c:pt>
                <c:pt idx="1392">
                  <c:v>13920</c:v>
                </c:pt>
                <c:pt idx="1393">
                  <c:v>13930</c:v>
                </c:pt>
                <c:pt idx="1394">
                  <c:v>13940</c:v>
                </c:pt>
                <c:pt idx="1395">
                  <c:v>13950</c:v>
                </c:pt>
                <c:pt idx="1396">
                  <c:v>13960</c:v>
                </c:pt>
                <c:pt idx="1397">
                  <c:v>13970</c:v>
                </c:pt>
                <c:pt idx="1398">
                  <c:v>13980</c:v>
                </c:pt>
                <c:pt idx="1399">
                  <c:v>13990</c:v>
                </c:pt>
                <c:pt idx="1400">
                  <c:v>14000</c:v>
                </c:pt>
                <c:pt idx="1401">
                  <c:v>14010</c:v>
                </c:pt>
                <c:pt idx="1402">
                  <c:v>14020</c:v>
                </c:pt>
                <c:pt idx="1403">
                  <c:v>14030</c:v>
                </c:pt>
                <c:pt idx="1404">
                  <c:v>14040</c:v>
                </c:pt>
                <c:pt idx="1405">
                  <c:v>14050</c:v>
                </c:pt>
                <c:pt idx="1406">
                  <c:v>14060</c:v>
                </c:pt>
                <c:pt idx="1407">
                  <c:v>14070</c:v>
                </c:pt>
                <c:pt idx="1408">
                  <c:v>14080</c:v>
                </c:pt>
                <c:pt idx="1409">
                  <c:v>14090</c:v>
                </c:pt>
                <c:pt idx="1410">
                  <c:v>14100</c:v>
                </c:pt>
                <c:pt idx="1411">
                  <c:v>14110</c:v>
                </c:pt>
                <c:pt idx="1412">
                  <c:v>14120</c:v>
                </c:pt>
                <c:pt idx="1413">
                  <c:v>14130</c:v>
                </c:pt>
                <c:pt idx="1414">
                  <c:v>14140</c:v>
                </c:pt>
                <c:pt idx="1415">
                  <c:v>14150</c:v>
                </c:pt>
                <c:pt idx="1416">
                  <c:v>14160</c:v>
                </c:pt>
                <c:pt idx="1417">
                  <c:v>14170</c:v>
                </c:pt>
                <c:pt idx="1418">
                  <c:v>14180</c:v>
                </c:pt>
                <c:pt idx="1419">
                  <c:v>14190</c:v>
                </c:pt>
                <c:pt idx="1420">
                  <c:v>14200</c:v>
                </c:pt>
                <c:pt idx="1421">
                  <c:v>14210</c:v>
                </c:pt>
                <c:pt idx="1422">
                  <c:v>14220</c:v>
                </c:pt>
                <c:pt idx="1423">
                  <c:v>14230</c:v>
                </c:pt>
                <c:pt idx="1424">
                  <c:v>14240</c:v>
                </c:pt>
                <c:pt idx="1425">
                  <c:v>14250</c:v>
                </c:pt>
                <c:pt idx="1426">
                  <c:v>14260</c:v>
                </c:pt>
                <c:pt idx="1427">
                  <c:v>14270</c:v>
                </c:pt>
                <c:pt idx="1428">
                  <c:v>14280</c:v>
                </c:pt>
                <c:pt idx="1429">
                  <c:v>14290</c:v>
                </c:pt>
                <c:pt idx="1430">
                  <c:v>14300</c:v>
                </c:pt>
                <c:pt idx="1431">
                  <c:v>14310</c:v>
                </c:pt>
                <c:pt idx="1432">
                  <c:v>14320</c:v>
                </c:pt>
                <c:pt idx="1433">
                  <c:v>14330</c:v>
                </c:pt>
                <c:pt idx="1434">
                  <c:v>14340</c:v>
                </c:pt>
                <c:pt idx="1435">
                  <c:v>14350</c:v>
                </c:pt>
                <c:pt idx="1436">
                  <c:v>14360</c:v>
                </c:pt>
                <c:pt idx="1437">
                  <c:v>14370</c:v>
                </c:pt>
                <c:pt idx="1438">
                  <c:v>14380</c:v>
                </c:pt>
                <c:pt idx="1439">
                  <c:v>14390</c:v>
                </c:pt>
                <c:pt idx="1440">
                  <c:v>14400</c:v>
                </c:pt>
                <c:pt idx="1441">
                  <c:v>14410</c:v>
                </c:pt>
                <c:pt idx="1442">
                  <c:v>14420</c:v>
                </c:pt>
                <c:pt idx="1443">
                  <c:v>14430</c:v>
                </c:pt>
                <c:pt idx="1444">
                  <c:v>14440</c:v>
                </c:pt>
                <c:pt idx="1445">
                  <c:v>14450</c:v>
                </c:pt>
                <c:pt idx="1446">
                  <c:v>14460</c:v>
                </c:pt>
                <c:pt idx="1447">
                  <c:v>14470</c:v>
                </c:pt>
                <c:pt idx="1448">
                  <c:v>14480</c:v>
                </c:pt>
                <c:pt idx="1449">
                  <c:v>14490</c:v>
                </c:pt>
                <c:pt idx="1450">
                  <c:v>14500</c:v>
                </c:pt>
                <c:pt idx="1451">
                  <c:v>14510</c:v>
                </c:pt>
                <c:pt idx="1452">
                  <c:v>14520</c:v>
                </c:pt>
                <c:pt idx="1453">
                  <c:v>14530</c:v>
                </c:pt>
                <c:pt idx="1454">
                  <c:v>14540</c:v>
                </c:pt>
                <c:pt idx="1455">
                  <c:v>14550</c:v>
                </c:pt>
                <c:pt idx="1456">
                  <c:v>14560</c:v>
                </c:pt>
                <c:pt idx="1457">
                  <c:v>14570</c:v>
                </c:pt>
                <c:pt idx="1458">
                  <c:v>14580</c:v>
                </c:pt>
                <c:pt idx="1459">
                  <c:v>14590</c:v>
                </c:pt>
                <c:pt idx="1460">
                  <c:v>14600</c:v>
                </c:pt>
                <c:pt idx="1461">
                  <c:v>14610</c:v>
                </c:pt>
                <c:pt idx="1462">
                  <c:v>14620</c:v>
                </c:pt>
                <c:pt idx="1463">
                  <c:v>14630</c:v>
                </c:pt>
                <c:pt idx="1464">
                  <c:v>14640</c:v>
                </c:pt>
                <c:pt idx="1465">
                  <c:v>14650</c:v>
                </c:pt>
                <c:pt idx="1466">
                  <c:v>14660</c:v>
                </c:pt>
                <c:pt idx="1467">
                  <c:v>14670</c:v>
                </c:pt>
                <c:pt idx="1468">
                  <c:v>14680</c:v>
                </c:pt>
                <c:pt idx="1469">
                  <c:v>14690</c:v>
                </c:pt>
                <c:pt idx="1470">
                  <c:v>14700</c:v>
                </c:pt>
                <c:pt idx="1471">
                  <c:v>14710</c:v>
                </c:pt>
                <c:pt idx="1472">
                  <c:v>14720</c:v>
                </c:pt>
                <c:pt idx="1473">
                  <c:v>14730</c:v>
                </c:pt>
                <c:pt idx="1474">
                  <c:v>14740</c:v>
                </c:pt>
                <c:pt idx="1475">
                  <c:v>14750</c:v>
                </c:pt>
                <c:pt idx="1476">
                  <c:v>14760</c:v>
                </c:pt>
                <c:pt idx="1477">
                  <c:v>14770</c:v>
                </c:pt>
                <c:pt idx="1478">
                  <c:v>14780</c:v>
                </c:pt>
                <c:pt idx="1479">
                  <c:v>14790</c:v>
                </c:pt>
                <c:pt idx="1480">
                  <c:v>14800</c:v>
                </c:pt>
                <c:pt idx="1481">
                  <c:v>14810</c:v>
                </c:pt>
                <c:pt idx="1482">
                  <c:v>14820</c:v>
                </c:pt>
                <c:pt idx="1483">
                  <c:v>14830</c:v>
                </c:pt>
                <c:pt idx="1484">
                  <c:v>14840</c:v>
                </c:pt>
                <c:pt idx="1485">
                  <c:v>14850</c:v>
                </c:pt>
                <c:pt idx="1486">
                  <c:v>14860</c:v>
                </c:pt>
                <c:pt idx="1487">
                  <c:v>14870</c:v>
                </c:pt>
                <c:pt idx="1488">
                  <c:v>14880</c:v>
                </c:pt>
                <c:pt idx="1489">
                  <c:v>14890</c:v>
                </c:pt>
                <c:pt idx="1490">
                  <c:v>14900</c:v>
                </c:pt>
                <c:pt idx="1491">
                  <c:v>14910</c:v>
                </c:pt>
                <c:pt idx="1492">
                  <c:v>14920</c:v>
                </c:pt>
                <c:pt idx="1493">
                  <c:v>14930</c:v>
                </c:pt>
                <c:pt idx="1494">
                  <c:v>14940</c:v>
                </c:pt>
                <c:pt idx="1495">
                  <c:v>14950</c:v>
                </c:pt>
                <c:pt idx="1496">
                  <c:v>14960</c:v>
                </c:pt>
                <c:pt idx="1497">
                  <c:v>14970</c:v>
                </c:pt>
                <c:pt idx="1498">
                  <c:v>14980</c:v>
                </c:pt>
                <c:pt idx="1499">
                  <c:v>14990</c:v>
                </c:pt>
                <c:pt idx="1500">
                  <c:v>15000</c:v>
                </c:pt>
                <c:pt idx="1501">
                  <c:v>15010</c:v>
                </c:pt>
                <c:pt idx="1502">
                  <c:v>15020</c:v>
                </c:pt>
                <c:pt idx="1503">
                  <c:v>15030</c:v>
                </c:pt>
                <c:pt idx="1504">
                  <c:v>15040</c:v>
                </c:pt>
                <c:pt idx="1505">
                  <c:v>15050</c:v>
                </c:pt>
                <c:pt idx="1506">
                  <c:v>15060</c:v>
                </c:pt>
                <c:pt idx="1507">
                  <c:v>15070</c:v>
                </c:pt>
                <c:pt idx="1508">
                  <c:v>15080</c:v>
                </c:pt>
                <c:pt idx="1509">
                  <c:v>15090</c:v>
                </c:pt>
                <c:pt idx="1510">
                  <c:v>15100</c:v>
                </c:pt>
                <c:pt idx="1511">
                  <c:v>15110</c:v>
                </c:pt>
                <c:pt idx="1512">
                  <c:v>15120</c:v>
                </c:pt>
                <c:pt idx="1513">
                  <c:v>15130</c:v>
                </c:pt>
                <c:pt idx="1514">
                  <c:v>15140</c:v>
                </c:pt>
                <c:pt idx="1515">
                  <c:v>15150</c:v>
                </c:pt>
                <c:pt idx="1516">
                  <c:v>15160</c:v>
                </c:pt>
                <c:pt idx="1517">
                  <c:v>15170</c:v>
                </c:pt>
                <c:pt idx="1518">
                  <c:v>15180</c:v>
                </c:pt>
                <c:pt idx="1519">
                  <c:v>15190</c:v>
                </c:pt>
                <c:pt idx="1520">
                  <c:v>15200</c:v>
                </c:pt>
                <c:pt idx="1521">
                  <c:v>15210</c:v>
                </c:pt>
                <c:pt idx="1522">
                  <c:v>15220</c:v>
                </c:pt>
                <c:pt idx="1523">
                  <c:v>15230</c:v>
                </c:pt>
                <c:pt idx="1524">
                  <c:v>15240</c:v>
                </c:pt>
                <c:pt idx="1525">
                  <c:v>15250</c:v>
                </c:pt>
                <c:pt idx="1526">
                  <c:v>15260</c:v>
                </c:pt>
                <c:pt idx="1527">
                  <c:v>15270</c:v>
                </c:pt>
                <c:pt idx="1528">
                  <c:v>15280</c:v>
                </c:pt>
                <c:pt idx="1529">
                  <c:v>15290</c:v>
                </c:pt>
                <c:pt idx="1530">
                  <c:v>15300</c:v>
                </c:pt>
                <c:pt idx="1531">
                  <c:v>15310</c:v>
                </c:pt>
                <c:pt idx="1532">
                  <c:v>15320</c:v>
                </c:pt>
                <c:pt idx="1533">
                  <c:v>15330</c:v>
                </c:pt>
                <c:pt idx="1534">
                  <c:v>15340</c:v>
                </c:pt>
                <c:pt idx="1535">
                  <c:v>15350</c:v>
                </c:pt>
                <c:pt idx="1536">
                  <c:v>15360</c:v>
                </c:pt>
                <c:pt idx="1537">
                  <c:v>15370</c:v>
                </c:pt>
                <c:pt idx="1538">
                  <c:v>15380</c:v>
                </c:pt>
                <c:pt idx="1539">
                  <c:v>15390</c:v>
                </c:pt>
                <c:pt idx="1540">
                  <c:v>15400</c:v>
                </c:pt>
                <c:pt idx="1541">
                  <c:v>15410</c:v>
                </c:pt>
                <c:pt idx="1542">
                  <c:v>15420</c:v>
                </c:pt>
                <c:pt idx="1543">
                  <c:v>15430</c:v>
                </c:pt>
                <c:pt idx="1544">
                  <c:v>15440</c:v>
                </c:pt>
                <c:pt idx="1545">
                  <c:v>15450</c:v>
                </c:pt>
                <c:pt idx="1546">
                  <c:v>15460</c:v>
                </c:pt>
                <c:pt idx="1547">
                  <c:v>15470</c:v>
                </c:pt>
                <c:pt idx="1548">
                  <c:v>15480</c:v>
                </c:pt>
                <c:pt idx="1549">
                  <c:v>15490</c:v>
                </c:pt>
                <c:pt idx="1550">
                  <c:v>15500</c:v>
                </c:pt>
                <c:pt idx="1551">
                  <c:v>15510</c:v>
                </c:pt>
                <c:pt idx="1552">
                  <c:v>15520</c:v>
                </c:pt>
                <c:pt idx="1553">
                  <c:v>15530</c:v>
                </c:pt>
                <c:pt idx="1554">
                  <c:v>15540</c:v>
                </c:pt>
                <c:pt idx="1555">
                  <c:v>15550</c:v>
                </c:pt>
                <c:pt idx="1556">
                  <c:v>15560</c:v>
                </c:pt>
                <c:pt idx="1557">
                  <c:v>15570</c:v>
                </c:pt>
                <c:pt idx="1558">
                  <c:v>15580</c:v>
                </c:pt>
                <c:pt idx="1559">
                  <c:v>15590</c:v>
                </c:pt>
                <c:pt idx="1560">
                  <c:v>15600</c:v>
                </c:pt>
                <c:pt idx="1561">
                  <c:v>15610</c:v>
                </c:pt>
                <c:pt idx="1562">
                  <c:v>15620</c:v>
                </c:pt>
                <c:pt idx="1563">
                  <c:v>15630</c:v>
                </c:pt>
                <c:pt idx="1564">
                  <c:v>15640</c:v>
                </c:pt>
                <c:pt idx="1565">
                  <c:v>15650</c:v>
                </c:pt>
                <c:pt idx="1566">
                  <c:v>15660</c:v>
                </c:pt>
                <c:pt idx="1567">
                  <c:v>15670</c:v>
                </c:pt>
                <c:pt idx="1568">
                  <c:v>15680</c:v>
                </c:pt>
                <c:pt idx="1569">
                  <c:v>15690</c:v>
                </c:pt>
                <c:pt idx="1570">
                  <c:v>15700</c:v>
                </c:pt>
                <c:pt idx="1571">
                  <c:v>15710</c:v>
                </c:pt>
                <c:pt idx="1572">
                  <c:v>15720</c:v>
                </c:pt>
                <c:pt idx="1573">
                  <c:v>15730</c:v>
                </c:pt>
                <c:pt idx="1574">
                  <c:v>15740</c:v>
                </c:pt>
                <c:pt idx="1575">
                  <c:v>15750</c:v>
                </c:pt>
                <c:pt idx="1576">
                  <c:v>15760</c:v>
                </c:pt>
                <c:pt idx="1577">
                  <c:v>15770</c:v>
                </c:pt>
                <c:pt idx="1578">
                  <c:v>15780</c:v>
                </c:pt>
                <c:pt idx="1579">
                  <c:v>15790</c:v>
                </c:pt>
                <c:pt idx="1580">
                  <c:v>15800</c:v>
                </c:pt>
                <c:pt idx="1581">
                  <c:v>15810</c:v>
                </c:pt>
                <c:pt idx="1582">
                  <c:v>15820</c:v>
                </c:pt>
                <c:pt idx="1583">
                  <c:v>15830</c:v>
                </c:pt>
                <c:pt idx="1584">
                  <c:v>15840</c:v>
                </c:pt>
                <c:pt idx="1585">
                  <c:v>15850</c:v>
                </c:pt>
                <c:pt idx="1586">
                  <c:v>15860</c:v>
                </c:pt>
                <c:pt idx="1587">
                  <c:v>15870</c:v>
                </c:pt>
                <c:pt idx="1588">
                  <c:v>15880</c:v>
                </c:pt>
                <c:pt idx="1589">
                  <c:v>15890</c:v>
                </c:pt>
                <c:pt idx="1590">
                  <c:v>15900</c:v>
                </c:pt>
                <c:pt idx="1591">
                  <c:v>15910</c:v>
                </c:pt>
                <c:pt idx="1592">
                  <c:v>15920</c:v>
                </c:pt>
                <c:pt idx="1593">
                  <c:v>15930</c:v>
                </c:pt>
                <c:pt idx="1594">
                  <c:v>15940</c:v>
                </c:pt>
                <c:pt idx="1595">
                  <c:v>15950</c:v>
                </c:pt>
                <c:pt idx="1596">
                  <c:v>15960</c:v>
                </c:pt>
                <c:pt idx="1597">
                  <c:v>15970</c:v>
                </c:pt>
                <c:pt idx="1598">
                  <c:v>15980</c:v>
                </c:pt>
                <c:pt idx="1599">
                  <c:v>15990</c:v>
                </c:pt>
                <c:pt idx="1600">
                  <c:v>16000</c:v>
                </c:pt>
                <c:pt idx="1601">
                  <c:v>16010</c:v>
                </c:pt>
                <c:pt idx="1602">
                  <c:v>16020</c:v>
                </c:pt>
                <c:pt idx="1603">
                  <c:v>16030</c:v>
                </c:pt>
                <c:pt idx="1604">
                  <c:v>16040</c:v>
                </c:pt>
                <c:pt idx="1605">
                  <c:v>16050</c:v>
                </c:pt>
                <c:pt idx="1606">
                  <c:v>16060</c:v>
                </c:pt>
                <c:pt idx="1607">
                  <c:v>16070</c:v>
                </c:pt>
                <c:pt idx="1608">
                  <c:v>16080</c:v>
                </c:pt>
                <c:pt idx="1609">
                  <c:v>16090</c:v>
                </c:pt>
                <c:pt idx="1610">
                  <c:v>16100</c:v>
                </c:pt>
                <c:pt idx="1611">
                  <c:v>16110</c:v>
                </c:pt>
                <c:pt idx="1612">
                  <c:v>16120</c:v>
                </c:pt>
                <c:pt idx="1613">
                  <c:v>16130</c:v>
                </c:pt>
                <c:pt idx="1614">
                  <c:v>16140</c:v>
                </c:pt>
                <c:pt idx="1615">
                  <c:v>16150</c:v>
                </c:pt>
                <c:pt idx="1616">
                  <c:v>16160</c:v>
                </c:pt>
                <c:pt idx="1617">
                  <c:v>16170</c:v>
                </c:pt>
                <c:pt idx="1618">
                  <c:v>16180</c:v>
                </c:pt>
                <c:pt idx="1619">
                  <c:v>16190</c:v>
                </c:pt>
                <c:pt idx="1620">
                  <c:v>16200</c:v>
                </c:pt>
                <c:pt idx="1621">
                  <c:v>16210</c:v>
                </c:pt>
                <c:pt idx="1622">
                  <c:v>16220</c:v>
                </c:pt>
                <c:pt idx="1623">
                  <c:v>16230</c:v>
                </c:pt>
                <c:pt idx="1624">
                  <c:v>16240</c:v>
                </c:pt>
                <c:pt idx="1625">
                  <c:v>16250</c:v>
                </c:pt>
                <c:pt idx="1626">
                  <c:v>16260</c:v>
                </c:pt>
                <c:pt idx="1627">
                  <c:v>16270</c:v>
                </c:pt>
                <c:pt idx="1628">
                  <c:v>16280</c:v>
                </c:pt>
                <c:pt idx="1629">
                  <c:v>16290</c:v>
                </c:pt>
                <c:pt idx="1630">
                  <c:v>16300</c:v>
                </c:pt>
                <c:pt idx="1631">
                  <c:v>16310</c:v>
                </c:pt>
                <c:pt idx="1632">
                  <c:v>16320</c:v>
                </c:pt>
                <c:pt idx="1633">
                  <c:v>16330</c:v>
                </c:pt>
                <c:pt idx="1634">
                  <c:v>16340</c:v>
                </c:pt>
                <c:pt idx="1635">
                  <c:v>16350</c:v>
                </c:pt>
                <c:pt idx="1636">
                  <c:v>16360</c:v>
                </c:pt>
                <c:pt idx="1637">
                  <c:v>16370</c:v>
                </c:pt>
                <c:pt idx="1638">
                  <c:v>16380</c:v>
                </c:pt>
                <c:pt idx="1639">
                  <c:v>16390</c:v>
                </c:pt>
                <c:pt idx="1640">
                  <c:v>16400</c:v>
                </c:pt>
                <c:pt idx="1641">
                  <c:v>16410</c:v>
                </c:pt>
                <c:pt idx="1642">
                  <c:v>16420</c:v>
                </c:pt>
                <c:pt idx="1643">
                  <c:v>16430</c:v>
                </c:pt>
                <c:pt idx="1644">
                  <c:v>16440</c:v>
                </c:pt>
                <c:pt idx="1645">
                  <c:v>16450</c:v>
                </c:pt>
                <c:pt idx="1646">
                  <c:v>16460</c:v>
                </c:pt>
                <c:pt idx="1647">
                  <c:v>16470</c:v>
                </c:pt>
                <c:pt idx="1648">
                  <c:v>16480</c:v>
                </c:pt>
                <c:pt idx="1649">
                  <c:v>16490</c:v>
                </c:pt>
                <c:pt idx="1650">
                  <c:v>16500</c:v>
                </c:pt>
                <c:pt idx="1651">
                  <c:v>16510</c:v>
                </c:pt>
                <c:pt idx="1652">
                  <c:v>16520</c:v>
                </c:pt>
                <c:pt idx="1653">
                  <c:v>16530</c:v>
                </c:pt>
                <c:pt idx="1654">
                  <c:v>16540</c:v>
                </c:pt>
                <c:pt idx="1655">
                  <c:v>16550</c:v>
                </c:pt>
                <c:pt idx="1656">
                  <c:v>16560</c:v>
                </c:pt>
                <c:pt idx="1657">
                  <c:v>16570</c:v>
                </c:pt>
                <c:pt idx="1658">
                  <c:v>16580</c:v>
                </c:pt>
                <c:pt idx="1659">
                  <c:v>16590</c:v>
                </c:pt>
                <c:pt idx="1660">
                  <c:v>16600</c:v>
                </c:pt>
                <c:pt idx="1661">
                  <c:v>16610</c:v>
                </c:pt>
                <c:pt idx="1662">
                  <c:v>16620</c:v>
                </c:pt>
                <c:pt idx="1663">
                  <c:v>16630</c:v>
                </c:pt>
                <c:pt idx="1664">
                  <c:v>16640</c:v>
                </c:pt>
                <c:pt idx="1665">
                  <c:v>16650</c:v>
                </c:pt>
                <c:pt idx="1666">
                  <c:v>16660</c:v>
                </c:pt>
                <c:pt idx="1667">
                  <c:v>16670</c:v>
                </c:pt>
                <c:pt idx="1668">
                  <c:v>16680</c:v>
                </c:pt>
                <c:pt idx="1669">
                  <c:v>16690</c:v>
                </c:pt>
                <c:pt idx="1670">
                  <c:v>16700</c:v>
                </c:pt>
                <c:pt idx="1671">
                  <c:v>16710</c:v>
                </c:pt>
                <c:pt idx="1672">
                  <c:v>16720</c:v>
                </c:pt>
                <c:pt idx="1673">
                  <c:v>16730</c:v>
                </c:pt>
                <c:pt idx="1674">
                  <c:v>16740</c:v>
                </c:pt>
                <c:pt idx="1675">
                  <c:v>16750</c:v>
                </c:pt>
                <c:pt idx="1676">
                  <c:v>16760</c:v>
                </c:pt>
                <c:pt idx="1677">
                  <c:v>16770</c:v>
                </c:pt>
                <c:pt idx="1678">
                  <c:v>16780</c:v>
                </c:pt>
                <c:pt idx="1679">
                  <c:v>16790</c:v>
                </c:pt>
                <c:pt idx="1680">
                  <c:v>16800</c:v>
                </c:pt>
                <c:pt idx="1681">
                  <c:v>16810</c:v>
                </c:pt>
                <c:pt idx="1682">
                  <c:v>16820</c:v>
                </c:pt>
                <c:pt idx="1683">
                  <c:v>16830</c:v>
                </c:pt>
                <c:pt idx="1684">
                  <c:v>16840</c:v>
                </c:pt>
                <c:pt idx="1685">
                  <c:v>16850</c:v>
                </c:pt>
                <c:pt idx="1686">
                  <c:v>16860</c:v>
                </c:pt>
                <c:pt idx="1687">
                  <c:v>16870</c:v>
                </c:pt>
                <c:pt idx="1688">
                  <c:v>16880</c:v>
                </c:pt>
                <c:pt idx="1689">
                  <c:v>16890</c:v>
                </c:pt>
                <c:pt idx="1690">
                  <c:v>16900</c:v>
                </c:pt>
                <c:pt idx="1691">
                  <c:v>16910</c:v>
                </c:pt>
                <c:pt idx="1692">
                  <c:v>16920</c:v>
                </c:pt>
                <c:pt idx="1693">
                  <c:v>16930</c:v>
                </c:pt>
                <c:pt idx="1694">
                  <c:v>16940</c:v>
                </c:pt>
                <c:pt idx="1695">
                  <c:v>16950</c:v>
                </c:pt>
                <c:pt idx="1696">
                  <c:v>16960</c:v>
                </c:pt>
                <c:pt idx="1697">
                  <c:v>16970</c:v>
                </c:pt>
                <c:pt idx="1698">
                  <c:v>16980</c:v>
                </c:pt>
                <c:pt idx="1699">
                  <c:v>16990</c:v>
                </c:pt>
                <c:pt idx="1700">
                  <c:v>17000</c:v>
                </c:pt>
                <c:pt idx="1701">
                  <c:v>17010</c:v>
                </c:pt>
                <c:pt idx="1702">
                  <c:v>17020</c:v>
                </c:pt>
                <c:pt idx="1703">
                  <c:v>17030</c:v>
                </c:pt>
                <c:pt idx="1704">
                  <c:v>17040</c:v>
                </c:pt>
                <c:pt idx="1705">
                  <c:v>17050</c:v>
                </c:pt>
                <c:pt idx="1706">
                  <c:v>17060</c:v>
                </c:pt>
                <c:pt idx="1707">
                  <c:v>17070</c:v>
                </c:pt>
                <c:pt idx="1708">
                  <c:v>17080</c:v>
                </c:pt>
                <c:pt idx="1709">
                  <c:v>17090</c:v>
                </c:pt>
                <c:pt idx="1710">
                  <c:v>17100</c:v>
                </c:pt>
                <c:pt idx="1711">
                  <c:v>17110</c:v>
                </c:pt>
                <c:pt idx="1712">
                  <c:v>17120</c:v>
                </c:pt>
                <c:pt idx="1713">
                  <c:v>17130</c:v>
                </c:pt>
                <c:pt idx="1714">
                  <c:v>17140</c:v>
                </c:pt>
                <c:pt idx="1715">
                  <c:v>17150</c:v>
                </c:pt>
                <c:pt idx="1716">
                  <c:v>17160</c:v>
                </c:pt>
                <c:pt idx="1717">
                  <c:v>17170</c:v>
                </c:pt>
                <c:pt idx="1718">
                  <c:v>17180</c:v>
                </c:pt>
                <c:pt idx="1719">
                  <c:v>17190</c:v>
                </c:pt>
                <c:pt idx="1720">
                  <c:v>17200</c:v>
                </c:pt>
                <c:pt idx="1721">
                  <c:v>17210</c:v>
                </c:pt>
                <c:pt idx="1722">
                  <c:v>17220</c:v>
                </c:pt>
                <c:pt idx="1723">
                  <c:v>17230</c:v>
                </c:pt>
                <c:pt idx="1724">
                  <c:v>17240</c:v>
                </c:pt>
                <c:pt idx="1725">
                  <c:v>17250</c:v>
                </c:pt>
                <c:pt idx="1726">
                  <c:v>17260</c:v>
                </c:pt>
                <c:pt idx="1727">
                  <c:v>17270</c:v>
                </c:pt>
                <c:pt idx="1728">
                  <c:v>17280</c:v>
                </c:pt>
                <c:pt idx="1729">
                  <c:v>17290</c:v>
                </c:pt>
                <c:pt idx="1730">
                  <c:v>17300</c:v>
                </c:pt>
                <c:pt idx="1731">
                  <c:v>17310</c:v>
                </c:pt>
                <c:pt idx="1732">
                  <c:v>17320</c:v>
                </c:pt>
                <c:pt idx="1733">
                  <c:v>17330</c:v>
                </c:pt>
                <c:pt idx="1734">
                  <c:v>17340</c:v>
                </c:pt>
                <c:pt idx="1735">
                  <c:v>17350</c:v>
                </c:pt>
                <c:pt idx="1736">
                  <c:v>17360</c:v>
                </c:pt>
                <c:pt idx="1737">
                  <c:v>17370</c:v>
                </c:pt>
                <c:pt idx="1738">
                  <c:v>17380</c:v>
                </c:pt>
                <c:pt idx="1739">
                  <c:v>17390</c:v>
                </c:pt>
                <c:pt idx="1740">
                  <c:v>17400</c:v>
                </c:pt>
                <c:pt idx="1741">
                  <c:v>17410</c:v>
                </c:pt>
                <c:pt idx="1742">
                  <c:v>17420</c:v>
                </c:pt>
                <c:pt idx="1743">
                  <c:v>17430</c:v>
                </c:pt>
                <c:pt idx="1744">
                  <c:v>17440</c:v>
                </c:pt>
                <c:pt idx="1745">
                  <c:v>17450</c:v>
                </c:pt>
                <c:pt idx="1746">
                  <c:v>17460</c:v>
                </c:pt>
                <c:pt idx="1747">
                  <c:v>17470</c:v>
                </c:pt>
                <c:pt idx="1748">
                  <c:v>17480</c:v>
                </c:pt>
                <c:pt idx="1749">
                  <c:v>17490</c:v>
                </c:pt>
                <c:pt idx="1750">
                  <c:v>17500</c:v>
                </c:pt>
                <c:pt idx="1751">
                  <c:v>17510</c:v>
                </c:pt>
                <c:pt idx="1752">
                  <c:v>17520</c:v>
                </c:pt>
                <c:pt idx="1753">
                  <c:v>17530</c:v>
                </c:pt>
                <c:pt idx="1754">
                  <c:v>17540</c:v>
                </c:pt>
                <c:pt idx="1755">
                  <c:v>17550</c:v>
                </c:pt>
                <c:pt idx="1756">
                  <c:v>17560</c:v>
                </c:pt>
                <c:pt idx="1757">
                  <c:v>17570</c:v>
                </c:pt>
                <c:pt idx="1758">
                  <c:v>17580</c:v>
                </c:pt>
                <c:pt idx="1759">
                  <c:v>17590</c:v>
                </c:pt>
                <c:pt idx="1760">
                  <c:v>17600</c:v>
                </c:pt>
                <c:pt idx="1761">
                  <c:v>17610</c:v>
                </c:pt>
                <c:pt idx="1762">
                  <c:v>17620</c:v>
                </c:pt>
                <c:pt idx="1763">
                  <c:v>17630</c:v>
                </c:pt>
                <c:pt idx="1764">
                  <c:v>17640</c:v>
                </c:pt>
                <c:pt idx="1765">
                  <c:v>17650</c:v>
                </c:pt>
                <c:pt idx="1766">
                  <c:v>17660</c:v>
                </c:pt>
                <c:pt idx="1767">
                  <c:v>17670</c:v>
                </c:pt>
                <c:pt idx="1768">
                  <c:v>17680</c:v>
                </c:pt>
                <c:pt idx="1769">
                  <c:v>17690</c:v>
                </c:pt>
                <c:pt idx="1770">
                  <c:v>17700</c:v>
                </c:pt>
                <c:pt idx="1771">
                  <c:v>17710</c:v>
                </c:pt>
                <c:pt idx="1772">
                  <c:v>17720</c:v>
                </c:pt>
                <c:pt idx="1773">
                  <c:v>17730</c:v>
                </c:pt>
                <c:pt idx="1774">
                  <c:v>17740</c:v>
                </c:pt>
                <c:pt idx="1775">
                  <c:v>17750</c:v>
                </c:pt>
                <c:pt idx="1776">
                  <c:v>17760</c:v>
                </c:pt>
                <c:pt idx="1777">
                  <c:v>17770</c:v>
                </c:pt>
                <c:pt idx="1778">
                  <c:v>17780</c:v>
                </c:pt>
                <c:pt idx="1779">
                  <c:v>17790</c:v>
                </c:pt>
                <c:pt idx="1780">
                  <c:v>17800</c:v>
                </c:pt>
                <c:pt idx="1781">
                  <c:v>17810</c:v>
                </c:pt>
                <c:pt idx="1782">
                  <c:v>17820</c:v>
                </c:pt>
                <c:pt idx="1783">
                  <c:v>17830</c:v>
                </c:pt>
                <c:pt idx="1784">
                  <c:v>17840</c:v>
                </c:pt>
                <c:pt idx="1785">
                  <c:v>17850</c:v>
                </c:pt>
                <c:pt idx="1786">
                  <c:v>17860</c:v>
                </c:pt>
                <c:pt idx="1787">
                  <c:v>17870</c:v>
                </c:pt>
                <c:pt idx="1788">
                  <c:v>17880</c:v>
                </c:pt>
                <c:pt idx="1789">
                  <c:v>17890</c:v>
                </c:pt>
                <c:pt idx="1790">
                  <c:v>17900</c:v>
                </c:pt>
                <c:pt idx="1791">
                  <c:v>17910</c:v>
                </c:pt>
                <c:pt idx="1792">
                  <c:v>17920</c:v>
                </c:pt>
                <c:pt idx="1793">
                  <c:v>17930</c:v>
                </c:pt>
                <c:pt idx="1794">
                  <c:v>17940</c:v>
                </c:pt>
                <c:pt idx="1795">
                  <c:v>17950</c:v>
                </c:pt>
                <c:pt idx="1796">
                  <c:v>17960</c:v>
                </c:pt>
                <c:pt idx="1797">
                  <c:v>17970</c:v>
                </c:pt>
                <c:pt idx="1798">
                  <c:v>17980</c:v>
                </c:pt>
                <c:pt idx="1799">
                  <c:v>17990</c:v>
                </c:pt>
                <c:pt idx="1800">
                  <c:v>18000</c:v>
                </c:pt>
                <c:pt idx="1801">
                  <c:v>18010</c:v>
                </c:pt>
                <c:pt idx="1802">
                  <c:v>18020</c:v>
                </c:pt>
                <c:pt idx="1803">
                  <c:v>18030</c:v>
                </c:pt>
                <c:pt idx="1804">
                  <c:v>18040</c:v>
                </c:pt>
                <c:pt idx="1805">
                  <c:v>18050</c:v>
                </c:pt>
                <c:pt idx="1806">
                  <c:v>18060</c:v>
                </c:pt>
                <c:pt idx="1807">
                  <c:v>18070</c:v>
                </c:pt>
                <c:pt idx="1808">
                  <c:v>18080</c:v>
                </c:pt>
                <c:pt idx="1809">
                  <c:v>18090</c:v>
                </c:pt>
                <c:pt idx="1810">
                  <c:v>18100</c:v>
                </c:pt>
                <c:pt idx="1811">
                  <c:v>18110</c:v>
                </c:pt>
                <c:pt idx="1812">
                  <c:v>18120</c:v>
                </c:pt>
                <c:pt idx="1813">
                  <c:v>18130</c:v>
                </c:pt>
                <c:pt idx="1814">
                  <c:v>18140</c:v>
                </c:pt>
                <c:pt idx="1815">
                  <c:v>18150</c:v>
                </c:pt>
                <c:pt idx="1816">
                  <c:v>18160</c:v>
                </c:pt>
                <c:pt idx="1817">
                  <c:v>18170</c:v>
                </c:pt>
                <c:pt idx="1818">
                  <c:v>18180</c:v>
                </c:pt>
                <c:pt idx="1819">
                  <c:v>18190</c:v>
                </c:pt>
                <c:pt idx="1820">
                  <c:v>18200</c:v>
                </c:pt>
                <c:pt idx="1821">
                  <c:v>18210</c:v>
                </c:pt>
                <c:pt idx="1822">
                  <c:v>18220</c:v>
                </c:pt>
                <c:pt idx="1823">
                  <c:v>18230</c:v>
                </c:pt>
                <c:pt idx="1824">
                  <c:v>18240</c:v>
                </c:pt>
                <c:pt idx="1825">
                  <c:v>18250</c:v>
                </c:pt>
                <c:pt idx="1826">
                  <c:v>18260</c:v>
                </c:pt>
                <c:pt idx="1827">
                  <c:v>18270</c:v>
                </c:pt>
                <c:pt idx="1828">
                  <c:v>18280</c:v>
                </c:pt>
                <c:pt idx="1829">
                  <c:v>18290</c:v>
                </c:pt>
                <c:pt idx="1830">
                  <c:v>18300</c:v>
                </c:pt>
                <c:pt idx="1831">
                  <c:v>18310</c:v>
                </c:pt>
                <c:pt idx="1832">
                  <c:v>18320</c:v>
                </c:pt>
                <c:pt idx="1833">
                  <c:v>18330</c:v>
                </c:pt>
                <c:pt idx="1834">
                  <c:v>18340</c:v>
                </c:pt>
                <c:pt idx="1835">
                  <c:v>18350</c:v>
                </c:pt>
                <c:pt idx="1836">
                  <c:v>18360</c:v>
                </c:pt>
                <c:pt idx="1837">
                  <c:v>18370</c:v>
                </c:pt>
                <c:pt idx="1838">
                  <c:v>18380</c:v>
                </c:pt>
                <c:pt idx="1839">
                  <c:v>18390</c:v>
                </c:pt>
                <c:pt idx="1840">
                  <c:v>18400</c:v>
                </c:pt>
                <c:pt idx="1841">
                  <c:v>18410</c:v>
                </c:pt>
                <c:pt idx="1842">
                  <c:v>18420</c:v>
                </c:pt>
                <c:pt idx="1843">
                  <c:v>18430</c:v>
                </c:pt>
                <c:pt idx="1844">
                  <c:v>18440</c:v>
                </c:pt>
                <c:pt idx="1845">
                  <c:v>18450</c:v>
                </c:pt>
                <c:pt idx="1846">
                  <c:v>18460</c:v>
                </c:pt>
                <c:pt idx="1847">
                  <c:v>18470</c:v>
                </c:pt>
                <c:pt idx="1848">
                  <c:v>18480</c:v>
                </c:pt>
                <c:pt idx="1849">
                  <c:v>18490</c:v>
                </c:pt>
                <c:pt idx="1850">
                  <c:v>18500</c:v>
                </c:pt>
                <c:pt idx="1851">
                  <c:v>18510</c:v>
                </c:pt>
                <c:pt idx="1852">
                  <c:v>18520</c:v>
                </c:pt>
                <c:pt idx="1853">
                  <c:v>18530</c:v>
                </c:pt>
                <c:pt idx="1854">
                  <c:v>18540</c:v>
                </c:pt>
                <c:pt idx="1855">
                  <c:v>18550</c:v>
                </c:pt>
                <c:pt idx="1856">
                  <c:v>18560</c:v>
                </c:pt>
                <c:pt idx="1857">
                  <c:v>18570</c:v>
                </c:pt>
                <c:pt idx="1858">
                  <c:v>18580</c:v>
                </c:pt>
                <c:pt idx="1859">
                  <c:v>18590</c:v>
                </c:pt>
                <c:pt idx="1860">
                  <c:v>18600</c:v>
                </c:pt>
                <c:pt idx="1861">
                  <c:v>18610</c:v>
                </c:pt>
                <c:pt idx="1862">
                  <c:v>18620</c:v>
                </c:pt>
                <c:pt idx="1863">
                  <c:v>18630</c:v>
                </c:pt>
                <c:pt idx="1864">
                  <c:v>18640</c:v>
                </c:pt>
                <c:pt idx="1865">
                  <c:v>18650</c:v>
                </c:pt>
                <c:pt idx="1866">
                  <c:v>18660</c:v>
                </c:pt>
                <c:pt idx="1867">
                  <c:v>18670</c:v>
                </c:pt>
                <c:pt idx="1868">
                  <c:v>18680</c:v>
                </c:pt>
                <c:pt idx="1869">
                  <c:v>18690</c:v>
                </c:pt>
                <c:pt idx="1870">
                  <c:v>18700</c:v>
                </c:pt>
                <c:pt idx="1871">
                  <c:v>18710</c:v>
                </c:pt>
                <c:pt idx="1872">
                  <c:v>18720</c:v>
                </c:pt>
                <c:pt idx="1873">
                  <c:v>18730</c:v>
                </c:pt>
                <c:pt idx="1874">
                  <c:v>18740</c:v>
                </c:pt>
                <c:pt idx="1875">
                  <c:v>18750</c:v>
                </c:pt>
                <c:pt idx="1876">
                  <c:v>18760</c:v>
                </c:pt>
                <c:pt idx="1877">
                  <c:v>18770</c:v>
                </c:pt>
                <c:pt idx="1878">
                  <c:v>18780</c:v>
                </c:pt>
                <c:pt idx="1879">
                  <c:v>18790</c:v>
                </c:pt>
                <c:pt idx="1880">
                  <c:v>18800</c:v>
                </c:pt>
                <c:pt idx="1881">
                  <c:v>18810</c:v>
                </c:pt>
                <c:pt idx="1882">
                  <c:v>18820</c:v>
                </c:pt>
                <c:pt idx="1883">
                  <c:v>18830</c:v>
                </c:pt>
                <c:pt idx="1884">
                  <c:v>18840</c:v>
                </c:pt>
                <c:pt idx="1885">
                  <c:v>18850</c:v>
                </c:pt>
                <c:pt idx="1886">
                  <c:v>18860</c:v>
                </c:pt>
                <c:pt idx="1887">
                  <c:v>18870</c:v>
                </c:pt>
                <c:pt idx="1888">
                  <c:v>18880</c:v>
                </c:pt>
                <c:pt idx="1889">
                  <c:v>18890</c:v>
                </c:pt>
                <c:pt idx="1890">
                  <c:v>18900</c:v>
                </c:pt>
                <c:pt idx="1891">
                  <c:v>18910</c:v>
                </c:pt>
                <c:pt idx="1892">
                  <c:v>18920</c:v>
                </c:pt>
                <c:pt idx="1893">
                  <c:v>18930</c:v>
                </c:pt>
                <c:pt idx="1894">
                  <c:v>18940</c:v>
                </c:pt>
                <c:pt idx="1895">
                  <c:v>18950</c:v>
                </c:pt>
                <c:pt idx="1896">
                  <c:v>18960</c:v>
                </c:pt>
                <c:pt idx="1897">
                  <c:v>18970</c:v>
                </c:pt>
                <c:pt idx="1898">
                  <c:v>18980</c:v>
                </c:pt>
                <c:pt idx="1899">
                  <c:v>18990</c:v>
                </c:pt>
                <c:pt idx="1900">
                  <c:v>19000</c:v>
                </c:pt>
                <c:pt idx="1901">
                  <c:v>19010</c:v>
                </c:pt>
                <c:pt idx="1902">
                  <c:v>19020</c:v>
                </c:pt>
                <c:pt idx="1903">
                  <c:v>19030</c:v>
                </c:pt>
                <c:pt idx="1904">
                  <c:v>19040</c:v>
                </c:pt>
                <c:pt idx="1905">
                  <c:v>19050</c:v>
                </c:pt>
                <c:pt idx="1906">
                  <c:v>19060</c:v>
                </c:pt>
                <c:pt idx="1907">
                  <c:v>19070</c:v>
                </c:pt>
                <c:pt idx="1908">
                  <c:v>19080</c:v>
                </c:pt>
                <c:pt idx="1909">
                  <c:v>19090</c:v>
                </c:pt>
                <c:pt idx="1910">
                  <c:v>19100</c:v>
                </c:pt>
                <c:pt idx="1911">
                  <c:v>19110</c:v>
                </c:pt>
                <c:pt idx="1912">
                  <c:v>19120</c:v>
                </c:pt>
                <c:pt idx="1913">
                  <c:v>19130</c:v>
                </c:pt>
                <c:pt idx="1914">
                  <c:v>19140</c:v>
                </c:pt>
                <c:pt idx="1915">
                  <c:v>19150</c:v>
                </c:pt>
                <c:pt idx="1916">
                  <c:v>19160</c:v>
                </c:pt>
                <c:pt idx="1917">
                  <c:v>19170</c:v>
                </c:pt>
                <c:pt idx="1918">
                  <c:v>19180</c:v>
                </c:pt>
                <c:pt idx="1919">
                  <c:v>19190</c:v>
                </c:pt>
                <c:pt idx="1920">
                  <c:v>19200</c:v>
                </c:pt>
                <c:pt idx="1921">
                  <c:v>19210</c:v>
                </c:pt>
                <c:pt idx="1922">
                  <c:v>19220</c:v>
                </c:pt>
                <c:pt idx="1923">
                  <c:v>19230</c:v>
                </c:pt>
                <c:pt idx="1924">
                  <c:v>19240</c:v>
                </c:pt>
                <c:pt idx="1925">
                  <c:v>19250</c:v>
                </c:pt>
                <c:pt idx="1926">
                  <c:v>19260</c:v>
                </c:pt>
                <c:pt idx="1927">
                  <c:v>19270</c:v>
                </c:pt>
                <c:pt idx="1928">
                  <c:v>19280</c:v>
                </c:pt>
                <c:pt idx="1929">
                  <c:v>19290</c:v>
                </c:pt>
                <c:pt idx="1930">
                  <c:v>19300</c:v>
                </c:pt>
                <c:pt idx="1931">
                  <c:v>19310</c:v>
                </c:pt>
                <c:pt idx="1932">
                  <c:v>19320</c:v>
                </c:pt>
                <c:pt idx="1933">
                  <c:v>19330</c:v>
                </c:pt>
                <c:pt idx="1934">
                  <c:v>19340</c:v>
                </c:pt>
                <c:pt idx="1935">
                  <c:v>19350</c:v>
                </c:pt>
                <c:pt idx="1936">
                  <c:v>19360</c:v>
                </c:pt>
                <c:pt idx="1937">
                  <c:v>19370</c:v>
                </c:pt>
                <c:pt idx="1938">
                  <c:v>19380</c:v>
                </c:pt>
                <c:pt idx="1939">
                  <c:v>19390</c:v>
                </c:pt>
                <c:pt idx="1940">
                  <c:v>19400</c:v>
                </c:pt>
                <c:pt idx="1941">
                  <c:v>19410</c:v>
                </c:pt>
                <c:pt idx="1942">
                  <c:v>19420</c:v>
                </c:pt>
                <c:pt idx="1943">
                  <c:v>19430</c:v>
                </c:pt>
                <c:pt idx="1944">
                  <c:v>19440</c:v>
                </c:pt>
                <c:pt idx="1945">
                  <c:v>19450</c:v>
                </c:pt>
                <c:pt idx="1946">
                  <c:v>19460</c:v>
                </c:pt>
                <c:pt idx="1947">
                  <c:v>19470</c:v>
                </c:pt>
                <c:pt idx="1948">
                  <c:v>19480</c:v>
                </c:pt>
                <c:pt idx="1949">
                  <c:v>19490</c:v>
                </c:pt>
                <c:pt idx="1950">
                  <c:v>19500</c:v>
                </c:pt>
                <c:pt idx="1951">
                  <c:v>19510</c:v>
                </c:pt>
                <c:pt idx="1952">
                  <c:v>19520</c:v>
                </c:pt>
                <c:pt idx="1953">
                  <c:v>19530</c:v>
                </c:pt>
                <c:pt idx="1954">
                  <c:v>19540</c:v>
                </c:pt>
                <c:pt idx="1955">
                  <c:v>19550</c:v>
                </c:pt>
                <c:pt idx="1956">
                  <c:v>19560</c:v>
                </c:pt>
                <c:pt idx="1957">
                  <c:v>19570</c:v>
                </c:pt>
                <c:pt idx="1958">
                  <c:v>19580</c:v>
                </c:pt>
                <c:pt idx="1959">
                  <c:v>19590</c:v>
                </c:pt>
                <c:pt idx="1960">
                  <c:v>19600</c:v>
                </c:pt>
                <c:pt idx="1961">
                  <c:v>19610</c:v>
                </c:pt>
                <c:pt idx="1962">
                  <c:v>19620</c:v>
                </c:pt>
                <c:pt idx="1963">
                  <c:v>19630</c:v>
                </c:pt>
                <c:pt idx="1964">
                  <c:v>19640</c:v>
                </c:pt>
                <c:pt idx="1965">
                  <c:v>19650</c:v>
                </c:pt>
                <c:pt idx="1966">
                  <c:v>19660</c:v>
                </c:pt>
                <c:pt idx="1967">
                  <c:v>19670</c:v>
                </c:pt>
                <c:pt idx="1968">
                  <c:v>19680</c:v>
                </c:pt>
                <c:pt idx="1969">
                  <c:v>19690</c:v>
                </c:pt>
                <c:pt idx="1970">
                  <c:v>19700</c:v>
                </c:pt>
                <c:pt idx="1971">
                  <c:v>19710</c:v>
                </c:pt>
                <c:pt idx="1972">
                  <c:v>19720</c:v>
                </c:pt>
                <c:pt idx="1973">
                  <c:v>19730</c:v>
                </c:pt>
                <c:pt idx="1974">
                  <c:v>19740</c:v>
                </c:pt>
                <c:pt idx="1975">
                  <c:v>19750</c:v>
                </c:pt>
                <c:pt idx="1976">
                  <c:v>19760</c:v>
                </c:pt>
                <c:pt idx="1977">
                  <c:v>19770</c:v>
                </c:pt>
                <c:pt idx="1978">
                  <c:v>19780</c:v>
                </c:pt>
                <c:pt idx="1979">
                  <c:v>19790</c:v>
                </c:pt>
                <c:pt idx="1980">
                  <c:v>19800</c:v>
                </c:pt>
                <c:pt idx="1981">
                  <c:v>19810</c:v>
                </c:pt>
                <c:pt idx="1982">
                  <c:v>19820</c:v>
                </c:pt>
                <c:pt idx="1983">
                  <c:v>19830</c:v>
                </c:pt>
                <c:pt idx="1984">
                  <c:v>19840</c:v>
                </c:pt>
                <c:pt idx="1985">
                  <c:v>19850</c:v>
                </c:pt>
                <c:pt idx="1986">
                  <c:v>19860</c:v>
                </c:pt>
                <c:pt idx="1987">
                  <c:v>19870</c:v>
                </c:pt>
                <c:pt idx="1988">
                  <c:v>19880</c:v>
                </c:pt>
                <c:pt idx="1989">
                  <c:v>19890</c:v>
                </c:pt>
                <c:pt idx="1990">
                  <c:v>19900</c:v>
                </c:pt>
                <c:pt idx="1991">
                  <c:v>19910</c:v>
                </c:pt>
                <c:pt idx="1992">
                  <c:v>19920</c:v>
                </c:pt>
                <c:pt idx="1993">
                  <c:v>19930</c:v>
                </c:pt>
                <c:pt idx="1994">
                  <c:v>19940</c:v>
                </c:pt>
                <c:pt idx="1995">
                  <c:v>19950</c:v>
                </c:pt>
                <c:pt idx="1996">
                  <c:v>19960</c:v>
                </c:pt>
                <c:pt idx="1997">
                  <c:v>19970</c:v>
                </c:pt>
                <c:pt idx="1998">
                  <c:v>19980</c:v>
                </c:pt>
                <c:pt idx="1999">
                  <c:v>19990</c:v>
                </c:pt>
                <c:pt idx="2000">
                  <c:v>20000</c:v>
                </c:pt>
                <c:pt idx="2001">
                  <c:v>20010</c:v>
                </c:pt>
                <c:pt idx="2002">
                  <c:v>20020</c:v>
                </c:pt>
                <c:pt idx="2003">
                  <c:v>20030</c:v>
                </c:pt>
                <c:pt idx="2004">
                  <c:v>20040</c:v>
                </c:pt>
                <c:pt idx="2005">
                  <c:v>20050</c:v>
                </c:pt>
                <c:pt idx="2006">
                  <c:v>20060</c:v>
                </c:pt>
                <c:pt idx="2007">
                  <c:v>20070</c:v>
                </c:pt>
                <c:pt idx="2008">
                  <c:v>20080</c:v>
                </c:pt>
                <c:pt idx="2009">
                  <c:v>20090</c:v>
                </c:pt>
                <c:pt idx="2010">
                  <c:v>20100</c:v>
                </c:pt>
                <c:pt idx="2011">
                  <c:v>20110</c:v>
                </c:pt>
                <c:pt idx="2012">
                  <c:v>20120</c:v>
                </c:pt>
                <c:pt idx="2013">
                  <c:v>20130</c:v>
                </c:pt>
                <c:pt idx="2014">
                  <c:v>20140</c:v>
                </c:pt>
                <c:pt idx="2015">
                  <c:v>20150</c:v>
                </c:pt>
                <c:pt idx="2016">
                  <c:v>20160</c:v>
                </c:pt>
                <c:pt idx="2017">
                  <c:v>20170</c:v>
                </c:pt>
                <c:pt idx="2018">
                  <c:v>20180</c:v>
                </c:pt>
                <c:pt idx="2019">
                  <c:v>20190</c:v>
                </c:pt>
                <c:pt idx="2020">
                  <c:v>20200</c:v>
                </c:pt>
                <c:pt idx="2021">
                  <c:v>20210</c:v>
                </c:pt>
                <c:pt idx="2022">
                  <c:v>20220</c:v>
                </c:pt>
                <c:pt idx="2023">
                  <c:v>20230</c:v>
                </c:pt>
                <c:pt idx="2024">
                  <c:v>20240</c:v>
                </c:pt>
                <c:pt idx="2025">
                  <c:v>20250</c:v>
                </c:pt>
                <c:pt idx="2026">
                  <c:v>20260</c:v>
                </c:pt>
                <c:pt idx="2027">
                  <c:v>20270</c:v>
                </c:pt>
                <c:pt idx="2028">
                  <c:v>20280</c:v>
                </c:pt>
                <c:pt idx="2029">
                  <c:v>20290</c:v>
                </c:pt>
                <c:pt idx="2030">
                  <c:v>20300</c:v>
                </c:pt>
                <c:pt idx="2031">
                  <c:v>20310</c:v>
                </c:pt>
                <c:pt idx="2032">
                  <c:v>20320</c:v>
                </c:pt>
                <c:pt idx="2033">
                  <c:v>20330</c:v>
                </c:pt>
                <c:pt idx="2034">
                  <c:v>20340</c:v>
                </c:pt>
                <c:pt idx="2035">
                  <c:v>20350</c:v>
                </c:pt>
                <c:pt idx="2036">
                  <c:v>20360</c:v>
                </c:pt>
                <c:pt idx="2037">
                  <c:v>20370</c:v>
                </c:pt>
                <c:pt idx="2038">
                  <c:v>20380</c:v>
                </c:pt>
                <c:pt idx="2039">
                  <c:v>20390</c:v>
                </c:pt>
                <c:pt idx="2040">
                  <c:v>20400</c:v>
                </c:pt>
                <c:pt idx="2041">
                  <c:v>20410</c:v>
                </c:pt>
                <c:pt idx="2042">
                  <c:v>20420</c:v>
                </c:pt>
                <c:pt idx="2043">
                  <c:v>20430</c:v>
                </c:pt>
                <c:pt idx="2044">
                  <c:v>20440</c:v>
                </c:pt>
                <c:pt idx="2045">
                  <c:v>20450</c:v>
                </c:pt>
                <c:pt idx="2046">
                  <c:v>20460</c:v>
                </c:pt>
                <c:pt idx="2047">
                  <c:v>20470</c:v>
                </c:pt>
                <c:pt idx="2048">
                  <c:v>20480</c:v>
                </c:pt>
                <c:pt idx="2049">
                  <c:v>20490</c:v>
                </c:pt>
                <c:pt idx="2050">
                  <c:v>20500</c:v>
                </c:pt>
                <c:pt idx="2051">
                  <c:v>20510</c:v>
                </c:pt>
                <c:pt idx="2052">
                  <c:v>20520</c:v>
                </c:pt>
                <c:pt idx="2053">
                  <c:v>20530</c:v>
                </c:pt>
                <c:pt idx="2054">
                  <c:v>20540</c:v>
                </c:pt>
                <c:pt idx="2055">
                  <c:v>20550</c:v>
                </c:pt>
                <c:pt idx="2056">
                  <c:v>20560</c:v>
                </c:pt>
                <c:pt idx="2057">
                  <c:v>20570</c:v>
                </c:pt>
                <c:pt idx="2058">
                  <c:v>20580</c:v>
                </c:pt>
                <c:pt idx="2059">
                  <c:v>20590</c:v>
                </c:pt>
                <c:pt idx="2060">
                  <c:v>20600</c:v>
                </c:pt>
                <c:pt idx="2061">
                  <c:v>20610</c:v>
                </c:pt>
                <c:pt idx="2062">
                  <c:v>20620</c:v>
                </c:pt>
                <c:pt idx="2063">
                  <c:v>20630</c:v>
                </c:pt>
                <c:pt idx="2064">
                  <c:v>20640</c:v>
                </c:pt>
                <c:pt idx="2065">
                  <c:v>20650</c:v>
                </c:pt>
                <c:pt idx="2066">
                  <c:v>20660</c:v>
                </c:pt>
                <c:pt idx="2067">
                  <c:v>20670</c:v>
                </c:pt>
                <c:pt idx="2068">
                  <c:v>20680</c:v>
                </c:pt>
                <c:pt idx="2069">
                  <c:v>20690</c:v>
                </c:pt>
                <c:pt idx="2070">
                  <c:v>20700</c:v>
                </c:pt>
                <c:pt idx="2071">
                  <c:v>20710</c:v>
                </c:pt>
                <c:pt idx="2072">
                  <c:v>20720</c:v>
                </c:pt>
                <c:pt idx="2073">
                  <c:v>20730</c:v>
                </c:pt>
                <c:pt idx="2074">
                  <c:v>20740</c:v>
                </c:pt>
                <c:pt idx="2075">
                  <c:v>20750</c:v>
                </c:pt>
                <c:pt idx="2076">
                  <c:v>20760</c:v>
                </c:pt>
                <c:pt idx="2077">
                  <c:v>20770</c:v>
                </c:pt>
                <c:pt idx="2078">
                  <c:v>20780</c:v>
                </c:pt>
                <c:pt idx="2079">
                  <c:v>20790</c:v>
                </c:pt>
                <c:pt idx="2080">
                  <c:v>20800</c:v>
                </c:pt>
                <c:pt idx="2081">
                  <c:v>20810</c:v>
                </c:pt>
                <c:pt idx="2082">
                  <c:v>20820</c:v>
                </c:pt>
                <c:pt idx="2083">
                  <c:v>20830</c:v>
                </c:pt>
                <c:pt idx="2084">
                  <c:v>20840</c:v>
                </c:pt>
                <c:pt idx="2085">
                  <c:v>20850</c:v>
                </c:pt>
                <c:pt idx="2086">
                  <c:v>20860</c:v>
                </c:pt>
                <c:pt idx="2087">
                  <c:v>20870</c:v>
                </c:pt>
                <c:pt idx="2088">
                  <c:v>20880</c:v>
                </c:pt>
                <c:pt idx="2089">
                  <c:v>20890</c:v>
                </c:pt>
                <c:pt idx="2090">
                  <c:v>20900</c:v>
                </c:pt>
                <c:pt idx="2091">
                  <c:v>20910</c:v>
                </c:pt>
                <c:pt idx="2092">
                  <c:v>20920</c:v>
                </c:pt>
                <c:pt idx="2093">
                  <c:v>20930</c:v>
                </c:pt>
                <c:pt idx="2094">
                  <c:v>20940</c:v>
                </c:pt>
                <c:pt idx="2095">
                  <c:v>20950</c:v>
                </c:pt>
                <c:pt idx="2096">
                  <c:v>20960</c:v>
                </c:pt>
                <c:pt idx="2097">
                  <c:v>20970</c:v>
                </c:pt>
                <c:pt idx="2098">
                  <c:v>20980</c:v>
                </c:pt>
                <c:pt idx="2099">
                  <c:v>20990</c:v>
                </c:pt>
                <c:pt idx="2100">
                  <c:v>21000</c:v>
                </c:pt>
                <c:pt idx="2101">
                  <c:v>21010</c:v>
                </c:pt>
                <c:pt idx="2102">
                  <c:v>21020</c:v>
                </c:pt>
                <c:pt idx="2103">
                  <c:v>21030</c:v>
                </c:pt>
                <c:pt idx="2104">
                  <c:v>21040</c:v>
                </c:pt>
                <c:pt idx="2105">
                  <c:v>21050</c:v>
                </c:pt>
                <c:pt idx="2106">
                  <c:v>21060</c:v>
                </c:pt>
                <c:pt idx="2107">
                  <c:v>21070</c:v>
                </c:pt>
                <c:pt idx="2108">
                  <c:v>21080</c:v>
                </c:pt>
                <c:pt idx="2109">
                  <c:v>21090</c:v>
                </c:pt>
                <c:pt idx="2110">
                  <c:v>21100</c:v>
                </c:pt>
                <c:pt idx="2111">
                  <c:v>21110</c:v>
                </c:pt>
                <c:pt idx="2112">
                  <c:v>21120</c:v>
                </c:pt>
                <c:pt idx="2113">
                  <c:v>21130</c:v>
                </c:pt>
                <c:pt idx="2114">
                  <c:v>21140</c:v>
                </c:pt>
                <c:pt idx="2115">
                  <c:v>21150</c:v>
                </c:pt>
                <c:pt idx="2116">
                  <c:v>21160</c:v>
                </c:pt>
                <c:pt idx="2117">
                  <c:v>21170</c:v>
                </c:pt>
                <c:pt idx="2118">
                  <c:v>21180</c:v>
                </c:pt>
                <c:pt idx="2119">
                  <c:v>21190</c:v>
                </c:pt>
                <c:pt idx="2120">
                  <c:v>21200</c:v>
                </c:pt>
                <c:pt idx="2121">
                  <c:v>21210</c:v>
                </c:pt>
                <c:pt idx="2122">
                  <c:v>21220</c:v>
                </c:pt>
                <c:pt idx="2123">
                  <c:v>21230</c:v>
                </c:pt>
                <c:pt idx="2124">
                  <c:v>21240</c:v>
                </c:pt>
                <c:pt idx="2125">
                  <c:v>21250</c:v>
                </c:pt>
                <c:pt idx="2126">
                  <c:v>21260</c:v>
                </c:pt>
                <c:pt idx="2127">
                  <c:v>21270</c:v>
                </c:pt>
                <c:pt idx="2128">
                  <c:v>21280</c:v>
                </c:pt>
                <c:pt idx="2129">
                  <c:v>21290</c:v>
                </c:pt>
                <c:pt idx="2130">
                  <c:v>21300</c:v>
                </c:pt>
                <c:pt idx="2131">
                  <c:v>21310</c:v>
                </c:pt>
                <c:pt idx="2132">
                  <c:v>21320</c:v>
                </c:pt>
                <c:pt idx="2133">
                  <c:v>21330</c:v>
                </c:pt>
                <c:pt idx="2134">
                  <c:v>21340</c:v>
                </c:pt>
                <c:pt idx="2135">
                  <c:v>21350</c:v>
                </c:pt>
                <c:pt idx="2136">
                  <c:v>21360</c:v>
                </c:pt>
                <c:pt idx="2137">
                  <c:v>21370</c:v>
                </c:pt>
                <c:pt idx="2138">
                  <c:v>21380</c:v>
                </c:pt>
                <c:pt idx="2139">
                  <c:v>21390</c:v>
                </c:pt>
                <c:pt idx="2140">
                  <c:v>21400</c:v>
                </c:pt>
                <c:pt idx="2141">
                  <c:v>21410</c:v>
                </c:pt>
                <c:pt idx="2142">
                  <c:v>21420</c:v>
                </c:pt>
                <c:pt idx="2143">
                  <c:v>21430</c:v>
                </c:pt>
                <c:pt idx="2144">
                  <c:v>21440</c:v>
                </c:pt>
                <c:pt idx="2145">
                  <c:v>21450</c:v>
                </c:pt>
                <c:pt idx="2146">
                  <c:v>21460</c:v>
                </c:pt>
                <c:pt idx="2147">
                  <c:v>21470</c:v>
                </c:pt>
                <c:pt idx="2148">
                  <c:v>21480</c:v>
                </c:pt>
                <c:pt idx="2149">
                  <c:v>21490</c:v>
                </c:pt>
                <c:pt idx="2150">
                  <c:v>21500</c:v>
                </c:pt>
                <c:pt idx="2151">
                  <c:v>21510</c:v>
                </c:pt>
                <c:pt idx="2152">
                  <c:v>21520</c:v>
                </c:pt>
                <c:pt idx="2153">
                  <c:v>21530</c:v>
                </c:pt>
                <c:pt idx="2154">
                  <c:v>21540</c:v>
                </c:pt>
                <c:pt idx="2155">
                  <c:v>21550</c:v>
                </c:pt>
                <c:pt idx="2156">
                  <c:v>21560</c:v>
                </c:pt>
                <c:pt idx="2157">
                  <c:v>21570</c:v>
                </c:pt>
                <c:pt idx="2158">
                  <c:v>21580</c:v>
                </c:pt>
                <c:pt idx="2159">
                  <c:v>21590</c:v>
                </c:pt>
                <c:pt idx="2160">
                  <c:v>21600</c:v>
                </c:pt>
                <c:pt idx="2161">
                  <c:v>21610</c:v>
                </c:pt>
                <c:pt idx="2162">
                  <c:v>21620</c:v>
                </c:pt>
                <c:pt idx="2163">
                  <c:v>21630</c:v>
                </c:pt>
                <c:pt idx="2164">
                  <c:v>21640</c:v>
                </c:pt>
                <c:pt idx="2165">
                  <c:v>21650</c:v>
                </c:pt>
                <c:pt idx="2166">
                  <c:v>21660</c:v>
                </c:pt>
                <c:pt idx="2167">
                  <c:v>21670</c:v>
                </c:pt>
                <c:pt idx="2168">
                  <c:v>21680</c:v>
                </c:pt>
                <c:pt idx="2169">
                  <c:v>21690</c:v>
                </c:pt>
                <c:pt idx="2170">
                  <c:v>21700</c:v>
                </c:pt>
                <c:pt idx="2171">
                  <c:v>21710</c:v>
                </c:pt>
                <c:pt idx="2172">
                  <c:v>21720</c:v>
                </c:pt>
                <c:pt idx="2173">
                  <c:v>21730</c:v>
                </c:pt>
                <c:pt idx="2174">
                  <c:v>21740</c:v>
                </c:pt>
                <c:pt idx="2175">
                  <c:v>21750</c:v>
                </c:pt>
                <c:pt idx="2176">
                  <c:v>21760</c:v>
                </c:pt>
                <c:pt idx="2177">
                  <c:v>21770</c:v>
                </c:pt>
                <c:pt idx="2178">
                  <c:v>21780</c:v>
                </c:pt>
                <c:pt idx="2179">
                  <c:v>21790</c:v>
                </c:pt>
                <c:pt idx="2180">
                  <c:v>21800</c:v>
                </c:pt>
                <c:pt idx="2181">
                  <c:v>21810</c:v>
                </c:pt>
                <c:pt idx="2182">
                  <c:v>21820</c:v>
                </c:pt>
                <c:pt idx="2183">
                  <c:v>21830</c:v>
                </c:pt>
                <c:pt idx="2184">
                  <c:v>21840</c:v>
                </c:pt>
                <c:pt idx="2185">
                  <c:v>21850</c:v>
                </c:pt>
                <c:pt idx="2186">
                  <c:v>21860</c:v>
                </c:pt>
                <c:pt idx="2187">
                  <c:v>21870</c:v>
                </c:pt>
                <c:pt idx="2188">
                  <c:v>21880</c:v>
                </c:pt>
                <c:pt idx="2189">
                  <c:v>21890</c:v>
                </c:pt>
                <c:pt idx="2190">
                  <c:v>21900</c:v>
                </c:pt>
                <c:pt idx="2191">
                  <c:v>21910</c:v>
                </c:pt>
                <c:pt idx="2192">
                  <c:v>21920</c:v>
                </c:pt>
                <c:pt idx="2193">
                  <c:v>21930</c:v>
                </c:pt>
                <c:pt idx="2194">
                  <c:v>21940</c:v>
                </c:pt>
                <c:pt idx="2195">
                  <c:v>21950</c:v>
                </c:pt>
                <c:pt idx="2196">
                  <c:v>21960</c:v>
                </c:pt>
                <c:pt idx="2197">
                  <c:v>21970</c:v>
                </c:pt>
                <c:pt idx="2198">
                  <c:v>21980</c:v>
                </c:pt>
                <c:pt idx="2199">
                  <c:v>21990</c:v>
                </c:pt>
                <c:pt idx="2200">
                  <c:v>22000</c:v>
                </c:pt>
                <c:pt idx="2201">
                  <c:v>22010</c:v>
                </c:pt>
                <c:pt idx="2202">
                  <c:v>22020</c:v>
                </c:pt>
                <c:pt idx="2203">
                  <c:v>22030</c:v>
                </c:pt>
                <c:pt idx="2204">
                  <c:v>22040</c:v>
                </c:pt>
                <c:pt idx="2205">
                  <c:v>22050</c:v>
                </c:pt>
                <c:pt idx="2206">
                  <c:v>22060</c:v>
                </c:pt>
                <c:pt idx="2207">
                  <c:v>22070</c:v>
                </c:pt>
                <c:pt idx="2208">
                  <c:v>22080</c:v>
                </c:pt>
                <c:pt idx="2209">
                  <c:v>22090</c:v>
                </c:pt>
                <c:pt idx="2210">
                  <c:v>22100</c:v>
                </c:pt>
                <c:pt idx="2211">
                  <c:v>22110</c:v>
                </c:pt>
                <c:pt idx="2212">
                  <c:v>22120</c:v>
                </c:pt>
                <c:pt idx="2213">
                  <c:v>22130</c:v>
                </c:pt>
                <c:pt idx="2214">
                  <c:v>22140</c:v>
                </c:pt>
                <c:pt idx="2215">
                  <c:v>22150</c:v>
                </c:pt>
                <c:pt idx="2216">
                  <c:v>22160</c:v>
                </c:pt>
                <c:pt idx="2217">
                  <c:v>22170</c:v>
                </c:pt>
                <c:pt idx="2218">
                  <c:v>22180</c:v>
                </c:pt>
                <c:pt idx="2219">
                  <c:v>22190</c:v>
                </c:pt>
                <c:pt idx="2220">
                  <c:v>22200</c:v>
                </c:pt>
                <c:pt idx="2221">
                  <c:v>22210</c:v>
                </c:pt>
                <c:pt idx="2222">
                  <c:v>22220</c:v>
                </c:pt>
                <c:pt idx="2223">
                  <c:v>22230</c:v>
                </c:pt>
                <c:pt idx="2224">
                  <c:v>22240</c:v>
                </c:pt>
                <c:pt idx="2225">
                  <c:v>22250</c:v>
                </c:pt>
                <c:pt idx="2226">
                  <c:v>22260</c:v>
                </c:pt>
                <c:pt idx="2227">
                  <c:v>22270</c:v>
                </c:pt>
                <c:pt idx="2228">
                  <c:v>22280</c:v>
                </c:pt>
                <c:pt idx="2229">
                  <c:v>22290</c:v>
                </c:pt>
                <c:pt idx="2230">
                  <c:v>22300</c:v>
                </c:pt>
                <c:pt idx="2231">
                  <c:v>22310</c:v>
                </c:pt>
                <c:pt idx="2232">
                  <c:v>22320</c:v>
                </c:pt>
                <c:pt idx="2233">
                  <c:v>22330</c:v>
                </c:pt>
                <c:pt idx="2234">
                  <c:v>22340</c:v>
                </c:pt>
                <c:pt idx="2235">
                  <c:v>22350</c:v>
                </c:pt>
                <c:pt idx="2236">
                  <c:v>22360</c:v>
                </c:pt>
                <c:pt idx="2237">
                  <c:v>22370</c:v>
                </c:pt>
                <c:pt idx="2238">
                  <c:v>22380</c:v>
                </c:pt>
                <c:pt idx="2239">
                  <c:v>22390</c:v>
                </c:pt>
                <c:pt idx="2240">
                  <c:v>22400</c:v>
                </c:pt>
                <c:pt idx="2241">
                  <c:v>22410</c:v>
                </c:pt>
                <c:pt idx="2242">
                  <c:v>22420</c:v>
                </c:pt>
                <c:pt idx="2243">
                  <c:v>22430</c:v>
                </c:pt>
                <c:pt idx="2244">
                  <c:v>22440</c:v>
                </c:pt>
                <c:pt idx="2245">
                  <c:v>22450</c:v>
                </c:pt>
                <c:pt idx="2246">
                  <c:v>22460</c:v>
                </c:pt>
                <c:pt idx="2247">
                  <c:v>22470</c:v>
                </c:pt>
                <c:pt idx="2248">
                  <c:v>22480</c:v>
                </c:pt>
                <c:pt idx="2249">
                  <c:v>22490</c:v>
                </c:pt>
                <c:pt idx="2250">
                  <c:v>22500</c:v>
                </c:pt>
                <c:pt idx="2251">
                  <c:v>22510</c:v>
                </c:pt>
                <c:pt idx="2252">
                  <c:v>22520</c:v>
                </c:pt>
                <c:pt idx="2253">
                  <c:v>22530</c:v>
                </c:pt>
                <c:pt idx="2254">
                  <c:v>22540</c:v>
                </c:pt>
                <c:pt idx="2255">
                  <c:v>22550</c:v>
                </c:pt>
                <c:pt idx="2256">
                  <c:v>22560</c:v>
                </c:pt>
                <c:pt idx="2257">
                  <c:v>22570</c:v>
                </c:pt>
                <c:pt idx="2258">
                  <c:v>22580</c:v>
                </c:pt>
                <c:pt idx="2259">
                  <c:v>22590</c:v>
                </c:pt>
                <c:pt idx="2260">
                  <c:v>22600</c:v>
                </c:pt>
                <c:pt idx="2261">
                  <c:v>22610</c:v>
                </c:pt>
                <c:pt idx="2262">
                  <c:v>22620</c:v>
                </c:pt>
                <c:pt idx="2263">
                  <c:v>22630</c:v>
                </c:pt>
                <c:pt idx="2264">
                  <c:v>22640</c:v>
                </c:pt>
                <c:pt idx="2265">
                  <c:v>22650</c:v>
                </c:pt>
                <c:pt idx="2266">
                  <c:v>22660</c:v>
                </c:pt>
                <c:pt idx="2267">
                  <c:v>22670</c:v>
                </c:pt>
                <c:pt idx="2268">
                  <c:v>22680</c:v>
                </c:pt>
                <c:pt idx="2269">
                  <c:v>22690</c:v>
                </c:pt>
                <c:pt idx="2270">
                  <c:v>22700</c:v>
                </c:pt>
                <c:pt idx="2271">
                  <c:v>22710</c:v>
                </c:pt>
                <c:pt idx="2272">
                  <c:v>22720</c:v>
                </c:pt>
                <c:pt idx="2273">
                  <c:v>22730</c:v>
                </c:pt>
                <c:pt idx="2274">
                  <c:v>22740</c:v>
                </c:pt>
                <c:pt idx="2275">
                  <c:v>22750</c:v>
                </c:pt>
                <c:pt idx="2276">
                  <c:v>22760</c:v>
                </c:pt>
                <c:pt idx="2277">
                  <c:v>22770</c:v>
                </c:pt>
                <c:pt idx="2278">
                  <c:v>22780</c:v>
                </c:pt>
                <c:pt idx="2279">
                  <c:v>22790</c:v>
                </c:pt>
                <c:pt idx="2280">
                  <c:v>22800</c:v>
                </c:pt>
                <c:pt idx="2281">
                  <c:v>22810</c:v>
                </c:pt>
                <c:pt idx="2282">
                  <c:v>22820</c:v>
                </c:pt>
                <c:pt idx="2283">
                  <c:v>22830</c:v>
                </c:pt>
                <c:pt idx="2284">
                  <c:v>22840</c:v>
                </c:pt>
                <c:pt idx="2285">
                  <c:v>22850</c:v>
                </c:pt>
                <c:pt idx="2286">
                  <c:v>22860</c:v>
                </c:pt>
                <c:pt idx="2287">
                  <c:v>22870</c:v>
                </c:pt>
                <c:pt idx="2288">
                  <c:v>22880</c:v>
                </c:pt>
                <c:pt idx="2289">
                  <c:v>22890</c:v>
                </c:pt>
                <c:pt idx="2290">
                  <c:v>22900</c:v>
                </c:pt>
                <c:pt idx="2291">
                  <c:v>22910</c:v>
                </c:pt>
                <c:pt idx="2292">
                  <c:v>22920</c:v>
                </c:pt>
                <c:pt idx="2293">
                  <c:v>22930</c:v>
                </c:pt>
                <c:pt idx="2294">
                  <c:v>22940</c:v>
                </c:pt>
                <c:pt idx="2295">
                  <c:v>22950</c:v>
                </c:pt>
                <c:pt idx="2296">
                  <c:v>22960</c:v>
                </c:pt>
                <c:pt idx="2297">
                  <c:v>22970</c:v>
                </c:pt>
                <c:pt idx="2298">
                  <c:v>22980</c:v>
                </c:pt>
                <c:pt idx="2299">
                  <c:v>22990</c:v>
                </c:pt>
                <c:pt idx="2300">
                  <c:v>23000</c:v>
                </c:pt>
                <c:pt idx="2301">
                  <c:v>23010</c:v>
                </c:pt>
                <c:pt idx="2302">
                  <c:v>23020</c:v>
                </c:pt>
                <c:pt idx="2303">
                  <c:v>23030</c:v>
                </c:pt>
                <c:pt idx="2304">
                  <c:v>23040</c:v>
                </c:pt>
                <c:pt idx="2305">
                  <c:v>23050</c:v>
                </c:pt>
                <c:pt idx="2306">
                  <c:v>23060</c:v>
                </c:pt>
                <c:pt idx="2307">
                  <c:v>23070</c:v>
                </c:pt>
                <c:pt idx="2308">
                  <c:v>23080</c:v>
                </c:pt>
                <c:pt idx="2309">
                  <c:v>23090</c:v>
                </c:pt>
                <c:pt idx="2310">
                  <c:v>23100</c:v>
                </c:pt>
                <c:pt idx="2311">
                  <c:v>23110</c:v>
                </c:pt>
                <c:pt idx="2312">
                  <c:v>23120</c:v>
                </c:pt>
                <c:pt idx="2313">
                  <c:v>23130</c:v>
                </c:pt>
                <c:pt idx="2314">
                  <c:v>23140</c:v>
                </c:pt>
                <c:pt idx="2315">
                  <c:v>23150</c:v>
                </c:pt>
                <c:pt idx="2316">
                  <c:v>23160</c:v>
                </c:pt>
                <c:pt idx="2317">
                  <c:v>23170</c:v>
                </c:pt>
                <c:pt idx="2318">
                  <c:v>23180</c:v>
                </c:pt>
                <c:pt idx="2319">
                  <c:v>23190</c:v>
                </c:pt>
                <c:pt idx="2320">
                  <c:v>23200</c:v>
                </c:pt>
                <c:pt idx="2321">
                  <c:v>23210</c:v>
                </c:pt>
                <c:pt idx="2322">
                  <c:v>23220</c:v>
                </c:pt>
                <c:pt idx="2323">
                  <c:v>23230</c:v>
                </c:pt>
                <c:pt idx="2324">
                  <c:v>23240</c:v>
                </c:pt>
                <c:pt idx="2325">
                  <c:v>23250</c:v>
                </c:pt>
                <c:pt idx="2326">
                  <c:v>23260</c:v>
                </c:pt>
                <c:pt idx="2327">
                  <c:v>23270</c:v>
                </c:pt>
                <c:pt idx="2328">
                  <c:v>23280</c:v>
                </c:pt>
                <c:pt idx="2329">
                  <c:v>23290</c:v>
                </c:pt>
                <c:pt idx="2330">
                  <c:v>23300</c:v>
                </c:pt>
                <c:pt idx="2331">
                  <c:v>23310</c:v>
                </c:pt>
                <c:pt idx="2332">
                  <c:v>23320</c:v>
                </c:pt>
                <c:pt idx="2333">
                  <c:v>23330</c:v>
                </c:pt>
                <c:pt idx="2334">
                  <c:v>23340</c:v>
                </c:pt>
                <c:pt idx="2335">
                  <c:v>23350</c:v>
                </c:pt>
                <c:pt idx="2336">
                  <c:v>23360</c:v>
                </c:pt>
                <c:pt idx="2337">
                  <c:v>23370</c:v>
                </c:pt>
                <c:pt idx="2338">
                  <c:v>23380</c:v>
                </c:pt>
                <c:pt idx="2339">
                  <c:v>23390</c:v>
                </c:pt>
                <c:pt idx="2340">
                  <c:v>23400</c:v>
                </c:pt>
                <c:pt idx="2341">
                  <c:v>23410</c:v>
                </c:pt>
                <c:pt idx="2342">
                  <c:v>23420</c:v>
                </c:pt>
                <c:pt idx="2343">
                  <c:v>23430</c:v>
                </c:pt>
                <c:pt idx="2344">
                  <c:v>23440</c:v>
                </c:pt>
                <c:pt idx="2345">
                  <c:v>23450</c:v>
                </c:pt>
                <c:pt idx="2346">
                  <c:v>23460</c:v>
                </c:pt>
                <c:pt idx="2347">
                  <c:v>23470</c:v>
                </c:pt>
                <c:pt idx="2348">
                  <c:v>23480</c:v>
                </c:pt>
                <c:pt idx="2349">
                  <c:v>23490</c:v>
                </c:pt>
                <c:pt idx="2350">
                  <c:v>23500</c:v>
                </c:pt>
                <c:pt idx="2351">
                  <c:v>23510</c:v>
                </c:pt>
                <c:pt idx="2352">
                  <c:v>23520</c:v>
                </c:pt>
                <c:pt idx="2353">
                  <c:v>23530</c:v>
                </c:pt>
                <c:pt idx="2354">
                  <c:v>23540</c:v>
                </c:pt>
                <c:pt idx="2355">
                  <c:v>23550</c:v>
                </c:pt>
                <c:pt idx="2356">
                  <c:v>23560</c:v>
                </c:pt>
                <c:pt idx="2357">
                  <c:v>23570</c:v>
                </c:pt>
                <c:pt idx="2358">
                  <c:v>23580</c:v>
                </c:pt>
                <c:pt idx="2359">
                  <c:v>23590</c:v>
                </c:pt>
                <c:pt idx="2360">
                  <c:v>23600</c:v>
                </c:pt>
                <c:pt idx="2361">
                  <c:v>23610</c:v>
                </c:pt>
                <c:pt idx="2362">
                  <c:v>23620</c:v>
                </c:pt>
                <c:pt idx="2363">
                  <c:v>23630</c:v>
                </c:pt>
                <c:pt idx="2364">
                  <c:v>23640</c:v>
                </c:pt>
                <c:pt idx="2365">
                  <c:v>23650</c:v>
                </c:pt>
                <c:pt idx="2366">
                  <c:v>23660</c:v>
                </c:pt>
                <c:pt idx="2367">
                  <c:v>23670</c:v>
                </c:pt>
                <c:pt idx="2368">
                  <c:v>23680</c:v>
                </c:pt>
                <c:pt idx="2369">
                  <c:v>23690</c:v>
                </c:pt>
                <c:pt idx="2370">
                  <c:v>23700</c:v>
                </c:pt>
                <c:pt idx="2371">
                  <c:v>23710</c:v>
                </c:pt>
                <c:pt idx="2372">
                  <c:v>23720</c:v>
                </c:pt>
                <c:pt idx="2373">
                  <c:v>23730</c:v>
                </c:pt>
                <c:pt idx="2374">
                  <c:v>23740</c:v>
                </c:pt>
                <c:pt idx="2375">
                  <c:v>23750</c:v>
                </c:pt>
                <c:pt idx="2376">
                  <c:v>23760</c:v>
                </c:pt>
                <c:pt idx="2377">
                  <c:v>23770</c:v>
                </c:pt>
                <c:pt idx="2378">
                  <c:v>23780</c:v>
                </c:pt>
                <c:pt idx="2379">
                  <c:v>23790</c:v>
                </c:pt>
                <c:pt idx="2380">
                  <c:v>23800</c:v>
                </c:pt>
                <c:pt idx="2381">
                  <c:v>23810</c:v>
                </c:pt>
                <c:pt idx="2382">
                  <c:v>23820</c:v>
                </c:pt>
                <c:pt idx="2383">
                  <c:v>23830</c:v>
                </c:pt>
                <c:pt idx="2384">
                  <c:v>23840</c:v>
                </c:pt>
                <c:pt idx="2385">
                  <c:v>23850</c:v>
                </c:pt>
                <c:pt idx="2386">
                  <c:v>23860</c:v>
                </c:pt>
                <c:pt idx="2387">
                  <c:v>23870</c:v>
                </c:pt>
                <c:pt idx="2388">
                  <c:v>23880</c:v>
                </c:pt>
                <c:pt idx="2389">
                  <c:v>23890</c:v>
                </c:pt>
                <c:pt idx="2390">
                  <c:v>23900</c:v>
                </c:pt>
                <c:pt idx="2391">
                  <c:v>23910</c:v>
                </c:pt>
                <c:pt idx="2392">
                  <c:v>23920</c:v>
                </c:pt>
                <c:pt idx="2393">
                  <c:v>23930</c:v>
                </c:pt>
                <c:pt idx="2394">
                  <c:v>23940</c:v>
                </c:pt>
                <c:pt idx="2395">
                  <c:v>23950</c:v>
                </c:pt>
                <c:pt idx="2396">
                  <c:v>23960</c:v>
                </c:pt>
                <c:pt idx="2397">
                  <c:v>23970</c:v>
                </c:pt>
                <c:pt idx="2398">
                  <c:v>23980</c:v>
                </c:pt>
                <c:pt idx="2399">
                  <c:v>23990</c:v>
                </c:pt>
                <c:pt idx="2400">
                  <c:v>24000</c:v>
                </c:pt>
                <c:pt idx="2401">
                  <c:v>24010</c:v>
                </c:pt>
                <c:pt idx="2402">
                  <c:v>24020</c:v>
                </c:pt>
                <c:pt idx="2403">
                  <c:v>24030</c:v>
                </c:pt>
                <c:pt idx="2404">
                  <c:v>24040</c:v>
                </c:pt>
                <c:pt idx="2405">
                  <c:v>24050</c:v>
                </c:pt>
                <c:pt idx="2406">
                  <c:v>24060</c:v>
                </c:pt>
                <c:pt idx="2407">
                  <c:v>24070</c:v>
                </c:pt>
                <c:pt idx="2408">
                  <c:v>24080</c:v>
                </c:pt>
                <c:pt idx="2409">
                  <c:v>24090</c:v>
                </c:pt>
                <c:pt idx="2410">
                  <c:v>24100</c:v>
                </c:pt>
                <c:pt idx="2411">
                  <c:v>24110</c:v>
                </c:pt>
                <c:pt idx="2412">
                  <c:v>24120</c:v>
                </c:pt>
                <c:pt idx="2413">
                  <c:v>24130</c:v>
                </c:pt>
                <c:pt idx="2414">
                  <c:v>24140</c:v>
                </c:pt>
                <c:pt idx="2415">
                  <c:v>24150</c:v>
                </c:pt>
                <c:pt idx="2416">
                  <c:v>24160</c:v>
                </c:pt>
                <c:pt idx="2417">
                  <c:v>24170</c:v>
                </c:pt>
                <c:pt idx="2418">
                  <c:v>24180</c:v>
                </c:pt>
                <c:pt idx="2419">
                  <c:v>24190</c:v>
                </c:pt>
                <c:pt idx="2420">
                  <c:v>24200</c:v>
                </c:pt>
                <c:pt idx="2421">
                  <c:v>24210</c:v>
                </c:pt>
                <c:pt idx="2422">
                  <c:v>24220</c:v>
                </c:pt>
                <c:pt idx="2423">
                  <c:v>24230</c:v>
                </c:pt>
                <c:pt idx="2424">
                  <c:v>24240</c:v>
                </c:pt>
                <c:pt idx="2425">
                  <c:v>24250</c:v>
                </c:pt>
                <c:pt idx="2426">
                  <c:v>24260</c:v>
                </c:pt>
                <c:pt idx="2427">
                  <c:v>24270</c:v>
                </c:pt>
                <c:pt idx="2428">
                  <c:v>24280</c:v>
                </c:pt>
                <c:pt idx="2429">
                  <c:v>24290</c:v>
                </c:pt>
                <c:pt idx="2430">
                  <c:v>24300</c:v>
                </c:pt>
                <c:pt idx="2431">
                  <c:v>24310</c:v>
                </c:pt>
                <c:pt idx="2432">
                  <c:v>24320</c:v>
                </c:pt>
                <c:pt idx="2433">
                  <c:v>24330</c:v>
                </c:pt>
                <c:pt idx="2434">
                  <c:v>24340</c:v>
                </c:pt>
                <c:pt idx="2435">
                  <c:v>24350</c:v>
                </c:pt>
                <c:pt idx="2436">
                  <c:v>24360</c:v>
                </c:pt>
                <c:pt idx="2437">
                  <c:v>24370</c:v>
                </c:pt>
                <c:pt idx="2438">
                  <c:v>24380</c:v>
                </c:pt>
                <c:pt idx="2439">
                  <c:v>24390</c:v>
                </c:pt>
                <c:pt idx="2440">
                  <c:v>24400</c:v>
                </c:pt>
                <c:pt idx="2441">
                  <c:v>24410</c:v>
                </c:pt>
                <c:pt idx="2442">
                  <c:v>24420</c:v>
                </c:pt>
                <c:pt idx="2443">
                  <c:v>24430</c:v>
                </c:pt>
                <c:pt idx="2444">
                  <c:v>24440</c:v>
                </c:pt>
                <c:pt idx="2445">
                  <c:v>24450</c:v>
                </c:pt>
                <c:pt idx="2446">
                  <c:v>24460</c:v>
                </c:pt>
                <c:pt idx="2447">
                  <c:v>24470</c:v>
                </c:pt>
                <c:pt idx="2448">
                  <c:v>24480</c:v>
                </c:pt>
                <c:pt idx="2449">
                  <c:v>24490</c:v>
                </c:pt>
                <c:pt idx="2450">
                  <c:v>24500</c:v>
                </c:pt>
                <c:pt idx="2451">
                  <c:v>24510</c:v>
                </c:pt>
                <c:pt idx="2452">
                  <c:v>24520</c:v>
                </c:pt>
                <c:pt idx="2453">
                  <c:v>24530</c:v>
                </c:pt>
                <c:pt idx="2454">
                  <c:v>24540</c:v>
                </c:pt>
                <c:pt idx="2455">
                  <c:v>24550</c:v>
                </c:pt>
                <c:pt idx="2456">
                  <c:v>24560</c:v>
                </c:pt>
                <c:pt idx="2457">
                  <c:v>24570</c:v>
                </c:pt>
                <c:pt idx="2458">
                  <c:v>24580</c:v>
                </c:pt>
                <c:pt idx="2459">
                  <c:v>24590</c:v>
                </c:pt>
                <c:pt idx="2460">
                  <c:v>24600</c:v>
                </c:pt>
                <c:pt idx="2461">
                  <c:v>24610</c:v>
                </c:pt>
                <c:pt idx="2462">
                  <c:v>24620</c:v>
                </c:pt>
                <c:pt idx="2463">
                  <c:v>24630</c:v>
                </c:pt>
                <c:pt idx="2464">
                  <c:v>24640</c:v>
                </c:pt>
                <c:pt idx="2465">
                  <c:v>24650</c:v>
                </c:pt>
                <c:pt idx="2466">
                  <c:v>24660</c:v>
                </c:pt>
                <c:pt idx="2467">
                  <c:v>24670</c:v>
                </c:pt>
                <c:pt idx="2468">
                  <c:v>24680</c:v>
                </c:pt>
                <c:pt idx="2469">
                  <c:v>24690</c:v>
                </c:pt>
                <c:pt idx="2470">
                  <c:v>24700</c:v>
                </c:pt>
                <c:pt idx="2471">
                  <c:v>24710</c:v>
                </c:pt>
                <c:pt idx="2472">
                  <c:v>24720</c:v>
                </c:pt>
                <c:pt idx="2473">
                  <c:v>24730</c:v>
                </c:pt>
                <c:pt idx="2474">
                  <c:v>24740</c:v>
                </c:pt>
                <c:pt idx="2475">
                  <c:v>24750</c:v>
                </c:pt>
                <c:pt idx="2476">
                  <c:v>24760</c:v>
                </c:pt>
                <c:pt idx="2477">
                  <c:v>24770</c:v>
                </c:pt>
                <c:pt idx="2478">
                  <c:v>24780</c:v>
                </c:pt>
                <c:pt idx="2479">
                  <c:v>24790</c:v>
                </c:pt>
                <c:pt idx="2480">
                  <c:v>24800</c:v>
                </c:pt>
                <c:pt idx="2481">
                  <c:v>24810</c:v>
                </c:pt>
                <c:pt idx="2482">
                  <c:v>24820</c:v>
                </c:pt>
                <c:pt idx="2483">
                  <c:v>24830</c:v>
                </c:pt>
                <c:pt idx="2484">
                  <c:v>24840</c:v>
                </c:pt>
                <c:pt idx="2485">
                  <c:v>24850</c:v>
                </c:pt>
                <c:pt idx="2486">
                  <c:v>24860</c:v>
                </c:pt>
                <c:pt idx="2487">
                  <c:v>24870</c:v>
                </c:pt>
                <c:pt idx="2488">
                  <c:v>24880</c:v>
                </c:pt>
                <c:pt idx="2489">
                  <c:v>24890</c:v>
                </c:pt>
                <c:pt idx="2490">
                  <c:v>24900</c:v>
                </c:pt>
                <c:pt idx="2491">
                  <c:v>24910</c:v>
                </c:pt>
                <c:pt idx="2492">
                  <c:v>24920</c:v>
                </c:pt>
                <c:pt idx="2493">
                  <c:v>24930</c:v>
                </c:pt>
                <c:pt idx="2494">
                  <c:v>24940</c:v>
                </c:pt>
                <c:pt idx="2495">
                  <c:v>24950</c:v>
                </c:pt>
                <c:pt idx="2496">
                  <c:v>24960</c:v>
                </c:pt>
                <c:pt idx="2497">
                  <c:v>24970</c:v>
                </c:pt>
                <c:pt idx="2498">
                  <c:v>24980</c:v>
                </c:pt>
                <c:pt idx="2499">
                  <c:v>24990</c:v>
                </c:pt>
                <c:pt idx="2500">
                  <c:v>25000</c:v>
                </c:pt>
                <c:pt idx="2501">
                  <c:v>25010</c:v>
                </c:pt>
                <c:pt idx="2502">
                  <c:v>25020</c:v>
                </c:pt>
                <c:pt idx="2503">
                  <c:v>25030</c:v>
                </c:pt>
                <c:pt idx="2504">
                  <c:v>25040</c:v>
                </c:pt>
                <c:pt idx="2505">
                  <c:v>25050</c:v>
                </c:pt>
                <c:pt idx="2506">
                  <c:v>25060</c:v>
                </c:pt>
                <c:pt idx="2507">
                  <c:v>25070</c:v>
                </c:pt>
                <c:pt idx="2508">
                  <c:v>25080</c:v>
                </c:pt>
                <c:pt idx="2509">
                  <c:v>25090</c:v>
                </c:pt>
                <c:pt idx="2510">
                  <c:v>25100</c:v>
                </c:pt>
                <c:pt idx="2511">
                  <c:v>25110</c:v>
                </c:pt>
                <c:pt idx="2512">
                  <c:v>25120</c:v>
                </c:pt>
                <c:pt idx="2513">
                  <c:v>25130</c:v>
                </c:pt>
                <c:pt idx="2514">
                  <c:v>25140</c:v>
                </c:pt>
                <c:pt idx="2515">
                  <c:v>25150</c:v>
                </c:pt>
                <c:pt idx="2516">
                  <c:v>25160</c:v>
                </c:pt>
                <c:pt idx="2517">
                  <c:v>25170</c:v>
                </c:pt>
                <c:pt idx="2518">
                  <c:v>25180</c:v>
                </c:pt>
                <c:pt idx="2519">
                  <c:v>25190</c:v>
                </c:pt>
                <c:pt idx="2520">
                  <c:v>25200</c:v>
                </c:pt>
                <c:pt idx="2521">
                  <c:v>25210</c:v>
                </c:pt>
                <c:pt idx="2522">
                  <c:v>25220</c:v>
                </c:pt>
                <c:pt idx="2523">
                  <c:v>25230</c:v>
                </c:pt>
                <c:pt idx="2524">
                  <c:v>25240</c:v>
                </c:pt>
                <c:pt idx="2525">
                  <c:v>25250</c:v>
                </c:pt>
                <c:pt idx="2526">
                  <c:v>25260</c:v>
                </c:pt>
                <c:pt idx="2527">
                  <c:v>25270</c:v>
                </c:pt>
                <c:pt idx="2528">
                  <c:v>25280</c:v>
                </c:pt>
                <c:pt idx="2529">
                  <c:v>25290</c:v>
                </c:pt>
                <c:pt idx="2530">
                  <c:v>25300</c:v>
                </c:pt>
                <c:pt idx="2531">
                  <c:v>25310</c:v>
                </c:pt>
                <c:pt idx="2532">
                  <c:v>25320</c:v>
                </c:pt>
                <c:pt idx="2533">
                  <c:v>25330</c:v>
                </c:pt>
                <c:pt idx="2534">
                  <c:v>25340</c:v>
                </c:pt>
                <c:pt idx="2535">
                  <c:v>25350</c:v>
                </c:pt>
                <c:pt idx="2536">
                  <c:v>25360</c:v>
                </c:pt>
                <c:pt idx="2537">
                  <c:v>25370</c:v>
                </c:pt>
                <c:pt idx="2538">
                  <c:v>25380</c:v>
                </c:pt>
                <c:pt idx="2539">
                  <c:v>25390</c:v>
                </c:pt>
                <c:pt idx="2540">
                  <c:v>25400</c:v>
                </c:pt>
                <c:pt idx="2541">
                  <c:v>25410</c:v>
                </c:pt>
                <c:pt idx="2542">
                  <c:v>25420</c:v>
                </c:pt>
                <c:pt idx="2543">
                  <c:v>25430</c:v>
                </c:pt>
                <c:pt idx="2544">
                  <c:v>25440</c:v>
                </c:pt>
                <c:pt idx="2545">
                  <c:v>25450</c:v>
                </c:pt>
                <c:pt idx="2546">
                  <c:v>25460</c:v>
                </c:pt>
                <c:pt idx="2547">
                  <c:v>25470</c:v>
                </c:pt>
                <c:pt idx="2548">
                  <c:v>25480</c:v>
                </c:pt>
                <c:pt idx="2549">
                  <c:v>25490</c:v>
                </c:pt>
                <c:pt idx="2550">
                  <c:v>25500</c:v>
                </c:pt>
                <c:pt idx="2551">
                  <c:v>25510</c:v>
                </c:pt>
                <c:pt idx="2552">
                  <c:v>25520</c:v>
                </c:pt>
                <c:pt idx="2553">
                  <c:v>25530</c:v>
                </c:pt>
                <c:pt idx="2554">
                  <c:v>25540</c:v>
                </c:pt>
                <c:pt idx="2555">
                  <c:v>25550</c:v>
                </c:pt>
                <c:pt idx="2556">
                  <c:v>25560</c:v>
                </c:pt>
                <c:pt idx="2557">
                  <c:v>25570</c:v>
                </c:pt>
                <c:pt idx="2558">
                  <c:v>25580</c:v>
                </c:pt>
                <c:pt idx="2559">
                  <c:v>25590</c:v>
                </c:pt>
                <c:pt idx="2560">
                  <c:v>25600</c:v>
                </c:pt>
                <c:pt idx="2561">
                  <c:v>25610</c:v>
                </c:pt>
                <c:pt idx="2562">
                  <c:v>25620</c:v>
                </c:pt>
                <c:pt idx="2563">
                  <c:v>25630</c:v>
                </c:pt>
                <c:pt idx="2564">
                  <c:v>25640</c:v>
                </c:pt>
                <c:pt idx="2565">
                  <c:v>25650</c:v>
                </c:pt>
                <c:pt idx="2566">
                  <c:v>25660</c:v>
                </c:pt>
                <c:pt idx="2567">
                  <c:v>25670</c:v>
                </c:pt>
                <c:pt idx="2568">
                  <c:v>25680</c:v>
                </c:pt>
                <c:pt idx="2569">
                  <c:v>25690</c:v>
                </c:pt>
                <c:pt idx="2570">
                  <c:v>25700</c:v>
                </c:pt>
                <c:pt idx="2571">
                  <c:v>25710</c:v>
                </c:pt>
                <c:pt idx="2572">
                  <c:v>25720</c:v>
                </c:pt>
                <c:pt idx="2573">
                  <c:v>25730</c:v>
                </c:pt>
                <c:pt idx="2574">
                  <c:v>25740</c:v>
                </c:pt>
                <c:pt idx="2575">
                  <c:v>25750</c:v>
                </c:pt>
                <c:pt idx="2576">
                  <c:v>25760</c:v>
                </c:pt>
                <c:pt idx="2577">
                  <c:v>25770</c:v>
                </c:pt>
                <c:pt idx="2578">
                  <c:v>25780</c:v>
                </c:pt>
                <c:pt idx="2579">
                  <c:v>25790</c:v>
                </c:pt>
                <c:pt idx="2580">
                  <c:v>25800</c:v>
                </c:pt>
                <c:pt idx="2581">
                  <c:v>25810</c:v>
                </c:pt>
                <c:pt idx="2582">
                  <c:v>25820</c:v>
                </c:pt>
                <c:pt idx="2583">
                  <c:v>25830</c:v>
                </c:pt>
                <c:pt idx="2584">
                  <c:v>25840</c:v>
                </c:pt>
                <c:pt idx="2585">
                  <c:v>25850</c:v>
                </c:pt>
                <c:pt idx="2586">
                  <c:v>25860</c:v>
                </c:pt>
                <c:pt idx="2587">
                  <c:v>25870</c:v>
                </c:pt>
                <c:pt idx="2588">
                  <c:v>25880</c:v>
                </c:pt>
                <c:pt idx="2589">
                  <c:v>25890</c:v>
                </c:pt>
                <c:pt idx="2590">
                  <c:v>25900</c:v>
                </c:pt>
                <c:pt idx="2591">
                  <c:v>25910</c:v>
                </c:pt>
                <c:pt idx="2592">
                  <c:v>25920</c:v>
                </c:pt>
                <c:pt idx="2593">
                  <c:v>25930</c:v>
                </c:pt>
                <c:pt idx="2594">
                  <c:v>25940</c:v>
                </c:pt>
                <c:pt idx="2595">
                  <c:v>25950</c:v>
                </c:pt>
                <c:pt idx="2596">
                  <c:v>25960</c:v>
                </c:pt>
                <c:pt idx="2597">
                  <c:v>25970</c:v>
                </c:pt>
                <c:pt idx="2598">
                  <c:v>25980</c:v>
                </c:pt>
                <c:pt idx="2599">
                  <c:v>25990</c:v>
                </c:pt>
                <c:pt idx="2600">
                  <c:v>26000</c:v>
                </c:pt>
                <c:pt idx="2601">
                  <c:v>26010</c:v>
                </c:pt>
                <c:pt idx="2602">
                  <c:v>26020</c:v>
                </c:pt>
                <c:pt idx="2603">
                  <c:v>26030</c:v>
                </c:pt>
                <c:pt idx="2604">
                  <c:v>26040</c:v>
                </c:pt>
                <c:pt idx="2605">
                  <c:v>26050</c:v>
                </c:pt>
                <c:pt idx="2606">
                  <c:v>26060</c:v>
                </c:pt>
                <c:pt idx="2607">
                  <c:v>26070</c:v>
                </c:pt>
                <c:pt idx="2608">
                  <c:v>26080</c:v>
                </c:pt>
                <c:pt idx="2609">
                  <c:v>26090</c:v>
                </c:pt>
                <c:pt idx="2610">
                  <c:v>26100</c:v>
                </c:pt>
                <c:pt idx="2611">
                  <c:v>26110</c:v>
                </c:pt>
                <c:pt idx="2612">
                  <c:v>26120</c:v>
                </c:pt>
                <c:pt idx="2613">
                  <c:v>26130</c:v>
                </c:pt>
                <c:pt idx="2614">
                  <c:v>26140</c:v>
                </c:pt>
                <c:pt idx="2615">
                  <c:v>26150</c:v>
                </c:pt>
                <c:pt idx="2616">
                  <c:v>26160</c:v>
                </c:pt>
                <c:pt idx="2617">
                  <c:v>26170</c:v>
                </c:pt>
                <c:pt idx="2618">
                  <c:v>26180</c:v>
                </c:pt>
                <c:pt idx="2619">
                  <c:v>26190</c:v>
                </c:pt>
                <c:pt idx="2620">
                  <c:v>26200</c:v>
                </c:pt>
                <c:pt idx="2621">
                  <c:v>26210</c:v>
                </c:pt>
                <c:pt idx="2622">
                  <c:v>26220</c:v>
                </c:pt>
                <c:pt idx="2623">
                  <c:v>26230</c:v>
                </c:pt>
                <c:pt idx="2624">
                  <c:v>26240</c:v>
                </c:pt>
                <c:pt idx="2625">
                  <c:v>26250</c:v>
                </c:pt>
                <c:pt idx="2626">
                  <c:v>26260</c:v>
                </c:pt>
                <c:pt idx="2627">
                  <c:v>26270</c:v>
                </c:pt>
                <c:pt idx="2628">
                  <c:v>26280</c:v>
                </c:pt>
                <c:pt idx="2629">
                  <c:v>26290</c:v>
                </c:pt>
                <c:pt idx="2630">
                  <c:v>26300</c:v>
                </c:pt>
                <c:pt idx="2631">
                  <c:v>26310</c:v>
                </c:pt>
                <c:pt idx="2632">
                  <c:v>26320</c:v>
                </c:pt>
                <c:pt idx="2633">
                  <c:v>26330</c:v>
                </c:pt>
                <c:pt idx="2634">
                  <c:v>26340</c:v>
                </c:pt>
                <c:pt idx="2635">
                  <c:v>26350</c:v>
                </c:pt>
                <c:pt idx="2636">
                  <c:v>26360</c:v>
                </c:pt>
                <c:pt idx="2637">
                  <c:v>26370</c:v>
                </c:pt>
                <c:pt idx="2638">
                  <c:v>26380</c:v>
                </c:pt>
                <c:pt idx="2639">
                  <c:v>26390</c:v>
                </c:pt>
                <c:pt idx="2640">
                  <c:v>26400</c:v>
                </c:pt>
                <c:pt idx="2641">
                  <c:v>26410</c:v>
                </c:pt>
                <c:pt idx="2642">
                  <c:v>26420</c:v>
                </c:pt>
                <c:pt idx="2643">
                  <c:v>26430</c:v>
                </c:pt>
                <c:pt idx="2644">
                  <c:v>26440</c:v>
                </c:pt>
                <c:pt idx="2645">
                  <c:v>26450</c:v>
                </c:pt>
                <c:pt idx="2646">
                  <c:v>26460</c:v>
                </c:pt>
                <c:pt idx="2647">
                  <c:v>26470</c:v>
                </c:pt>
                <c:pt idx="2648">
                  <c:v>26480</c:v>
                </c:pt>
                <c:pt idx="2649">
                  <c:v>26490</c:v>
                </c:pt>
                <c:pt idx="2650">
                  <c:v>26500</c:v>
                </c:pt>
                <c:pt idx="2651">
                  <c:v>26510</c:v>
                </c:pt>
                <c:pt idx="2652">
                  <c:v>26520</c:v>
                </c:pt>
                <c:pt idx="2653">
                  <c:v>26530</c:v>
                </c:pt>
                <c:pt idx="2654">
                  <c:v>26540</c:v>
                </c:pt>
                <c:pt idx="2655">
                  <c:v>26550</c:v>
                </c:pt>
                <c:pt idx="2656">
                  <c:v>26560</c:v>
                </c:pt>
                <c:pt idx="2657">
                  <c:v>26570</c:v>
                </c:pt>
                <c:pt idx="2658">
                  <c:v>26580</c:v>
                </c:pt>
                <c:pt idx="2659">
                  <c:v>26590</c:v>
                </c:pt>
                <c:pt idx="2660">
                  <c:v>26600</c:v>
                </c:pt>
                <c:pt idx="2661">
                  <c:v>26610</c:v>
                </c:pt>
                <c:pt idx="2662">
                  <c:v>26620</c:v>
                </c:pt>
                <c:pt idx="2663">
                  <c:v>26630</c:v>
                </c:pt>
                <c:pt idx="2664">
                  <c:v>26640</c:v>
                </c:pt>
                <c:pt idx="2665">
                  <c:v>26650</c:v>
                </c:pt>
                <c:pt idx="2666">
                  <c:v>26660</c:v>
                </c:pt>
                <c:pt idx="2667">
                  <c:v>26670</c:v>
                </c:pt>
                <c:pt idx="2668">
                  <c:v>26680</c:v>
                </c:pt>
                <c:pt idx="2669">
                  <c:v>26690</c:v>
                </c:pt>
                <c:pt idx="2670">
                  <c:v>26700</c:v>
                </c:pt>
                <c:pt idx="2671">
                  <c:v>26710</c:v>
                </c:pt>
                <c:pt idx="2672">
                  <c:v>26720</c:v>
                </c:pt>
                <c:pt idx="2673">
                  <c:v>26730</c:v>
                </c:pt>
                <c:pt idx="2674">
                  <c:v>26740</c:v>
                </c:pt>
                <c:pt idx="2675">
                  <c:v>26750</c:v>
                </c:pt>
                <c:pt idx="2676">
                  <c:v>26760</c:v>
                </c:pt>
                <c:pt idx="2677">
                  <c:v>26770</c:v>
                </c:pt>
                <c:pt idx="2678">
                  <c:v>26780</c:v>
                </c:pt>
                <c:pt idx="2679">
                  <c:v>26790</c:v>
                </c:pt>
                <c:pt idx="2680">
                  <c:v>26800</c:v>
                </c:pt>
                <c:pt idx="2681">
                  <c:v>26810</c:v>
                </c:pt>
                <c:pt idx="2682">
                  <c:v>26820</c:v>
                </c:pt>
                <c:pt idx="2683">
                  <c:v>26830</c:v>
                </c:pt>
                <c:pt idx="2684">
                  <c:v>26840</c:v>
                </c:pt>
                <c:pt idx="2685">
                  <c:v>26850</c:v>
                </c:pt>
                <c:pt idx="2686">
                  <c:v>26860</c:v>
                </c:pt>
                <c:pt idx="2687">
                  <c:v>26870</c:v>
                </c:pt>
                <c:pt idx="2688">
                  <c:v>26880</c:v>
                </c:pt>
                <c:pt idx="2689">
                  <c:v>26890</c:v>
                </c:pt>
                <c:pt idx="2690">
                  <c:v>26900</c:v>
                </c:pt>
                <c:pt idx="2691">
                  <c:v>26910</c:v>
                </c:pt>
                <c:pt idx="2692">
                  <c:v>26920</c:v>
                </c:pt>
                <c:pt idx="2693">
                  <c:v>26930</c:v>
                </c:pt>
                <c:pt idx="2694">
                  <c:v>26940</c:v>
                </c:pt>
                <c:pt idx="2695">
                  <c:v>26950</c:v>
                </c:pt>
                <c:pt idx="2696">
                  <c:v>26960</c:v>
                </c:pt>
                <c:pt idx="2697">
                  <c:v>26970</c:v>
                </c:pt>
                <c:pt idx="2698">
                  <c:v>26980</c:v>
                </c:pt>
                <c:pt idx="2699">
                  <c:v>26990</c:v>
                </c:pt>
                <c:pt idx="2700">
                  <c:v>27000</c:v>
                </c:pt>
                <c:pt idx="2701">
                  <c:v>27010</c:v>
                </c:pt>
                <c:pt idx="2702">
                  <c:v>27020</c:v>
                </c:pt>
                <c:pt idx="2703">
                  <c:v>27030</c:v>
                </c:pt>
                <c:pt idx="2704">
                  <c:v>27040</c:v>
                </c:pt>
                <c:pt idx="2705">
                  <c:v>27050</c:v>
                </c:pt>
                <c:pt idx="2706">
                  <c:v>27060</c:v>
                </c:pt>
                <c:pt idx="2707">
                  <c:v>27070</c:v>
                </c:pt>
                <c:pt idx="2708">
                  <c:v>27080</c:v>
                </c:pt>
                <c:pt idx="2709">
                  <c:v>27090</c:v>
                </c:pt>
                <c:pt idx="2710">
                  <c:v>27100</c:v>
                </c:pt>
                <c:pt idx="2711">
                  <c:v>27110</c:v>
                </c:pt>
                <c:pt idx="2712">
                  <c:v>27120</c:v>
                </c:pt>
                <c:pt idx="2713">
                  <c:v>27130</c:v>
                </c:pt>
                <c:pt idx="2714">
                  <c:v>27140</c:v>
                </c:pt>
                <c:pt idx="2715">
                  <c:v>27150</c:v>
                </c:pt>
                <c:pt idx="2716">
                  <c:v>27160</c:v>
                </c:pt>
                <c:pt idx="2717">
                  <c:v>27170</c:v>
                </c:pt>
                <c:pt idx="2718">
                  <c:v>27180</c:v>
                </c:pt>
                <c:pt idx="2719">
                  <c:v>27190</c:v>
                </c:pt>
                <c:pt idx="2720">
                  <c:v>27200</c:v>
                </c:pt>
                <c:pt idx="2721">
                  <c:v>27210</c:v>
                </c:pt>
                <c:pt idx="2722">
                  <c:v>27220</c:v>
                </c:pt>
                <c:pt idx="2723">
                  <c:v>27230</c:v>
                </c:pt>
                <c:pt idx="2724">
                  <c:v>27240</c:v>
                </c:pt>
                <c:pt idx="2725">
                  <c:v>27250</c:v>
                </c:pt>
                <c:pt idx="2726">
                  <c:v>27260</c:v>
                </c:pt>
                <c:pt idx="2727">
                  <c:v>27270</c:v>
                </c:pt>
                <c:pt idx="2728">
                  <c:v>27280</c:v>
                </c:pt>
                <c:pt idx="2729">
                  <c:v>27290</c:v>
                </c:pt>
                <c:pt idx="2730">
                  <c:v>27300</c:v>
                </c:pt>
                <c:pt idx="2731">
                  <c:v>27310</c:v>
                </c:pt>
                <c:pt idx="2732">
                  <c:v>27320</c:v>
                </c:pt>
                <c:pt idx="2733">
                  <c:v>27330</c:v>
                </c:pt>
                <c:pt idx="2734">
                  <c:v>27340</c:v>
                </c:pt>
                <c:pt idx="2735">
                  <c:v>27350</c:v>
                </c:pt>
                <c:pt idx="2736">
                  <c:v>27360</c:v>
                </c:pt>
                <c:pt idx="2737">
                  <c:v>27370</c:v>
                </c:pt>
                <c:pt idx="2738">
                  <c:v>27380</c:v>
                </c:pt>
                <c:pt idx="2739">
                  <c:v>27390</c:v>
                </c:pt>
                <c:pt idx="2740">
                  <c:v>27400</c:v>
                </c:pt>
                <c:pt idx="2741">
                  <c:v>27410</c:v>
                </c:pt>
                <c:pt idx="2742">
                  <c:v>27420</c:v>
                </c:pt>
                <c:pt idx="2743">
                  <c:v>27430</c:v>
                </c:pt>
                <c:pt idx="2744">
                  <c:v>27440</c:v>
                </c:pt>
                <c:pt idx="2745">
                  <c:v>27450</c:v>
                </c:pt>
                <c:pt idx="2746">
                  <c:v>27460</c:v>
                </c:pt>
                <c:pt idx="2747">
                  <c:v>27470</c:v>
                </c:pt>
                <c:pt idx="2748">
                  <c:v>27480</c:v>
                </c:pt>
                <c:pt idx="2749">
                  <c:v>27490</c:v>
                </c:pt>
                <c:pt idx="2750">
                  <c:v>27500</c:v>
                </c:pt>
                <c:pt idx="2751">
                  <c:v>27510</c:v>
                </c:pt>
                <c:pt idx="2752">
                  <c:v>27520</c:v>
                </c:pt>
                <c:pt idx="2753">
                  <c:v>27530</c:v>
                </c:pt>
                <c:pt idx="2754">
                  <c:v>27540</c:v>
                </c:pt>
                <c:pt idx="2755">
                  <c:v>27550</c:v>
                </c:pt>
                <c:pt idx="2756">
                  <c:v>27560</c:v>
                </c:pt>
                <c:pt idx="2757">
                  <c:v>27570</c:v>
                </c:pt>
                <c:pt idx="2758">
                  <c:v>27580</c:v>
                </c:pt>
                <c:pt idx="2759">
                  <c:v>27590</c:v>
                </c:pt>
                <c:pt idx="2760">
                  <c:v>27600</c:v>
                </c:pt>
                <c:pt idx="2761">
                  <c:v>27610</c:v>
                </c:pt>
                <c:pt idx="2762">
                  <c:v>27620</c:v>
                </c:pt>
                <c:pt idx="2763">
                  <c:v>27630</c:v>
                </c:pt>
                <c:pt idx="2764">
                  <c:v>27640</c:v>
                </c:pt>
                <c:pt idx="2765">
                  <c:v>27650</c:v>
                </c:pt>
                <c:pt idx="2766">
                  <c:v>27660</c:v>
                </c:pt>
                <c:pt idx="2767">
                  <c:v>27670</c:v>
                </c:pt>
                <c:pt idx="2768">
                  <c:v>27680</c:v>
                </c:pt>
                <c:pt idx="2769">
                  <c:v>27690</c:v>
                </c:pt>
                <c:pt idx="2770">
                  <c:v>27700</c:v>
                </c:pt>
                <c:pt idx="2771">
                  <c:v>27710</c:v>
                </c:pt>
                <c:pt idx="2772">
                  <c:v>27720</c:v>
                </c:pt>
                <c:pt idx="2773">
                  <c:v>27730</c:v>
                </c:pt>
                <c:pt idx="2774">
                  <c:v>27740</c:v>
                </c:pt>
                <c:pt idx="2775">
                  <c:v>27750</c:v>
                </c:pt>
                <c:pt idx="2776">
                  <c:v>27760</c:v>
                </c:pt>
                <c:pt idx="2777">
                  <c:v>27770</c:v>
                </c:pt>
                <c:pt idx="2778">
                  <c:v>27780</c:v>
                </c:pt>
                <c:pt idx="2779">
                  <c:v>27790</c:v>
                </c:pt>
                <c:pt idx="2780">
                  <c:v>27800</c:v>
                </c:pt>
                <c:pt idx="2781">
                  <c:v>27810</c:v>
                </c:pt>
                <c:pt idx="2782">
                  <c:v>27820</c:v>
                </c:pt>
                <c:pt idx="2783">
                  <c:v>27830</c:v>
                </c:pt>
                <c:pt idx="2784">
                  <c:v>27840</c:v>
                </c:pt>
                <c:pt idx="2785">
                  <c:v>27850</c:v>
                </c:pt>
                <c:pt idx="2786">
                  <c:v>27860</c:v>
                </c:pt>
                <c:pt idx="2787">
                  <c:v>27870</c:v>
                </c:pt>
                <c:pt idx="2788">
                  <c:v>27880</c:v>
                </c:pt>
                <c:pt idx="2789">
                  <c:v>27890</c:v>
                </c:pt>
                <c:pt idx="2790">
                  <c:v>27900</c:v>
                </c:pt>
                <c:pt idx="2791">
                  <c:v>27910</c:v>
                </c:pt>
                <c:pt idx="2792">
                  <c:v>27920</c:v>
                </c:pt>
                <c:pt idx="2793">
                  <c:v>27930</c:v>
                </c:pt>
                <c:pt idx="2794">
                  <c:v>27940</c:v>
                </c:pt>
                <c:pt idx="2795">
                  <c:v>27950</c:v>
                </c:pt>
                <c:pt idx="2796">
                  <c:v>27960</c:v>
                </c:pt>
                <c:pt idx="2797">
                  <c:v>27970</c:v>
                </c:pt>
                <c:pt idx="2798">
                  <c:v>27980</c:v>
                </c:pt>
                <c:pt idx="2799">
                  <c:v>27990</c:v>
                </c:pt>
                <c:pt idx="2800">
                  <c:v>28000</c:v>
                </c:pt>
                <c:pt idx="2801">
                  <c:v>28010</c:v>
                </c:pt>
                <c:pt idx="2802">
                  <c:v>28020</c:v>
                </c:pt>
                <c:pt idx="2803">
                  <c:v>28030</c:v>
                </c:pt>
                <c:pt idx="2804">
                  <c:v>28040</c:v>
                </c:pt>
                <c:pt idx="2805">
                  <c:v>28050</c:v>
                </c:pt>
                <c:pt idx="2806">
                  <c:v>28060</c:v>
                </c:pt>
                <c:pt idx="2807">
                  <c:v>28070</c:v>
                </c:pt>
                <c:pt idx="2808">
                  <c:v>28080</c:v>
                </c:pt>
                <c:pt idx="2809">
                  <c:v>28090</c:v>
                </c:pt>
                <c:pt idx="2810">
                  <c:v>28100</c:v>
                </c:pt>
                <c:pt idx="2811">
                  <c:v>28110</c:v>
                </c:pt>
                <c:pt idx="2812">
                  <c:v>28120</c:v>
                </c:pt>
                <c:pt idx="2813">
                  <c:v>28130</c:v>
                </c:pt>
                <c:pt idx="2814">
                  <c:v>28140</c:v>
                </c:pt>
                <c:pt idx="2815">
                  <c:v>28150</c:v>
                </c:pt>
                <c:pt idx="2816">
                  <c:v>28160</c:v>
                </c:pt>
                <c:pt idx="2817">
                  <c:v>28170</c:v>
                </c:pt>
                <c:pt idx="2818">
                  <c:v>28180</c:v>
                </c:pt>
                <c:pt idx="2819">
                  <c:v>28190</c:v>
                </c:pt>
                <c:pt idx="2820">
                  <c:v>28200</c:v>
                </c:pt>
                <c:pt idx="2821">
                  <c:v>28210</c:v>
                </c:pt>
                <c:pt idx="2822">
                  <c:v>28220</c:v>
                </c:pt>
                <c:pt idx="2823">
                  <c:v>28230</c:v>
                </c:pt>
                <c:pt idx="2824">
                  <c:v>28240</c:v>
                </c:pt>
                <c:pt idx="2825">
                  <c:v>28250</c:v>
                </c:pt>
                <c:pt idx="2826">
                  <c:v>28260</c:v>
                </c:pt>
                <c:pt idx="2827">
                  <c:v>28270</c:v>
                </c:pt>
                <c:pt idx="2828">
                  <c:v>28280</c:v>
                </c:pt>
                <c:pt idx="2829">
                  <c:v>28290</c:v>
                </c:pt>
                <c:pt idx="2830">
                  <c:v>28300</c:v>
                </c:pt>
                <c:pt idx="2831">
                  <c:v>28310</c:v>
                </c:pt>
                <c:pt idx="2832">
                  <c:v>28320</c:v>
                </c:pt>
                <c:pt idx="2833">
                  <c:v>28330</c:v>
                </c:pt>
                <c:pt idx="2834">
                  <c:v>28340</c:v>
                </c:pt>
                <c:pt idx="2835">
                  <c:v>28350</c:v>
                </c:pt>
                <c:pt idx="2836">
                  <c:v>28360</c:v>
                </c:pt>
                <c:pt idx="2837">
                  <c:v>28370</c:v>
                </c:pt>
                <c:pt idx="2838">
                  <c:v>28380</c:v>
                </c:pt>
                <c:pt idx="2839">
                  <c:v>28390</c:v>
                </c:pt>
                <c:pt idx="2840">
                  <c:v>28400</c:v>
                </c:pt>
                <c:pt idx="2841">
                  <c:v>28410</c:v>
                </c:pt>
                <c:pt idx="2842">
                  <c:v>28420</c:v>
                </c:pt>
                <c:pt idx="2843">
                  <c:v>28430</c:v>
                </c:pt>
                <c:pt idx="2844">
                  <c:v>28440</c:v>
                </c:pt>
                <c:pt idx="2845">
                  <c:v>28450</c:v>
                </c:pt>
                <c:pt idx="2846">
                  <c:v>28460</c:v>
                </c:pt>
                <c:pt idx="2847">
                  <c:v>28470</c:v>
                </c:pt>
                <c:pt idx="2848">
                  <c:v>28480</c:v>
                </c:pt>
                <c:pt idx="2849">
                  <c:v>28490</c:v>
                </c:pt>
                <c:pt idx="2850">
                  <c:v>28500</c:v>
                </c:pt>
                <c:pt idx="2851">
                  <c:v>28510</c:v>
                </c:pt>
                <c:pt idx="2852">
                  <c:v>28520</c:v>
                </c:pt>
                <c:pt idx="2853">
                  <c:v>28530</c:v>
                </c:pt>
                <c:pt idx="2854">
                  <c:v>28540</c:v>
                </c:pt>
                <c:pt idx="2855">
                  <c:v>28550</c:v>
                </c:pt>
                <c:pt idx="2856">
                  <c:v>28560</c:v>
                </c:pt>
                <c:pt idx="2857">
                  <c:v>28570</c:v>
                </c:pt>
                <c:pt idx="2858">
                  <c:v>28580</c:v>
                </c:pt>
                <c:pt idx="2859">
                  <c:v>28590</c:v>
                </c:pt>
                <c:pt idx="2860">
                  <c:v>28600</c:v>
                </c:pt>
                <c:pt idx="2861">
                  <c:v>28610</c:v>
                </c:pt>
                <c:pt idx="2862">
                  <c:v>28620</c:v>
                </c:pt>
                <c:pt idx="2863">
                  <c:v>28630</c:v>
                </c:pt>
                <c:pt idx="2864">
                  <c:v>28640</c:v>
                </c:pt>
                <c:pt idx="2865">
                  <c:v>28650</c:v>
                </c:pt>
                <c:pt idx="2866">
                  <c:v>28660</c:v>
                </c:pt>
                <c:pt idx="2867">
                  <c:v>28670</c:v>
                </c:pt>
                <c:pt idx="2868">
                  <c:v>28680</c:v>
                </c:pt>
                <c:pt idx="2869">
                  <c:v>28690</c:v>
                </c:pt>
                <c:pt idx="2870">
                  <c:v>28700</c:v>
                </c:pt>
                <c:pt idx="2871">
                  <c:v>28710</c:v>
                </c:pt>
                <c:pt idx="2872">
                  <c:v>28720</c:v>
                </c:pt>
                <c:pt idx="2873">
                  <c:v>28730</c:v>
                </c:pt>
                <c:pt idx="2874">
                  <c:v>28740</c:v>
                </c:pt>
                <c:pt idx="2875">
                  <c:v>28750</c:v>
                </c:pt>
                <c:pt idx="2876">
                  <c:v>28760</c:v>
                </c:pt>
                <c:pt idx="2877">
                  <c:v>28770</c:v>
                </c:pt>
                <c:pt idx="2878">
                  <c:v>28780</c:v>
                </c:pt>
                <c:pt idx="2879">
                  <c:v>28790</c:v>
                </c:pt>
                <c:pt idx="2880">
                  <c:v>28800</c:v>
                </c:pt>
                <c:pt idx="2881">
                  <c:v>28810</c:v>
                </c:pt>
                <c:pt idx="2882">
                  <c:v>28820</c:v>
                </c:pt>
                <c:pt idx="2883">
                  <c:v>28830</c:v>
                </c:pt>
                <c:pt idx="2884">
                  <c:v>28840</c:v>
                </c:pt>
                <c:pt idx="2885">
                  <c:v>28850</c:v>
                </c:pt>
                <c:pt idx="2886">
                  <c:v>28860</c:v>
                </c:pt>
                <c:pt idx="2887">
                  <c:v>28870</c:v>
                </c:pt>
                <c:pt idx="2888">
                  <c:v>28880</c:v>
                </c:pt>
                <c:pt idx="2889">
                  <c:v>28890</c:v>
                </c:pt>
                <c:pt idx="2890">
                  <c:v>28900</c:v>
                </c:pt>
                <c:pt idx="2891">
                  <c:v>28910</c:v>
                </c:pt>
                <c:pt idx="2892">
                  <c:v>28920</c:v>
                </c:pt>
                <c:pt idx="2893">
                  <c:v>28930</c:v>
                </c:pt>
                <c:pt idx="2894">
                  <c:v>28940</c:v>
                </c:pt>
                <c:pt idx="2895">
                  <c:v>28950</c:v>
                </c:pt>
                <c:pt idx="2896">
                  <c:v>28960</c:v>
                </c:pt>
                <c:pt idx="2897">
                  <c:v>28970</c:v>
                </c:pt>
                <c:pt idx="2898">
                  <c:v>28980</c:v>
                </c:pt>
                <c:pt idx="2899">
                  <c:v>28990</c:v>
                </c:pt>
                <c:pt idx="2900">
                  <c:v>29000</c:v>
                </c:pt>
                <c:pt idx="2901">
                  <c:v>29010</c:v>
                </c:pt>
                <c:pt idx="2902">
                  <c:v>29020</c:v>
                </c:pt>
                <c:pt idx="2903">
                  <c:v>29030</c:v>
                </c:pt>
                <c:pt idx="2904">
                  <c:v>29040</c:v>
                </c:pt>
                <c:pt idx="2905">
                  <c:v>29050</c:v>
                </c:pt>
                <c:pt idx="2906">
                  <c:v>29060</c:v>
                </c:pt>
                <c:pt idx="2907">
                  <c:v>29070</c:v>
                </c:pt>
                <c:pt idx="2908">
                  <c:v>29080</c:v>
                </c:pt>
                <c:pt idx="2909">
                  <c:v>29090</c:v>
                </c:pt>
                <c:pt idx="2910">
                  <c:v>29100</c:v>
                </c:pt>
                <c:pt idx="2911">
                  <c:v>29110</c:v>
                </c:pt>
                <c:pt idx="2912">
                  <c:v>29120</c:v>
                </c:pt>
                <c:pt idx="2913">
                  <c:v>29130</c:v>
                </c:pt>
                <c:pt idx="2914">
                  <c:v>29140</c:v>
                </c:pt>
                <c:pt idx="2915">
                  <c:v>29150</c:v>
                </c:pt>
                <c:pt idx="2916">
                  <c:v>29160</c:v>
                </c:pt>
                <c:pt idx="2917">
                  <c:v>29170</c:v>
                </c:pt>
                <c:pt idx="2918">
                  <c:v>29180</c:v>
                </c:pt>
                <c:pt idx="2919">
                  <c:v>29190</c:v>
                </c:pt>
                <c:pt idx="2920">
                  <c:v>29200</c:v>
                </c:pt>
                <c:pt idx="2921">
                  <c:v>29210</c:v>
                </c:pt>
                <c:pt idx="2922">
                  <c:v>29220</c:v>
                </c:pt>
                <c:pt idx="2923">
                  <c:v>29230</c:v>
                </c:pt>
                <c:pt idx="2924">
                  <c:v>29240</c:v>
                </c:pt>
                <c:pt idx="2925">
                  <c:v>29250</c:v>
                </c:pt>
                <c:pt idx="2926">
                  <c:v>29260</c:v>
                </c:pt>
                <c:pt idx="2927">
                  <c:v>29270</c:v>
                </c:pt>
                <c:pt idx="2928">
                  <c:v>29280</c:v>
                </c:pt>
                <c:pt idx="2929">
                  <c:v>29290</c:v>
                </c:pt>
                <c:pt idx="2930">
                  <c:v>29300</c:v>
                </c:pt>
                <c:pt idx="2931">
                  <c:v>29310</c:v>
                </c:pt>
                <c:pt idx="2932">
                  <c:v>29320</c:v>
                </c:pt>
                <c:pt idx="2933">
                  <c:v>29330</c:v>
                </c:pt>
                <c:pt idx="2934">
                  <c:v>29340</c:v>
                </c:pt>
                <c:pt idx="2935">
                  <c:v>29350</c:v>
                </c:pt>
                <c:pt idx="2936">
                  <c:v>29360</c:v>
                </c:pt>
                <c:pt idx="2937">
                  <c:v>29370</c:v>
                </c:pt>
                <c:pt idx="2938">
                  <c:v>29380</c:v>
                </c:pt>
                <c:pt idx="2939">
                  <c:v>29390</c:v>
                </c:pt>
                <c:pt idx="2940">
                  <c:v>29400</c:v>
                </c:pt>
                <c:pt idx="2941">
                  <c:v>29410</c:v>
                </c:pt>
                <c:pt idx="2942">
                  <c:v>29420</c:v>
                </c:pt>
                <c:pt idx="2943">
                  <c:v>29430</c:v>
                </c:pt>
                <c:pt idx="2944">
                  <c:v>29440</c:v>
                </c:pt>
                <c:pt idx="2945">
                  <c:v>29450</c:v>
                </c:pt>
                <c:pt idx="2946">
                  <c:v>29460</c:v>
                </c:pt>
                <c:pt idx="2947">
                  <c:v>29470</c:v>
                </c:pt>
                <c:pt idx="2948">
                  <c:v>29480</c:v>
                </c:pt>
                <c:pt idx="2949">
                  <c:v>29490</c:v>
                </c:pt>
                <c:pt idx="2950">
                  <c:v>29500</c:v>
                </c:pt>
                <c:pt idx="2951">
                  <c:v>29510</c:v>
                </c:pt>
                <c:pt idx="2952">
                  <c:v>29520</c:v>
                </c:pt>
                <c:pt idx="2953">
                  <c:v>29530</c:v>
                </c:pt>
                <c:pt idx="2954">
                  <c:v>29540</c:v>
                </c:pt>
                <c:pt idx="2955">
                  <c:v>29550</c:v>
                </c:pt>
                <c:pt idx="2956">
                  <c:v>29560</c:v>
                </c:pt>
                <c:pt idx="2957">
                  <c:v>29570</c:v>
                </c:pt>
                <c:pt idx="2958">
                  <c:v>29580</c:v>
                </c:pt>
                <c:pt idx="2959">
                  <c:v>29590</c:v>
                </c:pt>
                <c:pt idx="2960">
                  <c:v>29600</c:v>
                </c:pt>
                <c:pt idx="2961">
                  <c:v>29610</c:v>
                </c:pt>
                <c:pt idx="2962">
                  <c:v>29620</c:v>
                </c:pt>
                <c:pt idx="2963">
                  <c:v>29630</c:v>
                </c:pt>
                <c:pt idx="2964">
                  <c:v>29640</c:v>
                </c:pt>
                <c:pt idx="2965">
                  <c:v>29650</c:v>
                </c:pt>
                <c:pt idx="2966">
                  <c:v>29660</c:v>
                </c:pt>
                <c:pt idx="2967">
                  <c:v>29670</c:v>
                </c:pt>
                <c:pt idx="2968">
                  <c:v>29680</c:v>
                </c:pt>
                <c:pt idx="2969">
                  <c:v>29690</c:v>
                </c:pt>
                <c:pt idx="2970">
                  <c:v>29700</c:v>
                </c:pt>
                <c:pt idx="2971">
                  <c:v>29710</c:v>
                </c:pt>
                <c:pt idx="2972">
                  <c:v>29720</c:v>
                </c:pt>
                <c:pt idx="2973">
                  <c:v>29730</c:v>
                </c:pt>
                <c:pt idx="2974">
                  <c:v>29740</c:v>
                </c:pt>
                <c:pt idx="2975">
                  <c:v>29750</c:v>
                </c:pt>
                <c:pt idx="2976">
                  <c:v>29760</c:v>
                </c:pt>
                <c:pt idx="2977">
                  <c:v>29770</c:v>
                </c:pt>
                <c:pt idx="2978">
                  <c:v>29780</c:v>
                </c:pt>
                <c:pt idx="2979">
                  <c:v>29790</c:v>
                </c:pt>
                <c:pt idx="2980">
                  <c:v>29800</c:v>
                </c:pt>
                <c:pt idx="2981">
                  <c:v>29810</c:v>
                </c:pt>
                <c:pt idx="2982">
                  <c:v>29820</c:v>
                </c:pt>
                <c:pt idx="2983">
                  <c:v>29830</c:v>
                </c:pt>
                <c:pt idx="2984">
                  <c:v>29840</c:v>
                </c:pt>
                <c:pt idx="2985">
                  <c:v>29850</c:v>
                </c:pt>
                <c:pt idx="2986">
                  <c:v>29860</c:v>
                </c:pt>
                <c:pt idx="2987">
                  <c:v>29870</c:v>
                </c:pt>
                <c:pt idx="2988">
                  <c:v>29880</c:v>
                </c:pt>
                <c:pt idx="2989">
                  <c:v>29890</c:v>
                </c:pt>
                <c:pt idx="2990">
                  <c:v>29900</c:v>
                </c:pt>
                <c:pt idx="2991">
                  <c:v>29910</c:v>
                </c:pt>
                <c:pt idx="2992">
                  <c:v>29920</c:v>
                </c:pt>
                <c:pt idx="2993">
                  <c:v>29930</c:v>
                </c:pt>
                <c:pt idx="2994">
                  <c:v>29940</c:v>
                </c:pt>
                <c:pt idx="2995">
                  <c:v>29950</c:v>
                </c:pt>
                <c:pt idx="2996">
                  <c:v>29960</c:v>
                </c:pt>
                <c:pt idx="2997">
                  <c:v>29970</c:v>
                </c:pt>
                <c:pt idx="2998">
                  <c:v>29980</c:v>
                </c:pt>
                <c:pt idx="2999">
                  <c:v>29990</c:v>
                </c:pt>
                <c:pt idx="3000">
                  <c:v>30000</c:v>
                </c:pt>
                <c:pt idx="3001">
                  <c:v>30010</c:v>
                </c:pt>
                <c:pt idx="3002">
                  <c:v>30020</c:v>
                </c:pt>
                <c:pt idx="3003">
                  <c:v>30030</c:v>
                </c:pt>
                <c:pt idx="3004">
                  <c:v>30040</c:v>
                </c:pt>
                <c:pt idx="3005">
                  <c:v>30050</c:v>
                </c:pt>
                <c:pt idx="3006">
                  <c:v>30060</c:v>
                </c:pt>
                <c:pt idx="3007">
                  <c:v>30070</c:v>
                </c:pt>
                <c:pt idx="3008">
                  <c:v>30080</c:v>
                </c:pt>
                <c:pt idx="3009">
                  <c:v>30090</c:v>
                </c:pt>
                <c:pt idx="3010">
                  <c:v>30100</c:v>
                </c:pt>
                <c:pt idx="3011">
                  <c:v>30110</c:v>
                </c:pt>
                <c:pt idx="3012">
                  <c:v>30120</c:v>
                </c:pt>
                <c:pt idx="3013">
                  <c:v>30130</c:v>
                </c:pt>
                <c:pt idx="3014">
                  <c:v>30140</c:v>
                </c:pt>
                <c:pt idx="3015">
                  <c:v>30150</c:v>
                </c:pt>
                <c:pt idx="3016">
                  <c:v>30160</c:v>
                </c:pt>
                <c:pt idx="3017">
                  <c:v>30170</c:v>
                </c:pt>
                <c:pt idx="3018">
                  <c:v>30180</c:v>
                </c:pt>
                <c:pt idx="3019">
                  <c:v>30190</c:v>
                </c:pt>
                <c:pt idx="3020">
                  <c:v>30200</c:v>
                </c:pt>
                <c:pt idx="3021">
                  <c:v>30210</c:v>
                </c:pt>
                <c:pt idx="3022">
                  <c:v>30220</c:v>
                </c:pt>
                <c:pt idx="3023">
                  <c:v>30230</c:v>
                </c:pt>
                <c:pt idx="3024">
                  <c:v>30240</c:v>
                </c:pt>
                <c:pt idx="3025">
                  <c:v>30250</c:v>
                </c:pt>
                <c:pt idx="3026">
                  <c:v>30260</c:v>
                </c:pt>
                <c:pt idx="3027">
                  <c:v>30270</c:v>
                </c:pt>
                <c:pt idx="3028">
                  <c:v>30280</c:v>
                </c:pt>
                <c:pt idx="3029">
                  <c:v>30290</c:v>
                </c:pt>
                <c:pt idx="3030">
                  <c:v>30300</c:v>
                </c:pt>
                <c:pt idx="3031">
                  <c:v>30310</c:v>
                </c:pt>
                <c:pt idx="3032">
                  <c:v>30320</c:v>
                </c:pt>
                <c:pt idx="3033">
                  <c:v>30330</c:v>
                </c:pt>
                <c:pt idx="3034">
                  <c:v>30340</c:v>
                </c:pt>
                <c:pt idx="3035">
                  <c:v>30350</c:v>
                </c:pt>
                <c:pt idx="3036">
                  <c:v>30360</c:v>
                </c:pt>
                <c:pt idx="3037">
                  <c:v>30370</c:v>
                </c:pt>
                <c:pt idx="3038">
                  <c:v>30380</c:v>
                </c:pt>
                <c:pt idx="3039">
                  <c:v>30390</c:v>
                </c:pt>
                <c:pt idx="3040">
                  <c:v>30400</c:v>
                </c:pt>
                <c:pt idx="3041">
                  <c:v>30410</c:v>
                </c:pt>
                <c:pt idx="3042">
                  <c:v>30420</c:v>
                </c:pt>
                <c:pt idx="3043">
                  <c:v>30430</c:v>
                </c:pt>
                <c:pt idx="3044">
                  <c:v>30440</c:v>
                </c:pt>
                <c:pt idx="3045">
                  <c:v>30450</c:v>
                </c:pt>
                <c:pt idx="3046">
                  <c:v>30460</c:v>
                </c:pt>
                <c:pt idx="3047">
                  <c:v>30470</c:v>
                </c:pt>
                <c:pt idx="3048">
                  <c:v>30480</c:v>
                </c:pt>
                <c:pt idx="3049">
                  <c:v>30490</c:v>
                </c:pt>
                <c:pt idx="3050">
                  <c:v>30500</c:v>
                </c:pt>
                <c:pt idx="3051">
                  <c:v>30510</c:v>
                </c:pt>
                <c:pt idx="3052">
                  <c:v>30520</c:v>
                </c:pt>
                <c:pt idx="3053">
                  <c:v>30530</c:v>
                </c:pt>
                <c:pt idx="3054">
                  <c:v>30540</c:v>
                </c:pt>
                <c:pt idx="3055">
                  <c:v>30550</c:v>
                </c:pt>
                <c:pt idx="3056">
                  <c:v>30560</c:v>
                </c:pt>
                <c:pt idx="3057">
                  <c:v>30570</c:v>
                </c:pt>
                <c:pt idx="3058">
                  <c:v>30580</c:v>
                </c:pt>
                <c:pt idx="3059">
                  <c:v>30590</c:v>
                </c:pt>
                <c:pt idx="3060">
                  <c:v>30600</c:v>
                </c:pt>
                <c:pt idx="3061">
                  <c:v>30610</c:v>
                </c:pt>
                <c:pt idx="3062">
                  <c:v>30620</c:v>
                </c:pt>
                <c:pt idx="3063">
                  <c:v>30630</c:v>
                </c:pt>
                <c:pt idx="3064">
                  <c:v>30640</c:v>
                </c:pt>
                <c:pt idx="3065">
                  <c:v>30650</c:v>
                </c:pt>
                <c:pt idx="3066">
                  <c:v>30660</c:v>
                </c:pt>
                <c:pt idx="3067">
                  <c:v>30670</c:v>
                </c:pt>
                <c:pt idx="3068">
                  <c:v>30680</c:v>
                </c:pt>
                <c:pt idx="3069">
                  <c:v>30690</c:v>
                </c:pt>
                <c:pt idx="3070">
                  <c:v>30700</c:v>
                </c:pt>
                <c:pt idx="3071">
                  <c:v>30710</c:v>
                </c:pt>
                <c:pt idx="3072">
                  <c:v>30720</c:v>
                </c:pt>
                <c:pt idx="3073">
                  <c:v>30730</c:v>
                </c:pt>
                <c:pt idx="3074">
                  <c:v>30740</c:v>
                </c:pt>
                <c:pt idx="3075">
                  <c:v>30750</c:v>
                </c:pt>
                <c:pt idx="3076">
                  <c:v>30760</c:v>
                </c:pt>
                <c:pt idx="3077">
                  <c:v>30770</c:v>
                </c:pt>
                <c:pt idx="3078">
                  <c:v>30780</c:v>
                </c:pt>
                <c:pt idx="3079">
                  <c:v>30790</c:v>
                </c:pt>
                <c:pt idx="3080">
                  <c:v>30800</c:v>
                </c:pt>
                <c:pt idx="3081">
                  <c:v>30810</c:v>
                </c:pt>
                <c:pt idx="3082">
                  <c:v>30820</c:v>
                </c:pt>
                <c:pt idx="3083">
                  <c:v>30830</c:v>
                </c:pt>
                <c:pt idx="3084">
                  <c:v>30840</c:v>
                </c:pt>
                <c:pt idx="3085">
                  <c:v>30850</c:v>
                </c:pt>
                <c:pt idx="3086">
                  <c:v>30860</c:v>
                </c:pt>
                <c:pt idx="3087">
                  <c:v>30870</c:v>
                </c:pt>
                <c:pt idx="3088">
                  <c:v>30880</c:v>
                </c:pt>
                <c:pt idx="3089">
                  <c:v>30890</c:v>
                </c:pt>
                <c:pt idx="3090">
                  <c:v>30900</c:v>
                </c:pt>
                <c:pt idx="3091">
                  <c:v>30910</c:v>
                </c:pt>
                <c:pt idx="3092">
                  <c:v>30920</c:v>
                </c:pt>
                <c:pt idx="3093">
                  <c:v>30930</c:v>
                </c:pt>
                <c:pt idx="3094">
                  <c:v>30940</c:v>
                </c:pt>
                <c:pt idx="3095">
                  <c:v>30950</c:v>
                </c:pt>
                <c:pt idx="3096">
                  <c:v>30960</c:v>
                </c:pt>
                <c:pt idx="3097">
                  <c:v>30970</c:v>
                </c:pt>
                <c:pt idx="3098">
                  <c:v>30980</c:v>
                </c:pt>
                <c:pt idx="3099">
                  <c:v>30990</c:v>
                </c:pt>
                <c:pt idx="3100">
                  <c:v>31000</c:v>
                </c:pt>
                <c:pt idx="3101">
                  <c:v>31010</c:v>
                </c:pt>
                <c:pt idx="3102">
                  <c:v>31020</c:v>
                </c:pt>
                <c:pt idx="3103">
                  <c:v>31030</c:v>
                </c:pt>
                <c:pt idx="3104">
                  <c:v>31040</c:v>
                </c:pt>
                <c:pt idx="3105">
                  <c:v>31050</c:v>
                </c:pt>
                <c:pt idx="3106">
                  <c:v>31060</c:v>
                </c:pt>
                <c:pt idx="3107">
                  <c:v>31070</c:v>
                </c:pt>
                <c:pt idx="3108">
                  <c:v>31080</c:v>
                </c:pt>
                <c:pt idx="3109">
                  <c:v>31090</c:v>
                </c:pt>
                <c:pt idx="3110">
                  <c:v>31100</c:v>
                </c:pt>
                <c:pt idx="3111">
                  <c:v>31110</c:v>
                </c:pt>
                <c:pt idx="3112">
                  <c:v>31120</c:v>
                </c:pt>
                <c:pt idx="3113">
                  <c:v>31130</c:v>
                </c:pt>
                <c:pt idx="3114">
                  <c:v>31140</c:v>
                </c:pt>
                <c:pt idx="3115">
                  <c:v>31150</c:v>
                </c:pt>
                <c:pt idx="3116">
                  <c:v>31160</c:v>
                </c:pt>
                <c:pt idx="3117">
                  <c:v>31170</c:v>
                </c:pt>
                <c:pt idx="3118">
                  <c:v>31180</c:v>
                </c:pt>
                <c:pt idx="3119">
                  <c:v>31190</c:v>
                </c:pt>
                <c:pt idx="3120">
                  <c:v>31200</c:v>
                </c:pt>
                <c:pt idx="3121">
                  <c:v>31210</c:v>
                </c:pt>
                <c:pt idx="3122">
                  <c:v>31220</c:v>
                </c:pt>
                <c:pt idx="3123">
                  <c:v>31230</c:v>
                </c:pt>
                <c:pt idx="3124">
                  <c:v>31240</c:v>
                </c:pt>
                <c:pt idx="3125">
                  <c:v>31250</c:v>
                </c:pt>
                <c:pt idx="3126">
                  <c:v>31260</c:v>
                </c:pt>
                <c:pt idx="3127">
                  <c:v>31270</c:v>
                </c:pt>
                <c:pt idx="3128">
                  <c:v>31280</c:v>
                </c:pt>
                <c:pt idx="3129">
                  <c:v>31290</c:v>
                </c:pt>
                <c:pt idx="3130">
                  <c:v>31300</c:v>
                </c:pt>
                <c:pt idx="3131">
                  <c:v>31310</c:v>
                </c:pt>
                <c:pt idx="3132">
                  <c:v>31320</c:v>
                </c:pt>
                <c:pt idx="3133">
                  <c:v>31330</c:v>
                </c:pt>
                <c:pt idx="3134">
                  <c:v>31340</c:v>
                </c:pt>
                <c:pt idx="3135">
                  <c:v>31350</c:v>
                </c:pt>
                <c:pt idx="3136">
                  <c:v>31360</c:v>
                </c:pt>
                <c:pt idx="3137">
                  <c:v>31370</c:v>
                </c:pt>
                <c:pt idx="3138">
                  <c:v>31380</c:v>
                </c:pt>
                <c:pt idx="3139">
                  <c:v>31390</c:v>
                </c:pt>
                <c:pt idx="3140">
                  <c:v>31400</c:v>
                </c:pt>
                <c:pt idx="3141">
                  <c:v>31410</c:v>
                </c:pt>
                <c:pt idx="3142">
                  <c:v>31420</c:v>
                </c:pt>
                <c:pt idx="3143">
                  <c:v>31430</c:v>
                </c:pt>
                <c:pt idx="3144">
                  <c:v>31440</c:v>
                </c:pt>
                <c:pt idx="3145">
                  <c:v>31450</c:v>
                </c:pt>
                <c:pt idx="3146">
                  <c:v>31460</c:v>
                </c:pt>
                <c:pt idx="3147">
                  <c:v>31470</c:v>
                </c:pt>
                <c:pt idx="3148">
                  <c:v>31480</c:v>
                </c:pt>
                <c:pt idx="3149">
                  <c:v>31490</c:v>
                </c:pt>
                <c:pt idx="3150">
                  <c:v>31500</c:v>
                </c:pt>
                <c:pt idx="3151">
                  <c:v>31510</c:v>
                </c:pt>
                <c:pt idx="3152">
                  <c:v>31520</c:v>
                </c:pt>
                <c:pt idx="3153">
                  <c:v>31530</c:v>
                </c:pt>
                <c:pt idx="3154">
                  <c:v>31540</c:v>
                </c:pt>
                <c:pt idx="3155">
                  <c:v>31550</c:v>
                </c:pt>
                <c:pt idx="3156">
                  <c:v>31560</c:v>
                </c:pt>
                <c:pt idx="3157">
                  <c:v>31570</c:v>
                </c:pt>
                <c:pt idx="3158">
                  <c:v>31580</c:v>
                </c:pt>
                <c:pt idx="3159">
                  <c:v>31590</c:v>
                </c:pt>
                <c:pt idx="3160">
                  <c:v>31600</c:v>
                </c:pt>
                <c:pt idx="3161">
                  <c:v>31610</c:v>
                </c:pt>
                <c:pt idx="3162">
                  <c:v>31620</c:v>
                </c:pt>
                <c:pt idx="3163">
                  <c:v>31630</c:v>
                </c:pt>
                <c:pt idx="3164">
                  <c:v>31640</c:v>
                </c:pt>
                <c:pt idx="3165">
                  <c:v>31650</c:v>
                </c:pt>
                <c:pt idx="3166">
                  <c:v>31660</c:v>
                </c:pt>
                <c:pt idx="3167">
                  <c:v>31670</c:v>
                </c:pt>
                <c:pt idx="3168">
                  <c:v>31680</c:v>
                </c:pt>
                <c:pt idx="3169">
                  <c:v>31690</c:v>
                </c:pt>
                <c:pt idx="3170">
                  <c:v>31700</c:v>
                </c:pt>
                <c:pt idx="3171">
                  <c:v>31710</c:v>
                </c:pt>
                <c:pt idx="3172">
                  <c:v>31720</c:v>
                </c:pt>
                <c:pt idx="3173">
                  <c:v>31730</c:v>
                </c:pt>
                <c:pt idx="3174">
                  <c:v>31740</c:v>
                </c:pt>
                <c:pt idx="3175">
                  <c:v>31750</c:v>
                </c:pt>
                <c:pt idx="3176">
                  <c:v>31760</c:v>
                </c:pt>
                <c:pt idx="3177">
                  <c:v>31770</c:v>
                </c:pt>
                <c:pt idx="3178">
                  <c:v>31780</c:v>
                </c:pt>
                <c:pt idx="3179">
                  <c:v>31790</c:v>
                </c:pt>
                <c:pt idx="3180">
                  <c:v>31800</c:v>
                </c:pt>
                <c:pt idx="3181">
                  <c:v>31810</c:v>
                </c:pt>
                <c:pt idx="3182">
                  <c:v>31820</c:v>
                </c:pt>
                <c:pt idx="3183">
                  <c:v>31830</c:v>
                </c:pt>
                <c:pt idx="3184">
                  <c:v>31840</c:v>
                </c:pt>
                <c:pt idx="3185">
                  <c:v>31850</c:v>
                </c:pt>
                <c:pt idx="3186">
                  <c:v>31860</c:v>
                </c:pt>
                <c:pt idx="3187">
                  <c:v>31870</c:v>
                </c:pt>
                <c:pt idx="3188">
                  <c:v>31880</c:v>
                </c:pt>
                <c:pt idx="3189">
                  <c:v>31890</c:v>
                </c:pt>
                <c:pt idx="3190">
                  <c:v>31900</c:v>
                </c:pt>
                <c:pt idx="3191">
                  <c:v>31910</c:v>
                </c:pt>
                <c:pt idx="3192">
                  <c:v>31920</c:v>
                </c:pt>
                <c:pt idx="3193">
                  <c:v>31930</c:v>
                </c:pt>
                <c:pt idx="3194">
                  <c:v>31940</c:v>
                </c:pt>
                <c:pt idx="3195">
                  <c:v>31950</c:v>
                </c:pt>
                <c:pt idx="3196">
                  <c:v>31960</c:v>
                </c:pt>
                <c:pt idx="3197">
                  <c:v>31970</c:v>
                </c:pt>
                <c:pt idx="3198">
                  <c:v>31980</c:v>
                </c:pt>
                <c:pt idx="3199">
                  <c:v>31990</c:v>
                </c:pt>
                <c:pt idx="3200">
                  <c:v>32000</c:v>
                </c:pt>
                <c:pt idx="3201">
                  <c:v>32010</c:v>
                </c:pt>
                <c:pt idx="3202">
                  <c:v>32020</c:v>
                </c:pt>
                <c:pt idx="3203">
                  <c:v>32030</c:v>
                </c:pt>
                <c:pt idx="3204">
                  <c:v>32040</c:v>
                </c:pt>
                <c:pt idx="3205">
                  <c:v>32050</c:v>
                </c:pt>
                <c:pt idx="3206">
                  <c:v>32060</c:v>
                </c:pt>
                <c:pt idx="3207">
                  <c:v>32070</c:v>
                </c:pt>
                <c:pt idx="3208">
                  <c:v>32080</c:v>
                </c:pt>
                <c:pt idx="3209">
                  <c:v>32090</c:v>
                </c:pt>
                <c:pt idx="3210">
                  <c:v>32100</c:v>
                </c:pt>
                <c:pt idx="3211">
                  <c:v>32110</c:v>
                </c:pt>
                <c:pt idx="3212">
                  <c:v>32120</c:v>
                </c:pt>
                <c:pt idx="3213">
                  <c:v>32130</c:v>
                </c:pt>
                <c:pt idx="3214">
                  <c:v>32140</c:v>
                </c:pt>
                <c:pt idx="3215">
                  <c:v>32150</c:v>
                </c:pt>
                <c:pt idx="3216">
                  <c:v>32160</c:v>
                </c:pt>
                <c:pt idx="3217">
                  <c:v>32170</c:v>
                </c:pt>
                <c:pt idx="3218">
                  <c:v>32180</c:v>
                </c:pt>
                <c:pt idx="3219">
                  <c:v>32190</c:v>
                </c:pt>
                <c:pt idx="3220">
                  <c:v>32200</c:v>
                </c:pt>
                <c:pt idx="3221">
                  <c:v>32210</c:v>
                </c:pt>
                <c:pt idx="3222">
                  <c:v>32220</c:v>
                </c:pt>
                <c:pt idx="3223">
                  <c:v>32230</c:v>
                </c:pt>
                <c:pt idx="3224">
                  <c:v>32240</c:v>
                </c:pt>
                <c:pt idx="3225">
                  <c:v>32250</c:v>
                </c:pt>
                <c:pt idx="3226">
                  <c:v>32260</c:v>
                </c:pt>
                <c:pt idx="3227">
                  <c:v>32270</c:v>
                </c:pt>
                <c:pt idx="3228">
                  <c:v>32280</c:v>
                </c:pt>
                <c:pt idx="3229">
                  <c:v>32290</c:v>
                </c:pt>
                <c:pt idx="3230">
                  <c:v>32300</c:v>
                </c:pt>
                <c:pt idx="3231">
                  <c:v>32310</c:v>
                </c:pt>
                <c:pt idx="3232">
                  <c:v>32320</c:v>
                </c:pt>
                <c:pt idx="3233">
                  <c:v>32330</c:v>
                </c:pt>
                <c:pt idx="3234">
                  <c:v>32340</c:v>
                </c:pt>
                <c:pt idx="3235">
                  <c:v>32350</c:v>
                </c:pt>
                <c:pt idx="3236">
                  <c:v>32360</c:v>
                </c:pt>
                <c:pt idx="3237">
                  <c:v>32370</c:v>
                </c:pt>
                <c:pt idx="3238">
                  <c:v>32380</c:v>
                </c:pt>
                <c:pt idx="3239">
                  <c:v>32390</c:v>
                </c:pt>
                <c:pt idx="3240">
                  <c:v>32400</c:v>
                </c:pt>
                <c:pt idx="3241">
                  <c:v>32410</c:v>
                </c:pt>
                <c:pt idx="3242">
                  <c:v>32420</c:v>
                </c:pt>
                <c:pt idx="3243">
                  <c:v>32430</c:v>
                </c:pt>
                <c:pt idx="3244">
                  <c:v>32440</c:v>
                </c:pt>
                <c:pt idx="3245">
                  <c:v>32450</c:v>
                </c:pt>
                <c:pt idx="3246">
                  <c:v>32460</c:v>
                </c:pt>
                <c:pt idx="3247">
                  <c:v>32470</c:v>
                </c:pt>
                <c:pt idx="3248">
                  <c:v>32480</c:v>
                </c:pt>
                <c:pt idx="3249">
                  <c:v>32490</c:v>
                </c:pt>
                <c:pt idx="3250">
                  <c:v>32500</c:v>
                </c:pt>
                <c:pt idx="3251">
                  <c:v>32510</c:v>
                </c:pt>
                <c:pt idx="3252">
                  <c:v>32520</c:v>
                </c:pt>
                <c:pt idx="3253">
                  <c:v>32530</c:v>
                </c:pt>
                <c:pt idx="3254">
                  <c:v>32540</c:v>
                </c:pt>
                <c:pt idx="3255">
                  <c:v>32550</c:v>
                </c:pt>
                <c:pt idx="3256">
                  <c:v>32560</c:v>
                </c:pt>
                <c:pt idx="3257">
                  <c:v>32570</c:v>
                </c:pt>
                <c:pt idx="3258">
                  <c:v>32580</c:v>
                </c:pt>
                <c:pt idx="3259">
                  <c:v>32590</c:v>
                </c:pt>
                <c:pt idx="3260">
                  <c:v>32600</c:v>
                </c:pt>
                <c:pt idx="3261">
                  <c:v>32610</c:v>
                </c:pt>
                <c:pt idx="3262">
                  <c:v>32620</c:v>
                </c:pt>
                <c:pt idx="3263">
                  <c:v>32630</c:v>
                </c:pt>
                <c:pt idx="3264">
                  <c:v>32640</c:v>
                </c:pt>
                <c:pt idx="3265">
                  <c:v>32650</c:v>
                </c:pt>
                <c:pt idx="3266">
                  <c:v>32660</c:v>
                </c:pt>
                <c:pt idx="3267">
                  <c:v>32670</c:v>
                </c:pt>
                <c:pt idx="3268">
                  <c:v>32680</c:v>
                </c:pt>
                <c:pt idx="3269">
                  <c:v>32690</c:v>
                </c:pt>
                <c:pt idx="3270">
                  <c:v>32700</c:v>
                </c:pt>
                <c:pt idx="3271">
                  <c:v>32710</c:v>
                </c:pt>
                <c:pt idx="3272">
                  <c:v>32720</c:v>
                </c:pt>
                <c:pt idx="3273">
                  <c:v>32730</c:v>
                </c:pt>
                <c:pt idx="3274">
                  <c:v>32740</c:v>
                </c:pt>
                <c:pt idx="3275">
                  <c:v>32750</c:v>
                </c:pt>
                <c:pt idx="3276">
                  <c:v>32760</c:v>
                </c:pt>
                <c:pt idx="3277">
                  <c:v>32770</c:v>
                </c:pt>
                <c:pt idx="3278">
                  <c:v>32780</c:v>
                </c:pt>
                <c:pt idx="3279">
                  <c:v>32790</c:v>
                </c:pt>
                <c:pt idx="3280">
                  <c:v>32800</c:v>
                </c:pt>
                <c:pt idx="3281">
                  <c:v>32810</c:v>
                </c:pt>
                <c:pt idx="3282">
                  <c:v>32820</c:v>
                </c:pt>
                <c:pt idx="3283">
                  <c:v>32830</c:v>
                </c:pt>
                <c:pt idx="3284">
                  <c:v>32840</c:v>
                </c:pt>
                <c:pt idx="3285">
                  <c:v>32850</c:v>
                </c:pt>
                <c:pt idx="3286">
                  <c:v>32860</c:v>
                </c:pt>
                <c:pt idx="3287">
                  <c:v>32870</c:v>
                </c:pt>
                <c:pt idx="3288">
                  <c:v>32880</c:v>
                </c:pt>
                <c:pt idx="3289">
                  <c:v>32890</c:v>
                </c:pt>
                <c:pt idx="3290">
                  <c:v>32900</c:v>
                </c:pt>
                <c:pt idx="3291">
                  <c:v>32910</c:v>
                </c:pt>
                <c:pt idx="3292">
                  <c:v>32920</c:v>
                </c:pt>
                <c:pt idx="3293">
                  <c:v>32930</c:v>
                </c:pt>
                <c:pt idx="3294">
                  <c:v>32940</c:v>
                </c:pt>
                <c:pt idx="3295">
                  <c:v>32950</c:v>
                </c:pt>
                <c:pt idx="3296">
                  <c:v>32960</c:v>
                </c:pt>
                <c:pt idx="3297">
                  <c:v>32970</c:v>
                </c:pt>
                <c:pt idx="3298">
                  <c:v>32980</c:v>
                </c:pt>
                <c:pt idx="3299">
                  <c:v>32990</c:v>
                </c:pt>
                <c:pt idx="3300">
                  <c:v>33000</c:v>
                </c:pt>
                <c:pt idx="3301">
                  <c:v>33010</c:v>
                </c:pt>
                <c:pt idx="3302">
                  <c:v>33020</c:v>
                </c:pt>
                <c:pt idx="3303">
                  <c:v>33030</c:v>
                </c:pt>
                <c:pt idx="3304">
                  <c:v>33040</c:v>
                </c:pt>
                <c:pt idx="3305">
                  <c:v>33050</c:v>
                </c:pt>
                <c:pt idx="3306">
                  <c:v>33060</c:v>
                </c:pt>
                <c:pt idx="3307">
                  <c:v>33070</c:v>
                </c:pt>
                <c:pt idx="3308">
                  <c:v>33080</c:v>
                </c:pt>
                <c:pt idx="3309">
                  <c:v>33090</c:v>
                </c:pt>
                <c:pt idx="3310">
                  <c:v>33100</c:v>
                </c:pt>
                <c:pt idx="3311">
                  <c:v>33110</c:v>
                </c:pt>
                <c:pt idx="3312">
                  <c:v>33120</c:v>
                </c:pt>
                <c:pt idx="3313">
                  <c:v>33130</c:v>
                </c:pt>
                <c:pt idx="3314">
                  <c:v>33140</c:v>
                </c:pt>
                <c:pt idx="3315">
                  <c:v>33150</c:v>
                </c:pt>
                <c:pt idx="3316">
                  <c:v>33160</c:v>
                </c:pt>
                <c:pt idx="3317">
                  <c:v>33170</c:v>
                </c:pt>
                <c:pt idx="3318">
                  <c:v>33180</c:v>
                </c:pt>
                <c:pt idx="3319">
                  <c:v>33190</c:v>
                </c:pt>
                <c:pt idx="3320">
                  <c:v>33200</c:v>
                </c:pt>
                <c:pt idx="3321">
                  <c:v>33210</c:v>
                </c:pt>
                <c:pt idx="3322">
                  <c:v>33220</c:v>
                </c:pt>
                <c:pt idx="3323">
                  <c:v>33230</c:v>
                </c:pt>
                <c:pt idx="3324">
                  <c:v>33240</c:v>
                </c:pt>
                <c:pt idx="3325">
                  <c:v>33250</c:v>
                </c:pt>
                <c:pt idx="3326">
                  <c:v>33260</c:v>
                </c:pt>
                <c:pt idx="3327">
                  <c:v>33270</c:v>
                </c:pt>
                <c:pt idx="3328">
                  <c:v>33280</c:v>
                </c:pt>
                <c:pt idx="3329">
                  <c:v>33290</c:v>
                </c:pt>
                <c:pt idx="3330">
                  <c:v>33300</c:v>
                </c:pt>
                <c:pt idx="3331">
                  <c:v>33310</c:v>
                </c:pt>
                <c:pt idx="3332">
                  <c:v>33320</c:v>
                </c:pt>
                <c:pt idx="3333">
                  <c:v>33330</c:v>
                </c:pt>
                <c:pt idx="3334">
                  <c:v>33340</c:v>
                </c:pt>
                <c:pt idx="3335">
                  <c:v>33350</c:v>
                </c:pt>
                <c:pt idx="3336">
                  <c:v>33360</c:v>
                </c:pt>
                <c:pt idx="3337">
                  <c:v>33370</c:v>
                </c:pt>
                <c:pt idx="3338">
                  <c:v>33380</c:v>
                </c:pt>
                <c:pt idx="3339">
                  <c:v>33390</c:v>
                </c:pt>
                <c:pt idx="3340">
                  <c:v>33400</c:v>
                </c:pt>
                <c:pt idx="3341">
                  <c:v>33410</c:v>
                </c:pt>
                <c:pt idx="3342">
                  <c:v>33420</c:v>
                </c:pt>
                <c:pt idx="3343">
                  <c:v>33430</c:v>
                </c:pt>
                <c:pt idx="3344">
                  <c:v>33440</c:v>
                </c:pt>
                <c:pt idx="3345">
                  <c:v>33450</c:v>
                </c:pt>
                <c:pt idx="3346">
                  <c:v>33460</c:v>
                </c:pt>
                <c:pt idx="3347">
                  <c:v>33470</c:v>
                </c:pt>
                <c:pt idx="3348">
                  <c:v>33480</c:v>
                </c:pt>
                <c:pt idx="3349">
                  <c:v>33490</c:v>
                </c:pt>
                <c:pt idx="3350">
                  <c:v>33500</c:v>
                </c:pt>
                <c:pt idx="3351">
                  <c:v>33510</c:v>
                </c:pt>
                <c:pt idx="3352">
                  <c:v>33520</c:v>
                </c:pt>
                <c:pt idx="3353">
                  <c:v>33530</c:v>
                </c:pt>
                <c:pt idx="3354">
                  <c:v>33540</c:v>
                </c:pt>
                <c:pt idx="3355">
                  <c:v>33550</c:v>
                </c:pt>
                <c:pt idx="3356">
                  <c:v>33560</c:v>
                </c:pt>
                <c:pt idx="3357">
                  <c:v>33570</c:v>
                </c:pt>
                <c:pt idx="3358">
                  <c:v>33580</c:v>
                </c:pt>
                <c:pt idx="3359">
                  <c:v>33590</c:v>
                </c:pt>
                <c:pt idx="3360">
                  <c:v>33600</c:v>
                </c:pt>
                <c:pt idx="3361">
                  <c:v>33610</c:v>
                </c:pt>
                <c:pt idx="3362">
                  <c:v>33620</c:v>
                </c:pt>
                <c:pt idx="3363">
                  <c:v>33630</c:v>
                </c:pt>
                <c:pt idx="3364">
                  <c:v>33640</c:v>
                </c:pt>
                <c:pt idx="3365">
                  <c:v>33650</c:v>
                </c:pt>
                <c:pt idx="3366">
                  <c:v>33660</c:v>
                </c:pt>
                <c:pt idx="3367">
                  <c:v>33670</c:v>
                </c:pt>
                <c:pt idx="3368">
                  <c:v>33680</c:v>
                </c:pt>
                <c:pt idx="3369">
                  <c:v>33690</c:v>
                </c:pt>
                <c:pt idx="3370">
                  <c:v>33700</c:v>
                </c:pt>
                <c:pt idx="3371">
                  <c:v>33710</c:v>
                </c:pt>
                <c:pt idx="3372">
                  <c:v>33720</c:v>
                </c:pt>
                <c:pt idx="3373">
                  <c:v>33730</c:v>
                </c:pt>
                <c:pt idx="3374">
                  <c:v>33740</c:v>
                </c:pt>
                <c:pt idx="3375">
                  <c:v>33750</c:v>
                </c:pt>
                <c:pt idx="3376">
                  <c:v>33760</c:v>
                </c:pt>
                <c:pt idx="3377">
                  <c:v>33770</c:v>
                </c:pt>
                <c:pt idx="3378">
                  <c:v>33780</c:v>
                </c:pt>
                <c:pt idx="3379">
                  <c:v>33790</c:v>
                </c:pt>
                <c:pt idx="3380">
                  <c:v>33800</c:v>
                </c:pt>
                <c:pt idx="3381">
                  <c:v>33810</c:v>
                </c:pt>
                <c:pt idx="3382">
                  <c:v>33820</c:v>
                </c:pt>
                <c:pt idx="3383">
                  <c:v>33830</c:v>
                </c:pt>
                <c:pt idx="3384">
                  <c:v>33840</c:v>
                </c:pt>
                <c:pt idx="3385">
                  <c:v>33850</c:v>
                </c:pt>
                <c:pt idx="3386">
                  <c:v>33860</c:v>
                </c:pt>
                <c:pt idx="3387">
                  <c:v>33870</c:v>
                </c:pt>
                <c:pt idx="3388">
                  <c:v>33880</c:v>
                </c:pt>
                <c:pt idx="3389">
                  <c:v>33890</c:v>
                </c:pt>
                <c:pt idx="3390">
                  <c:v>33900</c:v>
                </c:pt>
                <c:pt idx="3391">
                  <c:v>33910</c:v>
                </c:pt>
                <c:pt idx="3392">
                  <c:v>33920</c:v>
                </c:pt>
                <c:pt idx="3393">
                  <c:v>33930</c:v>
                </c:pt>
                <c:pt idx="3394">
                  <c:v>33940</c:v>
                </c:pt>
                <c:pt idx="3395">
                  <c:v>33950</c:v>
                </c:pt>
                <c:pt idx="3396">
                  <c:v>33960</c:v>
                </c:pt>
                <c:pt idx="3397">
                  <c:v>33970</c:v>
                </c:pt>
                <c:pt idx="3398">
                  <c:v>33980</c:v>
                </c:pt>
                <c:pt idx="3399">
                  <c:v>33990</c:v>
                </c:pt>
                <c:pt idx="3400">
                  <c:v>34000</c:v>
                </c:pt>
                <c:pt idx="3401">
                  <c:v>34010</c:v>
                </c:pt>
                <c:pt idx="3402">
                  <c:v>34020</c:v>
                </c:pt>
                <c:pt idx="3403">
                  <c:v>34030</c:v>
                </c:pt>
                <c:pt idx="3404">
                  <c:v>34040</c:v>
                </c:pt>
                <c:pt idx="3405">
                  <c:v>34050</c:v>
                </c:pt>
                <c:pt idx="3406">
                  <c:v>34060</c:v>
                </c:pt>
                <c:pt idx="3407">
                  <c:v>34070</c:v>
                </c:pt>
                <c:pt idx="3408">
                  <c:v>34080</c:v>
                </c:pt>
                <c:pt idx="3409">
                  <c:v>34090</c:v>
                </c:pt>
                <c:pt idx="3410">
                  <c:v>34100</c:v>
                </c:pt>
                <c:pt idx="3411">
                  <c:v>34110</c:v>
                </c:pt>
                <c:pt idx="3412">
                  <c:v>34120</c:v>
                </c:pt>
                <c:pt idx="3413">
                  <c:v>34130</c:v>
                </c:pt>
                <c:pt idx="3414">
                  <c:v>34140</c:v>
                </c:pt>
                <c:pt idx="3415">
                  <c:v>34150</c:v>
                </c:pt>
                <c:pt idx="3416">
                  <c:v>34160</c:v>
                </c:pt>
                <c:pt idx="3417">
                  <c:v>34170</c:v>
                </c:pt>
                <c:pt idx="3418">
                  <c:v>34180</c:v>
                </c:pt>
                <c:pt idx="3419">
                  <c:v>34190</c:v>
                </c:pt>
                <c:pt idx="3420">
                  <c:v>34200</c:v>
                </c:pt>
                <c:pt idx="3421">
                  <c:v>34210</c:v>
                </c:pt>
                <c:pt idx="3422">
                  <c:v>34220</c:v>
                </c:pt>
                <c:pt idx="3423">
                  <c:v>34230</c:v>
                </c:pt>
                <c:pt idx="3424">
                  <c:v>34240</c:v>
                </c:pt>
                <c:pt idx="3425">
                  <c:v>34250</c:v>
                </c:pt>
                <c:pt idx="3426">
                  <c:v>34260</c:v>
                </c:pt>
                <c:pt idx="3427">
                  <c:v>34270</c:v>
                </c:pt>
                <c:pt idx="3428">
                  <c:v>34280</c:v>
                </c:pt>
                <c:pt idx="3429">
                  <c:v>34290</c:v>
                </c:pt>
                <c:pt idx="3430">
                  <c:v>34300</c:v>
                </c:pt>
                <c:pt idx="3431">
                  <c:v>34310</c:v>
                </c:pt>
                <c:pt idx="3432">
                  <c:v>34320</c:v>
                </c:pt>
                <c:pt idx="3433">
                  <c:v>34330</c:v>
                </c:pt>
                <c:pt idx="3434">
                  <c:v>34340</c:v>
                </c:pt>
                <c:pt idx="3435">
                  <c:v>34350</c:v>
                </c:pt>
                <c:pt idx="3436">
                  <c:v>34360</c:v>
                </c:pt>
                <c:pt idx="3437">
                  <c:v>34370</c:v>
                </c:pt>
                <c:pt idx="3438">
                  <c:v>34380</c:v>
                </c:pt>
                <c:pt idx="3439">
                  <c:v>34390</c:v>
                </c:pt>
                <c:pt idx="3440">
                  <c:v>34400</c:v>
                </c:pt>
                <c:pt idx="3441">
                  <c:v>34410</c:v>
                </c:pt>
                <c:pt idx="3442">
                  <c:v>34420</c:v>
                </c:pt>
                <c:pt idx="3443">
                  <c:v>34430</c:v>
                </c:pt>
                <c:pt idx="3444">
                  <c:v>34440</c:v>
                </c:pt>
                <c:pt idx="3445">
                  <c:v>34450</c:v>
                </c:pt>
                <c:pt idx="3446">
                  <c:v>34460</c:v>
                </c:pt>
                <c:pt idx="3447">
                  <c:v>34470</c:v>
                </c:pt>
                <c:pt idx="3448">
                  <c:v>34480</c:v>
                </c:pt>
                <c:pt idx="3449">
                  <c:v>34490</c:v>
                </c:pt>
                <c:pt idx="3450">
                  <c:v>34500</c:v>
                </c:pt>
                <c:pt idx="3451">
                  <c:v>34510</c:v>
                </c:pt>
                <c:pt idx="3452">
                  <c:v>34520</c:v>
                </c:pt>
                <c:pt idx="3453">
                  <c:v>34530</c:v>
                </c:pt>
                <c:pt idx="3454">
                  <c:v>34540</c:v>
                </c:pt>
                <c:pt idx="3455">
                  <c:v>34550</c:v>
                </c:pt>
                <c:pt idx="3456">
                  <c:v>34560</c:v>
                </c:pt>
                <c:pt idx="3457">
                  <c:v>34570</c:v>
                </c:pt>
                <c:pt idx="3458">
                  <c:v>34580</c:v>
                </c:pt>
                <c:pt idx="3459">
                  <c:v>34590</c:v>
                </c:pt>
                <c:pt idx="3460">
                  <c:v>34600</c:v>
                </c:pt>
                <c:pt idx="3461">
                  <c:v>34610</c:v>
                </c:pt>
                <c:pt idx="3462">
                  <c:v>34620</c:v>
                </c:pt>
                <c:pt idx="3463">
                  <c:v>34630</c:v>
                </c:pt>
                <c:pt idx="3464">
                  <c:v>34640</c:v>
                </c:pt>
                <c:pt idx="3465">
                  <c:v>34650</c:v>
                </c:pt>
                <c:pt idx="3466">
                  <c:v>34660</c:v>
                </c:pt>
                <c:pt idx="3467">
                  <c:v>34670</c:v>
                </c:pt>
                <c:pt idx="3468">
                  <c:v>34680</c:v>
                </c:pt>
                <c:pt idx="3469">
                  <c:v>34690</c:v>
                </c:pt>
                <c:pt idx="3470">
                  <c:v>34700</c:v>
                </c:pt>
                <c:pt idx="3471">
                  <c:v>34710</c:v>
                </c:pt>
                <c:pt idx="3472">
                  <c:v>34720</c:v>
                </c:pt>
                <c:pt idx="3473">
                  <c:v>34730</c:v>
                </c:pt>
                <c:pt idx="3474">
                  <c:v>34740</c:v>
                </c:pt>
                <c:pt idx="3475">
                  <c:v>34750</c:v>
                </c:pt>
                <c:pt idx="3476">
                  <c:v>34760</c:v>
                </c:pt>
                <c:pt idx="3477">
                  <c:v>34770</c:v>
                </c:pt>
                <c:pt idx="3478">
                  <c:v>34780</c:v>
                </c:pt>
                <c:pt idx="3479">
                  <c:v>34790</c:v>
                </c:pt>
                <c:pt idx="3480">
                  <c:v>34800</c:v>
                </c:pt>
                <c:pt idx="3481">
                  <c:v>34810</c:v>
                </c:pt>
                <c:pt idx="3482">
                  <c:v>34820</c:v>
                </c:pt>
                <c:pt idx="3483">
                  <c:v>34830</c:v>
                </c:pt>
                <c:pt idx="3484">
                  <c:v>34840</c:v>
                </c:pt>
                <c:pt idx="3485">
                  <c:v>34850</c:v>
                </c:pt>
                <c:pt idx="3486">
                  <c:v>34860</c:v>
                </c:pt>
                <c:pt idx="3487">
                  <c:v>34870</c:v>
                </c:pt>
                <c:pt idx="3488">
                  <c:v>34880</c:v>
                </c:pt>
                <c:pt idx="3489">
                  <c:v>34890</c:v>
                </c:pt>
                <c:pt idx="3490">
                  <c:v>34900</c:v>
                </c:pt>
                <c:pt idx="3491">
                  <c:v>34910</c:v>
                </c:pt>
                <c:pt idx="3492">
                  <c:v>34920</c:v>
                </c:pt>
                <c:pt idx="3493">
                  <c:v>34930</c:v>
                </c:pt>
                <c:pt idx="3494">
                  <c:v>34940</c:v>
                </c:pt>
                <c:pt idx="3495">
                  <c:v>34950</c:v>
                </c:pt>
                <c:pt idx="3496">
                  <c:v>34960</c:v>
                </c:pt>
                <c:pt idx="3497">
                  <c:v>34970</c:v>
                </c:pt>
                <c:pt idx="3498">
                  <c:v>34980</c:v>
                </c:pt>
                <c:pt idx="3499">
                  <c:v>34990</c:v>
                </c:pt>
                <c:pt idx="3500">
                  <c:v>35000</c:v>
                </c:pt>
                <c:pt idx="3501">
                  <c:v>35010</c:v>
                </c:pt>
                <c:pt idx="3502">
                  <c:v>35020</c:v>
                </c:pt>
                <c:pt idx="3503">
                  <c:v>35030</c:v>
                </c:pt>
                <c:pt idx="3504">
                  <c:v>35040</c:v>
                </c:pt>
                <c:pt idx="3505">
                  <c:v>35050</c:v>
                </c:pt>
                <c:pt idx="3506">
                  <c:v>35060</c:v>
                </c:pt>
                <c:pt idx="3507">
                  <c:v>35070</c:v>
                </c:pt>
                <c:pt idx="3508">
                  <c:v>35080</c:v>
                </c:pt>
                <c:pt idx="3509">
                  <c:v>35090</c:v>
                </c:pt>
                <c:pt idx="3510">
                  <c:v>35100</c:v>
                </c:pt>
                <c:pt idx="3511">
                  <c:v>35110</c:v>
                </c:pt>
                <c:pt idx="3512">
                  <c:v>35120</c:v>
                </c:pt>
                <c:pt idx="3513">
                  <c:v>35130</c:v>
                </c:pt>
                <c:pt idx="3514">
                  <c:v>35140</c:v>
                </c:pt>
                <c:pt idx="3515">
                  <c:v>35150</c:v>
                </c:pt>
                <c:pt idx="3516">
                  <c:v>35160</c:v>
                </c:pt>
                <c:pt idx="3517">
                  <c:v>35170</c:v>
                </c:pt>
                <c:pt idx="3518">
                  <c:v>35180</c:v>
                </c:pt>
                <c:pt idx="3519">
                  <c:v>35190</c:v>
                </c:pt>
                <c:pt idx="3520">
                  <c:v>35200</c:v>
                </c:pt>
                <c:pt idx="3521">
                  <c:v>35210</c:v>
                </c:pt>
                <c:pt idx="3522">
                  <c:v>35220</c:v>
                </c:pt>
                <c:pt idx="3523">
                  <c:v>35230</c:v>
                </c:pt>
                <c:pt idx="3524">
                  <c:v>35240</c:v>
                </c:pt>
                <c:pt idx="3525">
                  <c:v>35250</c:v>
                </c:pt>
                <c:pt idx="3526">
                  <c:v>35260</c:v>
                </c:pt>
                <c:pt idx="3527">
                  <c:v>35270</c:v>
                </c:pt>
                <c:pt idx="3528">
                  <c:v>35280</c:v>
                </c:pt>
                <c:pt idx="3529">
                  <c:v>35290</c:v>
                </c:pt>
                <c:pt idx="3530">
                  <c:v>35300</c:v>
                </c:pt>
                <c:pt idx="3531">
                  <c:v>35310</c:v>
                </c:pt>
                <c:pt idx="3532">
                  <c:v>35320</c:v>
                </c:pt>
                <c:pt idx="3533">
                  <c:v>35330</c:v>
                </c:pt>
                <c:pt idx="3534">
                  <c:v>35340</c:v>
                </c:pt>
                <c:pt idx="3535">
                  <c:v>35350</c:v>
                </c:pt>
                <c:pt idx="3536">
                  <c:v>35360</c:v>
                </c:pt>
                <c:pt idx="3537">
                  <c:v>35370</c:v>
                </c:pt>
                <c:pt idx="3538">
                  <c:v>35380</c:v>
                </c:pt>
                <c:pt idx="3539">
                  <c:v>35390</c:v>
                </c:pt>
                <c:pt idx="3540">
                  <c:v>35400</c:v>
                </c:pt>
                <c:pt idx="3541">
                  <c:v>35410</c:v>
                </c:pt>
                <c:pt idx="3542">
                  <c:v>35420</c:v>
                </c:pt>
                <c:pt idx="3543">
                  <c:v>35430</c:v>
                </c:pt>
                <c:pt idx="3544">
                  <c:v>35440</c:v>
                </c:pt>
                <c:pt idx="3545">
                  <c:v>35450</c:v>
                </c:pt>
                <c:pt idx="3546">
                  <c:v>35460</c:v>
                </c:pt>
                <c:pt idx="3547">
                  <c:v>35470</c:v>
                </c:pt>
                <c:pt idx="3548">
                  <c:v>35480</c:v>
                </c:pt>
                <c:pt idx="3549">
                  <c:v>35490</c:v>
                </c:pt>
                <c:pt idx="3550">
                  <c:v>35500</c:v>
                </c:pt>
                <c:pt idx="3551">
                  <c:v>35510</c:v>
                </c:pt>
                <c:pt idx="3552">
                  <c:v>35520</c:v>
                </c:pt>
                <c:pt idx="3553">
                  <c:v>35530</c:v>
                </c:pt>
                <c:pt idx="3554">
                  <c:v>35540</c:v>
                </c:pt>
                <c:pt idx="3555">
                  <c:v>35550</c:v>
                </c:pt>
                <c:pt idx="3556">
                  <c:v>35560</c:v>
                </c:pt>
                <c:pt idx="3557">
                  <c:v>35570</c:v>
                </c:pt>
                <c:pt idx="3558">
                  <c:v>35580</c:v>
                </c:pt>
                <c:pt idx="3559">
                  <c:v>35590</c:v>
                </c:pt>
                <c:pt idx="3560">
                  <c:v>35600</c:v>
                </c:pt>
                <c:pt idx="3561">
                  <c:v>35610</c:v>
                </c:pt>
                <c:pt idx="3562">
                  <c:v>35620</c:v>
                </c:pt>
                <c:pt idx="3563">
                  <c:v>35630</c:v>
                </c:pt>
                <c:pt idx="3564">
                  <c:v>35640</c:v>
                </c:pt>
                <c:pt idx="3565">
                  <c:v>35650</c:v>
                </c:pt>
                <c:pt idx="3566">
                  <c:v>35660</c:v>
                </c:pt>
                <c:pt idx="3567">
                  <c:v>35670</c:v>
                </c:pt>
                <c:pt idx="3568">
                  <c:v>35680</c:v>
                </c:pt>
                <c:pt idx="3569">
                  <c:v>35690</c:v>
                </c:pt>
                <c:pt idx="3570">
                  <c:v>35700</c:v>
                </c:pt>
                <c:pt idx="3571">
                  <c:v>35710</c:v>
                </c:pt>
                <c:pt idx="3572">
                  <c:v>35720</c:v>
                </c:pt>
                <c:pt idx="3573">
                  <c:v>35730</c:v>
                </c:pt>
                <c:pt idx="3574">
                  <c:v>35740</c:v>
                </c:pt>
                <c:pt idx="3575">
                  <c:v>35750</c:v>
                </c:pt>
                <c:pt idx="3576">
                  <c:v>35760</c:v>
                </c:pt>
                <c:pt idx="3577">
                  <c:v>35770</c:v>
                </c:pt>
                <c:pt idx="3578">
                  <c:v>35780</c:v>
                </c:pt>
                <c:pt idx="3579">
                  <c:v>35790</c:v>
                </c:pt>
                <c:pt idx="3580">
                  <c:v>35800</c:v>
                </c:pt>
                <c:pt idx="3581">
                  <c:v>35810</c:v>
                </c:pt>
                <c:pt idx="3582">
                  <c:v>35820</c:v>
                </c:pt>
                <c:pt idx="3583">
                  <c:v>35830</c:v>
                </c:pt>
                <c:pt idx="3584">
                  <c:v>35840</c:v>
                </c:pt>
                <c:pt idx="3585">
                  <c:v>35850</c:v>
                </c:pt>
                <c:pt idx="3586">
                  <c:v>35860</c:v>
                </c:pt>
                <c:pt idx="3587">
                  <c:v>35870</c:v>
                </c:pt>
                <c:pt idx="3588">
                  <c:v>35880</c:v>
                </c:pt>
                <c:pt idx="3589">
                  <c:v>35890</c:v>
                </c:pt>
                <c:pt idx="3590">
                  <c:v>35900</c:v>
                </c:pt>
                <c:pt idx="3591">
                  <c:v>35910</c:v>
                </c:pt>
                <c:pt idx="3592">
                  <c:v>35920</c:v>
                </c:pt>
                <c:pt idx="3593">
                  <c:v>35930</c:v>
                </c:pt>
                <c:pt idx="3594">
                  <c:v>35940</c:v>
                </c:pt>
                <c:pt idx="3595">
                  <c:v>35950</c:v>
                </c:pt>
                <c:pt idx="3596">
                  <c:v>35960</c:v>
                </c:pt>
                <c:pt idx="3597">
                  <c:v>35970</c:v>
                </c:pt>
                <c:pt idx="3598">
                  <c:v>35980</c:v>
                </c:pt>
              </c:numCache>
            </c:numRef>
          </c:xVal>
          <c:yVal>
            <c:numRef>
              <c:f>'D11'!$G$5:$G$100443</c:f>
              <c:numCache>
                <c:formatCode>General</c:formatCode>
                <c:ptCount val="100439"/>
                <c:pt idx="0">
                  <c:v>24.888297827386506</c:v>
                </c:pt>
                <c:pt idx="1">
                  <c:v>24.88284715620323</c:v>
                </c:pt>
                <c:pt idx="2">
                  <c:v>24.877430233033429</c:v>
                </c:pt>
                <c:pt idx="3">
                  <c:v>24.872029118991549</c:v>
                </c:pt>
                <c:pt idx="4">
                  <c:v>24.866648129295452</c:v>
                </c:pt>
                <c:pt idx="5">
                  <c:v>24.861285833632994</c:v>
                </c:pt>
                <c:pt idx="6">
                  <c:v>24.855946041000887</c:v>
                </c:pt>
                <c:pt idx="7">
                  <c:v>24.850630510987919</c:v>
                </c:pt>
                <c:pt idx="8">
                  <c:v>24.845336813331404</c:v>
                </c:pt>
                <c:pt idx="9">
                  <c:v>24.840065023005742</c:v>
                </c:pt>
                <c:pt idx="10">
                  <c:v>24.834813819986646</c:v>
                </c:pt>
                <c:pt idx="11">
                  <c:v>24.829584799532235</c:v>
                </c:pt>
                <c:pt idx="12">
                  <c:v>24.824377896396978</c:v>
                </c:pt>
                <c:pt idx="13">
                  <c:v>24.819193051909906</c:v>
                </c:pt>
                <c:pt idx="14">
                  <c:v>24.8140302120852</c:v>
                </c:pt>
                <c:pt idx="15">
                  <c:v>24.80888841068036</c:v>
                </c:pt>
                <c:pt idx="16">
                  <c:v>24.803769480592056</c:v>
                </c:pt>
                <c:pt idx="17">
                  <c:v>24.798672396431147</c:v>
                </c:pt>
                <c:pt idx="18">
                  <c:v>24.793597874281829</c:v>
                </c:pt>
                <c:pt idx="19">
                  <c:v>24.788544296673169</c:v>
                </c:pt>
                <c:pt idx="20">
                  <c:v>24.783513112233933</c:v>
                </c:pt>
                <c:pt idx="21">
                  <c:v>24.778503517367412</c:v>
                </c:pt>
                <c:pt idx="22">
                  <c:v>24.773514843180465</c:v>
                </c:pt>
                <c:pt idx="23">
                  <c:v>24.768548329557792</c:v>
                </c:pt>
                <c:pt idx="24">
                  <c:v>24.763602699654289</c:v>
                </c:pt>
                <c:pt idx="25">
                  <c:v>24.758679083942624</c:v>
                </c:pt>
                <c:pt idx="26">
                  <c:v>24.753776836274319</c:v>
                </c:pt>
                <c:pt idx="27">
                  <c:v>24.748895397747059</c:v>
                </c:pt>
                <c:pt idx="28">
                  <c:v>24.744035765259554</c:v>
                </c:pt>
                <c:pt idx="29">
                  <c:v>24.739197359476311</c:v>
                </c:pt>
                <c:pt idx="30">
                  <c:v>24.734379671014946</c:v>
                </c:pt>
                <c:pt idx="31">
                  <c:v>24.729583590523074</c:v>
                </c:pt>
                <c:pt idx="32">
                  <c:v>24.724807726384256</c:v>
                </c:pt>
                <c:pt idx="33">
                  <c:v>24.720053368784416</c:v>
                </c:pt>
                <c:pt idx="34">
                  <c:v>24.715320428180096</c:v>
                </c:pt>
                <c:pt idx="35">
                  <c:v>24.710608423735721</c:v>
                </c:pt>
                <c:pt idx="36">
                  <c:v>24.705917307561386</c:v>
                </c:pt>
                <c:pt idx="37">
                  <c:v>24.701246657208511</c:v>
                </c:pt>
                <c:pt idx="38">
                  <c:v>24.696597184052642</c:v>
                </c:pt>
                <c:pt idx="39">
                  <c:v>24.691968455706519</c:v>
                </c:pt>
                <c:pt idx="40">
                  <c:v>24.687360424889686</c:v>
                </c:pt>
                <c:pt idx="41">
                  <c:v>24.682773044610652</c:v>
                </c:pt>
                <c:pt idx="42">
                  <c:v>24.67820626822304</c:v>
                </c:pt>
                <c:pt idx="43">
                  <c:v>24.673660049422498</c:v>
                </c:pt>
                <c:pt idx="44">
                  <c:v>24.669134027307582</c:v>
                </c:pt>
                <c:pt idx="45">
                  <c:v>24.664628793184718</c:v>
                </c:pt>
                <c:pt idx="46">
                  <c:v>24.660143678486239</c:v>
                </c:pt>
                <c:pt idx="47">
                  <c:v>24.655679247222643</c:v>
                </c:pt>
                <c:pt idx="48">
                  <c:v>24.651234858611531</c:v>
                </c:pt>
                <c:pt idx="49">
                  <c:v>24.646811051803709</c:v>
                </c:pt>
                <c:pt idx="50">
                  <c:v>24.642407488657714</c:v>
                </c:pt>
                <c:pt idx="51">
                  <c:v>24.638024126112779</c:v>
                </c:pt>
                <c:pt idx="52">
                  <c:v>24.633660655207191</c:v>
                </c:pt>
                <c:pt idx="53">
                  <c:v>24.629317309967419</c:v>
                </c:pt>
                <c:pt idx="54">
                  <c:v>24.624994304333789</c:v>
                </c:pt>
                <c:pt idx="55">
                  <c:v>24.620691330738822</c:v>
                </c:pt>
                <c:pt idx="56">
                  <c:v>24.61640834827902</c:v>
                </c:pt>
                <c:pt idx="57">
                  <c:v>24.612145316536136</c:v>
                </c:pt>
                <c:pt idx="58">
                  <c:v>24.60790219557818</c:v>
                </c:pt>
                <c:pt idx="59">
                  <c:v>24.603678711522914</c:v>
                </c:pt>
                <c:pt idx="60">
                  <c:v>24.599475067681659</c:v>
                </c:pt>
                <c:pt idx="61">
                  <c:v>24.595291452033141</c:v>
                </c:pt>
                <c:pt idx="62">
                  <c:v>24.591127369273668</c:v>
                </c:pt>
                <c:pt idx="63">
                  <c:v>24.586983231668235</c:v>
                </c:pt>
                <c:pt idx="64">
                  <c:v>24.582858775811637</c:v>
                </c:pt>
                <c:pt idx="65">
                  <c:v>24.578753965526044</c:v>
                </c:pt>
                <c:pt idx="66">
                  <c:v>24.574668346497138</c:v>
                </c:pt>
                <c:pt idx="67">
                  <c:v>24.570602727365298</c:v>
                </c:pt>
                <c:pt idx="68">
                  <c:v>24.566556648626879</c:v>
                </c:pt>
                <c:pt idx="69">
                  <c:v>24.562530076500209</c:v>
                </c:pt>
                <c:pt idx="70">
                  <c:v>24.55852278055001</c:v>
                </c:pt>
                <c:pt idx="71">
                  <c:v>24.554534931079768</c:v>
                </c:pt>
                <c:pt idx="72">
                  <c:v>24.550566687683482</c:v>
                </c:pt>
                <c:pt idx="73">
                  <c:v>24.546617632835108</c:v>
                </c:pt>
                <c:pt idx="74">
                  <c:v>24.54268793018807</c:v>
                </c:pt>
                <c:pt idx="75">
                  <c:v>24.538777733580858</c:v>
                </c:pt>
                <c:pt idx="76">
                  <c:v>24.534886824870693</c:v>
                </c:pt>
                <c:pt idx="77">
                  <c:v>24.531014817422882</c:v>
                </c:pt>
                <c:pt idx="78">
                  <c:v>24.527162404568084</c:v>
                </c:pt>
                <c:pt idx="79">
                  <c:v>24.523328847456472</c:v>
                </c:pt>
                <c:pt idx="80">
                  <c:v>24.519514650041092</c:v>
                </c:pt>
                <c:pt idx="81">
                  <c:v>24.515719780261659</c:v>
                </c:pt>
                <c:pt idx="82">
                  <c:v>24.511943871072962</c:v>
                </c:pt>
                <c:pt idx="83">
                  <c:v>24.508187236847235</c:v>
                </c:pt>
                <c:pt idx="84">
                  <c:v>24.504449684650659</c:v>
                </c:pt>
                <c:pt idx="85">
                  <c:v>24.500730868454408</c:v>
                </c:pt>
                <c:pt idx="86">
                  <c:v>24.497031098767938</c:v>
                </c:pt>
                <c:pt idx="87">
                  <c:v>24.493350671574984</c:v>
                </c:pt>
                <c:pt idx="88">
                  <c:v>24.489689243543179</c:v>
                </c:pt>
                <c:pt idx="89">
                  <c:v>24.486046796242693</c:v>
                </c:pt>
                <c:pt idx="90">
                  <c:v>24.482423312196264</c:v>
                </c:pt>
                <c:pt idx="91">
                  <c:v>24.478818623713728</c:v>
                </c:pt>
                <c:pt idx="92">
                  <c:v>24.47523286980373</c:v>
                </c:pt>
                <c:pt idx="93">
                  <c:v>24.471666035904239</c:v>
                </c:pt>
                <c:pt idx="94">
                  <c:v>24.468118108496185</c:v>
                </c:pt>
                <c:pt idx="95">
                  <c:v>24.464588930468967</c:v>
                </c:pt>
                <c:pt idx="96">
                  <c:v>24.461078924802298</c:v>
                </c:pt>
                <c:pt idx="97">
                  <c:v>24.457587789121611</c:v>
                </c:pt>
                <c:pt idx="98">
                  <c:v>24.454115234367833</c:v>
                </c:pt>
                <c:pt idx="99">
                  <c:v>24.450661678163428</c:v>
                </c:pt>
                <c:pt idx="100">
                  <c:v>24.447226972667274</c:v>
                </c:pt>
                <c:pt idx="101">
                  <c:v>24.443811112951106</c:v>
                </c:pt>
                <c:pt idx="102">
                  <c:v>24.440414230016838</c:v>
                </c:pt>
                <c:pt idx="103">
                  <c:v>24.437036050878646</c:v>
                </c:pt>
                <c:pt idx="104">
                  <c:v>24.43367684244744</c:v>
                </c:pt>
                <c:pt idx="105">
                  <c:v>24.430336470461388</c:v>
                </c:pt>
                <c:pt idx="106">
                  <c:v>24.427014936636795</c:v>
                </c:pt>
                <c:pt idx="107">
                  <c:v>24.423712115842982</c:v>
                </c:pt>
                <c:pt idx="108">
                  <c:v>24.420428143250859</c:v>
                </c:pt>
                <c:pt idx="109">
                  <c:v>24.417163024829158</c:v>
                </c:pt>
                <c:pt idx="110">
                  <c:v>24.413916768037044</c:v>
                </c:pt>
                <c:pt idx="111">
                  <c:v>24.410689381974937</c:v>
                </c:pt>
                <c:pt idx="112">
                  <c:v>24.407480877378855</c:v>
                </c:pt>
                <c:pt idx="113">
                  <c:v>24.404291387984504</c:v>
                </c:pt>
                <c:pt idx="114">
                  <c:v>24.401120804331921</c:v>
                </c:pt>
                <c:pt idx="115">
                  <c:v>24.397969142176613</c:v>
                </c:pt>
                <c:pt idx="116">
                  <c:v>24.394836418991879</c:v>
                </c:pt>
                <c:pt idx="117">
                  <c:v>24.391722653989287</c:v>
                </c:pt>
                <c:pt idx="118">
                  <c:v>24.3886277520294</c:v>
                </c:pt>
                <c:pt idx="119">
                  <c:v>24.385551969153383</c:v>
                </c:pt>
                <c:pt idx="120">
                  <c:v>24.382495212871774</c:v>
                </c:pt>
                <c:pt idx="121">
                  <c:v>24.379457396459998</c:v>
                </c:pt>
                <c:pt idx="122">
                  <c:v>24.376438663398705</c:v>
                </c:pt>
                <c:pt idx="123">
                  <c:v>24.373439043996434</c:v>
                </c:pt>
                <c:pt idx="124">
                  <c:v>24.370458570526978</c:v>
                </c:pt>
                <c:pt idx="125">
                  <c:v>24.367497277287441</c:v>
                </c:pt>
                <c:pt idx="126">
                  <c:v>24.364555309294367</c:v>
                </c:pt>
                <c:pt idx="127">
                  <c:v>24.361632594662126</c:v>
                </c:pt>
                <c:pt idx="128">
                  <c:v>24.358729174119095</c:v>
                </c:pt>
                <c:pt idx="129">
                  <c:v>24.355844984568922</c:v>
                </c:pt>
                <c:pt idx="130">
                  <c:v>24.352980178985174</c:v>
                </c:pt>
                <c:pt idx="131">
                  <c:v>24.350134909295075</c:v>
                </c:pt>
                <c:pt idx="132">
                  <c:v>24.347309119286475</c:v>
                </c:pt>
                <c:pt idx="133">
                  <c:v>24.34450275835508</c:v>
                </c:pt>
                <c:pt idx="134">
                  <c:v>24.341715985558825</c:v>
                </c:pt>
                <c:pt idx="135">
                  <c:v>24.338948756612741</c:v>
                </c:pt>
                <c:pt idx="136">
                  <c:v>24.336201434881499</c:v>
                </c:pt>
                <c:pt idx="137">
                  <c:v>24.333473878173912</c:v>
                </c:pt>
                <c:pt idx="138">
                  <c:v>24.330766150832851</c:v>
                </c:pt>
                <c:pt idx="139">
                  <c:v>24.328078319526139</c:v>
                </c:pt>
                <c:pt idx="140">
                  <c:v>24.325410453189598</c:v>
                </c:pt>
                <c:pt idx="141">
                  <c:v>24.322762525980206</c:v>
                </c:pt>
                <c:pt idx="142">
                  <c:v>24.320134613056325</c:v>
                </c:pt>
                <c:pt idx="143">
                  <c:v>24.317526982437702</c:v>
                </c:pt>
                <c:pt idx="144">
                  <c:v>24.314939708431108</c:v>
                </c:pt>
                <c:pt idx="145">
                  <c:v>24.3123727722914</c:v>
                </c:pt>
                <c:pt idx="146">
                  <c:v>24.309826158527716</c:v>
                </c:pt>
                <c:pt idx="147">
                  <c:v>24.307300132996321</c:v>
                </c:pt>
                <c:pt idx="148">
                  <c:v>24.304794678542073</c:v>
                </c:pt>
                <c:pt idx="149">
                  <c:v>24.302309778576657</c:v>
                </c:pt>
                <c:pt idx="150">
                  <c:v>24.299845688996751</c:v>
                </c:pt>
                <c:pt idx="151">
                  <c:v>24.297402203680068</c:v>
                </c:pt>
                <c:pt idx="152">
                  <c:v>24.294979746124362</c:v>
                </c:pt>
                <c:pt idx="153">
                  <c:v>24.292578185596394</c:v>
                </c:pt>
                <c:pt idx="154">
                  <c:v>24.290197473053947</c:v>
                </c:pt>
                <c:pt idx="155">
                  <c:v>24.287837811048082</c:v>
                </c:pt>
                <c:pt idx="156">
                  <c:v>24.285499028436593</c:v>
                </c:pt>
                <c:pt idx="157">
                  <c:v>24.283181283288009</c:v>
                </c:pt>
                <c:pt idx="158">
                  <c:v>24.280884328481065</c:v>
                </c:pt>
                <c:pt idx="159">
                  <c:v>24.278608311963396</c:v>
                </c:pt>
                <c:pt idx="160">
                  <c:v>24.276352916023363</c:v>
                </c:pt>
                <c:pt idx="161">
                  <c:v>24.274118064205862</c:v>
                </c:pt>
                <c:pt idx="162">
                  <c:v>24.27190354458325</c:v>
                </c:pt>
                <c:pt idx="163">
                  <c:v>24.269709093233715</c:v>
                </c:pt>
                <c:pt idx="164">
                  <c:v>24.267534394130021</c:v>
                </c:pt>
                <c:pt idx="165">
                  <c:v>24.265378387506793</c:v>
                </c:pt>
                <c:pt idx="166">
                  <c:v>24.263241326839186</c:v>
                </c:pt>
                <c:pt idx="167">
                  <c:v>24.261121810128493</c:v>
                </c:pt>
                <c:pt idx="168">
                  <c:v>24.259019249902046</c:v>
                </c:pt>
                <c:pt idx="169">
                  <c:v>24.256933276884308</c:v>
                </c:pt>
                <c:pt idx="170">
                  <c:v>24.254863607143708</c:v>
                </c:pt>
                <c:pt idx="171">
                  <c:v>24.252809959510746</c:v>
                </c:pt>
                <c:pt idx="172">
                  <c:v>24.250772055569577</c:v>
                </c:pt>
                <c:pt idx="173">
                  <c:v>24.248749620370276</c:v>
                </c:pt>
                <c:pt idx="174">
                  <c:v>24.246742383819871</c:v>
                </c:pt>
                <c:pt idx="175">
                  <c:v>24.244750081203595</c:v>
                </c:pt>
                <c:pt idx="176">
                  <c:v>24.242772452974013</c:v>
                </c:pt>
                <c:pt idx="177">
                  <c:v>24.240809244353763</c:v>
                </c:pt>
                <c:pt idx="178">
                  <c:v>24.238860051336264</c:v>
                </c:pt>
                <c:pt idx="179">
                  <c:v>24.236924858490703</c:v>
                </c:pt>
                <c:pt idx="180">
                  <c:v>24.235003422383812</c:v>
                </c:pt>
                <c:pt idx="181">
                  <c:v>24.233095428745525</c:v>
                </c:pt>
                <c:pt idx="182">
                  <c:v>24.231200644356058</c:v>
                </c:pt>
                <c:pt idx="183">
                  <c:v>24.229318766640706</c:v>
                </c:pt>
                <c:pt idx="184">
                  <c:v>24.227449722515509</c:v>
                </c:pt>
                <c:pt idx="185">
                  <c:v>24.225593072445903</c:v>
                </c:pt>
                <c:pt idx="186">
                  <c:v>24.223748827617264</c:v>
                </c:pt>
                <c:pt idx="187">
                  <c:v>24.221916781581584</c:v>
                </c:pt>
                <c:pt idx="188">
                  <c:v>24.22009666141928</c:v>
                </c:pt>
                <c:pt idx="189">
                  <c:v>24.218288273499997</c:v>
                </c:pt>
                <c:pt idx="190">
                  <c:v>24.216491356871266</c:v>
                </c:pt>
                <c:pt idx="191">
                  <c:v>24.214705799121202</c:v>
                </c:pt>
                <c:pt idx="192">
                  <c:v>24.21293149122139</c:v>
                </c:pt>
                <c:pt idx="193">
                  <c:v>24.211168044603376</c:v>
                </c:pt>
                <c:pt idx="194">
                  <c:v>24.209415430243279</c:v>
                </c:pt>
                <c:pt idx="195">
                  <c:v>24.207673619928993</c:v>
                </c:pt>
                <c:pt idx="196">
                  <c:v>24.205942308513858</c:v>
                </c:pt>
                <c:pt idx="197">
                  <c:v>24.204221335931347</c:v>
                </c:pt>
                <c:pt idx="198">
                  <c:v>24.202510545676024</c:v>
                </c:pt>
                <c:pt idx="199">
                  <c:v>24.20080971654831</c:v>
                </c:pt>
                <c:pt idx="200">
                  <c:v>24.199118769145993</c:v>
                </c:pt>
                <c:pt idx="201">
                  <c:v>24.197437557997347</c:v>
                </c:pt>
                <c:pt idx="202">
                  <c:v>24.195765872839551</c:v>
                </c:pt>
                <c:pt idx="203">
                  <c:v>24.194103776808085</c:v>
                </c:pt>
                <c:pt idx="204">
                  <c:v>24.192450844412548</c:v>
                </c:pt>
                <c:pt idx="205">
                  <c:v>24.190807252946957</c:v>
                </c:pt>
                <c:pt idx="206">
                  <c:v>24.189172718756698</c:v>
                </c:pt>
                <c:pt idx="207">
                  <c:v>24.187547051383497</c:v>
                </c:pt>
                <c:pt idx="208">
                  <c:v>24.185930195923945</c:v>
                </c:pt>
                <c:pt idx="209">
                  <c:v>24.184322034255889</c:v>
                </c:pt>
                <c:pt idx="210">
                  <c:v>24.182722516892859</c:v>
                </c:pt>
                <c:pt idx="211">
                  <c:v>24.18113146796037</c:v>
                </c:pt>
                <c:pt idx="212">
                  <c:v>24.179548652261129</c:v>
                </c:pt>
                <c:pt idx="213">
                  <c:v>24.177974159984331</c:v>
                </c:pt>
                <c:pt idx="214">
                  <c:v>24.176407825606532</c:v>
                </c:pt>
                <c:pt idx="215">
                  <c:v>24.174849550712697</c:v>
                </c:pt>
                <c:pt idx="216">
                  <c:v>24.17241630399009</c:v>
                </c:pt>
                <c:pt idx="217">
                  <c:v>24.169994040236599</c:v>
                </c:pt>
                <c:pt idx="218">
                  <c:v>24.16758284947306</c:v>
                </c:pt>
                <c:pt idx="219">
                  <c:v>24.165182565659137</c:v>
                </c:pt>
                <c:pt idx="220">
                  <c:v>24.162793155113036</c:v>
                </c:pt>
                <c:pt idx="221">
                  <c:v>24.160414708211462</c:v>
                </c:pt>
                <c:pt idx="222">
                  <c:v>24.158047062002822</c:v>
                </c:pt>
                <c:pt idx="223">
                  <c:v>24.155690307032351</c:v>
                </c:pt>
                <c:pt idx="224">
                  <c:v>24.153344280555977</c:v>
                </c:pt>
                <c:pt idx="225">
                  <c:v>24.151009073364932</c:v>
                </c:pt>
                <c:pt idx="226">
                  <c:v>24.148684652333134</c:v>
                </c:pt>
                <c:pt idx="227">
                  <c:v>24.146370852401038</c:v>
                </c:pt>
                <c:pt idx="228">
                  <c:v>24.144067635324372</c:v>
                </c:pt>
                <c:pt idx="229">
                  <c:v>24.141775094927858</c:v>
                </c:pt>
                <c:pt idx="230">
                  <c:v>24.139493069131291</c:v>
                </c:pt>
                <c:pt idx="231">
                  <c:v>24.137221585967808</c:v>
                </c:pt>
                <c:pt idx="232">
                  <c:v>24.134960673554563</c:v>
                </c:pt>
                <c:pt idx="233">
                  <c:v>24.132710233424074</c:v>
                </c:pt>
                <c:pt idx="234">
                  <c:v>24.130470230527298</c:v>
                </c:pt>
                <c:pt idx="235">
                  <c:v>24.128240632481738</c:v>
                </c:pt>
                <c:pt idx="236">
                  <c:v>24.126021336045966</c:v>
                </c:pt>
                <c:pt idx="237">
                  <c:v>24.123812372410779</c:v>
                </c:pt>
                <c:pt idx="238">
                  <c:v>24.121613772827832</c:v>
                </c:pt>
                <c:pt idx="239">
                  <c:v>24.119425371123889</c:v>
                </c:pt>
                <c:pt idx="240">
                  <c:v>24.117247264563236</c:v>
                </c:pt>
                <c:pt idx="241">
                  <c:v>24.115079416343626</c:v>
                </c:pt>
                <c:pt idx="242">
                  <c:v>24.11292166316133</c:v>
                </c:pt>
                <c:pt idx="243">
                  <c:v>24.110774036703422</c:v>
                </c:pt>
                <c:pt idx="244">
                  <c:v>24.108636568687285</c:v>
                </c:pt>
                <c:pt idx="245">
                  <c:v>24.106509159377616</c:v>
                </c:pt>
                <c:pt idx="246">
                  <c:v>24.104391774917211</c:v>
                </c:pt>
                <c:pt idx="247">
                  <c:v>24.102284318240159</c:v>
                </c:pt>
                <c:pt idx="248">
                  <c:v>24.100186753249783</c:v>
                </c:pt>
                <c:pt idx="249">
                  <c:v>24.098099175293431</c:v>
                </c:pt>
                <c:pt idx="250">
                  <c:v>24.096021553081723</c:v>
                </c:pt>
                <c:pt idx="251">
                  <c:v>24.093953721614042</c:v>
                </c:pt>
                <c:pt idx="252">
                  <c:v>24.091895713003026</c:v>
                </c:pt>
                <c:pt idx="253">
                  <c:v>24.089847493767721</c:v>
                </c:pt>
                <c:pt idx="254">
                  <c:v>24.087809096134755</c:v>
                </c:pt>
                <c:pt idx="255">
                  <c:v>24.085780292208788</c:v>
                </c:pt>
                <c:pt idx="256">
                  <c:v>24.083761177625746</c:v>
                </c:pt>
                <c:pt idx="257">
                  <c:v>24.081751719142638</c:v>
                </c:pt>
                <c:pt idx="258">
                  <c:v>24.079751883572133</c:v>
                </c:pt>
                <c:pt idx="259">
                  <c:v>24.077761701080735</c:v>
                </c:pt>
                <c:pt idx="260">
                  <c:v>24.075781140901167</c:v>
                </c:pt>
                <c:pt idx="261">
                  <c:v>24.073810038998872</c:v>
                </c:pt>
                <c:pt idx="262">
                  <c:v>24.071848428082813</c:v>
                </c:pt>
                <c:pt idx="263">
                  <c:v>24.069896277591855</c:v>
                </c:pt>
                <c:pt idx="264">
                  <c:v>24.067953550301024</c:v>
                </c:pt>
                <c:pt idx="265">
                  <c:v>24.066020215760027</c:v>
                </c:pt>
                <c:pt idx="266">
                  <c:v>24.064096241381044</c:v>
                </c:pt>
                <c:pt idx="267">
                  <c:v>24.06218153140675</c:v>
                </c:pt>
                <c:pt idx="268">
                  <c:v>24.060276116714963</c:v>
                </c:pt>
                <c:pt idx="269">
                  <c:v>24.058380093697107</c:v>
                </c:pt>
                <c:pt idx="270">
                  <c:v>24.056493172673438</c:v>
                </c:pt>
                <c:pt idx="271">
                  <c:v>24.054615513413196</c:v>
                </c:pt>
                <c:pt idx="272">
                  <c:v>24.052746957213905</c:v>
                </c:pt>
                <c:pt idx="273">
                  <c:v>24.050887598493407</c:v>
                </c:pt>
                <c:pt idx="274">
                  <c:v>24.049037341960329</c:v>
                </c:pt>
                <c:pt idx="275">
                  <c:v>24.047196221060123</c:v>
                </c:pt>
                <c:pt idx="276">
                  <c:v>24.045364009960331</c:v>
                </c:pt>
                <c:pt idx="277">
                  <c:v>24.043540868760413</c:v>
                </c:pt>
                <c:pt idx="278">
                  <c:v>24.041726639176872</c:v>
                </c:pt>
                <c:pt idx="279">
                  <c:v>24.039921481276778</c:v>
                </c:pt>
                <c:pt idx="280">
                  <c:v>24.038125171450602</c:v>
                </c:pt>
                <c:pt idx="281">
                  <c:v>24.036337739131646</c:v>
                </c:pt>
                <c:pt idx="282">
                  <c:v>24.034559219910104</c:v>
                </c:pt>
                <c:pt idx="283">
                  <c:v>24.032789451504311</c:v>
                </c:pt>
                <c:pt idx="284">
                  <c:v>24.031028467539198</c:v>
                </c:pt>
                <c:pt idx="285">
                  <c:v>24.029276173137951</c:v>
                </c:pt>
                <c:pt idx="286">
                  <c:v>24.027532663147582</c:v>
                </c:pt>
                <c:pt idx="287">
                  <c:v>24.025797842669661</c:v>
                </c:pt>
                <c:pt idx="288">
                  <c:v>24.024071680066431</c:v>
                </c:pt>
                <c:pt idx="289">
                  <c:v>24.022354143734468</c:v>
                </c:pt>
                <c:pt idx="290">
                  <c:v>24.020645204052176</c:v>
                </c:pt>
                <c:pt idx="291">
                  <c:v>24.018944825524287</c:v>
                </c:pt>
                <c:pt idx="292">
                  <c:v>24.01725297849368</c:v>
                </c:pt>
                <c:pt idx="293">
                  <c:v>24.015569568079538</c:v>
                </c:pt>
                <c:pt idx="294">
                  <c:v>24.013894689088843</c:v>
                </c:pt>
                <c:pt idx="295">
                  <c:v>24.012228183422042</c:v>
                </c:pt>
                <c:pt idx="296">
                  <c:v>24.010570082706831</c:v>
                </c:pt>
                <c:pt idx="297">
                  <c:v>24.008920418601942</c:v>
                </c:pt>
                <c:pt idx="298">
                  <c:v>24.00727903313755</c:v>
                </c:pt>
                <c:pt idx="299">
                  <c:v>24.005645958097332</c:v>
                </c:pt>
                <c:pt idx="300">
                  <c:v>24.004021162137512</c:v>
                </c:pt>
                <c:pt idx="301">
                  <c:v>24.002404677224526</c:v>
                </c:pt>
                <c:pt idx="302">
                  <c:v>24.000796345738905</c:v>
                </c:pt>
                <c:pt idx="303">
                  <c:v>23.999196263001668</c:v>
                </c:pt>
                <c:pt idx="304">
                  <c:v>23.99760439979632</c:v>
                </c:pt>
                <c:pt idx="305">
                  <c:v>23.99602059507561</c:v>
                </c:pt>
                <c:pt idx="306">
                  <c:v>23.994444882947388</c:v>
                </c:pt>
                <c:pt idx="307">
                  <c:v>23.992877169295198</c:v>
                </c:pt>
                <c:pt idx="308">
                  <c:v>23.99131761464394</c:v>
                </c:pt>
                <c:pt idx="309">
                  <c:v>23.989765994885005</c:v>
                </c:pt>
                <c:pt idx="310">
                  <c:v>23.988222344076632</c:v>
                </c:pt>
                <c:pt idx="311">
                  <c:v>23.986686568040316</c:v>
                </c:pt>
                <c:pt idx="312">
                  <c:v>23.985158763919266</c:v>
                </c:pt>
                <c:pt idx="313">
                  <c:v>23.983638770731243</c:v>
                </c:pt>
                <c:pt idx="314">
                  <c:v>23.982126685498095</c:v>
                </c:pt>
                <c:pt idx="315">
                  <c:v>23.980622413850067</c:v>
                </c:pt>
                <c:pt idx="316">
                  <c:v>23.979125861402359</c:v>
                </c:pt>
                <c:pt idx="317">
                  <c:v>23.977637060139635</c:v>
                </c:pt>
                <c:pt idx="318">
                  <c:v>23.976156041984446</c:v>
                </c:pt>
                <c:pt idx="319">
                  <c:v>23.97468271240627</c:v>
                </c:pt>
                <c:pt idx="320">
                  <c:v>23.973217104912923</c:v>
                </c:pt>
                <c:pt idx="321">
                  <c:v>23.971758995189806</c:v>
                </c:pt>
                <c:pt idx="322">
                  <c:v>23.970308607908894</c:v>
                </c:pt>
                <c:pt idx="323">
                  <c:v>23.968865718672888</c:v>
                </c:pt>
                <c:pt idx="324">
                  <c:v>23.967430360765569</c:v>
                </c:pt>
                <c:pt idx="325">
                  <c:v>23.966002502598723</c:v>
                </c:pt>
                <c:pt idx="326">
                  <c:v>23.964582049414933</c:v>
                </c:pt>
                <c:pt idx="327">
                  <c:v>23.963169096036278</c:v>
                </c:pt>
                <c:pt idx="328">
                  <c:v>23.961763547771973</c:v>
                </c:pt>
                <c:pt idx="329">
                  <c:v>23.960365373174291</c:v>
                </c:pt>
                <c:pt idx="330">
                  <c:v>23.958974540890527</c:v>
                </c:pt>
                <c:pt idx="331">
                  <c:v>23.957591019680514</c:v>
                </c:pt>
                <c:pt idx="332">
                  <c:v>23.956214778390873</c:v>
                </c:pt>
                <c:pt idx="333">
                  <c:v>23.954845785923844</c:v>
                </c:pt>
                <c:pt idx="334">
                  <c:v>23.953484075963498</c:v>
                </c:pt>
                <c:pt idx="335">
                  <c:v>23.952129552749895</c:v>
                </c:pt>
                <c:pt idx="336">
                  <c:v>23.950782120552464</c:v>
                </c:pt>
                <c:pt idx="337">
                  <c:v>23.949441813072841</c:v>
                </c:pt>
                <c:pt idx="338">
                  <c:v>23.94810859931831</c:v>
                </c:pt>
                <c:pt idx="339">
                  <c:v>23.946782513036588</c:v>
                </c:pt>
                <c:pt idx="340">
                  <c:v>23.945463330797139</c:v>
                </c:pt>
                <c:pt idx="341">
                  <c:v>23.944151149570835</c:v>
                </c:pt>
                <c:pt idx="342">
                  <c:v>23.94284593851436</c:v>
                </c:pt>
                <c:pt idx="343">
                  <c:v>23.941547730011976</c:v>
                </c:pt>
                <c:pt idx="344">
                  <c:v>23.940256367057362</c:v>
                </c:pt>
                <c:pt idx="345">
                  <c:v>23.938971945375556</c:v>
                </c:pt>
                <c:pt idx="346">
                  <c:v>23.937694371280848</c:v>
                </c:pt>
                <c:pt idx="347">
                  <c:v>23.936423678869886</c:v>
                </c:pt>
                <c:pt idx="348">
                  <c:v>23.93515970983054</c:v>
                </c:pt>
                <c:pt idx="349">
                  <c:v>23.933902495307443</c:v>
                </c:pt>
                <c:pt idx="350">
                  <c:v>23.932652006189514</c:v>
                </c:pt>
                <c:pt idx="351">
                  <c:v>23.93140821195982</c:v>
                </c:pt>
                <c:pt idx="352">
                  <c:v>23.930171018987227</c:v>
                </c:pt>
                <c:pt idx="353">
                  <c:v>23.928940459944187</c:v>
                </c:pt>
                <c:pt idx="354">
                  <c:v>23.927716504335613</c:v>
                </c:pt>
                <c:pt idx="355">
                  <c:v>23.926499186154203</c:v>
                </c:pt>
                <c:pt idx="356">
                  <c:v>23.925288345713902</c:v>
                </c:pt>
                <c:pt idx="357">
                  <c:v>23.924084081411262</c:v>
                </c:pt>
                <c:pt idx="358">
                  <c:v>23.922886296657531</c:v>
                </c:pt>
                <c:pt idx="359">
                  <c:v>23.921694962123922</c:v>
                </c:pt>
                <c:pt idx="360">
                  <c:v>23.920510047067427</c:v>
                </c:pt>
                <c:pt idx="361">
                  <c:v>23.919331585185564</c:v>
                </c:pt>
                <c:pt idx="362">
                  <c:v>23.918159353541174</c:v>
                </c:pt>
                <c:pt idx="363">
                  <c:v>23.9169935120219</c:v>
                </c:pt>
                <c:pt idx="364">
                  <c:v>23.91583396795091</c:v>
                </c:pt>
                <c:pt idx="365">
                  <c:v>23.914680624683303</c:v>
                </c:pt>
                <c:pt idx="366">
                  <c:v>23.913533578955679</c:v>
                </c:pt>
                <c:pt idx="367">
                  <c:v>23.912392736762854</c:v>
                </c:pt>
                <c:pt idx="368">
                  <c:v>23.911258067164358</c:v>
                </c:pt>
                <c:pt idx="369">
                  <c:v>23.910129603543005</c:v>
                </c:pt>
                <c:pt idx="370">
                  <c:v>23.90900718722586</c:v>
                </c:pt>
                <c:pt idx="371">
                  <c:v>23.907890848872174</c:v>
                </c:pt>
                <c:pt idx="372">
                  <c:v>23.906780558555869</c:v>
                </c:pt>
                <c:pt idx="373">
                  <c:v>23.905676286315614</c:v>
                </c:pt>
                <c:pt idx="374">
                  <c:v>23.904578062752009</c:v>
                </c:pt>
                <c:pt idx="375">
                  <c:v>23.903485793455417</c:v>
                </c:pt>
                <c:pt idx="376">
                  <c:v>23.902399319576368</c:v>
                </c:pt>
                <c:pt idx="377">
                  <c:v>23.901318800239924</c:v>
                </c:pt>
                <c:pt idx="378">
                  <c:v>23.900244077656531</c:v>
                </c:pt>
                <c:pt idx="379">
                  <c:v>23.899175246438887</c:v>
                </c:pt>
                <c:pt idx="380">
                  <c:v>23.898112213069687</c:v>
                </c:pt>
                <c:pt idx="381">
                  <c:v>23.897054880402834</c:v>
                </c:pt>
                <c:pt idx="382">
                  <c:v>23.896003344305218</c:v>
                </c:pt>
                <c:pt idx="383">
                  <c:v>23.894957510116427</c:v>
                </c:pt>
                <c:pt idx="384">
                  <c:v>23.893917346268612</c:v>
                </c:pt>
                <c:pt idx="385">
                  <c:v>23.892882885434073</c:v>
                </c:pt>
                <c:pt idx="386">
                  <c:v>23.891854031644147</c:v>
                </c:pt>
                <c:pt idx="387">
                  <c:v>23.890830753176385</c:v>
                </c:pt>
                <c:pt idx="388">
                  <c:v>23.889812955178805</c:v>
                </c:pt>
                <c:pt idx="389">
                  <c:v>23.888800604724864</c:v>
                </c:pt>
                <c:pt idx="390">
                  <c:v>23.887793797383626</c:v>
                </c:pt>
                <c:pt idx="391">
                  <c:v>23.886792438212662</c:v>
                </c:pt>
                <c:pt idx="392">
                  <c:v>23.885796495290151</c:v>
                </c:pt>
                <c:pt idx="393">
                  <c:v>23.884805873527355</c:v>
                </c:pt>
                <c:pt idx="394">
                  <c:v>23.883820667081999</c:v>
                </c:pt>
                <c:pt idx="395">
                  <c:v>23.882840717738368</c:v>
                </c:pt>
                <c:pt idx="396">
                  <c:v>23.881866119640335</c:v>
                </c:pt>
                <c:pt idx="397">
                  <c:v>23.880896841839657</c:v>
                </c:pt>
                <c:pt idx="398">
                  <c:v>23.879932660768031</c:v>
                </c:pt>
                <c:pt idx="399">
                  <c:v>23.878973735788119</c:v>
                </c:pt>
                <c:pt idx="400">
                  <c:v>23.878019969467488</c:v>
                </c:pt>
                <c:pt idx="401">
                  <c:v>23.87707133068692</c:v>
                </c:pt>
                <c:pt idx="402">
                  <c:v>23.876127788211555</c:v>
                </c:pt>
                <c:pt idx="403">
                  <c:v>23.875189307452644</c:v>
                </c:pt>
                <c:pt idx="404">
                  <c:v>23.874255921083385</c:v>
                </c:pt>
                <c:pt idx="405">
                  <c:v>23.873327532254212</c:v>
                </c:pt>
                <c:pt idx="406">
                  <c:v>23.872404045061778</c:v>
                </c:pt>
                <c:pt idx="407">
                  <c:v>23.871485425516624</c:v>
                </c:pt>
                <c:pt idx="408">
                  <c:v>23.8705717677996</c:v>
                </c:pt>
                <c:pt idx="409">
                  <c:v>23.869662912669749</c:v>
                </c:pt>
                <c:pt idx="410">
                  <c:v>23.868758953120128</c:v>
                </c:pt>
                <c:pt idx="411">
                  <c:v>23.867859856966295</c:v>
                </c:pt>
                <c:pt idx="412">
                  <c:v>23.866965526826313</c:v>
                </c:pt>
                <c:pt idx="413">
                  <c:v>23.866075865268733</c:v>
                </c:pt>
                <c:pt idx="414">
                  <c:v>23.865190903992854</c:v>
                </c:pt>
                <c:pt idx="415">
                  <c:v>23.86431060749883</c:v>
                </c:pt>
                <c:pt idx="416">
                  <c:v>23.863435007321971</c:v>
                </c:pt>
                <c:pt idx="417">
                  <c:v>23.862564005760106</c:v>
                </c:pt>
                <c:pt idx="418">
                  <c:v>23.86169744199216</c:v>
                </c:pt>
                <c:pt idx="419">
                  <c:v>23.860835472425077</c:v>
                </c:pt>
                <c:pt idx="420">
                  <c:v>23.859977937092271</c:v>
                </c:pt>
                <c:pt idx="421">
                  <c:v>23.859124865121565</c:v>
                </c:pt>
                <c:pt idx="422">
                  <c:v>23.858276286529431</c:v>
                </c:pt>
                <c:pt idx="423">
                  <c:v>23.857432039184204</c:v>
                </c:pt>
                <c:pt idx="424">
                  <c:v>23.85659215299064</c:v>
                </c:pt>
                <c:pt idx="425">
                  <c:v>23.855756656836995</c:v>
                </c:pt>
                <c:pt idx="426">
                  <c:v>23.854925390410617</c:v>
                </c:pt>
                <c:pt idx="427">
                  <c:v>23.854098382494538</c:v>
                </c:pt>
                <c:pt idx="428">
                  <c:v>23.853275661808748</c:v>
                </c:pt>
                <c:pt idx="429">
                  <c:v>23.85245713092246</c:v>
                </c:pt>
                <c:pt idx="430">
                  <c:v>23.851642819400467</c:v>
                </c:pt>
                <c:pt idx="431">
                  <c:v>23.850832565812393</c:v>
                </c:pt>
                <c:pt idx="432">
                  <c:v>23.850026334870869</c:v>
                </c:pt>
                <c:pt idx="433">
                  <c:v>23.849224156215186</c:v>
                </c:pt>
                <c:pt idx="434">
                  <c:v>23.848426122518557</c:v>
                </c:pt>
                <c:pt idx="435">
                  <c:v>23.847632009419204</c:v>
                </c:pt>
                <c:pt idx="436">
                  <c:v>23.846841844718501</c:v>
                </c:pt>
                <c:pt idx="437">
                  <c:v>23.84605565893489</c:v>
                </c:pt>
                <c:pt idx="438">
                  <c:v>23.845273226854314</c:v>
                </c:pt>
                <c:pt idx="439">
                  <c:v>23.844494705098342</c:v>
                </c:pt>
                <c:pt idx="440">
                  <c:v>23.843719994597357</c:v>
                </c:pt>
                <c:pt idx="441">
                  <c:v>23.842949061976498</c:v>
                </c:pt>
                <c:pt idx="442">
                  <c:v>23.84218187293181</c:v>
                </c:pt>
                <c:pt idx="443">
                  <c:v>23.84141839311911</c:v>
                </c:pt>
                <c:pt idx="444">
                  <c:v>23.840658588154849</c:v>
                </c:pt>
                <c:pt idx="445">
                  <c:v>23.839902423607505</c:v>
                </c:pt>
                <c:pt idx="446">
                  <c:v>23.839149864989924</c:v>
                </c:pt>
                <c:pt idx="447">
                  <c:v>23.838400814751235</c:v>
                </c:pt>
                <c:pt idx="448">
                  <c:v>23.837655364366309</c:v>
                </c:pt>
                <c:pt idx="449">
                  <c:v>23.836913416206524</c:v>
                </c:pt>
                <c:pt idx="450">
                  <c:v>23.836174935626087</c:v>
                </c:pt>
                <c:pt idx="451">
                  <c:v>23.835439951811921</c:v>
                </c:pt>
                <c:pt idx="452">
                  <c:v>23.834708302336999</c:v>
                </c:pt>
                <c:pt idx="453">
                  <c:v>23.833980016278499</c:v>
                </c:pt>
                <c:pt idx="454">
                  <c:v>23.833255058764038</c:v>
                </c:pt>
                <c:pt idx="455">
                  <c:v>23.832533331808815</c:v>
                </c:pt>
                <c:pt idx="456">
                  <c:v>23.831814926353754</c:v>
                </c:pt>
                <c:pt idx="457">
                  <c:v>23.831099808003117</c:v>
                </c:pt>
                <c:pt idx="458">
                  <c:v>23.830387750745995</c:v>
                </c:pt>
                <c:pt idx="459">
                  <c:v>23.829678909748953</c:v>
                </c:pt>
                <c:pt idx="460">
                  <c:v>23.828973184748993</c:v>
                </c:pt>
                <c:pt idx="461">
                  <c:v>23.828270541596826</c:v>
                </c:pt>
                <c:pt idx="462">
                  <c:v>23.827570942814116</c:v>
                </c:pt>
                <c:pt idx="463">
                  <c:v>23.826874417047371</c:v>
                </c:pt>
                <c:pt idx="464">
                  <c:v>23.826180800646618</c:v>
                </c:pt>
                <c:pt idx="465">
                  <c:v>23.825490185040678</c:v>
                </c:pt>
                <c:pt idx="466">
                  <c:v>23.824802406386944</c:v>
                </c:pt>
                <c:pt idx="467">
                  <c:v>23.824117429086158</c:v>
                </c:pt>
                <c:pt idx="468">
                  <c:v>23.823435342613372</c:v>
                </c:pt>
                <c:pt idx="469">
                  <c:v>23.822756047374373</c:v>
                </c:pt>
                <c:pt idx="470">
                  <c:v>23.822079443714422</c:v>
                </c:pt>
                <c:pt idx="471">
                  <c:v>23.821405620868376</c:v>
                </c:pt>
                <c:pt idx="472">
                  <c:v>23.820734479001743</c:v>
                </c:pt>
                <c:pt idx="473">
                  <c:v>23.820065981168455</c:v>
                </c:pt>
                <c:pt idx="474">
                  <c:v>23.819400091063926</c:v>
                </c:pt>
                <c:pt idx="475">
                  <c:v>23.818736706954823</c:v>
                </c:pt>
                <c:pt idx="476">
                  <c:v>23.818075981897493</c:v>
                </c:pt>
                <c:pt idx="477">
                  <c:v>23.817417624823246</c:v>
                </c:pt>
                <c:pt idx="478">
                  <c:v>23.816761787588856</c:v>
                </c:pt>
                <c:pt idx="479">
                  <c:v>23.816108306186855</c:v>
                </c:pt>
                <c:pt idx="480">
                  <c:v>23.815457205376294</c:v>
                </c:pt>
                <c:pt idx="481">
                  <c:v>23.814808510510023</c:v>
                </c:pt>
                <c:pt idx="482">
                  <c:v>23.814162118627618</c:v>
                </c:pt>
                <c:pt idx="483">
                  <c:v>23.81351805554155</c:v>
                </c:pt>
                <c:pt idx="484">
                  <c:v>23.812876155005856</c:v>
                </c:pt>
                <c:pt idx="485">
                  <c:v>23.812236505391443</c:v>
                </c:pt>
                <c:pt idx="486">
                  <c:v>23.811599003736514</c:v>
                </c:pt>
                <c:pt idx="487">
                  <c:v>23.810963546907075</c:v>
                </c:pt>
                <c:pt idx="488">
                  <c:v>23.810330096043369</c:v>
                </c:pt>
                <c:pt idx="489">
                  <c:v>23.809698737332521</c:v>
                </c:pt>
                <c:pt idx="490">
                  <c:v>23.809069367895333</c:v>
                </c:pt>
                <c:pt idx="491">
                  <c:v>23.808441947634986</c:v>
                </c:pt>
                <c:pt idx="492">
                  <c:v>23.807816436278319</c:v>
                </c:pt>
                <c:pt idx="493">
                  <c:v>23.80719279337081</c:v>
                </c:pt>
                <c:pt idx="494">
                  <c:v>23.80657091530486</c:v>
                </c:pt>
                <c:pt idx="495">
                  <c:v>23.805950887146746</c:v>
                </c:pt>
                <c:pt idx="496">
                  <c:v>23.805332604922071</c:v>
                </c:pt>
                <c:pt idx="497">
                  <c:v>23.804716091130246</c:v>
                </c:pt>
                <c:pt idx="498">
                  <c:v>23.804101177157492</c:v>
                </c:pt>
                <c:pt idx="499">
                  <c:v>23.803487948889657</c:v>
                </c:pt>
                <c:pt idx="500">
                  <c:v>23.802876301106355</c:v>
                </c:pt>
                <c:pt idx="501">
                  <c:v>23.802266128464257</c:v>
                </c:pt>
                <c:pt idx="502">
                  <c:v>23.80165745349187</c:v>
                </c:pt>
                <c:pt idx="503">
                  <c:v>23.801050169909416</c:v>
                </c:pt>
                <c:pt idx="504">
                  <c:v>23.800444362237002</c:v>
                </c:pt>
                <c:pt idx="505">
                  <c:v>23.799839925341583</c:v>
                </c:pt>
                <c:pt idx="506">
                  <c:v>23.799236754012888</c:v>
                </c:pt>
                <c:pt idx="507">
                  <c:v>23.798634995467463</c:v>
                </c:pt>
                <c:pt idx="508">
                  <c:v>23.798034417236479</c:v>
                </c:pt>
                <c:pt idx="509">
                  <c:v>23.797435040734054</c:v>
                </c:pt>
                <c:pt idx="510">
                  <c:v>23.796836760869002</c:v>
                </c:pt>
                <c:pt idx="511">
                  <c:v>23.796239661411317</c:v>
                </c:pt>
                <c:pt idx="512">
                  <c:v>23.795643637382362</c:v>
                </c:pt>
                <c:pt idx="513">
                  <c:v>23.79504864751771</c:v>
                </c:pt>
                <c:pt idx="514">
                  <c:v>23.794454648664008</c:v>
                </c:pt>
                <c:pt idx="515">
                  <c:v>23.793861599912145</c:v>
                </c:pt>
                <c:pt idx="516">
                  <c:v>23.793269459892485</c:v>
                </c:pt>
                <c:pt idx="517">
                  <c:v>23.792678188152124</c:v>
                </c:pt>
                <c:pt idx="518">
                  <c:v>23.792087806069421</c:v>
                </c:pt>
                <c:pt idx="519">
                  <c:v>23.791498146561629</c:v>
                </c:pt>
                <c:pt idx="520">
                  <c:v>23.790909233066216</c:v>
                </c:pt>
                <c:pt idx="521">
                  <c:v>23.790321025891174</c:v>
                </c:pt>
                <c:pt idx="522">
                  <c:v>23.789733485878539</c:v>
                </c:pt>
                <c:pt idx="523">
                  <c:v>23.78914651153416</c:v>
                </c:pt>
                <c:pt idx="524">
                  <c:v>23.788560254341942</c:v>
                </c:pt>
                <c:pt idx="525">
                  <c:v>23.787974424055786</c:v>
                </c:pt>
                <c:pt idx="526">
                  <c:v>23.787389110742179</c:v>
                </c:pt>
                <c:pt idx="527">
                  <c:v>23.786804342481389</c:v>
                </c:pt>
                <c:pt idx="528">
                  <c:v>23.78621995768836</c:v>
                </c:pt>
                <c:pt idx="529">
                  <c:v>23.785636049650606</c:v>
                </c:pt>
                <c:pt idx="530">
                  <c:v>23.78505246067634</c:v>
                </c:pt>
                <c:pt idx="531">
                  <c:v>23.784469223252476</c:v>
                </c:pt>
                <c:pt idx="532">
                  <c:v>23.783886391856669</c:v>
                </c:pt>
                <c:pt idx="533">
                  <c:v>23.783303772857494</c:v>
                </c:pt>
                <c:pt idx="534">
                  <c:v>23.782721487381085</c:v>
                </c:pt>
                <c:pt idx="535">
                  <c:v>23.782139449543259</c:v>
                </c:pt>
                <c:pt idx="536">
                  <c:v>23.781557702173266</c:v>
                </c:pt>
                <c:pt idx="537">
                  <c:v>23.78097610045884</c:v>
                </c:pt>
                <c:pt idx="538">
                  <c:v>23.780394690829024</c:v>
                </c:pt>
                <c:pt idx="539">
                  <c:v>23.779813461472131</c:v>
                </c:pt>
                <c:pt idx="540">
                  <c:v>23.779232337790535</c:v>
                </c:pt>
                <c:pt idx="541">
                  <c:v>23.778651375824079</c:v>
                </c:pt>
                <c:pt idx="542">
                  <c:v>23.778070697394</c:v>
                </c:pt>
                <c:pt idx="543">
                  <c:v>23.777490110741699</c:v>
                </c:pt>
                <c:pt idx="544">
                  <c:v>23.776909743991318</c:v>
                </c:pt>
                <c:pt idx="545">
                  <c:v>23.776329712455226</c:v>
                </c:pt>
                <c:pt idx="546">
                  <c:v>23.775749904256593</c:v>
                </c:pt>
                <c:pt idx="547">
                  <c:v>23.775170264113743</c:v>
                </c:pt>
                <c:pt idx="548">
                  <c:v>23.774590799310129</c:v>
                </c:pt>
                <c:pt idx="549">
                  <c:v>23.774011801708966</c:v>
                </c:pt>
                <c:pt idx="550">
                  <c:v>23.773433207644977</c:v>
                </c:pt>
                <c:pt idx="551">
                  <c:v>23.772855081417067</c:v>
                </c:pt>
                <c:pt idx="552">
                  <c:v>23.772277486837691</c:v>
                </c:pt>
                <c:pt idx="553">
                  <c:v>23.771700362155659</c:v>
                </c:pt>
                <c:pt idx="554">
                  <c:v>23.771123708716349</c:v>
                </c:pt>
                <c:pt idx="555">
                  <c:v>23.770547465208903</c:v>
                </c:pt>
                <c:pt idx="556">
                  <c:v>23.769971759159347</c:v>
                </c:pt>
                <c:pt idx="557">
                  <c:v>23.769396529700519</c:v>
                </c:pt>
                <c:pt idx="558">
                  <c:v>23.768821779089997</c:v>
                </c:pt>
                <c:pt idx="559">
                  <c:v>23.76824750980342</c:v>
                </c:pt>
                <c:pt idx="560">
                  <c:v>23.767673661609869</c:v>
                </c:pt>
                <c:pt idx="561">
                  <c:v>23.767100300127339</c:v>
                </c:pt>
                <c:pt idx="562">
                  <c:v>23.76652742817058</c:v>
                </c:pt>
                <c:pt idx="563">
                  <c:v>23.765955111464102</c:v>
                </c:pt>
                <c:pt idx="564">
                  <c:v>23.765383290040827</c:v>
                </c:pt>
                <c:pt idx="565">
                  <c:v>23.764811903962332</c:v>
                </c:pt>
                <c:pt idx="566">
                  <c:v>23.764241081879245</c:v>
                </c:pt>
                <c:pt idx="567">
                  <c:v>23.763670763833709</c:v>
                </c:pt>
                <c:pt idx="568">
                  <c:v>23.763100952699489</c:v>
                </c:pt>
                <c:pt idx="569">
                  <c:v>23.762531651343654</c:v>
                </c:pt>
                <c:pt idx="570">
                  <c:v>23.761962862656794</c:v>
                </c:pt>
                <c:pt idx="571">
                  <c:v>23.761394590224921</c:v>
                </c:pt>
                <c:pt idx="572">
                  <c:v>23.760826899241348</c:v>
                </c:pt>
                <c:pt idx="573">
                  <c:v>23.760259729892443</c:v>
                </c:pt>
                <c:pt idx="574">
                  <c:v>23.75969295888823</c:v>
                </c:pt>
                <c:pt idx="575">
                  <c:v>23.759126715651028</c:v>
                </c:pt>
                <c:pt idx="576">
                  <c:v>23.758561003271154</c:v>
                </c:pt>
                <c:pt idx="577">
                  <c:v>23.757995824868672</c:v>
                </c:pt>
                <c:pt idx="578">
                  <c:v>23.757431246425348</c:v>
                </c:pt>
                <c:pt idx="579">
                  <c:v>23.756867145362843</c:v>
                </c:pt>
                <c:pt idx="580">
                  <c:v>23.756303650438095</c:v>
                </c:pt>
                <c:pt idx="581">
                  <c:v>23.755740638991895</c:v>
                </c:pt>
                <c:pt idx="582">
                  <c:v>23.755178303185023</c:v>
                </c:pt>
                <c:pt idx="583">
                  <c:v>23.754616456145733</c:v>
                </c:pt>
                <c:pt idx="584">
                  <c:v>23.754055101374068</c:v>
                </c:pt>
                <c:pt idx="585">
                  <c:v>23.753494430785132</c:v>
                </c:pt>
                <c:pt idx="586">
                  <c:v>23.7529343207392</c:v>
                </c:pt>
                <c:pt idx="587">
                  <c:v>23.752374710387233</c:v>
                </c:pt>
                <c:pt idx="588">
                  <c:v>23.751815729260258</c:v>
                </c:pt>
                <c:pt idx="589">
                  <c:v>23.751257252921121</c:v>
                </c:pt>
                <c:pt idx="590">
                  <c:v>23.750699347281223</c:v>
                </c:pt>
                <c:pt idx="591">
                  <c:v>23.750142014731878</c:v>
                </c:pt>
                <c:pt idx="592">
                  <c:v>23.749585257664748</c:v>
                </c:pt>
                <c:pt idx="593">
                  <c:v>23.749029015667748</c:v>
                </c:pt>
                <c:pt idx="594">
                  <c:v>23.748473416838472</c:v>
                </c:pt>
                <c:pt idx="595">
                  <c:v>23.747918400821849</c:v>
                </c:pt>
                <c:pt idx="596">
                  <c:v>23.747363970753955</c:v>
                </c:pt>
                <c:pt idx="597">
                  <c:v>23.746810128533745</c:v>
                </c:pt>
                <c:pt idx="598">
                  <c:v>23.746256813275583</c:v>
                </c:pt>
                <c:pt idx="599">
                  <c:v>23.745704153841437</c:v>
                </c:pt>
                <c:pt idx="600">
                  <c:v>23.745152090009508</c:v>
                </c:pt>
                <c:pt idx="601">
                  <c:v>23.744600687888994</c:v>
                </c:pt>
                <c:pt idx="602">
                  <c:v>23.744049823991382</c:v>
                </c:pt>
                <c:pt idx="603">
                  <c:v>23.743499564049444</c:v>
                </c:pt>
                <c:pt idx="604">
                  <c:v>23.742949911085649</c:v>
                </c:pt>
                <c:pt idx="605">
                  <c:v>23.742400867571266</c:v>
                </c:pt>
                <c:pt idx="606">
                  <c:v>23.741852374509868</c:v>
                </c:pt>
                <c:pt idx="607">
                  <c:v>23.741304560825704</c:v>
                </c:pt>
                <c:pt idx="608">
                  <c:v>23.740757367168825</c:v>
                </c:pt>
                <c:pt idx="609">
                  <c:v>23.740210797162515</c:v>
                </c:pt>
                <c:pt idx="610">
                  <c:v>23.739664854574343</c:v>
                </c:pt>
                <c:pt idx="611">
                  <c:v>23.739119543304231</c:v>
                </c:pt>
                <c:pt idx="612">
                  <c:v>23.738574867352238</c:v>
                </c:pt>
                <c:pt idx="613">
                  <c:v>23.738030831397865</c:v>
                </c:pt>
                <c:pt idx="614">
                  <c:v>23.737487375511844</c:v>
                </c:pt>
                <c:pt idx="615">
                  <c:v>23.736944630148059</c:v>
                </c:pt>
                <c:pt idx="616">
                  <c:v>23.736402600280137</c:v>
                </c:pt>
                <c:pt idx="617">
                  <c:v>23.735861163534494</c:v>
                </c:pt>
                <c:pt idx="618">
                  <c:v>23.735320451316703</c:v>
                </c:pt>
                <c:pt idx="619">
                  <c:v>23.734780404864498</c:v>
                </c:pt>
                <c:pt idx="620">
                  <c:v>23.734241028920611</c:v>
                </c:pt>
                <c:pt idx="621">
                  <c:v>23.733702264902195</c:v>
                </c:pt>
                <c:pt idx="622">
                  <c:v>23.733164118349872</c:v>
                </c:pt>
                <c:pt idx="623">
                  <c:v>23.732626803573371</c:v>
                </c:pt>
                <c:pt idx="624">
                  <c:v>23.732090032730984</c:v>
                </c:pt>
                <c:pt idx="625">
                  <c:v>23.731553957525893</c:v>
                </c:pt>
                <c:pt idx="626">
                  <c:v>23.731018645967701</c:v>
                </c:pt>
                <c:pt idx="627">
                  <c:v>23.730484040443827</c:v>
                </c:pt>
                <c:pt idx="628">
                  <c:v>23.729950146095323</c:v>
                </c:pt>
                <c:pt idx="629">
                  <c:v>23.729416968060956</c:v>
                </c:pt>
                <c:pt idx="630">
                  <c:v>23.728884512114764</c:v>
                </c:pt>
                <c:pt idx="631">
                  <c:v>23.728352845615287</c:v>
                </c:pt>
                <c:pt idx="632">
                  <c:v>23.727821784787213</c:v>
                </c:pt>
                <c:pt idx="633">
                  <c:v>23.727291524341197</c:v>
                </c:pt>
                <c:pt idx="634">
                  <c:v>23.726761942602181</c:v>
                </c:pt>
                <c:pt idx="635">
                  <c:v>23.726233170802651</c:v>
                </c:pt>
                <c:pt idx="636">
                  <c:v>23.725705151197605</c:v>
                </c:pt>
                <c:pt idx="637">
                  <c:v>23.725177888802889</c:v>
                </c:pt>
                <c:pt idx="638">
                  <c:v>23.724651388636104</c:v>
                </c:pt>
                <c:pt idx="639">
                  <c:v>23.724125719117257</c:v>
                </c:pt>
                <c:pt idx="640">
                  <c:v>23.72360082194491</c:v>
                </c:pt>
                <c:pt idx="641">
                  <c:v>23.723076638877416</c:v>
                </c:pt>
                <c:pt idx="642">
                  <c:v>23.72255330187064</c:v>
                </c:pt>
                <c:pt idx="643">
                  <c:v>23.722030689454549</c:v>
                </c:pt>
                <c:pt idx="644">
                  <c:v>23.721508870931924</c:v>
                </c:pt>
                <c:pt idx="645">
                  <c:v>23.72098778772499</c:v>
                </c:pt>
                <c:pt idx="646">
                  <c:v>23.720467634769044</c:v>
                </c:pt>
                <c:pt idx="647">
                  <c:v>23.719948228010058</c:v>
                </c:pt>
                <c:pt idx="648">
                  <c:v>23.719429699600902</c:v>
                </c:pt>
                <c:pt idx="649">
                  <c:v>23.718911928254755</c:v>
                </c:pt>
                <c:pt idx="650">
                  <c:v>23.718394982823078</c:v>
                </c:pt>
                <c:pt idx="651">
                  <c:v>23.717878932245277</c:v>
                </c:pt>
                <c:pt idx="652">
                  <c:v>23.717363655495575</c:v>
                </c:pt>
                <c:pt idx="653">
                  <c:v>23.716849222296492</c:v>
                </c:pt>
                <c:pt idx="654">
                  <c:v>23.716335637326374</c:v>
                </c:pt>
                <c:pt idx="655">
                  <c:v>23.715822970430391</c:v>
                </c:pt>
                <c:pt idx="656">
                  <c:v>23.715311100840626</c:v>
                </c:pt>
                <c:pt idx="657">
                  <c:v>23.714800035102865</c:v>
                </c:pt>
                <c:pt idx="658">
                  <c:v>23.714289968100317</c:v>
                </c:pt>
                <c:pt idx="659">
                  <c:v>23.713780779833041</c:v>
                </c:pt>
                <c:pt idx="660">
                  <c:v>23.713272413122372</c:v>
                </c:pt>
                <c:pt idx="661">
                  <c:v>23.712765000823758</c:v>
                </c:pt>
                <c:pt idx="662">
                  <c:v>23.712258485776786</c:v>
                </c:pt>
                <c:pt idx="663">
                  <c:v>23.711752810841428</c:v>
                </c:pt>
                <c:pt idx="664">
                  <c:v>23.711247982834383</c:v>
                </c:pt>
                <c:pt idx="665">
                  <c:v>23.710744133558279</c:v>
                </c:pt>
                <c:pt idx="666">
                  <c:v>23.710241269917411</c:v>
                </c:pt>
                <c:pt idx="667">
                  <c:v>23.70973927216605</c:v>
                </c:pt>
                <c:pt idx="668">
                  <c:v>23.709238209399512</c:v>
                </c:pt>
                <c:pt idx="669">
                  <c:v>23.708738150734796</c:v>
                </c:pt>
                <c:pt idx="670">
                  <c:v>23.7082390398356</c:v>
                </c:pt>
                <c:pt idx="671">
                  <c:v>23.707740883167808</c:v>
                </c:pt>
                <c:pt idx="672">
                  <c:v>23.707243623894016</c:v>
                </c:pt>
                <c:pt idx="673">
                  <c:v>23.706747331793711</c:v>
                </c:pt>
                <c:pt idx="674">
                  <c:v>23.70625201330629</c:v>
                </c:pt>
                <c:pt idx="675">
                  <c:v>23.705757674885739</c:v>
                </c:pt>
                <c:pt idx="676">
                  <c:v>23.705264323015285</c:v>
                </c:pt>
                <c:pt idx="677">
                  <c:v>23.704771964202955</c:v>
                </c:pt>
                <c:pt idx="678">
                  <c:v>23.704280668289684</c:v>
                </c:pt>
                <c:pt idx="679">
                  <c:v>23.703790378537782</c:v>
                </c:pt>
                <c:pt idx="680">
                  <c:v>23.703301038258669</c:v>
                </c:pt>
                <c:pt idx="681">
                  <c:v>23.702812717409902</c:v>
                </c:pt>
                <c:pt idx="682">
                  <c:v>23.702325359927549</c:v>
                </c:pt>
                <c:pt idx="683">
                  <c:v>23.701839097975139</c:v>
                </c:pt>
                <c:pt idx="684">
                  <c:v>23.701353875468079</c:v>
                </c:pt>
                <c:pt idx="685">
                  <c:v>23.700869699012113</c:v>
                </c:pt>
                <c:pt idx="686">
                  <c:v>23.700386638437092</c:v>
                </c:pt>
                <c:pt idx="687">
                  <c:v>23.69990463692438</c:v>
                </c:pt>
                <c:pt idx="688">
                  <c:v>23.699423700931316</c:v>
                </c:pt>
                <c:pt idx="689">
                  <c:v>23.698943836918641</c:v>
                </c:pt>
                <c:pt idx="690">
                  <c:v>23.698464988049441</c:v>
                </c:pt>
                <c:pt idx="691">
                  <c:v>23.697987223992513</c:v>
                </c:pt>
                <c:pt idx="692">
                  <c:v>23.69751055102693</c:v>
                </c:pt>
                <c:pt idx="693">
                  <c:v>23.697034975379356</c:v>
                </c:pt>
                <c:pt idx="694">
                  <c:v>23.696560503827946</c:v>
                </c:pt>
                <c:pt idx="695">
                  <c:v>23.696087078778209</c:v>
                </c:pt>
                <c:pt idx="696">
                  <c:v>23.695614832406786</c:v>
                </c:pt>
                <c:pt idx="697">
                  <c:v>23.695143708023252</c:v>
                </c:pt>
                <c:pt idx="698">
                  <c:v>23.694673774828821</c:v>
                </c:pt>
                <c:pt idx="699">
                  <c:v>23.694204975395632</c:v>
                </c:pt>
                <c:pt idx="700">
                  <c:v>23.693737252256835</c:v>
                </c:pt>
                <c:pt idx="701">
                  <c:v>23.693270737747305</c:v>
                </c:pt>
                <c:pt idx="702">
                  <c:v>23.692805311138795</c:v>
                </c:pt>
                <c:pt idx="703">
                  <c:v>23.692341104782759</c:v>
                </c:pt>
                <c:pt idx="704">
                  <c:v>23.691877997946992</c:v>
                </c:pt>
                <c:pt idx="705">
                  <c:v>23.69141605962928</c:v>
                </c:pt>
                <c:pt idx="706">
                  <c:v>23.690955295449015</c:v>
                </c:pt>
                <c:pt idx="707">
                  <c:v>23.690495774148804</c:v>
                </c:pt>
                <c:pt idx="708">
                  <c:v>23.690037374573276</c:v>
                </c:pt>
                <c:pt idx="709">
                  <c:v>23.689580228501882</c:v>
                </c:pt>
                <c:pt idx="710">
                  <c:v>23.689124214616978</c:v>
                </c:pt>
                <c:pt idx="711">
                  <c:v>23.688669401856288</c:v>
                </c:pt>
                <c:pt idx="712">
                  <c:v>23.688215731611511</c:v>
                </c:pt>
                <c:pt idx="713">
                  <c:v>23.687763272299687</c:v>
                </c:pt>
                <c:pt idx="714">
                  <c:v>23.687312091797413</c:v>
                </c:pt>
                <c:pt idx="715">
                  <c:v>23.686862132487914</c:v>
                </c:pt>
                <c:pt idx="716">
                  <c:v>23.686413462702685</c:v>
                </c:pt>
                <c:pt idx="717">
                  <c:v>23.685965898314642</c:v>
                </c:pt>
                <c:pt idx="718">
                  <c:v>23.685519633127218</c:v>
                </c:pt>
                <c:pt idx="719">
                  <c:v>23.685074609498947</c:v>
                </c:pt>
                <c:pt idx="720">
                  <c:v>23.684630832494172</c:v>
                </c:pt>
                <c:pt idx="721">
                  <c:v>23.684188307646014</c:v>
                </c:pt>
                <c:pt idx="722">
                  <c:v>23.683747038906311</c:v>
                </c:pt>
                <c:pt idx="723">
                  <c:v>23.683306968944219</c:v>
                </c:pt>
                <c:pt idx="724">
                  <c:v>23.682868228518483</c:v>
                </c:pt>
                <c:pt idx="725">
                  <c:v>23.682430695861985</c:v>
                </c:pt>
                <c:pt idx="726">
                  <c:v>23.681994502040499</c:v>
                </c:pt>
                <c:pt idx="727">
                  <c:v>23.68155965106742</c:v>
                </c:pt>
                <c:pt idx="728">
                  <c:v>23.681125958682614</c:v>
                </c:pt>
                <c:pt idx="729">
                  <c:v>23.680693618376633</c:v>
                </c:pt>
                <c:pt idx="730">
                  <c:v>23.68026257109485</c:v>
                </c:pt>
                <c:pt idx="731">
                  <c:v>23.679832883591583</c:v>
                </c:pt>
                <c:pt idx="732">
                  <c:v>23.679404371103239</c:v>
                </c:pt>
                <c:pt idx="733">
                  <c:v>23.678977289357068</c:v>
                </c:pt>
                <c:pt idx="734">
                  <c:v>23.678551452935331</c:v>
                </c:pt>
                <c:pt idx="735">
                  <c:v>23.678126928696294</c:v>
                </c:pt>
                <c:pt idx="736">
                  <c:v>23.677703720159627</c:v>
                </c:pt>
                <c:pt idx="737">
                  <c:v>23.677281830737499</c:v>
                </c:pt>
                <c:pt idx="738">
                  <c:v>23.676861326946007</c:v>
                </c:pt>
                <c:pt idx="739">
                  <c:v>23.676442085563639</c:v>
                </c:pt>
                <c:pt idx="740">
                  <c:v>23.67602417291473</c:v>
                </c:pt>
                <c:pt idx="741">
                  <c:v>23.675607529302614</c:v>
                </c:pt>
                <c:pt idx="742">
                  <c:v>23.675192346314578</c:v>
                </c:pt>
                <c:pt idx="743">
                  <c:v>23.674778500809438</c:v>
                </c:pt>
                <c:pt idx="744">
                  <c:v>23.674365995451346</c:v>
                </c:pt>
                <c:pt idx="745">
                  <c:v>23.673954769579037</c:v>
                </c:pt>
                <c:pt idx="746">
                  <c:v>23.673544888797586</c:v>
                </c:pt>
                <c:pt idx="747">
                  <c:v>23.673136418583294</c:v>
                </c:pt>
                <c:pt idx="748">
                  <c:v>23.672729235204429</c:v>
                </c:pt>
                <c:pt idx="749">
                  <c:v>23.672323403094925</c:v>
                </c:pt>
                <c:pt idx="750">
                  <c:v>23.671918862150044</c:v>
                </c:pt>
                <c:pt idx="751">
                  <c:v>23.6715156772079</c:v>
                </c:pt>
                <c:pt idx="752">
                  <c:v>23.67111397622115</c:v>
                </c:pt>
                <c:pt idx="753">
                  <c:v>23.670713572062162</c:v>
                </c:pt>
                <c:pt idx="754">
                  <c:v>23.670314529890401</c:v>
                </c:pt>
                <c:pt idx="755">
                  <c:v>23.669916788936764</c:v>
                </c:pt>
                <c:pt idx="756">
                  <c:v>23.669520476596436</c:v>
                </c:pt>
                <c:pt idx="757">
                  <c:v>23.669125595200089</c:v>
                </c:pt>
                <c:pt idx="758">
                  <c:v>23.668732020176911</c:v>
                </c:pt>
                <c:pt idx="759">
                  <c:v>23.668339816406792</c:v>
                </c:pt>
                <c:pt idx="760">
                  <c:v>23.667948985444575</c:v>
                </c:pt>
                <c:pt idx="761">
                  <c:v>23.66755946593446</c:v>
                </c:pt>
                <c:pt idx="762">
                  <c:v>23.667171384539632</c:v>
                </c:pt>
                <c:pt idx="763">
                  <c:v>23.666784616875333</c:v>
                </c:pt>
                <c:pt idx="764">
                  <c:v>23.666399289387826</c:v>
                </c:pt>
                <c:pt idx="765">
                  <c:v>23.66601534021666</c:v>
                </c:pt>
                <c:pt idx="766">
                  <c:v>23.665632770140274</c:v>
                </c:pt>
                <c:pt idx="767">
                  <c:v>23.665251517167846</c:v>
                </c:pt>
                <c:pt idx="768">
                  <c:v>23.6648717074894</c:v>
                </c:pt>
                <c:pt idx="769">
                  <c:v>23.664493279038577</c:v>
                </c:pt>
                <c:pt idx="770">
                  <c:v>23.664116232364343</c:v>
                </c:pt>
                <c:pt idx="771">
                  <c:v>23.663740631041428</c:v>
                </c:pt>
                <c:pt idx="772">
                  <c:v>23.66336641218361</c:v>
                </c:pt>
                <c:pt idx="773">
                  <c:v>23.662993575924723</c:v>
                </c:pt>
                <c:pt idx="774">
                  <c:v>23.662622059033367</c:v>
                </c:pt>
                <c:pt idx="775">
                  <c:v>23.66225198750486</c:v>
                </c:pt>
                <c:pt idx="776">
                  <c:v>23.661883234437223</c:v>
                </c:pt>
                <c:pt idx="777">
                  <c:v>23.661515862196609</c:v>
                </c:pt>
                <c:pt idx="778">
                  <c:v>23.661149869860967</c:v>
                </c:pt>
                <c:pt idx="779">
                  <c:v>23.660785256868131</c:v>
                </c:pt>
                <c:pt idx="780">
                  <c:v>23.660422021390371</c:v>
                </c:pt>
                <c:pt idx="781">
                  <c:v>23.660060100085655</c:v>
                </c:pt>
                <c:pt idx="782">
                  <c:v>23.659699554589924</c:v>
                </c:pt>
                <c:pt idx="783">
                  <c:v>23.659340446860902</c:v>
                </c:pt>
                <c:pt idx="784">
                  <c:v>23.658982775228072</c:v>
                </c:pt>
                <c:pt idx="785">
                  <c:v>23.658626412913634</c:v>
                </c:pt>
                <c:pt idx="786">
                  <c:v>23.65827148403968</c:v>
                </c:pt>
                <c:pt idx="787">
                  <c:v>23.657917861712725</c:v>
                </c:pt>
                <c:pt idx="788">
                  <c:v>23.657565607157345</c:v>
                </c:pt>
                <c:pt idx="789">
                  <c:v>23.657214718346363</c:v>
                </c:pt>
                <c:pt idx="790">
                  <c:v>23.656865193948661</c:v>
                </c:pt>
                <c:pt idx="791">
                  <c:v>23.656516969413449</c:v>
                </c:pt>
                <c:pt idx="792">
                  <c:v>23.656170168341013</c:v>
                </c:pt>
                <c:pt idx="793">
                  <c:v>23.655824726429522</c:v>
                </c:pt>
                <c:pt idx="794">
                  <c:v>23.655480640804758</c:v>
                </c:pt>
                <c:pt idx="795">
                  <c:v>23.655137972759547</c:v>
                </c:pt>
                <c:pt idx="796">
                  <c:v>23.654796656778696</c:v>
                </c:pt>
                <c:pt idx="797">
                  <c:v>23.654456627218618</c:v>
                </c:pt>
                <c:pt idx="798">
                  <c:v>23.654117881859374</c:v>
                </c:pt>
                <c:pt idx="799">
                  <c:v>23.653780543520977</c:v>
                </c:pt>
                <c:pt idx="800">
                  <c:v>23.653444484023936</c:v>
                </c:pt>
                <c:pt idx="801">
                  <c:v>23.653109889201438</c:v>
                </c:pt>
                <c:pt idx="802">
                  <c:v>23.65277650446513</c:v>
                </c:pt>
                <c:pt idx="803">
                  <c:v>23.652444452727885</c:v>
                </c:pt>
                <c:pt idx="804">
                  <c:v>23.652113856824954</c:v>
                </c:pt>
                <c:pt idx="805">
                  <c:v>23.651784524686459</c:v>
                </c:pt>
                <c:pt idx="806">
                  <c:v>23.651456516308691</c:v>
                </c:pt>
                <c:pt idx="807">
                  <c:v>23.651129891709147</c:v>
                </c:pt>
                <c:pt idx="808">
                  <c:v>23.65080445887379</c:v>
                </c:pt>
                <c:pt idx="809">
                  <c:v>23.650480403771859</c:v>
                </c:pt>
                <c:pt idx="810">
                  <c:v>23.650157659909169</c:v>
                </c:pt>
                <c:pt idx="811">
                  <c:v>23.649836224942241</c:v>
                </c:pt>
                <c:pt idx="812">
                  <c:v>23.649516158039624</c:v>
                </c:pt>
                <c:pt idx="813">
                  <c:v>23.649197330009976</c:v>
                </c:pt>
                <c:pt idx="814">
                  <c:v>23.64887973777325</c:v>
                </c:pt>
                <c:pt idx="815">
                  <c:v>23.648563503311671</c:v>
                </c:pt>
                <c:pt idx="816">
                  <c:v>23.648248560361957</c:v>
                </c:pt>
                <c:pt idx="817">
                  <c:v>23.647934842646197</c:v>
                </c:pt>
                <c:pt idx="818">
                  <c:v>23.647622472090131</c:v>
                </c:pt>
                <c:pt idx="819">
                  <c:v>23.647311445447901</c:v>
                </c:pt>
                <c:pt idx="820">
                  <c:v>23.647001695982219</c:v>
                </c:pt>
                <c:pt idx="821">
                  <c:v>23.646693094221323</c:v>
                </c:pt>
                <c:pt idx="822">
                  <c:v>23.646385825187476</c:v>
                </c:pt>
                <c:pt idx="823">
                  <c:v>23.646079822683781</c:v>
                </c:pt>
                <c:pt idx="824">
                  <c:v>23.645775083704329</c:v>
                </c:pt>
                <c:pt idx="825">
                  <c:v>23.645471541479285</c:v>
                </c:pt>
                <c:pt idx="826">
                  <c:v>23.645169381573762</c:v>
                </c:pt>
                <c:pt idx="827">
                  <c:v>23.644868411641642</c:v>
                </c:pt>
                <c:pt idx="828">
                  <c:v>23.644568691299376</c:v>
                </c:pt>
                <c:pt idx="829">
                  <c:v>23.644270280136382</c:v>
                </c:pt>
                <c:pt idx="830">
                  <c:v>23.643973111565494</c:v>
                </c:pt>
                <c:pt idx="831">
                  <c:v>23.643677056287174</c:v>
                </c:pt>
                <c:pt idx="832">
                  <c:v>23.643382299458526</c:v>
                </c:pt>
                <c:pt idx="833">
                  <c:v>23.64308883807367</c:v>
                </c:pt>
                <c:pt idx="834">
                  <c:v>23.642796542708975</c:v>
                </c:pt>
                <c:pt idx="835">
                  <c:v>23.642505473285318</c:v>
                </c:pt>
                <c:pt idx="836">
                  <c:v>23.642215564026134</c:v>
                </c:pt>
                <c:pt idx="837">
                  <c:v>23.641927000617972</c:v>
                </c:pt>
                <c:pt idx="838">
                  <c:v>23.641639654513618</c:v>
                </c:pt>
                <c:pt idx="839">
                  <c:v>23.641353460042648</c:v>
                </c:pt>
                <c:pt idx="840">
                  <c:v>23.641068478088037</c:v>
                </c:pt>
                <c:pt idx="841">
                  <c:v>23.640784705513095</c:v>
                </c:pt>
                <c:pt idx="842">
                  <c:v>23.640502077439432</c:v>
                </c:pt>
                <c:pt idx="843">
                  <c:v>23.640220716928614</c:v>
                </c:pt>
                <c:pt idx="844">
                  <c:v>23.63994055883235</c:v>
                </c:pt>
                <c:pt idx="845">
                  <c:v>23.639661663810269</c:v>
                </c:pt>
                <c:pt idx="846">
                  <c:v>23.639383903290444</c:v>
                </c:pt>
                <c:pt idx="847">
                  <c:v>23.63910733783819</c:v>
                </c:pt>
                <c:pt idx="848">
                  <c:v>23.638831964894848</c:v>
                </c:pt>
                <c:pt idx="849">
                  <c:v>23.638557782166274</c:v>
                </c:pt>
                <c:pt idx="850">
                  <c:v>23.638284723624672</c:v>
                </c:pt>
                <c:pt idx="851">
                  <c:v>23.638012975445289</c:v>
                </c:pt>
                <c:pt idx="852">
                  <c:v>23.63774240908776</c:v>
                </c:pt>
                <c:pt idx="853">
                  <c:v>23.637473021774387</c:v>
                </c:pt>
                <c:pt idx="854">
                  <c:v>23.637204747926855</c:v>
                </c:pt>
                <c:pt idx="855">
                  <c:v>23.636937647364324</c:v>
                </c:pt>
                <c:pt idx="856">
                  <c:v>23.636671653996007</c:v>
                </c:pt>
                <c:pt idx="857">
                  <c:v>23.63640695354249</c:v>
                </c:pt>
                <c:pt idx="858">
                  <c:v>23.636143354268306</c:v>
                </c:pt>
                <c:pt idx="859">
                  <c:v>23.635880915377662</c:v>
                </c:pt>
                <c:pt idx="860">
                  <c:v>23.635619633911926</c:v>
                </c:pt>
                <c:pt idx="861">
                  <c:v>23.635359506603475</c:v>
                </c:pt>
                <c:pt idx="862">
                  <c:v>23.635100593195659</c:v>
                </c:pt>
                <c:pt idx="863">
                  <c:v>23.634842827279076</c:v>
                </c:pt>
                <c:pt idx="864">
                  <c:v>23.634586205435461</c:v>
                </c:pt>
                <c:pt idx="865">
                  <c:v>23.634330598454497</c:v>
                </c:pt>
                <c:pt idx="866">
                  <c:v>23.63407625451957</c:v>
                </c:pt>
                <c:pt idx="867">
                  <c:v>23.633822981473607</c:v>
                </c:pt>
                <c:pt idx="868">
                  <c:v>23.633570839045941</c:v>
                </c:pt>
                <c:pt idx="869">
                  <c:v>23.633319824208762</c:v>
                </c:pt>
                <c:pt idx="870">
                  <c:v>23.633069996071249</c:v>
                </c:pt>
                <c:pt idx="871">
                  <c:v>23.632821162764699</c:v>
                </c:pt>
                <c:pt idx="872">
                  <c:v>23.632573509545374</c:v>
                </c:pt>
                <c:pt idx="873">
                  <c:v>23.632326907774136</c:v>
                </c:pt>
                <c:pt idx="874">
                  <c:v>23.632081479906425</c:v>
                </c:pt>
                <c:pt idx="875">
                  <c:v>23.631837160250097</c:v>
                </c:pt>
                <c:pt idx="876">
                  <c:v>23.631593945939613</c:v>
                </c:pt>
                <c:pt idx="877">
                  <c:v>23.631351834194621</c:v>
                </c:pt>
                <c:pt idx="878">
                  <c:v>23.631110822596238</c:v>
                </c:pt>
                <c:pt idx="879">
                  <c:v>23.630870907971001</c:v>
                </c:pt>
                <c:pt idx="880">
                  <c:v>23.630632088010977</c:v>
                </c:pt>
                <c:pt idx="881">
                  <c:v>23.630394360132851</c:v>
                </c:pt>
                <c:pt idx="882">
                  <c:v>23.630157658976202</c:v>
                </c:pt>
                <c:pt idx="883">
                  <c:v>23.629922044646463</c:v>
                </c:pt>
                <c:pt idx="884">
                  <c:v>23.629687577251541</c:v>
                </c:pt>
                <c:pt idx="885">
                  <c:v>23.629454191420596</c:v>
                </c:pt>
                <c:pt idx="886">
                  <c:v>23.629221884781099</c:v>
                </c:pt>
                <c:pt idx="887">
                  <c:v>23.628990654122251</c:v>
                </c:pt>
                <c:pt idx="888">
                  <c:v>23.628760497016032</c:v>
                </c:pt>
                <c:pt idx="889">
                  <c:v>23.628531411031577</c:v>
                </c:pt>
                <c:pt idx="890">
                  <c:v>23.628303455939943</c:v>
                </c:pt>
                <c:pt idx="891">
                  <c:v>23.628076440527977</c:v>
                </c:pt>
                <c:pt idx="892">
                  <c:v>23.627850613562824</c:v>
                </c:pt>
                <c:pt idx="893">
                  <c:v>23.627625783561811</c:v>
                </c:pt>
                <c:pt idx="894">
                  <c:v>23.627401948053738</c:v>
                </c:pt>
                <c:pt idx="895">
                  <c:v>23.627179167069357</c:v>
                </c:pt>
                <c:pt idx="896">
                  <c:v>23.626957500659341</c:v>
                </c:pt>
                <c:pt idx="897">
                  <c:v>23.626736883407499</c:v>
                </c:pt>
                <c:pt idx="898">
                  <c:v>23.626517312927685</c:v>
                </c:pt>
                <c:pt idx="899">
                  <c:v>23.626298786113122</c:v>
                </c:pt>
                <c:pt idx="900">
                  <c:v>23.626081300628886</c:v>
                </c:pt>
                <c:pt idx="901">
                  <c:v>23.625864854137053</c:v>
                </c:pt>
                <c:pt idx="902">
                  <c:v>23.625649380826506</c:v>
                </c:pt>
                <c:pt idx="903">
                  <c:v>23.625435003860801</c:v>
                </c:pt>
                <c:pt idx="904">
                  <c:v>23.625221657894453</c:v>
                </c:pt>
                <c:pt idx="905">
                  <c:v>23.625009403247358</c:v>
                </c:pt>
                <c:pt idx="906">
                  <c:v>23.624798174219098</c:v>
                </c:pt>
                <c:pt idx="907">
                  <c:v>23.624587842355098</c:v>
                </c:pt>
                <c:pt idx="908">
                  <c:v>23.624378656390459</c:v>
                </c:pt>
                <c:pt idx="909">
                  <c:v>23.624170424941116</c:v>
                </c:pt>
                <c:pt idx="910">
                  <c:v>23.623963208552752</c:v>
                </c:pt>
                <c:pt idx="911">
                  <c:v>23.623757004283537</c:v>
                </c:pt>
                <c:pt idx="912">
                  <c:v>23.623551809382239</c:v>
                </c:pt>
                <c:pt idx="913">
                  <c:v>23.623347558088518</c:v>
                </c:pt>
                <c:pt idx="914">
                  <c:v>23.623144373344381</c:v>
                </c:pt>
                <c:pt idx="915">
                  <c:v>23.622942189699717</c:v>
                </c:pt>
                <c:pt idx="916">
                  <c:v>23.622740941787562</c:v>
                </c:pt>
                <c:pt idx="917">
                  <c:v>23.622540689776496</c:v>
                </c:pt>
                <c:pt idx="918">
                  <c:v>23.622341431111263</c:v>
                </c:pt>
                <c:pt idx="919">
                  <c:v>23.622143226176092</c:v>
                </c:pt>
                <c:pt idx="920">
                  <c:v>23.621945946423843</c:v>
                </c:pt>
                <c:pt idx="921">
                  <c:v>23.621749714940449</c:v>
                </c:pt>
                <c:pt idx="922">
                  <c:v>23.621554466388964</c:v>
                </c:pt>
                <c:pt idx="923">
                  <c:v>23.621360198165728</c:v>
                </c:pt>
                <c:pt idx="924">
                  <c:v>23.621166844891153</c:v>
                </c:pt>
                <c:pt idx="925">
                  <c:v>23.620974529556925</c:v>
                </c:pt>
                <c:pt idx="926">
                  <c:v>23.620783123473025</c:v>
                </c:pt>
                <c:pt idx="927">
                  <c:v>23.620592749468823</c:v>
                </c:pt>
                <c:pt idx="928">
                  <c:v>23.620403341829242</c:v>
                </c:pt>
                <c:pt idx="929">
                  <c:v>23.620214815259192</c:v>
                </c:pt>
                <c:pt idx="930">
                  <c:v>23.62002726822929</c:v>
                </c:pt>
                <c:pt idx="931">
                  <c:v>23.619840740715286</c:v>
                </c:pt>
                <c:pt idx="932">
                  <c:v>23.619655166589062</c:v>
                </c:pt>
                <c:pt idx="933">
                  <c:v>23.619470542568056</c:v>
                </c:pt>
                <c:pt idx="934">
                  <c:v>23.619286927578262</c:v>
                </c:pt>
                <c:pt idx="935">
                  <c:v>23.619104192264864</c:v>
                </c:pt>
                <c:pt idx="936">
                  <c:v>23.61892233311789</c:v>
                </c:pt>
                <c:pt idx="937">
                  <c:v>23.618741534786043</c:v>
                </c:pt>
                <c:pt idx="938">
                  <c:v>23.618561604816438</c:v>
                </c:pt>
                <c:pt idx="939">
                  <c:v>23.618382602195361</c:v>
                </c:pt>
                <c:pt idx="940">
                  <c:v>23.618204460070569</c:v>
                </c:pt>
                <c:pt idx="941">
                  <c:v>23.618027299821154</c:v>
                </c:pt>
                <c:pt idx="942">
                  <c:v>23.61785105386906</c:v>
                </c:pt>
                <c:pt idx="943">
                  <c:v>23.617675655120635</c:v>
                </c:pt>
                <c:pt idx="944">
                  <c:v>23.617501287276134</c:v>
                </c:pt>
                <c:pt idx="945">
                  <c:v>23.617327756884048</c:v>
                </c:pt>
                <c:pt idx="946">
                  <c:v>23.617155121857635</c:v>
                </c:pt>
                <c:pt idx="947">
                  <c:v>23.616983314320233</c:v>
                </c:pt>
                <c:pt idx="948">
                  <c:v>23.616812517435264</c:v>
                </c:pt>
                <c:pt idx="949">
                  <c:v>23.616642537353986</c:v>
                </c:pt>
                <c:pt idx="950">
                  <c:v>23.616473431700481</c:v>
                </c:pt>
                <c:pt idx="951">
                  <c:v>23.616305195115661</c:v>
                </c:pt>
                <c:pt idx="952">
                  <c:v>23.616137822199004</c:v>
                </c:pt>
                <c:pt idx="953">
                  <c:v>23.615971244803106</c:v>
                </c:pt>
                <c:pt idx="954">
                  <c:v>23.61580564589627</c:v>
                </c:pt>
                <c:pt idx="955">
                  <c:v>23.61564083156081</c:v>
                </c:pt>
                <c:pt idx="956">
                  <c:v>23.615476922370707</c:v>
                </c:pt>
                <c:pt idx="957">
                  <c:v>23.61531385022969</c:v>
                </c:pt>
                <c:pt idx="958">
                  <c:v>23.615151609980707</c:v>
                </c:pt>
                <c:pt idx="959">
                  <c:v>23.614990133727396</c:v>
                </c:pt>
                <c:pt idx="960">
                  <c:v>23.614829478798665</c:v>
                </c:pt>
                <c:pt idx="961">
                  <c:v>23.614669703005273</c:v>
                </c:pt>
                <c:pt idx="962">
                  <c:v>23.614510738073555</c:v>
                </c:pt>
                <c:pt idx="963">
                  <c:v>23.614352515818958</c:v>
                </c:pt>
                <c:pt idx="964">
                  <c:v>23.614195156097573</c:v>
                </c:pt>
                <c:pt idx="965">
                  <c:v>23.614038527531171</c:v>
                </c:pt>
                <c:pt idx="966">
                  <c:v>23.613882687109605</c:v>
                </c:pt>
                <c:pt idx="967">
                  <c:v>23.613727566020135</c:v>
                </c:pt>
                <c:pt idx="968">
                  <c:v>23.613573283621193</c:v>
                </c:pt>
                <c:pt idx="969">
                  <c:v>23.613419707661521</c:v>
                </c:pt>
                <c:pt idx="970">
                  <c:v>23.613267019989586</c:v>
                </c:pt>
                <c:pt idx="971">
                  <c:v>23.613115088066614</c:v>
                </c:pt>
                <c:pt idx="972">
                  <c:v>23.612963904703225</c:v>
                </c:pt>
                <c:pt idx="973">
                  <c:v>23.612813336817776</c:v>
                </c:pt>
                <c:pt idx="974">
                  <c:v>23.612663502269996</c:v>
                </c:pt>
                <c:pt idx="975">
                  <c:v>23.612514455747899</c:v>
                </c:pt>
                <c:pt idx="976">
                  <c:v>23.612366189117445</c:v>
                </c:pt>
                <c:pt idx="977">
                  <c:v>23.612218568030713</c:v>
                </c:pt>
                <c:pt idx="978">
                  <c:v>23.612071646711403</c:v>
                </c:pt>
                <c:pt idx="979">
                  <c:v>23.611925415732969</c:v>
                </c:pt>
                <c:pt idx="980">
                  <c:v>23.611779928771366</c:v>
                </c:pt>
                <c:pt idx="981">
                  <c:v>23.61163511326686</c:v>
                </c:pt>
                <c:pt idx="982">
                  <c:v>23.611490896566373</c:v>
                </c:pt>
                <c:pt idx="983">
                  <c:v>23.611347268340907</c:v>
                </c:pt>
                <c:pt idx="984">
                  <c:v>23.611204343790853</c:v>
                </c:pt>
                <c:pt idx="985">
                  <c:v>23.611061986868172</c:v>
                </c:pt>
                <c:pt idx="986">
                  <c:v>23.610920375052508</c:v>
                </c:pt>
                <c:pt idx="987">
                  <c:v>23.610779308876204</c:v>
                </c:pt>
                <c:pt idx="988">
                  <c:v>23.610638840012268</c:v>
                </c:pt>
                <c:pt idx="989">
                  <c:v>23.61049895705262</c:v>
                </c:pt>
                <c:pt idx="990">
                  <c:v>23.610359648440031</c:v>
                </c:pt>
                <c:pt idx="991">
                  <c:v>23.610220965408796</c:v>
                </c:pt>
                <c:pt idx="992">
                  <c:v>23.610082833437062</c:v>
                </c:pt>
                <c:pt idx="993">
                  <c:v>23.609945178185288</c:v>
                </c:pt>
                <c:pt idx="994">
                  <c:v>23.609807987897131</c:v>
                </c:pt>
                <c:pt idx="995">
                  <c:v>23.609671376586082</c:v>
                </c:pt>
                <c:pt idx="996">
                  <c:v>23.609535332912653</c:v>
                </c:pt>
                <c:pt idx="997">
                  <c:v>23.609399719768881</c:v>
                </c:pt>
                <c:pt idx="998">
                  <c:v>23.609264588819858</c:v>
                </c:pt>
                <c:pt idx="999">
                  <c:v>23.609129866414115</c:v>
                </c:pt>
                <c:pt idx="1000">
                  <c:v>23.608995667284272</c:v>
                </c:pt>
                <c:pt idx="1001">
                  <c:v>23.608861918334512</c:v>
                </c:pt>
                <c:pt idx="1002">
                  <c:v>23.608728672322506</c:v>
                </c:pt>
                <c:pt idx="1003">
                  <c:v>23.608595731022106</c:v>
                </c:pt>
                <c:pt idx="1004">
                  <c:v>23.6084632104291</c:v>
                </c:pt>
                <c:pt idx="1005">
                  <c:v>23.60833122679114</c:v>
                </c:pt>
                <c:pt idx="1006">
                  <c:v>23.608199645551792</c:v>
                </c:pt>
                <c:pt idx="1007">
                  <c:v>23.608068458037806</c:v>
                </c:pt>
                <c:pt idx="1008">
                  <c:v>23.607937655916885</c:v>
                </c:pt>
                <c:pt idx="1009">
                  <c:v>23.607807105651474</c:v>
                </c:pt>
                <c:pt idx="1010">
                  <c:v>23.607677050637459</c:v>
                </c:pt>
                <c:pt idx="1011">
                  <c:v>23.607547295071491</c:v>
                </c:pt>
                <c:pt idx="1012">
                  <c:v>23.607417957467909</c:v>
                </c:pt>
                <c:pt idx="1013">
                  <c:v>23.607288905221971</c:v>
                </c:pt>
                <c:pt idx="1014">
                  <c:v>23.607160194510495</c:v>
                </c:pt>
                <c:pt idx="1015">
                  <c:v>23.607031819059657</c:v>
                </c:pt>
                <c:pt idx="1016">
                  <c:v>23.60690377235699</c:v>
                </c:pt>
                <c:pt idx="1017">
                  <c:v>23.606776048485905</c:v>
                </c:pt>
                <c:pt idx="1018">
                  <c:v>23.606648641508432</c:v>
                </c:pt>
                <c:pt idx="1019">
                  <c:v>23.606521482928024</c:v>
                </c:pt>
                <c:pt idx="1020">
                  <c:v>23.606394629773806</c:v>
                </c:pt>
                <c:pt idx="1021">
                  <c:v>23.606268139200033</c:v>
                </c:pt>
                <c:pt idx="1022">
                  <c:v>23.606141880400852</c:v>
                </c:pt>
                <c:pt idx="1023">
                  <c:v>23.606015910704972</c:v>
                </c:pt>
                <c:pt idx="1024">
                  <c:v>23.605890287653949</c:v>
                </c:pt>
                <c:pt idx="1025">
                  <c:v>23.605764880377876</c:v>
                </c:pt>
                <c:pt idx="1026">
                  <c:v>23.605639746575054</c:v>
                </c:pt>
                <c:pt idx="1027">
                  <c:v>23.605514944053112</c:v>
                </c:pt>
                <c:pt idx="1028">
                  <c:v>23.605390467764447</c:v>
                </c:pt>
                <c:pt idx="1029">
                  <c:v>23.605266187565736</c:v>
                </c:pt>
                <c:pt idx="1030">
                  <c:v>23.605142161360302</c:v>
                </c:pt>
                <c:pt idx="1031">
                  <c:v>23.605018384836676</c:v>
                </c:pt>
                <c:pt idx="1032">
                  <c:v>23.60489485368976</c:v>
                </c:pt>
                <c:pt idx="1033">
                  <c:v>23.604771626528578</c:v>
                </c:pt>
                <c:pt idx="1034">
                  <c:v>23.604648636392838</c:v>
                </c:pt>
                <c:pt idx="1035">
                  <c:v>23.604525816515835</c:v>
                </c:pt>
                <c:pt idx="1036">
                  <c:v>23.604403225379297</c:v>
                </c:pt>
                <c:pt idx="1037">
                  <c:v>23.604280921915898</c:v>
                </c:pt>
                <c:pt idx="1038">
                  <c:v>23.604158713841645</c:v>
                </c:pt>
                <c:pt idx="1039">
                  <c:v>23.604036785344675</c:v>
                </c:pt>
                <c:pt idx="1040">
                  <c:v>23.603915069816065</c:v>
                </c:pt>
                <c:pt idx="1041">
                  <c:v>23.603793563361258</c:v>
                </c:pt>
                <c:pt idx="1042">
                  <c:v>23.60367226217901</c:v>
                </c:pt>
                <c:pt idx="1043">
                  <c:v>23.603551162607832</c:v>
                </c:pt>
                <c:pt idx="1044">
                  <c:v>23.603430323941243</c:v>
                </c:pt>
                <c:pt idx="1045">
                  <c:v>23.603309679999299</c:v>
                </c:pt>
                <c:pt idx="1046">
                  <c:v>23.603189164738254</c:v>
                </c:pt>
                <c:pt idx="1047">
                  <c:v>23.603068837879526</c:v>
                </c:pt>
                <c:pt idx="1048">
                  <c:v>23.602948696529303</c:v>
                </c:pt>
                <c:pt idx="1049">
                  <c:v>23.602828737994631</c:v>
                </c:pt>
                <c:pt idx="1050">
                  <c:v>23.602708959758264</c:v>
                </c:pt>
                <c:pt idx="1051">
                  <c:v>23.602589359428272</c:v>
                </c:pt>
                <c:pt idx="1052">
                  <c:v>23.602469934694643</c:v>
                </c:pt>
                <c:pt idx="1053">
                  <c:v>23.602350746107</c:v>
                </c:pt>
                <c:pt idx="1054">
                  <c:v>23.60223172869744</c:v>
                </c:pt>
                <c:pt idx="1055">
                  <c:v>23.602112880386837</c:v>
                </c:pt>
                <c:pt idx="1056">
                  <c:v>23.601994199230408</c:v>
                </c:pt>
                <c:pt idx="1057">
                  <c:v>23.601875620676303</c:v>
                </c:pt>
                <c:pt idx="1058">
                  <c:v>23.601757205963871</c:v>
                </c:pt>
                <c:pt idx="1059">
                  <c:v>23.601638891110444</c:v>
                </c:pt>
                <c:pt idx="1060">
                  <c:v>23.601520800309981</c:v>
                </c:pt>
                <c:pt idx="1061">
                  <c:v>23.601402870150061</c:v>
                </c:pt>
                <c:pt idx="1062">
                  <c:v>23.60128503702164</c:v>
                </c:pt>
                <c:pt idx="1063">
                  <c:v>23.601167488638772</c:v>
                </c:pt>
                <c:pt idx="1064">
                  <c:v>23.601050099254927</c:v>
                </c:pt>
                <c:pt idx="1065">
                  <c:v>23.600932868725369</c:v>
                </c:pt>
                <c:pt idx="1066">
                  <c:v>23.600815671626009</c:v>
                </c:pt>
                <c:pt idx="1067">
                  <c:v>23.600698633483567</c:v>
                </c:pt>
                <c:pt idx="1068">
                  <c:v>23.600581817085079</c:v>
                </c:pt>
                <c:pt idx="1069">
                  <c:v>23.600465097285067</c:v>
                </c:pt>
                <c:pt idx="1070">
                  <c:v>23.60034859946148</c:v>
                </c:pt>
                <c:pt idx="1071">
                  <c:v>23.600232260969729</c:v>
                </c:pt>
                <c:pt idx="1072">
                  <c:v>23.600116019043707</c:v>
                </c:pt>
                <c:pt idx="1073">
                  <c:v>23.599999998692454</c:v>
                </c:pt>
                <c:pt idx="1074">
                  <c:v>23.599884136855803</c:v>
                </c:pt>
                <c:pt idx="1075">
                  <c:v>23.599768433093537</c:v>
                </c:pt>
                <c:pt idx="1076">
                  <c:v>23.599652867111629</c:v>
                </c:pt>
                <c:pt idx="1077">
                  <c:v>23.599537414127091</c:v>
                </c:pt>
                <c:pt idx="1078">
                  <c:v>23.599422116435225</c:v>
                </c:pt>
                <c:pt idx="1079">
                  <c:v>23.59930697284112</c:v>
                </c:pt>
                <c:pt idx="1080">
                  <c:v>23.59919198194493</c:v>
                </c:pt>
                <c:pt idx="1081">
                  <c:v>23.599077204697188</c:v>
                </c:pt>
                <c:pt idx="1082">
                  <c:v>23.598962576424007</c:v>
                </c:pt>
                <c:pt idx="1083">
                  <c:v>23.598848094705584</c:v>
                </c:pt>
                <c:pt idx="1084">
                  <c:v>23.598733819522682</c:v>
                </c:pt>
                <c:pt idx="1085">
                  <c:v>23.598619559594297</c:v>
                </c:pt>
                <c:pt idx="1086">
                  <c:v>23.598505499484929</c:v>
                </c:pt>
                <c:pt idx="1087">
                  <c:v>23.598391572773082</c:v>
                </c:pt>
                <c:pt idx="1088">
                  <c:v>23.598277838081835</c:v>
                </c:pt>
                <c:pt idx="1089">
                  <c:v>23.598164165382713</c:v>
                </c:pt>
                <c:pt idx="1090">
                  <c:v>23.59805061253557</c:v>
                </c:pt>
                <c:pt idx="1091">
                  <c:v>23.597937174267912</c:v>
                </c:pt>
                <c:pt idx="1092">
                  <c:v>23.597823844987737</c:v>
                </c:pt>
                <c:pt idx="1093">
                  <c:v>23.597710556202763</c:v>
                </c:pt>
                <c:pt idx="1094">
                  <c:v>23.597597427036039</c:v>
                </c:pt>
                <c:pt idx="1095">
                  <c:v>23.597484451229292</c:v>
                </c:pt>
                <c:pt idx="1096">
                  <c:v>23.597371496620283</c:v>
                </c:pt>
                <c:pt idx="1097">
                  <c:v>23.597258619032822</c:v>
                </c:pt>
                <c:pt idx="1098">
                  <c:v>23.597145874035242</c:v>
                </c:pt>
                <c:pt idx="1099">
                  <c:v>23.597033191483263</c:v>
                </c:pt>
                <c:pt idx="1100">
                  <c:v>23.596920501036298</c:v>
                </c:pt>
                <c:pt idx="1101">
                  <c:v>23.596807857615556</c:v>
                </c:pt>
                <c:pt idx="1102">
                  <c:v>23.596695253118796</c:v>
                </c:pt>
                <c:pt idx="1103">
                  <c:v>23.596582679190895</c:v>
                </c:pt>
                <c:pt idx="1104">
                  <c:v>23.596470127255401</c:v>
                </c:pt>
                <c:pt idx="1105">
                  <c:v>23.596357588504816</c:v>
                </c:pt>
                <c:pt idx="1106">
                  <c:v>23.596245053869119</c:v>
                </c:pt>
                <c:pt idx="1107">
                  <c:v>23.596132513985747</c:v>
                </c:pt>
                <c:pt idx="1108">
                  <c:v>23.596019896552743</c:v>
                </c:pt>
                <c:pt idx="1109">
                  <c:v>23.595907316793568</c:v>
                </c:pt>
                <c:pt idx="1110">
                  <c:v>23.595794701803865</c:v>
                </c:pt>
                <c:pt idx="1111">
                  <c:v>23.595682041059675</c:v>
                </c:pt>
                <c:pt idx="1112">
                  <c:v>23.595569323833057</c:v>
                </c:pt>
                <c:pt idx="1113">
                  <c:v>23.595456539355919</c:v>
                </c:pt>
                <c:pt idx="1114">
                  <c:v>23.595343676324497</c:v>
                </c:pt>
                <c:pt idx="1115">
                  <c:v>23.595230723692723</c:v>
                </c:pt>
                <c:pt idx="1116">
                  <c:v>23.595117607596336</c:v>
                </c:pt>
                <c:pt idx="1117">
                  <c:v>23.595004379379031</c:v>
                </c:pt>
                <c:pt idx="1118">
                  <c:v>23.594891090376375</c:v>
                </c:pt>
                <c:pt idx="1119">
                  <c:v>23.594777666645214</c:v>
                </c:pt>
                <c:pt idx="1120">
                  <c:v>23.59466403414433</c:v>
                </c:pt>
                <c:pt idx="1121">
                  <c:v>23.594550306565441</c:v>
                </c:pt>
                <c:pt idx="1122">
                  <c:v>23.594436409717144</c:v>
                </c:pt>
                <c:pt idx="1123">
                  <c:v>23.594322331950845</c:v>
                </c:pt>
                <c:pt idx="1124">
                  <c:v>23.594208061504283</c:v>
                </c:pt>
                <c:pt idx="1125">
                  <c:v>23.594093649196637</c:v>
                </c:pt>
                <c:pt idx="1126">
                  <c:v>23.593979020226087</c:v>
                </c:pt>
                <c:pt idx="1127">
                  <c:v>23.593864099690272</c:v>
                </c:pt>
                <c:pt idx="1128">
                  <c:v>23.593748938086481</c:v>
                </c:pt>
                <c:pt idx="1129">
                  <c:v>23.59363346050127</c:v>
                </c:pt>
                <c:pt idx="1130">
                  <c:v>23.593517779733293</c:v>
                </c:pt>
                <c:pt idx="1131">
                  <c:v>23.593401758038386</c:v>
                </c:pt>
                <c:pt idx="1132">
                  <c:v>23.593285507901648</c:v>
                </c:pt>
                <c:pt idx="1133">
                  <c:v>23.593168953808707</c:v>
                </c:pt>
                <c:pt idx="1134">
                  <c:v>23.59305208266262</c:v>
                </c:pt>
                <c:pt idx="1135">
                  <c:v>23.592934818614843</c:v>
                </c:pt>
                <c:pt idx="1136">
                  <c:v>23.592817273509567</c:v>
                </c:pt>
                <c:pt idx="1137">
                  <c:v>23.592699371338924</c:v>
                </c:pt>
                <c:pt idx="1138">
                  <c:v>23.592581098684395</c:v>
                </c:pt>
                <c:pt idx="1139">
                  <c:v>23.592462379574794</c:v>
                </c:pt>
                <c:pt idx="1140">
                  <c:v>23.592343325918282</c:v>
                </c:pt>
                <c:pt idx="1141">
                  <c:v>23.592223861943907</c:v>
                </c:pt>
                <c:pt idx="1142">
                  <c:v>23.592103974701061</c:v>
                </c:pt>
                <c:pt idx="1143">
                  <c:v>23.591983713624341</c:v>
                </c:pt>
                <c:pt idx="1144">
                  <c:v>23.591863003183885</c:v>
                </c:pt>
                <c:pt idx="1145">
                  <c:v>23.591741767838151</c:v>
                </c:pt>
                <c:pt idx="1146">
                  <c:v>23.591620057685091</c:v>
                </c:pt>
                <c:pt idx="1147">
                  <c:v>23.591497860305488</c:v>
                </c:pt>
                <c:pt idx="1148">
                  <c:v>23.591375226224091</c:v>
                </c:pt>
                <c:pt idx="1149">
                  <c:v>23.591251955389989</c:v>
                </c:pt>
                <c:pt idx="1150">
                  <c:v>23.591128223891246</c:v>
                </c:pt>
                <c:pt idx="1151">
                  <c:v>23.591003894906823</c:v>
                </c:pt>
                <c:pt idx="1152">
                  <c:v>23.59087914490485</c:v>
                </c:pt>
                <c:pt idx="1153">
                  <c:v>23.590753774682145</c:v>
                </c:pt>
                <c:pt idx="1154">
                  <c:v>23.59062789889763</c:v>
                </c:pt>
                <c:pt idx="1155">
                  <c:v>23.590501381845392</c:v>
                </c:pt>
                <c:pt idx="1156">
                  <c:v>23.590374338714724</c:v>
                </c:pt>
                <c:pt idx="1157">
                  <c:v>23.590246697330603</c:v>
                </c:pt>
                <c:pt idx="1158">
                  <c:v>23.590118385742173</c:v>
                </c:pt>
                <c:pt idx="1159">
                  <c:v>23.589989520549082</c:v>
                </c:pt>
                <c:pt idx="1160">
                  <c:v>23.589859967962138</c:v>
                </c:pt>
                <c:pt idx="1161">
                  <c:v>23.589729782481381</c:v>
                </c:pt>
                <c:pt idx="1162">
                  <c:v>23.589598956279115</c:v>
                </c:pt>
                <c:pt idx="1163">
                  <c:v>23.589467544921863</c:v>
                </c:pt>
                <c:pt idx="1164">
                  <c:v>23.589335415963227</c:v>
                </c:pt>
                <c:pt idx="1165">
                  <c:v>23.58920262543376</c:v>
                </c:pt>
                <c:pt idx="1166">
                  <c:v>23.589069166904423</c:v>
                </c:pt>
                <c:pt idx="1167">
                  <c:v>23.588934971645966</c:v>
                </c:pt>
                <c:pt idx="1168">
                  <c:v>23.588800096362728</c:v>
                </c:pt>
                <c:pt idx="1169">
                  <c:v>23.588664598020642</c:v>
                </c:pt>
                <c:pt idx="1170">
                  <c:v>23.588528408668296</c:v>
                </c:pt>
                <c:pt idx="1171">
                  <c:v>23.58839152312682</c:v>
                </c:pt>
                <c:pt idx="1172">
                  <c:v>23.588253999123733</c:v>
                </c:pt>
                <c:pt idx="1173">
                  <c:v>23.588115643813026</c:v>
                </c:pt>
                <c:pt idx="1174">
                  <c:v>23.58797657788708</c:v>
                </c:pt>
                <c:pt idx="1175">
                  <c:v>23.587836796966783</c:v>
                </c:pt>
                <c:pt idx="1176">
                  <c:v>23.587696359471103</c:v>
                </c:pt>
                <c:pt idx="1177">
                  <c:v>23.58755513634976</c:v>
                </c:pt>
                <c:pt idx="1178">
                  <c:v>23.587413249042953</c:v>
                </c:pt>
                <c:pt idx="1179">
                  <c:v>23.587270694189435</c:v>
                </c:pt>
                <c:pt idx="1180">
                  <c:v>23.5871273429605</c:v>
                </c:pt>
                <c:pt idx="1181">
                  <c:v>23.58698331761347</c:v>
                </c:pt>
                <c:pt idx="1182">
                  <c:v>23.586838552410743</c:v>
                </c:pt>
                <c:pt idx="1183">
                  <c:v>23.58669298183354</c:v>
                </c:pt>
                <c:pt idx="1184">
                  <c:v>23.586546666038767</c:v>
                </c:pt>
                <c:pt idx="1185">
                  <c:v>23.586399602655067</c:v>
                </c:pt>
                <c:pt idx="1186">
                  <c:v>23.586251852223047</c:v>
                </c:pt>
                <c:pt idx="1187">
                  <c:v>23.5861032247001</c:v>
                </c:pt>
                <c:pt idx="1188">
                  <c:v>23.585953906081663</c:v>
                </c:pt>
                <c:pt idx="1189">
                  <c:v>23.585803832120604</c:v>
                </c:pt>
                <c:pt idx="1190">
                  <c:v>23.585653001304628</c:v>
                </c:pt>
                <c:pt idx="1191">
                  <c:v>23.585501349738845</c:v>
                </c:pt>
                <c:pt idx="1192">
                  <c:v>23.58534906407634</c:v>
                </c:pt>
                <c:pt idx="1193">
                  <c:v>23.585195955206462</c:v>
                </c:pt>
                <c:pt idx="1194">
                  <c:v>23.585042147572935</c:v>
                </c:pt>
                <c:pt idx="1195">
                  <c:v>23.58488751476952</c:v>
                </c:pt>
                <c:pt idx="1196">
                  <c:v>23.584732056138488</c:v>
                </c:pt>
                <c:pt idx="1197">
                  <c:v>23.584575896065974</c:v>
                </c:pt>
                <c:pt idx="1198">
                  <c:v>23.584419034089031</c:v>
                </c:pt>
                <c:pt idx="1199">
                  <c:v>23.584261344162627</c:v>
                </c:pt>
                <c:pt idx="1200">
                  <c:v>23.584102888508092</c:v>
                </c:pt>
                <c:pt idx="1201">
                  <c:v>23.583943666719527</c:v>
                </c:pt>
                <c:pt idx="1202">
                  <c:v>23.583783678554951</c:v>
                </c:pt>
                <c:pt idx="1203">
                  <c:v>23.583622923971543</c:v>
                </c:pt>
                <c:pt idx="1204">
                  <c:v>23.583461340587078</c:v>
                </c:pt>
                <c:pt idx="1205">
                  <c:v>23.583299053905733</c:v>
                </c:pt>
                <c:pt idx="1206">
                  <c:v>23.5831359394967</c:v>
                </c:pt>
                <c:pt idx="1207">
                  <c:v>23.582972123376699</c:v>
                </c:pt>
                <c:pt idx="1208">
                  <c:v>23.582807544166013</c:v>
                </c:pt>
                <c:pt idx="1209">
                  <c:v>23.582642203260463</c:v>
                </c:pt>
                <c:pt idx="1210">
                  <c:v>23.582476102422035</c:v>
                </c:pt>
                <c:pt idx="1211">
                  <c:v>23.582309180404128</c:v>
                </c:pt>
                <c:pt idx="1212">
                  <c:v>23.582141626968877</c:v>
                </c:pt>
                <c:pt idx="1213">
                  <c:v>23.581973318660925</c:v>
                </c:pt>
                <c:pt idx="1214">
                  <c:v>23.581804194865384</c:v>
                </c:pt>
                <c:pt idx="1215">
                  <c:v>23.581634319980228</c:v>
                </c:pt>
                <c:pt idx="1216">
                  <c:v>23.581463759128489</c:v>
                </c:pt>
                <c:pt idx="1217">
                  <c:v>23.581292389205757</c:v>
                </c:pt>
                <c:pt idx="1218">
                  <c:v>23.581120275714056</c:v>
                </c:pt>
                <c:pt idx="1219">
                  <c:v>23.580947483745721</c:v>
                </c:pt>
                <c:pt idx="1220">
                  <c:v>23.580773890925482</c:v>
                </c:pt>
                <c:pt idx="1221">
                  <c:v>23.580599563031186</c:v>
                </c:pt>
                <c:pt idx="1222">
                  <c:v>23.580424565966972</c:v>
                </c:pt>
                <c:pt idx="1223">
                  <c:v>23.580248777531441</c:v>
                </c:pt>
                <c:pt idx="1224">
                  <c:v>23.580072326574964</c:v>
                </c:pt>
                <c:pt idx="1225">
                  <c:v>23.579895091093892</c:v>
                </c:pt>
                <c:pt idx="1226">
                  <c:v>23.579717137390382</c:v>
                </c:pt>
                <c:pt idx="1227">
                  <c:v>23.579538469125474</c:v>
                </c:pt>
                <c:pt idx="1228">
                  <c:v>23.579359090084147</c:v>
                </c:pt>
                <c:pt idx="1229">
                  <c:v>23.579179004393598</c:v>
                </c:pt>
                <c:pt idx="1230">
                  <c:v>23.578998215682123</c:v>
                </c:pt>
                <c:pt idx="1231">
                  <c:v>23.57881672851429</c:v>
                </c:pt>
                <c:pt idx="1232">
                  <c:v>23.578634546734943</c:v>
                </c:pt>
                <c:pt idx="1233">
                  <c:v>23.578451737663649</c:v>
                </c:pt>
                <c:pt idx="1234">
                  <c:v>23.57826824302623</c:v>
                </c:pt>
                <c:pt idx="1235">
                  <c:v>23.578084004637894</c:v>
                </c:pt>
                <c:pt idx="1236">
                  <c:v>23.57789902735232</c:v>
                </c:pt>
                <c:pt idx="1237">
                  <c:v>23.5777133784248</c:v>
                </c:pt>
                <c:pt idx="1238">
                  <c:v>23.57752706267496</c:v>
                </c:pt>
                <c:pt idx="1239">
                  <c:v>23.577340210316031</c:v>
                </c:pt>
                <c:pt idx="1240">
                  <c:v>23.57715263865958</c:v>
                </c:pt>
                <c:pt idx="1241">
                  <c:v>23.576964352775022</c:v>
                </c:pt>
                <c:pt idx="1242">
                  <c:v>23.576775546126246</c:v>
                </c:pt>
                <c:pt idx="1243">
                  <c:v>23.576585973783796</c:v>
                </c:pt>
                <c:pt idx="1244">
                  <c:v>23.576395829276404</c:v>
                </c:pt>
                <c:pt idx="1245">
                  <c:v>23.5762051186795</c:v>
                </c:pt>
                <c:pt idx="1246">
                  <c:v>23.576013722499006</c:v>
                </c:pt>
                <c:pt idx="1247">
                  <c:v>23.575821709605897</c:v>
                </c:pt>
                <c:pt idx="1248">
                  <c:v>23.575629149009817</c:v>
                </c:pt>
                <c:pt idx="1249">
                  <c:v>23.57543585912461</c:v>
                </c:pt>
                <c:pt idx="1250">
                  <c:v>23.575241971794981</c:v>
                </c:pt>
                <c:pt idx="1251">
                  <c:v>23.575047556248833</c:v>
                </c:pt>
                <c:pt idx="1252">
                  <c:v>23.574852619495285</c:v>
                </c:pt>
                <c:pt idx="1253">
                  <c:v>23.57465704287641</c:v>
                </c:pt>
                <c:pt idx="1254">
                  <c:v>23.574460896014767</c:v>
                </c:pt>
                <c:pt idx="1255">
                  <c:v>23.574264248609616</c:v>
                </c:pt>
                <c:pt idx="1256">
                  <c:v>23.574067045003233</c:v>
                </c:pt>
                <c:pt idx="1257">
                  <c:v>23.573869229720014</c:v>
                </c:pt>
                <c:pt idx="1258">
                  <c:v>23.57367087297839</c:v>
                </c:pt>
                <c:pt idx="1259">
                  <c:v>23.573471982450496</c:v>
                </c:pt>
                <c:pt idx="1260">
                  <c:v>23.573272565968136</c:v>
                </c:pt>
                <c:pt idx="1261">
                  <c:v>23.573072568964957</c:v>
                </c:pt>
                <c:pt idx="1262">
                  <c:v>23.57287212473522</c:v>
                </c:pt>
                <c:pt idx="1263">
                  <c:v>23.572671178394668</c:v>
                </c:pt>
                <c:pt idx="1264">
                  <c:v>23.572469738289936</c:v>
                </c:pt>
                <c:pt idx="1265">
                  <c:v>23.572267812542481</c:v>
                </c:pt>
                <c:pt idx="1266">
                  <c:v>23.572065409265864</c:v>
                </c:pt>
                <c:pt idx="1267">
                  <c:v>23.571862599303838</c:v>
                </c:pt>
                <c:pt idx="1268">
                  <c:v>23.571659202732345</c:v>
                </c:pt>
                <c:pt idx="1269">
                  <c:v>23.571455352862088</c:v>
                </c:pt>
                <c:pt idx="1270">
                  <c:v>23.57125105772192</c:v>
                </c:pt>
                <c:pt idx="1271">
                  <c:v>23.571046450606044</c:v>
                </c:pt>
                <c:pt idx="1272">
                  <c:v>23.570841351584253</c:v>
                </c:pt>
                <c:pt idx="1273">
                  <c:v>23.57063583176507</c:v>
                </c:pt>
                <c:pt idx="1274">
                  <c:v>23.570429898867175</c:v>
                </c:pt>
                <c:pt idx="1275">
                  <c:v>23.570223498891202</c:v>
                </c:pt>
                <c:pt idx="1276">
                  <c:v>23.57001676527797</c:v>
                </c:pt>
                <c:pt idx="1277">
                  <c:v>23.569809644160916</c:v>
                </c:pt>
                <c:pt idx="1278">
                  <c:v>23.569602081948901</c:v>
                </c:pt>
                <c:pt idx="1279">
                  <c:v>23.56939415034778</c:v>
                </c:pt>
                <c:pt idx="1280">
                  <c:v>23.569185984046182</c:v>
                </c:pt>
                <c:pt idx="1281">
                  <c:v>23.568977467402188</c:v>
                </c:pt>
                <c:pt idx="1282">
                  <c:v>23.568768484911644</c:v>
                </c:pt>
                <c:pt idx="1283">
                  <c:v>23.568559171694247</c:v>
                </c:pt>
                <c:pt idx="1284">
                  <c:v>23.568349537720721</c:v>
                </c:pt>
                <c:pt idx="1285">
                  <c:v>23.568139718330514</c:v>
                </c:pt>
                <c:pt idx="1286">
                  <c:v>23.567929536016013</c:v>
                </c:pt>
                <c:pt idx="1287">
                  <c:v>23.567719126243791</c:v>
                </c:pt>
                <c:pt idx="1288">
                  <c:v>23.567508311911517</c:v>
                </c:pt>
                <c:pt idx="1289">
                  <c:v>23.567297354353652</c:v>
                </c:pt>
                <c:pt idx="1290">
                  <c:v>23.567086076555302</c:v>
                </c:pt>
                <c:pt idx="1291">
                  <c:v>23.56687448984848</c:v>
                </c:pt>
                <c:pt idx="1292">
                  <c:v>23.566662730399759</c:v>
                </c:pt>
                <c:pt idx="1293">
                  <c:v>23.566450684406458</c:v>
                </c:pt>
                <c:pt idx="1294">
                  <c:v>23.566238488109281</c:v>
                </c:pt>
                <c:pt idx="1295">
                  <c:v>23.566026090219342</c:v>
                </c:pt>
                <c:pt idx="1296">
                  <c:v>23.565813564607431</c:v>
                </c:pt>
                <c:pt idx="1297">
                  <c:v>23.565600796767168</c:v>
                </c:pt>
                <c:pt idx="1298">
                  <c:v>23.565387860279031</c:v>
                </c:pt>
                <c:pt idx="1299">
                  <c:v>23.565174703343104</c:v>
                </c:pt>
                <c:pt idx="1300">
                  <c:v>23.564961524302298</c:v>
                </c:pt>
                <c:pt idx="1301">
                  <c:v>23.564748145651819</c:v>
                </c:pt>
                <c:pt idx="1302">
                  <c:v>23.564534640769068</c:v>
                </c:pt>
                <c:pt idx="1303">
                  <c:v>23.564321019445845</c:v>
                </c:pt>
                <c:pt idx="1304">
                  <c:v>23.564107354843657</c:v>
                </c:pt>
                <c:pt idx="1305">
                  <c:v>23.563893531528663</c:v>
                </c:pt>
                <c:pt idx="1306">
                  <c:v>23.563679559689145</c:v>
                </c:pt>
                <c:pt idx="1307">
                  <c:v>23.563465511668188</c:v>
                </c:pt>
                <c:pt idx="1308">
                  <c:v>23.563251459706279</c:v>
                </c:pt>
                <c:pt idx="1309">
                  <c:v>23.563037413643986</c:v>
                </c:pt>
                <c:pt idx="1310">
                  <c:v>23.562823257415054</c:v>
                </c:pt>
                <c:pt idx="1311">
                  <c:v>23.562609000533993</c:v>
                </c:pt>
                <c:pt idx="1312">
                  <c:v>23.562394777145478</c:v>
                </c:pt>
                <c:pt idx="1313">
                  <c:v>23.562180534044622</c:v>
                </c:pt>
                <c:pt idx="1314">
                  <c:v>23.561966279946841</c:v>
                </c:pt>
                <c:pt idx="1315">
                  <c:v>23.561752023469694</c:v>
                </c:pt>
                <c:pt idx="1316">
                  <c:v>23.561537773625325</c:v>
                </c:pt>
                <c:pt idx="1317">
                  <c:v>23.561323601867191</c:v>
                </c:pt>
                <c:pt idx="1318">
                  <c:v>23.561109391390669</c:v>
                </c:pt>
                <c:pt idx="1319">
                  <c:v>23.560895151105761</c:v>
                </c:pt>
                <c:pt idx="1320">
                  <c:v>23.560681014876259</c:v>
                </c:pt>
                <c:pt idx="1321">
                  <c:v>23.560466928307452</c:v>
                </c:pt>
                <c:pt idx="1322">
                  <c:v>23.560252900475337</c:v>
                </c:pt>
                <c:pt idx="1323">
                  <c:v>23.560038876971603</c:v>
                </c:pt>
                <c:pt idx="1324">
                  <c:v>23.55982499158846</c:v>
                </c:pt>
                <c:pt idx="1325">
                  <c:v>23.559611253066237</c:v>
                </c:pt>
                <c:pt idx="1326">
                  <c:v>23.559397544596703</c:v>
                </c:pt>
                <c:pt idx="1327">
                  <c:v>23.559183874304107</c:v>
                </c:pt>
                <c:pt idx="1328">
                  <c:v>23.558970313228357</c:v>
                </c:pt>
                <c:pt idx="1329">
                  <c:v>23.558756932314225</c:v>
                </c:pt>
                <c:pt idx="1330">
                  <c:v>23.558543676663067</c:v>
                </c:pt>
                <c:pt idx="1331">
                  <c:v>23.558330554488009</c:v>
                </c:pt>
                <c:pt idx="1332">
                  <c:v>23.558117573895956</c:v>
                </c:pt>
                <c:pt idx="1333">
                  <c:v>23.557904742403565</c:v>
                </c:pt>
                <c:pt idx="1334">
                  <c:v>23.557692067446379</c:v>
                </c:pt>
                <c:pt idx="1335">
                  <c:v>23.557479556922711</c:v>
                </c:pt>
                <c:pt idx="1336">
                  <c:v>23.557267218539899</c:v>
                </c:pt>
                <c:pt idx="1337">
                  <c:v>23.557055060103433</c:v>
                </c:pt>
                <c:pt idx="1338">
                  <c:v>23.556843089748874</c:v>
                </c:pt>
                <c:pt idx="1339">
                  <c:v>23.556631252415755</c:v>
                </c:pt>
                <c:pt idx="1340">
                  <c:v>23.556419618750883</c:v>
                </c:pt>
                <c:pt idx="1341">
                  <c:v>23.556208321886341</c:v>
                </c:pt>
                <c:pt idx="1342">
                  <c:v>23.555997181989213</c:v>
                </c:pt>
                <c:pt idx="1343">
                  <c:v>23.555786269472613</c:v>
                </c:pt>
                <c:pt idx="1344">
                  <c:v>23.555575654723235</c:v>
                </c:pt>
                <c:pt idx="1345">
                  <c:v>23.555365220312829</c:v>
                </c:pt>
                <c:pt idx="1346">
                  <c:v>23.555155036697428</c:v>
                </c:pt>
                <c:pt idx="1347">
                  <c:v>23.554945174252197</c:v>
                </c:pt>
                <c:pt idx="1348">
                  <c:v>23.554735577817237</c:v>
                </c:pt>
                <c:pt idx="1349">
                  <c:v>23.554526192438875</c:v>
                </c:pt>
                <c:pt idx="1350">
                  <c:v>23.554317088137509</c:v>
                </c:pt>
                <c:pt idx="1351">
                  <c:v>23.55410833491565</c:v>
                </c:pt>
                <c:pt idx="1352">
                  <c:v>23.553899752505142</c:v>
                </c:pt>
                <c:pt idx="1353">
                  <c:v>23.55369147357661</c:v>
                </c:pt>
                <c:pt idx="1354">
                  <c:v>23.553483568042733</c:v>
                </c:pt>
                <c:pt idx="1355">
                  <c:v>23.553276043555663</c:v>
                </c:pt>
                <c:pt idx="1356">
                  <c:v>23.553068844808848</c:v>
                </c:pt>
                <c:pt idx="1357">
                  <c:v>23.552861979233512</c:v>
                </c:pt>
                <c:pt idx="1358">
                  <c:v>23.552655391490571</c:v>
                </c:pt>
                <c:pt idx="1359">
                  <c:v>23.552449151686311</c:v>
                </c:pt>
                <c:pt idx="1360">
                  <c:v>23.552243286880305</c:v>
                </c:pt>
                <c:pt idx="1361">
                  <c:v>23.552037827779071</c:v>
                </c:pt>
                <c:pt idx="1362">
                  <c:v>23.551832676031648</c:v>
                </c:pt>
                <c:pt idx="1363">
                  <c:v>23.551627839356129</c:v>
                </c:pt>
                <c:pt idx="1364">
                  <c:v>23.551423513031512</c:v>
                </c:pt>
                <c:pt idx="1365">
                  <c:v>23.551219516674117</c:v>
                </c:pt>
                <c:pt idx="1366">
                  <c:v>23.551015920618376</c:v>
                </c:pt>
                <c:pt idx="1367">
                  <c:v>23.550812795177514</c:v>
                </c:pt>
                <c:pt idx="1368">
                  <c:v>23.550609959921683</c:v>
                </c:pt>
                <c:pt idx="1369">
                  <c:v>23.550407610100738</c:v>
                </c:pt>
                <c:pt idx="1370">
                  <c:v>23.55020569070961</c:v>
                </c:pt>
                <c:pt idx="1371">
                  <c:v>23.55000427199402</c:v>
                </c:pt>
                <c:pt idx="1372">
                  <c:v>23.549803298775508</c:v>
                </c:pt>
                <c:pt idx="1373">
                  <c:v>23.549602715947685</c:v>
                </c:pt>
                <c:pt idx="1374">
                  <c:v>23.549402656697762</c:v>
                </c:pt>
                <c:pt idx="1375">
                  <c:v>23.549203003380818</c:v>
                </c:pt>
                <c:pt idx="1376">
                  <c:v>23.5490038266292</c:v>
                </c:pt>
                <c:pt idx="1377">
                  <c:v>23.548805134392261</c:v>
                </c:pt>
                <c:pt idx="1378">
                  <c:v>23.548606997380944</c:v>
                </c:pt>
                <c:pt idx="1379">
                  <c:v>23.54840923563156</c:v>
                </c:pt>
                <c:pt idx="1380">
                  <c:v>23.54821204492119</c:v>
                </c:pt>
                <c:pt idx="1381">
                  <c:v>23.548015370852873</c:v>
                </c:pt>
                <c:pt idx="1382">
                  <c:v>23.547819159106094</c:v>
                </c:pt>
                <c:pt idx="1383">
                  <c:v>23.547623542917528</c:v>
                </c:pt>
                <c:pt idx="1384">
                  <c:v>23.547428530758566</c:v>
                </c:pt>
                <c:pt idx="1385">
                  <c:v>23.547234005441215</c:v>
                </c:pt>
                <c:pt idx="1386">
                  <c:v>23.547040037978842</c:v>
                </c:pt>
                <c:pt idx="1387">
                  <c:v>23.546846574166274</c:v>
                </c:pt>
                <c:pt idx="1388">
                  <c:v>23.546653684867024</c:v>
                </c:pt>
                <c:pt idx="1389">
                  <c:v>23.546461441033912</c:v>
                </c:pt>
                <c:pt idx="1390">
                  <c:v>23.546269851404091</c:v>
                </c:pt>
                <c:pt idx="1391">
                  <c:v>23.546078799114813</c:v>
                </c:pt>
                <c:pt idx="1392">
                  <c:v>23.54588835559737</c:v>
                </c:pt>
                <c:pt idx="1393">
                  <c:v>23.545698529720127</c:v>
                </c:pt>
                <c:pt idx="1394">
                  <c:v>23.545509393261863</c:v>
                </c:pt>
                <c:pt idx="1395">
                  <c:v>23.545320767512106</c:v>
                </c:pt>
                <c:pt idx="1396">
                  <c:v>23.545132849663265</c:v>
                </c:pt>
                <c:pt idx="1397">
                  <c:v>23.544945524366746</c:v>
                </c:pt>
                <c:pt idx="1398">
                  <c:v>23.544758926735202</c:v>
                </c:pt>
                <c:pt idx="1399">
                  <c:v>23.544573066615552</c:v>
                </c:pt>
                <c:pt idx="1400">
                  <c:v>23.544387891723694</c:v>
                </c:pt>
                <c:pt idx="1401">
                  <c:v>23.544203349730918</c:v>
                </c:pt>
                <c:pt idx="1402">
                  <c:v>23.544019513920023</c:v>
                </c:pt>
                <c:pt idx="1403">
                  <c:v>23.54383633251668</c:v>
                </c:pt>
                <c:pt idx="1404">
                  <c:v>23.543654004166203</c:v>
                </c:pt>
                <c:pt idx="1405">
                  <c:v>23.543472414689482</c:v>
                </c:pt>
                <c:pt idx="1406">
                  <c:v>23.543291512553246</c:v>
                </c:pt>
                <c:pt idx="1407">
                  <c:v>23.543111371783862</c:v>
                </c:pt>
                <c:pt idx="1408">
                  <c:v>23.542932003788739</c:v>
                </c:pt>
                <c:pt idx="1409">
                  <c:v>23.542753482766344</c:v>
                </c:pt>
                <c:pt idx="1410">
                  <c:v>23.54257569482257</c:v>
                </c:pt>
                <c:pt idx="1411">
                  <c:v>23.542398714296972</c:v>
                </c:pt>
                <c:pt idx="1412">
                  <c:v>23.542222490391442</c:v>
                </c:pt>
                <c:pt idx="1413">
                  <c:v>23.542047222640445</c:v>
                </c:pt>
                <c:pt idx="1414">
                  <c:v>23.541872735176135</c:v>
                </c:pt>
                <c:pt idx="1415">
                  <c:v>23.541699102321626</c:v>
                </c:pt>
                <c:pt idx="1416">
                  <c:v>23.541526399172216</c:v>
                </c:pt>
                <c:pt idx="1417">
                  <c:v>23.54135451266276</c:v>
                </c:pt>
                <c:pt idx="1418">
                  <c:v>23.541183518031243</c:v>
                </c:pt>
                <c:pt idx="1419">
                  <c:v>23.541013365437742</c:v>
                </c:pt>
                <c:pt idx="1420">
                  <c:v>23.540844192743375</c:v>
                </c:pt>
                <c:pt idx="1421">
                  <c:v>23.540675950392441</c:v>
                </c:pt>
                <c:pt idx="1422">
                  <c:v>23.5405086514358</c:v>
                </c:pt>
                <c:pt idx="1423">
                  <c:v>23.540342308952095</c:v>
                </c:pt>
                <c:pt idx="1424">
                  <c:v>23.540176998708787</c:v>
                </c:pt>
                <c:pt idx="1425">
                  <c:v>23.54001260850961</c:v>
                </c:pt>
                <c:pt idx="1426">
                  <c:v>23.539849151154357</c:v>
                </c:pt>
                <c:pt idx="1427">
                  <c:v>23.539686764777443</c:v>
                </c:pt>
                <c:pt idx="1428">
                  <c:v>23.539525337135537</c:v>
                </c:pt>
                <c:pt idx="1429">
                  <c:v>23.539364943383472</c:v>
                </c:pt>
                <c:pt idx="1430">
                  <c:v>23.539205721159579</c:v>
                </c:pt>
                <c:pt idx="1431">
                  <c:v>23.539047494682162</c:v>
                </c:pt>
                <c:pt idx="1432">
                  <c:v>23.538890338531829</c:v>
                </c:pt>
                <c:pt idx="1433">
                  <c:v>23.538734201797364</c:v>
                </c:pt>
                <c:pt idx="1434">
                  <c:v>23.538579221043797</c:v>
                </c:pt>
                <c:pt idx="1435">
                  <c:v>23.538425344633062</c:v>
                </c:pt>
                <c:pt idx="1436">
                  <c:v>23.538272520647283</c:v>
                </c:pt>
                <c:pt idx="1437">
                  <c:v>23.538120884776205</c:v>
                </c:pt>
                <c:pt idx="1438">
                  <c:v>23.537970384591318</c:v>
                </c:pt>
                <c:pt idx="1439">
                  <c:v>23.537820967273674</c:v>
                </c:pt>
                <c:pt idx="1440">
                  <c:v>23.537672829912605</c:v>
                </c:pt>
                <c:pt idx="1441">
                  <c:v>23.537525793573348</c:v>
                </c:pt>
                <c:pt idx="1442">
                  <c:v>23.537379929576559</c:v>
                </c:pt>
                <c:pt idx="1443">
                  <c:v>23.537235246197117</c:v>
                </c:pt>
                <c:pt idx="1444">
                  <c:v>23.537091688839741</c:v>
                </c:pt>
                <c:pt idx="1445">
                  <c:v>23.536949390156302</c:v>
                </c:pt>
                <c:pt idx="1446">
                  <c:v>23.536808295066844</c:v>
                </c:pt>
                <c:pt idx="1447">
                  <c:v>23.536668347755423</c:v>
                </c:pt>
                <c:pt idx="1448">
                  <c:v>23.536529680254816</c:v>
                </c:pt>
                <c:pt idx="1449">
                  <c:v>23.536392174054416</c:v>
                </c:pt>
                <c:pt idx="1450">
                  <c:v>23.536256023161847</c:v>
                </c:pt>
                <c:pt idx="1451">
                  <c:v>23.536121108317946</c:v>
                </c:pt>
                <c:pt idx="1452">
                  <c:v>23.535987309963648</c:v>
                </c:pt>
                <c:pt idx="1453">
                  <c:v>23.535854883864779</c:v>
                </c:pt>
                <c:pt idx="1454">
                  <c:v>23.535723709782303</c:v>
                </c:pt>
                <c:pt idx="1455">
                  <c:v>23.535593792366996</c:v>
                </c:pt>
                <c:pt idx="1456">
                  <c:v>23.535465073449188</c:v>
                </c:pt>
                <c:pt idx="1457">
                  <c:v>23.535337682189631</c:v>
                </c:pt>
                <c:pt idx="1458">
                  <c:v>23.535211559834426</c:v>
                </c:pt>
                <c:pt idx="1459">
                  <c:v>23.535086647112575</c:v>
                </c:pt>
                <c:pt idx="1460">
                  <c:v>23.53496307236119</c:v>
                </c:pt>
                <c:pt idx="1461">
                  <c:v>23.534840712730556</c:v>
                </c:pt>
                <c:pt idx="1462">
                  <c:v>23.534719632917419</c:v>
                </c:pt>
                <c:pt idx="1463">
                  <c:v>23.534599771910248</c:v>
                </c:pt>
                <c:pt idx="1464">
                  <c:v>23.534481255834745</c:v>
                </c:pt>
                <c:pt idx="1465">
                  <c:v>23.534363960203002</c:v>
                </c:pt>
                <c:pt idx="1466">
                  <c:v>23.534248072921837</c:v>
                </c:pt>
                <c:pt idx="1467">
                  <c:v>23.53413340584359</c:v>
                </c:pt>
                <c:pt idx="1468">
                  <c:v>23.534020020979863</c:v>
                </c:pt>
                <c:pt idx="1469">
                  <c:v>23.533907917410911</c:v>
                </c:pt>
                <c:pt idx="1470">
                  <c:v>23.53379709346828</c:v>
                </c:pt>
                <c:pt idx="1471">
                  <c:v>23.533687547550226</c:v>
                </c:pt>
                <c:pt idx="1472">
                  <c:v>23.533579215097358</c:v>
                </c:pt>
                <c:pt idx="1473">
                  <c:v>23.533472156334899</c:v>
                </c:pt>
                <c:pt idx="1474">
                  <c:v>23.533366368594375</c:v>
                </c:pt>
                <c:pt idx="1475">
                  <c:v>23.533261911379313</c:v>
                </c:pt>
                <c:pt idx="1476">
                  <c:v>23.533158718736967</c:v>
                </c:pt>
                <c:pt idx="1477">
                  <c:v>23.533056786904019</c:v>
                </c:pt>
                <c:pt idx="1478">
                  <c:v>23.532956111772091</c:v>
                </c:pt>
                <c:pt idx="1479">
                  <c:v>23.532856688900054</c:v>
                </c:pt>
                <c:pt idx="1480">
                  <c:v>23.532758450959861</c:v>
                </c:pt>
                <c:pt idx="1481">
                  <c:v>23.532661455382051</c:v>
                </c:pt>
                <c:pt idx="1482">
                  <c:v>23.532565696723481</c:v>
                </c:pt>
                <c:pt idx="1483">
                  <c:v>23.532471231796329</c:v>
                </c:pt>
                <c:pt idx="1484">
                  <c:v>23.532377992071009</c:v>
                </c:pt>
                <c:pt idx="1485">
                  <c:v>23.532285908822285</c:v>
                </c:pt>
                <c:pt idx="1486">
                  <c:v>23.532195038277685</c:v>
                </c:pt>
                <c:pt idx="1487">
                  <c:v>23.532105373996895</c:v>
                </c:pt>
                <c:pt idx="1488">
                  <c:v>23.532016971970293</c:v>
                </c:pt>
                <c:pt idx="1489">
                  <c:v>23.531929700388137</c:v>
                </c:pt>
                <c:pt idx="1490">
                  <c:v>23.531843740116788</c:v>
                </c:pt>
                <c:pt idx="1491">
                  <c:v>23.531758896189924</c:v>
                </c:pt>
                <c:pt idx="1492">
                  <c:v>23.531675286555821</c:v>
                </c:pt>
                <c:pt idx="1493">
                  <c:v>23.531592840963707</c:v>
                </c:pt>
                <c:pt idx="1494">
                  <c:v>23.531511426372425</c:v>
                </c:pt>
                <c:pt idx="1495">
                  <c:v>23.531431159911428</c:v>
                </c:pt>
                <c:pt idx="1496">
                  <c:v>23.531352095851499</c:v>
                </c:pt>
                <c:pt idx="1497">
                  <c:v>23.531274225817786</c:v>
                </c:pt>
                <c:pt idx="1498">
                  <c:v>23.531197478548862</c:v>
                </c:pt>
                <c:pt idx="1499">
                  <c:v>23.531121782686292</c:v>
                </c:pt>
                <c:pt idx="1500">
                  <c:v>23.531047192172153</c:v>
                </c:pt>
                <c:pt idx="1501">
                  <c:v>23.530973697991147</c:v>
                </c:pt>
                <c:pt idx="1502">
                  <c:v>23.530901291335116</c:v>
                </c:pt>
                <c:pt idx="1503">
                  <c:v>23.530829963331946</c:v>
                </c:pt>
                <c:pt idx="1504">
                  <c:v>23.530759642240387</c:v>
                </c:pt>
                <c:pt idx="1505">
                  <c:v>23.530690381607247</c:v>
                </c:pt>
                <c:pt idx="1506">
                  <c:v>23.530622234895272</c:v>
                </c:pt>
                <c:pt idx="1507">
                  <c:v>23.53055521222133</c:v>
                </c:pt>
                <c:pt idx="1508">
                  <c:v>23.530489202896028</c:v>
                </c:pt>
                <c:pt idx="1509">
                  <c:v>23.530424154559075</c:v>
                </c:pt>
                <c:pt idx="1510">
                  <c:v>23.530360183167524</c:v>
                </c:pt>
                <c:pt idx="1511">
                  <c:v>23.530297154547981</c:v>
                </c:pt>
                <c:pt idx="1512">
                  <c:v>23.53023512229791</c:v>
                </c:pt>
                <c:pt idx="1513">
                  <c:v>23.53017401522014</c:v>
                </c:pt>
                <c:pt idx="1514">
                  <c:v>23.530113949931181</c:v>
                </c:pt>
                <c:pt idx="1515">
                  <c:v>23.530054855558326</c:v>
                </c:pt>
                <c:pt idx="1516">
                  <c:v>23.529996786605555</c:v>
                </c:pt>
                <c:pt idx="1517">
                  <c:v>23.529939609839779</c:v>
                </c:pt>
                <c:pt idx="1518">
                  <c:v>23.529883317497429</c:v>
                </c:pt>
                <c:pt idx="1519">
                  <c:v>23.529827964479903</c:v>
                </c:pt>
                <c:pt idx="1520">
                  <c:v>23.529773605890121</c:v>
                </c:pt>
                <c:pt idx="1521">
                  <c:v>23.529720109350986</c:v>
                </c:pt>
                <c:pt idx="1522">
                  <c:v>23.52966759296412</c:v>
                </c:pt>
                <c:pt idx="1523">
                  <c:v>23.529615987348787</c:v>
                </c:pt>
                <c:pt idx="1524">
                  <c:v>23.529565285954199</c:v>
                </c:pt>
                <c:pt idx="1525">
                  <c:v>23.529515482245241</c:v>
                </c:pt>
                <c:pt idx="1526">
                  <c:v>23.529466570038217</c:v>
                </c:pt>
                <c:pt idx="1527">
                  <c:v>23.529418480699199</c:v>
                </c:pt>
                <c:pt idx="1528">
                  <c:v>23.52937133347239</c:v>
                </c:pt>
                <c:pt idx="1529">
                  <c:v>23.529325060044727</c:v>
                </c:pt>
                <c:pt idx="1530">
                  <c:v>23.529279592205604</c:v>
                </c:pt>
                <c:pt idx="1531">
                  <c:v>23.529235049529245</c:v>
                </c:pt>
                <c:pt idx="1532">
                  <c:v>23.529191363973755</c:v>
                </c:pt>
                <c:pt idx="1533">
                  <c:v>23.529148467624754</c:v>
                </c:pt>
                <c:pt idx="1534">
                  <c:v>23.529106480425046</c:v>
                </c:pt>
                <c:pt idx="1535">
                  <c:v>23.529065334757988</c:v>
                </c:pt>
                <c:pt idx="1536">
                  <c:v>23.529025025742541</c:v>
                </c:pt>
                <c:pt idx="1537">
                  <c:v>23.528985486081346</c:v>
                </c:pt>
                <c:pt idx="1538">
                  <c:v>23.528946836328863</c:v>
                </c:pt>
                <c:pt idx="1539">
                  <c:v>23.528909072085895</c:v>
                </c:pt>
                <c:pt idx="1540">
                  <c:v>23.528872063817985</c:v>
                </c:pt>
                <c:pt idx="1541">
                  <c:v>23.528835869951173</c:v>
                </c:pt>
                <c:pt idx="1542">
                  <c:v>23.528800486392473</c:v>
                </c:pt>
                <c:pt idx="1543">
                  <c:v>23.528765909132172</c:v>
                </c:pt>
                <c:pt idx="1544">
                  <c:v>23.528732196824521</c:v>
                </c:pt>
                <c:pt idx="1545">
                  <c:v>23.528699157743748</c:v>
                </c:pt>
                <c:pt idx="1546">
                  <c:v>23.528666975774804</c:v>
                </c:pt>
                <c:pt idx="1547">
                  <c:v>23.528635647152658</c:v>
                </c:pt>
                <c:pt idx="1548">
                  <c:v>23.528605105543825</c:v>
                </c:pt>
                <c:pt idx="1549">
                  <c:v>23.528575222131046</c:v>
                </c:pt>
                <c:pt idx="1550">
                  <c:v>23.528546118590572</c:v>
                </c:pt>
                <c:pt idx="1551">
                  <c:v>23.528517916736448</c:v>
                </c:pt>
                <c:pt idx="1552">
                  <c:v>23.528490425535999</c:v>
                </c:pt>
                <c:pt idx="1553">
                  <c:v>23.528463641898416</c:v>
                </c:pt>
                <c:pt idx="1554">
                  <c:v>23.528437687973916</c:v>
                </c:pt>
                <c:pt idx="1555">
                  <c:v>23.528412498308317</c:v>
                </c:pt>
                <c:pt idx="1556">
                  <c:v>23.52838800757139</c:v>
                </c:pt>
                <c:pt idx="1557">
                  <c:v>23.528364275717067</c:v>
                </c:pt>
                <c:pt idx="1558">
                  <c:v>23.528341362829945</c:v>
                </c:pt>
                <c:pt idx="1559">
                  <c:v>23.528319141394451</c:v>
                </c:pt>
                <c:pt idx="1560">
                  <c:v>23.528297796952618</c:v>
                </c:pt>
                <c:pt idx="1561">
                  <c:v>23.528277139678163</c:v>
                </c:pt>
                <c:pt idx="1562">
                  <c:v>23.528257292946694</c:v>
                </c:pt>
                <c:pt idx="1563">
                  <c:v>23.528238129990545</c:v>
                </c:pt>
                <c:pt idx="1564">
                  <c:v>23.528219712148459</c:v>
                </c:pt>
                <c:pt idx="1565">
                  <c:v>23.528202038470681</c:v>
                </c:pt>
                <c:pt idx="1566">
                  <c:v>23.528185170898215</c:v>
                </c:pt>
                <c:pt idx="1567">
                  <c:v>23.528168921250206</c:v>
                </c:pt>
                <c:pt idx="1568">
                  <c:v>23.528153477131134</c:v>
                </c:pt>
                <c:pt idx="1569">
                  <c:v>23.528138776068271</c:v>
                </c:pt>
                <c:pt idx="1570">
                  <c:v>23.528124880998913</c:v>
                </c:pt>
                <c:pt idx="1571">
                  <c:v>23.528111667240402</c:v>
                </c:pt>
                <c:pt idx="1572">
                  <c:v>23.528099198012264</c:v>
                </c:pt>
                <c:pt idx="1573">
                  <c:v>23.528087474040742</c:v>
                </c:pt>
                <c:pt idx="1574">
                  <c:v>23.528076496096205</c:v>
                </c:pt>
                <c:pt idx="1575">
                  <c:v>23.528066265046743</c:v>
                </c:pt>
                <c:pt idx="1576">
                  <c:v>23.528056719152172</c:v>
                </c:pt>
                <c:pt idx="1577">
                  <c:v>23.528047921733563</c:v>
                </c:pt>
                <c:pt idx="1578">
                  <c:v>23.528039935944168</c:v>
                </c:pt>
                <c:pt idx="1579">
                  <c:v>23.528032699583783</c:v>
                </c:pt>
                <c:pt idx="1580">
                  <c:v>23.528026275433515</c:v>
                </c:pt>
                <c:pt idx="1581">
                  <c:v>23.528020475758403</c:v>
                </c:pt>
                <c:pt idx="1582">
                  <c:v>23.528015550768469</c:v>
                </c:pt>
                <c:pt idx="1583">
                  <c:v>23.528011312406257</c:v>
                </c:pt>
                <c:pt idx="1584">
                  <c:v>23.528007822747966</c:v>
                </c:pt>
                <c:pt idx="1585">
                  <c:v>23.528005081042163</c:v>
                </c:pt>
                <c:pt idx="1586">
                  <c:v>23.52800314886359</c:v>
                </c:pt>
                <c:pt idx="1587">
                  <c:v>23.528001899764117</c:v>
                </c:pt>
                <c:pt idx="1588">
                  <c:v>23.528001332156599</c:v>
                </c:pt>
                <c:pt idx="1589">
                  <c:v>23.528001506690906</c:v>
                </c:pt>
                <c:pt idx="1590">
                  <c:v>23.528002421081045</c:v>
                </c:pt>
                <c:pt idx="1591">
                  <c:v>23.52800419784279</c:v>
                </c:pt>
                <c:pt idx="1592">
                  <c:v>23.528006708782183</c:v>
                </c:pt>
                <c:pt idx="1593">
                  <c:v>23.528009887884043</c:v>
                </c:pt>
                <c:pt idx="1594">
                  <c:v>23.528013731313774</c:v>
                </c:pt>
                <c:pt idx="1595">
                  <c:v>23.528018297454146</c:v>
                </c:pt>
                <c:pt idx="1596">
                  <c:v>23.528023581777315</c:v>
                </c:pt>
                <c:pt idx="1597">
                  <c:v>23.528029579473703</c:v>
                </c:pt>
                <c:pt idx="1598">
                  <c:v>23.528036410645306</c:v>
                </c:pt>
                <c:pt idx="1599">
                  <c:v>23.528043882268797</c:v>
                </c:pt>
                <c:pt idx="1600">
                  <c:v>23.52805198890546</c:v>
                </c:pt>
                <c:pt idx="1601">
                  <c:v>23.528060787609618</c:v>
                </c:pt>
                <c:pt idx="1602">
                  <c:v>23.528070335474276</c:v>
                </c:pt>
                <c:pt idx="1603">
                  <c:v>23.528080501967352</c:v>
                </c:pt>
                <c:pt idx="1604">
                  <c:v>23.5280914696725</c:v>
                </c:pt>
                <c:pt idx="1605">
                  <c:v>23.528103045954637</c:v>
                </c:pt>
                <c:pt idx="1606">
                  <c:v>23.528115351361883</c:v>
                </c:pt>
                <c:pt idx="1607">
                  <c:v>23.528128256415808</c:v>
                </c:pt>
                <c:pt idx="1608">
                  <c:v>23.528141819630584</c:v>
                </c:pt>
                <c:pt idx="1609">
                  <c:v>23.528156037286486</c:v>
                </c:pt>
                <c:pt idx="1610">
                  <c:v>23.528170905930033</c:v>
                </c:pt>
                <c:pt idx="1611">
                  <c:v>23.528186359861522</c:v>
                </c:pt>
                <c:pt idx="1612">
                  <c:v>23.528202521441024</c:v>
                </c:pt>
                <c:pt idx="1613">
                  <c:v>23.52821932557292</c:v>
                </c:pt>
                <c:pt idx="1614">
                  <c:v>23.528236770037779</c:v>
                </c:pt>
                <c:pt idx="1615">
                  <c:v>23.528254790323039</c:v>
                </c:pt>
                <c:pt idx="1616">
                  <c:v>23.528273447367486</c:v>
                </c:pt>
                <c:pt idx="1617">
                  <c:v>23.528292802384421</c:v>
                </c:pt>
                <c:pt idx="1618">
                  <c:v>23.528312854234027</c:v>
                </c:pt>
                <c:pt idx="1619">
                  <c:v>23.528333476900901</c:v>
                </c:pt>
                <c:pt idx="1620">
                  <c:v>23.528354968377084</c:v>
                </c:pt>
                <c:pt idx="1621">
                  <c:v>23.528377268647485</c:v>
                </c:pt>
                <c:pt idx="1622">
                  <c:v>23.528400567440485</c:v>
                </c:pt>
                <c:pt idx="1623">
                  <c:v>23.528424615839846</c:v>
                </c:pt>
                <c:pt idx="1624">
                  <c:v>23.52844960225244</c:v>
                </c:pt>
                <c:pt idx="1625">
                  <c:v>23.528475464043066</c:v>
                </c:pt>
                <c:pt idx="1626">
                  <c:v>23.528502200404471</c:v>
                </c:pt>
                <c:pt idx="1627">
                  <c:v>23.528529872309235</c:v>
                </c:pt>
                <c:pt idx="1628">
                  <c:v>23.528558289706709</c:v>
                </c:pt>
                <c:pt idx="1629">
                  <c:v>23.528587637213139</c:v>
                </c:pt>
                <c:pt idx="1630">
                  <c:v>23.528617785817151</c:v>
                </c:pt>
                <c:pt idx="1631">
                  <c:v>23.528648793571939</c:v>
                </c:pt>
                <c:pt idx="1632">
                  <c:v>23.528680717864354</c:v>
                </c:pt>
                <c:pt idx="1633">
                  <c:v>23.528713490256454</c:v>
                </c:pt>
                <c:pt idx="1634">
                  <c:v>23.528747104265403</c:v>
                </c:pt>
                <c:pt idx="1635">
                  <c:v>23.528781615352724</c:v>
                </c:pt>
                <c:pt idx="1636">
                  <c:v>23.528816890767828</c:v>
                </c:pt>
                <c:pt idx="1637">
                  <c:v>23.528853047437998</c:v>
                </c:pt>
                <c:pt idx="1638">
                  <c:v>23.52888988904013</c:v>
                </c:pt>
                <c:pt idx="1639">
                  <c:v>23.528927594216363</c:v>
                </c:pt>
                <c:pt idx="1640">
                  <c:v>23.528966028286877</c:v>
                </c:pt>
                <c:pt idx="1641">
                  <c:v>23.529005306522404</c:v>
                </c:pt>
                <c:pt idx="1642">
                  <c:v>23.529045418799374</c:v>
                </c:pt>
                <c:pt idx="1643">
                  <c:v>23.529086229558462</c:v>
                </c:pt>
                <c:pt idx="1644">
                  <c:v>23.529127790694027</c:v>
                </c:pt>
                <c:pt idx="1645">
                  <c:v>23.529170091308263</c:v>
                </c:pt>
                <c:pt idx="1646">
                  <c:v>23.529213120458788</c:v>
                </c:pt>
                <c:pt idx="1647">
                  <c:v>23.529256866874626</c:v>
                </c:pt>
                <c:pt idx="1648">
                  <c:v>23.529301319166809</c:v>
                </c:pt>
                <c:pt idx="1649">
                  <c:v>23.529346465760245</c:v>
                </c:pt>
                <c:pt idx="1650">
                  <c:v>23.529392295143126</c:v>
                </c:pt>
                <c:pt idx="1651">
                  <c:v>23.529438795595922</c:v>
                </c:pt>
                <c:pt idx="1652">
                  <c:v>23.529485892823363</c:v>
                </c:pt>
                <c:pt idx="1653">
                  <c:v>23.529533700278108</c:v>
                </c:pt>
                <c:pt idx="1654">
                  <c:v>23.529582081040019</c:v>
                </c:pt>
                <c:pt idx="1655">
                  <c:v>23.529631148591289</c:v>
                </c:pt>
                <c:pt idx="1656">
                  <c:v>23.529680828709193</c:v>
                </c:pt>
                <c:pt idx="1657">
                  <c:v>23.529731109850825</c:v>
                </c:pt>
                <c:pt idx="1658">
                  <c:v>23.529781980540637</c:v>
                </c:pt>
                <c:pt idx="1659">
                  <c:v>23.529833366747802</c:v>
                </c:pt>
                <c:pt idx="1660">
                  <c:v>23.529885444776628</c:v>
                </c:pt>
                <c:pt idx="1661">
                  <c:v>23.529938015593391</c:v>
                </c:pt>
                <c:pt idx="1662">
                  <c:v>23.529991130369766</c:v>
                </c:pt>
                <c:pt idx="1663">
                  <c:v>23.53004477802515</c:v>
                </c:pt>
                <c:pt idx="1664">
                  <c:v>23.530098947391636</c:v>
                </c:pt>
                <c:pt idx="1665">
                  <c:v>23.530153564841324</c:v>
                </c:pt>
                <c:pt idx="1666">
                  <c:v>23.530208744576907</c:v>
                </c:pt>
                <c:pt idx="1667">
                  <c:v>23.530264475605829</c:v>
                </c:pt>
                <c:pt idx="1668">
                  <c:v>23.530320621927334</c:v>
                </c:pt>
                <c:pt idx="1669">
                  <c:v>23.530377297870071</c:v>
                </c:pt>
                <c:pt idx="1670">
                  <c:v>23.530434367432839</c:v>
                </c:pt>
                <c:pt idx="1671">
                  <c:v>23.530491944728514</c:v>
                </c:pt>
                <c:pt idx="1672">
                  <c:v>23.530549956228583</c:v>
                </c:pt>
                <c:pt idx="1673">
                  <c:v>23.530608328372178</c:v>
                </c:pt>
                <c:pt idx="1674">
                  <c:v>23.530667112586354</c:v>
                </c:pt>
                <c:pt idx="1675">
                  <c:v>23.530726298001817</c:v>
                </c:pt>
                <c:pt idx="1676">
                  <c:v>23.530785873567357</c:v>
                </c:pt>
                <c:pt idx="1677">
                  <c:v>23.530845828292914</c:v>
                </c:pt>
                <c:pt idx="1678">
                  <c:v>23.530906151171667</c:v>
                </c:pt>
                <c:pt idx="1679">
                  <c:v>23.530966831182162</c:v>
                </c:pt>
                <c:pt idx="1680">
                  <c:v>23.531027919797776</c:v>
                </c:pt>
                <c:pt idx="1681">
                  <c:v>23.53108934341256</c:v>
                </c:pt>
                <c:pt idx="1682">
                  <c:v>23.531151028393527</c:v>
                </c:pt>
                <c:pt idx="1683">
                  <c:v>23.53121302613507</c:v>
                </c:pt>
                <c:pt idx="1684">
                  <c:v>23.531275262903971</c:v>
                </c:pt>
                <c:pt idx="1685">
                  <c:v>23.53133785270218</c:v>
                </c:pt>
                <c:pt idx="1686">
                  <c:v>23.531400721700344</c:v>
                </c:pt>
                <c:pt idx="1687">
                  <c:v>23.531463795984937</c:v>
                </c:pt>
                <c:pt idx="1688">
                  <c:v>23.531527189308893</c:v>
                </c:pt>
                <c:pt idx="1689">
                  <c:v>23.531590764956729</c:v>
                </c:pt>
                <c:pt idx="1690">
                  <c:v>23.531654636482095</c:v>
                </c:pt>
                <c:pt idx="1691">
                  <c:v>23.531718729592448</c:v>
                </c:pt>
                <c:pt idx="1692">
                  <c:v>23.531783095038609</c:v>
                </c:pt>
                <c:pt idx="1693">
                  <c:v>23.531847658497654</c:v>
                </c:pt>
                <c:pt idx="1694">
                  <c:v>23.531912345634922</c:v>
                </c:pt>
                <c:pt idx="1695">
                  <c:v>23.531977207169025</c:v>
                </c:pt>
                <c:pt idx="1696">
                  <c:v>23.532042168765809</c:v>
                </c:pt>
                <c:pt idx="1697">
                  <c:v>23.532107343917584</c:v>
                </c:pt>
                <c:pt idx="1698">
                  <c:v>23.532172658398725</c:v>
                </c:pt>
                <c:pt idx="1699">
                  <c:v>23.532238163106786</c:v>
                </c:pt>
                <c:pt idx="1700">
                  <c:v>23.532303783916227</c:v>
                </c:pt>
                <c:pt idx="1701">
                  <c:v>23.532369509214373</c:v>
                </c:pt>
                <c:pt idx="1702">
                  <c:v>23.532435202286155</c:v>
                </c:pt>
                <c:pt idx="1703">
                  <c:v>23.532500976614187</c:v>
                </c:pt>
                <c:pt idx="1704">
                  <c:v>23.53256688308657</c:v>
                </c:pt>
                <c:pt idx="1705">
                  <c:v>23.532632847629525</c:v>
                </c:pt>
                <c:pt idx="1706">
                  <c:v>23.532698921005601</c:v>
                </c:pt>
                <c:pt idx="1707">
                  <c:v>23.532764966452437</c:v>
                </c:pt>
                <c:pt idx="1708">
                  <c:v>23.532830972038333</c:v>
                </c:pt>
                <c:pt idx="1709">
                  <c:v>23.53289705086555</c:v>
                </c:pt>
                <c:pt idx="1710">
                  <c:v>23.53296319088809</c:v>
                </c:pt>
                <c:pt idx="1711">
                  <c:v>23.533029254789334</c:v>
                </c:pt>
                <c:pt idx="1712">
                  <c:v>23.533095292790819</c:v>
                </c:pt>
                <c:pt idx="1713">
                  <c:v>23.533161292507508</c:v>
                </c:pt>
                <c:pt idx="1714">
                  <c:v>23.533227304300173</c:v>
                </c:pt>
                <c:pt idx="1715">
                  <c:v>23.533293253304738</c:v>
                </c:pt>
                <c:pt idx="1716">
                  <c:v>23.533359064734842</c:v>
                </c:pt>
                <c:pt idx="1717">
                  <c:v>23.533424851294082</c:v>
                </c:pt>
                <c:pt idx="1718">
                  <c:v>23.533490475604417</c:v>
                </c:pt>
                <c:pt idx="1719">
                  <c:v>23.533556050236943</c:v>
                </c:pt>
                <c:pt idx="1720">
                  <c:v>23.533621375094263</c:v>
                </c:pt>
                <c:pt idx="1721">
                  <c:v>23.533686625275603</c:v>
                </c:pt>
                <c:pt idx="1722">
                  <c:v>23.533751788090701</c:v>
                </c:pt>
                <c:pt idx="1723">
                  <c:v>23.533816725866085</c:v>
                </c:pt>
                <c:pt idx="1724">
                  <c:v>23.533881550899491</c:v>
                </c:pt>
                <c:pt idx="1725">
                  <c:v>23.533946062871806</c:v>
                </c:pt>
                <c:pt idx="1726">
                  <c:v>23.534010374140571</c:v>
                </c:pt>
                <c:pt idx="1727">
                  <c:v>23.534074534612447</c:v>
                </c:pt>
                <c:pt idx="1728">
                  <c:v>23.534138469113635</c:v>
                </c:pt>
                <c:pt idx="1729">
                  <c:v>23.534202165118892</c:v>
                </c:pt>
                <c:pt idx="1730">
                  <c:v>23.534265672665008</c:v>
                </c:pt>
                <c:pt idx="1731">
                  <c:v>23.534328854338586</c:v>
                </c:pt>
                <c:pt idx="1732">
                  <c:v>23.534391760288727</c:v>
                </c:pt>
                <c:pt idx="1733">
                  <c:v>23.53445444069753</c:v>
                </c:pt>
                <c:pt idx="1734">
                  <c:v>23.534516695665719</c:v>
                </c:pt>
                <c:pt idx="1735">
                  <c:v>23.534578637921687</c:v>
                </c:pt>
                <c:pt idx="1736">
                  <c:v>23.534640317682861</c:v>
                </c:pt>
                <c:pt idx="1737">
                  <c:v>23.534701659964647</c:v>
                </c:pt>
                <c:pt idx="1738">
                  <c:v>23.534762652508757</c:v>
                </c:pt>
                <c:pt idx="1739">
                  <c:v>23.534823283071159</c:v>
                </c:pt>
                <c:pt idx="1740">
                  <c:v>23.534883476742358</c:v>
                </c:pt>
                <c:pt idx="1741">
                  <c:v>23.534943346467514</c:v>
                </c:pt>
                <c:pt idx="1742">
                  <c:v>23.535002880080409</c:v>
                </c:pt>
                <c:pt idx="1743">
                  <c:v>23.535061940582754</c:v>
                </c:pt>
                <c:pt idx="1744">
                  <c:v>23.535120578495743</c:v>
                </c:pt>
                <c:pt idx="1745">
                  <c:v>23.535178844626305</c:v>
                </c:pt>
                <c:pt idx="1746">
                  <c:v>23.53523660217741</c:v>
                </c:pt>
                <c:pt idx="1747">
                  <c:v>23.535293902024257</c:v>
                </c:pt>
                <c:pt idx="1748">
                  <c:v>23.535350670078984</c:v>
                </c:pt>
                <c:pt idx="1749">
                  <c:v>23.53540702004269</c:v>
                </c:pt>
                <c:pt idx="1750">
                  <c:v>23.535462940512026</c:v>
                </c:pt>
                <c:pt idx="1751">
                  <c:v>23.535518357748412</c:v>
                </c:pt>
                <c:pt idx="1752">
                  <c:v>23.535573198106754</c:v>
                </c:pt>
                <c:pt idx="1753">
                  <c:v>23.535627575518639</c:v>
                </c:pt>
                <c:pt idx="1754">
                  <c:v>23.535681353915944</c:v>
                </c:pt>
                <c:pt idx="1755">
                  <c:v>23.535734584958988</c:v>
                </c:pt>
                <c:pt idx="1756">
                  <c:v>23.535787257669377</c:v>
                </c:pt>
                <c:pt idx="1757">
                  <c:v>23.535839361116196</c:v>
                </c:pt>
                <c:pt idx="1758">
                  <c:v>23.535890947094508</c:v>
                </c:pt>
                <c:pt idx="1759">
                  <c:v>23.535941942282918</c:v>
                </c:pt>
                <c:pt idx="1760">
                  <c:v>23.535992273445022</c:v>
                </c:pt>
                <c:pt idx="1761">
                  <c:v>23.536041930051287</c:v>
                </c:pt>
                <c:pt idx="1762">
                  <c:v>23.536090964089723</c:v>
                </c:pt>
                <c:pt idx="1763">
                  <c:v>23.536139490156842</c:v>
                </c:pt>
                <c:pt idx="1764">
                  <c:v>23.536187310242095</c:v>
                </c:pt>
                <c:pt idx="1765">
                  <c:v>23.536234414050316</c:v>
                </c:pt>
                <c:pt idx="1766">
                  <c:v>23.53628091631705</c:v>
                </c:pt>
                <c:pt idx="1767">
                  <c:v>23.536326681627603</c:v>
                </c:pt>
                <c:pt idx="1768">
                  <c:v>23.536371824751523</c:v>
                </c:pt>
                <c:pt idx="1769">
                  <c:v>23.536416272741857</c:v>
                </c:pt>
                <c:pt idx="1770">
                  <c:v>23.536460077883454</c:v>
                </c:pt>
                <c:pt idx="1771">
                  <c:v>23.53650316737988</c:v>
                </c:pt>
                <c:pt idx="1772">
                  <c:v>23.536545406006791</c:v>
                </c:pt>
                <c:pt idx="1773">
                  <c:v>23.536587033723272</c:v>
                </c:pt>
                <c:pt idx="1774">
                  <c:v>23.53662791538866</c:v>
                </c:pt>
                <c:pt idx="1775">
                  <c:v>23.536667978453913</c:v>
                </c:pt>
                <c:pt idx="1776">
                  <c:v>23.536707212881275</c:v>
                </c:pt>
                <c:pt idx="1777">
                  <c:v>23.536745733827981</c:v>
                </c:pt>
                <c:pt idx="1778">
                  <c:v>23.536783468879623</c:v>
                </c:pt>
                <c:pt idx="1779">
                  <c:v>23.536820408219555</c:v>
                </c:pt>
                <c:pt idx="1780">
                  <c:v>23.536856542030176</c:v>
                </c:pt>
                <c:pt idx="1781">
                  <c:v>23.536891923157416</c:v>
                </c:pt>
                <c:pt idx="1782">
                  <c:v>23.536926416862933</c:v>
                </c:pt>
                <c:pt idx="1783">
                  <c:v>23.536960138485945</c:v>
                </c:pt>
                <c:pt idx="1784">
                  <c:v>23.536993015900094</c:v>
                </c:pt>
                <c:pt idx="1785">
                  <c:v>23.537024977012241</c:v>
                </c:pt>
                <c:pt idx="1786">
                  <c:v>23.537056074777812</c:v>
                </c:pt>
                <c:pt idx="1787">
                  <c:v>23.53708629972196</c:v>
                </c:pt>
                <c:pt idx="1788">
                  <c:v>23.537115642467949</c:v>
                </c:pt>
                <c:pt idx="1789">
                  <c:v>23.537144031225836</c:v>
                </c:pt>
                <c:pt idx="1790">
                  <c:v>23.537171581918482</c:v>
                </c:pt>
                <c:pt idx="1791">
                  <c:v>23.537198285463116</c:v>
                </c:pt>
                <c:pt idx="1792">
                  <c:v>23.53722400786523</c:v>
                </c:pt>
                <c:pt idx="1793">
                  <c:v>23.537248802656713</c:v>
                </c:pt>
                <c:pt idx="1794">
                  <c:v>23.537272723377281</c:v>
                </c:pt>
                <c:pt idx="1795">
                  <c:v>23.537295636074798</c:v>
                </c:pt>
                <c:pt idx="1796">
                  <c:v>23.537317594329231</c:v>
                </c:pt>
                <c:pt idx="1797">
                  <c:v>23.537338589274473</c:v>
                </c:pt>
                <c:pt idx="1798">
                  <c:v>23.537358612098533</c:v>
                </c:pt>
                <c:pt idx="1799">
                  <c:v>23.537377716530166</c:v>
                </c:pt>
                <c:pt idx="1800">
                  <c:v>23.537395768814747</c:v>
                </c:pt>
                <c:pt idx="1801">
                  <c:v>23.537412822718956</c:v>
                </c:pt>
                <c:pt idx="1802">
                  <c:v>23.537428869527336</c:v>
                </c:pt>
                <c:pt idx="1803">
                  <c:v>23.53744383801827</c:v>
                </c:pt>
                <c:pt idx="1804">
                  <c:v>23.537457844519373</c:v>
                </c:pt>
                <c:pt idx="1805">
                  <c:v>23.537470817759935</c:v>
                </c:pt>
                <c:pt idx="1806">
                  <c:v>23.537482667027305</c:v>
                </c:pt>
                <c:pt idx="1807">
                  <c:v>23.537493484806429</c:v>
                </c:pt>
                <c:pt idx="1808">
                  <c:v>23.537503305377449</c:v>
                </c:pt>
                <c:pt idx="1809">
                  <c:v>23.537512057381267</c:v>
                </c:pt>
                <c:pt idx="1810">
                  <c:v>23.537519794457115</c:v>
                </c:pt>
                <c:pt idx="1811">
                  <c:v>23.537526320174525</c:v>
                </c:pt>
                <c:pt idx="1812">
                  <c:v>23.537531813072128</c:v>
                </c:pt>
                <c:pt idx="1813">
                  <c:v>23.5375362015536</c:v>
                </c:pt>
                <c:pt idx="1814">
                  <c:v>23.537539476461948</c:v>
                </c:pt>
                <c:pt idx="1815">
                  <c:v>23.5375416285463</c:v>
                </c:pt>
                <c:pt idx="1816">
                  <c:v>23.537542585973934</c:v>
                </c:pt>
                <c:pt idx="1817">
                  <c:v>23.537542464348252</c:v>
                </c:pt>
                <c:pt idx="1818">
                  <c:v>23.537541254162409</c:v>
                </c:pt>
                <c:pt idx="1819">
                  <c:v>23.537538820784643</c:v>
                </c:pt>
                <c:pt idx="1820">
                  <c:v>23.537535216972973</c:v>
                </c:pt>
                <c:pt idx="1821">
                  <c:v>23.537530432894918</c:v>
                </c:pt>
                <c:pt idx="1822">
                  <c:v>23.537524458641126</c:v>
                </c:pt>
                <c:pt idx="1823">
                  <c:v>23.537517221728649</c:v>
                </c:pt>
                <c:pt idx="1824">
                  <c:v>23.537508837085092</c:v>
                </c:pt>
                <c:pt idx="1825">
                  <c:v>23.537499169547775</c:v>
                </c:pt>
                <c:pt idx="1826">
                  <c:v>23.537488333855592</c:v>
                </c:pt>
                <c:pt idx="1827">
                  <c:v>23.537476194626269</c:v>
                </c:pt>
                <c:pt idx="1828">
                  <c:v>23.53746292891606</c:v>
                </c:pt>
                <c:pt idx="1829">
                  <c:v>23.537448401203211</c:v>
                </c:pt>
                <c:pt idx="1830">
                  <c:v>23.537432538424433</c:v>
                </c:pt>
                <c:pt idx="1831">
                  <c:v>23.537415392520266</c:v>
                </c:pt>
                <c:pt idx="1832">
                  <c:v>23.537396952927924</c:v>
                </c:pt>
                <c:pt idx="1833">
                  <c:v>23.537377209113448</c:v>
                </c:pt>
                <c:pt idx="1834">
                  <c:v>23.537356213084525</c:v>
                </c:pt>
                <c:pt idx="1835">
                  <c:v>23.537333829346245</c:v>
                </c:pt>
                <c:pt idx="1836">
                  <c:v>23.537310047492046</c:v>
                </c:pt>
                <c:pt idx="1837">
                  <c:v>23.537284982122593</c:v>
                </c:pt>
                <c:pt idx="1838">
                  <c:v>23.537258560482954</c:v>
                </c:pt>
                <c:pt idx="1839">
                  <c:v>23.537230772424298</c:v>
                </c:pt>
                <c:pt idx="1840">
                  <c:v>23.537201607925308</c:v>
                </c:pt>
                <c:pt idx="1841">
                  <c:v>23.537171057081931</c:v>
                </c:pt>
                <c:pt idx="1842">
                  <c:v>23.537139110092909</c:v>
                </c:pt>
                <c:pt idx="1843">
                  <c:v>23.53710581977279</c:v>
                </c:pt>
                <c:pt idx="1844">
                  <c:v>23.537071051502913</c:v>
                </c:pt>
                <c:pt idx="1845">
                  <c:v>23.537034920815543</c:v>
                </c:pt>
                <c:pt idx="1846">
                  <c:v>23.536997293239342</c:v>
                </c:pt>
                <c:pt idx="1847">
                  <c:v>23.536958221855393</c:v>
                </c:pt>
                <c:pt idx="1848">
                  <c:v>23.536917697215895</c:v>
                </c:pt>
                <c:pt idx="1849">
                  <c:v>23.536875647389849</c:v>
                </c:pt>
                <c:pt idx="1850">
                  <c:v>23.536832187896135</c:v>
                </c:pt>
                <c:pt idx="1851">
                  <c:v>23.536787246686352</c:v>
                </c:pt>
                <c:pt idx="1852">
                  <c:v>23.536740814296856</c:v>
                </c:pt>
                <c:pt idx="1853">
                  <c:v>23.536692881183154</c:v>
                </c:pt>
                <c:pt idx="1854">
                  <c:v>23.536643437780715</c:v>
                </c:pt>
                <c:pt idx="1855">
                  <c:v>23.536592412046772</c:v>
                </c:pt>
                <c:pt idx="1856">
                  <c:v>23.536539981814268</c:v>
                </c:pt>
                <c:pt idx="1857">
                  <c:v>23.536485950027892</c:v>
                </c:pt>
                <c:pt idx="1858">
                  <c:v>23.536430307026464</c:v>
                </c:pt>
                <c:pt idx="1859">
                  <c:v>23.536373230733055</c:v>
                </c:pt>
                <c:pt idx="1860">
                  <c:v>23.536314524175644</c:v>
                </c:pt>
                <c:pt idx="1861">
                  <c:v>23.536254177788884</c:v>
                </c:pt>
                <c:pt idx="1862">
                  <c:v>23.536192244650746</c:v>
                </c:pt>
                <c:pt idx="1863">
                  <c:v>23.536128715355829</c:v>
                </c:pt>
                <c:pt idx="1864">
                  <c:v>23.536063643032165</c:v>
                </c:pt>
                <c:pt idx="1865">
                  <c:v>23.535997018224869</c:v>
                </c:pt>
                <c:pt idx="1866">
                  <c:v>23.535928769134323</c:v>
                </c:pt>
                <c:pt idx="1867">
                  <c:v>23.535858886433747</c:v>
                </c:pt>
                <c:pt idx="1868">
                  <c:v>23.535787235854858</c:v>
                </c:pt>
                <c:pt idx="1869">
                  <c:v>23.535713933108724</c:v>
                </c:pt>
                <c:pt idx="1870">
                  <c:v>23.535639093962832</c:v>
                </c:pt>
                <c:pt idx="1871">
                  <c:v>23.535562459346576</c:v>
                </c:pt>
                <c:pt idx="1872">
                  <c:v>23.53548420760578</c:v>
                </c:pt>
                <c:pt idx="1873">
                  <c:v>23.535404267348806</c:v>
                </c:pt>
                <c:pt idx="1874">
                  <c:v>23.535322567289185</c:v>
                </c:pt>
                <c:pt idx="1875">
                  <c:v>23.535239286061326</c:v>
                </c:pt>
                <c:pt idx="1876">
                  <c:v>23.535154227512145</c:v>
                </c:pt>
                <c:pt idx="1877">
                  <c:v>23.535067508136649</c:v>
                </c:pt>
                <c:pt idx="1878">
                  <c:v>23.534979056920484</c:v>
                </c:pt>
                <c:pt idx="1879">
                  <c:v>23.534888802921532</c:v>
                </c:pt>
                <c:pt idx="1880">
                  <c:v>23.534796862888594</c:v>
                </c:pt>
                <c:pt idx="1881">
                  <c:v>23.534703103565313</c:v>
                </c:pt>
                <c:pt idx="1882">
                  <c:v>23.534607579406892</c:v>
                </c:pt>
                <c:pt idx="1883">
                  <c:v>23.534510345007703</c:v>
                </c:pt>
                <c:pt idx="1884">
                  <c:v>23.534411267532171</c:v>
                </c:pt>
                <c:pt idx="1885">
                  <c:v>23.534310339505677</c:v>
                </c:pt>
                <c:pt idx="1886">
                  <c:v>23.534207678350793</c:v>
                </c:pt>
                <c:pt idx="1887">
                  <c:v>23.534103214515131</c:v>
                </c:pt>
                <c:pt idx="1888">
                  <c:v>23.533996878245691</c:v>
                </c:pt>
                <c:pt idx="1889">
                  <c:v>23.533888725134503</c:v>
                </c:pt>
                <c:pt idx="1890">
                  <c:v>23.533778810825368</c:v>
                </c:pt>
                <c:pt idx="1891">
                  <c:v>23.53366700392947</c:v>
                </c:pt>
                <c:pt idx="1892">
                  <c:v>23.533553422916363</c:v>
                </c:pt>
                <c:pt idx="1893">
                  <c:v>23.533437936856185</c:v>
                </c:pt>
                <c:pt idx="1894">
                  <c:v>23.533320664830356</c:v>
                </c:pt>
                <c:pt idx="1895">
                  <c:v>23.533201538561823</c:v>
                </c:pt>
                <c:pt idx="1896">
                  <c:v>23.53308055298713</c:v>
                </c:pt>
                <c:pt idx="1897">
                  <c:v>23.532957702756093</c:v>
                </c:pt>
                <c:pt idx="1898">
                  <c:v>23.532832983177361</c:v>
                </c:pt>
                <c:pt idx="1899">
                  <c:v>23.532706389637578</c:v>
                </c:pt>
                <c:pt idx="1900">
                  <c:v>23.532577980258203</c:v>
                </c:pt>
                <c:pt idx="1901">
                  <c:v>23.532447625688082</c:v>
                </c:pt>
                <c:pt idx="1902">
                  <c:v>23.53231538430806</c:v>
                </c:pt>
                <c:pt idx="1903">
                  <c:v>23.532181252176724</c:v>
                </c:pt>
                <c:pt idx="1904">
                  <c:v>23.532045287488987</c:v>
                </c:pt>
                <c:pt idx="1905">
                  <c:v>23.531907361497218</c:v>
                </c:pt>
                <c:pt idx="1906">
                  <c:v>23.531767470160325</c:v>
                </c:pt>
                <c:pt idx="1907">
                  <c:v>23.531625672220081</c:v>
                </c:pt>
                <c:pt idx="1908">
                  <c:v>23.531481963935949</c:v>
                </c:pt>
                <c:pt idx="1909">
                  <c:v>23.531336403988732</c:v>
                </c:pt>
                <c:pt idx="1910">
                  <c:v>23.531188863958022</c:v>
                </c:pt>
                <c:pt idx="1911">
                  <c:v>23.531039527540813</c:v>
                </c:pt>
                <c:pt idx="1912">
                  <c:v>23.530888203892623</c:v>
                </c:pt>
                <c:pt idx="1913">
                  <c:v>23.530734951907181</c:v>
                </c:pt>
                <c:pt idx="1914">
                  <c:v>23.530579705589332</c:v>
                </c:pt>
                <c:pt idx="1915">
                  <c:v>23.530422586409649</c:v>
                </c:pt>
                <c:pt idx="1916">
                  <c:v>23.530263591056208</c:v>
                </c:pt>
                <c:pt idx="1917">
                  <c:v>23.530102591029632</c:v>
                </c:pt>
                <c:pt idx="1918">
                  <c:v>23.529939644979134</c:v>
                </c:pt>
                <c:pt idx="1919">
                  <c:v>23.529774748848542</c:v>
                </c:pt>
                <c:pt idx="1920">
                  <c:v>23.529607961372857</c:v>
                </c:pt>
                <c:pt idx="1921">
                  <c:v>23.529439153332376</c:v>
                </c:pt>
                <c:pt idx="1922">
                  <c:v>23.529268320724444</c:v>
                </c:pt>
                <c:pt idx="1923">
                  <c:v>23.52909558401161</c:v>
                </c:pt>
                <c:pt idx="1924">
                  <c:v>23.528920876553759</c:v>
                </c:pt>
                <c:pt idx="1925">
                  <c:v>23.52874425660573</c:v>
                </c:pt>
                <c:pt idx="1926">
                  <c:v>23.528565594953768</c:v>
                </c:pt>
                <c:pt idx="1927">
                  <c:v>23.52838494941054</c:v>
                </c:pt>
                <c:pt idx="1928">
                  <c:v>23.528202253458907</c:v>
                </c:pt>
                <c:pt idx="1929">
                  <c:v>23.528017627364186</c:v>
                </c:pt>
                <c:pt idx="1930">
                  <c:v>23.527831004293763</c:v>
                </c:pt>
                <c:pt idx="1931">
                  <c:v>23.527642442279959</c:v>
                </c:pt>
                <c:pt idx="1932">
                  <c:v>23.527451749334986</c:v>
                </c:pt>
                <c:pt idx="1933">
                  <c:v>23.527259108185664</c:v>
                </c:pt>
                <c:pt idx="1934">
                  <c:v>23.527064514606874</c:v>
                </c:pt>
                <c:pt idx="1935">
                  <c:v>23.526867901691841</c:v>
                </c:pt>
                <c:pt idx="1936">
                  <c:v>23.52666920287691</c:v>
                </c:pt>
                <c:pt idx="1937">
                  <c:v>23.526468538719367</c:v>
                </c:pt>
                <c:pt idx="1938">
                  <c:v>23.526265718003724</c:v>
                </c:pt>
                <c:pt idx="1939">
                  <c:v>23.526060924030087</c:v>
                </c:pt>
                <c:pt idx="1940">
                  <c:v>23.525854153160868</c:v>
                </c:pt>
                <c:pt idx="1941">
                  <c:v>23.525645214088041</c:v>
                </c:pt>
                <c:pt idx="1942">
                  <c:v>23.525434352694742</c:v>
                </c:pt>
                <c:pt idx="1943">
                  <c:v>23.525221315299476</c:v>
                </c:pt>
                <c:pt idx="1944">
                  <c:v>23.525158491310428</c:v>
                </c:pt>
                <c:pt idx="1945">
                  <c:v>23.525093576664005</c:v>
                </c:pt>
                <c:pt idx="1946">
                  <c:v>23.525026691652322</c:v>
                </c:pt>
                <c:pt idx="1947">
                  <c:v>23.524957768525248</c:v>
                </c:pt>
                <c:pt idx="1948">
                  <c:v>23.524886803160658</c:v>
                </c:pt>
                <c:pt idx="1949">
                  <c:v>23.524813791907832</c:v>
                </c:pt>
                <c:pt idx="1950">
                  <c:v>23.52473866660695</c:v>
                </c:pt>
                <c:pt idx="1951">
                  <c:v>23.52466155272651</c:v>
                </c:pt>
                <c:pt idx="1952">
                  <c:v>23.52458238234259</c:v>
                </c:pt>
                <c:pt idx="1953">
                  <c:v>23.524501086696553</c:v>
                </c:pt>
                <c:pt idx="1954">
                  <c:v>23.524417794253605</c:v>
                </c:pt>
                <c:pt idx="1955">
                  <c:v>23.524332371731553</c:v>
                </c:pt>
                <c:pt idx="1956">
                  <c:v>23.524244950571756</c:v>
                </c:pt>
                <c:pt idx="1957">
                  <c:v>23.524155398705517</c:v>
                </c:pt>
                <c:pt idx="1958">
                  <c:v>23.524063785132462</c:v>
                </c:pt>
                <c:pt idx="1959">
                  <c:v>23.523970114832832</c:v>
                </c:pt>
                <c:pt idx="1960">
                  <c:v>23.523874462822057</c:v>
                </c:pt>
                <c:pt idx="1961">
                  <c:v>23.5237767020108</c:v>
                </c:pt>
                <c:pt idx="1962">
                  <c:v>23.523677045964494</c:v>
                </c:pt>
                <c:pt idx="1963">
                  <c:v>23.523575229259549</c:v>
                </c:pt>
                <c:pt idx="1964">
                  <c:v>23.523471465796035</c:v>
                </c:pt>
                <c:pt idx="1965">
                  <c:v>23.523365695113288</c:v>
                </c:pt>
                <c:pt idx="1966">
                  <c:v>23.523257926056633</c:v>
                </c:pt>
                <c:pt idx="1967">
                  <c:v>23.523148168152744</c:v>
                </c:pt>
                <c:pt idx="1968">
                  <c:v>23.523036360265348</c:v>
                </c:pt>
                <c:pt idx="1969">
                  <c:v>23.522922581303074</c:v>
                </c:pt>
                <c:pt idx="1970">
                  <c:v>23.522806838443987</c:v>
                </c:pt>
                <c:pt idx="1971">
                  <c:v>23.522689208792944</c:v>
                </c:pt>
                <c:pt idx="1972">
                  <c:v>23.522569551793033</c:v>
                </c:pt>
                <c:pt idx="1973">
                  <c:v>23.522447939424243</c:v>
                </c:pt>
                <c:pt idx="1974">
                  <c:v>23.522324443301461</c:v>
                </c:pt>
                <c:pt idx="1975">
                  <c:v>23.522198987856431</c:v>
                </c:pt>
                <c:pt idx="1976">
                  <c:v>23.522071568407494</c:v>
                </c:pt>
                <c:pt idx="1977">
                  <c:v>23.521942105878637</c:v>
                </c:pt>
                <c:pt idx="1978">
                  <c:v>23.52181074429231</c:v>
                </c:pt>
                <c:pt idx="1979">
                  <c:v>23.521677330935812</c:v>
                </c:pt>
                <c:pt idx="1980">
                  <c:v>23.5215419371035</c:v>
                </c:pt>
                <c:pt idx="1981">
                  <c:v>23.521404636358973</c:v>
                </c:pt>
                <c:pt idx="1982">
                  <c:v>23.521265428502684</c:v>
                </c:pt>
                <c:pt idx="1983">
                  <c:v>23.521124084548621</c:v>
                </c:pt>
                <c:pt idx="1984">
                  <c:v>23.520980835918866</c:v>
                </c:pt>
                <c:pt idx="1985">
                  <c:v>23.520835688185656</c:v>
                </c:pt>
                <c:pt idx="1986">
                  <c:v>23.520688492649942</c:v>
                </c:pt>
                <c:pt idx="1987">
                  <c:v>23.520539413166318</c:v>
                </c:pt>
                <c:pt idx="1988">
                  <c:v>23.520388301465307</c:v>
                </c:pt>
                <c:pt idx="1989">
                  <c:v>23.520235242811818</c:v>
                </c:pt>
                <c:pt idx="1990">
                  <c:v>23.520080240416323</c:v>
                </c:pt>
                <c:pt idx="1991">
                  <c:v>23.519923291996811</c:v>
                </c:pt>
                <c:pt idx="1992">
                  <c:v>23.519764307872386</c:v>
                </c:pt>
                <c:pt idx="1993">
                  <c:v>23.519603433747839</c:v>
                </c:pt>
                <c:pt idx="1994">
                  <c:v>23.51944048344215</c:v>
                </c:pt>
                <c:pt idx="1995">
                  <c:v>23.519275670895279</c:v>
                </c:pt>
                <c:pt idx="1996">
                  <c:v>23.519108626800879</c:v>
                </c:pt>
                <c:pt idx="1997">
                  <c:v>23.518939151700344</c:v>
                </c:pt>
                <c:pt idx="1998">
                  <c:v>23.518766301505647</c:v>
                </c:pt>
                <c:pt idx="1999">
                  <c:v>23.518589886419257</c:v>
                </c:pt>
                <c:pt idx="2000">
                  <c:v>23.518409726492234</c:v>
                </c:pt>
                <c:pt idx="2001">
                  <c:v>23.51822591049827</c:v>
                </c:pt>
                <c:pt idx="2002">
                  <c:v>23.518038287583408</c:v>
                </c:pt>
                <c:pt idx="2003">
                  <c:v>23.517846805683124</c:v>
                </c:pt>
                <c:pt idx="2004">
                  <c:v>23.517651338720182</c:v>
                </c:pt>
                <c:pt idx="2005">
                  <c:v>23.517451946059246</c:v>
                </c:pt>
                <c:pt idx="2006">
                  <c:v>23.517248699824712</c:v>
                </c:pt>
                <c:pt idx="2007">
                  <c:v>23.517041505368979</c:v>
                </c:pt>
                <c:pt idx="2008">
                  <c:v>23.516830362858396</c:v>
                </c:pt>
                <c:pt idx="2009">
                  <c:v>23.516615188461859</c:v>
                </c:pt>
                <c:pt idx="2010">
                  <c:v>23.5163961734469</c:v>
                </c:pt>
                <c:pt idx="2011">
                  <c:v>23.516173152150539</c:v>
                </c:pt>
                <c:pt idx="2012">
                  <c:v>23.515946325343947</c:v>
                </c:pt>
                <c:pt idx="2013">
                  <c:v>23.515715623090578</c:v>
                </c:pt>
                <c:pt idx="2014">
                  <c:v>23.515481068076785</c:v>
                </c:pt>
                <c:pt idx="2015">
                  <c:v>23.515242590280042</c:v>
                </c:pt>
                <c:pt idx="2016">
                  <c:v>23.515000307209849</c:v>
                </c:pt>
                <c:pt idx="2017">
                  <c:v>23.514754339475324</c:v>
                </c:pt>
                <c:pt idx="2018">
                  <c:v>23.514504618558153</c:v>
                </c:pt>
                <c:pt idx="2019">
                  <c:v>23.514251073208218</c:v>
                </c:pt>
                <c:pt idx="2020">
                  <c:v>23.513993921405671</c:v>
                </c:pt>
                <c:pt idx="2021">
                  <c:v>23.513733092170636</c:v>
                </c:pt>
                <c:pt idx="2022">
                  <c:v>23.513468511328028</c:v>
                </c:pt>
                <c:pt idx="2023">
                  <c:v>23.513200300445693</c:v>
                </c:pt>
                <c:pt idx="2024">
                  <c:v>23.512928583527753</c:v>
                </c:pt>
                <c:pt idx="2025">
                  <c:v>23.512653183965327</c:v>
                </c:pt>
                <c:pt idx="2026">
                  <c:v>23.512374223961796</c:v>
                </c:pt>
                <c:pt idx="2027">
                  <c:v>23.512091725567384</c:v>
                </c:pt>
                <c:pt idx="2028">
                  <c:v>23.511805710222074</c:v>
                </c:pt>
                <c:pt idx="2029">
                  <c:v>23.511516302944642</c:v>
                </c:pt>
                <c:pt idx="2030">
                  <c:v>23.511223316522489</c:v>
                </c:pt>
                <c:pt idx="2031">
                  <c:v>23.510926979819239</c:v>
                </c:pt>
                <c:pt idx="2032">
                  <c:v>23.510627207877203</c:v>
                </c:pt>
                <c:pt idx="2033">
                  <c:v>23.510323911913041</c:v>
                </c:pt>
                <c:pt idx="2034">
                  <c:v>23.510017215883387</c:v>
                </c:pt>
                <c:pt idx="2035">
                  <c:v>23.509707246660387</c:v>
                </c:pt>
                <c:pt idx="2036">
                  <c:v>23.509393803823514</c:v>
                </c:pt>
                <c:pt idx="2037">
                  <c:v>23.509077012249595</c:v>
                </c:pt>
                <c:pt idx="2038">
                  <c:v>23.508756999827064</c:v>
                </c:pt>
                <c:pt idx="2039">
                  <c:v>23.50843378474098</c:v>
                </c:pt>
                <c:pt idx="2040">
                  <c:v>23.508107043235782</c:v>
                </c:pt>
                <c:pt idx="2041">
                  <c:v>23.507777128141452</c:v>
                </c:pt>
                <c:pt idx="2042">
                  <c:v>23.507443940217765</c:v>
                </c:pt>
                <c:pt idx="2043">
                  <c:v>23.507107375675687</c:v>
                </c:pt>
                <c:pt idx="2044">
                  <c:v>23.506767679344946</c:v>
                </c:pt>
                <c:pt idx="2045">
                  <c:v>23.506424628279404</c:v>
                </c:pt>
                <c:pt idx="2046">
                  <c:v>23.506078350161147</c:v>
                </c:pt>
                <c:pt idx="2047">
                  <c:v>23.505728976194145</c:v>
                </c:pt>
                <c:pt idx="2048">
                  <c:v>23.505376275199342</c:v>
                </c:pt>
                <c:pt idx="2049">
                  <c:v>23.505020376086943</c:v>
                </c:pt>
                <c:pt idx="2050">
                  <c:v>23.504661535902223</c:v>
                </c:pt>
                <c:pt idx="2051">
                  <c:v>23.504299267716799</c:v>
                </c:pt>
                <c:pt idx="2052">
                  <c:v>23.503933825234725</c:v>
                </c:pt>
                <c:pt idx="2053">
                  <c:v>23.503565215372909</c:v>
                </c:pt>
                <c:pt idx="2054">
                  <c:v>23.50319357363324</c:v>
                </c:pt>
                <c:pt idx="2055">
                  <c:v>23.502818779496497</c:v>
                </c:pt>
                <c:pt idx="2056">
                  <c:v>23.502440970176842</c:v>
                </c:pt>
                <c:pt idx="2057">
                  <c:v>23.502059889090159</c:v>
                </c:pt>
                <c:pt idx="2058">
                  <c:v>23.501675537101917</c:v>
                </c:pt>
                <c:pt idx="2059">
                  <c:v>23.501288185435062</c:v>
                </c:pt>
                <c:pt idx="2060">
                  <c:v>23.500897568088753</c:v>
                </c:pt>
                <c:pt idx="2061">
                  <c:v>23.500503960601389</c:v>
                </c:pt>
                <c:pt idx="2062">
                  <c:v>23.50010709036712</c:v>
                </c:pt>
                <c:pt idx="2063">
                  <c:v>23.499707096235863</c:v>
                </c:pt>
                <c:pt idx="2064">
                  <c:v>23.499304122321305</c:v>
                </c:pt>
                <c:pt idx="2065">
                  <c:v>23.498897885774742</c:v>
                </c:pt>
                <c:pt idx="2066">
                  <c:v>23.498488673960438</c:v>
                </c:pt>
                <c:pt idx="2067">
                  <c:v>23.498076344244332</c:v>
                </c:pt>
                <c:pt idx="2068">
                  <c:v>23.49766104510201</c:v>
                </c:pt>
                <c:pt idx="2069">
                  <c:v>23.497242479302514</c:v>
                </c:pt>
                <c:pt idx="2070">
                  <c:v>23.496820792733295</c:v>
                </c:pt>
                <c:pt idx="2071">
                  <c:v>23.496395983513096</c:v>
                </c:pt>
                <c:pt idx="2072">
                  <c:v>23.495968049345372</c:v>
                </c:pt>
                <c:pt idx="2073">
                  <c:v>23.495536987509642</c:v>
                </c:pt>
                <c:pt idx="2074">
                  <c:v>23.49510263534404</c:v>
                </c:pt>
                <c:pt idx="2075">
                  <c:v>23.494665306381449</c:v>
                </c:pt>
                <c:pt idx="2076">
                  <c:v>23.494224675640066</c:v>
                </c:pt>
                <c:pt idx="2077">
                  <c:v>23.493781063508788</c:v>
                </c:pt>
                <c:pt idx="2078">
                  <c:v>23.49333413645666</c:v>
                </c:pt>
                <c:pt idx="2079">
                  <c:v>23.492884052651167</c:v>
                </c:pt>
                <c:pt idx="2080">
                  <c:v>23.492430806578021</c:v>
                </c:pt>
                <c:pt idx="2081">
                  <c:v>23.491974392444373</c:v>
                </c:pt>
                <c:pt idx="2082">
                  <c:v>23.491514980376579</c:v>
                </c:pt>
                <c:pt idx="2083">
                  <c:v>23.491052214176765</c:v>
                </c:pt>
                <c:pt idx="2084">
                  <c:v>23.49058626134152</c:v>
                </c:pt>
                <c:pt idx="2085">
                  <c:v>23.490117115321709</c:v>
                </c:pt>
                <c:pt idx="2086">
                  <c:v>23.489644769375772</c:v>
                </c:pt>
                <c:pt idx="2087">
                  <c:v>23.489169216570343</c:v>
                </c:pt>
                <c:pt idx="2088">
                  <c:v>23.488690449778979</c:v>
                </c:pt>
                <c:pt idx="2089">
                  <c:v>23.488208655518815</c:v>
                </c:pt>
                <c:pt idx="2090">
                  <c:v>23.487723699075993</c:v>
                </c:pt>
                <c:pt idx="2091">
                  <c:v>23.487235451863153</c:v>
                </c:pt>
                <c:pt idx="2092">
                  <c:v>23.486743763853401</c:v>
                </c:pt>
                <c:pt idx="2093">
                  <c:v>23.486249029355104</c:v>
                </c:pt>
                <c:pt idx="2094">
                  <c:v>23.485751040830628</c:v>
                </c:pt>
                <c:pt idx="2095">
                  <c:v>23.485249790148263</c:v>
                </c:pt>
                <c:pt idx="2096">
                  <c:v>23.484745053529632</c:v>
                </c:pt>
                <c:pt idx="2097">
                  <c:v>23.484237250114447</c:v>
                </c:pt>
                <c:pt idx="2098">
                  <c:v>23.483725936612132</c:v>
                </c:pt>
                <c:pt idx="2099">
                  <c:v>23.483211545814232</c:v>
                </c:pt>
                <c:pt idx="2100">
                  <c:v>23.482694080007938</c:v>
                </c:pt>
                <c:pt idx="2101">
                  <c:v>23.482173073662061</c:v>
                </c:pt>
                <c:pt idx="2102">
                  <c:v>23.481648505539212</c:v>
                </c:pt>
                <c:pt idx="2103">
                  <c:v>23.481120596062588</c:v>
                </c:pt>
                <c:pt idx="2104">
                  <c:v>23.480589335279646</c:v>
                </c:pt>
                <c:pt idx="2105">
                  <c:v>23.480054964726957</c:v>
                </c:pt>
                <c:pt idx="2106">
                  <c:v>23.479516975447254</c:v>
                </c:pt>
                <c:pt idx="2107">
                  <c:v>23.47897560393973</c:v>
                </c:pt>
                <c:pt idx="2108">
                  <c:v>23.478430839467702</c:v>
                </c:pt>
                <c:pt idx="2109">
                  <c:v>23.477882671174626</c:v>
                </c:pt>
                <c:pt idx="2110">
                  <c:v>23.47733108811947</c:v>
                </c:pt>
                <c:pt idx="2111">
                  <c:v>23.476776079292378</c:v>
                </c:pt>
                <c:pt idx="2112">
                  <c:v>23.476218212631132</c:v>
                </c:pt>
                <c:pt idx="2113">
                  <c:v>23.475656331768967</c:v>
                </c:pt>
                <c:pt idx="2114">
                  <c:v>23.475090992444223</c:v>
                </c:pt>
                <c:pt idx="2115">
                  <c:v>23.47452249301125</c:v>
                </c:pt>
                <c:pt idx="2116">
                  <c:v>23.473950844187151</c:v>
                </c:pt>
                <c:pt idx="2117">
                  <c:v>23.473375410110251</c:v>
                </c:pt>
                <c:pt idx="2118">
                  <c:v>23.47279682243008</c:v>
                </c:pt>
                <c:pt idx="2119">
                  <c:v>23.4722147556026</c:v>
                </c:pt>
                <c:pt idx="2120">
                  <c:v>23.471628501913752</c:v>
                </c:pt>
                <c:pt idx="2121">
                  <c:v>23.47103907371261</c:v>
                </c:pt>
                <c:pt idx="2122">
                  <c:v>23.470446120875224</c:v>
                </c:pt>
                <c:pt idx="2123">
                  <c:v>23.469849634258313</c:v>
                </c:pt>
                <c:pt idx="2124">
                  <c:v>23.469249605008358</c:v>
                </c:pt>
                <c:pt idx="2125">
                  <c:v>23.468645622941484</c:v>
                </c:pt>
                <c:pt idx="2126">
                  <c:v>23.468038056635987</c:v>
                </c:pt>
                <c:pt idx="2127">
                  <c:v>23.467426895652817</c:v>
                </c:pt>
                <c:pt idx="2128">
                  <c:v>23.466812129530531</c:v>
                </c:pt>
                <c:pt idx="2129">
                  <c:v>23.46619374776521</c:v>
                </c:pt>
                <c:pt idx="2130">
                  <c:v>23.465572211723078</c:v>
                </c:pt>
                <c:pt idx="2131">
                  <c:v>23.464947562035032</c:v>
                </c:pt>
                <c:pt idx="2132">
                  <c:v>23.464318831726278</c:v>
                </c:pt>
                <c:pt idx="2133">
                  <c:v>23.463686485742649</c:v>
                </c:pt>
                <c:pt idx="2134">
                  <c:v>23.463051066053048</c:v>
                </c:pt>
                <c:pt idx="2135">
                  <c:v>23.462411491266479</c:v>
                </c:pt>
                <c:pt idx="2136">
                  <c:v>23.461767684424622</c:v>
                </c:pt>
                <c:pt idx="2137">
                  <c:v>23.46112018080672</c:v>
                </c:pt>
                <c:pt idx="2138">
                  <c:v>23.460468965407379</c:v>
                </c:pt>
                <c:pt idx="2139">
                  <c:v>23.459814711085819</c:v>
                </c:pt>
                <c:pt idx="2140">
                  <c:v>23.459157510906454</c:v>
                </c:pt>
                <c:pt idx="2141">
                  <c:v>23.458496712716315</c:v>
                </c:pt>
                <c:pt idx="2142">
                  <c:v>23.457831508351241</c:v>
                </c:pt>
                <c:pt idx="2143">
                  <c:v>23.457162617905748</c:v>
                </c:pt>
                <c:pt idx="2144">
                  <c:v>23.456490962412342</c:v>
                </c:pt>
                <c:pt idx="2145">
                  <c:v>23.455813755993695</c:v>
                </c:pt>
                <c:pt idx="2146">
                  <c:v>23.455134851003539</c:v>
                </c:pt>
                <c:pt idx="2147">
                  <c:v>23.454450093450486</c:v>
                </c:pt>
                <c:pt idx="2148">
                  <c:v>23.453762710694122</c:v>
                </c:pt>
                <c:pt idx="2149">
                  <c:v>23.45307022121165</c:v>
                </c:pt>
                <c:pt idx="2150">
                  <c:v>23.452375305577132</c:v>
                </c:pt>
                <c:pt idx="2151">
                  <c:v>23.451676705893632</c:v>
                </c:pt>
                <c:pt idx="2152">
                  <c:v>23.450972397557639</c:v>
                </c:pt>
                <c:pt idx="2153">
                  <c:v>23.450266219080778</c:v>
                </c:pt>
                <c:pt idx="2154">
                  <c:v>23.449553487275082</c:v>
                </c:pt>
                <c:pt idx="2155">
                  <c:v>23.448839528443362</c:v>
                </c:pt>
                <c:pt idx="2156">
                  <c:v>23.448122080993926</c:v>
                </c:pt>
                <c:pt idx="2157">
                  <c:v>23.447392868194537</c:v>
                </c:pt>
                <c:pt idx="2158">
                  <c:v>23.446658025739559</c:v>
                </c:pt>
              </c:numCache>
              <c:extLst xmlns:c15="http://schemas.microsoft.com/office/drawing/2012/chart"/>
            </c:numRef>
          </c:yVal>
          <c:smooth val="1"/>
          <c:extLst>
            <c:ext xmlns:c16="http://schemas.microsoft.com/office/drawing/2014/chart" uri="{C3380CC4-5D6E-409C-BE32-E72D297353CC}">
              <c16:uniqueId val="{00000004-1676-40D1-9AFF-DFCACF41BACB}"/>
            </c:ext>
          </c:extLst>
        </c:ser>
        <c:dLbls>
          <c:showLegendKey val="0"/>
          <c:showVal val="0"/>
          <c:showCatName val="0"/>
          <c:showSerName val="0"/>
          <c:showPercent val="0"/>
          <c:showBubbleSize val="0"/>
        </c:dLbls>
        <c:axId val="815552288"/>
        <c:axId val="815551504"/>
        <c:extLst/>
      </c:scatterChart>
      <c:valAx>
        <c:axId val="815552288"/>
        <c:scaling>
          <c:orientation val="minMax"/>
          <c:max val="25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cap="all" baseline="0">
                    <a:solidFill>
                      <a:schemeClr val="bg1"/>
                    </a:solidFill>
                    <a:latin typeface="+mn-lt"/>
                    <a:ea typeface="+mn-ea"/>
                    <a:cs typeface="+mn-cs"/>
                  </a:defRPr>
                </a:pPr>
                <a:r>
                  <a:rPr lang="en-US"/>
                  <a:t>Time [s]</a:t>
                </a:r>
              </a:p>
            </c:rich>
          </c:tx>
          <c:overlay val="0"/>
          <c:spPr>
            <a:noFill/>
            <a:ln>
              <a:noFill/>
            </a:ln>
            <a:effectLst/>
          </c:spPr>
          <c:txPr>
            <a:bodyPr rot="0" spcFirstLastPara="1" vertOverflow="ellipsis" vert="horz" wrap="square" anchor="ctr" anchorCtr="1"/>
            <a:lstStyle/>
            <a:p>
              <a:pPr>
                <a:defRPr sz="900" b="0" i="0" u="none" strike="noStrike" kern="1200" cap="all"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815551504"/>
        <c:crosses val="autoZero"/>
        <c:crossBetween val="midCat"/>
      </c:valAx>
      <c:valAx>
        <c:axId val="815551504"/>
        <c:scaling>
          <c:orientation val="minMax"/>
          <c:min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cap="all" baseline="0">
                    <a:solidFill>
                      <a:schemeClr val="bg1"/>
                    </a:solidFill>
                    <a:latin typeface="+mn-lt"/>
                    <a:ea typeface="+mn-ea"/>
                    <a:cs typeface="+mn-cs"/>
                  </a:defRPr>
                </a:pPr>
                <a:r>
                  <a:rPr lang="en-US"/>
                  <a:t>D11 [N*mm]</a:t>
                </a:r>
              </a:p>
            </c:rich>
          </c:tx>
          <c:overlay val="0"/>
          <c:spPr>
            <a:noFill/>
            <a:ln>
              <a:noFill/>
            </a:ln>
            <a:effectLst/>
          </c:spPr>
          <c:txPr>
            <a:bodyPr rot="-5400000" spcFirstLastPara="1" vertOverflow="ellipsis" vert="horz" wrap="square" anchor="ctr" anchorCtr="1"/>
            <a:lstStyle/>
            <a:p>
              <a:pPr>
                <a:defRPr sz="900" b="0" i="0" u="none" strike="noStrike" kern="1200" cap="all"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815552288"/>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w="3175">
      <a:solidFill>
        <a:schemeClr val="bg1"/>
      </a:solidFill>
    </a:ln>
    <a:effectLst/>
  </c:spPr>
  <c:txPr>
    <a:bodyPr/>
    <a:lstStyle/>
    <a:p>
      <a:pPr>
        <a:defRPr>
          <a:solidFill>
            <a:schemeClr val="bg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US"/>
              <a:t>Shift Factor (sec) vs temperature (C)</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'D11 Shifted'!$L$2:$L$6</c:f>
              <c:numCache>
                <c:formatCode>General</c:formatCode>
                <c:ptCount val="5"/>
                <c:pt idx="0">
                  <c:v>40</c:v>
                </c:pt>
                <c:pt idx="1">
                  <c:v>60</c:v>
                </c:pt>
                <c:pt idx="2">
                  <c:v>80</c:v>
                </c:pt>
                <c:pt idx="3">
                  <c:v>100</c:v>
                </c:pt>
                <c:pt idx="4">
                  <c:v>120</c:v>
                </c:pt>
              </c:numCache>
            </c:numRef>
          </c:xVal>
          <c:yVal>
            <c:numRef>
              <c:f>'D11 Shifted'!$M$2:$M$6</c:f>
              <c:numCache>
                <c:formatCode>General</c:formatCode>
                <c:ptCount val="5"/>
                <c:pt idx="0">
                  <c:v>1</c:v>
                </c:pt>
                <c:pt idx="1">
                  <c:v>9</c:v>
                </c:pt>
                <c:pt idx="2">
                  <c:v>130</c:v>
                </c:pt>
                <c:pt idx="3">
                  <c:v>1000</c:v>
                </c:pt>
                <c:pt idx="4">
                  <c:v>6200</c:v>
                </c:pt>
              </c:numCache>
            </c:numRef>
          </c:yVal>
          <c:smooth val="0"/>
          <c:extLst>
            <c:ext xmlns:c16="http://schemas.microsoft.com/office/drawing/2014/chart" uri="{C3380CC4-5D6E-409C-BE32-E72D297353CC}">
              <c16:uniqueId val="{00000000-41AB-4D18-A63E-47DD6BF0CB66}"/>
            </c:ext>
          </c:extLst>
        </c:ser>
        <c:dLbls>
          <c:showLegendKey val="0"/>
          <c:showVal val="0"/>
          <c:showCatName val="0"/>
          <c:showSerName val="0"/>
          <c:showPercent val="0"/>
          <c:showBubbleSize val="0"/>
        </c:dLbls>
        <c:axId val="815550328"/>
        <c:axId val="815553072"/>
      </c:scatterChart>
      <c:valAx>
        <c:axId val="8155503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815553072"/>
        <c:crosses val="autoZero"/>
        <c:crossBetween val="midCat"/>
      </c:valAx>
      <c:valAx>
        <c:axId val="815553072"/>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815550328"/>
        <c:crosses val="autoZero"/>
        <c:crossBetween val="midCat"/>
      </c:valAx>
      <c:spPr>
        <a:noFill/>
        <a:ln>
          <a:noFill/>
        </a:ln>
        <a:effectLst/>
      </c:spPr>
    </c:plotArea>
    <c:plotVisOnly val="1"/>
    <c:dispBlanksAs val="gap"/>
    <c:showDLblsOverMax val="0"/>
  </c:chart>
  <c:spPr>
    <a:noFill/>
    <a:ln>
      <a:solidFill>
        <a:schemeClr val="bg1"/>
      </a:solidFill>
    </a:ln>
    <a:effectLst/>
  </c:spPr>
  <c:txPr>
    <a:bodyPr/>
    <a:lstStyle/>
    <a:p>
      <a:pPr>
        <a:defRPr>
          <a:solidFill>
            <a:schemeClr val="bg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US"/>
              <a:t>D11 Mater Curve 40c-120c M30S CPWx4 45 deg S15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manualLayout>
          <c:layoutTarget val="inner"/>
          <c:xMode val="edge"/>
          <c:yMode val="edge"/>
          <c:x val="8.9943802168048079E-2"/>
          <c:y val="9.0028054769163451E-2"/>
          <c:w val="0.84444907619335174"/>
          <c:h val="0.79671144600404664"/>
        </c:manualLayout>
      </c:layout>
      <c:scatterChart>
        <c:scatterStyle val="smoothMarker"/>
        <c:varyColors val="0"/>
        <c:ser>
          <c:idx val="0"/>
          <c:order val="0"/>
          <c:tx>
            <c:strRef>
              <c:f>MasterCurve!$C$3</c:f>
              <c:strCache>
                <c:ptCount val="1"/>
                <c:pt idx="0">
                  <c:v>D11</c:v>
                </c:pt>
              </c:strCache>
            </c:strRef>
          </c:tx>
          <c:spPr>
            <a:ln w="19050" cap="rnd">
              <a:solidFill>
                <a:schemeClr val="accent1"/>
              </a:solidFill>
              <a:round/>
            </a:ln>
            <a:effectLst/>
          </c:spPr>
          <c:marker>
            <c:symbol val="none"/>
          </c:marker>
          <c:xVal>
            <c:numRef>
              <c:f>MasterCurve!$B$4:$B$9976</c:f>
              <c:numCache>
                <c:formatCode>General</c:formatCode>
                <c:ptCount val="9973"/>
                <c:pt idx="0">
                  <c:v>1</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pt idx="229">
                  <c:v>2290</c:v>
                </c:pt>
                <c:pt idx="230">
                  <c:v>2300</c:v>
                </c:pt>
                <c:pt idx="231">
                  <c:v>2310</c:v>
                </c:pt>
                <c:pt idx="232">
                  <c:v>2320</c:v>
                </c:pt>
                <c:pt idx="233">
                  <c:v>2330</c:v>
                </c:pt>
                <c:pt idx="234">
                  <c:v>2340</c:v>
                </c:pt>
                <c:pt idx="235">
                  <c:v>2350</c:v>
                </c:pt>
                <c:pt idx="236">
                  <c:v>2360</c:v>
                </c:pt>
                <c:pt idx="237">
                  <c:v>2370</c:v>
                </c:pt>
                <c:pt idx="238">
                  <c:v>2380</c:v>
                </c:pt>
                <c:pt idx="239">
                  <c:v>2390</c:v>
                </c:pt>
                <c:pt idx="240">
                  <c:v>2400</c:v>
                </c:pt>
                <c:pt idx="241">
                  <c:v>2410</c:v>
                </c:pt>
                <c:pt idx="242">
                  <c:v>2420</c:v>
                </c:pt>
                <c:pt idx="243">
                  <c:v>2430</c:v>
                </c:pt>
                <c:pt idx="244">
                  <c:v>2440</c:v>
                </c:pt>
                <c:pt idx="245">
                  <c:v>2450</c:v>
                </c:pt>
                <c:pt idx="246">
                  <c:v>2460</c:v>
                </c:pt>
                <c:pt idx="247">
                  <c:v>2470</c:v>
                </c:pt>
                <c:pt idx="248">
                  <c:v>2480</c:v>
                </c:pt>
                <c:pt idx="249">
                  <c:v>2490</c:v>
                </c:pt>
                <c:pt idx="250">
                  <c:v>2500</c:v>
                </c:pt>
                <c:pt idx="251">
                  <c:v>2510</c:v>
                </c:pt>
                <c:pt idx="252">
                  <c:v>2520</c:v>
                </c:pt>
                <c:pt idx="253">
                  <c:v>2530</c:v>
                </c:pt>
                <c:pt idx="254">
                  <c:v>2540</c:v>
                </c:pt>
                <c:pt idx="255">
                  <c:v>2550</c:v>
                </c:pt>
                <c:pt idx="256">
                  <c:v>2560</c:v>
                </c:pt>
                <c:pt idx="257">
                  <c:v>2570</c:v>
                </c:pt>
                <c:pt idx="258">
                  <c:v>2580</c:v>
                </c:pt>
                <c:pt idx="259">
                  <c:v>2590</c:v>
                </c:pt>
                <c:pt idx="260">
                  <c:v>2600</c:v>
                </c:pt>
                <c:pt idx="261">
                  <c:v>2610</c:v>
                </c:pt>
                <c:pt idx="262">
                  <c:v>2620</c:v>
                </c:pt>
                <c:pt idx="263">
                  <c:v>2630</c:v>
                </c:pt>
                <c:pt idx="264">
                  <c:v>2640</c:v>
                </c:pt>
                <c:pt idx="265">
                  <c:v>2650</c:v>
                </c:pt>
                <c:pt idx="266">
                  <c:v>2660</c:v>
                </c:pt>
                <c:pt idx="267">
                  <c:v>2670</c:v>
                </c:pt>
                <c:pt idx="268">
                  <c:v>2680</c:v>
                </c:pt>
                <c:pt idx="269">
                  <c:v>2690</c:v>
                </c:pt>
                <c:pt idx="270">
                  <c:v>2700</c:v>
                </c:pt>
                <c:pt idx="271">
                  <c:v>2710</c:v>
                </c:pt>
                <c:pt idx="272">
                  <c:v>2720</c:v>
                </c:pt>
                <c:pt idx="273">
                  <c:v>2730</c:v>
                </c:pt>
                <c:pt idx="274">
                  <c:v>2740</c:v>
                </c:pt>
                <c:pt idx="275">
                  <c:v>2750</c:v>
                </c:pt>
                <c:pt idx="276">
                  <c:v>2760</c:v>
                </c:pt>
                <c:pt idx="277">
                  <c:v>2770</c:v>
                </c:pt>
                <c:pt idx="278">
                  <c:v>2780</c:v>
                </c:pt>
                <c:pt idx="279">
                  <c:v>2790</c:v>
                </c:pt>
                <c:pt idx="280">
                  <c:v>2800</c:v>
                </c:pt>
                <c:pt idx="281">
                  <c:v>2810</c:v>
                </c:pt>
                <c:pt idx="282">
                  <c:v>2820</c:v>
                </c:pt>
                <c:pt idx="283">
                  <c:v>2830</c:v>
                </c:pt>
                <c:pt idx="284">
                  <c:v>2840</c:v>
                </c:pt>
                <c:pt idx="285">
                  <c:v>2850</c:v>
                </c:pt>
                <c:pt idx="286">
                  <c:v>2860</c:v>
                </c:pt>
                <c:pt idx="287">
                  <c:v>2870</c:v>
                </c:pt>
                <c:pt idx="288">
                  <c:v>2880</c:v>
                </c:pt>
                <c:pt idx="289">
                  <c:v>2890</c:v>
                </c:pt>
                <c:pt idx="290">
                  <c:v>2900</c:v>
                </c:pt>
                <c:pt idx="291">
                  <c:v>2910</c:v>
                </c:pt>
                <c:pt idx="292">
                  <c:v>2920</c:v>
                </c:pt>
                <c:pt idx="293">
                  <c:v>2930</c:v>
                </c:pt>
                <c:pt idx="294">
                  <c:v>2940</c:v>
                </c:pt>
                <c:pt idx="295">
                  <c:v>2950</c:v>
                </c:pt>
                <c:pt idx="296">
                  <c:v>2960</c:v>
                </c:pt>
                <c:pt idx="297">
                  <c:v>2970</c:v>
                </c:pt>
                <c:pt idx="298">
                  <c:v>2980</c:v>
                </c:pt>
                <c:pt idx="299">
                  <c:v>2990</c:v>
                </c:pt>
                <c:pt idx="300">
                  <c:v>3000</c:v>
                </c:pt>
                <c:pt idx="301">
                  <c:v>3010</c:v>
                </c:pt>
                <c:pt idx="302">
                  <c:v>3020</c:v>
                </c:pt>
                <c:pt idx="303">
                  <c:v>3030</c:v>
                </c:pt>
                <c:pt idx="304">
                  <c:v>3040</c:v>
                </c:pt>
                <c:pt idx="305">
                  <c:v>3050</c:v>
                </c:pt>
                <c:pt idx="306">
                  <c:v>3060</c:v>
                </c:pt>
                <c:pt idx="307">
                  <c:v>3070</c:v>
                </c:pt>
                <c:pt idx="308">
                  <c:v>3080</c:v>
                </c:pt>
                <c:pt idx="309">
                  <c:v>3090</c:v>
                </c:pt>
                <c:pt idx="310">
                  <c:v>3100</c:v>
                </c:pt>
                <c:pt idx="311">
                  <c:v>3110</c:v>
                </c:pt>
                <c:pt idx="312">
                  <c:v>3120</c:v>
                </c:pt>
                <c:pt idx="313">
                  <c:v>3130</c:v>
                </c:pt>
                <c:pt idx="314">
                  <c:v>3140</c:v>
                </c:pt>
                <c:pt idx="315">
                  <c:v>3150</c:v>
                </c:pt>
                <c:pt idx="316">
                  <c:v>3160</c:v>
                </c:pt>
                <c:pt idx="317">
                  <c:v>3170</c:v>
                </c:pt>
                <c:pt idx="318">
                  <c:v>3180</c:v>
                </c:pt>
                <c:pt idx="319">
                  <c:v>3190</c:v>
                </c:pt>
                <c:pt idx="320">
                  <c:v>3200</c:v>
                </c:pt>
                <c:pt idx="321">
                  <c:v>3210</c:v>
                </c:pt>
                <c:pt idx="322">
                  <c:v>3220</c:v>
                </c:pt>
                <c:pt idx="323">
                  <c:v>3230</c:v>
                </c:pt>
                <c:pt idx="324">
                  <c:v>3240</c:v>
                </c:pt>
                <c:pt idx="325">
                  <c:v>3250</c:v>
                </c:pt>
                <c:pt idx="326">
                  <c:v>3260</c:v>
                </c:pt>
                <c:pt idx="327">
                  <c:v>3270</c:v>
                </c:pt>
                <c:pt idx="328">
                  <c:v>3280</c:v>
                </c:pt>
                <c:pt idx="329">
                  <c:v>3290</c:v>
                </c:pt>
                <c:pt idx="330">
                  <c:v>3300</c:v>
                </c:pt>
                <c:pt idx="331">
                  <c:v>3310</c:v>
                </c:pt>
                <c:pt idx="332">
                  <c:v>3320</c:v>
                </c:pt>
                <c:pt idx="333">
                  <c:v>3330</c:v>
                </c:pt>
                <c:pt idx="334">
                  <c:v>3340</c:v>
                </c:pt>
                <c:pt idx="335">
                  <c:v>3350</c:v>
                </c:pt>
                <c:pt idx="336">
                  <c:v>3360</c:v>
                </c:pt>
                <c:pt idx="337">
                  <c:v>3370</c:v>
                </c:pt>
                <c:pt idx="338">
                  <c:v>3380</c:v>
                </c:pt>
                <c:pt idx="339">
                  <c:v>3390</c:v>
                </c:pt>
                <c:pt idx="340">
                  <c:v>3400</c:v>
                </c:pt>
                <c:pt idx="341">
                  <c:v>3410</c:v>
                </c:pt>
                <c:pt idx="342">
                  <c:v>3420</c:v>
                </c:pt>
                <c:pt idx="343">
                  <c:v>3430</c:v>
                </c:pt>
                <c:pt idx="344">
                  <c:v>3440</c:v>
                </c:pt>
                <c:pt idx="345">
                  <c:v>3450</c:v>
                </c:pt>
                <c:pt idx="346">
                  <c:v>3460</c:v>
                </c:pt>
                <c:pt idx="347">
                  <c:v>3470</c:v>
                </c:pt>
                <c:pt idx="348">
                  <c:v>3480</c:v>
                </c:pt>
                <c:pt idx="349">
                  <c:v>3490</c:v>
                </c:pt>
                <c:pt idx="350">
                  <c:v>3500</c:v>
                </c:pt>
                <c:pt idx="351">
                  <c:v>3510</c:v>
                </c:pt>
                <c:pt idx="352">
                  <c:v>3520</c:v>
                </c:pt>
                <c:pt idx="353">
                  <c:v>3530</c:v>
                </c:pt>
                <c:pt idx="354">
                  <c:v>3540</c:v>
                </c:pt>
                <c:pt idx="355">
                  <c:v>3550</c:v>
                </c:pt>
                <c:pt idx="356">
                  <c:v>3560</c:v>
                </c:pt>
                <c:pt idx="357">
                  <c:v>3570</c:v>
                </c:pt>
                <c:pt idx="358">
                  <c:v>3580</c:v>
                </c:pt>
                <c:pt idx="359">
                  <c:v>3590</c:v>
                </c:pt>
                <c:pt idx="360">
                  <c:v>3600</c:v>
                </c:pt>
                <c:pt idx="361">
                  <c:v>3610</c:v>
                </c:pt>
                <c:pt idx="362">
                  <c:v>3620</c:v>
                </c:pt>
                <c:pt idx="363">
                  <c:v>3630</c:v>
                </c:pt>
                <c:pt idx="364">
                  <c:v>3640</c:v>
                </c:pt>
                <c:pt idx="365">
                  <c:v>3650</c:v>
                </c:pt>
                <c:pt idx="366">
                  <c:v>3660</c:v>
                </c:pt>
                <c:pt idx="367">
                  <c:v>3670</c:v>
                </c:pt>
                <c:pt idx="368">
                  <c:v>3680</c:v>
                </c:pt>
                <c:pt idx="369">
                  <c:v>3690</c:v>
                </c:pt>
                <c:pt idx="370">
                  <c:v>3700</c:v>
                </c:pt>
                <c:pt idx="371">
                  <c:v>3710</c:v>
                </c:pt>
                <c:pt idx="372">
                  <c:v>3720</c:v>
                </c:pt>
                <c:pt idx="373">
                  <c:v>3730</c:v>
                </c:pt>
                <c:pt idx="374">
                  <c:v>3740</c:v>
                </c:pt>
                <c:pt idx="375">
                  <c:v>3750</c:v>
                </c:pt>
                <c:pt idx="376">
                  <c:v>3760</c:v>
                </c:pt>
                <c:pt idx="377">
                  <c:v>3770</c:v>
                </c:pt>
                <c:pt idx="378">
                  <c:v>3780</c:v>
                </c:pt>
                <c:pt idx="379">
                  <c:v>3790</c:v>
                </c:pt>
                <c:pt idx="380">
                  <c:v>3800</c:v>
                </c:pt>
                <c:pt idx="381">
                  <c:v>3810</c:v>
                </c:pt>
                <c:pt idx="382">
                  <c:v>3820</c:v>
                </c:pt>
                <c:pt idx="383">
                  <c:v>3830</c:v>
                </c:pt>
                <c:pt idx="384">
                  <c:v>3840</c:v>
                </c:pt>
                <c:pt idx="385">
                  <c:v>3850</c:v>
                </c:pt>
                <c:pt idx="386">
                  <c:v>3860</c:v>
                </c:pt>
                <c:pt idx="387">
                  <c:v>3870</c:v>
                </c:pt>
                <c:pt idx="388">
                  <c:v>3880</c:v>
                </c:pt>
                <c:pt idx="389">
                  <c:v>3890</c:v>
                </c:pt>
                <c:pt idx="390">
                  <c:v>3900</c:v>
                </c:pt>
                <c:pt idx="391">
                  <c:v>3910</c:v>
                </c:pt>
                <c:pt idx="392">
                  <c:v>3920</c:v>
                </c:pt>
                <c:pt idx="393">
                  <c:v>3930</c:v>
                </c:pt>
                <c:pt idx="394">
                  <c:v>3940</c:v>
                </c:pt>
                <c:pt idx="395">
                  <c:v>3950</c:v>
                </c:pt>
                <c:pt idx="396">
                  <c:v>3960</c:v>
                </c:pt>
                <c:pt idx="397">
                  <c:v>3970</c:v>
                </c:pt>
                <c:pt idx="398">
                  <c:v>3980</c:v>
                </c:pt>
                <c:pt idx="399">
                  <c:v>3990</c:v>
                </c:pt>
                <c:pt idx="400">
                  <c:v>4000</c:v>
                </c:pt>
                <c:pt idx="401">
                  <c:v>4010</c:v>
                </c:pt>
                <c:pt idx="402">
                  <c:v>4020</c:v>
                </c:pt>
                <c:pt idx="403">
                  <c:v>4030</c:v>
                </c:pt>
                <c:pt idx="404">
                  <c:v>4040</c:v>
                </c:pt>
                <c:pt idx="405">
                  <c:v>4050</c:v>
                </c:pt>
                <c:pt idx="406">
                  <c:v>4060</c:v>
                </c:pt>
                <c:pt idx="407">
                  <c:v>4070</c:v>
                </c:pt>
                <c:pt idx="408">
                  <c:v>4080</c:v>
                </c:pt>
                <c:pt idx="409">
                  <c:v>4090</c:v>
                </c:pt>
                <c:pt idx="410">
                  <c:v>4100</c:v>
                </c:pt>
                <c:pt idx="411">
                  <c:v>4110</c:v>
                </c:pt>
                <c:pt idx="412">
                  <c:v>4120</c:v>
                </c:pt>
                <c:pt idx="413">
                  <c:v>4130</c:v>
                </c:pt>
                <c:pt idx="414">
                  <c:v>4140</c:v>
                </c:pt>
                <c:pt idx="415">
                  <c:v>4150</c:v>
                </c:pt>
                <c:pt idx="416">
                  <c:v>4160</c:v>
                </c:pt>
                <c:pt idx="417">
                  <c:v>4170</c:v>
                </c:pt>
                <c:pt idx="418">
                  <c:v>4180</c:v>
                </c:pt>
                <c:pt idx="419">
                  <c:v>4190</c:v>
                </c:pt>
                <c:pt idx="420">
                  <c:v>4200</c:v>
                </c:pt>
                <c:pt idx="421">
                  <c:v>4210</c:v>
                </c:pt>
                <c:pt idx="422">
                  <c:v>4220</c:v>
                </c:pt>
                <c:pt idx="423">
                  <c:v>4230</c:v>
                </c:pt>
                <c:pt idx="424">
                  <c:v>4240</c:v>
                </c:pt>
                <c:pt idx="425">
                  <c:v>4250</c:v>
                </c:pt>
                <c:pt idx="426">
                  <c:v>4260</c:v>
                </c:pt>
                <c:pt idx="427">
                  <c:v>4270</c:v>
                </c:pt>
                <c:pt idx="428">
                  <c:v>4280</c:v>
                </c:pt>
                <c:pt idx="429">
                  <c:v>4290</c:v>
                </c:pt>
                <c:pt idx="430">
                  <c:v>4300</c:v>
                </c:pt>
                <c:pt idx="431">
                  <c:v>4310</c:v>
                </c:pt>
                <c:pt idx="432">
                  <c:v>4320</c:v>
                </c:pt>
                <c:pt idx="433">
                  <c:v>4330</c:v>
                </c:pt>
                <c:pt idx="434">
                  <c:v>4340</c:v>
                </c:pt>
                <c:pt idx="435">
                  <c:v>4350</c:v>
                </c:pt>
                <c:pt idx="436">
                  <c:v>4360</c:v>
                </c:pt>
                <c:pt idx="437">
                  <c:v>4370</c:v>
                </c:pt>
                <c:pt idx="438">
                  <c:v>4380</c:v>
                </c:pt>
                <c:pt idx="439">
                  <c:v>4390</c:v>
                </c:pt>
                <c:pt idx="440">
                  <c:v>4400</c:v>
                </c:pt>
                <c:pt idx="441">
                  <c:v>4410</c:v>
                </c:pt>
                <c:pt idx="442">
                  <c:v>4420</c:v>
                </c:pt>
                <c:pt idx="443">
                  <c:v>4430</c:v>
                </c:pt>
                <c:pt idx="444">
                  <c:v>4440</c:v>
                </c:pt>
                <c:pt idx="445">
                  <c:v>4450</c:v>
                </c:pt>
                <c:pt idx="446">
                  <c:v>4460</c:v>
                </c:pt>
                <c:pt idx="447">
                  <c:v>4470</c:v>
                </c:pt>
                <c:pt idx="448">
                  <c:v>4480</c:v>
                </c:pt>
                <c:pt idx="449">
                  <c:v>4490</c:v>
                </c:pt>
                <c:pt idx="450">
                  <c:v>4500</c:v>
                </c:pt>
                <c:pt idx="451">
                  <c:v>4510</c:v>
                </c:pt>
                <c:pt idx="452">
                  <c:v>4520</c:v>
                </c:pt>
                <c:pt idx="453">
                  <c:v>4530</c:v>
                </c:pt>
                <c:pt idx="454">
                  <c:v>4540</c:v>
                </c:pt>
                <c:pt idx="455">
                  <c:v>4550</c:v>
                </c:pt>
                <c:pt idx="456">
                  <c:v>4560</c:v>
                </c:pt>
                <c:pt idx="457">
                  <c:v>4570</c:v>
                </c:pt>
                <c:pt idx="458">
                  <c:v>4580</c:v>
                </c:pt>
                <c:pt idx="459">
                  <c:v>4590</c:v>
                </c:pt>
                <c:pt idx="460">
                  <c:v>4600</c:v>
                </c:pt>
                <c:pt idx="461">
                  <c:v>4610</c:v>
                </c:pt>
                <c:pt idx="462">
                  <c:v>4620</c:v>
                </c:pt>
                <c:pt idx="463">
                  <c:v>4630</c:v>
                </c:pt>
                <c:pt idx="464">
                  <c:v>4640</c:v>
                </c:pt>
                <c:pt idx="465">
                  <c:v>4650</c:v>
                </c:pt>
                <c:pt idx="466">
                  <c:v>4660</c:v>
                </c:pt>
                <c:pt idx="467">
                  <c:v>4670</c:v>
                </c:pt>
                <c:pt idx="468">
                  <c:v>4680</c:v>
                </c:pt>
                <c:pt idx="469">
                  <c:v>4690</c:v>
                </c:pt>
                <c:pt idx="470">
                  <c:v>4700</c:v>
                </c:pt>
                <c:pt idx="471">
                  <c:v>4710</c:v>
                </c:pt>
                <c:pt idx="472">
                  <c:v>4720</c:v>
                </c:pt>
                <c:pt idx="473">
                  <c:v>4730</c:v>
                </c:pt>
                <c:pt idx="474">
                  <c:v>4740</c:v>
                </c:pt>
                <c:pt idx="475">
                  <c:v>4750</c:v>
                </c:pt>
                <c:pt idx="476">
                  <c:v>4760</c:v>
                </c:pt>
                <c:pt idx="477">
                  <c:v>4770</c:v>
                </c:pt>
                <c:pt idx="478">
                  <c:v>4780</c:v>
                </c:pt>
                <c:pt idx="479">
                  <c:v>4790</c:v>
                </c:pt>
                <c:pt idx="480">
                  <c:v>4800</c:v>
                </c:pt>
                <c:pt idx="481">
                  <c:v>4810</c:v>
                </c:pt>
                <c:pt idx="482">
                  <c:v>4820</c:v>
                </c:pt>
                <c:pt idx="483">
                  <c:v>4830</c:v>
                </c:pt>
                <c:pt idx="484">
                  <c:v>4840</c:v>
                </c:pt>
                <c:pt idx="485">
                  <c:v>4850</c:v>
                </c:pt>
                <c:pt idx="486">
                  <c:v>4860</c:v>
                </c:pt>
                <c:pt idx="487">
                  <c:v>4870</c:v>
                </c:pt>
                <c:pt idx="488">
                  <c:v>4880</c:v>
                </c:pt>
                <c:pt idx="489">
                  <c:v>4890</c:v>
                </c:pt>
                <c:pt idx="490">
                  <c:v>4900</c:v>
                </c:pt>
                <c:pt idx="491">
                  <c:v>4910</c:v>
                </c:pt>
                <c:pt idx="492">
                  <c:v>4920</c:v>
                </c:pt>
                <c:pt idx="493">
                  <c:v>4930</c:v>
                </c:pt>
                <c:pt idx="494">
                  <c:v>4940</c:v>
                </c:pt>
                <c:pt idx="495">
                  <c:v>4950</c:v>
                </c:pt>
                <c:pt idx="496">
                  <c:v>4960</c:v>
                </c:pt>
                <c:pt idx="497">
                  <c:v>4970</c:v>
                </c:pt>
                <c:pt idx="498">
                  <c:v>4980</c:v>
                </c:pt>
                <c:pt idx="499">
                  <c:v>4990</c:v>
                </c:pt>
                <c:pt idx="500">
                  <c:v>5000</c:v>
                </c:pt>
                <c:pt idx="501">
                  <c:v>5010</c:v>
                </c:pt>
                <c:pt idx="502">
                  <c:v>5020</c:v>
                </c:pt>
                <c:pt idx="503">
                  <c:v>5030</c:v>
                </c:pt>
                <c:pt idx="504">
                  <c:v>5040</c:v>
                </c:pt>
                <c:pt idx="505">
                  <c:v>5050</c:v>
                </c:pt>
                <c:pt idx="506">
                  <c:v>5060</c:v>
                </c:pt>
                <c:pt idx="507">
                  <c:v>5070</c:v>
                </c:pt>
                <c:pt idx="508">
                  <c:v>5080</c:v>
                </c:pt>
                <c:pt idx="509">
                  <c:v>5090</c:v>
                </c:pt>
                <c:pt idx="510">
                  <c:v>5100</c:v>
                </c:pt>
                <c:pt idx="511">
                  <c:v>5110</c:v>
                </c:pt>
                <c:pt idx="512">
                  <c:v>5120</c:v>
                </c:pt>
                <c:pt idx="513">
                  <c:v>5130</c:v>
                </c:pt>
                <c:pt idx="514">
                  <c:v>5140</c:v>
                </c:pt>
                <c:pt idx="515">
                  <c:v>5150</c:v>
                </c:pt>
                <c:pt idx="516">
                  <c:v>5160</c:v>
                </c:pt>
                <c:pt idx="517">
                  <c:v>5170</c:v>
                </c:pt>
                <c:pt idx="518">
                  <c:v>5180</c:v>
                </c:pt>
                <c:pt idx="519">
                  <c:v>5190</c:v>
                </c:pt>
                <c:pt idx="520">
                  <c:v>5200</c:v>
                </c:pt>
                <c:pt idx="521">
                  <c:v>5210</c:v>
                </c:pt>
                <c:pt idx="522">
                  <c:v>5220</c:v>
                </c:pt>
                <c:pt idx="523">
                  <c:v>5230</c:v>
                </c:pt>
                <c:pt idx="524">
                  <c:v>5240</c:v>
                </c:pt>
                <c:pt idx="525">
                  <c:v>5250</c:v>
                </c:pt>
                <c:pt idx="526">
                  <c:v>5260</c:v>
                </c:pt>
                <c:pt idx="527">
                  <c:v>5270</c:v>
                </c:pt>
                <c:pt idx="528">
                  <c:v>5280</c:v>
                </c:pt>
                <c:pt idx="529">
                  <c:v>5290</c:v>
                </c:pt>
                <c:pt idx="530">
                  <c:v>5300</c:v>
                </c:pt>
                <c:pt idx="531">
                  <c:v>5310</c:v>
                </c:pt>
                <c:pt idx="532">
                  <c:v>5320</c:v>
                </c:pt>
                <c:pt idx="533">
                  <c:v>5330</c:v>
                </c:pt>
                <c:pt idx="534">
                  <c:v>5340</c:v>
                </c:pt>
                <c:pt idx="535">
                  <c:v>5350</c:v>
                </c:pt>
                <c:pt idx="536">
                  <c:v>5360</c:v>
                </c:pt>
                <c:pt idx="537">
                  <c:v>5370</c:v>
                </c:pt>
                <c:pt idx="538">
                  <c:v>5380</c:v>
                </c:pt>
                <c:pt idx="539">
                  <c:v>5390</c:v>
                </c:pt>
                <c:pt idx="540">
                  <c:v>5400</c:v>
                </c:pt>
                <c:pt idx="541">
                  <c:v>5410</c:v>
                </c:pt>
                <c:pt idx="542">
                  <c:v>5420</c:v>
                </c:pt>
                <c:pt idx="543">
                  <c:v>5430</c:v>
                </c:pt>
                <c:pt idx="544">
                  <c:v>5440</c:v>
                </c:pt>
                <c:pt idx="545">
                  <c:v>5450</c:v>
                </c:pt>
                <c:pt idx="546">
                  <c:v>5460</c:v>
                </c:pt>
                <c:pt idx="547">
                  <c:v>5470</c:v>
                </c:pt>
                <c:pt idx="548">
                  <c:v>5480</c:v>
                </c:pt>
                <c:pt idx="549">
                  <c:v>5490</c:v>
                </c:pt>
                <c:pt idx="550">
                  <c:v>5500</c:v>
                </c:pt>
                <c:pt idx="551">
                  <c:v>5510</c:v>
                </c:pt>
                <c:pt idx="552">
                  <c:v>5520</c:v>
                </c:pt>
                <c:pt idx="553">
                  <c:v>5530</c:v>
                </c:pt>
                <c:pt idx="554">
                  <c:v>5540</c:v>
                </c:pt>
                <c:pt idx="555">
                  <c:v>5550</c:v>
                </c:pt>
                <c:pt idx="556">
                  <c:v>5560</c:v>
                </c:pt>
                <c:pt idx="557">
                  <c:v>5570</c:v>
                </c:pt>
                <c:pt idx="558">
                  <c:v>5580</c:v>
                </c:pt>
                <c:pt idx="559">
                  <c:v>5590</c:v>
                </c:pt>
                <c:pt idx="560">
                  <c:v>5600</c:v>
                </c:pt>
                <c:pt idx="561">
                  <c:v>5610</c:v>
                </c:pt>
                <c:pt idx="562">
                  <c:v>5620</c:v>
                </c:pt>
                <c:pt idx="563">
                  <c:v>5630</c:v>
                </c:pt>
                <c:pt idx="564">
                  <c:v>5640</c:v>
                </c:pt>
                <c:pt idx="565">
                  <c:v>5650</c:v>
                </c:pt>
                <c:pt idx="566">
                  <c:v>5660</c:v>
                </c:pt>
                <c:pt idx="567">
                  <c:v>5670</c:v>
                </c:pt>
                <c:pt idx="568">
                  <c:v>5680</c:v>
                </c:pt>
                <c:pt idx="569">
                  <c:v>5690</c:v>
                </c:pt>
                <c:pt idx="570">
                  <c:v>5700</c:v>
                </c:pt>
                <c:pt idx="571">
                  <c:v>5710</c:v>
                </c:pt>
                <c:pt idx="572">
                  <c:v>5720</c:v>
                </c:pt>
                <c:pt idx="573">
                  <c:v>5730</c:v>
                </c:pt>
                <c:pt idx="574">
                  <c:v>5740</c:v>
                </c:pt>
                <c:pt idx="575">
                  <c:v>5750</c:v>
                </c:pt>
                <c:pt idx="576">
                  <c:v>5760</c:v>
                </c:pt>
                <c:pt idx="577">
                  <c:v>5770</c:v>
                </c:pt>
                <c:pt idx="578">
                  <c:v>5780</c:v>
                </c:pt>
                <c:pt idx="579">
                  <c:v>5790</c:v>
                </c:pt>
                <c:pt idx="580">
                  <c:v>5800</c:v>
                </c:pt>
                <c:pt idx="581">
                  <c:v>5810</c:v>
                </c:pt>
                <c:pt idx="582">
                  <c:v>5820</c:v>
                </c:pt>
                <c:pt idx="583">
                  <c:v>5830</c:v>
                </c:pt>
                <c:pt idx="584">
                  <c:v>5840</c:v>
                </c:pt>
                <c:pt idx="585">
                  <c:v>5850</c:v>
                </c:pt>
                <c:pt idx="586">
                  <c:v>5860</c:v>
                </c:pt>
                <c:pt idx="587">
                  <c:v>5870</c:v>
                </c:pt>
                <c:pt idx="588">
                  <c:v>5880</c:v>
                </c:pt>
                <c:pt idx="589">
                  <c:v>5890</c:v>
                </c:pt>
                <c:pt idx="590">
                  <c:v>5900</c:v>
                </c:pt>
                <c:pt idx="591">
                  <c:v>5910</c:v>
                </c:pt>
                <c:pt idx="592">
                  <c:v>5920</c:v>
                </c:pt>
                <c:pt idx="593">
                  <c:v>5930</c:v>
                </c:pt>
                <c:pt idx="594">
                  <c:v>5940</c:v>
                </c:pt>
                <c:pt idx="595">
                  <c:v>5950</c:v>
                </c:pt>
                <c:pt idx="596">
                  <c:v>5960</c:v>
                </c:pt>
                <c:pt idx="597">
                  <c:v>5970</c:v>
                </c:pt>
                <c:pt idx="598">
                  <c:v>5980</c:v>
                </c:pt>
                <c:pt idx="599">
                  <c:v>5990</c:v>
                </c:pt>
                <c:pt idx="600">
                  <c:v>6000</c:v>
                </c:pt>
                <c:pt idx="601">
                  <c:v>6010</c:v>
                </c:pt>
                <c:pt idx="602">
                  <c:v>6020</c:v>
                </c:pt>
                <c:pt idx="603">
                  <c:v>6030</c:v>
                </c:pt>
                <c:pt idx="604">
                  <c:v>6040</c:v>
                </c:pt>
                <c:pt idx="605">
                  <c:v>6050</c:v>
                </c:pt>
                <c:pt idx="606">
                  <c:v>6060</c:v>
                </c:pt>
                <c:pt idx="607">
                  <c:v>6070</c:v>
                </c:pt>
                <c:pt idx="608">
                  <c:v>6080</c:v>
                </c:pt>
                <c:pt idx="609">
                  <c:v>6090</c:v>
                </c:pt>
                <c:pt idx="610">
                  <c:v>6100</c:v>
                </c:pt>
                <c:pt idx="611">
                  <c:v>6110</c:v>
                </c:pt>
                <c:pt idx="612">
                  <c:v>6120</c:v>
                </c:pt>
                <c:pt idx="613">
                  <c:v>6130</c:v>
                </c:pt>
                <c:pt idx="614">
                  <c:v>6140</c:v>
                </c:pt>
                <c:pt idx="615">
                  <c:v>6150</c:v>
                </c:pt>
                <c:pt idx="616">
                  <c:v>6160</c:v>
                </c:pt>
                <c:pt idx="617">
                  <c:v>6170</c:v>
                </c:pt>
                <c:pt idx="618">
                  <c:v>6180</c:v>
                </c:pt>
                <c:pt idx="619">
                  <c:v>6190</c:v>
                </c:pt>
                <c:pt idx="620">
                  <c:v>6200</c:v>
                </c:pt>
                <c:pt idx="621">
                  <c:v>6210</c:v>
                </c:pt>
                <c:pt idx="622">
                  <c:v>6220</c:v>
                </c:pt>
                <c:pt idx="623">
                  <c:v>6230</c:v>
                </c:pt>
                <c:pt idx="624">
                  <c:v>6240</c:v>
                </c:pt>
                <c:pt idx="625">
                  <c:v>6250</c:v>
                </c:pt>
                <c:pt idx="626">
                  <c:v>6260</c:v>
                </c:pt>
                <c:pt idx="627">
                  <c:v>6270</c:v>
                </c:pt>
                <c:pt idx="628">
                  <c:v>6280</c:v>
                </c:pt>
                <c:pt idx="629">
                  <c:v>6290</c:v>
                </c:pt>
                <c:pt idx="630">
                  <c:v>6300</c:v>
                </c:pt>
                <c:pt idx="631">
                  <c:v>6310</c:v>
                </c:pt>
                <c:pt idx="632">
                  <c:v>6320</c:v>
                </c:pt>
                <c:pt idx="633">
                  <c:v>6330</c:v>
                </c:pt>
                <c:pt idx="634">
                  <c:v>6340</c:v>
                </c:pt>
                <c:pt idx="635">
                  <c:v>6350</c:v>
                </c:pt>
                <c:pt idx="636">
                  <c:v>6360</c:v>
                </c:pt>
                <c:pt idx="637">
                  <c:v>6370</c:v>
                </c:pt>
                <c:pt idx="638">
                  <c:v>6380</c:v>
                </c:pt>
                <c:pt idx="639">
                  <c:v>6390</c:v>
                </c:pt>
                <c:pt idx="640">
                  <c:v>6400</c:v>
                </c:pt>
                <c:pt idx="641">
                  <c:v>6410</c:v>
                </c:pt>
                <c:pt idx="642">
                  <c:v>6420</c:v>
                </c:pt>
                <c:pt idx="643">
                  <c:v>6430</c:v>
                </c:pt>
                <c:pt idx="644">
                  <c:v>6440</c:v>
                </c:pt>
                <c:pt idx="645">
                  <c:v>6450</c:v>
                </c:pt>
                <c:pt idx="646">
                  <c:v>6460</c:v>
                </c:pt>
                <c:pt idx="647">
                  <c:v>6470</c:v>
                </c:pt>
                <c:pt idx="648">
                  <c:v>6480</c:v>
                </c:pt>
                <c:pt idx="649">
                  <c:v>6490</c:v>
                </c:pt>
                <c:pt idx="650">
                  <c:v>6500</c:v>
                </c:pt>
                <c:pt idx="651">
                  <c:v>6510</c:v>
                </c:pt>
                <c:pt idx="652">
                  <c:v>6520</c:v>
                </c:pt>
                <c:pt idx="653">
                  <c:v>6530</c:v>
                </c:pt>
                <c:pt idx="654">
                  <c:v>6540</c:v>
                </c:pt>
                <c:pt idx="655">
                  <c:v>6550</c:v>
                </c:pt>
                <c:pt idx="656">
                  <c:v>6560</c:v>
                </c:pt>
                <c:pt idx="657">
                  <c:v>6570</c:v>
                </c:pt>
                <c:pt idx="658">
                  <c:v>6580</c:v>
                </c:pt>
                <c:pt idx="659">
                  <c:v>6590</c:v>
                </c:pt>
                <c:pt idx="660">
                  <c:v>6600</c:v>
                </c:pt>
                <c:pt idx="661">
                  <c:v>6610</c:v>
                </c:pt>
                <c:pt idx="662">
                  <c:v>6620</c:v>
                </c:pt>
                <c:pt idx="663">
                  <c:v>6630</c:v>
                </c:pt>
                <c:pt idx="664">
                  <c:v>6640</c:v>
                </c:pt>
                <c:pt idx="665">
                  <c:v>6650</c:v>
                </c:pt>
                <c:pt idx="666">
                  <c:v>6660</c:v>
                </c:pt>
                <c:pt idx="667">
                  <c:v>6670</c:v>
                </c:pt>
                <c:pt idx="668">
                  <c:v>6680</c:v>
                </c:pt>
                <c:pt idx="669">
                  <c:v>6690</c:v>
                </c:pt>
                <c:pt idx="670">
                  <c:v>6700</c:v>
                </c:pt>
                <c:pt idx="671">
                  <c:v>6710</c:v>
                </c:pt>
                <c:pt idx="672">
                  <c:v>6720</c:v>
                </c:pt>
                <c:pt idx="673">
                  <c:v>6730</c:v>
                </c:pt>
                <c:pt idx="674">
                  <c:v>6740</c:v>
                </c:pt>
                <c:pt idx="675">
                  <c:v>6750</c:v>
                </c:pt>
                <c:pt idx="676">
                  <c:v>6760</c:v>
                </c:pt>
                <c:pt idx="677">
                  <c:v>6770</c:v>
                </c:pt>
                <c:pt idx="678">
                  <c:v>6780</c:v>
                </c:pt>
                <c:pt idx="679">
                  <c:v>6790</c:v>
                </c:pt>
                <c:pt idx="680">
                  <c:v>6800</c:v>
                </c:pt>
                <c:pt idx="681">
                  <c:v>6810</c:v>
                </c:pt>
                <c:pt idx="682">
                  <c:v>6820</c:v>
                </c:pt>
                <c:pt idx="683">
                  <c:v>6830</c:v>
                </c:pt>
                <c:pt idx="684">
                  <c:v>6840</c:v>
                </c:pt>
                <c:pt idx="685">
                  <c:v>6850</c:v>
                </c:pt>
                <c:pt idx="686">
                  <c:v>6860</c:v>
                </c:pt>
                <c:pt idx="687">
                  <c:v>6870</c:v>
                </c:pt>
                <c:pt idx="688">
                  <c:v>6880</c:v>
                </c:pt>
                <c:pt idx="689">
                  <c:v>6890</c:v>
                </c:pt>
                <c:pt idx="690">
                  <c:v>6900</c:v>
                </c:pt>
                <c:pt idx="691">
                  <c:v>6910</c:v>
                </c:pt>
                <c:pt idx="692">
                  <c:v>6920</c:v>
                </c:pt>
                <c:pt idx="693">
                  <c:v>6930</c:v>
                </c:pt>
                <c:pt idx="694">
                  <c:v>6940</c:v>
                </c:pt>
                <c:pt idx="695">
                  <c:v>6950</c:v>
                </c:pt>
                <c:pt idx="696">
                  <c:v>6960</c:v>
                </c:pt>
                <c:pt idx="697">
                  <c:v>6970</c:v>
                </c:pt>
                <c:pt idx="698">
                  <c:v>6980</c:v>
                </c:pt>
                <c:pt idx="699">
                  <c:v>6990</c:v>
                </c:pt>
                <c:pt idx="700">
                  <c:v>7000</c:v>
                </c:pt>
                <c:pt idx="701">
                  <c:v>7010</c:v>
                </c:pt>
                <c:pt idx="702">
                  <c:v>7020</c:v>
                </c:pt>
                <c:pt idx="703">
                  <c:v>7030</c:v>
                </c:pt>
                <c:pt idx="704">
                  <c:v>7040</c:v>
                </c:pt>
                <c:pt idx="705">
                  <c:v>7050</c:v>
                </c:pt>
                <c:pt idx="706">
                  <c:v>7060</c:v>
                </c:pt>
                <c:pt idx="707">
                  <c:v>7070</c:v>
                </c:pt>
                <c:pt idx="708">
                  <c:v>7080</c:v>
                </c:pt>
                <c:pt idx="709">
                  <c:v>7090</c:v>
                </c:pt>
                <c:pt idx="710">
                  <c:v>7100</c:v>
                </c:pt>
                <c:pt idx="711">
                  <c:v>7110</c:v>
                </c:pt>
                <c:pt idx="712">
                  <c:v>7120</c:v>
                </c:pt>
                <c:pt idx="713">
                  <c:v>7130</c:v>
                </c:pt>
                <c:pt idx="714">
                  <c:v>7140</c:v>
                </c:pt>
                <c:pt idx="715">
                  <c:v>7150</c:v>
                </c:pt>
                <c:pt idx="716">
                  <c:v>7160</c:v>
                </c:pt>
                <c:pt idx="717">
                  <c:v>7170</c:v>
                </c:pt>
                <c:pt idx="718">
                  <c:v>7180</c:v>
                </c:pt>
                <c:pt idx="719">
                  <c:v>7190</c:v>
                </c:pt>
                <c:pt idx="720">
                  <c:v>7200</c:v>
                </c:pt>
                <c:pt idx="721">
                  <c:v>7210</c:v>
                </c:pt>
                <c:pt idx="722">
                  <c:v>7220</c:v>
                </c:pt>
                <c:pt idx="723">
                  <c:v>7230</c:v>
                </c:pt>
                <c:pt idx="724">
                  <c:v>7240</c:v>
                </c:pt>
                <c:pt idx="725">
                  <c:v>7250</c:v>
                </c:pt>
                <c:pt idx="726">
                  <c:v>7260</c:v>
                </c:pt>
                <c:pt idx="727">
                  <c:v>7270</c:v>
                </c:pt>
                <c:pt idx="728">
                  <c:v>7280</c:v>
                </c:pt>
                <c:pt idx="729">
                  <c:v>7290</c:v>
                </c:pt>
                <c:pt idx="730">
                  <c:v>7300</c:v>
                </c:pt>
                <c:pt idx="731">
                  <c:v>7310</c:v>
                </c:pt>
                <c:pt idx="732">
                  <c:v>7320</c:v>
                </c:pt>
                <c:pt idx="733">
                  <c:v>7330</c:v>
                </c:pt>
                <c:pt idx="734">
                  <c:v>7340</c:v>
                </c:pt>
                <c:pt idx="735">
                  <c:v>7350</c:v>
                </c:pt>
                <c:pt idx="736">
                  <c:v>7360</c:v>
                </c:pt>
                <c:pt idx="737">
                  <c:v>7370</c:v>
                </c:pt>
                <c:pt idx="738">
                  <c:v>7380</c:v>
                </c:pt>
                <c:pt idx="739">
                  <c:v>7390</c:v>
                </c:pt>
                <c:pt idx="740">
                  <c:v>7400</c:v>
                </c:pt>
                <c:pt idx="741">
                  <c:v>7410</c:v>
                </c:pt>
                <c:pt idx="742">
                  <c:v>7420</c:v>
                </c:pt>
                <c:pt idx="743">
                  <c:v>7430</c:v>
                </c:pt>
                <c:pt idx="744">
                  <c:v>7440</c:v>
                </c:pt>
                <c:pt idx="745">
                  <c:v>7450</c:v>
                </c:pt>
                <c:pt idx="746">
                  <c:v>7460</c:v>
                </c:pt>
                <c:pt idx="747">
                  <c:v>7470</c:v>
                </c:pt>
                <c:pt idx="748">
                  <c:v>7480</c:v>
                </c:pt>
                <c:pt idx="749">
                  <c:v>7490</c:v>
                </c:pt>
                <c:pt idx="750">
                  <c:v>7500</c:v>
                </c:pt>
                <c:pt idx="751">
                  <c:v>7510</c:v>
                </c:pt>
                <c:pt idx="752">
                  <c:v>7520</c:v>
                </c:pt>
                <c:pt idx="753">
                  <c:v>7530</c:v>
                </c:pt>
                <c:pt idx="754">
                  <c:v>7540</c:v>
                </c:pt>
                <c:pt idx="755">
                  <c:v>7550</c:v>
                </c:pt>
                <c:pt idx="756">
                  <c:v>7560</c:v>
                </c:pt>
                <c:pt idx="757">
                  <c:v>7570</c:v>
                </c:pt>
                <c:pt idx="758">
                  <c:v>7580</c:v>
                </c:pt>
                <c:pt idx="759">
                  <c:v>7590</c:v>
                </c:pt>
                <c:pt idx="760">
                  <c:v>7600</c:v>
                </c:pt>
                <c:pt idx="761">
                  <c:v>7610</c:v>
                </c:pt>
                <c:pt idx="762">
                  <c:v>7620</c:v>
                </c:pt>
                <c:pt idx="763">
                  <c:v>7630</c:v>
                </c:pt>
                <c:pt idx="764">
                  <c:v>7640</c:v>
                </c:pt>
                <c:pt idx="765">
                  <c:v>7650</c:v>
                </c:pt>
                <c:pt idx="766">
                  <c:v>7660</c:v>
                </c:pt>
                <c:pt idx="767">
                  <c:v>7670</c:v>
                </c:pt>
                <c:pt idx="768">
                  <c:v>7680</c:v>
                </c:pt>
                <c:pt idx="769">
                  <c:v>7690</c:v>
                </c:pt>
                <c:pt idx="770">
                  <c:v>7700</c:v>
                </c:pt>
                <c:pt idx="771">
                  <c:v>7710</c:v>
                </c:pt>
                <c:pt idx="772">
                  <c:v>7720</c:v>
                </c:pt>
                <c:pt idx="773">
                  <c:v>7730</c:v>
                </c:pt>
                <c:pt idx="774">
                  <c:v>7740</c:v>
                </c:pt>
                <c:pt idx="775">
                  <c:v>7750</c:v>
                </c:pt>
                <c:pt idx="776">
                  <c:v>7760</c:v>
                </c:pt>
                <c:pt idx="777">
                  <c:v>7770</c:v>
                </c:pt>
                <c:pt idx="778">
                  <c:v>7780</c:v>
                </c:pt>
                <c:pt idx="779">
                  <c:v>7790</c:v>
                </c:pt>
                <c:pt idx="780">
                  <c:v>7800</c:v>
                </c:pt>
                <c:pt idx="781">
                  <c:v>7810</c:v>
                </c:pt>
                <c:pt idx="782">
                  <c:v>7820</c:v>
                </c:pt>
                <c:pt idx="783">
                  <c:v>7830</c:v>
                </c:pt>
                <c:pt idx="784">
                  <c:v>7840</c:v>
                </c:pt>
                <c:pt idx="785">
                  <c:v>7850</c:v>
                </c:pt>
                <c:pt idx="786">
                  <c:v>7860</c:v>
                </c:pt>
                <c:pt idx="787">
                  <c:v>7870</c:v>
                </c:pt>
                <c:pt idx="788">
                  <c:v>7880</c:v>
                </c:pt>
                <c:pt idx="789">
                  <c:v>7890</c:v>
                </c:pt>
                <c:pt idx="790">
                  <c:v>7900</c:v>
                </c:pt>
                <c:pt idx="791">
                  <c:v>7910</c:v>
                </c:pt>
                <c:pt idx="792">
                  <c:v>7920</c:v>
                </c:pt>
                <c:pt idx="793">
                  <c:v>7930</c:v>
                </c:pt>
                <c:pt idx="794">
                  <c:v>7940</c:v>
                </c:pt>
                <c:pt idx="795">
                  <c:v>7950</c:v>
                </c:pt>
                <c:pt idx="796">
                  <c:v>7960</c:v>
                </c:pt>
                <c:pt idx="797">
                  <c:v>7970</c:v>
                </c:pt>
                <c:pt idx="798">
                  <c:v>7980</c:v>
                </c:pt>
                <c:pt idx="799">
                  <c:v>7990</c:v>
                </c:pt>
                <c:pt idx="800">
                  <c:v>8000</c:v>
                </c:pt>
                <c:pt idx="801">
                  <c:v>8010</c:v>
                </c:pt>
                <c:pt idx="802">
                  <c:v>8020</c:v>
                </c:pt>
                <c:pt idx="803">
                  <c:v>8030</c:v>
                </c:pt>
                <c:pt idx="804">
                  <c:v>8040</c:v>
                </c:pt>
                <c:pt idx="805">
                  <c:v>8050</c:v>
                </c:pt>
                <c:pt idx="806">
                  <c:v>8060</c:v>
                </c:pt>
                <c:pt idx="807">
                  <c:v>8070</c:v>
                </c:pt>
                <c:pt idx="808">
                  <c:v>8080</c:v>
                </c:pt>
                <c:pt idx="809">
                  <c:v>8090</c:v>
                </c:pt>
                <c:pt idx="810">
                  <c:v>8100</c:v>
                </c:pt>
                <c:pt idx="811">
                  <c:v>8110</c:v>
                </c:pt>
                <c:pt idx="812">
                  <c:v>8120</c:v>
                </c:pt>
                <c:pt idx="813">
                  <c:v>8130</c:v>
                </c:pt>
                <c:pt idx="814">
                  <c:v>8140</c:v>
                </c:pt>
                <c:pt idx="815">
                  <c:v>8150</c:v>
                </c:pt>
                <c:pt idx="816">
                  <c:v>8160</c:v>
                </c:pt>
                <c:pt idx="817">
                  <c:v>8170</c:v>
                </c:pt>
                <c:pt idx="818">
                  <c:v>8180</c:v>
                </c:pt>
                <c:pt idx="819">
                  <c:v>8190</c:v>
                </c:pt>
                <c:pt idx="820">
                  <c:v>8200</c:v>
                </c:pt>
                <c:pt idx="821">
                  <c:v>8210</c:v>
                </c:pt>
                <c:pt idx="822">
                  <c:v>8220</c:v>
                </c:pt>
                <c:pt idx="823">
                  <c:v>8230</c:v>
                </c:pt>
                <c:pt idx="824">
                  <c:v>8240</c:v>
                </c:pt>
                <c:pt idx="825">
                  <c:v>8250</c:v>
                </c:pt>
                <c:pt idx="826">
                  <c:v>8260</c:v>
                </c:pt>
                <c:pt idx="827">
                  <c:v>8270</c:v>
                </c:pt>
                <c:pt idx="828">
                  <c:v>8280</c:v>
                </c:pt>
                <c:pt idx="829">
                  <c:v>8290</c:v>
                </c:pt>
                <c:pt idx="830">
                  <c:v>8300</c:v>
                </c:pt>
                <c:pt idx="831">
                  <c:v>8310</c:v>
                </c:pt>
                <c:pt idx="832">
                  <c:v>8320</c:v>
                </c:pt>
                <c:pt idx="833">
                  <c:v>8330</c:v>
                </c:pt>
                <c:pt idx="834">
                  <c:v>8340</c:v>
                </c:pt>
                <c:pt idx="835">
                  <c:v>8350</c:v>
                </c:pt>
                <c:pt idx="836">
                  <c:v>8360</c:v>
                </c:pt>
                <c:pt idx="837">
                  <c:v>8370</c:v>
                </c:pt>
                <c:pt idx="838">
                  <c:v>8380</c:v>
                </c:pt>
                <c:pt idx="839">
                  <c:v>8390</c:v>
                </c:pt>
                <c:pt idx="840">
                  <c:v>8400</c:v>
                </c:pt>
                <c:pt idx="841">
                  <c:v>8410</c:v>
                </c:pt>
                <c:pt idx="842">
                  <c:v>8420</c:v>
                </c:pt>
                <c:pt idx="843">
                  <c:v>8430</c:v>
                </c:pt>
                <c:pt idx="844">
                  <c:v>8440</c:v>
                </c:pt>
                <c:pt idx="845">
                  <c:v>8450</c:v>
                </c:pt>
                <c:pt idx="846">
                  <c:v>8460</c:v>
                </c:pt>
                <c:pt idx="847">
                  <c:v>8470</c:v>
                </c:pt>
                <c:pt idx="848">
                  <c:v>8480</c:v>
                </c:pt>
                <c:pt idx="849">
                  <c:v>8490</c:v>
                </c:pt>
                <c:pt idx="850">
                  <c:v>8500</c:v>
                </c:pt>
                <c:pt idx="851">
                  <c:v>8510</c:v>
                </c:pt>
                <c:pt idx="852">
                  <c:v>8520</c:v>
                </c:pt>
                <c:pt idx="853">
                  <c:v>8530</c:v>
                </c:pt>
                <c:pt idx="854">
                  <c:v>8540</c:v>
                </c:pt>
                <c:pt idx="855">
                  <c:v>8550</c:v>
                </c:pt>
                <c:pt idx="856">
                  <c:v>8560</c:v>
                </c:pt>
                <c:pt idx="857">
                  <c:v>8570</c:v>
                </c:pt>
                <c:pt idx="858">
                  <c:v>8580</c:v>
                </c:pt>
                <c:pt idx="859">
                  <c:v>8590</c:v>
                </c:pt>
                <c:pt idx="860">
                  <c:v>8600</c:v>
                </c:pt>
                <c:pt idx="861">
                  <c:v>8610</c:v>
                </c:pt>
                <c:pt idx="862">
                  <c:v>8620</c:v>
                </c:pt>
                <c:pt idx="863">
                  <c:v>8630</c:v>
                </c:pt>
                <c:pt idx="864">
                  <c:v>8640</c:v>
                </c:pt>
                <c:pt idx="865">
                  <c:v>8650</c:v>
                </c:pt>
                <c:pt idx="866">
                  <c:v>8660</c:v>
                </c:pt>
                <c:pt idx="867">
                  <c:v>8670</c:v>
                </c:pt>
                <c:pt idx="868">
                  <c:v>8680</c:v>
                </c:pt>
                <c:pt idx="869">
                  <c:v>8690</c:v>
                </c:pt>
                <c:pt idx="870">
                  <c:v>8700</c:v>
                </c:pt>
                <c:pt idx="871">
                  <c:v>8710</c:v>
                </c:pt>
                <c:pt idx="872">
                  <c:v>8720</c:v>
                </c:pt>
                <c:pt idx="873">
                  <c:v>8730</c:v>
                </c:pt>
                <c:pt idx="874">
                  <c:v>8740</c:v>
                </c:pt>
                <c:pt idx="875">
                  <c:v>8750</c:v>
                </c:pt>
                <c:pt idx="876">
                  <c:v>8760</c:v>
                </c:pt>
                <c:pt idx="877">
                  <c:v>8770</c:v>
                </c:pt>
                <c:pt idx="878">
                  <c:v>8780</c:v>
                </c:pt>
                <c:pt idx="879">
                  <c:v>8790</c:v>
                </c:pt>
                <c:pt idx="880">
                  <c:v>8800</c:v>
                </c:pt>
                <c:pt idx="881">
                  <c:v>8810</c:v>
                </c:pt>
                <c:pt idx="882">
                  <c:v>8820</c:v>
                </c:pt>
                <c:pt idx="883">
                  <c:v>8830</c:v>
                </c:pt>
                <c:pt idx="884">
                  <c:v>8840</c:v>
                </c:pt>
                <c:pt idx="885">
                  <c:v>8850</c:v>
                </c:pt>
                <c:pt idx="886">
                  <c:v>8860</c:v>
                </c:pt>
                <c:pt idx="887">
                  <c:v>8870</c:v>
                </c:pt>
                <c:pt idx="888">
                  <c:v>8880</c:v>
                </c:pt>
                <c:pt idx="889">
                  <c:v>8890</c:v>
                </c:pt>
                <c:pt idx="890">
                  <c:v>8900</c:v>
                </c:pt>
                <c:pt idx="891">
                  <c:v>8910</c:v>
                </c:pt>
                <c:pt idx="892">
                  <c:v>8920</c:v>
                </c:pt>
                <c:pt idx="893">
                  <c:v>8930</c:v>
                </c:pt>
                <c:pt idx="894">
                  <c:v>8940</c:v>
                </c:pt>
                <c:pt idx="895">
                  <c:v>8950</c:v>
                </c:pt>
                <c:pt idx="896">
                  <c:v>8960</c:v>
                </c:pt>
                <c:pt idx="897">
                  <c:v>8970</c:v>
                </c:pt>
                <c:pt idx="898">
                  <c:v>8980</c:v>
                </c:pt>
                <c:pt idx="899">
                  <c:v>8990</c:v>
                </c:pt>
                <c:pt idx="900">
                  <c:v>9000</c:v>
                </c:pt>
                <c:pt idx="901">
                  <c:v>9010</c:v>
                </c:pt>
                <c:pt idx="902">
                  <c:v>9020</c:v>
                </c:pt>
                <c:pt idx="903">
                  <c:v>9030</c:v>
                </c:pt>
                <c:pt idx="904">
                  <c:v>9040</c:v>
                </c:pt>
                <c:pt idx="905">
                  <c:v>9050</c:v>
                </c:pt>
                <c:pt idx="906">
                  <c:v>9060</c:v>
                </c:pt>
                <c:pt idx="907">
                  <c:v>9070</c:v>
                </c:pt>
                <c:pt idx="908">
                  <c:v>9080</c:v>
                </c:pt>
                <c:pt idx="909">
                  <c:v>9090</c:v>
                </c:pt>
                <c:pt idx="910">
                  <c:v>9100</c:v>
                </c:pt>
                <c:pt idx="911">
                  <c:v>9110</c:v>
                </c:pt>
                <c:pt idx="912">
                  <c:v>9120</c:v>
                </c:pt>
                <c:pt idx="913">
                  <c:v>9130</c:v>
                </c:pt>
                <c:pt idx="914">
                  <c:v>9140</c:v>
                </c:pt>
                <c:pt idx="915">
                  <c:v>9150</c:v>
                </c:pt>
                <c:pt idx="916">
                  <c:v>9160</c:v>
                </c:pt>
                <c:pt idx="917">
                  <c:v>9170</c:v>
                </c:pt>
                <c:pt idx="918">
                  <c:v>9180</c:v>
                </c:pt>
                <c:pt idx="919">
                  <c:v>9190</c:v>
                </c:pt>
                <c:pt idx="920">
                  <c:v>9200</c:v>
                </c:pt>
                <c:pt idx="921">
                  <c:v>9210</c:v>
                </c:pt>
                <c:pt idx="922">
                  <c:v>9220</c:v>
                </c:pt>
                <c:pt idx="923">
                  <c:v>9230</c:v>
                </c:pt>
                <c:pt idx="924">
                  <c:v>9240</c:v>
                </c:pt>
                <c:pt idx="925">
                  <c:v>9250</c:v>
                </c:pt>
                <c:pt idx="926">
                  <c:v>9260</c:v>
                </c:pt>
                <c:pt idx="927">
                  <c:v>9270</c:v>
                </c:pt>
                <c:pt idx="928">
                  <c:v>9280</c:v>
                </c:pt>
                <c:pt idx="929">
                  <c:v>9290</c:v>
                </c:pt>
                <c:pt idx="930">
                  <c:v>9300</c:v>
                </c:pt>
                <c:pt idx="931">
                  <c:v>9310</c:v>
                </c:pt>
                <c:pt idx="932">
                  <c:v>9320</c:v>
                </c:pt>
                <c:pt idx="933">
                  <c:v>9330</c:v>
                </c:pt>
                <c:pt idx="934">
                  <c:v>9340</c:v>
                </c:pt>
                <c:pt idx="935">
                  <c:v>9350</c:v>
                </c:pt>
                <c:pt idx="936">
                  <c:v>9360</c:v>
                </c:pt>
                <c:pt idx="937">
                  <c:v>9370</c:v>
                </c:pt>
                <c:pt idx="938">
                  <c:v>9380</c:v>
                </c:pt>
                <c:pt idx="939">
                  <c:v>9390</c:v>
                </c:pt>
                <c:pt idx="940">
                  <c:v>9400</c:v>
                </c:pt>
                <c:pt idx="941">
                  <c:v>9410</c:v>
                </c:pt>
                <c:pt idx="942">
                  <c:v>9420</c:v>
                </c:pt>
                <c:pt idx="943">
                  <c:v>9430</c:v>
                </c:pt>
                <c:pt idx="944">
                  <c:v>9440</c:v>
                </c:pt>
                <c:pt idx="945">
                  <c:v>9450</c:v>
                </c:pt>
                <c:pt idx="946">
                  <c:v>9460</c:v>
                </c:pt>
                <c:pt idx="947">
                  <c:v>9470</c:v>
                </c:pt>
                <c:pt idx="948">
                  <c:v>9480</c:v>
                </c:pt>
                <c:pt idx="949">
                  <c:v>9490</c:v>
                </c:pt>
                <c:pt idx="950">
                  <c:v>9500</c:v>
                </c:pt>
                <c:pt idx="951">
                  <c:v>9510</c:v>
                </c:pt>
                <c:pt idx="952">
                  <c:v>9520</c:v>
                </c:pt>
                <c:pt idx="953">
                  <c:v>9530</c:v>
                </c:pt>
                <c:pt idx="954">
                  <c:v>9540</c:v>
                </c:pt>
                <c:pt idx="955">
                  <c:v>9550</c:v>
                </c:pt>
                <c:pt idx="956">
                  <c:v>9560</c:v>
                </c:pt>
                <c:pt idx="957">
                  <c:v>9570</c:v>
                </c:pt>
                <c:pt idx="958">
                  <c:v>9580</c:v>
                </c:pt>
                <c:pt idx="959">
                  <c:v>9590</c:v>
                </c:pt>
                <c:pt idx="960">
                  <c:v>9600</c:v>
                </c:pt>
                <c:pt idx="961">
                  <c:v>9610</c:v>
                </c:pt>
                <c:pt idx="962">
                  <c:v>9620</c:v>
                </c:pt>
                <c:pt idx="963">
                  <c:v>9630</c:v>
                </c:pt>
                <c:pt idx="964">
                  <c:v>9640</c:v>
                </c:pt>
                <c:pt idx="965">
                  <c:v>9650</c:v>
                </c:pt>
                <c:pt idx="966">
                  <c:v>9660</c:v>
                </c:pt>
                <c:pt idx="967">
                  <c:v>9670</c:v>
                </c:pt>
                <c:pt idx="968">
                  <c:v>9680</c:v>
                </c:pt>
                <c:pt idx="969">
                  <c:v>9690</c:v>
                </c:pt>
                <c:pt idx="970">
                  <c:v>9700</c:v>
                </c:pt>
                <c:pt idx="971">
                  <c:v>9710</c:v>
                </c:pt>
                <c:pt idx="972">
                  <c:v>9720</c:v>
                </c:pt>
                <c:pt idx="973">
                  <c:v>9730</c:v>
                </c:pt>
                <c:pt idx="974">
                  <c:v>9740</c:v>
                </c:pt>
                <c:pt idx="975">
                  <c:v>9750</c:v>
                </c:pt>
                <c:pt idx="976">
                  <c:v>9760</c:v>
                </c:pt>
                <c:pt idx="977">
                  <c:v>9770</c:v>
                </c:pt>
                <c:pt idx="978">
                  <c:v>9780</c:v>
                </c:pt>
                <c:pt idx="979">
                  <c:v>9790</c:v>
                </c:pt>
                <c:pt idx="980">
                  <c:v>9800</c:v>
                </c:pt>
                <c:pt idx="981">
                  <c:v>9810</c:v>
                </c:pt>
                <c:pt idx="982">
                  <c:v>9820</c:v>
                </c:pt>
                <c:pt idx="983">
                  <c:v>9830</c:v>
                </c:pt>
                <c:pt idx="984">
                  <c:v>9840</c:v>
                </c:pt>
                <c:pt idx="985">
                  <c:v>9850</c:v>
                </c:pt>
                <c:pt idx="986">
                  <c:v>9860</c:v>
                </c:pt>
                <c:pt idx="987">
                  <c:v>9870</c:v>
                </c:pt>
                <c:pt idx="988">
                  <c:v>9880</c:v>
                </c:pt>
                <c:pt idx="989">
                  <c:v>9890</c:v>
                </c:pt>
                <c:pt idx="990">
                  <c:v>9900</c:v>
                </c:pt>
                <c:pt idx="991">
                  <c:v>9910</c:v>
                </c:pt>
                <c:pt idx="992">
                  <c:v>9920</c:v>
                </c:pt>
                <c:pt idx="993">
                  <c:v>9930</c:v>
                </c:pt>
                <c:pt idx="994">
                  <c:v>9940</c:v>
                </c:pt>
                <c:pt idx="995">
                  <c:v>9950</c:v>
                </c:pt>
                <c:pt idx="996">
                  <c:v>9960</c:v>
                </c:pt>
                <c:pt idx="997">
                  <c:v>9970</c:v>
                </c:pt>
                <c:pt idx="998">
                  <c:v>9980</c:v>
                </c:pt>
                <c:pt idx="999">
                  <c:v>9990</c:v>
                </c:pt>
                <c:pt idx="1000">
                  <c:v>10000</c:v>
                </c:pt>
                <c:pt idx="1001">
                  <c:v>10010</c:v>
                </c:pt>
                <c:pt idx="1002">
                  <c:v>10020</c:v>
                </c:pt>
                <c:pt idx="1003">
                  <c:v>10030</c:v>
                </c:pt>
                <c:pt idx="1004">
                  <c:v>10040</c:v>
                </c:pt>
                <c:pt idx="1005">
                  <c:v>10050</c:v>
                </c:pt>
                <c:pt idx="1006">
                  <c:v>10060</c:v>
                </c:pt>
                <c:pt idx="1007">
                  <c:v>10070</c:v>
                </c:pt>
                <c:pt idx="1008">
                  <c:v>10080</c:v>
                </c:pt>
                <c:pt idx="1009">
                  <c:v>10090</c:v>
                </c:pt>
                <c:pt idx="1010">
                  <c:v>10100</c:v>
                </c:pt>
                <c:pt idx="1011">
                  <c:v>10110</c:v>
                </c:pt>
                <c:pt idx="1012">
                  <c:v>10120</c:v>
                </c:pt>
                <c:pt idx="1013">
                  <c:v>10130</c:v>
                </c:pt>
                <c:pt idx="1014">
                  <c:v>10140</c:v>
                </c:pt>
                <c:pt idx="1015">
                  <c:v>10150</c:v>
                </c:pt>
                <c:pt idx="1016">
                  <c:v>10160</c:v>
                </c:pt>
                <c:pt idx="1017">
                  <c:v>10170</c:v>
                </c:pt>
                <c:pt idx="1018">
                  <c:v>10180</c:v>
                </c:pt>
                <c:pt idx="1019">
                  <c:v>10190</c:v>
                </c:pt>
                <c:pt idx="1020">
                  <c:v>10200</c:v>
                </c:pt>
                <c:pt idx="1021">
                  <c:v>10210</c:v>
                </c:pt>
                <c:pt idx="1022">
                  <c:v>10220</c:v>
                </c:pt>
                <c:pt idx="1023">
                  <c:v>10230</c:v>
                </c:pt>
                <c:pt idx="1024">
                  <c:v>10240</c:v>
                </c:pt>
                <c:pt idx="1025">
                  <c:v>10250</c:v>
                </c:pt>
                <c:pt idx="1026">
                  <c:v>10260</c:v>
                </c:pt>
                <c:pt idx="1027">
                  <c:v>10270</c:v>
                </c:pt>
                <c:pt idx="1028">
                  <c:v>10280</c:v>
                </c:pt>
                <c:pt idx="1029">
                  <c:v>10290</c:v>
                </c:pt>
                <c:pt idx="1030">
                  <c:v>10300</c:v>
                </c:pt>
                <c:pt idx="1031">
                  <c:v>10310</c:v>
                </c:pt>
                <c:pt idx="1032">
                  <c:v>10320</c:v>
                </c:pt>
                <c:pt idx="1033">
                  <c:v>10330</c:v>
                </c:pt>
                <c:pt idx="1034">
                  <c:v>10340</c:v>
                </c:pt>
                <c:pt idx="1035">
                  <c:v>10350</c:v>
                </c:pt>
                <c:pt idx="1036">
                  <c:v>10360</c:v>
                </c:pt>
                <c:pt idx="1037">
                  <c:v>10370</c:v>
                </c:pt>
                <c:pt idx="1038">
                  <c:v>10380</c:v>
                </c:pt>
                <c:pt idx="1039">
                  <c:v>10390</c:v>
                </c:pt>
                <c:pt idx="1040">
                  <c:v>10400</c:v>
                </c:pt>
                <c:pt idx="1041">
                  <c:v>10410</c:v>
                </c:pt>
                <c:pt idx="1042">
                  <c:v>10420</c:v>
                </c:pt>
                <c:pt idx="1043">
                  <c:v>10430</c:v>
                </c:pt>
                <c:pt idx="1044">
                  <c:v>10440</c:v>
                </c:pt>
                <c:pt idx="1045">
                  <c:v>10450</c:v>
                </c:pt>
                <c:pt idx="1046">
                  <c:v>10460</c:v>
                </c:pt>
                <c:pt idx="1047">
                  <c:v>10470</c:v>
                </c:pt>
                <c:pt idx="1048">
                  <c:v>10480</c:v>
                </c:pt>
                <c:pt idx="1049">
                  <c:v>10490</c:v>
                </c:pt>
                <c:pt idx="1050">
                  <c:v>10500</c:v>
                </c:pt>
                <c:pt idx="1051">
                  <c:v>10510</c:v>
                </c:pt>
                <c:pt idx="1052">
                  <c:v>10520</c:v>
                </c:pt>
                <c:pt idx="1053">
                  <c:v>10530</c:v>
                </c:pt>
                <c:pt idx="1054">
                  <c:v>10540</c:v>
                </c:pt>
                <c:pt idx="1055">
                  <c:v>10550</c:v>
                </c:pt>
                <c:pt idx="1056">
                  <c:v>10560</c:v>
                </c:pt>
                <c:pt idx="1057">
                  <c:v>10570</c:v>
                </c:pt>
                <c:pt idx="1058">
                  <c:v>10580</c:v>
                </c:pt>
                <c:pt idx="1059">
                  <c:v>10590</c:v>
                </c:pt>
                <c:pt idx="1060">
                  <c:v>10600</c:v>
                </c:pt>
                <c:pt idx="1061">
                  <c:v>10610</c:v>
                </c:pt>
                <c:pt idx="1062">
                  <c:v>10620</c:v>
                </c:pt>
                <c:pt idx="1063">
                  <c:v>10630</c:v>
                </c:pt>
                <c:pt idx="1064">
                  <c:v>10640</c:v>
                </c:pt>
                <c:pt idx="1065">
                  <c:v>10650</c:v>
                </c:pt>
                <c:pt idx="1066">
                  <c:v>10660</c:v>
                </c:pt>
                <c:pt idx="1067">
                  <c:v>10670</c:v>
                </c:pt>
                <c:pt idx="1068">
                  <c:v>10680</c:v>
                </c:pt>
                <c:pt idx="1069">
                  <c:v>10690</c:v>
                </c:pt>
                <c:pt idx="1070">
                  <c:v>10700</c:v>
                </c:pt>
                <c:pt idx="1071">
                  <c:v>10710</c:v>
                </c:pt>
                <c:pt idx="1072">
                  <c:v>10720</c:v>
                </c:pt>
                <c:pt idx="1073">
                  <c:v>10730</c:v>
                </c:pt>
                <c:pt idx="1074">
                  <c:v>10740</c:v>
                </c:pt>
                <c:pt idx="1075">
                  <c:v>10750</c:v>
                </c:pt>
                <c:pt idx="1076">
                  <c:v>10760</c:v>
                </c:pt>
                <c:pt idx="1077">
                  <c:v>10770</c:v>
                </c:pt>
                <c:pt idx="1078">
                  <c:v>10780</c:v>
                </c:pt>
                <c:pt idx="1079">
                  <c:v>10790</c:v>
                </c:pt>
                <c:pt idx="1080">
                  <c:v>10800</c:v>
                </c:pt>
                <c:pt idx="1081">
                  <c:v>10810</c:v>
                </c:pt>
                <c:pt idx="1082">
                  <c:v>10820</c:v>
                </c:pt>
                <c:pt idx="1083">
                  <c:v>10830</c:v>
                </c:pt>
                <c:pt idx="1084">
                  <c:v>10840</c:v>
                </c:pt>
                <c:pt idx="1085">
                  <c:v>10850</c:v>
                </c:pt>
                <c:pt idx="1086">
                  <c:v>10860</c:v>
                </c:pt>
                <c:pt idx="1087">
                  <c:v>10870</c:v>
                </c:pt>
                <c:pt idx="1088">
                  <c:v>10880</c:v>
                </c:pt>
                <c:pt idx="1089">
                  <c:v>10890</c:v>
                </c:pt>
                <c:pt idx="1090">
                  <c:v>10900</c:v>
                </c:pt>
                <c:pt idx="1091">
                  <c:v>10910</c:v>
                </c:pt>
                <c:pt idx="1092">
                  <c:v>10920</c:v>
                </c:pt>
                <c:pt idx="1093">
                  <c:v>10930</c:v>
                </c:pt>
                <c:pt idx="1094">
                  <c:v>10940</c:v>
                </c:pt>
                <c:pt idx="1095">
                  <c:v>10950</c:v>
                </c:pt>
                <c:pt idx="1096">
                  <c:v>10960</c:v>
                </c:pt>
                <c:pt idx="1097">
                  <c:v>10970</c:v>
                </c:pt>
                <c:pt idx="1098">
                  <c:v>10980</c:v>
                </c:pt>
                <c:pt idx="1099">
                  <c:v>10990</c:v>
                </c:pt>
                <c:pt idx="1100">
                  <c:v>11000</c:v>
                </c:pt>
                <c:pt idx="1101">
                  <c:v>11010</c:v>
                </c:pt>
                <c:pt idx="1102">
                  <c:v>11020</c:v>
                </c:pt>
                <c:pt idx="1103">
                  <c:v>11030</c:v>
                </c:pt>
                <c:pt idx="1104">
                  <c:v>11040</c:v>
                </c:pt>
                <c:pt idx="1105">
                  <c:v>11050</c:v>
                </c:pt>
                <c:pt idx="1106">
                  <c:v>11060</c:v>
                </c:pt>
                <c:pt idx="1107">
                  <c:v>11070</c:v>
                </c:pt>
                <c:pt idx="1108">
                  <c:v>11080</c:v>
                </c:pt>
                <c:pt idx="1109">
                  <c:v>11090</c:v>
                </c:pt>
                <c:pt idx="1110">
                  <c:v>11100</c:v>
                </c:pt>
                <c:pt idx="1111">
                  <c:v>11110</c:v>
                </c:pt>
                <c:pt idx="1112">
                  <c:v>11120</c:v>
                </c:pt>
                <c:pt idx="1113">
                  <c:v>11130</c:v>
                </c:pt>
                <c:pt idx="1114">
                  <c:v>11140</c:v>
                </c:pt>
                <c:pt idx="1115">
                  <c:v>11150</c:v>
                </c:pt>
                <c:pt idx="1116">
                  <c:v>11160</c:v>
                </c:pt>
                <c:pt idx="1117">
                  <c:v>11170</c:v>
                </c:pt>
                <c:pt idx="1118">
                  <c:v>11180</c:v>
                </c:pt>
                <c:pt idx="1119">
                  <c:v>11190</c:v>
                </c:pt>
                <c:pt idx="1120">
                  <c:v>11200</c:v>
                </c:pt>
                <c:pt idx="1121">
                  <c:v>11210</c:v>
                </c:pt>
                <c:pt idx="1122">
                  <c:v>11220</c:v>
                </c:pt>
                <c:pt idx="1123">
                  <c:v>11230</c:v>
                </c:pt>
                <c:pt idx="1124">
                  <c:v>11240</c:v>
                </c:pt>
                <c:pt idx="1125">
                  <c:v>11250</c:v>
                </c:pt>
                <c:pt idx="1126">
                  <c:v>11260</c:v>
                </c:pt>
                <c:pt idx="1127">
                  <c:v>11270</c:v>
                </c:pt>
                <c:pt idx="1128">
                  <c:v>11280</c:v>
                </c:pt>
                <c:pt idx="1129">
                  <c:v>11290</c:v>
                </c:pt>
                <c:pt idx="1130">
                  <c:v>11300</c:v>
                </c:pt>
                <c:pt idx="1131">
                  <c:v>11310</c:v>
                </c:pt>
                <c:pt idx="1132">
                  <c:v>11320</c:v>
                </c:pt>
                <c:pt idx="1133">
                  <c:v>11330</c:v>
                </c:pt>
                <c:pt idx="1134">
                  <c:v>11340</c:v>
                </c:pt>
                <c:pt idx="1135">
                  <c:v>11350</c:v>
                </c:pt>
                <c:pt idx="1136">
                  <c:v>11360</c:v>
                </c:pt>
                <c:pt idx="1137">
                  <c:v>11370</c:v>
                </c:pt>
                <c:pt idx="1138">
                  <c:v>11380</c:v>
                </c:pt>
                <c:pt idx="1139">
                  <c:v>11390</c:v>
                </c:pt>
                <c:pt idx="1140">
                  <c:v>11400</c:v>
                </c:pt>
                <c:pt idx="1141">
                  <c:v>11410</c:v>
                </c:pt>
                <c:pt idx="1142">
                  <c:v>11420</c:v>
                </c:pt>
                <c:pt idx="1143">
                  <c:v>11430</c:v>
                </c:pt>
                <c:pt idx="1144">
                  <c:v>11440</c:v>
                </c:pt>
                <c:pt idx="1145">
                  <c:v>11450</c:v>
                </c:pt>
                <c:pt idx="1146">
                  <c:v>11460</c:v>
                </c:pt>
                <c:pt idx="1147">
                  <c:v>11470</c:v>
                </c:pt>
                <c:pt idx="1148">
                  <c:v>11480</c:v>
                </c:pt>
                <c:pt idx="1149">
                  <c:v>11490</c:v>
                </c:pt>
                <c:pt idx="1150">
                  <c:v>11500</c:v>
                </c:pt>
                <c:pt idx="1151">
                  <c:v>11510</c:v>
                </c:pt>
                <c:pt idx="1152">
                  <c:v>11520</c:v>
                </c:pt>
                <c:pt idx="1153">
                  <c:v>11530</c:v>
                </c:pt>
                <c:pt idx="1154">
                  <c:v>11540</c:v>
                </c:pt>
                <c:pt idx="1155">
                  <c:v>11550</c:v>
                </c:pt>
                <c:pt idx="1156">
                  <c:v>11560</c:v>
                </c:pt>
                <c:pt idx="1157">
                  <c:v>11570</c:v>
                </c:pt>
                <c:pt idx="1158">
                  <c:v>11580</c:v>
                </c:pt>
                <c:pt idx="1159">
                  <c:v>11590</c:v>
                </c:pt>
                <c:pt idx="1160">
                  <c:v>11600</c:v>
                </c:pt>
                <c:pt idx="1161">
                  <c:v>11610</c:v>
                </c:pt>
                <c:pt idx="1162">
                  <c:v>11620</c:v>
                </c:pt>
                <c:pt idx="1163">
                  <c:v>11630</c:v>
                </c:pt>
                <c:pt idx="1164">
                  <c:v>11640</c:v>
                </c:pt>
                <c:pt idx="1165">
                  <c:v>11650</c:v>
                </c:pt>
                <c:pt idx="1166">
                  <c:v>11660</c:v>
                </c:pt>
                <c:pt idx="1167">
                  <c:v>11670</c:v>
                </c:pt>
                <c:pt idx="1168">
                  <c:v>11680</c:v>
                </c:pt>
                <c:pt idx="1169">
                  <c:v>11690</c:v>
                </c:pt>
                <c:pt idx="1170">
                  <c:v>11700</c:v>
                </c:pt>
                <c:pt idx="1171">
                  <c:v>11710</c:v>
                </c:pt>
                <c:pt idx="1172">
                  <c:v>11720</c:v>
                </c:pt>
                <c:pt idx="1173">
                  <c:v>11730</c:v>
                </c:pt>
                <c:pt idx="1174">
                  <c:v>11740</c:v>
                </c:pt>
                <c:pt idx="1175">
                  <c:v>11750</c:v>
                </c:pt>
                <c:pt idx="1176">
                  <c:v>11760</c:v>
                </c:pt>
                <c:pt idx="1177">
                  <c:v>11770</c:v>
                </c:pt>
                <c:pt idx="1178">
                  <c:v>11780</c:v>
                </c:pt>
                <c:pt idx="1179">
                  <c:v>11790</c:v>
                </c:pt>
                <c:pt idx="1180">
                  <c:v>11800</c:v>
                </c:pt>
                <c:pt idx="1181">
                  <c:v>11810</c:v>
                </c:pt>
                <c:pt idx="1182">
                  <c:v>11820</c:v>
                </c:pt>
                <c:pt idx="1183">
                  <c:v>11830</c:v>
                </c:pt>
                <c:pt idx="1184">
                  <c:v>11840</c:v>
                </c:pt>
                <c:pt idx="1185">
                  <c:v>11850</c:v>
                </c:pt>
                <c:pt idx="1186">
                  <c:v>11860</c:v>
                </c:pt>
                <c:pt idx="1187">
                  <c:v>11870</c:v>
                </c:pt>
                <c:pt idx="1188">
                  <c:v>11880</c:v>
                </c:pt>
                <c:pt idx="1189">
                  <c:v>11890</c:v>
                </c:pt>
                <c:pt idx="1190">
                  <c:v>11900</c:v>
                </c:pt>
                <c:pt idx="1191">
                  <c:v>11910</c:v>
                </c:pt>
                <c:pt idx="1192">
                  <c:v>11920</c:v>
                </c:pt>
                <c:pt idx="1193">
                  <c:v>11930</c:v>
                </c:pt>
                <c:pt idx="1194">
                  <c:v>11940</c:v>
                </c:pt>
                <c:pt idx="1195">
                  <c:v>11950</c:v>
                </c:pt>
                <c:pt idx="1196">
                  <c:v>11960</c:v>
                </c:pt>
                <c:pt idx="1197">
                  <c:v>11970</c:v>
                </c:pt>
                <c:pt idx="1198">
                  <c:v>11980</c:v>
                </c:pt>
                <c:pt idx="1199">
                  <c:v>11990</c:v>
                </c:pt>
                <c:pt idx="1200">
                  <c:v>12000</c:v>
                </c:pt>
                <c:pt idx="1201">
                  <c:v>12010</c:v>
                </c:pt>
                <c:pt idx="1202">
                  <c:v>12020</c:v>
                </c:pt>
                <c:pt idx="1203">
                  <c:v>12030</c:v>
                </c:pt>
                <c:pt idx="1204">
                  <c:v>12040</c:v>
                </c:pt>
                <c:pt idx="1205">
                  <c:v>12050</c:v>
                </c:pt>
                <c:pt idx="1206">
                  <c:v>12060</c:v>
                </c:pt>
                <c:pt idx="1207">
                  <c:v>12070</c:v>
                </c:pt>
                <c:pt idx="1208">
                  <c:v>12080</c:v>
                </c:pt>
                <c:pt idx="1209">
                  <c:v>12090</c:v>
                </c:pt>
                <c:pt idx="1210">
                  <c:v>12100</c:v>
                </c:pt>
                <c:pt idx="1211">
                  <c:v>12110</c:v>
                </c:pt>
                <c:pt idx="1212">
                  <c:v>12120</c:v>
                </c:pt>
                <c:pt idx="1213">
                  <c:v>12130</c:v>
                </c:pt>
                <c:pt idx="1214">
                  <c:v>12140</c:v>
                </c:pt>
                <c:pt idx="1215">
                  <c:v>12150</c:v>
                </c:pt>
                <c:pt idx="1216">
                  <c:v>12160</c:v>
                </c:pt>
                <c:pt idx="1217">
                  <c:v>12170</c:v>
                </c:pt>
                <c:pt idx="1218">
                  <c:v>12180</c:v>
                </c:pt>
                <c:pt idx="1219">
                  <c:v>12190</c:v>
                </c:pt>
                <c:pt idx="1220">
                  <c:v>12200</c:v>
                </c:pt>
                <c:pt idx="1221">
                  <c:v>12210</c:v>
                </c:pt>
                <c:pt idx="1222">
                  <c:v>12220</c:v>
                </c:pt>
                <c:pt idx="1223">
                  <c:v>12230</c:v>
                </c:pt>
                <c:pt idx="1224">
                  <c:v>12240</c:v>
                </c:pt>
                <c:pt idx="1225">
                  <c:v>12250</c:v>
                </c:pt>
                <c:pt idx="1226">
                  <c:v>12260</c:v>
                </c:pt>
                <c:pt idx="1227">
                  <c:v>12270</c:v>
                </c:pt>
                <c:pt idx="1228">
                  <c:v>12280</c:v>
                </c:pt>
                <c:pt idx="1229">
                  <c:v>12290</c:v>
                </c:pt>
                <c:pt idx="1230">
                  <c:v>12300</c:v>
                </c:pt>
                <c:pt idx="1231">
                  <c:v>12310</c:v>
                </c:pt>
                <c:pt idx="1232">
                  <c:v>12320</c:v>
                </c:pt>
                <c:pt idx="1233">
                  <c:v>12330</c:v>
                </c:pt>
                <c:pt idx="1234">
                  <c:v>12340</c:v>
                </c:pt>
                <c:pt idx="1235">
                  <c:v>12350</c:v>
                </c:pt>
                <c:pt idx="1236">
                  <c:v>12360</c:v>
                </c:pt>
                <c:pt idx="1237">
                  <c:v>12370</c:v>
                </c:pt>
                <c:pt idx="1238">
                  <c:v>12380</c:v>
                </c:pt>
                <c:pt idx="1239">
                  <c:v>12390</c:v>
                </c:pt>
                <c:pt idx="1240">
                  <c:v>12400</c:v>
                </c:pt>
                <c:pt idx="1241">
                  <c:v>12410</c:v>
                </c:pt>
                <c:pt idx="1242">
                  <c:v>12420</c:v>
                </c:pt>
                <c:pt idx="1243">
                  <c:v>12430</c:v>
                </c:pt>
                <c:pt idx="1244">
                  <c:v>12440</c:v>
                </c:pt>
                <c:pt idx="1245">
                  <c:v>12450</c:v>
                </c:pt>
                <c:pt idx="1246">
                  <c:v>12460</c:v>
                </c:pt>
                <c:pt idx="1247">
                  <c:v>12470</c:v>
                </c:pt>
                <c:pt idx="1248">
                  <c:v>12480</c:v>
                </c:pt>
                <c:pt idx="1249">
                  <c:v>12490</c:v>
                </c:pt>
                <c:pt idx="1250">
                  <c:v>12500</c:v>
                </c:pt>
                <c:pt idx="1251">
                  <c:v>12510</c:v>
                </c:pt>
                <c:pt idx="1252">
                  <c:v>12520</c:v>
                </c:pt>
                <c:pt idx="1253">
                  <c:v>12530</c:v>
                </c:pt>
                <c:pt idx="1254">
                  <c:v>12540</c:v>
                </c:pt>
                <c:pt idx="1255">
                  <c:v>12550</c:v>
                </c:pt>
                <c:pt idx="1256">
                  <c:v>12560</c:v>
                </c:pt>
                <c:pt idx="1257">
                  <c:v>12570</c:v>
                </c:pt>
                <c:pt idx="1258">
                  <c:v>12580</c:v>
                </c:pt>
                <c:pt idx="1259">
                  <c:v>12590</c:v>
                </c:pt>
                <c:pt idx="1260">
                  <c:v>12600</c:v>
                </c:pt>
                <c:pt idx="1261">
                  <c:v>12610</c:v>
                </c:pt>
                <c:pt idx="1262">
                  <c:v>12620</c:v>
                </c:pt>
                <c:pt idx="1263">
                  <c:v>12630</c:v>
                </c:pt>
                <c:pt idx="1264">
                  <c:v>12640</c:v>
                </c:pt>
                <c:pt idx="1265">
                  <c:v>12650</c:v>
                </c:pt>
                <c:pt idx="1266">
                  <c:v>12660</c:v>
                </c:pt>
                <c:pt idx="1267">
                  <c:v>12670</c:v>
                </c:pt>
                <c:pt idx="1268">
                  <c:v>12680</c:v>
                </c:pt>
                <c:pt idx="1269">
                  <c:v>12690</c:v>
                </c:pt>
                <c:pt idx="1270">
                  <c:v>12700</c:v>
                </c:pt>
                <c:pt idx="1271">
                  <c:v>12710</c:v>
                </c:pt>
                <c:pt idx="1272">
                  <c:v>12720</c:v>
                </c:pt>
                <c:pt idx="1273">
                  <c:v>12730</c:v>
                </c:pt>
                <c:pt idx="1274">
                  <c:v>12740</c:v>
                </c:pt>
                <c:pt idx="1275">
                  <c:v>12750</c:v>
                </c:pt>
                <c:pt idx="1276">
                  <c:v>12760</c:v>
                </c:pt>
                <c:pt idx="1277">
                  <c:v>12770</c:v>
                </c:pt>
                <c:pt idx="1278">
                  <c:v>12780</c:v>
                </c:pt>
                <c:pt idx="1279">
                  <c:v>12790</c:v>
                </c:pt>
                <c:pt idx="1280">
                  <c:v>12800</c:v>
                </c:pt>
                <c:pt idx="1281">
                  <c:v>12810</c:v>
                </c:pt>
                <c:pt idx="1282">
                  <c:v>12820</c:v>
                </c:pt>
                <c:pt idx="1283">
                  <c:v>12830</c:v>
                </c:pt>
                <c:pt idx="1284">
                  <c:v>12840</c:v>
                </c:pt>
                <c:pt idx="1285">
                  <c:v>12850</c:v>
                </c:pt>
                <c:pt idx="1286">
                  <c:v>12860</c:v>
                </c:pt>
                <c:pt idx="1287">
                  <c:v>12870</c:v>
                </c:pt>
                <c:pt idx="1288">
                  <c:v>12880</c:v>
                </c:pt>
                <c:pt idx="1289">
                  <c:v>12890</c:v>
                </c:pt>
                <c:pt idx="1290">
                  <c:v>12900</c:v>
                </c:pt>
                <c:pt idx="1291">
                  <c:v>12910</c:v>
                </c:pt>
                <c:pt idx="1292">
                  <c:v>12920</c:v>
                </c:pt>
                <c:pt idx="1293">
                  <c:v>12930</c:v>
                </c:pt>
                <c:pt idx="1294">
                  <c:v>12940</c:v>
                </c:pt>
                <c:pt idx="1295">
                  <c:v>12950</c:v>
                </c:pt>
                <c:pt idx="1296">
                  <c:v>12960</c:v>
                </c:pt>
                <c:pt idx="1297">
                  <c:v>12970</c:v>
                </c:pt>
                <c:pt idx="1298">
                  <c:v>12980</c:v>
                </c:pt>
                <c:pt idx="1299">
                  <c:v>12990</c:v>
                </c:pt>
                <c:pt idx="1300">
                  <c:v>13000</c:v>
                </c:pt>
                <c:pt idx="1301">
                  <c:v>13010</c:v>
                </c:pt>
                <c:pt idx="1302">
                  <c:v>13020</c:v>
                </c:pt>
                <c:pt idx="1303">
                  <c:v>13030</c:v>
                </c:pt>
                <c:pt idx="1304">
                  <c:v>13040</c:v>
                </c:pt>
                <c:pt idx="1305">
                  <c:v>13050</c:v>
                </c:pt>
                <c:pt idx="1306">
                  <c:v>13060</c:v>
                </c:pt>
                <c:pt idx="1307">
                  <c:v>13070</c:v>
                </c:pt>
                <c:pt idx="1308">
                  <c:v>13080</c:v>
                </c:pt>
                <c:pt idx="1309">
                  <c:v>13090</c:v>
                </c:pt>
                <c:pt idx="1310">
                  <c:v>13100</c:v>
                </c:pt>
                <c:pt idx="1311">
                  <c:v>13110</c:v>
                </c:pt>
                <c:pt idx="1312">
                  <c:v>13120</c:v>
                </c:pt>
                <c:pt idx="1313">
                  <c:v>13130</c:v>
                </c:pt>
                <c:pt idx="1314">
                  <c:v>13140</c:v>
                </c:pt>
                <c:pt idx="1315">
                  <c:v>13150</c:v>
                </c:pt>
                <c:pt idx="1316">
                  <c:v>13160</c:v>
                </c:pt>
                <c:pt idx="1317">
                  <c:v>13170</c:v>
                </c:pt>
                <c:pt idx="1318">
                  <c:v>13180</c:v>
                </c:pt>
                <c:pt idx="1319">
                  <c:v>13190</c:v>
                </c:pt>
                <c:pt idx="1320">
                  <c:v>13200</c:v>
                </c:pt>
                <c:pt idx="1321">
                  <c:v>13210</c:v>
                </c:pt>
                <c:pt idx="1322">
                  <c:v>13220</c:v>
                </c:pt>
                <c:pt idx="1323">
                  <c:v>13230</c:v>
                </c:pt>
                <c:pt idx="1324">
                  <c:v>13240</c:v>
                </c:pt>
                <c:pt idx="1325">
                  <c:v>13250</c:v>
                </c:pt>
                <c:pt idx="1326">
                  <c:v>13260</c:v>
                </c:pt>
                <c:pt idx="1327">
                  <c:v>13270</c:v>
                </c:pt>
                <c:pt idx="1328">
                  <c:v>13280</c:v>
                </c:pt>
                <c:pt idx="1329">
                  <c:v>13290</c:v>
                </c:pt>
                <c:pt idx="1330">
                  <c:v>13300</c:v>
                </c:pt>
                <c:pt idx="1331">
                  <c:v>13310</c:v>
                </c:pt>
                <c:pt idx="1332">
                  <c:v>13320</c:v>
                </c:pt>
                <c:pt idx="1333">
                  <c:v>13330</c:v>
                </c:pt>
                <c:pt idx="1334">
                  <c:v>13340</c:v>
                </c:pt>
                <c:pt idx="1335">
                  <c:v>13350</c:v>
                </c:pt>
                <c:pt idx="1336">
                  <c:v>13360</c:v>
                </c:pt>
                <c:pt idx="1337">
                  <c:v>13370</c:v>
                </c:pt>
                <c:pt idx="1338">
                  <c:v>13380</c:v>
                </c:pt>
                <c:pt idx="1339">
                  <c:v>13390</c:v>
                </c:pt>
                <c:pt idx="1340">
                  <c:v>13400</c:v>
                </c:pt>
                <c:pt idx="1341">
                  <c:v>13410</c:v>
                </c:pt>
                <c:pt idx="1342">
                  <c:v>13420</c:v>
                </c:pt>
                <c:pt idx="1343">
                  <c:v>13430</c:v>
                </c:pt>
                <c:pt idx="1344">
                  <c:v>13440</c:v>
                </c:pt>
                <c:pt idx="1345">
                  <c:v>13450</c:v>
                </c:pt>
                <c:pt idx="1346">
                  <c:v>13460</c:v>
                </c:pt>
                <c:pt idx="1347">
                  <c:v>13470</c:v>
                </c:pt>
                <c:pt idx="1348">
                  <c:v>13480</c:v>
                </c:pt>
                <c:pt idx="1349">
                  <c:v>13490</c:v>
                </c:pt>
                <c:pt idx="1350">
                  <c:v>13500</c:v>
                </c:pt>
                <c:pt idx="1351">
                  <c:v>13510</c:v>
                </c:pt>
                <c:pt idx="1352">
                  <c:v>13520</c:v>
                </c:pt>
                <c:pt idx="1353">
                  <c:v>13530</c:v>
                </c:pt>
                <c:pt idx="1354">
                  <c:v>13540</c:v>
                </c:pt>
                <c:pt idx="1355">
                  <c:v>13550</c:v>
                </c:pt>
                <c:pt idx="1356">
                  <c:v>13560</c:v>
                </c:pt>
                <c:pt idx="1357">
                  <c:v>13570</c:v>
                </c:pt>
                <c:pt idx="1358">
                  <c:v>13580</c:v>
                </c:pt>
                <c:pt idx="1359">
                  <c:v>13590</c:v>
                </c:pt>
                <c:pt idx="1360">
                  <c:v>13600</c:v>
                </c:pt>
                <c:pt idx="1361">
                  <c:v>13610</c:v>
                </c:pt>
                <c:pt idx="1362">
                  <c:v>13620</c:v>
                </c:pt>
                <c:pt idx="1363">
                  <c:v>13630</c:v>
                </c:pt>
                <c:pt idx="1364">
                  <c:v>13640</c:v>
                </c:pt>
                <c:pt idx="1365">
                  <c:v>13650</c:v>
                </c:pt>
                <c:pt idx="1366">
                  <c:v>13660</c:v>
                </c:pt>
                <c:pt idx="1367">
                  <c:v>13670</c:v>
                </c:pt>
                <c:pt idx="1368">
                  <c:v>13680</c:v>
                </c:pt>
                <c:pt idx="1369">
                  <c:v>13690</c:v>
                </c:pt>
                <c:pt idx="1370">
                  <c:v>13700</c:v>
                </c:pt>
                <c:pt idx="1371">
                  <c:v>13710</c:v>
                </c:pt>
                <c:pt idx="1372">
                  <c:v>13720</c:v>
                </c:pt>
                <c:pt idx="1373">
                  <c:v>13730</c:v>
                </c:pt>
                <c:pt idx="1374">
                  <c:v>13740</c:v>
                </c:pt>
                <c:pt idx="1375">
                  <c:v>13750</c:v>
                </c:pt>
                <c:pt idx="1376">
                  <c:v>13760</c:v>
                </c:pt>
                <c:pt idx="1377">
                  <c:v>13770</c:v>
                </c:pt>
                <c:pt idx="1378">
                  <c:v>13780</c:v>
                </c:pt>
                <c:pt idx="1379">
                  <c:v>13790</c:v>
                </c:pt>
                <c:pt idx="1380">
                  <c:v>13800</c:v>
                </c:pt>
                <c:pt idx="1381">
                  <c:v>13810</c:v>
                </c:pt>
                <c:pt idx="1382">
                  <c:v>13820</c:v>
                </c:pt>
                <c:pt idx="1383">
                  <c:v>13830</c:v>
                </c:pt>
                <c:pt idx="1384">
                  <c:v>13840</c:v>
                </c:pt>
                <c:pt idx="1385">
                  <c:v>13850</c:v>
                </c:pt>
                <c:pt idx="1386">
                  <c:v>13860</c:v>
                </c:pt>
                <c:pt idx="1387">
                  <c:v>13870</c:v>
                </c:pt>
                <c:pt idx="1388">
                  <c:v>13880</c:v>
                </c:pt>
                <c:pt idx="1389">
                  <c:v>13890</c:v>
                </c:pt>
                <c:pt idx="1390">
                  <c:v>13900</c:v>
                </c:pt>
                <c:pt idx="1391">
                  <c:v>13910</c:v>
                </c:pt>
                <c:pt idx="1392">
                  <c:v>13920</c:v>
                </c:pt>
                <c:pt idx="1393">
                  <c:v>13930</c:v>
                </c:pt>
                <c:pt idx="1394">
                  <c:v>13940</c:v>
                </c:pt>
                <c:pt idx="1395">
                  <c:v>13950</c:v>
                </c:pt>
                <c:pt idx="1396">
                  <c:v>13960</c:v>
                </c:pt>
                <c:pt idx="1397">
                  <c:v>13970</c:v>
                </c:pt>
                <c:pt idx="1398">
                  <c:v>13980</c:v>
                </c:pt>
                <c:pt idx="1399">
                  <c:v>13990</c:v>
                </c:pt>
                <c:pt idx="1400">
                  <c:v>14000</c:v>
                </c:pt>
                <c:pt idx="1401">
                  <c:v>14010</c:v>
                </c:pt>
                <c:pt idx="1402">
                  <c:v>14020</c:v>
                </c:pt>
                <c:pt idx="1403">
                  <c:v>14030</c:v>
                </c:pt>
                <c:pt idx="1404">
                  <c:v>14040</c:v>
                </c:pt>
                <c:pt idx="1405">
                  <c:v>14050</c:v>
                </c:pt>
                <c:pt idx="1406">
                  <c:v>14060</c:v>
                </c:pt>
                <c:pt idx="1407">
                  <c:v>14070</c:v>
                </c:pt>
                <c:pt idx="1408">
                  <c:v>14080</c:v>
                </c:pt>
                <c:pt idx="1409">
                  <c:v>14090</c:v>
                </c:pt>
                <c:pt idx="1410">
                  <c:v>14100</c:v>
                </c:pt>
                <c:pt idx="1411">
                  <c:v>14110</c:v>
                </c:pt>
                <c:pt idx="1412">
                  <c:v>14120</c:v>
                </c:pt>
                <c:pt idx="1413">
                  <c:v>14130</c:v>
                </c:pt>
                <c:pt idx="1414">
                  <c:v>14140</c:v>
                </c:pt>
                <c:pt idx="1415">
                  <c:v>14150</c:v>
                </c:pt>
                <c:pt idx="1416">
                  <c:v>14160</c:v>
                </c:pt>
                <c:pt idx="1417">
                  <c:v>14170</c:v>
                </c:pt>
                <c:pt idx="1418">
                  <c:v>14180</c:v>
                </c:pt>
                <c:pt idx="1419">
                  <c:v>14190</c:v>
                </c:pt>
                <c:pt idx="1420">
                  <c:v>14200</c:v>
                </c:pt>
                <c:pt idx="1421">
                  <c:v>14210</c:v>
                </c:pt>
                <c:pt idx="1422">
                  <c:v>14220</c:v>
                </c:pt>
                <c:pt idx="1423">
                  <c:v>14230</c:v>
                </c:pt>
                <c:pt idx="1424">
                  <c:v>14240</c:v>
                </c:pt>
                <c:pt idx="1425">
                  <c:v>14250</c:v>
                </c:pt>
                <c:pt idx="1426">
                  <c:v>14260</c:v>
                </c:pt>
                <c:pt idx="1427">
                  <c:v>14270</c:v>
                </c:pt>
                <c:pt idx="1428">
                  <c:v>14280</c:v>
                </c:pt>
                <c:pt idx="1429">
                  <c:v>14290</c:v>
                </c:pt>
                <c:pt idx="1430">
                  <c:v>14300</c:v>
                </c:pt>
                <c:pt idx="1431">
                  <c:v>14310</c:v>
                </c:pt>
                <c:pt idx="1432">
                  <c:v>14320</c:v>
                </c:pt>
                <c:pt idx="1433">
                  <c:v>14330</c:v>
                </c:pt>
                <c:pt idx="1434">
                  <c:v>14340</c:v>
                </c:pt>
                <c:pt idx="1435">
                  <c:v>14350</c:v>
                </c:pt>
                <c:pt idx="1436">
                  <c:v>14360</c:v>
                </c:pt>
                <c:pt idx="1437">
                  <c:v>14370</c:v>
                </c:pt>
                <c:pt idx="1438">
                  <c:v>14380</c:v>
                </c:pt>
                <c:pt idx="1439">
                  <c:v>14390</c:v>
                </c:pt>
                <c:pt idx="1440">
                  <c:v>14400</c:v>
                </c:pt>
                <c:pt idx="1441">
                  <c:v>14410</c:v>
                </c:pt>
                <c:pt idx="1442">
                  <c:v>14420</c:v>
                </c:pt>
                <c:pt idx="1443">
                  <c:v>14430</c:v>
                </c:pt>
                <c:pt idx="1444">
                  <c:v>14440</c:v>
                </c:pt>
                <c:pt idx="1445">
                  <c:v>14450</c:v>
                </c:pt>
                <c:pt idx="1446">
                  <c:v>14460</c:v>
                </c:pt>
                <c:pt idx="1447">
                  <c:v>14470</c:v>
                </c:pt>
                <c:pt idx="1448">
                  <c:v>14480</c:v>
                </c:pt>
                <c:pt idx="1449">
                  <c:v>14490</c:v>
                </c:pt>
                <c:pt idx="1450">
                  <c:v>14500</c:v>
                </c:pt>
                <c:pt idx="1451">
                  <c:v>14510</c:v>
                </c:pt>
                <c:pt idx="1452">
                  <c:v>14520</c:v>
                </c:pt>
                <c:pt idx="1453">
                  <c:v>14530</c:v>
                </c:pt>
                <c:pt idx="1454">
                  <c:v>14540</c:v>
                </c:pt>
                <c:pt idx="1455">
                  <c:v>14550</c:v>
                </c:pt>
                <c:pt idx="1456">
                  <c:v>14560</c:v>
                </c:pt>
                <c:pt idx="1457">
                  <c:v>14570</c:v>
                </c:pt>
                <c:pt idx="1458">
                  <c:v>14580</c:v>
                </c:pt>
                <c:pt idx="1459">
                  <c:v>14590</c:v>
                </c:pt>
                <c:pt idx="1460">
                  <c:v>14600</c:v>
                </c:pt>
                <c:pt idx="1461">
                  <c:v>14610</c:v>
                </c:pt>
                <c:pt idx="1462">
                  <c:v>14620</c:v>
                </c:pt>
                <c:pt idx="1463">
                  <c:v>14630</c:v>
                </c:pt>
                <c:pt idx="1464">
                  <c:v>14640</c:v>
                </c:pt>
                <c:pt idx="1465">
                  <c:v>14650</c:v>
                </c:pt>
                <c:pt idx="1466">
                  <c:v>14660</c:v>
                </c:pt>
                <c:pt idx="1467">
                  <c:v>14670</c:v>
                </c:pt>
                <c:pt idx="1468">
                  <c:v>14680</c:v>
                </c:pt>
                <c:pt idx="1469">
                  <c:v>14690</c:v>
                </c:pt>
                <c:pt idx="1470">
                  <c:v>14700</c:v>
                </c:pt>
                <c:pt idx="1471">
                  <c:v>14710</c:v>
                </c:pt>
                <c:pt idx="1472">
                  <c:v>14720</c:v>
                </c:pt>
                <c:pt idx="1473">
                  <c:v>14730</c:v>
                </c:pt>
                <c:pt idx="1474">
                  <c:v>14740</c:v>
                </c:pt>
                <c:pt idx="1475">
                  <c:v>14750</c:v>
                </c:pt>
                <c:pt idx="1476">
                  <c:v>14760</c:v>
                </c:pt>
                <c:pt idx="1477">
                  <c:v>14770</c:v>
                </c:pt>
                <c:pt idx="1478">
                  <c:v>14780</c:v>
                </c:pt>
                <c:pt idx="1479">
                  <c:v>14790</c:v>
                </c:pt>
                <c:pt idx="1480">
                  <c:v>14800</c:v>
                </c:pt>
                <c:pt idx="1481">
                  <c:v>14810</c:v>
                </c:pt>
                <c:pt idx="1482">
                  <c:v>14820</c:v>
                </c:pt>
                <c:pt idx="1483">
                  <c:v>14830</c:v>
                </c:pt>
                <c:pt idx="1484">
                  <c:v>14840</c:v>
                </c:pt>
                <c:pt idx="1485">
                  <c:v>14850</c:v>
                </c:pt>
                <c:pt idx="1486">
                  <c:v>14860</c:v>
                </c:pt>
                <c:pt idx="1487">
                  <c:v>14870</c:v>
                </c:pt>
                <c:pt idx="1488">
                  <c:v>14880</c:v>
                </c:pt>
                <c:pt idx="1489">
                  <c:v>14890</c:v>
                </c:pt>
                <c:pt idx="1490">
                  <c:v>14900</c:v>
                </c:pt>
                <c:pt idx="1491">
                  <c:v>14910</c:v>
                </c:pt>
                <c:pt idx="1492">
                  <c:v>14920</c:v>
                </c:pt>
                <c:pt idx="1493">
                  <c:v>14930</c:v>
                </c:pt>
                <c:pt idx="1494">
                  <c:v>14940</c:v>
                </c:pt>
                <c:pt idx="1495">
                  <c:v>14950</c:v>
                </c:pt>
                <c:pt idx="1496">
                  <c:v>14960</c:v>
                </c:pt>
                <c:pt idx="1497">
                  <c:v>14970</c:v>
                </c:pt>
                <c:pt idx="1498">
                  <c:v>14980</c:v>
                </c:pt>
                <c:pt idx="1499">
                  <c:v>14990</c:v>
                </c:pt>
                <c:pt idx="1500">
                  <c:v>15000</c:v>
                </c:pt>
                <c:pt idx="1501">
                  <c:v>15010</c:v>
                </c:pt>
                <c:pt idx="1502">
                  <c:v>15020</c:v>
                </c:pt>
                <c:pt idx="1503">
                  <c:v>15030</c:v>
                </c:pt>
                <c:pt idx="1504">
                  <c:v>15040</c:v>
                </c:pt>
                <c:pt idx="1505">
                  <c:v>15050</c:v>
                </c:pt>
                <c:pt idx="1506">
                  <c:v>15060</c:v>
                </c:pt>
                <c:pt idx="1507">
                  <c:v>15070</c:v>
                </c:pt>
                <c:pt idx="1508">
                  <c:v>15080</c:v>
                </c:pt>
                <c:pt idx="1509">
                  <c:v>15090</c:v>
                </c:pt>
                <c:pt idx="1510">
                  <c:v>15100</c:v>
                </c:pt>
                <c:pt idx="1511">
                  <c:v>15110</c:v>
                </c:pt>
                <c:pt idx="1512">
                  <c:v>15120</c:v>
                </c:pt>
                <c:pt idx="1513">
                  <c:v>15130</c:v>
                </c:pt>
                <c:pt idx="1514">
                  <c:v>15140</c:v>
                </c:pt>
                <c:pt idx="1515">
                  <c:v>15150</c:v>
                </c:pt>
                <c:pt idx="1516">
                  <c:v>15160</c:v>
                </c:pt>
                <c:pt idx="1517">
                  <c:v>15170</c:v>
                </c:pt>
                <c:pt idx="1518">
                  <c:v>15180</c:v>
                </c:pt>
                <c:pt idx="1519">
                  <c:v>15190</c:v>
                </c:pt>
                <c:pt idx="1520">
                  <c:v>15200</c:v>
                </c:pt>
                <c:pt idx="1521">
                  <c:v>15210</c:v>
                </c:pt>
                <c:pt idx="1522">
                  <c:v>15220</c:v>
                </c:pt>
                <c:pt idx="1523">
                  <c:v>15230</c:v>
                </c:pt>
                <c:pt idx="1524">
                  <c:v>15240</c:v>
                </c:pt>
                <c:pt idx="1525">
                  <c:v>15250</c:v>
                </c:pt>
                <c:pt idx="1526">
                  <c:v>15260</c:v>
                </c:pt>
                <c:pt idx="1527">
                  <c:v>15270</c:v>
                </c:pt>
                <c:pt idx="1528">
                  <c:v>15280</c:v>
                </c:pt>
                <c:pt idx="1529">
                  <c:v>15290</c:v>
                </c:pt>
                <c:pt idx="1530">
                  <c:v>15300</c:v>
                </c:pt>
                <c:pt idx="1531">
                  <c:v>15310</c:v>
                </c:pt>
                <c:pt idx="1532">
                  <c:v>15320</c:v>
                </c:pt>
                <c:pt idx="1533">
                  <c:v>15330</c:v>
                </c:pt>
                <c:pt idx="1534">
                  <c:v>15340</c:v>
                </c:pt>
                <c:pt idx="1535">
                  <c:v>15350</c:v>
                </c:pt>
                <c:pt idx="1536">
                  <c:v>15360</c:v>
                </c:pt>
                <c:pt idx="1537">
                  <c:v>15370</c:v>
                </c:pt>
                <c:pt idx="1538">
                  <c:v>15380</c:v>
                </c:pt>
                <c:pt idx="1539">
                  <c:v>15390</c:v>
                </c:pt>
                <c:pt idx="1540">
                  <c:v>15400</c:v>
                </c:pt>
                <c:pt idx="1541">
                  <c:v>15410</c:v>
                </c:pt>
                <c:pt idx="1542">
                  <c:v>15420</c:v>
                </c:pt>
                <c:pt idx="1543">
                  <c:v>15430</c:v>
                </c:pt>
                <c:pt idx="1544">
                  <c:v>15440</c:v>
                </c:pt>
                <c:pt idx="1545">
                  <c:v>15450</c:v>
                </c:pt>
                <c:pt idx="1546">
                  <c:v>15460</c:v>
                </c:pt>
                <c:pt idx="1547">
                  <c:v>15470</c:v>
                </c:pt>
                <c:pt idx="1548">
                  <c:v>15480</c:v>
                </c:pt>
                <c:pt idx="1549">
                  <c:v>15490</c:v>
                </c:pt>
                <c:pt idx="1550">
                  <c:v>15500</c:v>
                </c:pt>
                <c:pt idx="1551">
                  <c:v>15510</c:v>
                </c:pt>
                <c:pt idx="1552">
                  <c:v>15520</c:v>
                </c:pt>
                <c:pt idx="1553">
                  <c:v>15530</c:v>
                </c:pt>
                <c:pt idx="1554">
                  <c:v>15540</c:v>
                </c:pt>
                <c:pt idx="1555">
                  <c:v>15550</c:v>
                </c:pt>
                <c:pt idx="1556">
                  <c:v>15560</c:v>
                </c:pt>
                <c:pt idx="1557">
                  <c:v>15570</c:v>
                </c:pt>
                <c:pt idx="1558">
                  <c:v>15580</c:v>
                </c:pt>
                <c:pt idx="1559">
                  <c:v>15590</c:v>
                </c:pt>
                <c:pt idx="1560">
                  <c:v>15600</c:v>
                </c:pt>
                <c:pt idx="1561">
                  <c:v>15610</c:v>
                </c:pt>
                <c:pt idx="1562">
                  <c:v>15620</c:v>
                </c:pt>
                <c:pt idx="1563">
                  <c:v>15630</c:v>
                </c:pt>
                <c:pt idx="1564">
                  <c:v>15640</c:v>
                </c:pt>
                <c:pt idx="1565">
                  <c:v>15650</c:v>
                </c:pt>
                <c:pt idx="1566">
                  <c:v>15660</c:v>
                </c:pt>
                <c:pt idx="1567">
                  <c:v>15670</c:v>
                </c:pt>
                <c:pt idx="1568">
                  <c:v>15680</c:v>
                </c:pt>
                <c:pt idx="1569">
                  <c:v>15690</c:v>
                </c:pt>
                <c:pt idx="1570">
                  <c:v>15700</c:v>
                </c:pt>
                <c:pt idx="1571">
                  <c:v>15710</c:v>
                </c:pt>
                <c:pt idx="1572">
                  <c:v>15720</c:v>
                </c:pt>
                <c:pt idx="1573">
                  <c:v>15730</c:v>
                </c:pt>
                <c:pt idx="1574">
                  <c:v>15740</c:v>
                </c:pt>
                <c:pt idx="1575">
                  <c:v>15750</c:v>
                </c:pt>
                <c:pt idx="1576">
                  <c:v>15760</c:v>
                </c:pt>
                <c:pt idx="1577">
                  <c:v>15770</c:v>
                </c:pt>
                <c:pt idx="1578">
                  <c:v>15780</c:v>
                </c:pt>
                <c:pt idx="1579">
                  <c:v>15790</c:v>
                </c:pt>
                <c:pt idx="1580">
                  <c:v>15800</c:v>
                </c:pt>
                <c:pt idx="1581">
                  <c:v>15810</c:v>
                </c:pt>
                <c:pt idx="1582">
                  <c:v>15820</c:v>
                </c:pt>
                <c:pt idx="1583">
                  <c:v>15830</c:v>
                </c:pt>
                <c:pt idx="1584">
                  <c:v>15840</c:v>
                </c:pt>
                <c:pt idx="1585">
                  <c:v>15850</c:v>
                </c:pt>
                <c:pt idx="1586">
                  <c:v>15860</c:v>
                </c:pt>
                <c:pt idx="1587">
                  <c:v>15870</c:v>
                </c:pt>
                <c:pt idx="1588">
                  <c:v>15880</c:v>
                </c:pt>
                <c:pt idx="1589">
                  <c:v>15890</c:v>
                </c:pt>
                <c:pt idx="1590">
                  <c:v>15900</c:v>
                </c:pt>
                <c:pt idx="1591">
                  <c:v>15910</c:v>
                </c:pt>
                <c:pt idx="1592">
                  <c:v>15920</c:v>
                </c:pt>
                <c:pt idx="1593">
                  <c:v>15930</c:v>
                </c:pt>
                <c:pt idx="1594">
                  <c:v>15940</c:v>
                </c:pt>
                <c:pt idx="1595">
                  <c:v>15950</c:v>
                </c:pt>
                <c:pt idx="1596">
                  <c:v>15960</c:v>
                </c:pt>
                <c:pt idx="1597">
                  <c:v>15970</c:v>
                </c:pt>
                <c:pt idx="1598">
                  <c:v>15980</c:v>
                </c:pt>
                <c:pt idx="1599">
                  <c:v>15990</c:v>
                </c:pt>
                <c:pt idx="1600">
                  <c:v>16000</c:v>
                </c:pt>
                <c:pt idx="1601">
                  <c:v>16010</c:v>
                </c:pt>
                <c:pt idx="1602">
                  <c:v>16020</c:v>
                </c:pt>
                <c:pt idx="1603">
                  <c:v>16030</c:v>
                </c:pt>
                <c:pt idx="1604">
                  <c:v>16040</c:v>
                </c:pt>
                <c:pt idx="1605">
                  <c:v>16050</c:v>
                </c:pt>
                <c:pt idx="1606">
                  <c:v>16060</c:v>
                </c:pt>
                <c:pt idx="1607">
                  <c:v>16070</c:v>
                </c:pt>
                <c:pt idx="1608">
                  <c:v>16080</c:v>
                </c:pt>
                <c:pt idx="1609">
                  <c:v>16090</c:v>
                </c:pt>
                <c:pt idx="1610">
                  <c:v>16100</c:v>
                </c:pt>
                <c:pt idx="1611">
                  <c:v>16110</c:v>
                </c:pt>
                <c:pt idx="1612">
                  <c:v>16120</c:v>
                </c:pt>
                <c:pt idx="1613">
                  <c:v>16130</c:v>
                </c:pt>
                <c:pt idx="1614">
                  <c:v>16140</c:v>
                </c:pt>
                <c:pt idx="1615">
                  <c:v>16150</c:v>
                </c:pt>
                <c:pt idx="1616">
                  <c:v>16160</c:v>
                </c:pt>
                <c:pt idx="1617">
                  <c:v>16170</c:v>
                </c:pt>
                <c:pt idx="1618">
                  <c:v>16180</c:v>
                </c:pt>
                <c:pt idx="1619">
                  <c:v>16190</c:v>
                </c:pt>
                <c:pt idx="1620">
                  <c:v>16200</c:v>
                </c:pt>
                <c:pt idx="1621">
                  <c:v>16210</c:v>
                </c:pt>
                <c:pt idx="1622">
                  <c:v>16220</c:v>
                </c:pt>
                <c:pt idx="1623">
                  <c:v>16230</c:v>
                </c:pt>
                <c:pt idx="1624">
                  <c:v>16240</c:v>
                </c:pt>
                <c:pt idx="1625">
                  <c:v>16250</c:v>
                </c:pt>
                <c:pt idx="1626">
                  <c:v>16260</c:v>
                </c:pt>
                <c:pt idx="1627">
                  <c:v>16270</c:v>
                </c:pt>
                <c:pt idx="1628">
                  <c:v>16280</c:v>
                </c:pt>
                <c:pt idx="1629">
                  <c:v>16290</c:v>
                </c:pt>
                <c:pt idx="1630">
                  <c:v>16300</c:v>
                </c:pt>
                <c:pt idx="1631">
                  <c:v>16310</c:v>
                </c:pt>
                <c:pt idx="1632">
                  <c:v>16320</c:v>
                </c:pt>
                <c:pt idx="1633">
                  <c:v>16330</c:v>
                </c:pt>
                <c:pt idx="1634">
                  <c:v>16340</c:v>
                </c:pt>
                <c:pt idx="1635">
                  <c:v>16350</c:v>
                </c:pt>
                <c:pt idx="1636">
                  <c:v>16360</c:v>
                </c:pt>
                <c:pt idx="1637">
                  <c:v>16370</c:v>
                </c:pt>
                <c:pt idx="1638">
                  <c:v>16380</c:v>
                </c:pt>
                <c:pt idx="1639">
                  <c:v>16390</c:v>
                </c:pt>
                <c:pt idx="1640">
                  <c:v>16400</c:v>
                </c:pt>
                <c:pt idx="1641">
                  <c:v>16410</c:v>
                </c:pt>
                <c:pt idx="1642">
                  <c:v>16420</c:v>
                </c:pt>
                <c:pt idx="1643">
                  <c:v>16430</c:v>
                </c:pt>
                <c:pt idx="1644">
                  <c:v>16440</c:v>
                </c:pt>
                <c:pt idx="1645">
                  <c:v>16450</c:v>
                </c:pt>
                <c:pt idx="1646">
                  <c:v>16460</c:v>
                </c:pt>
                <c:pt idx="1647">
                  <c:v>16470</c:v>
                </c:pt>
                <c:pt idx="1648">
                  <c:v>16480</c:v>
                </c:pt>
                <c:pt idx="1649">
                  <c:v>16490</c:v>
                </c:pt>
                <c:pt idx="1650">
                  <c:v>16500</c:v>
                </c:pt>
                <c:pt idx="1651">
                  <c:v>16510</c:v>
                </c:pt>
                <c:pt idx="1652">
                  <c:v>16520</c:v>
                </c:pt>
                <c:pt idx="1653">
                  <c:v>16530</c:v>
                </c:pt>
                <c:pt idx="1654">
                  <c:v>16540</c:v>
                </c:pt>
                <c:pt idx="1655">
                  <c:v>16550</c:v>
                </c:pt>
                <c:pt idx="1656">
                  <c:v>16560</c:v>
                </c:pt>
                <c:pt idx="1657">
                  <c:v>16570</c:v>
                </c:pt>
                <c:pt idx="1658">
                  <c:v>16580</c:v>
                </c:pt>
                <c:pt idx="1659">
                  <c:v>16590</c:v>
                </c:pt>
                <c:pt idx="1660">
                  <c:v>16600</c:v>
                </c:pt>
                <c:pt idx="1661">
                  <c:v>16610</c:v>
                </c:pt>
                <c:pt idx="1662">
                  <c:v>16620</c:v>
                </c:pt>
                <c:pt idx="1663">
                  <c:v>16630</c:v>
                </c:pt>
                <c:pt idx="1664">
                  <c:v>16640</c:v>
                </c:pt>
                <c:pt idx="1665">
                  <c:v>16650</c:v>
                </c:pt>
                <c:pt idx="1666">
                  <c:v>16660</c:v>
                </c:pt>
                <c:pt idx="1667">
                  <c:v>16670</c:v>
                </c:pt>
                <c:pt idx="1668">
                  <c:v>16680</c:v>
                </c:pt>
                <c:pt idx="1669">
                  <c:v>16690</c:v>
                </c:pt>
                <c:pt idx="1670">
                  <c:v>16700</c:v>
                </c:pt>
                <c:pt idx="1671">
                  <c:v>16710</c:v>
                </c:pt>
                <c:pt idx="1672">
                  <c:v>16720</c:v>
                </c:pt>
                <c:pt idx="1673">
                  <c:v>16730</c:v>
                </c:pt>
                <c:pt idx="1674">
                  <c:v>16740</c:v>
                </c:pt>
                <c:pt idx="1675">
                  <c:v>16750</c:v>
                </c:pt>
                <c:pt idx="1676">
                  <c:v>16760</c:v>
                </c:pt>
                <c:pt idx="1677">
                  <c:v>16770</c:v>
                </c:pt>
                <c:pt idx="1678">
                  <c:v>16780</c:v>
                </c:pt>
                <c:pt idx="1679">
                  <c:v>16790</c:v>
                </c:pt>
                <c:pt idx="1680">
                  <c:v>16800</c:v>
                </c:pt>
                <c:pt idx="1681">
                  <c:v>16810</c:v>
                </c:pt>
                <c:pt idx="1682">
                  <c:v>16820</c:v>
                </c:pt>
                <c:pt idx="1683">
                  <c:v>16830</c:v>
                </c:pt>
                <c:pt idx="1684">
                  <c:v>16840</c:v>
                </c:pt>
                <c:pt idx="1685">
                  <c:v>16850</c:v>
                </c:pt>
                <c:pt idx="1686">
                  <c:v>16860</c:v>
                </c:pt>
                <c:pt idx="1687">
                  <c:v>16870</c:v>
                </c:pt>
                <c:pt idx="1688">
                  <c:v>16880</c:v>
                </c:pt>
                <c:pt idx="1689">
                  <c:v>16890</c:v>
                </c:pt>
                <c:pt idx="1690">
                  <c:v>16900</c:v>
                </c:pt>
                <c:pt idx="1691">
                  <c:v>16910</c:v>
                </c:pt>
                <c:pt idx="1692">
                  <c:v>16920</c:v>
                </c:pt>
                <c:pt idx="1693">
                  <c:v>16930</c:v>
                </c:pt>
                <c:pt idx="1694">
                  <c:v>16940</c:v>
                </c:pt>
                <c:pt idx="1695">
                  <c:v>16950</c:v>
                </c:pt>
                <c:pt idx="1696">
                  <c:v>16960</c:v>
                </c:pt>
                <c:pt idx="1697">
                  <c:v>16970</c:v>
                </c:pt>
                <c:pt idx="1698">
                  <c:v>16980</c:v>
                </c:pt>
                <c:pt idx="1699">
                  <c:v>16990</c:v>
                </c:pt>
                <c:pt idx="1700">
                  <c:v>17000</c:v>
                </c:pt>
                <c:pt idx="1701">
                  <c:v>17010</c:v>
                </c:pt>
                <c:pt idx="1702">
                  <c:v>17020</c:v>
                </c:pt>
                <c:pt idx="1703">
                  <c:v>17030</c:v>
                </c:pt>
                <c:pt idx="1704">
                  <c:v>17040</c:v>
                </c:pt>
                <c:pt idx="1705">
                  <c:v>17050</c:v>
                </c:pt>
                <c:pt idx="1706">
                  <c:v>17060</c:v>
                </c:pt>
                <c:pt idx="1707">
                  <c:v>17070</c:v>
                </c:pt>
                <c:pt idx="1708">
                  <c:v>17080</c:v>
                </c:pt>
                <c:pt idx="1709">
                  <c:v>17090</c:v>
                </c:pt>
                <c:pt idx="1710">
                  <c:v>17100</c:v>
                </c:pt>
                <c:pt idx="1711">
                  <c:v>17110</c:v>
                </c:pt>
                <c:pt idx="1712">
                  <c:v>17120</c:v>
                </c:pt>
                <c:pt idx="1713">
                  <c:v>17130</c:v>
                </c:pt>
                <c:pt idx="1714">
                  <c:v>17140</c:v>
                </c:pt>
                <c:pt idx="1715">
                  <c:v>17150</c:v>
                </c:pt>
                <c:pt idx="1716">
                  <c:v>17160</c:v>
                </c:pt>
                <c:pt idx="1717">
                  <c:v>17170</c:v>
                </c:pt>
                <c:pt idx="1718">
                  <c:v>17180</c:v>
                </c:pt>
                <c:pt idx="1719">
                  <c:v>17190</c:v>
                </c:pt>
                <c:pt idx="1720">
                  <c:v>17200</c:v>
                </c:pt>
                <c:pt idx="1721">
                  <c:v>17210</c:v>
                </c:pt>
                <c:pt idx="1722">
                  <c:v>17220</c:v>
                </c:pt>
                <c:pt idx="1723">
                  <c:v>17230</c:v>
                </c:pt>
                <c:pt idx="1724">
                  <c:v>17240</c:v>
                </c:pt>
                <c:pt idx="1725">
                  <c:v>17250</c:v>
                </c:pt>
                <c:pt idx="1726">
                  <c:v>17260</c:v>
                </c:pt>
                <c:pt idx="1727">
                  <c:v>17270</c:v>
                </c:pt>
                <c:pt idx="1728">
                  <c:v>17280</c:v>
                </c:pt>
                <c:pt idx="1729">
                  <c:v>17290</c:v>
                </c:pt>
                <c:pt idx="1730">
                  <c:v>17300</c:v>
                </c:pt>
                <c:pt idx="1731">
                  <c:v>17310</c:v>
                </c:pt>
                <c:pt idx="1732">
                  <c:v>17320</c:v>
                </c:pt>
                <c:pt idx="1733">
                  <c:v>17330</c:v>
                </c:pt>
                <c:pt idx="1734">
                  <c:v>17340</c:v>
                </c:pt>
                <c:pt idx="1735">
                  <c:v>17350</c:v>
                </c:pt>
                <c:pt idx="1736">
                  <c:v>17360</c:v>
                </c:pt>
                <c:pt idx="1737">
                  <c:v>17370</c:v>
                </c:pt>
                <c:pt idx="1738">
                  <c:v>17380</c:v>
                </c:pt>
                <c:pt idx="1739">
                  <c:v>17390</c:v>
                </c:pt>
                <c:pt idx="1740">
                  <c:v>17400</c:v>
                </c:pt>
                <c:pt idx="1741">
                  <c:v>17410</c:v>
                </c:pt>
                <c:pt idx="1742">
                  <c:v>17420</c:v>
                </c:pt>
                <c:pt idx="1743">
                  <c:v>17430</c:v>
                </c:pt>
                <c:pt idx="1744">
                  <c:v>17440</c:v>
                </c:pt>
                <c:pt idx="1745">
                  <c:v>17450</c:v>
                </c:pt>
                <c:pt idx="1746">
                  <c:v>17460</c:v>
                </c:pt>
                <c:pt idx="1747">
                  <c:v>17470</c:v>
                </c:pt>
                <c:pt idx="1748">
                  <c:v>17480</c:v>
                </c:pt>
                <c:pt idx="1749">
                  <c:v>17490</c:v>
                </c:pt>
                <c:pt idx="1750">
                  <c:v>17500</c:v>
                </c:pt>
                <c:pt idx="1751">
                  <c:v>17510</c:v>
                </c:pt>
                <c:pt idx="1752">
                  <c:v>17520</c:v>
                </c:pt>
                <c:pt idx="1753">
                  <c:v>17530</c:v>
                </c:pt>
                <c:pt idx="1754">
                  <c:v>17540</c:v>
                </c:pt>
                <c:pt idx="1755">
                  <c:v>17550</c:v>
                </c:pt>
                <c:pt idx="1756">
                  <c:v>17560</c:v>
                </c:pt>
                <c:pt idx="1757">
                  <c:v>17570</c:v>
                </c:pt>
                <c:pt idx="1758">
                  <c:v>17580</c:v>
                </c:pt>
                <c:pt idx="1759">
                  <c:v>17590</c:v>
                </c:pt>
                <c:pt idx="1760">
                  <c:v>17600</c:v>
                </c:pt>
                <c:pt idx="1761">
                  <c:v>17610</c:v>
                </c:pt>
                <c:pt idx="1762">
                  <c:v>17620</c:v>
                </c:pt>
                <c:pt idx="1763">
                  <c:v>17630</c:v>
                </c:pt>
                <c:pt idx="1764">
                  <c:v>17640</c:v>
                </c:pt>
                <c:pt idx="1765">
                  <c:v>17650</c:v>
                </c:pt>
                <c:pt idx="1766">
                  <c:v>17660</c:v>
                </c:pt>
                <c:pt idx="1767">
                  <c:v>17670</c:v>
                </c:pt>
                <c:pt idx="1768">
                  <c:v>17680</c:v>
                </c:pt>
                <c:pt idx="1769">
                  <c:v>17690</c:v>
                </c:pt>
                <c:pt idx="1770">
                  <c:v>17700</c:v>
                </c:pt>
                <c:pt idx="1771">
                  <c:v>17710</c:v>
                </c:pt>
                <c:pt idx="1772">
                  <c:v>17720</c:v>
                </c:pt>
                <c:pt idx="1773">
                  <c:v>17730</c:v>
                </c:pt>
                <c:pt idx="1774">
                  <c:v>17740</c:v>
                </c:pt>
                <c:pt idx="1775">
                  <c:v>17750</c:v>
                </c:pt>
                <c:pt idx="1776">
                  <c:v>17760</c:v>
                </c:pt>
                <c:pt idx="1777">
                  <c:v>17770</c:v>
                </c:pt>
                <c:pt idx="1778">
                  <c:v>17780</c:v>
                </c:pt>
                <c:pt idx="1779">
                  <c:v>17790</c:v>
                </c:pt>
                <c:pt idx="1780">
                  <c:v>17800</c:v>
                </c:pt>
                <c:pt idx="1781">
                  <c:v>17810</c:v>
                </c:pt>
                <c:pt idx="1782">
                  <c:v>17820</c:v>
                </c:pt>
                <c:pt idx="1783">
                  <c:v>17830</c:v>
                </c:pt>
                <c:pt idx="1784">
                  <c:v>17840</c:v>
                </c:pt>
                <c:pt idx="1785">
                  <c:v>17850</c:v>
                </c:pt>
                <c:pt idx="1786">
                  <c:v>17860</c:v>
                </c:pt>
                <c:pt idx="1787">
                  <c:v>17870</c:v>
                </c:pt>
                <c:pt idx="1788">
                  <c:v>17880</c:v>
                </c:pt>
                <c:pt idx="1789">
                  <c:v>17890</c:v>
                </c:pt>
                <c:pt idx="1790">
                  <c:v>17900</c:v>
                </c:pt>
                <c:pt idx="1791">
                  <c:v>17910</c:v>
                </c:pt>
                <c:pt idx="1792">
                  <c:v>17920</c:v>
                </c:pt>
                <c:pt idx="1793">
                  <c:v>17930</c:v>
                </c:pt>
                <c:pt idx="1794">
                  <c:v>17940</c:v>
                </c:pt>
                <c:pt idx="1795">
                  <c:v>17950</c:v>
                </c:pt>
                <c:pt idx="1796">
                  <c:v>17960</c:v>
                </c:pt>
                <c:pt idx="1797">
                  <c:v>17970</c:v>
                </c:pt>
                <c:pt idx="1798">
                  <c:v>17980</c:v>
                </c:pt>
                <c:pt idx="1799">
                  <c:v>17990</c:v>
                </c:pt>
                <c:pt idx="1800">
                  <c:v>18000</c:v>
                </c:pt>
                <c:pt idx="1801">
                  <c:v>18010</c:v>
                </c:pt>
                <c:pt idx="1802">
                  <c:v>18020</c:v>
                </c:pt>
                <c:pt idx="1803">
                  <c:v>18030</c:v>
                </c:pt>
                <c:pt idx="1804">
                  <c:v>18040</c:v>
                </c:pt>
                <c:pt idx="1805">
                  <c:v>18050</c:v>
                </c:pt>
                <c:pt idx="1806">
                  <c:v>18060</c:v>
                </c:pt>
                <c:pt idx="1807">
                  <c:v>18070</c:v>
                </c:pt>
                <c:pt idx="1808">
                  <c:v>18080</c:v>
                </c:pt>
                <c:pt idx="1809">
                  <c:v>18090</c:v>
                </c:pt>
                <c:pt idx="1810">
                  <c:v>18100</c:v>
                </c:pt>
                <c:pt idx="1811">
                  <c:v>18110</c:v>
                </c:pt>
                <c:pt idx="1812">
                  <c:v>18120</c:v>
                </c:pt>
                <c:pt idx="1813">
                  <c:v>18130</c:v>
                </c:pt>
                <c:pt idx="1814">
                  <c:v>18140</c:v>
                </c:pt>
                <c:pt idx="1815">
                  <c:v>18150</c:v>
                </c:pt>
                <c:pt idx="1816">
                  <c:v>18160</c:v>
                </c:pt>
                <c:pt idx="1817">
                  <c:v>18170</c:v>
                </c:pt>
                <c:pt idx="1818">
                  <c:v>18180</c:v>
                </c:pt>
                <c:pt idx="1819">
                  <c:v>18190</c:v>
                </c:pt>
                <c:pt idx="1820">
                  <c:v>18200</c:v>
                </c:pt>
                <c:pt idx="1821">
                  <c:v>18210</c:v>
                </c:pt>
                <c:pt idx="1822">
                  <c:v>18220</c:v>
                </c:pt>
                <c:pt idx="1823">
                  <c:v>18230</c:v>
                </c:pt>
                <c:pt idx="1824">
                  <c:v>18240</c:v>
                </c:pt>
                <c:pt idx="1825">
                  <c:v>18250</c:v>
                </c:pt>
                <c:pt idx="1826">
                  <c:v>18260</c:v>
                </c:pt>
                <c:pt idx="1827">
                  <c:v>18270</c:v>
                </c:pt>
                <c:pt idx="1828">
                  <c:v>18280</c:v>
                </c:pt>
                <c:pt idx="1829">
                  <c:v>18290</c:v>
                </c:pt>
                <c:pt idx="1830">
                  <c:v>18300</c:v>
                </c:pt>
                <c:pt idx="1831">
                  <c:v>18310</c:v>
                </c:pt>
                <c:pt idx="1832">
                  <c:v>18320</c:v>
                </c:pt>
                <c:pt idx="1833">
                  <c:v>18330</c:v>
                </c:pt>
                <c:pt idx="1834">
                  <c:v>18340</c:v>
                </c:pt>
                <c:pt idx="1835">
                  <c:v>18350</c:v>
                </c:pt>
                <c:pt idx="1836">
                  <c:v>18360</c:v>
                </c:pt>
                <c:pt idx="1837">
                  <c:v>18370</c:v>
                </c:pt>
                <c:pt idx="1838">
                  <c:v>18380</c:v>
                </c:pt>
                <c:pt idx="1839">
                  <c:v>18390</c:v>
                </c:pt>
                <c:pt idx="1840">
                  <c:v>18400</c:v>
                </c:pt>
                <c:pt idx="1841">
                  <c:v>18410</c:v>
                </c:pt>
                <c:pt idx="1842">
                  <c:v>18420</c:v>
                </c:pt>
                <c:pt idx="1843">
                  <c:v>18430</c:v>
                </c:pt>
                <c:pt idx="1844">
                  <c:v>18440</c:v>
                </c:pt>
                <c:pt idx="1845">
                  <c:v>18450</c:v>
                </c:pt>
                <c:pt idx="1846">
                  <c:v>18460</c:v>
                </c:pt>
                <c:pt idx="1847">
                  <c:v>18470</c:v>
                </c:pt>
                <c:pt idx="1848">
                  <c:v>18480</c:v>
                </c:pt>
                <c:pt idx="1849">
                  <c:v>18490</c:v>
                </c:pt>
                <c:pt idx="1850">
                  <c:v>18500</c:v>
                </c:pt>
                <c:pt idx="1851">
                  <c:v>18510</c:v>
                </c:pt>
                <c:pt idx="1852">
                  <c:v>18520</c:v>
                </c:pt>
                <c:pt idx="1853">
                  <c:v>18530</c:v>
                </c:pt>
                <c:pt idx="1854">
                  <c:v>18540</c:v>
                </c:pt>
                <c:pt idx="1855">
                  <c:v>18550</c:v>
                </c:pt>
                <c:pt idx="1856">
                  <c:v>18560</c:v>
                </c:pt>
                <c:pt idx="1857">
                  <c:v>18570</c:v>
                </c:pt>
                <c:pt idx="1858">
                  <c:v>18580</c:v>
                </c:pt>
                <c:pt idx="1859">
                  <c:v>18590</c:v>
                </c:pt>
                <c:pt idx="1860">
                  <c:v>18600</c:v>
                </c:pt>
                <c:pt idx="1861">
                  <c:v>18610</c:v>
                </c:pt>
                <c:pt idx="1862">
                  <c:v>18620</c:v>
                </c:pt>
                <c:pt idx="1863">
                  <c:v>18630</c:v>
                </c:pt>
                <c:pt idx="1864">
                  <c:v>18640</c:v>
                </c:pt>
                <c:pt idx="1865">
                  <c:v>18650</c:v>
                </c:pt>
                <c:pt idx="1866">
                  <c:v>18660</c:v>
                </c:pt>
                <c:pt idx="1867">
                  <c:v>18670</c:v>
                </c:pt>
                <c:pt idx="1868">
                  <c:v>18680</c:v>
                </c:pt>
                <c:pt idx="1869">
                  <c:v>18690</c:v>
                </c:pt>
                <c:pt idx="1870">
                  <c:v>18700</c:v>
                </c:pt>
                <c:pt idx="1871">
                  <c:v>18710</c:v>
                </c:pt>
                <c:pt idx="1872">
                  <c:v>18720</c:v>
                </c:pt>
                <c:pt idx="1873">
                  <c:v>18730</c:v>
                </c:pt>
                <c:pt idx="1874">
                  <c:v>18740</c:v>
                </c:pt>
                <c:pt idx="1875">
                  <c:v>18750</c:v>
                </c:pt>
                <c:pt idx="1876">
                  <c:v>18760</c:v>
                </c:pt>
                <c:pt idx="1877">
                  <c:v>18770</c:v>
                </c:pt>
                <c:pt idx="1878">
                  <c:v>18780</c:v>
                </c:pt>
                <c:pt idx="1879">
                  <c:v>18790</c:v>
                </c:pt>
                <c:pt idx="1880">
                  <c:v>18800</c:v>
                </c:pt>
                <c:pt idx="1881">
                  <c:v>18810</c:v>
                </c:pt>
                <c:pt idx="1882">
                  <c:v>18820</c:v>
                </c:pt>
                <c:pt idx="1883">
                  <c:v>18830</c:v>
                </c:pt>
                <c:pt idx="1884">
                  <c:v>18840</c:v>
                </c:pt>
                <c:pt idx="1885">
                  <c:v>18850</c:v>
                </c:pt>
                <c:pt idx="1886">
                  <c:v>18860</c:v>
                </c:pt>
                <c:pt idx="1887">
                  <c:v>18870</c:v>
                </c:pt>
                <c:pt idx="1888">
                  <c:v>18880</c:v>
                </c:pt>
                <c:pt idx="1889">
                  <c:v>18890</c:v>
                </c:pt>
                <c:pt idx="1890">
                  <c:v>18900</c:v>
                </c:pt>
                <c:pt idx="1891">
                  <c:v>18910</c:v>
                </c:pt>
                <c:pt idx="1892">
                  <c:v>18920</c:v>
                </c:pt>
                <c:pt idx="1893">
                  <c:v>18930</c:v>
                </c:pt>
                <c:pt idx="1894">
                  <c:v>18940</c:v>
                </c:pt>
                <c:pt idx="1895">
                  <c:v>18950</c:v>
                </c:pt>
                <c:pt idx="1896">
                  <c:v>18960</c:v>
                </c:pt>
                <c:pt idx="1897">
                  <c:v>18970</c:v>
                </c:pt>
                <c:pt idx="1898">
                  <c:v>18980</c:v>
                </c:pt>
                <c:pt idx="1899">
                  <c:v>18990</c:v>
                </c:pt>
                <c:pt idx="1900">
                  <c:v>19000</c:v>
                </c:pt>
                <c:pt idx="1901">
                  <c:v>19010</c:v>
                </c:pt>
                <c:pt idx="1902">
                  <c:v>19020</c:v>
                </c:pt>
                <c:pt idx="1903">
                  <c:v>19030</c:v>
                </c:pt>
                <c:pt idx="1904">
                  <c:v>19040</c:v>
                </c:pt>
                <c:pt idx="1905">
                  <c:v>19050</c:v>
                </c:pt>
                <c:pt idx="1906">
                  <c:v>19060</c:v>
                </c:pt>
                <c:pt idx="1907">
                  <c:v>19070</c:v>
                </c:pt>
                <c:pt idx="1908">
                  <c:v>19080</c:v>
                </c:pt>
                <c:pt idx="1909">
                  <c:v>19090</c:v>
                </c:pt>
                <c:pt idx="1910">
                  <c:v>19100</c:v>
                </c:pt>
                <c:pt idx="1911">
                  <c:v>19110</c:v>
                </c:pt>
                <c:pt idx="1912">
                  <c:v>19120</c:v>
                </c:pt>
                <c:pt idx="1913">
                  <c:v>19130</c:v>
                </c:pt>
                <c:pt idx="1914">
                  <c:v>19140</c:v>
                </c:pt>
                <c:pt idx="1915">
                  <c:v>19150</c:v>
                </c:pt>
                <c:pt idx="1916">
                  <c:v>19160</c:v>
                </c:pt>
                <c:pt idx="1917">
                  <c:v>19170</c:v>
                </c:pt>
                <c:pt idx="1918">
                  <c:v>19180</c:v>
                </c:pt>
                <c:pt idx="1919">
                  <c:v>19190</c:v>
                </c:pt>
                <c:pt idx="1920">
                  <c:v>19200</c:v>
                </c:pt>
                <c:pt idx="1921">
                  <c:v>19210</c:v>
                </c:pt>
                <c:pt idx="1922">
                  <c:v>19220</c:v>
                </c:pt>
                <c:pt idx="1923">
                  <c:v>19230</c:v>
                </c:pt>
                <c:pt idx="1924">
                  <c:v>19240</c:v>
                </c:pt>
                <c:pt idx="1925">
                  <c:v>19250</c:v>
                </c:pt>
                <c:pt idx="1926">
                  <c:v>19260</c:v>
                </c:pt>
                <c:pt idx="1927">
                  <c:v>19270</c:v>
                </c:pt>
                <c:pt idx="1928">
                  <c:v>19280</c:v>
                </c:pt>
                <c:pt idx="1929">
                  <c:v>19290</c:v>
                </c:pt>
                <c:pt idx="1930">
                  <c:v>19300</c:v>
                </c:pt>
                <c:pt idx="1931">
                  <c:v>19310</c:v>
                </c:pt>
                <c:pt idx="1932">
                  <c:v>19320</c:v>
                </c:pt>
                <c:pt idx="1933">
                  <c:v>19330</c:v>
                </c:pt>
                <c:pt idx="1934">
                  <c:v>19340</c:v>
                </c:pt>
                <c:pt idx="1935">
                  <c:v>19350</c:v>
                </c:pt>
                <c:pt idx="1936">
                  <c:v>19360</c:v>
                </c:pt>
                <c:pt idx="1937">
                  <c:v>19370</c:v>
                </c:pt>
                <c:pt idx="1938">
                  <c:v>19380</c:v>
                </c:pt>
                <c:pt idx="1939">
                  <c:v>19390</c:v>
                </c:pt>
                <c:pt idx="1940">
                  <c:v>19400</c:v>
                </c:pt>
                <c:pt idx="1941">
                  <c:v>19410</c:v>
                </c:pt>
                <c:pt idx="1942">
                  <c:v>19420</c:v>
                </c:pt>
                <c:pt idx="1943">
                  <c:v>19430</c:v>
                </c:pt>
                <c:pt idx="1944">
                  <c:v>19440</c:v>
                </c:pt>
                <c:pt idx="1945">
                  <c:v>19450</c:v>
                </c:pt>
                <c:pt idx="1946">
                  <c:v>19460</c:v>
                </c:pt>
                <c:pt idx="1947">
                  <c:v>19470</c:v>
                </c:pt>
                <c:pt idx="1948">
                  <c:v>19480</c:v>
                </c:pt>
                <c:pt idx="1949">
                  <c:v>19490</c:v>
                </c:pt>
                <c:pt idx="1950">
                  <c:v>19500</c:v>
                </c:pt>
                <c:pt idx="1951">
                  <c:v>19510</c:v>
                </c:pt>
                <c:pt idx="1952">
                  <c:v>19520</c:v>
                </c:pt>
                <c:pt idx="1953">
                  <c:v>19530</c:v>
                </c:pt>
                <c:pt idx="1954">
                  <c:v>19540</c:v>
                </c:pt>
                <c:pt idx="1955">
                  <c:v>19550</c:v>
                </c:pt>
                <c:pt idx="1956">
                  <c:v>19560</c:v>
                </c:pt>
                <c:pt idx="1957">
                  <c:v>19570</c:v>
                </c:pt>
                <c:pt idx="1958">
                  <c:v>19580</c:v>
                </c:pt>
                <c:pt idx="1959">
                  <c:v>19590</c:v>
                </c:pt>
                <c:pt idx="1960">
                  <c:v>19600</c:v>
                </c:pt>
                <c:pt idx="1961">
                  <c:v>19610</c:v>
                </c:pt>
                <c:pt idx="1962">
                  <c:v>19620</c:v>
                </c:pt>
                <c:pt idx="1963">
                  <c:v>19630</c:v>
                </c:pt>
                <c:pt idx="1964">
                  <c:v>19640</c:v>
                </c:pt>
                <c:pt idx="1965">
                  <c:v>19650</c:v>
                </c:pt>
                <c:pt idx="1966">
                  <c:v>19660</c:v>
                </c:pt>
                <c:pt idx="1967">
                  <c:v>19670</c:v>
                </c:pt>
                <c:pt idx="1968">
                  <c:v>19680</c:v>
                </c:pt>
                <c:pt idx="1969">
                  <c:v>19690</c:v>
                </c:pt>
                <c:pt idx="1970">
                  <c:v>19700</c:v>
                </c:pt>
                <c:pt idx="1971">
                  <c:v>19710</c:v>
                </c:pt>
                <c:pt idx="1972">
                  <c:v>19720</c:v>
                </c:pt>
                <c:pt idx="1973">
                  <c:v>19730</c:v>
                </c:pt>
                <c:pt idx="1974">
                  <c:v>19740</c:v>
                </c:pt>
                <c:pt idx="1975">
                  <c:v>19750</c:v>
                </c:pt>
                <c:pt idx="1976">
                  <c:v>19760</c:v>
                </c:pt>
                <c:pt idx="1977">
                  <c:v>19770</c:v>
                </c:pt>
                <c:pt idx="1978">
                  <c:v>19780</c:v>
                </c:pt>
                <c:pt idx="1979">
                  <c:v>19790</c:v>
                </c:pt>
                <c:pt idx="1980">
                  <c:v>19800</c:v>
                </c:pt>
                <c:pt idx="1981">
                  <c:v>19810</c:v>
                </c:pt>
                <c:pt idx="1982">
                  <c:v>19820</c:v>
                </c:pt>
                <c:pt idx="1983">
                  <c:v>19830</c:v>
                </c:pt>
                <c:pt idx="1984">
                  <c:v>19840</c:v>
                </c:pt>
                <c:pt idx="1985">
                  <c:v>19850</c:v>
                </c:pt>
                <c:pt idx="1986">
                  <c:v>19860</c:v>
                </c:pt>
                <c:pt idx="1987">
                  <c:v>19870</c:v>
                </c:pt>
                <c:pt idx="1988">
                  <c:v>19880</c:v>
                </c:pt>
                <c:pt idx="1989">
                  <c:v>19890</c:v>
                </c:pt>
                <c:pt idx="1990">
                  <c:v>19900</c:v>
                </c:pt>
                <c:pt idx="1991">
                  <c:v>19910</c:v>
                </c:pt>
                <c:pt idx="1992">
                  <c:v>19920</c:v>
                </c:pt>
                <c:pt idx="1993">
                  <c:v>19930</c:v>
                </c:pt>
                <c:pt idx="1994">
                  <c:v>19940</c:v>
                </c:pt>
                <c:pt idx="1995">
                  <c:v>19950</c:v>
                </c:pt>
                <c:pt idx="1996">
                  <c:v>19960</c:v>
                </c:pt>
                <c:pt idx="1997">
                  <c:v>19970</c:v>
                </c:pt>
                <c:pt idx="1998">
                  <c:v>19980</c:v>
                </c:pt>
                <c:pt idx="1999">
                  <c:v>19990</c:v>
                </c:pt>
                <c:pt idx="2000">
                  <c:v>20000</c:v>
                </c:pt>
                <c:pt idx="2001">
                  <c:v>20010</c:v>
                </c:pt>
                <c:pt idx="2002">
                  <c:v>20020</c:v>
                </c:pt>
                <c:pt idx="2003">
                  <c:v>20030</c:v>
                </c:pt>
                <c:pt idx="2004">
                  <c:v>20040</c:v>
                </c:pt>
                <c:pt idx="2005">
                  <c:v>20050</c:v>
                </c:pt>
                <c:pt idx="2006">
                  <c:v>20060</c:v>
                </c:pt>
                <c:pt idx="2007">
                  <c:v>20070</c:v>
                </c:pt>
                <c:pt idx="2008">
                  <c:v>20080</c:v>
                </c:pt>
                <c:pt idx="2009">
                  <c:v>20090</c:v>
                </c:pt>
                <c:pt idx="2010">
                  <c:v>20100</c:v>
                </c:pt>
                <c:pt idx="2011">
                  <c:v>20110</c:v>
                </c:pt>
                <c:pt idx="2012">
                  <c:v>20120</c:v>
                </c:pt>
                <c:pt idx="2013">
                  <c:v>20130</c:v>
                </c:pt>
                <c:pt idx="2014">
                  <c:v>20140</c:v>
                </c:pt>
                <c:pt idx="2015">
                  <c:v>20150</c:v>
                </c:pt>
                <c:pt idx="2016">
                  <c:v>20160</c:v>
                </c:pt>
                <c:pt idx="2017">
                  <c:v>20170</c:v>
                </c:pt>
                <c:pt idx="2018">
                  <c:v>20180</c:v>
                </c:pt>
                <c:pt idx="2019">
                  <c:v>20190</c:v>
                </c:pt>
                <c:pt idx="2020">
                  <c:v>20200</c:v>
                </c:pt>
                <c:pt idx="2021">
                  <c:v>20210</c:v>
                </c:pt>
                <c:pt idx="2022">
                  <c:v>20220</c:v>
                </c:pt>
                <c:pt idx="2023">
                  <c:v>20230</c:v>
                </c:pt>
                <c:pt idx="2024">
                  <c:v>20240</c:v>
                </c:pt>
                <c:pt idx="2025">
                  <c:v>20250</c:v>
                </c:pt>
                <c:pt idx="2026">
                  <c:v>20260</c:v>
                </c:pt>
                <c:pt idx="2027">
                  <c:v>20270</c:v>
                </c:pt>
                <c:pt idx="2028">
                  <c:v>20280</c:v>
                </c:pt>
                <c:pt idx="2029">
                  <c:v>20290</c:v>
                </c:pt>
                <c:pt idx="2030">
                  <c:v>20300</c:v>
                </c:pt>
                <c:pt idx="2031">
                  <c:v>20310</c:v>
                </c:pt>
                <c:pt idx="2032">
                  <c:v>20320</c:v>
                </c:pt>
                <c:pt idx="2033">
                  <c:v>20330</c:v>
                </c:pt>
                <c:pt idx="2034">
                  <c:v>20340</c:v>
                </c:pt>
                <c:pt idx="2035">
                  <c:v>20350</c:v>
                </c:pt>
                <c:pt idx="2036">
                  <c:v>20360</c:v>
                </c:pt>
                <c:pt idx="2037">
                  <c:v>20370</c:v>
                </c:pt>
                <c:pt idx="2038">
                  <c:v>20380</c:v>
                </c:pt>
                <c:pt idx="2039">
                  <c:v>20390</c:v>
                </c:pt>
                <c:pt idx="2040">
                  <c:v>20400</c:v>
                </c:pt>
                <c:pt idx="2041">
                  <c:v>20410</c:v>
                </c:pt>
                <c:pt idx="2042">
                  <c:v>20420</c:v>
                </c:pt>
                <c:pt idx="2043">
                  <c:v>20430</c:v>
                </c:pt>
                <c:pt idx="2044">
                  <c:v>20440</c:v>
                </c:pt>
                <c:pt idx="2045">
                  <c:v>20450</c:v>
                </c:pt>
                <c:pt idx="2046">
                  <c:v>20460</c:v>
                </c:pt>
                <c:pt idx="2047">
                  <c:v>20470</c:v>
                </c:pt>
                <c:pt idx="2048">
                  <c:v>20480</c:v>
                </c:pt>
                <c:pt idx="2049">
                  <c:v>20490</c:v>
                </c:pt>
                <c:pt idx="2050">
                  <c:v>20500</c:v>
                </c:pt>
                <c:pt idx="2051">
                  <c:v>20510</c:v>
                </c:pt>
                <c:pt idx="2052">
                  <c:v>20520</c:v>
                </c:pt>
                <c:pt idx="2053">
                  <c:v>20530</c:v>
                </c:pt>
                <c:pt idx="2054">
                  <c:v>20540</c:v>
                </c:pt>
                <c:pt idx="2055">
                  <c:v>20550</c:v>
                </c:pt>
                <c:pt idx="2056">
                  <c:v>20560</c:v>
                </c:pt>
                <c:pt idx="2057">
                  <c:v>20570</c:v>
                </c:pt>
                <c:pt idx="2058">
                  <c:v>20580</c:v>
                </c:pt>
                <c:pt idx="2059">
                  <c:v>20590</c:v>
                </c:pt>
                <c:pt idx="2060">
                  <c:v>20600</c:v>
                </c:pt>
                <c:pt idx="2061">
                  <c:v>20610</c:v>
                </c:pt>
                <c:pt idx="2062">
                  <c:v>20620</c:v>
                </c:pt>
                <c:pt idx="2063">
                  <c:v>20630</c:v>
                </c:pt>
                <c:pt idx="2064">
                  <c:v>20640</c:v>
                </c:pt>
                <c:pt idx="2065">
                  <c:v>20650</c:v>
                </c:pt>
                <c:pt idx="2066">
                  <c:v>20660</c:v>
                </c:pt>
                <c:pt idx="2067">
                  <c:v>20670</c:v>
                </c:pt>
                <c:pt idx="2068">
                  <c:v>20680</c:v>
                </c:pt>
                <c:pt idx="2069">
                  <c:v>20690</c:v>
                </c:pt>
                <c:pt idx="2070">
                  <c:v>20700</c:v>
                </c:pt>
                <c:pt idx="2071">
                  <c:v>20710</c:v>
                </c:pt>
                <c:pt idx="2072">
                  <c:v>20720</c:v>
                </c:pt>
                <c:pt idx="2073">
                  <c:v>20730</c:v>
                </c:pt>
                <c:pt idx="2074">
                  <c:v>20740</c:v>
                </c:pt>
                <c:pt idx="2075">
                  <c:v>20750</c:v>
                </c:pt>
                <c:pt idx="2076">
                  <c:v>20760</c:v>
                </c:pt>
                <c:pt idx="2077">
                  <c:v>20770</c:v>
                </c:pt>
                <c:pt idx="2078">
                  <c:v>20780</c:v>
                </c:pt>
                <c:pt idx="2079">
                  <c:v>20790</c:v>
                </c:pt>
                <c:pt idx="2080">
                  <c:v>20800</c:v>
                </c:pt>
                <c:pt idx="2081">
                  <c:v>20810</c:v>
                </c:pt>
                <c:pt idx="2082">
                  <c:v>20820</c:v>
                </c:pt>
                <c:pt idx="2083">
                  <c:v>20830</c:v>
                </c:pt>
                <c:pt idx="2084">
                  <c:v>20840</c:v>
                </c:pt>
                <c:pt idx="2085">
                  <c:v>20850</c:v>
                </c:pt>
                <c:pt idx="2086">
                  <c:v>20860</c:v>
                </c:pt>
                <c:pt idx="2087">
                  <c:v>20870</c:v>
                </c:pt>
                <c:pt idx="2088">
                  <c:v>20880</c:v>
                </c:pt>
                <c:pt idx="2089">
                  <c:v>20890</c:v>
                </c:pt>
                <c:pt idx="2090">
                  <c:v>20900</c:v>
                </c:pt>
                <c:pt idx="2091">
                  <c:v>20910</c:v>
                </c:pt>
                <c:pt idx="2092">
                  <c:v>20920</c:v>
                </c:pt>
                <c:pt idx="2093">
                  <c:v>20930</c:v>
                </c:pt>
                <c:pt idx="2094">
                  <c:v>20940</c:v>
                </c:pt>
                <c:pt idx="2095">
                  <c:v>20950</c:v>
                </c:pt>
                <c:pt idx="2096">
                  <c:v>20960</c:v>
                </c:pt>
                <c:pt idx="2097">
                  <c:v>20970</c:v>
                </c:pt>
                <c:pt idx="2098">
                  <c:v>20980</c:v>
                </c:pt>
                <c:pt idx="2099">
                  <c:v>20990</c:v>
                </c:pt>
                <c:pt idx="2100">
                  <c:v>21000</c:v>
                </c:pt>
                <c:pt idx="2101">
                  <c:v>21010</c:v>
                </c:pt>
                <c:pt idx="2102">
                  <c:v>21020</c:v>
                </c:pt>
                <c:pt idx="2103">
                  <c:v>21030</c:v>
                </c:pt>
                <c:pt idx="2104">
                  <c:v>21040</c:v>
                </c:pt>
                <c:pt idx="2105">
                  <c:v>21050</c:v>
                </c:pt>
                <c:pt idx="2106">
                  <c:v>21060</c:v>
                </c:pt>
                <c:pt idx="2107">
                  <c:v>21070</c:v>
                </c:pt>
                <c:pt idx="2108">
                  <c:v>21080</c:v>
                </c:pt>
                <c:pt idx="2109">
                  <c:v>21090</c:v>
                </c:pt>
                <c:pt idx="2110">
                  <c:v>21100</c:v>
                </c:pt>
                <c:pt idx="2111">
                  <c:v>21110</c:v>
                </c:pt>
                <c:pt idx="2112">
                  <c:v>21120</c:v>
                </c:pt>
                <c:pt idx="2113">
                  <c:v>21130</c:v>
                </c:pt>
                <c:pt idx="2114">
                  <c:v>21140</c:v>
                </c:pt>
                <c:pt idx="2115">
                  <c:v>21150</c:v>
                </c:pt>
                <c:pt idx="2116">
                  <c:v>21160</c:v>
                </c:pt>
                <c:pt idx="2117">
                  <c:v>21170</c:v>
                </c:pt>
                <c:pt idx="2118">
                  <c:v>21180</c:v>
                </c:pt>
                <c:pt idx="2119">
                  <c:v>21190</c:v>
                </c:pt>
                <c:pt idx="2120">
                  <c:v>21200</c:v>
                </c:pt>
                <c:pt idx="2121">
                  <c:v>21210</c:v>
                </c:pt>
                <c:pt idx="2122">
                  <c:v>21220</c:v>
                </c:pt>
                <c:pt idx="2123">
                  <c:v>21230</c:v>
                </c:pt>
                <c:pt idx="2124">
                  <c:v>21240</c:v>
                </c:pt>
                <c:pt idx="2125">
                  <c:v>21250</c:v>
                </c:pt>
                <c:pt idx="2126">
                  <c:v>21260</c:v>
                </c:pt>
                <c:pt idx="2127">
                  <c:v>21270</c:v>
                </c:pt>
                <c:pt idx="2128">
                  <c:v>21280</c:v>
                </c:pt>
                <c:pt idx="2129">
                  <c:v>21290</c:v>
                </c:pt>
                <c:pt idx="2130">
                  <c:v>21300</c:v>
                </c:pt>
                <c:pt idx="2131">
                  <c:v>21310</c:v>
                </c:pt>
                <c:pt idx="2132">
                  <c:v>21320</c:v>
                </c:pt>
                <c:pt idx="2133">
                  <c:v>21330</c:v>
                </c:pt>
                <c:pt idx="2134">
                  <c:v>21340</c:v>
                </c:pt>
                <c:pt idx="2135">
                  <c:v>21350</c:v>
                </c:pt>
                <c:pt idx="2136">
                  <c:v>21360</c:v>
                </c:pt>
                <c:pt idx="2137">
                  <c:v>21370</c:v>
                </c:pt>
                <c:pt idx="2138">
                  <c:v>21380</c:v>
                </c:pt>
                <c:pt idx="2139">
                  <c:v>21390</c:v>
                </c:pt>
                <c:pt idx="2140">
                  <c:v>21400</c:v>
                </c:pt>
                <c:pt idx="2141">
                  <c:v>21410</c:v>
                </c:pt>
                <c:pt idx="2142">
                  <c:v>21420</c:v>
                </c:pt>
                <c:pt idx="2143">
                  <c:v>21430</c:v>
                </c:pt>
                <c:pt idx="2144">
                  <c:v>21440</c:v>
                </c:pt>
                <c:pt idx="2145">
                  <c:v>21450</c:v>
                </c:pt>
                <c:pt idx="2146">
                  <c:v>21460</c:v>
                </c:pt>
                <c:pt idx="2147">
                  <c:v>21510</c:v>
                </c:pt>
                <c:pt idx="2148">
                  <c:v>21600</c:v>
                </c:pt>
                <c:pt idx="2149">
                  <c:v>21690</c:v>
                </c:pt>
                <c:pt idx="2150">
                  <c:v>21780</c:v>
                </c:pt>
                <c:pt idx="2151">
                  <c:v>21870</c:v>
                </c:pt>
                <c:pt idx="2152">
                  <c:v>21960</c:v>
                </c:pt>
                <c:pt idx="2153">
                  <c:v>22050</c:v>
                </c:pt>
                <c:pt idx="2154">
                  <c:v>22140</c:v>
                </c:pt>
                <c:pt idx="2155">
                  <c:v>22230</c:v>
                </c:pt>
                <c:pt idx="2156">
                  <c:v>22320</c:v>
                </c:pt>
                <c:pt idx="2157">
                  <c:v>22410</c:v>
                </c:pt>
                <c:pt idx="2158">
                  <c:v>22500</c:v>
                </c:pt>
                <c:pt idx="2159">
                  <c:v>22590</c:v>
                </c:pt>
                <c:pt idx="2160">
                  <c:v>22680</c:v>
                </c:pt>
                <c:pt idx="2161">
                  <c:v>22770</c:v>
                </c:pt>
                <c:pt idx="2162">
                  <c:v>22860</c:v>
                </c:pt>
                <c:pt idx="2163">
                  <c:v>22950</c:v>
                </c:pt>
                <c:pt idx="2164">
                  <c:v>23040</c:v>
                </c:pt>
                <c:pt idx="2165">
                  <c:v>23130</c:v>
                </c:pt>
                <c:pt idx="2166">
                  <c:v>23220</c:v>
                </c:pt>
                <c:pt idx="2167">
                  <c:v>23310</c:v>
                </c:pt>
                <c:pt idx="2168">
                  <c:v>23400</c:v>
                </c:pt>
                <c:pt idx="2169">
                  <c:v>23490</c:v>
                </c:pt>
                <c:pt idx="2170">
                  <c:v>23580</c:v>
                </c:pt>
                <c:pt idx="2171">
                  <c:v>23670</c:v>
                </c:pt>
                <c:pt idx="2172">
                  <c:v>23760</c:v>
                </c:pt>
                <c:pt idx="2173">
                  <c:v>23850</c:v>
                </c:pt>
                <c:pt idx="2174">
                  <c:v>23940</c:v>
                </c:pt>
                <c:pt idx="2175">
                  <c:v>24030</c:v>
                </c:pt>
                <c:pt idx="2176">
                  <c:v>24120</c:v>
                </c:pt>
                <c:pt idx="2177">
                  <c:v>24210</c:v>
                </c:pt>
                <c:pt idx="2178">
                  <c:v>24300</c:v>
                </c:pt>
                <c:pt idx="2179">
                  <c:v>24390</c:v>
                </c:pt>
                <c:pt idx="2180">
                  <c:v>24480</c:v>
                </c:pt>
                <c:pt idx="2181">
                  <c:v>24570</c:v>
                </c:pt>
                <c:pt idx="2182">
                  <c:v>24660</c:v>
                </c:pt>
                <c:pt idx="2183">
                  <c:v>24750</c:v>
                </c:pt>
                <c:pt idx="2184">
                  <c:v>24840</c:v>
                </c:pt>
                <c:pt idx="2185">
                  <c:v>24930</c:v>
                </c:pt>
                <c:pt idx="2186">
                  <c:v>25020</c:v>
                </c:pt>
                <c:pt idx="2187">
                  <c:v>25110</c:v>
                </c:pt>
                <c:pt idx="2188">
                  <c:v>25200</c:v>
                </c:pt>
                <c:pt idx="2189">
                  <c:v>25290</c:v>
                </c:pt>
                <c:pt idx="2190">
                  <c:v>25380</c:v>
                </c:pt>
                <c:pt idx="2191">
                  <c:v>25470</c:v>
                </c:pt>
                <c:pt idx="2192">
                  <c:v>25560</c:v>
                </c:pt>
                <c:pt idx="2193">
                  <c:v>25650</c:v>
                </c:pt>
                <c:pt idx="2194">
                  <c:v>25740</c:v>
                </c:pt>
                <c:pt idx="2195">
                  <c:v>25830</c:v>
                </c:pt>
                <c:pt idx="2196">
                  <c:v>25920</c:v>
                </c:pt>
                <c:pt idx="2197">
                  <c:v>26010</c:v>
                </c:pt>
                <c:pt idx="2198">
                  <c:v>26100</c:v>
                </c:pt>
                <c:pt idx="2199">
                  <c:v>26190</c:v>
                </c:pt>
                <c:pt idx="2200">
                  <c:v>26280</c:v>
                </c:pt>
                <c:pt idx="2201">
                  <c:v>26370</c:v>
                </c:pt>
                <c:pt idx="2202">
                  <c:v>26460</c:v>
                </c:pt>
                <c:pt idx="2203">
                  <c:v>26550</c:v>
                </c:pt>
                <c:pt idx="2204">
                  <c:v>26640</c:v>
                </c:pt>
                <c:pt idx="2205">
                  <c:v>26730</c:v>
                </c:pt>
                <c:pt idx="2206">
                  <c:v>26820</c:v>
                </c:pt>
                <c:pt idx="2207">
                  <c:v>26910</c:v>
                </c:pt>
                <c:pt idx="2208">
                  <c:v>27000</c:v>
                </c:pt>
                <c:pt idx="2209">
                  <c:v>27090</c:v>
                </c:pt>
                <c:pt idx="2210">
                  <c:v>27180</c:v>
                </c:pt>
                <c:pt idx="2211">
                  <c:v>27270</c:v>
                </c:pt>
                <c:pt idx="2212">
                  <c:v>27360</c:v>
                </c:pt>
                <c:pt idx="2213">
                  <c:v>27450</c:v>
                </c:pt>
                <c:pt idx="2214">
                  <c:v>27540</c:v>
                </c:pt>
                <c:pt idx="2215">
                  <c:v>27630</c:v>
                </c:pt>
                <c:pt idx="2216">
                  <c:v>27720</c:v>
                </c:pt>
                <c:pt idx="2217">
                  <c:v>27810</c:v>
                </c:pt>
                <c:pt idx="2218">
                  <c:v>27900</c:v>
                </c:pt>
                <c:pt idx="2219">
                  <c:v>27990</c:v>
                </c:pt>
                <c:pt idx="2220">
                  <c:v>28080</c:v>
                </c:pt>
                <c:pt idx="2221">
                  <c:v>28170</c:v>
                </c:pt>
                <c:pt idx="2222">
                  <c:v>28260</c:v>
                </c:pt>
                <c:pt idx="2223">
                  <c:v>28350</c:v>
                </c:pt>
                <c:pt idx="2224">
                  <c:v>28440</c:v>
                </c:pt>
                <c:pt idx="2225">
                  <c:v>28530</c:v>
                </c:pt>
                <c:pt idx="2226">
                  <c:v>28620</c:v>
                </c:pt>
                <c:pt idx="2227">
                  <c:v>28710</c:v>
                </c:pt>
                <c:pt idx="2228">
                  <c:v>28800</c:v>
                </c:pt>
                <c:pt idx="2229">
                  <c:v>28890</c:v>
                </c:pt>
                <c:pt idx="2230">
                  <c:v>28980</c:v>
                </c:pt>
                <c:pt idx="2231">
                  <c:v>29070</c:v>
                </c:pt>
                <c:pt idx="2232">
                  <c:v>29160</c:v>
                </c:pt>
                <c:pt idx="2233">
                  <c:v>29250</c:v>
                </c:pt>
                <c:pt idx="2234">
                  <c:v>29340</c:v>
                </c:pt>
                <c:pt idx="2235">
                  <c:v>29430</c:v>
                </c:pt>
                <c:pt idx="2236">
                  <c:v>29520</c:v>
                </c:pt>
                <c:pt idx="2237">
                  <c:v>29610</c:v>
                </c:pt>
                <c:pt idx="2238">
                  <c:v>29700</c:v>
                </c:pt>
                <c:pt idx="2239">
                  <c:v>29790</c:v>
                </c:pt>
                <c:pt idx="2240">
                  <c:v>29880</c:v>
                </c:pt>
                <c:pt idx="2241">
                  <c:v>29970</c:v>
                </c:pt>
                <c:pt idx="2242">
                  <c:v>30060</c:v>
                </c:pt>
                <c:pt idx="2243">
                  <c:v>30150</c:v>
                </c:pt>
                <c:pt idx="2244">
                  <c:v>30240</c:v>
                </c:pt>
                <c:pt idx="2245">
                  <c:v>30330</c:v>
                </c:pt>
                <c:pt idx="2246">
                  <c:v>30420</c:v>
                </c:pt>
                <c:pt idx="2247">
                  <c:v>30510</c:v>
                </c:pt>
                <c:pt idx="2248">
                  <c:v>30600</c:v>
                </c:pt>
                <c:pt idx="2249">
                  <c:v>30690</c:v>
                </c:pt>
                <c:pt idx="2250">
                  <c:v>30780</c:v>
                </c:pt>
                <c:pt idx="2251">
                  <c:v>30870</c:v>
                </c:pt>
                <c:pt idx="2252">
                  <c:v>30960</c:v>
                </c:pt>
                <c:pt idx="2253">
                  <c:v>31050</c:v>
                </c:pt>
                <c:pt idx="2254">
                  <c:v>31140</c:v>
                </c:pt>
                <c:pt idx="2255">
                  <c:v>31230</c:v>
                </c:pt>
                <c:pt idx="2256">
                  <c:v>31320</c:v>
                </c:pt>
                <c:pt idx="2257">
                  <c:v>31410</c:v>
                </c:pt>
                <c:pt idx="2258">
                  <c:v>31500</c:v>
                </c:pt>
                <c:pt idx="2259">
                  <c:v>31590</c:v>
                </c:pt>
                <c:pt idx="2260">
                  <c:v>31680</c:v>
                </c:pt>
                <c:pt idx="2261">
                  <c:v>31770</c:v>
                </c:pt>
                <c:pt idx="2262">
                  <c:v>31860</c:v>
                </c:pt>
                <c:pt idx="2263">
                  <c:v>31950</c:v>
                </c:pt>
                <c:pt idx="2264">
                  <c:v>32040</c:v>
                </c:pt>
                <c:pt idx="2265">
                  <c:v>32130</c:v>
                </c:pt>
                <c:pt idx="2266">
                  <c:v>32220</c:v>
                </c:pt>
                <c:pt idx="2267">
                  <c:v>32310</c:v>
                </c:pt>
                <c:pt idx="2268">
                  <c:v>32400</c:v>
                </c:pt>
                <c:pt idx="2269">
                  <c:v>32490</c:v>
                </c:pt>
                <c:pt idx="2270">
                  <c:v>32580</c:v>
                </c:pt>
                <c:pt idx="2271">
                  <c:v>32670</c:v>
                </c:pt>
                <c:pt idx="2272">
                  <c:v>32760</c:v>
                </c:pt>
                <c:pt idx="2273">
                  <c:v>32850</c:v>
                </c:pt>
                <c:pt idx="2274">
                  <c:v>32940</c:v>
                </c:pt>
                <c:pt idx="2275">
                  <c:v>33030</c:v>
                </c:pt>
                <c:pt idx="2276">
                  <c:v>33120</c:v>
                </c:pt>
                <c:pt idx="2277">
                  <c:v>33210</c:v>
                </c:pt>
                <c:pt idx="2278">
                  <c:v>33300</c:v>
                </c:pt>
                <c:pt idx="2279">
                  <c:v>33390</c:v>
                </c:pt>
                <c:pt idx="2280">
                  <c:v>33480</c:v>
                </c:pt>
                <c:pt idx="2281">
                  <c:v>33570</c:v>
                </c:pt>
                <c:pt idx="2282">
                  <c:v>33660</c:v>
                </c:pt>
                <c:pt idx="2283">
                  <c:v>33750</c:v>
                </c:pt>
                <c:pt idx="2284">
                  <c:v>33840</c:v>
                </c:pt>
                <c:pt idx="2285">
                  <c:v>33930</c:v>
                </c:pt>
                <c:pt idx="2286">
                  <c:v>34020</c:v>
                </c:pt>
                <c:pt idx="2287">
                  <c:v>34110</c:v>
                </c:pt>
                <c:pt idx="2288">
                  <c:v>34200</c:v>
                </c:pt>
                <c:pt idx="2289">
                  <c:v>34290</c:v>
                </c:pt>
                <c:pt idx="2290">
                  <c:v>34380</c:v>
                </c:pt>
                <c:pt idx="2291">
                  <c:v>34470</c:v>
                </c:pt>
                <c:pt idx="2292">
                  <c:v>34560</c:v>
                </c:pt>
                <c:pt idx="2293">
                  <c:v>34650</c:v>
                </c:pt>
                <c:pt idx="2294">
                  <c:v>34740</c:v>
                </c:pt>
                <c:pt idx="2295">
                  <c:v>34830</c:v>
                </c:pt>
                <c:pt idx="2296">
                  <c:v>34920</c:v>
                </c:pt>
                <c:pt idx="2297">
                  <c:v>35010</c:v>
                </c:pt>
                <c:pt idx="2298">
                  <c:v>35100</c:v>
                </c:pt>
                <c:pt idx="2299">
                  <c:v>35190</c:v>
                </c:pt>
                <c:pt idx="2300">
                  <c:v>35280</c:v>
                </c:pt>
                <c:pt idx="2301">
                  <c:v>35370</c:v>
                </c:pt>
                <c:pt idx="2302">
                  <c:v>35460</c:v>
                </c:pt>
                <c:pt idx="2303">
                  <c:v>35550</c:v>
                </c:pt>
                <c:pt idx="2304">
                  <c:v>35640</c:v>
                </c:pt>
                <c:pt idx="2305">
                  <c:v>35730</c:v>
                </c:pt>
                <c:pt idx="2306">
                  <c:v>35820</c:v>
                </c:pt>
                <c:pt idx="2307">
                  <c:v>35910</c:v>
                </c:pt>
                <c:pt idx="2308">
                  <c:v>36000</c:v>
                </c:pt>
                <c:pt idx="2309">
                  <c:v>36090</c:v>
                </c:pt>
                <c:pt idx="2310">
                  <c:v>36180</c:v>
                </c:pt>
                <c:pt idx="2311">
                  <c:v>36270</c:v>
                </c:pt>
                <c:pt idx="2312">
                  <c:v>36360</c:v>
                </c:pt>
                <c:pt idx="2313">
                  <c:v>36450</c:v>
                </c:pt>
                <c:pt idx="2314">
                  <c:v>36540</c:v>
                </c:pt>
                <c:pt idx="2315">
                  <c:v>36630</c:v>
                </c:pt>
                <c:pt idx="2316">
                  <c:v>36720</c:v>
                </c:pt>
                <c:pt idx="2317">
                  <c:v>36810</c:v>
                </c:pt>
                <c:pt idx="2318">
                  <c:v>36900</c:v>
                </c:pt>
                <c:pt idx="2319">
                  <c:v>36990</c:v>
                </c:pt>
                <c:pt idx="2320">
                  <c:v>37080</c:v>
                </c:pt>
                <c:pt idx="2321">
                  <c:v>37170</c:v>
                </c:pt>
                <c:pt idx="2322">
                  <c:v>37260</c:v>
                </c:pt>
                <c:pt idx="2323">
                  <c:v>37350</c:v>
                </c:pt>
                <c:pt idx="2324">
                  <c:v>37440</c:v>
                </c:pt>
                <c:pt idx="2325">
                  <c:v>37530</c:v>
                </c:pt>
                <c:pt idx="2326">
                  <c:v>37620</c:v>
                </c:pt>
                <c:pt idx="2327">
                  <c:v>37710</c:v>
                </c:pt>
                <c:pt idx="2328">
                  <c:v>37800</c:v>
                </c:pt>
                <c:pt idx="2329">
                  <c:v>37890</c:v>
                </c:pt>
                <c:pt idx="2330">
                  <c:v>37980</c:v>
                </c:pt>
                <c:pt idx="2331">
                  <c:v>38070</c:v>
                </c:pt>
                <c:pt idx="2332">
                  <c:v>38160</c:v>
                </c:pt>
                <c:pt idx="2333">
                  <c:v>38250</c:v>
                </c:pt>
                <c:pt idx="2334">
                  <c:v>38340</c:v>
                </c:pt>
                <c:pt idx="2335">
                  <c:v>38430</c:v>
                </c:pt>
                <c:pt idx="2336">
                  <c:v>38520</c:v>
                </c:pt>
                <c:pt idx="2337">
                  <c:v>38610</c:v>
                </c:pt>
                <c:pt idx="2338">
                  <c:v>38700</c:v>
                </c:pt>
                <c:pt idx="2339">
                  <c:v>38790</c:v>
                </c:pt>
                <c:pt idx="2340">
                  <c:v>38880</c:v>
                </c:pt>
                <c:pt idx="2341">
                  <c:v>38970</c:v>
                </c:pt>
                <c:pt idx="2342">
                  <c:v>39060</c:v>
                </c:pt>
                <c:pt idx="2343">
                  <c:v>39150</c:v>
                </c:pt>
                <c:pt idx="2344">
                  <c:v>39240</c:v>
                </c:pt>
                <c:pt idx="2345">
                  <c:v>39330</c:v>
                </c:pt>
                <c:pt idx="2346">
                  <c:v>39420</c:v>
                </c:pt>
                <c:pt idx="2347">
                  <c:v>39510</c:v>
                </c:pt>
                <c:pt idx="2348">
                  <c:v>39600</c:v>
                </c:pt>
                <c:pt idx="2349">
                  <c:v>39690</c:v>
                </c:pt>
                <c:pt idx="2350">
                  <c:v>39780</c:v>
                </c:pt>
                <c:pt idx="2351">
                  <c:v>39870</c:v>
                </c:pt>
                <c:pt idx="2352">
                  <c:v>39960</c:v>
                </c:pt>
                <c:pt idx="2353">
                  <c:v>40050</c:v>
                </c:pt>
                <c:pt idx="2354">
                  <c:v>40140</c:v>
                </c:pt>
                <c:pt idx="2355">
                  <c:v>40230</c:v>
                </c:pt>
                <c:pt idx="2356">
                  <c:v>40320</c:v>
                </c:pt>
                <c:pt idx="2357">
                  <c:v>40410</c:v>
                </c:pt>
                <c:pt idx="2358">
                  <c:v>40500</c:v>
                </c:pt>
                <c:pt idx="2359">
                  <c:v>40590</c:v>
                </c:pt>
                <c:pt idx="2360">
                  <c:v>40680</c:v>
                </c:pt>
                <c:pt idx="2361">
                  <c:v>40770</c:v>
                </c:pt>
                <c:pt idx="2362">
                  <c:v>40860</c:v>
                </c:pt>
                <c:pt idx="2363">
                  <c:v>40950</c:v>
                </c:pt>
                <c:pt idx="2364">
                  <c:v>41040</c:v>
                </c:pt>
                <c:pt idx="2365">
                  <c:v>41130</c:v>
                </c:pt>
                <c:pt idx="2366">
                  <c:v>41220</c:v>
                </c:pt>
                <c:pt idx="2367">
                  <c:v>41310</c:v>
                </c:pt>
                <c:pt idx="2368">
                  <c:v>41400</c:v>
                </c:pt>
                <c:pt idx="2369">
                  <c:v>41490</c:v>
                </c:pt>
                <c:pt idx="2370">
                  <c:v>41580</c:v>
                </c:pt>
                <c:pt idx="2371">
                  <c:v>41670</c:v>
                </c:pt>
                <c:pt idx="2372">
                  <c:v>41760</c:v>
                </c:pt>
                <c:pt idx="2373">
                  <c:v>41850</c:v>
                </c:pt>
                <c:pt idx="2374">
                  <c:v>41940</c:v>
                </c:pt>
                <c:pt idx="2375">
                  <c:v>42030</c:v>
                </c:pt>
                <c:pt idx="2376">
                  <c:v>42120</c:v>
                </c:pt>
                <c:pt idx="2377">
                  <c:v>42210</c:v>
                </c:pt>
                <c:pt idx="2378">
                  <c:v>42300</c:v>
                </c:pt>
                <c:pt idx="2379">
                  <c:v>42390</c:v>
                </c:pt>
                <c:pt idx="2380">
                  <c:v>42480</c:v>
                </c:pt>
                <c:pt idx="2381">
                  <c:v>42570</c:v>
                </c:pt>
                <c:pt idx="2382">
                  <c:v>42660</c:v>
                </c:pt>
                <c:pt idx="2383">
                  <c:v>42750</c:v>
                </c:pt>
                <c:pt idx="2384">
                  <c:v>42840</c:v>
                </c:pt>
                <c:pt idx="2385">
                  <c:v>42930</c:v>
                </c:pt>
                <c:pt idx="2386">
                  <c:v>43020</c:v>
                </c:pt>
                <c:pt idx="2387">
                  <c:v>43110</c:v>
                </c:pt>
                <c:pt idx="2388">
                  <c:v>43200</c:v>
                </c:pt>
                <c:pt idx="2389">
                  <c:v>43290</c:v>
                </c:pt>
                <c:pt idx="2390">
                  <c:v>43380</c:v>
                </c:pt>
                <c:pt idx="2391">
                  <c:v>43470</c:v>
                </c:pt>
                <c:pt idx="2392">
                  <c:v>43560</c:v>
                </c:pt>
                <c:pt idx="2393">
                  <c:v>43650</c:v>
                </c:pt>
                <c:pt idx="2394">
                  <c:v>43740</c:v>
                </c:pt>
                <c:pt idx="2395">
                  <c:v>43830</c:v>
                </c:pt>
                <c:pt idx="2396">
                  <c:v>43920</c:v>
                </c:pt>
                <c:pt idx="2397">
                  <c:v>44010</c:v>
                </c:pt>
                <c:pt idx="2398">
                  <c:v>44100</c:v>
                </c:pt>
                <c:pt idx="2399">
                  <c:v>44190</c:v>
                </c:pt>
                <c:pt idx="2400">
                  <c:v>44280</c:v>
                </c:pt>
                <c:pt idx="2401">
                  <c:v>44370</c:v>
                </c:pt>
                <c:pt idx="2402">
                  <c:v>44460</c:v>
                </c:pt>
                <c:pt idx="2403">
                  <c:v>44550</c:v>
                </c:pt>
                <c:pt idx="2404">
                  <c:v>44640</c:v>
                </c:pt>
                <c:pt idx="2405">
                  <c:v>44730</c:v>
                </c:pt>
                <c:pt idx="2406">
                  <c:v>44820</c:v>
                </c:pt>
                <c:pt idx="2407">
                  <c:v>44910</c:v>
                </c:pt>
                <c:pt idx="2408">
                  <c:v>45000</c:v>
                </c:pt>
                <c:pt idx="2409">
                  <c:v>45090</c:v>
                </c:pt>
                <c:pt idx="2410">
                  <c:v>45180</c:v>
                </c:pt>
                <c:pt idx="2411">
                  <c:v>45270</c:v>
                </c:pt>
                <c:pt idx="2412">
                  <c:v>45360</c:v>
                </c:pt>
                <c:pt idx="2413">
                  <c:v>45450</c:v>
                </c:pt>
                <c:pt idx="2414">
                  <c:v>45540</c:v>
                </c:pt>
                <c:pt idx="2415">
                  <c:v>45630</c:v>
                </c:pt>
                <c:pt idx="2416">
                  <c:v>45720</c:v>
                </c:pt>
                <c:pt idx="2417">
                  <c:v>45810</c:v>
                </c:pt>
                <c:pt idx="2418">
                  <c:v>45900</c:v>
                </c:pt>
                <c:pt idx="2419">
                  <c:v>45990</c:v>
                </c:pt>
                <c:pt idx="2420">
                  <c:v>46080</c:v>
                </c:pt>
                <c:pt idx="2421">
                  <c:v>46170</c:v>
                </c:pt>
                <c:pt idx="2422">
                  <c:v>46260</c:v>
                </c:pt>
                <c:pt idx="2423">
                  <c:v>46350</c:v>
                </c:pt>
                <c:pt idx="2424">
                  <c:v>46440</c:v>
                </c:pt>
                <c:pt idx="2425">
                  <c:v>46530</c:v>
                </c:pt>
                <c:pt idx="2426">
                  <c:v>46620</c:v>
                </c:pt>
                <c:pt idx="2427">
                  <c:v>46710</c:v>
                </c:pt>
                <c:pt idx="2428">
                  <c:v>46800</c:v>
                </c:pt>
                <c:pt idx="2429">
                  <c:v>46890</c:v>
                </c:pt>
                <c:pt idx="2430">
                  <c:v>46980</c:v>
                </c:pt>
                <c:pt idx="2431">
                  <c:v>47070</c:v>
                </c:pt>
                <c:pt idx="2432">
                  <c:v>47160</c:v>
                </c:pt>
                <c:pt idx="2433">
                  <c:v>47250</c:v>
                </c:pt>
                <c:pt idx="2434">
                  <c:v>47340</c:v>
                </c:pt>
                <c:pt idx="2435">
                  <c:v>47430</c:v>
                </c:pt>
                <c:pt idx="2436">
                  <c:v>47520</c:v>
                </c:pt>
                <c:pt idx="2437">
                  <c:v>47610</c:v>
                </c:pt>
                <c:pt idx="2438">
                  <c:v>47700</c:v>
                </c:pt>
                <c:pt idx="2439">
                  <c:v>47790</c:v>
                </c:pt>
                <c:pt idx="2440">
                  <c:v>47880</c:v>
                </c:pt>
                <c:pt idx="2441">
                  <c:v>47970</c:v>
                </c:pt>
                <c:pt idx="2442">
                  <c:v>48060</c:v>
                </c:pt>
                <c:pt idx="2443">
                  <c:v>48150</c:v>
                </c:pt>
                <c:pt idx="2444">
                  <c:v>48240</c:v>
                </c:pt>
                <c:pt idx="2445">
                  <c:v>48330</c:v>
                </c:pt>
                <c:pt idx="2446">
                  <c:v>48420</c:v>
                </c:pt>
                <c:pt idx="2447">
                  <c:v>48510</c:v>
                </c:pt>
                <c:pt idx="2448">
                  <c:v>48600</c:v>
                </c:pt>
                <c:pt idx="2449">
                  <c:v>48690</c:v>
                </c:pt>
                <c:pt idx="2450">
                  <c:v>48780</c:v>
                </c:pt>
                <c:pt idx="2451">
                  <c:v>48870</c:v>
                </c:pt>
                <c:pt idx="2452">
                  <c:v>48960</c:v>
                </c:pt>
                <c:pt idx="2453">
                  <c:v>49050</c:v>
                </c:pt>
                <c:pt idx="2454">
                  <c:v>49140</c:v>
                </c:pt>
                <c:pt idx="2455">
                  <c:v>49230</c:v>
                </c:pt>
                <c:pt idx="2456">
                  <c:v>49320</c:v>
                </c:pt>
                <c:pt idx="2457">
                  <c:v>49410</c:v>
                </c:pt>
                <c:pt idx="2458">
                  <c:v>49500</c:v>
                </c:pt>
                <c:pt idx="2459">
                  <c:v>49590</c:v>
                </c:pt>
                <c:pt idx="2460">
                  <c:v>49680</c:v>
                </c:pt>
                <c:pt idx="2461">
                  <c:v>49770</c:v>
                </c:pt>
                <c:pt idx="2462">
                  <c:v>49860</c:v>
                </c:pt>
                <c:pt idx="2463">
                  <c:v>49950</c:v>
                </c:pt>
                <c:pt idx="2464">
                  <c:v>50040</c:v>
                </c:pt>
                <c:pt idx="2465">
                  <c:v>50130</c:v>
                </c:pt>
                <c:pt idx="2466">
                  <c:v>50220</c:v>
                </c:pt>
                <c:pt idx="2467">
                  <c:v>50310</c:v>
                </c:pt>
                <c:pt idx="2468">
                  <c:v>50400</c:v>
                </c:pt>
                <c:pt idx="2469">
                  <c:v>50490</c:v>
                </c:pt>
                <c:pt idx="2470">
                  <c:v>50580</c:v>
                </c:pt>
                <c:pt idx="2471">
                  <c:v>50670</c:v>
                </c:pt>
                <c:pt idx="2472">
                  <c:v>50760</c:v>
                </c:pt>
                <c:pt idx="2473">
                  <c:v>50850</c:v>
                </c:pt>
                <c:pt idx="2474">
                  <c:v>50940</c:v>
                </c:pt>
                <c:pt idx="2475">
                  <c:v>51030</c:v>
                </c:pt>
                <c:pt idx="2476">
                  <c:v>51120</c:v>
                </c:pt>
                <c:pt idx="2477">
                  <c:v>51210</c:v>
                </c:pt>
                <c:pt idx="2478">
                  <c:v>51300</c:v>
                </c:pt>
                <c:pt idx="2479">
                  <c:v>51390</c:v>
                </c:pt>
                <c:pt idx="2480">
                  <c:v>51480</c:v>
                </c:pt>
                <c:pt idx="2481">
                  <c:v>51570</c:v>
                </c:pt>
                <c:pt idx="2482">
                  <c:v>51660</c:v>
                </c:pt>
                <c:pt idx="2483">
                  <c:v>51750</c:v>
                </c:pt>
                <c:pt idx="2484">
                  <c:v>51840</c:v>
                </c:pt>
                <c:pt idx="2485">
                  <c:v>51930</c:v>
                </c:pt>
                <c:pt idx="2486">
                  <c:v>52020</c:v>
                </c:pt>
                <c:pt idx="2487">
                  <c:v>52110</c:v>
                </c:pt>
                <c:pt idx="2488">
                  <c:v>52200</c:v>
                </c:pt>
                <c:pt idx="2489">
                  <c:v>52290</c:v>
                </c:pt>
                <c:pt idx="2490">
                  <c:v>52380</c:v>
                </c:pt>
                <c:pt idx="2491">
                  <c:v>52470</c:v>
                </c:pt>
                <c:pt idx="2492">
                  <c:v>52560</c:v>
                </c:pt>
                <c:pt idx="2493">
                  <c:v>52650</c:v>
                </c:pt>
                <c:pt idx="2494">
                  <c:v>52740</c:v>
                </c:pt>
                <c:pt idx="2495">
                  <c:v>52830</c:v>
                </c:pt>
                <c:pt idx="2496">
                  <c:v>52920</c:v>
                </c:pt>
                <c:pt idx="2497">
                  <c:v>53010</c:v>
                </c:pt>
                <c:pt idx="2498">
                  <c:v>53100</c:v>
                </c:pt>
                <c:pt idx="2499">
                  <c:v>53190</c:v>
                </c:pt>
                <c:pt idx="2500">
                  <c:v>53280</c:v>
                </c:pt>
                <c:pt idx="2501">
                  <c:v>53370</c:v>
                </c:pt>
                <c:pt idx="2502">
                  <c:v>53460</c:v>
                </c:pt>
                <c:pt idx="2503">
                  <c:v>53550</c:v>
                </c:pt>
                <c:pt idx="2504">
                  <c:v>53640</c:v>
                </c:pt>
                <c:pt idx="2505">
                  <c:v>53730</c:v>
                </c:pt>
                <c:pt idx="2506">
                  <c:v>53820</c:v>
                </c:pt>
                <c:pt idx="2507">
                  <c:v>53910</c:v>
                </c:pt>
                <c:pt idx="2508">
                  <c:v>54000</c:v>
                </c:pt>
                <c:pt idx="2509">
                  <c:v>54090</c:v>
                </c:pt>
                <c:pt idx="2510">
                  <c:v>54180</c:v>
                </c:pt>
                <c:pt idx="2511">
                  <c:v>54270</c:v>
                </c:pt>
                <c:pt idx="2512">
                  <c:v>54360</c:v>
                </c:pt>
                <c:pt idx="2513">
                  <c:v>54450</c:v>
                </c:pt>
                <c:pt idx="2514">
                  <c:v>54540</c:v>
                </c:pt>
                <c:pt idx="2515">
                  <c:v>54630</c:v>
                </c:pt>
                <c:pt idx="2516">
                  <c:v>54720</c:v>
                </c:pt>
                <c:pt idx="2517">
                  <c:v>54810</c:v>
                </c:pt>
                <c:pt idx="2518">
                  <c:v>54900</c:v>
                </c:pt>
                <c:pt idx="2519">
                  <c:v>54990</c:v>
                </c:pt>
                <c:pt idx="2520">
                  <c:v>55080</c:v>
                </c:pt>
                <c:pt idx="2521">
                  <c:v>55170</c:v>
                </c:pt>
                <c:pt idx="2522">
                  <c:v>55260</c:v>
                </c:pt>
                <c:pt idx="2523">
                  <c:v>55350</c:v>
                </c:pt>
                <c:pt idx="2524">
                  <c:v>55440</c:v>
                </c:pt>
                <c:pt idx="2525">
                  <c:v>55530</c:v>
                </c:pt>
                <c:pt idx="2526">
                  <c:v>55620</c:v>
                </c:pt>
                <c:pt idx="2527">
                  <c:v>55710</c:v>
                </c:pt>
                <c:pt idx="2528">
                  <c:v>55800</c:v>
                </c:pt>
                <c:pt idx="2529">
                  <c:v>55890</c:v>
                </c:pt>
                <c:pt idx="2530">
                  <c:v>55980</c:v>
                </c:pt>
                <c:pt idx="2531">
                  <c:v>56070</c:v>
                </c:pt>
                <c:pt idx="2532">
                  <c:v>56160</c:v>
                </c:pt>
                <c:pt idx="2533">
                  <c:v>56250</c:v>
                </c:pt>
                <c:pt idx="2534">
                  <c:v>56340</c:v>
                </c:pt>
                <c:pt idx="2535">
                  <c:v>56430</c:v>
                </c:pt>
                <c:pt idx="2536">
                  <c:v>56520</c:v>
                </c:pt>
                <c:pt idx="2537">
                  <c:v>56610</c:v>
                </c:pt>
                <c:pt idx="2538">
                  <c:v>56700</c:v>
                </c:pt>
                <c:pt idx="2539">
                  <c:v>56790</c:v>
                </c:pt>
                <c:pt idx="2540">
                  <c:v>56880</c:v>
                </c:pt>
                <c:pt idx="2541">
                  <c:v>56970</c:v>
                </c:pt>
                <c:pt idx="2542">
                  <c:v>57060</c:v>
                </c:pt>
                <c:pt idx="2543">
                  <c:v>57150</c:v>
                </c:pt>
                <c:pt idx="2544">
                  <c:v>57240</c:v>
                </c:pt>
                <c:pt idx="2545">
                  <c:v>57330</c:v>
                </c:pt>
                <c:pt idx="2546">
                  <c:v>57420</c:v>
                </c:pt>
                <c:pt idx="2547">
                  <c:v>57510</c:v>
                </c:pt>
                <c:pt idx="2548">
                  <c:v>57600</c:v>
                </c:pt>
                <c:pt idx="2549">
                  <c:v>57690</c:v>
                </c:pt>
                <c:pt idx="2550">
                  <c:v>57780</c:v>
                </c:pt>
                <c:pt idx="2551">
                  <c:v>57870</c:v>
                </c:pt>
                <c:pt idx="2552">
                  <c:v>57960</c:v>
                </c:pt>
                <c:pt idx="2553">
                  <c:v>58050</c:v>
                </c:pt>
                <c:pt idx="2554">
                  <c:v>58140</c:v>
                </c:pt>
                <c:pt idx="2555">
                  <c:v>58230</c:v>
                </c:pt>
                <c:pt idx="2556">
                  <c:v>58320</c:v>
                </c:pt>
                <c:pt idx="2557">
                  <c:v>58410</c:v>
                </c:pt>
                <c:pt idx="2558">
                  <c:v>58500</c:v>
                </c:pt>
                <c:pt idx="2559">
                  <c:v>58590</c:v>
                </c:pt>
                <c:pt idx="2560">
                  <c:v>58680</c:v>
                </c:pt>
                <c:pt idx="2561">
                  <c:v>58770</c:v>
                </c:pt>
                <c:pt idx="2562">
                  <c:v>58860</c:v>
                </c:pt>
                <c:pt idx="2563">
                  <c:v>58950</c:v>
                </c:pt>
                <c:pt idx="2564">
                  <c:v>59040</c:v>
                </c:pt>
                <c:pt idx="2565">
                  <c:v>59130</c:v>
                </c:pt>
                <c:pt idx="2566">
                  <c:v>59220</c:v>
                </c:pt>
                <c:pt idx="2567">
                  <c:v>59310</c:v>
                </c:pt>
                <c:pt idx="2568">
                  <c:v>59400</c:v>
                </c:pt>
                <c:pt idx="2569">
                  <c:v>59490</c:v>
                </c:pt>
                <c:pt idx="2570">
                  <c:v>59580</c:v>
                </c:pt>
                <c:pt idx="2571">
                  <c:v>59670</c:v>
                </c:pt>
                <c:pt idx="2572">
                  <c:v>59760</c:v>
                </c:pt>
                <c:pt idx="2573">
                  <c:v>59850</c:v>
                </c:pt>
                <c:pt idx="2574">
                  <c:v>59940</c:v>
                </c:pt>
                <c:pt idx="2575">
                  <c:v>60030</c:v>
                </c:pt>
                <c:pt idx="2576">
                  <c:v>60120</c:v>
                </c:pt>
                <c:pt idx="2577">
                  <c:v>60210</c:v>
                </c:pt>
                <c:pt idx="2578">
                  <c:v>60300</c:v>
                </c:pt>
                <c:pt idx="2579">
                  <c:v>60390</c:v>
                </c:pt>
                <c:pt idx="2580">
                  <c:v>60480</c:v>
                </c:pt>
                <c:pt idx="2581">
                  <c:v>60570</c:v>
                </c:pt>
                <c:pt idx="2582">
                  <c:v>60660</c:v>
                </c:pt>
                <c:pt idx="2583">
                  <c:v>60750</c:v>
                </c:pt>
                <c:pt idx="2584">
                  <c:v>60840</c:v>
                </c:pt>
                <c:pt idx="2585">
                  <c:v>60930</c:v>
                </c:pt>
                <c:pt idx="2586">
                  <c:v>61020</c:v>
                </c:pt>
                <c:pt idx="2587">
                  <c:v>61110</c:v>
                </c:pt>
                <c:pt idx="2588">
                  <c:v>61200</c:v>
                </c:pt>
                <c:pt idx="2589">
                  <c:v>61290</c:v>
                </c:pt>
                <c:pt idx="2590">
                  <c:v>61380</c:v>
                </c:pt>
                <c:pt idx="2591">
                  <c:v>61470</c:v>
                </c:pt>
                <c:pt idx="2592">
                  <c:v>61560</c:v>
                </c:pt>
                <c:pt idx="2593">
                  <c:v>61650</c:v>
                </c:pt>
                <c:pt idx="2594">
                  <c:v>61740</c:v>
                </c:pt>
                <c:pt idx="2595">
                  <c:v>61830</c:v>
                </c:pt>
                <c:pt idx="2596">
                  <c:v>61920</c:v>
                </c:pt>
                <c:pt idx="2597">
                  <c:v>62010</c:v>
                </c:pt>
                <c:pt idx="2598">
                  <c:v>62100</c:v>
                </c:pt>
                <c:pt idx="2599">
                  <c:v>62190</c:v>
                </c:pt>
                <c:pt idx="2600">
                  <c:v>62280</c:v>
                </c:pt>
                <c:pt idx="2601">
                  <c:v>62370</c:v>
                </c:pt>
                <c:pt idx="2602">
                  <c:v>62460</c:v>
                </c:pt>
                <c:pt idx="2603">
                  <c:v>62550</c:v>
                </c:pt>
                <c:pt idx="2604">
                  <c:v>62640</c:v>
                </c:pt>
                <c:pt idx="2605">
                  <c:v>62730</c:v>
                </c:pt>
                <c:pt idx="2606">
                  <c:v>62820</c:v>
                </c:pt>
                <c:pt idx="2607">
                  <c:v>62910</c:v>
                </c:pt>
                <c:pt idx="2608">
                  <c:v>63000</c:v>
                </c:pt>
                <c:pt idx="2609">
                  <c:v>63090</c:v>
                </c:pt>
                <c:pt idx="2610">
                  <c:v>63180</c:v>
                </c:pt>
                <c:pt idx="2611">
                  <c:v>63270</c:v>
                </c:pt>
                <c:pt idx="2612">
                  <c:v>63360</c:v>
                </c:pt>
                <c:pt idx="2613">
                  <c:v>63450</c:v>
                </c:pt>
                <c:pt idx="2614">
                  <c:v>63540</c:v>
                </c:pt>
                <c:pt idx="2615">
                  <c:v>63630</c:v>
                </c:pt>
                <c:pt idx="2616">
                  <c:v>63720</c:v>
                </c:pt>
                <c:pt idx="2617">
                  <c:v>63810</c:v>
                </c:pt>
                <c:pt idx="2618">
                  <c:v>63900</c:v>
                </c:pt>
                <c:pt idx="2619">
                  <c:v>63990</c:v>
                </c:pt>
                <c:pt idx="2620">
                  <c:v>64080</c:v>
                </c:pt>
                <c:pt idx="2621">
                  <c:v>64170</c:v>
                </c:pt>
                <c:pt idx="2622">
                  <c:v>64260</c:v>
                </c:pt>
                <c:pt idx="2623">
                  <c:v>64350</c:v>
                </c:pt>
                <c:pt idx="2624">
                  <c:v>64440</c:v>
                </c:pt>
                <c:pt idx="2625">
                  <c:v>64530</c:v>
                </c:pt>
                <c:pt idx="2626">
                  <c:v>64620</c:v>
                </c:pt>
                <c:pt idx="2627">
                  <c:v>64710</c:v>
                </c:pt>
                <c:pt idx="2628">
                  <c:v>64800</c:v>
                </c:pt>
                <c:pt idx="2629">
                  <c:v>64890</c:v>
                </c:pt>
                <c:pt idx="2630">
                  <c:v>64980</c:v>
                </c:pt>
                <c:pt idx="2631">
                  <c:v>65070</c:v>
                </c:pt>
                <c:pt idx="2632">
                  <c:v>65160</c:v>
                </c:pt>
                <c:pt idx="2633">
                  <c:v>65250</c:v>
                </c:pt>
                <c:pt idx="2634">
                  <c:v>65340</c:v>
                </c:pt>
                <c:pt idx="2635">
                  <c:v>65430</c:v>
                </c:pt>
                <c:pt idx="2636">
                  <c:v>65520</c:v>
                </c:pt>
                <c:pt idx="2637">
                  <c:v>65610</c:v>
                </c:pt>
                <c:pt idx="2638">
                  <c:v>65700</c:v>
                </c:pt>
                <c:pt idx="2639">
                  <c:v>65790</c:v>
                </c:pt>
                <c:pt idx="2640">
                  <c:v>65880</c:v>
                </c:pt>
                <c:pt idx="2641">
                  <c:v>65970</c:v>
                </c:pt>
                <c:pt idx="2642">
                  <c:v>66060</c:v>
                </c:pt>
                <c:pt idx="2643">
                  <c:v>66150</c:v>
                </c:pt>
                <c:pt idx="2644">
                  <c:v>66240</c:v>
                </c:pt>
                <c:pt idx="2645">
                  <c:v>66330</c:v>
                </c:pt>
                <c:pt idx="2646">
                  <c:v>66420</c:v>
                </c:pt>
                <c:pt idx="2647">
                  <c:v>66510</c:v>
                </c:pt>
                <c:pt idx="2648">
                  <c:v>66600</c:v>
                </c:pt>
                <c:pt idx="2649">
                  <c:v>66690</c:v>
                </c:pt>
                <c:pt idx="2650">
                  <c:v>66780</c:v>
                </c:pt>
                <c:pt idx="2651">
                  <c:v>66870</c:v>
                </c:pt>
                <c:pt idx="2652">
                  <c:v>66960</c:v>
                </c:pt>
                <c:pt idx="2653">
                  <c:v>67050</c:v>
                </c:pt>
                <c:pt idx="2654">
                  <c:v>67140</c:v>
                </c:pt>
                <c:pt idx="2655">
                  <c:v>67230</c:v>
                </c:pt>
                <c:pt idx="2656">
                  <c:v>67320</c:v>
                </c:pt>
                <c:pt idx="2657">
                  <c:v>67410</c:v>
                </c:pt>
                <c:pt idx="2658">
                  <c:v>67500</c:v>
                </c:pt>
                <c:pt idx="2659">
                  <c:v>67590</c:v>
                </c:pt>
                <c:pt idx="2660">
                  <c:v>67680</c:v>
                </c:pt>
                <c:pt idx="2661">
                  <c:v>67770</c:v>
                </c:pt>
                <c:pt idx="2662">
                  <c:v>67860</c:v>
                </c:pt>
                <c:pt idx="2663">
                  <c:v>67950</c:v>
                </c:pt>
                <c:pt idx="2664">
                  <c:v>68040</c:v>
                </c:pt>
                <c:pt idx="2665">
                  <c:v>68130</c:v>
                </c:pt>
                <c:pt idx="2666">
                  <c:v>68220</c:v>
                </c:pt>
                <c:pt idx="2667">
                  <c:v>68310</c:v>
                </c:pt>
                <c:pt idx="2668">
                  <c:v>68400</c:v>
                </c:pt>
                <c:pt idx="2669">
                  <c:v>68490</c:v>
                </c:pt>
                <c:pt idx="2670">
                  <c:v>68580</c:v>
                </c:pt>
                <c:pt idx="2671">
                  <c:v>68670</c:v>
                </c:pt>
                <c:pt idx="2672">
                  <c:v>68760</c:v>
                </c:pt>
                <c:pt idx="2673">
                  <c:v>68850</c:v>
                </c:pt>
                <c:pt idx="2674">
                  <c:v>68940</c:v>
                </c:pt>
                <c:pt idx="2675">
                  <c:v>69030</c:v>
                </c:pt>
                <c:pt idx="2676">
                  <c:v>69120</c:v>
                </c:pt>
                <c:pt idx="2677">
                  <c:v>69210</c:v>
                </c:pt>
                <c:pt idx="2678">
                  <c:v>69300</c:v>
                </c:pt>
                <c:pt idx="2679">
                  <c:v>69390</c:v>
                </c:pt>
                <c:pt idx="2680">
                  <c:v>69480</c:v>
                </c:pt>
                <c:pt idx="2681">
                  <c:v>69570</c:v>
                </c:pt>
                <c:pt idx="2682">
                  <c:v>69660</c:v>
                </c:pt>
                <c:pt idx="2683">
                  <c:v>69750</c:v>
                </c:pt>
                <c:pt idx="2684">
                  <c:v>69840</c:v>
                </c:pt>
                <c:pt idx="2685">
                  <c:v>69930</c:v>
                </c:pt>
                <c:pt idx="2686">
                  <c:v>70020</c:v>
                </c:pt>
                <c:pt idx="2687">
                  <c:v>70110</c:v>
                </c:pt>
                <c:pt idx="2688">
                  <c:v>70200</c:v>
                </c:pt>
                <c:pt idx="2689">
                  <c:v>70290</c:v>
                </c:pt>
                <c:pt idx="2690">
                  <c:v>70380</c:v>
                </c:pt>
                <c:pt idx="2691">
                  <c:v>70470</c:v>
                </c:pt>
                <c:pt idx="2692">
                  <c:v>70560</c:v>
                </c:pt>
                <c:pt idx="2693">
                  <c:v>70650</c:v>
                </c:pt>
                <c:pt idx="2694">
                  <c:v>70740</c:v>
                </c:pt>
                <c:pt idx="2695">
                  <c:v>70830</c:v>
                </c:pt>
                <c:pt idx="2696">
                  <c:v>70920</c:v>
                </c:pt>
                <c:pt idx="2697">
                  <c:v>71010</c:v>
                </c:pt>
                <c:pt idx="2698">
                  <c:v>71100</c:v>
                </c:pt>
                <c:pt idx="2699">
                  <c:v>71190</c:v>
                </c:pt>
                <c:pt idx="2700">
                  <c:v>71280</c:v>
                </c:pt>
                <c:pt idx="2701">
                  <c:v>71370</c:v>
                </c:pt>
                <c:pt idx="2702">
                  <c:v>71460</c:v>
                </c:pt>
                <c:pt idx="2703">
                  <c:v>71550</c:v>
                </c:pt>
                <c:pt idx="2704">
                  <c:v>71640</c:v>
                </c:pt>
                <c:pt idx="2705">
                  <c:v>71730</c:v>
                </c:pt>
                <c:pt idx="2706">
                  <c:v>71820</c:v>
                </c:pt>
                <c:pt idx="2707">
                  <c:v>71910</c:v>
                </c:pt>
                <c:pt idx="2708">
                  <c:v>72000</c:v>
                </c:pt>
                <c:pt idx="2709">
                  <c:v>72090</c:v>
                </c:pt>
                <c:pt idx="2710">
                  <c:v>72180</c:v>
                </c:pt>
                <c:pt idx="2711">
                  <c:v>72270</c:v>
                </c:pt>
                <c:pt idx="2712">
                  <c:v>72360</c:v>
                </c:pt>
                <c:pt idx="2713">
                  <c:v>72450</c:v>
                </c:pt>
                <c:pt idx="2714">
                  <c:v>72540</c:v>
                </c:pt>
                <c:pt idx="2715">
                  <c:v>72630</c:v>
                </c:pt>
                <c:pt idx="2716">
                  <c:v>72720</c:v>
                </c:pt>
                <c:pt idx="2717">
                  <c:v>72810</c:v>
                </c:pt>
                <c:pt idx="2718">
                  <c:v>72900</c:v>
                </c:pt>
                <c:pt idx="2719">
                  <c:v>72990</c:v>
                </c:pt>
                <c:pt idx="2720">
                  <c:v>73080</c:v>
                </c:pt>
                <c:pt idx="2721">
                  <c:v>73170</c:v>
                </c:pt>
                <c:pt idx="2722">
                  <c:v>73260</c:v>
                </c:pt>
                <c:pt idx="2723">
                  <c:v>73350</c:v>
                </c:pt>
                <c:pt idx="2724">
                  <c:v>73440</c:v>
                </c:pt>
                <c:pt idx="2725">
                  <c:v>73530</c:v>
                </c:pt>
                <c:pt idx="2726">
                  <c:v>73620</c:v>
                </c:pt>
                <c:pt idx="2727">
                  <c:v>73710</c:v>
                </c:pt>
                <c:pt idx="2728">
                  <c:v>73800</c:v>
                </c:pt>
                <c:pt idx="2729">
                  <c:v>73890</c:v>
                </c:pt>
                <c:pt idx="2730">
                  <c:v>73980</c:v>
                </c:pt>
                <c:pt idx="2731">
                  <c:v>74070</c:v>
                </c:pt>
                <c:pt idx="2732">
                  <c:v>74160</c:v>
                </c:pt>
                <c:pt idx="2733">
                  <c:v>74250</c:v>
                </c:pt>
                <c:pt idx="2734">
                  <c:v>74340</c:v>
                </c:pt>
                <c:pt idx="2735">
                  <c:v>74430</c:v>
                </c:pt>
                <c:pt idx="2736">
                  <c:v>74520</c:v>
                </c:pt>
                <c:pt idx="2737">
                  <c:v>74610</c:v>
                </c:pt>
                <c:pt idx="2738">
                  <c:v>74700</c:v>
                </c:pt>
                <c:pt idx="2739">
                  <c:v>74790</c:v>
                </c:pt>
                <c:pt idx="2740">
                  <c:v>74880</c:v>
                </c:pt>
                <c:pt idx="2741">
                  <c:v>74970</c:v>
                </c:pt>
                <c:pt idx="2742">
                  <c:v>75060</c:v>
                </c:pt>
                <c:pt idx="2743">
                  <c:v>75150</c:v>
                </c:pt>
                <c:pt idx="2744">
                  <c:v>75240</c:v>
                </c:pt>
                <c:pt idx="2745">
                  <c:v>75330</c:v>
                </c:pt>
                <c:pt idx="2746">
                  <c:v>75420</c:v>
                </c:pt>
                <c:pt idx="2747">
                  <c:v>75510</c:v>
                </c:pt>
                <c:pt idx="2748">
                  <c:v>75600</c:v>
                </c:pt>
                <c:pt idx="2749">
                  <c:v>75690</c:v>
                </c:pt>
                <c:pt idx="2750">
                  <c:v>75780</c:v>
                </c:pt>
                <c:pt idx="2751">
                  <c:v>75870</c:v>
                </c:pt>
                <c:pt idx="2752">
                  <c:v>75960</c:v>
                </c:pt>
                <c:pt idx="2753">
                  <c:v>76050</c:v>
                </c:pt>
                <c:pt idx="2754">
                  <c:v>76140</c:v>
                </c:pt>
                <c:pt idx="2755">
                  <c:v>76230</c:v>
                </c:pt>
                <c:pt idx="2756">
                  <c:v>76320</c:v>
                </c:pt>
                <c:pt idx="2757">
                  <c:v>76410</c:v>
                </c:pt>
                <c:pt idx="2758">
                  <c:v>76500</c:v>
                </c:pt>
                <c:pt idx="2759">
                  <c:v>76590</c:v>
                </c:pt>
                <c:pt idx="2760">
                  <c:v>76680</c:v>
                </c:pt>
                <c:pt idx="2761">
                  <c:v>76770</c:v>
                </c:pt>
                <c:pt idx="2762">
                  <c:v>76860</c:v>
                </c:pt>
                <c:pt idx="2763">
                  <c:v>76950</c:v>
                </c:pt>
                <c:pt idx="2764">
                  <c:v>77040</c:v>
                </c:pt>
                <c:pt idx="2765">
                  <c:v>77130</c:v>
                </c:pt>
                <c:pt idx="2766">
                  <c:v>77220</c:v>
                </c:pt>
                <c:pt idx="2767">
                  <c:v>77310</c:v>
                </c:pt>
                <c:pt idx="2768">
                  <c:v>77400</c:v>
                </c:pt>
                <c:pt idx="2769">
                  <c:v>77490</c:v>
                </c:pt>
                <c:pt idx="2770">
                  <c:v>77580</c:v>
                </c:pt>
                <c:pt idx="2771">
                  <c:v>77670</c:v>
                </c:pt>
                <c:pt idx="2772">
                  <c:v>77760</c:v>
                </c:pt>
                <c:pt idx="2773">
                  <c:v>77850</c:v>
                </c:pt>
                <c:pt idx="2774">
                  <c:v>77940</c:v>
                </c:pt>
                <c:pt idx="2775">
                  <c:v>78030</c:v>
                </c:pt>
                <c:pt idx="2776">
                  <c:v>78120</c:v>
                </c:pt>
                <c:pt idx="2777">
                  <c:v>78210</c:v>
                </c:pt>
                <c:pt idx="2778">
                  <c:v>78300</c:v>
                </c:pt>
                <c:pt idx="2779">
                  <c:v>78390</c:v>
                </c:pt>
                <c:pt idx="2780">
                  <c:v>78480</c:v>
                </c:pt>
                <c:pt idx="2781">
                  <c:v>78570</c:v>
                </c:pt>
                <c:pt idx="2782">
                  <c:v>78660</c:v>
                </c:pt>
                <c:pt idx="2783">
                  <c:v>78750</c:v>
                </c:pt>
                <c:pt idx="2784">
                  <c:v>78840</c:v>
                </c:pt>
                <c:pt idx="2785">
                  <c:v>78930</c:v>
                </c:pt>
                <c:pt idx="2786">
                  <c:v>79020</c:v>
                </c:pt>
                <c:pt idx="2787">
                  <c:v>79110</c:v>
                </c:pt>
                <c:pt idx="2788">
                  <c:v>79200</c:v>
                </c:pt>
                <c:pt idx="2789">
                  <c:v>79290</c:v>
                </c:pt>
                <c:pt idx="2790">
                  <c:v>79380</c:v>
                </c:pt>
                <c:pt idx="2791">
                  <c:v>79470</c:v>
                </c:pt>
                <c:pt idx="2792">
                  <c:v>79560</c:v>
                </c:pt>
                <c:pt idx="2793">
                  <c:v>79650</c:v>
                </c:pt>
                <c:pt idx="2794">
                  <c:v>79740</c:v>
                </c:pt>
                <c:pt idx="2795">
                  <c:v>79830</c:v>
                </c:pt>
                <c:pt idx="2796">
                  <c:v>79920</c:v>
                </c:pt>
                <c:pt idx="2797">
                  <c:v>80010</c:v>
                </c:pt>
                <c:pt idx="2798">
                  <c:v>80100</c:v>
                </c:pt>
                <c:pt idx="2799">
                  <c:v>80190</c:v>
                </c:pt>
                <c:pt idx="2800">
                  <c:v>80280</c:v>
                </c:pt>
                <c:pt idx="2801">
                  <c:v>80370</c:v>
                </c:pt>
                <c:pt idx="2802">
                  <c:v>80460</c:v>
                </c:pt>
                <c:pt idx="2803">
                  <c:v>80550</c:v>
                </c:pt>
                <c:pt idx="2804">
                  <c:v>80640</c:v>
                </c:pt>
                <c:pt idx="2805">
                  <c:v>80730</c:v>
                </c:pt>
                <c:pt idx="2806">
                  <c:v>80820</c:v>
                </c:pt>
                <c:pt idx="2807">
                  <c:v>80910</c:v>
                </c:pt>
                <c:pt idx="2808">
                  <c:v>81000</c:v>
                </c:pt>
                <c:pt idx="2809">
                  <c:v>81090</c:v>
                </c:pt>
                <c:pt idx="2810">
                  <c:v>81180</c:v>
                </c:pt>
                <c:pt idx="2811">
                  <c:v>81270</c:v>
                </c:pt>
                <c:pt idx="2812">
                  <c:v>81360</c:v>
                </c:pt>
                <c:pt idx="2813">
                  <c:v>81450</c:v>
                </c:pt>
                <c:pt idx="2814">
                  <c:v>81540</c:v>
                </c:pt>
                <c:pt idx="2815">
                  <c:v>81630</c:v>
                </c:pt>
                <c:pt idx="2816">
                  <c:v>81720</c:v>
                </c:pt>
                <c:pt idx="2817">
                  <c:v>81810</c:v>
                </c:pt>
                <c:pt idx="2818">
                  <c:v>81900</c:v>
                </c:pt>
                <c:pt idx="2819">
                  <c:v>81990</c:v>
                </c:pt>
                <c:pt idx="2820">
                  <c:v>82080</c:v>
                </c:pt>
                <c:pt idx="2821">
                  <c:v>82170</c:v>
                </c:pt>
                <c:pt idx="2822">
                  <c:v>82260</c:v>
                </c:pt>
                <c:pt idx="2823">
                  <c:v>82350</c:v>
                </c:pt>
                <c:pt idx="2824">
                  <c:v>82440</c:v>
                </c:pt>
                <c:pt idx="2825">
                  <c:v>82530</c:v>
                </c:pt>
                <c:pt idx="2826">
                  <c:v>82620</c:v>
                </c:pt>
                <c:pt idx="2827">
                  <c:v>82710</c:v>
                </c:pt>
                <c:pt idx="2828">
                  <c:v>82800</c:v>
                </c:pt>
                <c:pt idx="2829">
                  <c:v>82890</c:v>
                </c:pt>
                <c:pt idx="2830">
                  <c:v>82980</c:v>
                </c:pt>
                <c:pt idx="2831">
                  <c:v>83070</c:v>
                </c:pt>
                <c:pt idx="2832">
                  <c:v>83160</c:v>
                </c:pt>
                <c:pt idx="2833">
                  <c:v>83250</c:v>
                </c:pt>
                <c:pt idx="2834">
                  <c:v>83340</c:v>
                </c:pt>
                <c:pt idx="2835">
                  <c:v>83430</c:v>
                </c:pt>
                <c:pt idx="2836">
                  <c:v>83520</c:v>
                </c:pt>
                <c:pt idx="2837">
                  <c:v>83610</c:v>
                </c:pt>
                <c:pt idx="2838">
                  <c:v>83700</c:v>
                </c:pt>
                <c:pt idx="2839">
                  <c:v>83790</c:v>
                </c:pt>
                <c:pt idx="2840">
                  <c:v>83880</c:v>
                </c:pt>
                <c:pt idx="2841">
                  <c:v>83970</c:v>
                </c:pt>
                <c:pt idx="2842">
                  <c:v>84060</c:v>
                </c:pt>
                <c:pt idx="2843">
                  <c:v>84150</c:v>
                </c:pt>
                <c:pt idx="2844">
                  <c:v>84240</c:v>
                </c:pt>
                <c:pt idx="2845">
                  <c:v>84330</c:v>
                </c:pt>
                <c:pt idx="2846">
                  <c:v>84420</c:v>
                </c:pt>
                <c:pt idx="2847">
                  <c:v>84510</c:v>
                </c:pt>
                <c:pt idx="2848">
                  <c:v>84600</c:v>
                </c:pt>
                <c:pt idx="2849">
                  <c:v>84690</c:v>
                </c:pt>
                <c:pt idx="2850">
                  <c:v>84780</c:v>
                </c:pt>
                <c:pt idx="2851">
                  <c:v>84870</c:v>
                </c:pt>
                <c:pt idx="2852">
                  <c:v>84960</c:v>
                </c:pt>
                <c:pt idx="2853">
                  <c:v>85050</c:v>
                </c:pt>
                <c:pt idx="2854">
                  <c:v>85140</c:v>
                </c:pt>
                <c:pt idx="2855">
                  <c:v>85230</c:v>
                </c:pt>
                <c:pt idx="2856">
                  <c:v>85320</c:v>
                </c:pt>
                <c:pt idx="2857">
                  <c:v>85410</c:v>
                </c:pt>
                <c:pt idx="2858">
                  <c:v>85500</c:v>
                </c:pt>
                <c:pt idx="2859">
                  <c:v>85590</c:v>
                </c:pt>
                <c:pt idx="2860">
                  <c:v>85680</c:v>
                </c:pt>
                <c:pt idx="2861">
                  <c:v>85770</c:v>
                </c:pt>
                <c:pt idx="2862">
                  <c:v>85860</c:v>
                </c:pt>
                <c:pt idx="2863">
                  <c:v>85950</c:v>
                </c:pt>
                <c:pt idx="2864">
                  <c:v>86040</c:v>
                </c:pt>
                <c:pt idx="2865">
                  <c:v>86130</c:v>
                </c:pt>
                <c:pt idx="2866">
                  <c:v>86220</c:v>
                </c:pt>
                <c:pt idx="2867">
                  <c:v>86310</c:v>
                </c:pt>
                <c:pt idx="2868">
                  <c:v>86400</c:v>
                </c:pt>
                <c:pt idx="2869">
                  <c:v>86490</c:v>
                </c:pt>
                <c:pt idx="2870">
                  <c:v>86580</c:v>
                </c:pt>
                <c:pt idx="2871">
                  <c:v>86670</c:v>
                </c:pt>
                <c:pt idx="2872">
                  <c:v>86760</c:v>
                </c:pt>
                <c:pt idx="2873">
                  <c:v>86850</c:v>
                </c:pt>
                <c:pt idx="2874">
                  <c:v>86940</c:v>
                </c:pt>
                <c:pt idx="2875">
                  <c:v>87030</c:v>
                </c:pt>
                <c:pt idx="2876">
                  <c:v>87120</c:v>
                </c:pt>
                <c:pt idx="2877">
                  <c:v>87210</c:v>
                </c:pt>
                <c:pt idx="2878">
                  <c:v>87300</c:v>
                </c:pt>
                <c:pt idx="2879">
                  <c:v>87390</c:v>
                </c:pt>
                <c:pt idx="2880">
                  <c:v>87480</c:v>
                </c:pt>
                <c:pt idx="2881">
                  <c:v>87570</c:v>
                </c:pt>
                <c:pt idx="2882">
                  <c:v>87660</c:v>
                </c:pt>
                <c:pt idx="2883">
                  <c:v>87750</c:v>
                </c:pt>
                <c:pt idx="2884">
                  <c:v>87840</c:v>
                </c:pt>
                <c:pt idx="2885">
                  <c:v>87930</c:v>
                </c:pt>
                <c:pt idx="2886">
                  <c:v>88020</c:v>
                </c:pt>
                <c:pt idx="2887">
                  <c:v>88110</c:v>
                </c:pt>
                <c:pt idx="2888">
                  <c:v>88200</c:v>
                </c:pt>
                <c:pt idx="2889">
                  <c:v>88290</c:v>
                </c:pt>
                <c:pt idx="2890">
                  <c:v>88380</c:v>
                </c:pt>
                <c:pt idx="2891">
                  <c:v>88470</c:v>
                </c:pt>
                <c:pt idx="2892">
                  <c:v>88560</c:v>
                </c:pt>
                <c:pt idx="2893">
                  <c:v>88650</c:v>
                </c:pt>
                <c:pt idx="2894">
                  <c:v>88740</c:v>
                </c:pt>
                <c:pt idx="2895">
                  <c:v>88830</c:v>
                </c:pt>
                <c:pt idx="2896">
                  <c:v>88920</c:v>
                </c:pt>
                <c:pt idx="2897">
                  <c:v>89010</c:v>
                </c:pt>
                <c:pt idx="2898">
                  <c:v>89100</c:v>
                </c:pt>
                <c:pt idx="2899">
                  <c:v>89190</c:v>
                </c:pt>
                <c:pt idx="2900">
                  <c:v>89280</c:v>
                </c:pt>
                <c:pt idx="2901">
                  <c:v>89370</c:v>
                </c:pt>
                <c:pt idx="2902">
                  <c:v>89460</c:v>
                </c:pt>
                <c:pt idx="2903">
                  <c:v>89550</c:v>
                </c:pt>
                <c:pt idx="2904">
                  <c:v>89640</c:v>
                </c:pt>
                <c:pt idx="2905">
                  <c:v>89730</c:v>
                </c:pt>
                <c:pt idx="2906">
                  <c:v>89820</c:v>
                </c:pt>
                <c:pt idx="2907">
                  <c:v>89910</c:v>
                </c:pt>
                <c:pt idx="2908">
                  <c:v>90000</c:v>
                </c:pt>
                <c:pt idx="2909">
                  <c:v>90090</c:v>
                </c:pt>
                <c:pt idx="2910">
                  <c:v>90180</c:v>
                </c:pt>
                <c:pt idx="2911">
                  <c:v>90270</c:v>
                </c:pt>
                <c:pt idx="2912">
                  <c:v>90360</c:v>
                </c:pt>
                <c:pt idx="2913">
                  <c:v>90450</c:v>
                </c:pt>
                <c:pt idx="2914">
                  <c:v>90540</c:v>
                </c:pt>
                <c:pt idx="2915">
                  <c:v>90630</c:v>
                </c:pt>
                <c:pt idx="2916">
                  <c:v>90720</c:v>
                </c:pt>
                <c:pt idx="2917">
                  <c:v>90810</c:v>
                </c:pt>
                <c:pt idx="2918">
                  <c:v>90900</c:v>
                </c:pt>
                <c:pt idx="2919">
                  <c:v>90990</c:v>
                </c:pt>
                <c:pt idx="2920">
                  <c:v>91080</c:v>
                </c:pt>
                <c:pt idx="2921">
                  <c:v>91170</c:v>
                </c:pt>
                <c:pt idx="2922">
                  <c:v>91260</c:v>
                </c:pt>
                <c:pt idx="2923">
                  <c:v>91350</c:v>
                </c:pt>
                <c:pt idx="2924">
                  <c:v>91440</c:v>
                </c:pt>
                <c:pt idx="2925">
                  <c:v>91530</c:v>
                </c:pt>
                <c:pt idx="2926">
                  <c:v>91620</c:v>
                </c:pt>
                <c:pt idx="2927">
                  <c:v>91710</c:v>
                </c:pt>
                <c:pt idx="2928">
                  <c:v>91800</c:v>
                </c:pt>
                <c:pt idx="2929">
                  <c:v>91890</c:v>
                </c:pt>
                <c:pt idx="2930">
                  <c:v>91980</c:v>
                </c:pt>
                <c:pt idx="2931">
                  <c:v>92070</c:v>
                </c:pt>
                <c:pt idx="2932">
                  <c:v>92160</c:v>
                </c:pt>
                <c:pt idx="2933">
                  <c:v>92250</c:v>
                </c:pt>
                <c:pt idx="2934">
                  <c:v>92340</c:v>
                </c:pt>
                <c:pt idx="2935">
                  <c:v>92430</c:v>
                </c:pt>
                <c:pt idx="2936">
                  <c:v>92520</c:v>
                </c:pt>
                <c:pt idx="2937">
                  <c:v>92610</c:v>
                </c:pt>
                <c:pt idx="2938">
                  <c:v>92700</c:v>
                </c:pt>
                <c:pt idx="2939">
                  <c:v>92790</c:v>
                </c:pt>
                <c:pt idx="2940">
                  <c:v>92880</c:v>
                </c:pt>
                <c:pt idx="2941">
                  <c:v>92970</c:v>
                </c:pt>
                <c:pt idx="2942">
                  <c:v>93060</c:v>
                </c:pt>
                <c:pt idx="2943">
                  <c:v>93150</c:v>
                </c:pt>
                <c:pt idx="2944">
                  <c:v>93240</c:v>
                </c:pt>
                <c:pt idx="2945">
                  <c:v>93330</c:v>
                </c:pt>
                <c:pt idx="2946">
                  <c:v>93420</c:v>
                </c:pt>
                <c:pt idx="2947">
                  <c:v>93510</c:v>
                </c:pt>
                <c:pt idx="2948">
                  <c:v>93600</c:v>
                </c:pt>
                <c:pt idx="2949">
                  <c:v>93690</c:v>
                </c:pt>
                <c:pt idx="2950">
                  <c:v>93780</c:v>
                </c:pt>
                <c:pt idx="2951">
                  <c:v>93870</c:v>
                </c:pt>
                <c:pt idx="2952">
                  <c:v>93960</c:v>
                </c:pt>
                <c:pt idx="2953">
                  <c:v>94050</c:v>
                </c:pt>
                <c:pt idx="2954">
                  <c:v>94140</c:v>
                </c:pt>
                <c:pt idx="2955">
                  <c:v>94230</c:v>
                </c:pt>
                <c:pt idx="2956">
                  <c:v>94320</c:v>
                </c:pt>
                <c:pt idx="2957">
                  <c:v>94410</c:v>
                </c:pt>
                <c:pt idx="2958">
                  <c:v>94500</c:v>
                </c:pt>
                <c:pt idx="2959">
                  <c:v>94590</c:v>
                </c:pt>
                <c:pt idx="2960">
                  <c:v>94680</c:v>
                </c:pt>
                <c:pt idx="2961">
                  <c:v>94770</c:v>
                </c:pt>
                <c:pt idx="2962">
                  <c:v>94860</c:v>
                </c:pt>
                <c:pt idx="2963">
                  <c:v>94950</c:v>
                </c:pt>
                <c:pt idx="2964">
                  <c:v>95040</c:v>
                </c:pt>
                <c:pt idx="2965">
                  <c:v>95130</c:v>
                </c:pt>
                <c:pt idx="2966">
                  <c:v>95220</c:v>
                </c:pt>
                <c:pt idx="2967">
                  <c:v>95310</c:v>
                </c:pt>
                <c:pt idx="2968">
                  <c:v>95400</c:v>
                </c:pt>
                <c:pt idx="2969">
                  <c:v>95490</c:v>
                </c:pt>
                <c:pt idx="2970">
                  <c:v>95580</c:v>
                </c:pt>
                <c:pt idx="2971">
                  <c:v>95670</c:v>
                </c:pt>
                <c:pt idx="2972">
                  <c:v>95760</c:v>
                </c:pt>
                <c:pt idx="2973">
                  <c:v>95850</c:v>
                </c:pt>
                <c:pt idx="2974">
                  <c:v>95940</c:v>
                </c:pt>
                <c:pt idx="2975">
                  <c:v>96030</c:v>
                </c:pt>
                <c:pt idx="2976">
                  <c:v>96120</c:v>
                </c:pt>
                <c:pt idx="2977">
                  <c:v>96210</c:v>
                </c:pt>
                <c:pt idx="2978">
                  <c:v>96300</c:v>
                </c:pt>
                <c:pt idx="2979">
                  <c:v>96390</c:v>
                </c:pt>
                <c:pt idx="2980">
                  <c:v>96480</c:v>
                </c:pt>
                <c:pt idx="2981">
                  <c:v>96570</c:v>
                </c:pt>
                <c:pt idx="2982">
                  <c:v>96660</c:v>
                </c:pt>
                <c:pt idx="2983">
                  <c:v>96750</c:v>
                </c:pt>
                <c:pt idx="2984">
                  <c:v>96840</c:v>
                </c:pt>
                <c:pt idx="2985">
                  <c:v>96930</c:v>
                </c:pt>
                <c:pt idx="2986">
                  <c:v>97020</c:v>
                </c:pt>
                <c:pt idx="2987">
                  <c:v>97110</c:v>
                </c:pt>
                <c:pt idx="2988">
                  <c:v>97200</c:v>
                </c:pt>
                <c:pt idx="2989">
                  <c:v>97290</c:v>
                </c:pt>
                <c:pt idx="2990">
                  <c:v>97380</c:v>
                </c:pt>
                <c:pt idx="2991">
                  <c:v>97470</c:v>
                </c:pt>
                <c:pt idx="2992">
                  <c:v>97560</c:v>
                </c:pt>
                <c:pt idx="2993">
                  <c:v>97650</c:v>
                </c:pt>
                <c:pt idx="2994">
                  <c:v>97740</c:v>
                </c:pt>
                <c:pt idx="2995">
                  <c:v>97830</c:v>
                </c:pt>
                <c:pt idx="2996">
                  <c:v>97920</c:v>
                </c:pt>
                <c:pt idx="2997">
                  <c:v>98010</c:v>
                </c:pt>
                <c:pt idx="2998">
                  <c:v>98100</c:v>
                </c:pt>
                <c:pt idx="2999">
                  <c:v>98190</c:v>
                </c:pt>
                <c:pt idx="3000">
                  <c:v>98280</c:v>
                </c:pt>
                <c:pt idx="3001">
                  <c:v>98370</c:v>
                </c:pt>
                <c:pt idx="3002">
                  <c:v>98460</c:v>
                </c:pt>
                <c:pt idx="3003">
                  <c:v>98550</c:v>
                </c:pt>
                <c:pt idx="3004">
                  <c:v>98640</c:v>
                </c:pt>
                <c:pt idx="3005">
                  <c:v>98730</c:v>
                </c:pt>
                <c:pt idx="3006">
                  <c:v>98820</c:v>
                </c:pt>
                <c:pt idx="3007">
                  <c:v>98910</c:v>
                </c:pt>
                <c:pt idx="3008">
                  <c:v>99000</c:v>
                </c:pt>
                <c:pt idx="3009">
                  <c:v>99090</c:v>
                </c:pt>
                <c:pt idx="3010">
                  <c:v>99180</c:v>
                </c:pt>
                <c:pt idx="3011">
                  <c:v>99270</c:v>
                </c:pt>
                <c:pt idx="3012">
                  <c:v>99360</c:v>
                </c:pt>
                <c:pt idx="3013">
                  <c:v>99450</c:v>
                </c:pt>
                <c:pt idx="3014">
                  <c:v>99540</c:v>
                </c:pt>
                <c:pt idx="3015">
                  <c:v>99630</c:v>
                </c:pt>
                <c:pt idx="3016">
                  <c:v>99720</c:v>
                </c:pt>
                <c:pt idx="3017">
                  <c:v>99810</c:v>
                </c:pt>
                <c:pt idx="3018">
                  <c:v>99900</c:v>
                </c:pt>
                <c:pt idx="3019">
                  <c:v>99990</c:v>
                </c:pt>
                <c:pt idx="3020">
                  <c:v>100080</c:v>
                </c:pt>
                <c:pt idx="3021">
                  <c:v>100170</c:v>
                </c:pt>
                <c:pt idx="3022">
                  <c:v>100260</c:v>
                </c:pt>
                <c:pt idx="3023">
                  <c:v>100350</c:v>
                </c:pt>
                <c:pt idx="3024">
                  <c:v>100440</c:v>
                </c:pt>
                <c:pt idx="3025">
                  <c:v>100530</c:v>
                </c:pt>
                <c:pt idx="3026">
                  <c:v>100620</c:v>
                </c:pt>
                <c:pt idx="3027">
                  <c:v>100710</c:v>
                </c:pt>
                <c:pt idx="3028">
                  <c:v>100800</c:v>
                </c:pt>
                <c:pt idx="3029">
                  <c:v>100890</c:v>
                </c:pt>
                <c:pt idx="3030">
                  <c:v>100980</c:v>
                </c:pt>
                <c:pt idx="3031">
                  <c:v>101070</c:v>
                </c:pt>
                <c:pt idx="3032">
                  <c:v>101160</c:v>
                </c:pt>
                <c:pt idx="3033">
                  <c:v>101250</c:v>
                </c:pt>
                <c:pt idx="3034">
                  <c:v>101340</c:v>
                </c:pt>
                <c:pt idx="3035">
                  <c:v>101430</c:v>
                </c:pt>
                <c:pt idx="3036">
                  <c:v>101520</c:v>
                </c:pt>
                <c:pt idx="3037">
                  <c:v>101610</c:v>
                </c:pt>
                <c:pt idx="3038">
                  <c:v>101700</c:v>
                </c:pt>
                <c:pt idx="3039">
                  <c:v>101790</c:v>
                </c:pt>
                <c:pt idx="3040">
                  <c:v>101880</c:v>
                </c:pt>
                <c:pt idx="3041">
                  <c:v>101970</c:v>
                </c:pt>
                <c:pt idx="3042">
                  <c:v>102060</c:v>
                </c:pt>
                <c:pt idx="3043">
                  <c:v>102150</c:v>
                </c:pt>
                <c:pt idx="3044">
                  <c:v>102240</c:v>
                </c:pt>
                <c:pt idx="3045">
                  <c:v>102330</c:v>
                </c:pt>
                <c:pt idx="3046">
                  <c:v>102420</c:v>
                </c:pt>
                <c:pt idx="3047">
                  <c:v>102510</c:v>
                </c:pt>
                <c:pt idx="3048">
                  <c:v>102600</c:v>
                </c:pt>
                <c:pt idx="3049">
                  <c:v>102690</c:v>
                </c:pt>
                <c:pt idx="3050">
                  <c:v>102780</c:v>
                </c:pt>
                <c:pt idx="3051">
                  <c:v>102870</c:v>
                </c:pt>
                <c:pt idx="3052">
                  <c:v>102960</c:v>
                </c:pt>
                <c:pt idx="3053">
                  <c:v>103050</c:v>
                </c:pt>
                <c:pt idx="3054">
                  <c:v>103140</c:v>
                </c:pt>
                <c:pt idx="3055">
                  <c:v>103230</c:v>
                </c:pt>
                <c:pt idx="3056">
                  <c:v>103320</c:v>
                </c:pt>
                <c:pt idx="3057">
                  <c:v>103410</c:v>
                </c:pt>
                <c:pt idx="3058">
                  <c:v>103500</c:v>
                </c:pt>
                <c:pt idx="3059">
                  <c:v>103590</c:v>
                </c:pt>
                <c:pt idx="3060">
                  <c:v>103680</c:v>
                </c:pt>
                <c:pt idx="3061">
                  <c:v>103770</c:v>
                </c:pt>
                <c:pt idx="3062">
                  <c:v>103860</c:v>
                </c:pt>
                <c:pt idx="3063">
                  <c:v>103950</c:v>
                </c:pt>
                <c:pt idx="3064">
                  <c:v>104040</c:v>
                </c:pt>
                <c:pt idx="3065">
                  <c:v>104130</c:v>
                </c:pt>
                <c:pt idx="3066">
                  <c:v>104220</c:v>
                </c:pt>
                <c:pt idx="3067">
                  <c:v>104310</c:v>
                </c:pt>
                <c:pt idx="3068">
                  <c:v>104400</c:v>
                </c:pt>
                <c:pt idx="3069">
                  <c:v>104490</c:v>
                </c:pt>
                <c:pt idx="3070">
                  <c:v>104580</c:v>
                </c:pt>
                <c:pt idx="3071">
                  <c:v>104670</c:v>
                </c:pt>
                <c:pt idx="3072">
                  <c:v>104760</c:v>
                </c:pt>
                <c:pt idx="3073">
                  <c:v>104850</c:v>
                </c:pt>
                <c:pt idx="3074">
                  <c:v>104940</c:v>
                </c:pt>
                <c:pt idx="3075">
                  <c:v>105030</c:v>
                </c:pt>
                <c:pt idx="3076">
                  <c:v>105300</c:v>
                </c:pt>
                <c:pt idx="3077">
                  <c:v>106600</c:v>
                </c:pt>
                <c:pt idx="3078">
                  <c:v>107900</c:v>
                </c:pt>
                <c:pt idx="3079">
                  <c:v>109200</c:v>
                </c:pt>
                <c:pt idx="3080">
                  <c:v>110500</c:v>
                </c:pt>
                <c:pt idx="3081">
                  <c:v>111800</c:v>
                </c:pt>
                <c:pt idx="3082">
                  <c:v>113100</c:v>
                </c:pt>
                <c:pt idx="3083">
                  <c:v>114400</c:v>
                </c:pt>
                <c:pt idx="3084">
                  <c:v>115700</c:v>
                </c:pt>
                <c:pt idx="3085">
                  <c:v>117000</c:v>
                </c:pt>
                <c:pt idx="3086">
                  <c:v>118300</c:v>
                </c:pt>
                <c:pt idx="3087">
                  <c:v>119600</c:v>
                </c:pt>
                <c:pt idx="3088">
                  <c:v>120900</c:v>
                </c:pt>
                <c:pt idx="3089">
                  <c:v>122200</c:v>
                </c:pt>
                <c:pt idx="3090">
                  <c:v>123500</c:v>
                </c:pt>
                <c:pt idx="3091">
                  <c:v>124800</c:v>
                </c:pt>
                <c:pt idx="3092">
                  <c:v>126100</c:v>
                </c:pt>
                <c:pt idx="3093">
                  <c:v>127400</c:v>
                </c:pt>
                <c:pt idx="3094">
                  <c:v>128700</c:v>
                </c:pt>
                <c:pt idx="3095">
                  <c:v>130000</c:v>
                </c:pt>
                <c:pt idx="3096">
                  <c:v>131300</c:v>
                </c:pt>
                <c:pt idx="3097">
                  <c:v>132600</c:v>
                </c:pt>
                <c:pt idx="3098">
                  <c:v>133900</c:v>
                </c:pt>
                <c:pt idx="3099">
                  <c:v>135200</c:v>
                </c:pt>
                <c:pt idx="3100">
                  <c:v>136500</c:v>
                </c:pt>
                <c:pt idx="3101">
                  <c:v>137800</c:v>
                </c:pt>
                <c:pt idx="3102">
                  <c:v>139100</c:v>
                </c:pt>
                <c:pt idx="3103">
                  <c:v>140400</c:v>
                </c:pt>
                <c:pt idx="3104">
                  <c:v>141700</c:v>
                </c:pt>
                <c:pt idx="3105">
                  <c:v>143000</c:v>
                </c:pt>
                <c:pt idx="3106">
                  <c:v>144300</c:v>
                </c:pt>
                <c:pt idx="3107">
                  <c:v>145600</c:v>
                </c:pt>
                <c:pt idx="3108">
                  <c:v>146900</c:v>
                </c:pt>
                <c:pt idx="3109">
                  <c:v>148200</c:v>
                </c:pt>
                <c:pt idx="3110">
                  <c:v>149500</c:v>
                </c:pt>
                <c:pt idx="3111">
                  <c:v>150800</c:v>
                </c:pt>
                <c:pt idx="3112">
                  <c:v>152100</c:v>
                </c:pt>
                <c:pt idx="3113">
                  <c:v>153400</c:v>
                </c:pt>
                <c:pt idx="3114">
                  <c:v>154700</c:v>
                </c:pt>
                <c:pt idx="3115">
                  <c:v>156000</c:v>
                </c:pt>
                <c:pt idx="3116">
                  <c:v>157300</c:v>
                </c:pt>
                <c:pt idx="3117">
                  <c:v>158600</c:v>
                </c:pt>
                <c:pt idx="3118">
                  <c:v>159900</c:v>
                </c:pt>
                <c:pt idx="3119">
                  <c:v>161200</c:v>
                </c:pt>
                <c:pt idx="3120">
                  <c:v>162500</c:v>
                </c:pt>
                <c:pt idx="3121">
                  <c:v>163800</c:v>
                </c:pt>
                <c:pt idx="3122">
                  <c:v>165100</c:v>
                </c:pt>
                <c:pt idx="3123">
                  <c:v>166400</c:v>
                </c:pt>
                <c:pt idx="3124">
                  <c:v>167700</c:v>
                </c:pt>
                <c:pt idx="3125">
                  <c:v>169000</c:v>
                </c:pt>
                <c:pt idx="3126">
                  <c:v>170300</c:v>
                </c:pt>
                <c:pt idx="3127">
                  <c:v>171600</c:v>
                </c:pt>
                <c:pt idx="3128">
                  <c:v>172900</c:v>
                </c:pt>
                <c:pt idx="3129">
                  <c:v>174200</c:v>
                </c:pt>
                <c:pt idx="3130">
                  <c:v>175500</c:v>
                </c:pt>
                <c:pt idx="3131">
                  <c:v>176800</c:v>
                </c:pt>
                <c:pt idx="3132">
                  <c:v>178100</c:v>
                </c:pt>
                <c:pt idx="3133">
                  <c:v>179400</c:v>
                </c:pt>
                <c:pt idx="3134">
                  <c:v>180700</c:v>
                </c:pt>
                <c:pt idx="3135">
                  <c:v>182000</c:v>
                </c:pt>
                <c:pt idx="3136">
                  <c:v>183300</c:v>
                </c:pt>
                <c:pt idx="3137">
                  <c:v>184600</c:v>
                </c:pt>
                <c:pt idx="3138">
                  <c:v>185900</c:v>
                </c:pt>
                <c:pt idx="3139">
                  <c:v>187200</c:v>
                </c:pt>
                <c:pt idx="3140">
                  <c:v>188500</c:v>
                </c:pt>
                <c:pt idx="3141">
                  <c:v>189800</c:v>
                </c:pt>
                <c:pt idx="3142">
                  <c:v>191100</c:v>
                </c:pt>
                <c:pt idx="3143">
                  <c:v>192400</c:v>
                </c:pt>
                <c:pt idx="3144">
                  <c:v>193700</c:v>
                </c:pt>
                <c:pt idx="3145">
                  <c:v>195000</c:v>
                </c:pt>
                <c:pt idx="3146">
                  <c:v>196300</c:v>
                </c:pt>
                <c:pt idx="3147">
                  <c:v>197600</c:v>
                </c:pt>
                <c:pt idx="3148">
                  <c:v>198900</c:v>
                </c:pt>
                <c:pt idx="3149">
                  <c:v>200200</c:v>
                </c:pt>
                <c:pt idx="3150">
                  <c:v>201500</c:v>
                </c:pt>
                <c:pt idx="3151">
                  <c:v>202800</c:v>
                </c:pt>
                <c:pt idx="3152">
                  <c:v>204100</c:v>
                </c:pt>
                <c:pt idx="3153">
                  <c:v>205400</c:v>
                </c:pt>
                <c:pt idx="3154">
                  <c:v>206700</c:v>
                </c:pt>
                <c:pt idx="3155">
                  <c:v>208000</c:v>
                </c:pt>
                <c:pt idx="3156">
                  <c:v>209300</c:v>
                </c:pt>
                <c:pt idx="3157">
                  <c:v>210600</c:v>
                </c:pt>
                <c:pt idx="3158">
                  <c:v>211900</c:v>
                </c:pt>
                <c:pt idx="3159">
                  <c:v>213200</c:v>
                </c:pt>
                <c:pt idx="3160">
                  <c:v>214500</c:v>
                </c:pt>
                <c:pt idx="3161">
                  <c:v>215800</c:v>
                </c:pt>
                <c:pt idx="3162">
                  <c:v>217100</c:v>
                </c:pt>
                <c:pt idx="3163">
                  <c:v>218400</c:v>
                </c:pt>
                <c:pt idx="3164">
                  <c:v>219700</c:v>
                </c:pt>
                <c:pt idx="3165">
                  <c:v>221000</c:v>
                </c:pt>
                <c:pt idx="3166">
                  <c:v>222300</c:v>
                </c:pt>
                <c:pt idx="3167">
                  <c:v>223600</c:v>
                </c:pt>
                <c:pt idx="3168">
                  <c:v>224900</c:v>
                </c:pt>
                <c:pt idx="3169">
                  <c:v>226200</c:v>
                </c:pt>
                <c:pt idx="3170">
                  <c:v>227500</c:v>
                </c:pt>
                <c:pt idx="3171">
                  <c:v>228800</c:v>
                </c:pt>
                <c:pt idx="3172">
                  <c:v>230100</c:v>
                </c:pt>
                <c:pt idx="3173">
                  <c:v>231400</c:v>
                </c:pt>
                <c:pt idx="3174">
                  <c:v>232700</c:v>
                </c:pt>
                <c:pt idx="3175">
                  <c:v>234000</c:v>
                </c:pt>
                <c:pt idx="3176">
                  <c:v>235300</c:v>
                </c:pt>
                <c:pt idx="3177">
                  <c:v>236600</c:v>
                </c:pt>
                <c:pt idx="3178">
                  <c:v>237900</c:v>
                </c:pt>
                <c:pt idx="3179">
                  <c:v>239200</c:v>
                </c:pt>
                <c:pt idx="3180">
                  <c:v>240500</c:v>
                </c:pt>
                <c:pt idx="3181">
                  <c:v>241800</c:v>
                </c:pt>
                <c:pt idx="3182">
                  <c:v>243100</c:v>
                </c:pt>
                <c:pt idx="3183">
                  <c:v>244400</c:v>
                </c:pt>
                <c:pt idx="3184">
                  <c:v>245700</c:v>
                </c:pt>
                <c:pt idx="3185">
                  <c:v>247000</c:v>
                </c:pt>
                <c:pt idx="3186">
                  <c:v>248300</c:v>
                </c:pt>
                <c:pt idx="3187">
                  <c:v>249600</c:v>
                </c:pt>
                <c:pt idx="3188">
                  <c:v>250900</c:v>
                </c:pt>
                <c:pt idx="3189">
                  <c:v>252200</c:v>
                </c:pt>
                <c:pt idx="3190">
                  <c:v>253500</c:v>
                </c:pt>
                <c:pt idx="3191">
                  <c:v>254800</c:v>
                </c:pt>
                <c:pt idx="3192">
                  <c:v>256100</c:v>
                </c:pt>
                <c:pt idx="3193">
                  <c:v>257400</c:v>
                </c:pt>
                <c:pt idx="3194">
                  <c:v>258700</c:v>
                </c:pt>
                <c:pt idx="3195">
                  <c:v>260000</c:v>
                </c:pt>
                <c:pt idx="3196">
                  <c:v>261300</c:v>
                </c:pt>
                <c:pt idx="3197">
                  <c:v>262600</c:v>
                </c:pt>
                <c:pt idx="3198">
                  <c:v>263900</c:v>
                </c:pt>
                <c:pt idx="3199">
                  <c:v>265200</c:v>
                </c:pt>
                <c:pt idx="3200">
                  <c:v>266500</c:v>
                </c:pt>
                <c:pt idx="3201">
                  <c:v>267800</c:v>
                </c:pt>
                <c:pt idx="3202">
                  <c:v>269100</c:v>
                </c:pt>
                <c:pt idx="3203">
                  <c:v>270400</c:v>
                </c:pt>
                <c:pt idx="3204">
                  <c:v>271700</c:v>
                </c:pt>
                <c:pt idx="3205">
                  <c:v>273000</c:v>
                </c:pt>
                <c:pt idx="3206">
                  <c:v>274300</c:v>
                </c:pt>
                <c:pt idx="3207">
                  <c:v>275600</c:v>
                </c:pt>
                <c:pt idx="3208">
                  <c:v>276900</c:v>
                </c:pt>
                <c:pt idx="3209">
                  <c:v>278200</c:v>
                </c:pt>
                <c:pt idx="3210">
                  <c:v>279500</c:v>
                </c:pt>
                <c:pt idx="3211">
                  <c:v>280800</c:v>
                </c:pt>
                <c:pt idx="3212">
                  <c:v>282100</c:v>
                </c:pt>
                <c:pt idx="3213">
                  <c:v>283400</c:v>
                </c:pt>
                <c:pt idx="3214">
                  <c:v>284700</c:v>
                </c:pt>
                <c:pt idx="3215">
                  <c:v>286000</c:v>
                </c:pt>
                <c:pt idx="3216">
                  <c:v>287300</c:v>
                </c:pt>
                <c:pt idx="3217">
                  <c:v>288600</c:v>
                </c:pt>
                <c:pt idx="3218">
                  <c:v>289900</c:v>
                </c:pt>
                <c:pt idx="3219">
                  <c:v>291200</c:v>
                </c:pt>
                <c:pt idx="3220">
                  <c:v>292500</c:v>
                </c:pt>
                <c:pt idx="3221">
                  <c:v>293800</c:v>
                </c:pt>
                <c:pt idx="3222">
                  <c:v>295100</c:v>
                </c:pt>
                <c:pt idx="3223">
                  <c:v>296400</c:v>
                </c:pt>
                <c:pt idx="3224">
                  <c:v>297700</c:v>
                </c:pt>
                <c:pt idx="3225">
                  <c:v>299000</c:v>
                </c:pt>
                <c:pt idx="3226">
                  <c:v>300300</c:v>
                </c:pt>
                <c:pt idx="3227">
                  <c:v>301600</c:v>
                </c:pt>
                <c:pt idx="3228">
                  <c:v>302900</c:v>
                </c:pt>
                <c:pt idx="3229">
                  <c:v>304200</c:v>
                </c:pt>
                <c:pt idx="3230">
                  <c:v>305500</c:v>
                </c:pt>
                <c:pt idx="3231">
                  <c:v>306800</c:v>
                </c:pt>
                <c:pt idx="3232">
                  <c:v>308100</c:v>
                </c:pt>
                <c:pt idx="3233">
                  <c:v>309400</c:v>
                </c:pt>
                <c:pt idx="3234">
                  <c:v>310700</c:v>
                </c:pt>
                <c:pt idx="3235">
                  <c:v>312000</c:v>
                </c:pt>
                <c:pt idx="3236">
                  <c:v>313300</c:v>
                </c:pt>
                <c:pt idx="3237">
                  <c:v>314600</c:v>
                </c:pt>
                <c:pt idx="3238">
                  <c:v>315900</c:v>
                </c:pt>
                <c:pt idx="3239">
                  <c:v>317200</c:v>
                </c:pt>
                <c:pt idx="3240">
                  <c:v>318500</c:v>
                </c:pt>
                <c:pt idx="3241">
                  <c:v>319800</c:v>
                </c:pt>
                <c:pt idx="3242">
                  <c:v>321100</c:v>
                </c:pt>
                <c:pt idx="3243">
                  <c:v>322400</c:v>
                </c:pt>
                <c:pt idx="3244">
                  <c:v>323700</c:v>
                </c:pt>
                <c:pt idx="3245">
                  <c:v>325000</c:v>
                </c:pt>
                <c:pt idx="3246">
                  <c:v>326300</c:v>
                </c:pt>
                <c:pt idx="3247">
                  <c:v>327600</c:v>
                </c:pt>
                <c:pt idx="3248">
                  <c:v>328900</c:v>
                </c:pt>
                <c:pt idx="3249">
                  <c:v>330200</c:v>
                </c:pt>
                <c:pt idx="3250">
                  <c:v>331500</c:v>
                </c:pt>
                <c:pt idx="3251">
                  <c:v>332800</c:v>
                </c:pt>
                <c:pt idx="3252">
                  <c:v>334100</c:v>
                </c:pt>
                <c:pt idx="3253">
                  <c:v>335400</c:v>
                </c:pt>
                <c:pt idx="3254">
                  <c:v>336700</c:v>
                </c:pt>
                <c:pt idx="3255">
                  <c:v>338000</c:v>
                </c:pt>
                <c:pt idx="3256">
                  <c:v>339300</c:v>
                </c:pt>
                <c:pt idx="3257">
                  <c:v>340600</c:v>
                </c:pt>
                <c:pt idx="3258">
                  <c:v>341900</c:v>
                </c:pt>
                <c:pt idx="3259">
                  <c:v>343200</c:v>
                </c:pt>
                <c:pt idx="3260">
                  <c:v>344500</c:v>
                </c:pt>
                <c:pt idx="3261">
                  <c:v>345800</c:v>
                </c:pt>
                <c:pt idx="3262">
                  <c:v>347100</c:v>
                </c:pt>
                <c:pt idx="3263">
                  <c:v>348400</c:v>
                </c:pt>
                <c:pt idx="3264">
                  <c:v>349700</c:v>
                </c:pt>
                <c:pt idx="3265">
                  <c:v>351000</c:v>
                </c:pt>
                <c:pt idx="3266">
                  <c:v>352300</c:v>
                </c:pt>
                <c:pt idx="3267">
                  <c:v>353600</c:v>
                </c:pt>
                <c:pt idx="3268">
                  <c:v>354900</c:v>
                </c:pt>
                <c:pt idx="3269">
                  <c:v>356200</c:v>
                </c:pt>
                <c:pt idx="3270">
                  <c:v>357500</c:v>
                </c:pt>
                <c:pt idx="3271">
                  <c:v>358800</c:v>
                </c:pt>
                <c:pt idx="3272">
                  <c:v>360100</c:v>
                </c:pt>
                <c:pt idx="3273">
                  <c:v>361400</c:v>
                </c:pt>
                <c:pt idx="3274">
                  <c:v>362700</c:v>
                </c:pt>
                <c:pt idx="3275">
                  <c:v>364000</c:v>
                </c:pt>
                <c:pt idx="3276">
                  <c:v>365300</c:v>
                </c:pt>
                <c:pt idx="3277">
                  <c:v>366600</c:v>
                </c:pt>
                <c:pt idx="3278">
                  <c:v>367900</c:v>
                </c:pt>
                <c:pt idx="3279">
                  <c:v>369200</c:v>
                </c:pt>
                <c:pt idx="3280">
                  <c:v>370500</c:v>
                </c:pt>
                <c:pt idx="3281">
                  <c:v>371800</c:v>
                </c:pt>
                <c:pt idx="3282">
                  <c:v>373100</c:v>
                </c:pt>
                <c:pt idx="3283">
                  <c:v>374400</c:v>
                </c:pt>
                <c:pt idx="3284">
                  <c:v>375700</c:v>
                </c:pt>
                <c:pt idx="3285">
                  <c:v>377000</c:v>
                </c:pt>
                <c:pt idx="3286">
                  <c:v>378300</c:v>
                </c:pt>
                <c:pt idx="3287">
                  <c:v>379600</c:v>
                </c:pt>
                <c:pt idx="3288">
                  <c:v>380900</c:v>
                </c:pt>
                <c:pt idx="3289">
                  <c:v>382200</c:v>
                </c:pt>
                <c:pt idx="3290">
                  <c:v>383500</c:v>
                </c:pt>
                <c:pt idx="3291">
                  <c:v>384800</c:v>
                </c:pt>
                <c:pt idx="3292">
                  <c:v>386100</c:v>
                </c:pt>
                <c:pt idx="3293">
                  <c:v>387400</c:v>
                </c:pt>
                <c:pt idx="3294">
                  <c:v>388700</c:v>
                </c:pt>
                <c:pt idx="3295">
                  <c:v>390000</c:v>
                </c:pt>
                <c:pt idx="3296">
                  <c:v>391300</c:v>
                </c:pt>
                <c:pt idx="3297">
                  <c:v>392600</c:v>
                </c:pt>
                <c:pt idx="3298">
                  <c:v>393900</c:v>
                </c:pt>
                <c:pt idx="3299">
                  <c:v>395200</c:v>
                </c:pt>
                <c:pt idx="3300">
                  <c:v>396500</c:v>
                </c:pt>
                <c:pt idx="3301">
                  <c:v>397800</c:v>
                </c:pt>
                <c:pt idx="3302">
                  <c:v>399100</c:v>
                </c:pt>
                <c:pt idx="3303">
                  <c:v>400400</c:v>
                </c:pt>
                <c:pt idx="3304">
                  <c:v>401700</c:v>
                </c:pt>
                <c:pt idx="3305">
                  <c:v>403000</c:v>
                </c:pt>
                <c:pt idx="3306">
                  <c:v>404300</c:v>
                </c:pt>
                <c:pt idx="3307">
                  <c:v>405600</c:v>
                </c:pt>
                <c:pt idx="3308">
                  <c:v>406900</c:v>
                </c:pt>
                <c:pt idx="3309">
                  <c:v>408200</c:v>
                </c:pt>
                <c:pt idx="3310">
                  <c:v>409500</c:v>
                </c:pt>
                <c:pt idx="3311">
                  <c:v>410800</c:v>
                </c:pt>
                <c:pt idx="3312">
                  <c:v>412100</c:v>
                </c:pt>
                <c:pt idx="3313">
                  <c:v>413400</c:v>
                </c:pt>
                <c:pt idx="3314">
                  <c:v>414700</c:v>
                </c:pt>
                <c:pt idx="3315">
                  <c:v>416000</c:v>
                </c:pt>
                <c:pt idx="3316">
                  <c:v>417300</c:v>
                </c:pt>
                <c:pt idx="3317">
                  <c:v>418600</c:v>
                </c:pt>
                <c:pt idx="3318">
                  <c:v>419900</c:v>
                </c:pt>
                <c:pt idx="3319">
                  <c:v>421200</c:v>
                </c:pt>
                <c:pt idx="3320">
                  <c:v>422500</c:v>
                </c:pt>
                <c:pt idx="3321">
                  <c:v>423800</c:v>
                </c:pt>
                <c:pt idx="3322">
                  <c:v>425100</c:v>
                </c:pt>
                <c:pt idx="3323">
                  <c:v>426400</c:v>
                </c:pt>
                <c:pt idx="3324">
                  <c:v>427700</c:v>
                </c:pt>
                <c:pt idx="3325">
                  <c:v>429000</c:v>
                </c:pt>
                <c:pt idx="3326">
                  <c:v>430300</c:v>
                </c:pt>
                <c:pt idx="3327">
                  <c:v>431600</c:v>
                </c:pt>
                <c:pt idx="3328">
                  <c:v>432900</c:v>
                </c:pt>
                <c:pt idx="3329">
                  <c:v>434200</c:v>
                </c:pt>
                <c:pt idx="3330">
                  <c:v>435500</c:v>
                </c:pt>
                <c:pt idx="3331">
                  <c:v>436800</c:v>
                </c:pt>
                <c:pt idx="3332">
                  <c:v>438100</c:v>
                </c:pt>
                <c:pt idx="3333">
                  <c:v>439400</c:v>
                </c:pt>
                <c:pt idx="3334">
                  <c:v>440700</c:v>
                </c:pt>
                <c:pt idx="3335">
                  <c:v>442000</c:v>
                </c:pt>
                <c:pt idx="3336">
                  <c:v>443300</c:v>
                </c:pt>
                <c:pt idx="3337">
                  <c:v>444600</c:v>
                </c:pt>
                <c:pt idx="3338">
                  <c:v>445900</c:v>
                </c:pt>
                <c:pt idx="3339">
                  <c:v>447200</c:v>
                </c:pt>
                <c:pt idx="3340">
                  <c:v>448500</c:v>
                </c:pt>
                <c:pt idx="3341">
                  <c:v>449800</c:v>
                </c:pt>
                <c:pt idx="3342">
                  <c:v>451100</c:v>
                </c:pt>
                <c:pt idx="3343">
                  <c:v>452400</c:v>
                </c:pt>
                <c:pt idx="3344">
                  <c:v>453700</c:v>
                </c:pt>
                <c:pt idx="3345">
                  <c:v>455000</c:v>
                </c:pt>
                <c:pt idx="3346">
                  <c:v>456300</c:v>
                </c:pt>
                <c:pt idx="3347">
                  <c:v>457600</c:v>
                </c:pt>
                <c:pt idx="3348">
                  <c:v>458900</c:v>
                </c:pt>
                <c:pt idx="3349">
                  <c:v>460200</c:v>
                </c:pt>
                <c:pt idx="3350">
                  <c:v>461500</c:v>
                </c:pt>
                <c:pt idx="3351">
                  <c:v>462800</c:v>
                </c:pt>
                <c:pt idx="3352">
                  <c:v>464100</c:v>
                </c:pt>
                <c:pt idx="3353">
                  <c:v>465400</c:v>
                </c:pt>
                <c:pt idx="3354">
                  <c:v>466700</c:v>
                </c:pt>
                <c:pt idx="3355">
                  <c:v>468000</c:v>
                </c:pt>
                <c:pt idx="3356">
                  <c:v>469300</c:v>
                </c:pt>
                <c:pt idx="3357">
                  <c:v>470600</c:v>
                </c:pt>
                <c:pt idx="3358">
                  <c:v>471900</c:v>
                </c:pt>
                <c:pt idx="3359">
                  <c:v>473200</c:v>
                </c:pt>
                <c:pt idx="3360">
                  <c:v>474500</c:v>
                </c:pt>
                <c:pt idx="3361">
                  <c:v>475800</c:v>
                </c:pt>
                <c:pt idx="3362">
                  <c:v>477100</c:v>
                </c:pt>
                <c:pt idx="3363">
                  <c:v>478400</c:v>
                </c:pt>
                <c:pt idx="3364">
                  <c:v>479700</c:v>
                </c:pt>
                <c:pt idx="3365">
                  <c:v>481000</c:v>
                </c:pt>
                <c:pt idx="3366">
                  <c:v>482300</c:v>
                </c:pt>
                <c:pt idx="3367">
                  <c:v>483600</c:v>
                </c:pt>
                <c:pt idx="3368">
                  <c:v>484900</c:v>
                </c:pt>
                <c:pt idx="3369">
                  <c:v>486200</c:v>
                </c:pt>
                <c:pt idx="3370">
                  <c:v>487500</c:v>
                </c:pt>
                <c:pt idx="3371">
                  <c:v>488800</c:v>
                </c:pt>
                <c:pt idx="3372">
                  <c:v>490100</c:v>
                </c:pt>
                <c:pt idx="3373">
                  <c:v>491400</c:v>
                </c:pt>
                <c:pt idx="3374">
                  <c:v>492700</c:v>
                </c:pt>
                <c:pt idx="3375">
                  <c:v>494000</c:v>
                </c:pt>
                <c:pt idx="3376">
                  <c:v>495300</c:v>
                </c:pt>
                <c:pt idx="3377">
                  <c:v>496600</c:v>
                </c:pt>
                <c:pt idx="3378">
                  <c:v>497900</c:v>
                </c:pt>
                <c:pt idx="3379">
                  <c:v>499200</c:v>
                </c:pt>
                <c:pt idx="3380">
                  <c:v>500500</c:v>
                </c:pt>
                <c:pt idx="3381">
                  <c:v>501800</c:v>
                </c:pt>
                <c:pt idx="3382">
                  <c:v>503100</c:v>
                </c:pt>
                <c:pt idx="3383">
                  <c:v>504400</c:v>
                </c:pt>
                <c:pt idx="3384">
                  <c:v>505700</c:v>
                </c:pt>
                <c:pt idx="3385">
                  <c:v>507000</c:v>
                </c:pt>
                <c:pt idx="3386">
                  <c:v>508300</c:v>
                </c:pt>
                <c:pt idx="3387">
                  <c:v>509600</c:v>
                </c:pt>
                <c:pt idx="3388">
                  <c:v>510900</c:v>
                </c:pt>
                <c:pt idx="3389">
                  <c:v>512200</c:v>
                </c:pt>
                <c:pt idx="3390">
                  <c:v>513500</c:v>
                </c:pt>
                <c:pt idx="3391">
                  <c:v>514800</c:v>
                </c:pt>
                <c:pt idx="3392">
                  <c:v>516100</c:v>
                </c:pt>
                <c:pt idx="3393">
                  <c:v>517400</c:v>
                </c:pt>
                <c:pt idx="3394">
                  <c:v>518700</c:v>
                </c:pt>
                <c:pt idx="3395">
                  <c:v>520000</c:v>
                </c:pt>
                <c:pt idx="3396">
                  <c:v>521300</c:v>
                </c:pt>
                <c:pt idx="3397">
                  <c:v>522600</c:v>
                </c:pt>
                <c:pt idx="3398">
                  <c:v>523900</c:v>
                </c:pt>
                <c:pt idx="3399">
                  <c:v>525200</c:v>
                </c:pt>
                <c:pt idx="3400">
                  <c:v>526500</c:v>
                </c:pt>
                <c:pt idx="3401">
                  <c:v>527800</c:v>
                </c:pt>
                <c:pt idx="3402">
                  <c:v>529100</c:v>
                </c:pt>
                <c:pt idx="3403">
                  <c:v>530400</c:v>
                </c:pt>
                <c:pt idx="3404">
                  <c:v>531700</c:v>
                </c:pt>
                <c:pt idx="3405">
                  <c:v>533000</c:v>
                </c:pt>
                <c:pt idx="3406">
                  <c:v>534300</c:v>
                </c:pt>
                <c:pt idx="3407">
                  <c:v>535600</c:v>
                </c:pt>
                <c:pt idx="3408">
                  <c:v>536900</c:v>
                </c:pt>
                <c:pt idx="3409">
                  <c:v>538200</c:v>
                </c:pt>
                <c:pt idx="3410">
                  <c:v>539500</c:v>
                </c:pt>
                <c:pt idx="3411">
                  <c:v>540800</c:v>
                </c:pt>
                <c:pt idx="3412">
                  <c:v>542100</c:v>
                </c:pt>
                <c:pt idx="3413">
                  <c:v>543400</c:v>
                </c:pt>
                <c:pt idx="3414">
                  <c:v>544700</c:v>
                </c:pt>
                <c:pt idx="3415">
                  <c:v>546000</c:v>
                </c:pt>
                <c:pt idx="3416">
                  <c:v>547300</c:v>
                </c:pt>
                <c:pt idx="3417">
                  <c:v>548600</c:v>
                </c:pt>
                <c:pt idx="3418">
                  <c:v>549900</c:v>
                </c:pt>
                <c:pt idx="3419">
                  <c:v>551200</c:v>
                </c:pt>
                <c:pt idx="3420">
                  <c:v>552500</c:v>
                </c:pt>
                <c:pt idx="3421">
                  <c:v>553800</c:v>
                </c:pt>
                <c:pt idx="3422">
                  <c:v>555100</c:v>
                </c:pt>
                <c:pt idx="3423">
                  <c:v>556400</c:v>
                </c:pt>
                <c:pt idx="3424">
                  <c:v>557700</c:v>
                </c:pt>
                <c:pt idx="3425">
                  <c:v>559000</c:v>
                </c:pt>
                <c:pt idx="3426">
                  <c:v>560300</c:v>
                </c:pt>
                <c:pt idx="3427">
                  <c:v>561600</c:v>
                </c:pt>
                <c:pt idx="3428">
                  <c:v>562900</c:v>
                </c:pt>
                <c:pt idx="3429">
                  <c:v>564200</c:v>
                </c:pt>
                <c:pt idx="3430">
                  <c:v>565500</c:v>
                </c:pt>
                <c:pt idx="3431">
                  <c:v>566800</c:v>
                </c:pt>
                <c:pt idx="3432">
                  <c:v>568100</c:v>
                </c:pt>
                <c:pt idx="3433">
                  <c:v>569400</c:v>
                </c:pt>
                <c:pt idx="3434">
                  <c:v>570700</c:v>
                </c:pt>
                <c:pt idx="3435">
                  <c:v>572000</c:v>
                </c:pt>
                <c:pt idx="3436">
                  <c:v>573300</c:v>
                </c:pt>
                <c:pt idx="3437">
                  <c:v>574600</c:v>
                </c:pt>
                <c:pt idx="3438">
                  <c:v>575900</c:v>
                </c:pt>
                <c:pt idx="3439">
                  <c:v>577200</c:v>
                </c:pt>
                <c:pt idx="3440">
                  <c:v>578500</c:v>
                </c:pt>
                <c:pt idx="3441">
                  <c:v>579800</c:v>
                </c:pt>
                <c:pt idx="3442">
                  <c:v>581100</c:v>
                </c:pt>
                <c:pt idx="3443">
                  <c:v>582400</c:v>
                </c:pt>
                <c:pt idx="3444">
                  <c:v>583700</c:v>
                </c:pt>
                <c:pt idx="3445">
                  <c:v>585000</c:v>
                </c:pt>
                <c:pt idx="3446">
                  <c:v>586300</c:v>
                </c:pt>
                <c:pt idx="3447">
                  <c:v>587600</c:v>
                </c:pt>
                <c:pt idx="3448">
                  <c:v>588900</c:v>
                </c:pt>
                <c:pt idx="3449">
                  <c:v>590200</c:v>
                </c:pt>
                <c:pt idx="3450">
                  <c:v>591500</c:v>
                </c:pt>
                <c:pt idx="3451">
                  <c:v>592800</c:v>
                </c:pt>
                <c:pt idx="3452">
                  <c:v>594100</c:v>
                </c:pt>
                <c:pt idx="3453">
                  <c:v>595400</c:v>
                </c:pt>
                <c:pt idx="3454">
                  <c:v>596700</c:v>
                </c:pt>
                <c:pt idx="3455">
                  <c:v>598000</c:v>
                </c:pt>
                <c:pt idx="3456">
                  <c:v>599300</c:v>
                </c:pt>
                <c:pt idx="3457">
                  <c:v>600600</c:v>
                </c:pt>
                <c:pt idx="3458">
                  <c:v>601900</c:v>
                </c:pt>
                <c:pt idx="3459">
                  <c:v>603200</c:v>
                </c:pt>
                <c:pt idx="3460">
                  <c:v>604500</c:v>
                </c:pt>
                <c:pt idx="3461">
                  <c:v>605800</c:v>
                </c:pt>
                <c:pt idx="3462">
                  <c:v>607100</c:v>
                </c:pt>
                <c:pt idx="3463">
                  <c:v>608400</c:v>
                </c:pt>
                <c:pt idx="3464">
                  <c:v>609700</c:v>
                </c:pt>
                <c:pt idx="3465">
                  <c:v>611000</c:v>
                </c:pt>
                <c:pt idx="3466">
                  <c:v>612300</c:v>
                </c:pt>
                <c:pt idx="3467">
                  <c:v>613600</c:v>
                </c:pt>
                <c:pt idx="3468">
                  <c:v>614900</c:v>
                </c:pt>
                <c:pt idx="3469">
                  <c:v>616200</c:v>
                </c:pt>
                <c:pt idx="3470">
                  <c:v>617500</c:v>
                </c:pt>
                <c:pt idx="3471">
                  <c:v>618800</c:v>
                </c:pt>
                <c:pt idx="3472">
                  <c:v>620100</c:v>
                </c:pt>
                <c:pt idx="3473">
                  <c:v>621400</c:v>
                </c:pt>
                <c:pt idx="3474">
                  <c:v>622700</c:v>
                </c:pt>
                <c:pt idx="3475">
                  <c:v>624000</c:v>
                </c:pt>
                <c:pt idx="3476">
                  <c:v>625300</c:v>
                </c:pt>
                <c:pt idx="3477">
                  <c:v>626600</c:v>
                </c:pt>
                <c:pt idx="3478">
                  <c:v>627900</c:v>
                </c:pt>
                <c:pt idx="3479">
                  <c:v>629200</c:v>
                </c:pt>
                <c:pt idx="3480">
                  <c:v>630500</c:v>
                </c:pt>
                <c:pt idx="3481">
                  <c:v>631800</c:v>
                </c:pt>
                <c:pt idx="3482">
                  <c:v>633100</c:v>
                </c:pt>
                <c:pt idx="3483">
                  <c:v>634400</c:v>
                </c:pt>
                <c:pt idx="3484">
                  <c:v>635700</c:v>
                </c:pt>
                <c:pt idx="3485">
                  <c:v>637000</c:v>
                </c:pt>
                <c:pt idx="3486">
                  <c:v>638300</c:v>
                </c:pt>
                <c:pt idx="3487">
                  <c:v>639600</c:v>
                </c:pt>
                <c:pt idx="3488">
                  <c:v>640900</c:v>
                </c:pt>
                <c:pt idx="3489">
                  <c:v>642200</c:v>
                </c:pt>
                <c:pt idx="3490">
                  <c:v>643500</c:v>
                </c:pt>
                <c:pt idx="3491">
                  <c:v>644800</c:v>
                </c:pt>
                <c:pt idx="3492">
                  <c:v>646100</c:v>
                </c:pt>
                <c:pt idx="3493">
                  <c:v>647400</c:v>
                </c:pt>
                <c:pt idx="3494">
                  <c:v>648700</c:v>
                </c:pt>
                <c:pt idx="3495">
                  <c:v>650000</c:v>
                </c:pt>
                <c:pt idx="3496">
                  <c:v>651300</c:v>
                </c:pt>
                <c:pt idx="3497">
                  <c:v>652600</c:v>
                </c:pt>
                <c:pt idx="3498">
                  <c:v>653900</c:v>
                </c:pt>
                <c:pt idx="3499">
                  <c:v>655200</c:v>
                </c:pt>
                <c:pt idx="3500">
                  <c:v>656500</c:v>
                </c:pt>
                <c:pt idx="3501">
                  <c:v>657800</c:v>
                </c:pt>
                <c:pt idx="3502">
                  <c:v>659100</c:v>
                </c:pt>
                <c:pt idx="3503">
                  <c:v>660400</c:v>
                </c:pt>
                <c:pt idx="3504">
                  <c:v>661700</c:v>
                </c:pt>
                <c:pt idx="3505">
                  <c:v>663000</c:v>
                </c:pt>
                <c:pt idx="3506">
                  <c:v>664300</c:v>
                </c:pt>
                <c:pt idx="3507">
                  <c:v>665600</c:v>
                </c:pt>
                <c:pt idx="3508">
                  <c:v>666900</c:v>
                </c:pt>
                <c:pt idx="3509">
                  <c:v>668200</c:v>
                </c:pt>
                <c:pt idx="3510">
                  <c:v>669500</c:v>
                </c:pt>
                <c:pt idx="3511">
                  <c:v>670800</c:v>
                </c:pt>
                <c:pt idx="3512">
                  <c:v>672100</c:v>
                </c:pt>
                <c:pt idx="3513">
                  <c:v>673400</c:v>
                </c:pt>
                <c:pt idx="3514">
                  <c:v>674700</c:v>
                </c:pt>
                <c:pt idx="3515">
                  <c:v>676000</c:v>
                </c:pt>
                <c:pt idx="3516">
                  <c:v>677300</c:v>
                </c:pt>
                <c:pt idx="3517">
                  <c:v>678600</c:v>
                </c:pt>
                <c:pt idx="3518">
                  <c:v>679900</c:v>
                </c:pt>
                <c:pt idx="3519">
                  <c:v>681200</c:v>
                </c:pt>
                <c:pt idx="3520">
                  <c:v>682500</c:v>
                </c:pt>
                <c:pt idx="3521">
                  <c:v>683800</c:v>
                </c:pt>
                <c:pt idx="3522">
                  <c:v>685100</c:v>
                </c:pt>
                <c:pt idx="3523">
                  <c:v>686400</c:v>
                </c:pt>
                <c:pt idx="3524">
                  <c:v>687700</c:v>
                </c:pt>
                <c:pt idx="3525">
                  <c:v>689000</c:v>
                </c:pt>
                <c:pt idx="3526">
                  <c:v>690300</c:v>
                </c:pt>
                <c:pt idx="3527">
                  <c:v>691600</c:v>
                </c:pt>
                <c:pt idx="3528">
                  <c:v>692900</c:v>
                </c:pt>
                <c:pt idx="3529">
                  <c:v>694200</c:v>
                </c:pt>
                <c:pt idx="3530">
                  <c:v>695500</c:v>
                </c:pt>
                <c:pt idx="3531">
                  <c:v>696800</c:v>
                </c:pt>
                <c:pt idx="3532">
                  <c:v>698100</c:v>
                </c:pt>
                <c:pt idx="3533">
                  <c:v>699400</c:v>
                </c:pt>
                <c:pt idx="3534">
                  <c:v>700700</c:v>
                </c:pt>
                <c:pt idx="3535">
                  <c:v>702000</c:v>
                </c:pt>
                <c:pt idx="3536">
                  <c:v>703300</c:v>
                </c:pt>
                <c:pt idx="3537">
                  <c:v>704600</c:v>
                </c:pt>
                <c:pt idx="3538">
                  <c:v>705900</c:v>
                </c:pt>
                <c:pt idx="3539">
                  <c:v>707200</c:v>
                </c:pt>
                <c:pt idx="3540">
                  <c:v>708500</c:v>
                </c:pt>
                <c:pt idx="3541">
                  <c:v>709800</c:v>
                </c:pt>
                <c:pt idx="3542">
                  <c:v>711100</c:v>
                </c:pt>
                <c:pt idx="3543">
                  <c:v>712400</c:v>
                </c:pt>
                <c:pt idx="3544">
                  <c:v>713700</c:v>
                </c:pt>
                <c:pt idx="3545">
                  <c:v>715000</c:v>
                </c:pt>
                <c:pt idx="3546">
                  <c:v>716300</c:v>
                </c:pt>
                <c:pt idx="3547">
                  <c:v>717600</c:v>
                </c:pt>
                <c:pt idx="3548">
                  <c:v>718900</c:v>
                </c:pt>
                <c:pt idx="3549">
                  <c:v>720200</c:v>
                </c:pt>
                <c:pt idx="3550">
                  <c:v>721500</c:v>
                </c:pt>
                <c:pt idx="3551">
                  <c:v>722800</c:v>
                </c:pt>
                <c:pt idx="3552">
                  <c:v>724100</c:v>
                </c:pt>
                <c:pt idx="3553">
                  <c:v>725400</c:v>
                </c:pt>
                <c:pt idx="3554">
                  <c:v>726700</c:v>
                </c:pt>
                <c:pt idx="3555">
                  <c:v>728000</c:v>
                </c:pt>
                <c:pt idx="3556">
                  <c:v>729300</c:v>
                </c:pt>
                <c:pt idx="3557">
                  <c:v>730600</c:v>
                </c:pt>
                <c:pt idx="3558">
                  <c:v>731900</c:v>
                </c:pt>
                <c:pt idx="3559">
                  <c:v>733200</c:v>
                </c:pt>
                <c:pt idx="3560">
                  <c:v>734500</c:v>
                </c:pt>
                <c:pt idx="3561">
                  <c:v>735800</c:v>
                </c:pt>
                <c:pt idx="3562">
                  <c:v>737100</c:v>
                </c:pt>
                <c:pt idx="3563">
                  <c:v>738400</c:v>
                </c:pt>
                <c:pt idx="3564">
                  <c:v>739700</c:v>
                </c:pt>
                <c:pt idx="3565">
                  <c:v>741000</c:v>
                </c:pt>
                <c:pt idx="3566">
                  <c:v>742300</c:v>
                </c:pt>
                <c:pt idx="3567">
                  <c:v>743600</c:v>
                </c:pt>
                <c:pt idx="3568">
                  <c:v>744900</c:v>
                </c:pt>
                <c:pt idx="3569">
                  <c:v>746200</c:v>
                </c:pt>
                <c:pt idx="3570">
                  <c:v>747500</c:v>
                </c:pt>
                <c:pt idx="3571">
                  <c:v>748800</c:v>
                </c:pt>
                <c:pt idx="3572">
                  <c:v>750100</c:v>
                </c:pt>
                <c:pt idx="3573">
                  <c:v>751400</c:v>
                </c:pt>
                <c:pt idx="3574">
                  <c:v>752700</c:v>
                </c:pt>
                <c:pt idx="3575">
                  <c:v>754000</c:v>
                </c:pt>
                <c:pt idx="3576">
                  <c:v>755300</c:v>
                </c:pt>
                <c:pt idx="3577">
                  <c:v>756600</c:v>
                </c:pt>
                <c:pt idx="3578">
                  <c:v>757900</c:v>
                </c:pt>
                <c:pt idx="3579">
                  <c:v>759200</c:v>
                </c:pt>
                <c:pt idx="3580">
                  <c:v>760500</c:v>
                </c:pt>
                <c:pt idx="3581">
                  <c:v>761800</c:v>
                </c:pt>
                <c:pt idx="3582">
                  <c:v>763100</c:v>
                </c:pt>
                <c:pt idx="3583">
                  <c:v>764400</c:v>
                </c:pt>
                <c:pt idx="3584">
                  <c:v>765700</c:v>
                </c:pt>
                <c:pt idx="3585">
                  <c:v>767000</c:v>
                </c:pt>
                <c:pt idx="3586">
                  <c:v>768300</c:v>
                </c:pt>
                <c:pt idx="3587">
                  <c:v>769600</c:v>
                </c:pt>
                <c:pt idx="3588">
                  <c:v>770900</c:v>
                </c:pt>
                <c:pt idx="3589">
                  <c:v>772200</c:v>
                </c:pt>
                <c:pt idx="3590">
                  <c:v>773500</c:v>
                </c:pt>
                <c:pt idx="3591">
                  <c:v>774800</c:v>
                </c:pt>
                <c:pt idx="3592">
                  <c:v>776100</c:v>
                </c:pt>
                <c:pt idx="3593">
                  <c:v>777400</c:v>
                </c:pt>
                <c:pt idx="3594">
                  <c:v>778700</c:v>
                </c:pt>
                <c:pt idx="3595">
                  <c:v>780000</c:v>
                </c:pt>
                <c:pt idx="3596">
                  <c:v>781300</c:v>
                </c:pt>
                <c:pt idx="3597">
                  <c:v>782600</c:v>
                </c:pt>
                <c:pt idx="3598">
                  <c:v>783900</c:v>
                </c:pt>
                <c:pt idx="3599">
                  <c:v>785200</c:v>
                </c:pt>
                <c:pt idx="3600">
                  <c:v>786500</c:v>
                </c:pt>
                <c:pt idx="3601">
                  <c:v>787800</c:v>
                </c:pt>
                <c:pt idx="3602">
                  <c:v>789100</c:v>
                </c:pt>
                <c:pt idx="3603">
                  <c:v>790400</c:v>
                </c:pt>
                <c:pt idx="3604">
                  <c:v>791700</c:v>
                </c:pt>
                <c:pt idx="3605">
                  <c:v>793000</c:v>
                </c:pt>
                <c:pt idx="3606">
                  <c:v>794300</c:v>
                </c:pt>
                <c:pt idx="3607">
                  <c:v>795600</c:v>
                </c:pt>
                <c:pt idx="3608">
                  <c:v>796900</c:v>
                </c:pt>
                <c:pt idx="3609">
                  <c:v>798200</c:v>
                </c:pt>
                <c:pt idx="3610">
                  <c:v>799500</c:v>
                </c:pt>
                <c:pt idx="3611">
                  <c:v>800800</c:v>
                </c:pt>
                <c:pt idx="3612">
                  <c:v>802100</c:v>
                </c:pt>
                <c:pt idx="3613">
                  <c:v>803400</c:v>
                </c:pt>
                <c:pt idx="3614">
                  <c:v>804700</c:v>
                </c:pt>
                <c:pt idx="3615">
                  <c:v>806000</c:v>
                </c:pt>
                <c:pt idx="3616">
                  <c:v>807300</c:v>
                </c:pt>
                <c:pt idx="3617">
                  <c:v>808600</c:v>
                </c:pt>
                <c:pt idx="3618">
                  <c:v>809900</c:v>
                </c:pt>
                <c:pt idx="3619">
                  <c:v>811200</c:v>
                </c:pt>
                <c:pt idx="3620">
                  <c:v>812500</c:v>
                </c:pt>
                <c:pt idx="3621">
                  <c:v>813800</c:v>
                </c:pt>
                <c:pt idx="3622">
                  <c:v>815100</c:v>
                </c:pt>
                <c:pt idx="3623">
                  <c:v>816400</c:v>
                </c:pt>
                <c:pt idx="3624">
                  <c:v>817700</c:v>
                </c:pt>
                <c:pt idx="3625">
                  <c:v>819000</c:v>
                </c:pt>
                <c:pt idx="3626">
                  <c:v>820300</c:v>
                </c:pt>
                <c:pt idx="3627">
                  <c:v>821600</c:v>
                </c:pt>
                <c:pt idx="3628">
                  <c:v>822900</c:v>
                </c:pt>
                <c:pt idx="3629">
                  <c:v>824200</c:v>
                </c:pt>
                <c:pt idx="3630">
                  <c:v>825500</c:v>
                </c:pt>
                <c:pt idx="3631">
                  <c:v>826800</c:v>
                </c:pt>
                <c:pt idx="3632">
                  <c:v>828100</c:v>
                </c:pt>
                <c:pt idx="3633">
                  <c:v>829400</c:v>
                </c:pt>
                <c:pt idx="3634">
                  <c:v>830700</c:v>
                </c:pt>
                <c:pt idx="3635">
                  <c:v>832000</c:v>
                </c:pt>
                <c:pt idx="3636">
                  <c:v>833300</c:v>
                </c:pt>
                <c:pt idx="3637">
                  <c:v>834600</c:v>
                </c:pt>
                <c:pt idx="3638">
                  <c:v>835900</c:v>
                </c:pt>
                <c:pt idx="3639">
                  <c:v>837200</c:v>
                </c:pt>
                <c:pt idx="3640">
                  <c:v>838500</c:v>
                </c:pt>
                <c:pt idx="3641">
                  <c:v>839800</c:v>
                </c:pt>
                <c:pt idx="3642">
                  <c:v>841100</c:v>
                </c:pt>
                <c:pt idx="3643">
                  <c:v>842400</c:v>
                </c:pt>
                <c:pt idx="3644">
                  <c:v>843700</c:v>
                </c:pt>
                <c:pt idx="3645">
                  <c:v>845000</c:v>
                </c:pt>
                <c:pt idx="3646">
                  <c:v>846300</c:v>
                </c:pt>
                <c:pt idx="3647">
                  <c:v>847600</c:v>
                </c:pt>
                <c:pt idx="3648">
                  <c:v>848900</c:v>
                </c:pt>
                <c:pt idx="3649">
                  <c:v>850200</c:v>
                </c:pt>
                <c:pt idx="3650">
                  <c:v>851500</c:v>
                </c:pt>
                <c:pt idx="3651">
                  <c:v>852800</c:v>
                </c:pt>
                <c:pt idx="3652">
                  <c:v>854100</c:v>
                </c:pt>
                <c:pt idx="3653">
                  <c:v>855400</c:v>
                </c:pt>
                <c:pt idx="3654">
                  <c:v>856700</c:v>
                </c:pt>
                <c:pt idx="3655">
                  <c:v>858000</c:v>
                </c:pt>
                <c:pt idx="3656">
                  <c:v>859300</c:v>
                </c:pt>
                <c:pt idx="3657">
                  <c:v>860600</c:v>
                </c:pt>
                <c:pt idx="3658">
                  <c:v>861900</c:v>
                </c:pt>
                <c:pt idx="3659">
                  <c:v>863200</c:v>
                </c:pt>
                <c:pt idx="3660">
                  <c:v>864500</c:v>
                </c:pt>
                <c:pt idx="3661">
                  <c:v>865800</c:v>
                </c:pt>
                <c:pt idx="3662">
                  <c:v>867100</c:v>
                </c:pt>
                <c:pt idx="3663">
                  <c:v>868400</c:v>
                </c:pt>
                <c:pt idx="3664">
                  <c:v>869700</c:v>
                </c:pt>
                <c:pt idx="3665">
                  <c:v>871000</c:v>
                </c:pt>
                <c:pt idx="3666">
                  <c:v>872300</c:v>
                </c:pt>
                <c:pt idx="3667">
                  <c:v>873600</c:v>
                </c:pt>
                <c:pt idx="3668">
                  <c:v>874900</c:v>
                </c:pt>
                <c:pt idx="3669">
                  <c:v>876200</c:v>
                </c:pt>
                <c:pt idx="3670">
                  <c:v>877500</c:v>
                </c:pt>
                <c:pt idx="3671">
                  <c:v>878800</c:v>
                </c:pt>
                <c:pt idx="3672">
                  <c:v>880100</c:v>
                </c:pt>
                <c:pt idx="3673">
                  <c:v>881400</c:v>
                </c:pt>
                <c:pt idx="3674">
                  <c:v>882700</c:v>
                </c:pt>
                <c:pt idx="3675">
                  <c:v>884000</c:v>
                </c:pt>
                <c:pt idx="3676">
                  <c:v>885300</c:v>
                </c:pt>
                <c:pt idx="3677">
                  <c:v>886600</c:v>
                </c:pt>
                <c:pt idx="3678">
                  <c:v>887900</c:v>
                </c:pt>
                <c:pt idx="3679">
                  <c:v>889200</c:v>
                </c:pt>
                <c:pt idx="3680">
                  <c:v>890500</c:v>
                </c:pt>
                <c:pt idx="3681">
                  <c:v>891800</c:v>
                </c:pt>
                <c:pt idx="3682">
                  <c:v>893100</c:v>
                </c:pt>
                <c:pt idx="3683">
                  <c:v>894400</c:v>
                </c:pt>
                <c:pt idx="3684">
                  <c:v>895700</c:v>
                </c:pt>
                <c:pt idx="3685">
                  <c:v>897000</c:v>
                </c:pt>
                <c:pt idx="3686">
                  <c:v>898300</c:v>
                </c:pt>
                <c:pt idx="3687">
                  <c:v>899600</c:v>
                </c:pt>
                <c:pt idx="3688">
                  <c:v>900900</c:v>
                </c:pt>
                <c:pt idx="3689">
                  <c:v>902200</c:v>
                </c:pt>
                <c:pt idx="3690">
                  <c:v>903500</c:v>
                </c:pt>
                <c:pt idx="3691">
                  <c:v>904800</c:v>
                </c:pt>
                <c:pt idx="3692">
                  <c:v>906100</c:v>
                </c:pt>
                <c:pt idx="3693">
                  <c:v>907400</c:v>
                </c:pt>
                <c:pt idx="3694">
                  <c:v>908700</c:v>
                </c:pt>
                <c:pt idx="3695">
                  <c:v>910000</c:v>
                </c:pt>
                <c:pt idx="3696">
                  <c:v>911300</c:v>
                </c:pt>
                <c:pt idx="3697">
                  <c:v>912600</c:v>
                </c:pt>
                <c:pt idx="3698">
                  <c:v>913900</c:v>
                </c:pt>
                <c:pt idx="3699">
                  <c:v>915200</c:v>
                </c:pt>
                <c:pt idx="3700">
                  <c:v>916500</c:v>
                </c:pt>
                <c:pt idx="3701">
                  <c:v>917800</c:v>
                </c:pt>
                <c:pt idx="3702">
                  <c:v>919100</c:v>
                </c:pt>
                <c:pt idx="3703">
                  <c:v>920400</c:v>
                </c:pt>
                <c:pt idx="3704">
                  <c:v>921700</c:v>
                </c:pt>
                <c:pt idx="3705">
                  <c:v>923000</c:v>
                </c:pt>
                <c:pt idx="3706">
                  <c:v>924300</c:v>
                </c:pt>
                <c:pt idx="3707">
                  <c:v>925600</c:v>
                </c:pt>
                <c:pt idx="3708">
                  <c:v>926900</c:v>
                </c:pt>
                <c:pt idx="3709">
                  <c:v>928200</c:v>
                </c:pt>
                <c:pt idx="3710">
                  <c:v>929500</c:v>
                </c:pt>
                <c:pt idx="3711">
                  <c:v>930800</c:v>
                </c:pt>
                <c:pt idx="3712">
                  <c:v>932100</c:v>
                </c:pt>
                <c:pt idx="3713">
                  <c:v>933400</c:v>
                </c:pt>
                <c:pt idx="3714">
                  <c:v>934700</c:v>
                </c:pt>
                <c:pt idx="3715">
                  <c:v>936000</c:v>
                </c:pt>
                <c:pt idx="3716">
                  <c:v>937300</c:v>
                </c:pt>
                <c:pt idx="3717">
                  <c:v>938600</c:v>
                </c:pt>
                <c:pt idx="3718">
                  <c:v>939900</c:v>
                </c:pt>
                <c:pt idx="3719">
                  <c:v>941200</c:v>
                </c:pt>
                <c:pt idx="3720">
                  <c:v>942500</c:v>
                </c:pt>
                <c:pt idx="3721">
                  <c:v>943800</c:v>
                </c:pt>
                <c:pt idx="3722">
                  <c:v>945100</c:v>
                </c:pt>
                <c:pt idx="3723">
                  <c:v>946400</c:v>
                </c:pt>
                <c:pt idx="3724">
                  <c:v>947700</c:v>
                </c:pt>
                <c:pt idx="3725">
                  <c:v>949000</c:v>
                </c:pt>
                <c:pt idx="3726">
                  <c:v>950300</c:v>
                </c:pt>
                <c:pt idx="3727">
                  <c:v>951600</c:v>
                </c:pt>
                <c:pt idx="3728">
                  <c:v>952900</c:v>
                </c:pt>
                <c:pt idx="3729">
                  <c:v>954200</c:v>
                </c:pt>
                <c:pt idx="3730">
                  <c:v>955500</c:v>
                </c:pt>
                <c:pt idx="3731">
                  <c:v>956800</c:v>
                </c:pt>
                <c:pt idx="3732">
                  <c:v>958100</c:v>
                </c:pt>
                <c:pt idx="3733">
                  <c:v>959400</c:v>
                </c:pt>
                <c:pt idx="3734">
                  <c:v>960700</c:v>
                </c:pt>
                <c:pt idx="3735">
                  <c:v>962000</c:v>
                </c:pt>
                <c:pt idx="3736">
                  <c:v>963300</c:v>
                </c:pt>
                <c:pt idx="3737">
                  <c:v>964600</c:v>
                </c:pt>
                <c:pt idx="3738">
                  <c:v>965900</c:v>
                </c:pt>
                <c:pt idx="3739">
                  <c:v>967200</c:v>
                </c:pt>
                <c:pt idx="3740">
                  <c:v>968500</c:v>
                </c:pt>
                <c:pt idx="3741">
                  <c:v>969800</c:v>
                </c:pt>
                <c:pt idx="3742">
                  <c:v>971100</c:v>
                </c:pt>
                <c:pt idx="3743">
                  <c:v>972400</c:v>
                </c:pt>
                <c:pt idx="3744">
                  <c:v>973700</c:v>
                </c:pt>
                <c:pt idx="3745">
                  <c:v>975000</c:v>
                </c:pt>
                <c:pt idx="3746">
                  <c:v>976300</c:v>
                </c:pt>
                <c:pt idx="3747">
                  <c:v>977600</c:v>
                </c:pt>
                <c:pt idx="3748">
                  <c:v>978900</c:v>
                </c:pt>
                <c:pt idx="3749">
                  <c:v>980200</c:v>
                </c:pt>
                <c:pt idx="3750">
                  <c:v>981500</c:v>
                </c:pt>
                <c:pt idx="3751">
                  <c:v>982800</c:v>
                </c:pt>
                <c:pt idx="3752">
                  <c:v>984100</c:v>
                </c:pt>
                <c:pt idx="3753">
                  <c:v>985400</c:v>
                </c:pt>
                <c:pt idx="3754">
                  <c:v>986700</c:v>
                </c:pt>
                <c:pt idx="3755">
                  <c:v>988000</c:v>
                </c:pt>
                <c:pt idx="3756">
                  <c:v>989300</c:v>
                </c:pt>
                <c:pt idx="3757">
                  <c:v>990600</c:v>
                </c:pt>
                <c:pt idx="3758">
                  <c:v>991900</c:v>
                </c:pt>
                <c:pt idx="3759">
                  <c:v>993200</c:v>
                </c:pt>
                <c:pt idx="3760">
                  <c:v>994500</c:v>
                </c:pt>
                <c:pt idx="3761">
                  <c:v>995800</c:v>
                </c:pt>
                <c:pt idx="3762">
                  <c:v>997100</c:v>
                </c:pt>
                <c:pt idx="3763">
                  <c:v>998400</c:v>
                </c:pt>
                <c:pt idx="3764">
                  <c:v>999700</c:v>
                </c:pt>
                <c:pt idx="3765">
                  <c:v>1001000</c:v>
                </c:pt>
                <c:pt idx="3766">
                  <c:v>1002300</c:v>
                </c:pt>
                <c:pt idx="3767">
                  <c:v>1003600</c:v>
                </c:pt>
                <c:pt idx="3768">
                  <c:v>1004900</c:v>
                </c:pt>
                <c:pt idx="3769">
                  <c:v>1006200</c:v>
                </c:pt>
                <c:pt idx="3770">
                  <c:v>1007500</c:v>
                </c:pt>
                <c:pt idx="3771">
                  <c:v>1008800</c:v>
                </c:pt>
                <c:pt idx="3772">
                  <c:v>1010100</c:v>
                </c:pt>
                <c:pt idx="3773">
                  <c:v>1011400</c:v>
                </c:pt>
                <c:pt idx="3774">
                  <c:v>1012700</c:v>
                </c:pt>
                <c:pt idx="3775">
                  <c:v>1014000</c:v>
                </c:pt>
                <c:pt idx="3776">
                  <c:v>1015300</c:v>
                </c:pt>
                <c:pt idx="3777">
                  <c:v>1016600</c:v>
                </c:pt>
                <c:pt idx="3778">
                  <c:v>1017900</c:v>
                </c:pt>
                <c:pt idx="3779">
                  <c:v>1019200</c:v>
                </c:pt>
                <c:pt idx="3780">
                  <c:v>1020500</c:v>
                </c:pt>
                <c:pt idx="3781">
                  <c:v>1021800</c:v>
                </c:pt>
                <c:pt idx="3782">
                  <c:v>1023100</c:v>
                </c:pt>
                <c:pt idx="3783">
                  <c:v>1024400</c:v>
                </c:pt>
                <c:pt idx="3784">
                  <c:v>1025700</c:v>
                </c:pt>
                <c:pt idx="3785">
                  <c:v>1027000</c:v>
                </c:pt>
                <c:pt idx="3786">
                  <c:v>1028300</c:v>
                </c:pt>
                <c:pt idx="3787">
                  <c:v>1029600</c:v>
                </c:pt>
                <c:pt idx="3788">
                  <c:v>1030900</c:v>
                </c:pt>
                <c:pt idx="3789">
                  <c:v>1032200</c:v>
                </c:pt>
                <c:pt idx="3790">
                  <c:v>1033500</c:v>
                </c:pt>
                <c:pt idx="3791">
                  <c:v>1034800</c:v>
                </c:pt>
                <c:pt idx="3792">
                  <c:v>1036100</c:v>
                </c:pt>
                <c:pt idx="3793">
                  <c:v>1037400</c:v>
                </c:pt>
                <c:pt idx="3794">
                  <c:v>1038700</c:v>
                </c:pt>
                <c:pt idx="3795">
                  <c:v>1040000</c:v>
                </c:pt>
                <c:pt idx="3796">
                  <c:v>1041300</c:v>
                </c:pt>
                <c:pt idx="3797">
                  <c:v>1042600</c:v>
                </c:pt>
                <c:pt idx="3798">
                  <c:v>1043900</c:v>
                </c:pt>
                <c:pt idx="3799">
                  <c:v>1045200</c:v>
                </c:pt>
                <c:pt idx="3800">
                  <c:v>1046500</c:v>
                </c:pt>
                <c:pt idx="3801">
                  <c:v>1047800</c:v>
                </c:pt>
                <c:pt idx="3802">
                  <c:v>1049100</c:v>
                </c:pt>
                <c:pt idx="3803">
                  <c:v>1050400</c:v>
                </c:pt>
                <c:pt idx="3804">
                  <c:v>1051700</c:v>
                </c:pt>
                <c:pt idx="3805">
                  <c:v>1053000</c:v>
                </c:pt>
                <c:pt idx="3806">
                  <c:v>1054300</c:v>
                </c:pt>
                <c:pt idx="3807">
                  <c:v>1055600</c:v>
                </c:pt>
                <c:pt idx="3808">
                  <c:v>1056900</c:v>
                </c:pt>
                <c:pt idx="3809">
                  <c:v>1058200</c:v>
                </c:pt>
                <c:pt idx="3810">
                  <c:v>1059500</c:v>
                </c:pt>
                <c:pt idx="3811">
                  <c:v>1060800</c:v>
                </c:pt>
                <c:pt idx="3812">
                  <c:v>1062100</c:v>
                </c:pt>
                <c:pt idx="3813">
                  <c:v>1063400</c:v>
                </c:pt>
                <c:pt idx="3814">
                  <c:v>1064700</c:v>
                </c:pt>
                <c:pt idx="3815">
                  <c:v>1066000</c:v>
                </c:pt>
                <c:pt idx="3816">
                  <c:v>1067300</c:v>
                </c:pt>
                <c:pt idx="3817">
                  <c:v>1068600</c:v>
                </c:pt>
                <c:pt idx="3818">
                  <c:v>1069900</c:v>
                </c:pt>
                <c:pt idx="3819">
                  <c:v>1071200</c:v>
                </c:pt>
                <c:pt idx="3820">
                  <c:v>1072500</c:v>
                </c:pt>
                <c:pt idx="3821">
                  <c:v>1073800</c:v>
                </c:pt>
                <c:pt idx="3822">
                  <c:v>1075100</c:v>
                </c:pt>
                <c:pt idx="3823">
                  <c:v>1076400</c:v>
                </c:pt>
                <c:pt idx="3824">
                  <c:v>1077700</c:v>
                </c:pt>
                <c:pt idx="3825">
                  <c:v>1079000</c:v>
                </c:pt>
                <c:pt idx="3826">
                  <c:v>1080300</c:v>
                </c:pt>
                <c:pt idx="3827">
                  <c:v>1081600</c:v>
                </c:pt>
                <c:pt idx="3828">
                  <c:v>1082900</c:v>
                </c:pt>
                <c:pt idx="3829">
                  <c:v>1084200</c:v>
                </c:pt>
                <c:pt idx="3830">
                  <c:v>1085500</c:v>
                </c:pt>
                <c:pt idx="3831">
                  <c:v>1086800</c:v>
                </c:pt>
                <c:pt idx="3832">
                  <c:v>1088100</c:v>
                </c:pt>
                <c:pt idx="3833">
                  <c:v>1089400</c:v>
                </c:pt>
                <c:pt idx="3834">
                  <c:v>1090700</c:v>
                </c:pt>
                <c:pt idx="3835">
                  <c:v>1092000</c:v>
                </c:pt>
                <c:pt idx="3836">
                  <c:v>1093300</c:v>
                </c:pt>
                <c:pt idx="3837">
                  <c:v>1094600</c:v>
                </c:pt>
                <c:pt idx="3838">
                  <c:v>1095900</c:v>
                </c:pt>
                <c:pt idx="3839">
                  <c:v>1097200</c:v>
                </c:pt>
                <c:pt idx="3840">
                  <c:v>1098500</c:v>
                </c:pt>
                <c:pt idx="3841">
                  <c:v>1099800</c:v>
                </c:pt>
                <c:pt idx="3842">
                  <c:v>1101100</c:v>
                </c:pt>
                <c:pt idx="3843">
                  <c:v>1102400</c:v>
                </c:pt>
                <c:pt idx="3844">
                  <c:v>1103700</c:v>
                </c:pt>
                <c:pt idx="3845">
                  <c:v>1105000</c:v>
                </c:pt>
                <c:pt idx="3846">
                  <c:v>1106300</c:v>
                </c:pt>
                <c:pt idx="3847">
                  <c:v>1107600</c:v>
                </c:pt>
                <c:pt idx="3848">
                  <c:v>1108900</c:v>
                </c:pt>
                <c:pt idx="3849">
                  <c:v>1110200</c:v>
                </c:pt>
                <c:pt idx="3850">
                  <c:v>1111500</c:v>
                </c:pt>
                <c:pt idx="3851">
                  <c:v>1112800</c:v>
                </c:pt>
                <c:pt idx="3852">
                  <c:v>1114100</c:v>
                </c:pt>
                <c:pt idx="3853">
                  <c:v>1115400</c:v>
                </c:pt>
                <c:pt idx="3854">
                  <c:v>1116700</c:v>
                </c:pt>
                <c:pt idx="3855">
                  <c:v>1118000</c:v>
                </c:pt>
                <c:pt idx="3856">
                  <c:v>1119300</c:v>
                </c:pt>
                <c:pt idx="3857">
                  <c:v>1120600</c:v>
                </c:pt>
                <c:pt idx="3858">
                  <c:v>1121900</c:v>
                </c:pt>
                <c:pt idx="3859">
                  <c:v>1123200</c:v>
                </c:pt>
                <c:pt idx="3860">
                  <c:v>1124500</c:v>
                </c:pt>
                <c:pt idx="3861">
                  <c:v>1125800</c:v>
                </c:pt>
                <c:pt idx="3862">
                  <c:v>1127100</c:v>
                </c:pt>
                <c:pt idx="3863">
                  <c:v>1128400</c:v>
                </c:pt>
                <c:pt idx="3864">
                  <c:v>1129700</c:v>
                </c:pt>
                <c:pt idx="3865">
                  <c:v>1131000</c:v>
                </c:pt>
                <c:pt idx="3866">
                  <c:v>1132300</c:v>
                </c:pt>
                <c:pt idx="3867">
                  <c:v>1133600</c:v>
                </c:pt>
                <c:pt idx="3868">
                  <c:v>1134900</c:v>
                </c:pt>
                <c:pt idx="3869">
                  <c:v>1136200</c:v>
                </c:pt>
                <c:pt idx="3870">
                  <c:v>1137500</c:v>
                </c:pt>
                <c:pt idx="3871">
                  <c:v>1138800</c:v>
                </c:pt>
                <c:pt idx="3872">
                  <c:v>1400000</c:v>
                </c:pt>
                <c:pt idx="3873">
                  <c:v>1410000</c:v>
                </c:pt>
                <c:pt idx="3874">
                  <c:v>1420000</c:v>
                </c:pt>
                <c:pt idx="3875">
                  <c:v>1430000</c:v>
                </c:pt>
                <c:pt idx="3876">
                  <c:v>1440000</c:v>
                </c:pt>
                <c:pt idx="3877">
                  <c:v>1450000</c:v>
                </c:pt>
                <c:pt idx="3878">
                  <c:v>1460000</c:v>
                </c:pt>
                <c:pt idx="3879">
                  <c:v>1470000</c:v>
                </c:pt>
                <c:pt idx="3880">
                  <c:v>1480000</c:v>
                </c:pt>
                <c:pt idx="3881">
                  <c:v>1490000</c:v>
                </c:pt>
                <c:pt idx="3882">
                  <c:v>1500000</c:v>
                </c:pt>
                <c:pt idx="3883">
                  <c:v>1510000</c:v>
                </c:pt>
                <c:pt idx="3884">
                  <c:v>1520000</c:v>
                </c:pt>
                <c:pt idx="3885">
                  <c:v>1530000</c:v>
                </c:pt>
                <c:pt idx="3886">
                  <c:v>1540000</c:v>
                </c:pt>
                <c:pt idx="3887">
                  <c:v>1550000</c:v>
                </c:pt>
                <c:pt idx="3888">
                  <c:v>1560000</c:v>
                </c:pt>
                <c:pt idx="3889">
                  <c:v>1570000</c:v>
                </c:pt>
                <c:pt idx="3890">
                  <c:v>1580000</c:v>
                </c:pt>
                <c:pt idx="3891">
                  <c:v>1590000</c:v>
                </c:pt>
                <c:pt idx="3892">
                  <c:v>1600000</c:v>
                </c:pt>
                <c:pt idx="3893">
                  <c:v>1610000</c:v>
                </c:pt>
                <c:pt idx="3894">
                  <c:v>1620000</c:v>
                </c:pt>
                <c:pt idx="3895">
                  <c:v>1630000</c:v>
                </c:pt>
                <c:pt idx="3896">
                  <c:v>1640000</c:v>
                </c:pt>
                <c:pt idx="3897">
                  <c:v>1650000</c:v>
                </c:pt>
                <c:pt idx="3898">
                  <c:v>1660000</c:v>
                </c:pt>
                <c:pt idx="3899">
                  <c:v>1670000</c:v>
                </c:pt>
                <c:pt idx="3900">
                  <c:v>1680000</c:v>
                </c:pt>
                <c:pt idx="3901">
                  <c:v>1690000</c:v>
                </c:pt>
                <c:pt idx="3902">
                  <c:v>1700000</c:v>
                </c:pt>
                <c:pt idx="3903">
                  <c:v>1710000</c:v>
                </c:pt>
                <c:pt idx="3904">
                  <c:v>1720000</c:v>
                </c:pt>
                <c:pt idx="3905">
                  <c:v>1730000</c:v>
                </c:pt>
                <c:pt idx="3906">
                  <c:v>1740000</c:v>
                </c:pt>
                <c:pt idx="3907">
                  <c:v>1750000</c:v>
                </c:pt>
                <c:pt idx="3908">
                  <c:v>1760000</c:v>
                </c:pt>
                <c:pt idx="3909">
                  <c:v>1770000</c:v>
                </c:pt>
                <c:pt idx="3910">
                  <c:v>1780000</c:v>
                </c:pt>
                <c:pt idx="3911">
                  <c:v>1790000</c:v>
                </c:pt>
                <c:pt idx="3912">
                  <c:v>1800000</c:v>
                </c:pt>
                <c:pt idx="3913">
                  <c:v>1810000</c:v>
                </c:pt>
                <c:pt idx="3914">
                  <c:v>1820000</c:v>
                </c:pt>
                <c:pt idx="3915">
                  <c:v>1830000</c:v>
                </c:pt>
                <c:pt idx="3916">
                  <c:v>1840000</c:v>
                </c:pt>
                <c:pt idx="3917">
                  <c:v>1850000</c:v>
                </c:pt>
                <c:pt idx="3918">
                  <c:v>1860000</c:v>
                </c:pt>
                <c:pt idx="3919">
                  <c:v>1870000</c:v>
                </c:pt>
                <c:pt idx="3920">
                  <c:v>1880000</c:v>
                </c:pt>
                <c:pt idx="3921">
                  <c:v>1890000</c:v>
                </c:pt>
                <c:pt idx="3922">
                  <c:v>1900000</c:v>
                </c:pt>
                <c:pt idx="3923">
                  <c:v>1910000</c:v>
                </c:pt>
                <c:pt idx="3924">
                  <c:v>1920000</c:v>
                </c:pt>
                <c:pt idx="3925">
                  <c:v>1930000</c:v>
                </c:pt>
                <c:pt idx="3926">
                  <c:v>1940000</c:v>
                </c:pt>
                <c:pt idx="3927">
                  <c:v>1950000</c:v>
                </c:pt>
                <c:pt idx="3928">
                  <c:v>1960000</c:v>
                </c:pt>
                <c:pt idx="3929">
                  <c:v>1970000</c:v>
                </c:pt>
                <c:pt idx="3930">
                  <c:v>1980000</c:v>
                </c:pt>
                <c:pt idx="3931">
                  <c:v>1990000</c:v>
                </c:pt>
                <c:pt idx="3932">
                  <c:v>2000000</c:v>
                </c:pt>
                <c:pt idx="3933">
                  <c:v>2010000</c:v>
                </c:pt>
                <c:pt idx="3934">
                  <c:v>2020000</c:v>
                </c:pt>
                <c:pt idx="3935">
                  <c:v>2030000</c:v>
                </c:pt>
                <c:pt idx="3936">
                  <c:v>2040000</c:v>
                </c:pt>
                <c:pt idx="3937">
                  <c:v>2050000</c:v>
                </c:pt>
                <c:pt idx="3938">
                  <c:v>2060000</c:v>
                </c:pt>
                <c:pt idx="3939">
                  <c:v>2070000</c:v>
                </c:pt>
                <c:pt idx="3940">
                  <c:v>2080000</c:v>
                </c:pt>
                <c:pt idx="3941">
                  <c:v>2090000</c:v>
                </c:pt>
                <c:pt idx="3942">
                  <c:v>2100000</c:v>
                </c:pt>
                <c:pt idx="3943">
                  <c:v>2110000</c:v>
                </c:pt>
                <c:pt idx="3944">
                  <c:v>2120000</c:v>
                </c:pt>
                <c:pt idx="3945">
                  <c:v>2130000</c:v>
                </c:pt>
                <c:pt idx="3946">
                  <c:v>2140000</c:v>
                </c:pt>
                <c:pt idx="3947">
                  <c:v>2150000</c:v>
                </c:pt>
                <c:pt idx="3948">
                  <c:v>2160000</c:v>
                </c:pt>
                <c:pt idx="3949">
                  <c:v>2170000</c:v>
                </c:pt>
                <c:pt idx="3950">
                  <c:v>2180000</c:v>
                </c:pt>
                <c:pt idx="3951">
                  <c:v>2190000</c:v>
                </c:pt>
                <c:pt idx="3952">
                  <c:v>2200000</c:v>
                </c:pt>
                <c:pt idx="3953">
                  <c:v>2210000</c:v>
                </c:pt>
                <c:pt idx="3954">
                  <c:v>2220000</c:v>
                </c:pt>
                <c:pt idx="3955">
                  <c:v>2230000</c:v>
                </c:pt>
                <c:pt idx="3956">
                  <c:v>2240000</c:v>
                </c:pt>
                <c:pt idx="3957">
                  <c:v>2250000</c:v>
                </c:pt>
                <c:pt idx="3958">
                  <c:v>2260000</c:v>
                </c:pt>
                <c:pt idx="3959">
                  <c:v>2270000</c:v>
                </c:pt>
                <c:pt idx="3960">
                  <c:v>2280000</c:v>
                </c:pt>
                <c:pt idx="3961">
                  <c:v>2290000</c:v>
                </c:pt>
                <c:pt idx="3962">
                  <c:v>2300000</c:v>
                </c:pt>
                <c:pt idx="3963">
                  <c:v>2310000</c:v>
                </c:pt>
                <c:pt idx="3964">
                  <c:v>2320000</c:v>
                </c:pt>
                <c:pt idx="3965">
                  <c:v>2330000</c:v>
                </c:pt>
                <c:pt idx="3966">
                  <c:v>2340000</c:v>
                </c:pt>
                <c:pt idx="3967">
                  <c:v>2350000</c:v>
                </c:pt>
                <c:pt idx="3968">
                  <c:v>2360000</c:v>
                </c:pt>
                <c:pt idx="3969">
                  <c:v>2370000</c:v>
                </c:pt>
                <c:pt idx="3970">
                  <c:v>2380000</c:v>
                </c:pt>
                <c:pt idx="3971">
                  <c:v>2390000</c:v>
                </c:pt>
                <c:pt idx="3972">
                  <c:v>2400000</c:v>
                </c:pt>
                <c:pt idx="3973">
                  <c:v>2410000</c:v>
                </c:pt>
                <c:pt idx="3974">
                  <c:v>2420000</c:v>
                </c:pt>
                <c:pt idx="3975">
                  <c:v>2430000</c:v>
                </c:pt>
                <c:pt idx="3976">
                  <c:v>2440000</c:v>
                </c:pt>
                <c:pt idx="3977">
                  <c:v>2450000</c:v>
                </c:pt>
                <c:pt idx="3978">
                  <c:v>2460000</c:v>
                </c:pt>
                <c:pt idx="3979">
                  <c:v>2470000</c:v>
                </c:pt>
                <c:pt idx="3980">
                  <c:v>2480000</c:v>
                </c:pt>
                <c:pt idx="3981">
                  <c:v>2490000</c:v>
                </c:pt>
                <c:pt idx="3982">
                  <c:v>2500000</c:v>
                </c:pt>
                <c:pt idx="3983">
                  <c:v>2510000</c:v>
                </c:pt>
                <c:pt idx="3984">
                  <c:v>2520000</c:v>
                </c:pt>
                <c:pt idx="3985">
                  <c:v>2530000</c:v>
                </c:pt>
                <c:pt idx="3986">
                  <c:v>2540000</c:v>
                </c:pt>
                <c:pt idx="3987">
                  <c:v>2550000</c:v>
                </c:pt>
                <c:pt idx="3988">
                  <c:v>2560000</c:v>
                </c:pt>
                <c:pt idx="3989">
                  <c:v>2570000</c:v>
                </c:pt>
                <c:pt idx="3990">
                  <c:v>2580000</c:v>
                </c:pt>
                <c:pt idx="3991">
                  <c:v>2590000</c:v>
                </c:pt>
                <c:pt idx="3992">
                  <c:v>2600000</c:v>
                </c:pt>
                <c:pt idx="3993">
                  <c:v>2610000</c:v>
                </c:pt>
                <c:pt idx="3994">
                  <c:v>2620000</c:v>
                </c:pt>
                <c:pt idx="3995">
                  <c:v>2630000</c:v>
                </c:pt>
                <c:pt idx="3996">
                  <c:v>2640000</c:v>
                </c:pt>
                <c:pt idx="3997">
                  <c:v>2650000</c:v>
                </c:pt>
                <c:pt idx="3998">
                  <c:v>2660000</c:v>
                </c:pt>
                <c:pt idx="3999">
                  <c:v>2670000</c:v>
                </c:pt>
                <c:pt idx="4000">
                  <c:v>2680000</c:v>
                </c:pt>
                <c:pt idx="4001">
                  <c:v>2690000</c:v>
                </c:pt>
                <c:pt idx="4002">
                  <c:v>2700000</c:v>
                </c:pt>
                <c:pt idx="4003">
                  <c:v>2710000</c:v>
                </c:pt>
                <c:pt idx="4004">
                  <c:v>2720000</c:v>
                </c:pt>
                <c:pt idx="4005">
                  <c:v>2730000</c:v>
                </c:pt>
                <c:pt idx="4006">
                  <c:v>2740000</c:v>
                </c:pt>
                <c:pt idx="4007">
                  <c:v>2750000</c:v>
                </c:pt>
                <c:pt idx="4008">
                  <c:v>2760000</c:v>
                </c:pt>
                <c:pt idx="4009">
                  <c:v>2770000</c:v>
                </c:pt>
                <c:pt idx="4010">
                  <c:v>2780000</c:v>
                </c:pt>
                <c:pt idx="4011">
                  <c:v>2790000</c:v>
                </c:pt>
                <c:pt idx="4012">
                  <c:v>2800000</c:v>
                </c:pt>
                <c:pt idx="4013">
                  <c:v>2810000</c:v>
                </c:pt>
                <c:pt idx="4014">
                  <c:v>2820000</c:v>
                </c:pt>
                <c:pt idx="4015">
                  <c:v>2830000</c:v>
                </c:pt>
                <c:pt idx="4016">
                  <c:v>2840000</c:v>
                </c:pt>
                <c:pt idx="4017">
                  <c:v>2850000</c:v>
                </c:pt>
                <c:pt idx="4018">
                  <c:v>2860000</c:v>
                </c:pt>
                <c:pt idx="4019">
                  <c:v>2870000</c:v>
                </c:pt>
                <c:pt idx="4020">
                  <c:v>2880000</c:v>
                </c:pt>
                <c:pt idx="4021">
                  <c:v>2890000</c:v>
                </c:pt>
                <c:pt idx="4022">
                  <c:v>2900000</c:v>
                </c:pt>
                <c:pt idx="4023">
                  <c:v>2910000</c:v>
                </c:pt>
                <c:pt idx="4024">
                  <c:v>2920000</c:v>
                </c:pt>
                <c:pt idx="4025">
                  <c:v>2930000</c:v>
                </c:pt>
                <c:pt idx="4026">
                  <c:v>2940000</c:v>
                </c:pt>
                <c:pt idx="4027">
                  <c:v>2950000</c:v>
                </c:pt>
                <c:pt idx="4028">
                  <c:v>2960000</c:v>
                </c:pt>
                <c:pt idx="4029">
                  <c:v>2970000</c:v>
                </c:pt>
                <c:pt idx="4030">
                  <c:v>2980000</c:v>
                </c:pt>
                <c:pt idx="4031">
                  <c:v>2990000</c:v>
                </c:pt>
                <c:pt idx="4032">
                  <c:v>3000000</c:v>
                </c:pt>
                <c:pt idx="4033">
                  <c:v>3010000</c:v>
                </c:pt>
                <c:pt idx="4034">
                  <c:v>3020000</c:v>
                </c:pt>
                <c:pt idx="4035">
                  <c:v>3030000</c:v>
                </c:pt>
                <c:pt idx="4036">
                  <c:v>3040000</c:v>
                </c:pt>
                <c:pt idx="4037">
                  <c:v>3050000</c:v>
                </c:pt>
                <c:pt idx="4038">
                  <c:v>3060000</c:v>
                </c:pt>
                <c:pt idx="4039">
                  <c:v>3070000</c:v>
                </c:pt>
                <c:pt idx="4040">
                  <c:v>3080000</c:v>
                </c:pt>
                <c:pt idx="4041">
                  <c:v>3090000</c:v>
                </c:pt>
                <c:pt idx="4042">
                  <c:v>3100000</c:v>
                </c:pt>
                <c:pt idx="4043">
                  <c:v>3110000</c:v>
                </c:pt>
                <c:pt idx="4044">
                  <c:v>3120000</c:v>
                </c:pt>
                <c:pt idx="4045">
                  <c:v>3130000</c:v>
                </c:pt>
                <c:pt idx="4046">
                  <c:v>3140000</c:v>
                </c:pt>
                <c:pt idx="4047">
                  <c:v>3150000</c:v>
                </c:pt>
                <c:pt idx="4048">
                  <c:v>3160000</c:v>
                </c:pt>
                <c:pt idx="4049">
                  <c:v>3170000</c:v>
                </c:pt>
                <c:pt idx="4050">
                  <c:v>3180000</c:v>
                </c:pt>
                <c:pt idx="4051">
                  <c:v>3190000</c:v>
                </c:pt>
                <c:pt idx="4052">
                  <c:v>3200000</c:v>
                </c:pt>
                <c:pt idx="4053">
                  <c:v>3210000</c:v>
                </c:pt>
                <c:pt idx="4054">
                  <c:v>3220000</c:v>
                </c:pt>
                <c:pt idx="4055">
                  <c:v>3230000</c:v>
                </c:pt>
                <c:pt idx="4056">
                  <c:v>3240000</c:v>
                </c:pt>
                <c:pt idx="4057">
                  <c:v>3250000</c:v>
                </c:pt>
                <c:pt idx="4058">
                  <c:v>3260000</c:v>
                </c:pt>
                <c:pt idx="4059">
                  <c:v>3270000</c:v>
                </c:pt>
                <c:pt idx="4060">
                  <c:v>3280000</c:v>
                </c:pt>
                <c:pt idx="4061">
                  <c:v>3290000</c:v>
                </c:pt>
                <c:pt idx="4062">
                  <c:v>3300000</c:v>
                </c:pt>
                <c:pt idx="4063">
                  <c:v>3310000</c:v>
                </c:pt>
                <c:pt idx="4064">
                  <c:v>3320000</c:v>
                </c:pt>
                <c:pt idx="4065">
                  <c:v>3330000</c:v>
                </c:pt>
                <c:pt idx="4066">
                  <c:v>3340000</c:v>
                </c:pt>
                <c:pt idx="4067">
                  <c:v>3350000</c:v>
                </c:pt>
                <c:pt idx="4068">
                  <c:v>3360000</c:v>
                </c:pt>
                <c:pt idx="4069">
                  <c:v>3370000</c:v>
                </c:pt>
                <c:pt idx="4070">
                  <c:v>3380000</c:v>
                </c:pt>
                <c:pt idx="4071">
                  <c:v>3390000</c:v>
                </c:pt>
                <c:pt idx="4072">
                  <c:v>3400000</c:v>
                </c:pt>
                <c:pt idx="4073">
                  <c:v>3410000</c:v>
                </c:pt>
                <c:pt idx="4074">
                  <c:v>3420000</c:v>
                </c:pt>
                <c:pt idx="4075">
                  <c:v>3430000</c:v>
                </c:pt>
                <c:pt idx="4076">
                  <c:v>3440000</c:v>
                </c:pt>
                <c:pt idx="4077">
                  <c:v>3450000</c:v>
                </c:pt>
                <c:pt idx="4078">
                  <c:v>3460000</c:v>
                </c:pt>
                <c:pt idx="4079">
                  <c:v>3470000</c:v>
                </c:pt>
                <c:pt idx="4080">
                  <c:v>3480000</c:v>
                </c:pt>
                <c:pt idx="4081">
                  <c:v>3490000</c:v>
                </c:pt>
                <c:pt idx="4082">
                  <c:v>3500000</c:v>
                </c:pt>
                <c:pt idx="4083">
                  <c:v>3510000</c:v>
                </c:pt>
                <c:pt idx="4084">
                  <c:v>3520000</c:v>
                </c:pt>
                <c:pt idx="4085">
                  <c:v>3530000</c:v>
                </c:pt>
                <c:pt idx="4086">
                  <c:v>3540000</c:v>
                </c:pt>
                <c:pt idx="4087">
                  <c:v>3550000</c:v>
                </c:pt>
                <c:pt idx="4088">
                  <c:v>3560000</c:v>
                </c:pt>
                <c:pt idx="4089">
                  <c:v>3570000</c:v>
                </c:pt>
                <c:pt idx="4090">
                  <c:v>3580000</c:v>
                </c:pt>
                <c:pt idx="4091">
                  <c:v>3590000</c:v>
                </c:pt>
                <c:pt idx="4092">
                  <c:v>3600000</c:v>
                </c:pt>
                <c:pt idx="4093">
                  <c:v>3610000</c:v>
                </c:pt>
                <c:pt idx="4094">
                  <c:v>3620000</c:v>
                </c:pt>
                <c:pt idx="4095">
                  <c:v>3630000</c:v>
                </c:pt>
                <c:pt idx="4096">
                  <c:v>3640000</c:v>
                </c:pt>
                <c:pt idx="4097">
                  <c:v>3650000</c:v>
                </c:pt>
                <c:pt idx="4098">
                  <c:v>3660000</c:v>
                </c:pt>
                <c:pt idx="4099">
                  <c:v>3670000</c:v>
                </c:pt>
                <c:pt idx="4100">
                  <c:v>3680000</c:v>
                </c:pt>
                <c:pt idx="4101">
                  <c:v>3690000</c:v>
                </c:pt>
                <c:pt idx="4102">
                  <c:v>3700000</c:v>
                </c:pt>
                <c:pt idx="4103">
                  <c:v>3710000</c:v>
                </c:pt>
                <c:pt idx="4104">
                  <c:v>3720000</c:v>
                </c:pt>
                <c:pt idx="4105">
                  <c:v>3730000</c:v>
                </c:pt>
                <c:pt idx="4106">
                  <c:v>3740000</c:v>
                </c:pt>
                <c:pt idx="4107">
                  <c:v>3750000</c:v>
                </c:pt>
                <c:pt idx="4108">
                  <c:v>3760000</c:v>
                </c:pt>
                <c:pt idx="4109">
                  <c:v>3770000</c:v>
                </c:pt>
                <c:pt idx="4110">
                  <c:v>3780000</c:v>
                </c:pt>
                <c:pt idx="4111">
                  <c:v>3790000</c:v>
                </c:pt>
                <c:pt idx="4112">
                  <c:v>3800000</c:v>
                </c:pt>
                <c:pt idx="4113">
                  <c:v>3810000</c:v>
                </c:pt>
                <c:pt idx="4114">
                  <c:v>3820000</c:v>
                </c:pt>
                <c:pt idx="4115">
                  <c:v>3830000</c:v>
                </c:pt>
                <c:pt idx="4116">
                  <c:v>3840000</c:v>
                </c:pt>
                <c:pt idx="4117">
                  <c:v>3850000</c:v>
                </c:pt>
                <c:pt idx="4118">
                  <c:v>3860000</c:v>
                </c:pt>
                <c:pt idx="4119">
                  <c:v>3870000</c:v>
                </c:pt>
                <c:pt idx="4120">
                  <c:v>3880000</c:v>
                </c:pt>
                <c:pt idx="4121">
                  <c:v>3890000</c:v>
                </c:pt>
                <c:pt idx="4122">
                  <c:v>3900000</c:v>
                </c:pt>
                <c:pt idx="4123">
                  <c:v>3910000</c:v>
                </c:pt>
                <c:pt idx="4124">
                  <c:v>3920000</c:v>
                </c:pt>
                <c:pt idx="4125">
                  <c:v>3930000</c:v>
                </c:pt>
                <c:pt idx="4126">
                  <c:v>3940000</c:v>
                </c:pt>
                <c:pt idx="4127">
                  <c:v>3950000</c:v>
                </c:pt>
                <c:pt idx="4128">
                  <c:v>3960000</c:v>
                </c:pt>
                <c:pt idx="4129">
                  <c:v>3970000</c:v>
                </c:pt>
                <c:pt idx="4130">
                  <c:v>3980000</c:v>
                </c:pt>
                <c:pt idx="4131">
                  <c:v>3990000</c:v>
                </c:pt>
                <c:pt idx="4132">
                  <c:v>4000000</c:v>
                </c:pt>
                <c:pt idx="4133">
                  <c:v>4010000</c:v>
                </c:pt>
                <c:pt idx="4134">
                  <c:v>4020000</c:v>
                </c:pt>
                <c:pt idx="4135">
                  <c:v>4030000</c:v>
                </c:pt>
                <c:pt idx="4136">
                  <c:v>4040000</c:v>
                </c:pt>
                <c:pt idx="4137">
                  <c:v>4050000</c:v>
                </c:pt>
                <c:pt idx="4138">
                  <c:v>4060000</c:v>
                </c:pt>
                <c:pt idx="4139">
                  <c:v>4070000</c:v>
                </c:pt>
                <c:pt idx="4140">
                  <c:v>4080000</c:v>
                </c:pt>
                <c:pt idx="4141">
                  <c:v>4090000</c:v>
                </c:pt>
                <c:pt idx="4142">
                  <c:v>4100000</c:v>
                </c:pt>
                <c:pt idx="4143">
                  <c:v>4110000</c:v>
                </c:pt>
                <c:pt idx="4144">
                  <c:v>4120000</c:v>
                </c:pt>
                <c:pt idx="4145">
                  <c:v>4130000</c:v>
                </c:pt>
                <c:pt idx="4146">
                  <c:v>4140000</c:v>
                </c:pt>
                <c:pt idx="4147">
                  <c:v>4150000</c:v>
                </c:pt>
                <c:pt idx="4148">
                  <c:v>4160000</c:v>
                </c:pt>
                <c:pt idx="4149">
                  <c:v>4170000</c:v>
                </c:pt>
                <c:pt idx="4150">
                  <c:v>4180000</c:v>
                </c:pt>
                <c:pt idx="4151">
                  <c:v>4190000</c:v>
                </c:pt>
                <c:pt idx="4152">
                  <c:v>4200000</c:v>
                </c:pt>
                <c:pt idx="4153">
                  <c:v>4210000</c:v>
                </c:pt>
                <c:pt idx="4154">
                  <c:v>4220000</c:v>
                </c:pt>
                <c:pt idx="4155">
                  <c:v>4230000</c:v>
                </c:pt>
                <c:pt idx="4156">
                  <c:v>4240000</c:v>
                </c:pt>
                <c:pt idx="4157">
                  <c:v>4250000</c:v>
                </c:pt>
                <c:pt idx="4158">
                  <c:v>4260000</c:v>
                </c:pt>
                <c:pt idx="4159">
                  <c:v>4270000</c:v>
                </c:pt>
                <c:pt idx="4160">
                  <c:v>4280000</c:v>
                </c:pt>
                <c:pt idx="4161">
                  <c:v>4290000</c:v>
                </c:pt>
                <c:pt idx="4162">
                  <c:v>4300000</c:v>
                </c:pt>
                <c:pt idx="4163">
                  <c:v>4310000</c:v>
                </c:pt>
                <c:pt idx="4164">
                  <c:v>4320000</c:v>
                </c:pt>
                <c:pt idx="4165">
                  <c:v>4330000</c:v>
                </c:pt>
                <c:pt idx="4166">
                  <c:v>4340000</c:v>
                </c:pt>
                <c:pt idx="4167">
                  <c:v>4350000</c:v>
                </c:pt>
                <c:pt idx="4168">
                  <c:v>4360000</c:v>
                </c:pt>
                <c:pt idx="4169">
                  <c:v>4370000</c:v>
                </c:pt>
                <c:pt idx="4170">
                  <c:v>4380000</c:v>
                </c:pt>
                <c:pt idx="4171">
                  <c:v>4390000</c:v>
                </c:pt>
                <c:pt idx="4172">
                  <c:v>4400000</c:v>
                </c:pt>
                <c:pt idx="4173">
                  <c:v>4410000</c:v>
                </c:pt>
                <c:pt idx="4174">
                  <c:v>4420000</c:v>
                </c:pt>
                <c:pt idx="4175">
                  <c:v>4430000</c:v>
                </c:pt>
                <c:pt idx="4176">
                  <c:v>4440000</c:v>
                </c:pt>
                <c:pt idx="4177">
                  <c:v>4450000</c:v>
                </c:pt>
                <c:pt idx="4178">
                  <c:v>4460000</c:v>
                </c:pt>
                <c:pt idx="4179">
                  <c:v>4470000</c:v>
                </c:pt>
                <c:pt idx="4180">
                  <c:v>4480000</c:v>
                </c:pt>
                <c:pt idx="4181">
                  <c:v>4490000</c:v>
                </c:pt>
                <c:pt idx="4182">
                  <c:v>4500000</c:v>
                </c:pt>
                <c:pt idx="4183">
                  <c:v>4510000</c:v>
                </c:pt>
                <c:pt idx="4184">
                  <c:v>4520000</c:v>
                </c:pt>
                <c:pt idx="4185">
                  <c:v>4530000</c:v>
                </c:pt>
                <c:pt idx="4186">
                  <c:v>4540000</c:v>
                </c:pt>
                <c:pt idx="4187">
                  <c:v>4550000</c:v>
                </c:pt>
                <c:pt idx="4188">
                  <c:v>4560000</c:v>
                </c:pt>
                <c:pt idx="4189">
                  <c:v>4570000</c:v>
                </c:pt>
                <c:pt idx="4190">
                  <c:v>4580000</c:v>
                </c:pt>
                <c:pt idx="4191">
                  <c:v>4590000</c:v>
                </c:pt>
                <c:pt idx="4192">
                  <c:v>4600000</c:v>
                </c:pt>
                <c:pt idx="4193">
                  <c:v>4610000</c:v>
                </c:pt>
                <c:pt idx="4194">
                  <c:v>4620000</c:v>
                </c:pt>
                <c:pt idx="4195">
                  <c:v>4630000</c:v>
                </c:pt>
                <c:pt idx="4196">
                  <c:v>4640000</c:v>
                </c:pt>
                <c:pt idx="4197">
                  <c:v>4650000</c:v>
                </c:pt>
                <c:pt idx="4198">
                  <c:v>4660000</c:v>
                </c:pt>
                <c:pt idx="4199">
                  <c:v>4670000</c:v>
                </c:pt>
                <c:pt idx="4200">
                  <c:v>4680000</c:v>
                </c:pt>
                <c:pt idx="4201">
                  <c:v>4690000</c:v>
                </c:pt>
                <c:pt idx="4202">
                  <c:v>4700000</c:v>
                </c:pt>
                <c:pt idx="4203">
                  <c:v>4710000</c:v>
                </c:pt>
                <c:pt idx="4204">
                  <c:v>4720000</c:v>
                </c:pt>
                <c:pt idx="4205">
                  <c:v>4730000</c:v>
                </c:pt>
                <c:pt idx="4206">
                  <c:v>4740000</c:v>
                </c:pt>
                <c:pt idx="4207">
                  <c:v>4750000</c:v>
                </c:pt>
                <c:pt idx="4208">
                  <c:v>4760000</c:v>
                </c:pt>
                <c:pt idx="4209">
                  <c:v>4770000</c:v>
                </c:pt>
                <c:pt idx="4210">
                  <c:v>4780000</c:v>
                </c:pt>
                <c:pt idx="4211">
                  <c:v>4790000</c:v>
                </c:pt>
                <c:pt idx="4212">
                  <c:v>4800000</c:v>
                </c:pt>
                <c:pt idx="4213">
                  <c:v>4810000</c:v>
                </c:pt>
                <c:pt idx="4214">
                  <c:v>4820000</c:v>
                </c:pt>
                <c:pt idx="4215">
                  <c:v>4830000</c:v>
                </c:pt>
                <c:pt idx="4216">
                  <c:v>4840000</c:v>
                </c:pt>
                <c:pt idx="4217">
                  <c:v>4850000</c:v>
                </c:pt>
                <c:pt idx="4218">
                  <c:v>4860000</c:v>
                </c:pt>
                <c:pt idx="4219">
                  <c:v>4870000</c:v>
                </c:pt>
                <c:pt idx="4220">
                  <c:v>4880000</c:v>
                </c:pt>
                <c:pt idx="4221">
                  <c:v>4890000</c:v>
                </c:pt>
                <c:pt idx="4222">
                  <c:v>4900000</c:v>
                </c:pt>
                <c:pt idx="4223">
                  <c:v>4910000</c:v>
                </c:pt>
                <c:pt idx="4224">
                  <c:v>4920000</c:v>
                </c:pt>
                <c:pt idx="4225">
                  <c:v>4930000</c:v>
                </c:pt>
                <c:pt idx="4226">
                  <c:v>4940000</c:v>
                </c:pt>
                <c:pt idx="4227">
                  <c:v>4950000</c:v>
                </c:pt>
                <c:pt idx="4228">
                  <c:v>4960000</c:v>
                </c:pt>
                <c:pt idx="4229">
                  <c:v>4970000</c:v>
                </c:pt>
                <c:pt idx="4230">
                  <c:v>4980000</c:v>
                </c:pt>
                <c:pt idx="4231">
                  <c:v>4990000</c:v>
                </c:pt>
                <c:pt idx="4232">
                  <c:v>5000000</c:v>
                </c:pt>
                <c:pt idx="4233">
                  <c:v>5010000</c:v>
                </c:pt>
                <c:pt idx="4234">
                  <c:v>5020000</c:v>
                </c:pt>
                <c:pt idx="4235">
                  <c:v>5030000</c:v>
                </c:pt>
                <c:pt idx="4236">
                  <c:v>5040000</c:v>
                </c:pt>
                <c:pt idx="4237">
                  <c:v>5050000</c:v>
                </c:pt>
                <c:pt idx="4238">
                  <c:v>5060000</c:v>
                </c:pt>
                <c:pt idx="4239">
                  <c:v>5070000</c:v>
                </c:pt>
                <c:pt idx="4240">
                  <c:v>5080000</c:v>
                </c:pt>
                <c:pt idx="4241">
                  <c:v>5090000</c:v>
                </c:pt>
                <c:pt idx="4242">
                  <c:v>5100000</c:v>
                </c:pt>
                <c:pt idx="4243">
                  <c:v>5110000</c:v>
                </c:pt>
                <c:pt idx="4244">
                  <c:v>5120000</c:v>
                </c:pt>
                <c:pt idx="4245">
                  <c:v>5130000</c:v>
                </c:pt>
                <c:pt idx="4246">
                  <c:v>5140000</c:v>
                </c:pt>
                <c:pt idx="4247">
                  <c:v>5150000</c:v>
                </c:pt>
                <c:pt idx="4248">
                  <c:v>5160000</c:v>
                </c:pt>
                <c:pt idx="4249">
                  <c:v>5170000</c:v>
                </c:pt>
                <c:pt idx="4250">
                  <c:v>5180000</c:v>
                </c:pt>
                <c:pt idx="4251">
                  <c:v>5190000</c:v>
                </c:pt>
                <c:pt idx="4252">
                  <c:v>5200000</c:v>
                </c:pt>
                <c:pt idx="4253">
                  <c:v>5210000</c:v>
                </c:pt>
                <c:pt idx="4254">
                  <c:v>5220000</c:v>
                </c:pt>
                <c:pt idx="4255">
                  <c:v>5230000</c:v>
                </c:pt>
                <c:pt idx="4256">
                  <c:v>5240000</c:v>
                </c:pt>
                <c:pt idx="4257">
                  <c:v>5250000</c:v>
                </c:pt>
                <c:pt idx="4258">
                  <c:v>5260000</c:v>
                </c:pt>
                <c:pt idx="4259">
                  <c:v>5270000</c:v>
                </c:pt>
                <c:pt idx="4260">
                  <c:v>5280000</c:v>
                </c:pt>
                <c:pt idx="4261">
                  <c:v>5290000</c:v>
                </c:pt>
                <c:pt idx="4262">
                  <c:v>5300000</c:v>
                </c:pt>
                <c:pt idx="4263">
                  <c:v>5310000</c:v>
                </c:pt>
                <c:pt idx="4264">
                  <c:v>5320000</c:v>
                </c:pt>
                <c:pt idx="4265">
                  <c:v>5330000</c:v>
                </c:pt>
                <c:pt idx="4266">
                  <c:v>5340000</c:v>
                </c:pt>
                <c:pt idx="4267">
                  <c:v>5350000</c:v>
                </c:pt>
                <c:pt idx="4268">
                  <c:v>5360000</c:v>
                </c:pt>
                <c:pt idx="4269">
                  <c:v>5370000</c:v>
                </c:pt>
                <c:pt idx="4270">
                  <c:v>5380000</c:v>
                </c:pt>
                <c:pt idx="4271">
                  <c:v>5390000</c:v>
                </c:pt>
                <c:pt idx="4272">
                  <c:v>5400000</c:v>
                </c:pt>
                <c:pt idx="4273">
                  <c:v>5410000</c:v>
                </c:pt>
                <c:pt idx="4274">
                  <c:v>5420000</c:v>
                </c:pt>
                <c:pt idx="4275">
                  <c:v>5430000</c:v>
                </c:pt>
                <c:pt idx="4276">
                  <c:v>5440000</c:v>
                </c:pt>
                <c:pt idx="4277">
                  <c:v>5450000</c:v>
                </c:pt>
                <c:pt idx="4278">
                  <c:v>5460000</c:v>
                </c:pt>
                <c:pt idx="4279">
                  <c:v>5470000</c:v>
                </c:pt>
                <c:pt idx="4280">
                  <c:v>5480000</c:v>
                </c:pt>
                <c:pt idx="4281">
                  <c:v>5490000</c:v>
                </c:pt>
                <c:pt idx="4282">
                  <c:v>5500000</c:v>
                </c:pt>
                <c:pt idx="4283">
                  <c:v>5510000</c:v>
                </c:pt>
                <c:pt idx="4284">
                  <c:v>5520000</c:v>
                </c:pt>
                <c:pt idx="4285">
                  <c:v>5530000</c:v>
                </c:pt>
                <c:pt idx="4286">
                  <c:v>5540000</c:v>
                </c:pt>
                <c:pt idx="4287">
                  <c:v>5550000</c:v>
                </c:pt>
                <c:pt idx="4288">
                  <c:v>5560000</c:v>
                </c:pt>
                <c:pt idx="4289">
                  <c:v>5570000</c:v>
                </c:pt>
                <c:pt idx="4290">
                  <c:v>5580000</c:v>
                </c:pt>
                <c:pt idx="4291">
                  <c:v>5590000</c:v>
                </c:pt>
                <c:pt idx="4292">
                  <c:v>5600000</c:v>
                </c:pt>
                <c:pt idx="4293">
                  <c:v>5610000</c:v>
                </c:pt>
                <c:pt idx="4294">
                  <c:v>5620000</c:v>
                </c:pt>
                <c:pt idx="4295">
                  <c:v>5630000</c:v>
                </c:pt>
                <c:pt idx="4296">
                  <c:v>5640000</c:v>
                </c:pt>
                <c:pt idx="4297">
                  <c:v>5650000</c:v>
                </c:pt>
                <c:pt idx="4298">
                  <c:v>5660000</c:v>
                </c:pt>
                <c:pt idx="4299">
                  <c:v>5670000</c:v>
                </c:pt>
                <c:pt idx="4300">
                  <c:v>5680000</c:v>
                </c:pt>
                <c:pt idx="4301">
                  <c:v>5690000</c:v>
                </c:pt>
                <c:pt idx="4302">
                  <c:v>5700000</c:v>
                </c:pt>
                <c:pt idx="4303">
                  <c:v>5710000</c:v>
                </c:pt>
                <c:pt idx="4304">
                  <c:v>5720000</c:v>
                </c:pt>
                <c:pt idx="4305">
                  <c:v>5730000</c:v>
                </c:pt>
                <c:pt idx="4306">
                  <c:v>5740000</c:v>
                </c:pt>
                <c:pt idx="4307">
                  <c:v>5750000</c:v>
                </c:pt>
                <c:pt idx="4308">
                  <c:v>5760000</c:v>
                </c:pt>
                <c:pt idx="4309">
                  <c:v>5770000</c:v>
                </c:pt>
                <c:pt idx="4310">
                  <c:v>5780000</c:v>
                </c:pt>
                <c:pt idx="4311">
                  <c:v>5790000</c:v>
                </c:pt>
                <c:pt idx="4312">
                  <c:v>5800000</c:v>
                </c:pt>
                <c:pt idx="4313">
                  <c:v>5810000</c:v>
                </c:pt>
                <c:pt idx="4314">
                  <c:v>5820000</c:v>
                </c:pt>
                <c:pt idx="4315">
                  <c:v>5830000</c:v>
                </c:pt>
                <c:pt idx="4316">
                  <c:v>5840000</c:v>
                </c:pt>
                <c:pt idx="4317">
                  <c:v>5850000</c:v>
                </c:pt>
                <c:pt idx="4318">
                  <c:v>5860000</c:v>
                </c:pt>
                <c:pt idx="4319">
                  <c:v>5870000</c:v>
                </c:pt>
                <c:pt idx="4320">
                  <c:v>5880000</c:v>
                </c:pt>
                <c:pt idx="4321">
                  <c:v>5890000</c:v>
                </c:pt>
                <c:pt idx="4322">
                  <c:v>5900000</c:v>
                </c:pt>
                <c:pt idx="4323">
                  <c:v>5910000</c:v>
                </c:pt>
                <c:pt idx="4324">
                  <c:v>5920000</c:v>
                </c:pt>
                <c:pt idx="4325">
                  <c:v>5930000</c:v>
                </c:pt>
                <c:pt idx="4326">
                  <c:v>5940000</c:v>
                </c:pt>
                <c:pt idx="4327">
                  <c:v>5950000</c:v>
                </c:pt>
                <c:pt idx="4328">
                  <c:v>5960000</c:v>
                </c:pt>
                <c:pt idx="4329">
                  <c:v>5970000</c:v>
                </c:pt>
                <c:pt idx="4330">
                  <c:v>5980000</c:v>
                </c:pt>
                <c:pt idx="4331">
                  <c:v>5990000</c:v>
                </c:pt>
                <c:pt idx="4332">
                  <c:v>6000000</c:v>
                </c:pt>
                <c:pt idx="4333">
                  <c:v>6010000</c:v>
                </c:pt>
                <c:pt idx="4334">
                  <c:v>6020000</c:v>
                </c:pt>
                <c:pt idx="4335">
                  <c:v>6030000</c:v>
                </c:pt>
                <c:pt idx="4336">
                  <c:v>6040000</c:v>
                </c:pt>
                <c:pt idx="4337">
                  <c:v>6050000</c:v>
                </c:pt>
                <c:pt idx="4338">
                  <c:v>6060000</c:v>
                </c:pt>
                <c:pt idx="4339">
                  <c:v>6070000</c:v>
                </c:pt>
                <c:pt idx="4340">
                  <c:v>6080000</c:v>
                </c:pt>
                <c:pt idx="4341">
                  <c:v>6090000</c:v>
                </c:pt>
                <c:pt idx="4342">
                  <c:v>6100000</c:v>
                </c:pt>
                <c:pt idx="4343">
                  <c:v>6110000</c:v>
                </c:pt>
                <c:pt idx="4344">
                  <c:v>6120000</c:v>
                </c:pt>
                <c:pt idx="4345">
                  <c:v>6130000</c:v>
                </c:pt>
                <c:pt idx="4346">
                  <c:v>6140000</c:v>
                </c:pt>
                <c:pt idx="4347">
                  <c:v>6150000</c:v>
                </c:pt>
                <c:pt idx="4348">
                  <c:v>6160000</c:v>
                </c:pt>
                <c:pt idx="4349">
                  <c:v>6170000</c:v>
                </c:pt>
                <c:pt idx="4350">
                  <c:v>6180000</c:v>
                </c:pt>
                <c:pt idx="4351">
                  <c:v>6190000</c:v>
                </c:pt>
                <c:pt idx="4352">
                  <c:v>6200000</c:v>
                </c:pt>
                <c:pt idx="4353">
                  <c:v>6210000</c:v>
                </c:pt>
                <c:pt idx="4354">
                  <c:v>6220000</c:v>
                </c:pt>
                <c:pt idx="4355">
                  <c:v>6230000</c:v>
                </c:pt>
                <c:pt idx="4356">
                  <c:v>6240000</c:v>
                </c:pt>
                <c:pt idx="4357">
                  <c:v>6250000</c:v>
                </c:pt>
                <c:pt idx="4358">
                  <c:v>6260000</c:v>
                </c:pt>
                <c:pt idx="4359">
                  <c:v>6270000</c:v>
                </c:pt>
                <c:pt idx="4360">
                  <c:v>6280000</c:v>
                </c:pt>
                <c:pt idx="4361">
                  <c:v>6290000</c:v>
                </c:pt>
                <c:pt idx="4362">
                  <c:v>6300000</c:v>
                </c:pt>
                <c:pt idx="4363">
                  <c:v>6310000</c:v>
                </c:pt>
                <c:pt idx="4364">
                  <c:v>6320000</c:v>
                </c:pt>
                <c:pt idx="4365">
                  <c:v>6330000</c:v>
                </c:pt>
                <c:pt idx="4366">
                  <c:v>6340000</c:v>
                </c:pt>
                <c:pt idx="4367">
                  <c:v>6350000</c:v>
                </c:pt>
                <c:pt idx="4368">
                  <c:v>6360000</c:v>
                </c:pt>
                <c:pt idx="4369">
                  <c:v>6370000</c:v>
                </c:pt>
                <c:pt idx="4370">
                  <c:v>6380000</c:v>
                </c:pt>
                <c:pt idx="4371">
                  <c:v>6390000</c:v>
                </c:pt>
                <c:pt idx="4372">
                  <c:v>6400000</c:v>
                </c:pt>
                <c:pt idx="4373">
                  <c:v>6410000</c:v>
                </c:pt>
                <c:pt idx="4374">
                  <c:v>6420000</c:v>
                </c:pt>
                <c:pt idx="4375">
                  <c:v>6430000</c:v>
                </c:pt>
                <c:pt idx="4376">
                  <c:v>6440000</c:v>
                </c:pt>
                <c:pt idx="4377">
                  <c:v>6450000</c:v>
                </c:pt>
                <c:pt idx="4378">
                  <c:v>6460000</c:v>
                </c:pt>
                <c:pt idx="4379">
                  <c:v>6470000</c:v>
                </c:pt>
                <c:pt idx="4380">
                  <c:v>6480000</c:v>
                </c:pt>
                <c:pt idx="4381">
                  <c:v>6490000</c:v>
                </c:pt>
                <c:pt idx="4382">
                  <c:v>6500000</c:v>
                </c:pt>
                <c:pt idx="4383">
                  <c:v>6510000</c:v>
                </c:pt>
                <c:pt idx="4384">
                  <c:v>6520000</c:v>
                </c:pt>
                <c:pt idx="4385">
                  <c:v>6530000</c:v>
                </c:pt>
                <c:pt idx="4386">
                  <c:v>6540000</c:v>
                </c:pt>
                <c:pt idx="4387">
                  <c:v>6550000</c:v>
                </c:pt>
                <c:pt idx="4388">
                  <c:v>6560000</c:v>
                </c:pt>
                <c:pt idx="4389">
                  <c:v>6570000</c:v>
                </c:pt>
                <c:pt idx="4390">
                  <c:v>6580000</c:v>
                </c:pt>
                <c:pt idx="4391">
                  <c:v>6590000</c:v>
                </c:pt>
                <c:pt idx="4392">
                  <c:v>6600000</c:v>
                </c:pt>
                <c:pt idx="4393">
                  <c:v>6610000</c:v>
                </c:pt>
                <c:pt idx="4394">
                  <c:v>6620000</c:v>
                </c:pt>
                <c:pt idx="4395">
                  <c:v>6630000</c:v>
                </c:pt>
                <c:pt idx="4396">
                  <c:v>6640000</c:v>
                </c:pt>
                <c:pt idx="4397">
                  <c:v>6650000</c:v>
                </c:pt>
                <c:pt idx="4398">
                  <c:v>6660000</c:v>
                </c:pt>
                <c:pt idx="4399">
                  <c:v>6670000</c:v>
                </c:pt>
                <c:pt idx="4400">
                  <c:v>6680000</c:v>
                </c:pt>
                <c:pt idx="4401">
                  <c:v>6690000</c:v>
                </c:pt>
                <c:pt idx="4402">
                  <c:v>6700000</c:v>
                </c:pt>
                <c:pt idx="4403">
                  <c:v>6710000</c:v>
                </c:pt>
                <c:pt idx="4404">
                  <c:v>6720000</c:v>
                </c:pt>
                <c:pt idx="4405">
                  <c:v>6730000</c:v>
                </c:pt>
                <c:pt idx="4406">
                  <c:v>6740000</c:v>
                </c:pt>
                <c:pt idx="4407">
                  <c:v>6750000</c:v>
                </c:pt>
                <c:pt idx="4408">
                  <c:v>6760000</c:v>
                </c:pt>
                <c:pt idx="4409">
                  <c:v>6770000</c:v>
                </c:pt>
                <c:pt idx="4410">
                  <c:v>6780000</c:v>
                </c:pt>
                <c:pt idx="4411">
                  <c:v>6790000</c:v>
                </c:pt>
                <c:pt idx="4412">
                  <c:v>6800000</c:v>
                </c:pt>
                <c:pt idx="4413">
                  <c:v>6810000</c:v>
                </c:pt>
                <c:pt idx="4414">
                  <c:v>6820000</c:v>
                </c:pt>
                <c:pt idx="4415">
                  <c:v>6830000</c:v>
                </c:pt>
                <c:pt idx="4416">
                  <c:v>6840000</c:v>
                </c:pt>
                <c:pt idx="4417">
                  <c:v>6850000</c:v>
                </c:pt>
                <c:pt idx="4418">
                  <c:v>6860000</c:v>
                </c:pt>
                <c:pt idx="4419">
                  <c:v>6870000</c:v>
                </c:pt>
                <c:pt idx="4420">
                  <c:v>6880000</c:v>
                </c:pt>
                <c:pt idx="4421">
                  <c:v>6890000</c:v>
                </c:pt>
                <c:pt idx="4422">
                  <c:v>6900000</c:v>
                </c:pt>
                <c:pt idx="4423">
                  <c:v>6910000</c:v>
                </c:pt>
                <c:pt idx="4424">
                  <c:v>6920000</c:v>
                </c:pt>
                <c:pt idx="4425">
                  <c:v>6930000</c:v>
                </c:pt>
                <c:pt idx="4426">
                  <c:v>6940000</c:v>
                </c:pt>
                <c:pt idx="4427">
                  <c:v>6950000</c:v>
                </c:pt>
                <c:pt idx="4428">
                  <c:v>6960000</c:v>
                </c:pt>
                <c:pt idx="4429">
                  <c:v>6970000</c:v>
                </c:pt>
                <c:pt idx="4430">
                  <c:v>6980000</c:v>
                </c:pt>
                <c:pt idx="4431">
                  <c:v>6990000</c:v>
                </c:pt>
                <c:pt idx="4432">
                  <c:v>7000000</c:v>
                </c:pt>
                <c:pt idx="4433">
                  <c:v>7010000</c:v>
                </c:pt>
                <c:pt idx="4434">
                  <c:v>7020000</c:v>
                </c:pt>
                <c:pt idx="4435">
                  <c:v>7030000</c:v>
                </c:pt>
                <c:pt idx="4436">
                  <c:v>7040000</c:v>
                </c:pt>
                <c:pt idx="4437">
                  <c:v>7050000</c:v>
                </c:pt>
                <c:pt idx="4438">
                  <c:v>7060000</c:v>
                </c:pt>
                <c:pt idx="4439">
                  <c:v>7070000</c:v>
                </c:pt>
                <c:pt idx="4440">
                  <c:v>7080000</c:v>
                </c:pt>
                <c:pt idx="4441">
                  <c:v>7090000</c:v>
                </c:pt>
                <c:pt idx="4442">
                  <c:v>7100000</c:v>
                </c:pt>
                <c:pt idx="4443">
                  <c:v>7110000</c:v>
                </c:pt>
                <c:pt idx="4444">
                  <c:v>7120000</c:v>
                </c:pt>
                <c:pt idx="4445">
                  <c:v>7130000</c:v>
                </c:pt>
                <c:pt idx="4446">
                  <c:v>7140000</c:v>
                </c:pt>
                <c:pt idx="4447">
                  <c:v>7150000</c:v>
                </c:pt>
                <c:pt idx="4448">
                  <c:v>7160000</c:v>
                </c:pt>
                <c:pt idx="4449">
                  <c:v>7170000</c:v>
                </c:pt>
                <c:pt idx="4450">
                  <c:v>7180000</c:v>
                </c:pt>
                <c:pt idx="4451">
                  <c:v>7190000</c:v>
                </c:pt>
                <c:pt idx="4452">
                  <c:v>7200000</c:v>
                </c:pt>
                <c:pt idx="4453">
                  <c:v>7210000</c:v>
                </c:pt>
                <c:pt idx="4454">
                  <c:v>7220000</c:v>
                </c:pt>
                <c:pt idx="4455">
                  <c:v>7230000</c:v>
                </c:pt>
                <c:pt idx="4456">
                  <c:v>7240000</c:v>
                </c:pt>
                <c:pt idx="4457">
                  <c:v>7250000</c:v>
                </c:pt>
                <c:pt idx="4458">
                  <c:v>7260000</c:v>
                </c:pt>
                <c:pt idx="4459">
                  <c:v>7270000</c:v>
                </c:pt>
                <c:pt idx="4460">
                  <c:v>7280000</c:v>
                </c:pt>
                <c:pt idx="4461">
                  <c:v>7290000</c:v>
                </c:pt>
                <c:pt idx="4462">
                  <c:v>7300000</c:v>
                </c:pt>
                <c:pt idx="4463">
                  <c:v>7310000</c:v>
                </c:pt>
                <c:pt idx="4464">
                  <c:v>7320000</c:v>
                </c:pt>
                <c:pt idx="4465">
                  <c:v>7330000</c:v>
                </c:pt>
                <c:pt idx="4466">
                  <c:v>7340000</c:v>
                </c:pt>
                <c:pt idx="4467">
                  <c:v>7350000</c:v>
                </c:pt>
                <c:pt idx="4468">
                  <c:v>7360000</c:v>
                </c:pt>
                <c:pt idx="4469">
                  <c:v>7370000</c:v>
                </c:pt>
                <c:pt idx="4470">
                  <c:v>7380000</c:v>
                </c:pt>
                <c:pt idx="4471">
                  <c:v>7390000</c:v>
                </c:pt>
                <c:pt idx="4472">
                  <c:v>7400000</c:v>
                </c:pt>
                <c:pt idx="4473">
                  <c:v>7410000</c:v>
                </c:pt>
                <c:pt idx="4474">
                  <c:v>7420000</c:v>
                </c:pt>
                <c:pt idx="4475">
                  <c:v>7430000</c:v>
                </c:pt>
                <c:pt idx="4476">
                  <c:v>7440000</c:v>
                </c:pt>
                <c:pt idx="4477">
                  <c:v>7450000</c:v>
                </c:pt>
                <c:pt idx="4478">
                  <c:v>7460000</c:v>
                </c:pt>
                <c:pt idx="4479">
                  <c:v>7470000</c:v>
                </c:pt>
                <c:pt idx="4480">
                  <c:v>7480000</c:v>
                </c:pt>
                <c:pt idx="4481">
                  <c:v>7490000</c:v>
                </c:pt>
                <c:pt idx="4482">
                  <c:v>7500000</c:v>
                </c:pt>
                <c:pt idx="4483">
                  <c:v>7510000</c:v>
                </c:pt>
                <c:pt idx="4484">
                  <c:v>7520000</c:v>
                </c:pt>
                <c:pt idx="4485">
                  <c:v>7530000</c:v>
                </c:pt>
                <c:pt idx="4486">
                  <c:v>7540000</c:v>
                </c:pt>
                <c:pt idx="4487">
                  <c:v>7550000</c:v>
                </c:pt>
                <c:pt idx="4488">
                  <c:v>7560000</c:v>
                </c:pt>
                <c:pt idx="4489">
                  <c:v>7570000</c:v>
                </c:pt>
                <c:pt idx="4490">
                  <c:v>7580000</c:v>
                </c:pt>
                <c:pt idx="4491">
                  <c:v>7590000</c:v>
                </c:pt>
                <c:pt idx="4492">
                  <c:v>7600000</c:v>
                </c:pt>
                <c:pt idx="4493">
                  <c:v>7610000</c:v>
                </c:pt>
                <c:pt idx="4494">
                  <c:v>7620000</c:v>
                </c:pt>
                <c:pt idx="4495">
                  <c:v>7630000</c:v>
                </c:pt>
                <c:pt idx="4496">
                  <c:v>7640000</c:v>
                </c:pt>
                <c:pt idx="4497">
                  <c:v>7650000</c:v>
                </c:pt>
                <c:pt idx="4498">
                  <c:v>7660000</c:v>
                </c:pt>
                <c:pt idx="4499">
                  <c:v>7670000</c:v>
                </c:pt>
                <c:pt idx="4500">
                  <c:v>7680000</c:v>
                </c:pt>
                <c:pt idx="4501">
                  <c:v>7690000</c:v>
                </c:pt>
                <c:pt idx="4502">
                  <c:v>7700000</c:v>
                </c:pt>
                <c:pt idx="4503">
                  <c:v>7710000</c:v>
                </c:pt>
                <c:pt idx="4504">
                  <c:v>7720000</c:v>
                </c:pt>
                <c:pt idx="4505">
                  <c:v>7730000</c:v>
                </c:pt>
                <c:pt idx="4506">
                  <c:v>7740000</c:v>
                </c:pt>
                <c:pt idx="4507">
                  <c:v>7750000</c:v>
                </c:pt>
                <c:pt idx="4508">
                  <c:v>7760000</c:v>
                </c:pt>
                <c:pt idx="4509">
                  <c:v>7770000</c:v>
                </c:pt>
                <c:pt idx="4510">
                  <c:v>7780000</c:v>
                </c:pt>
                <c:pt idx="4511">
                  <c:v>7790000</c:v>
                </c:pt>
                <c:pt idx="4512">
                  <c:v>7800000</c:v>
                </c:pt>
                <c:pt idx="4513">
                  <c:v>7810000</c:v>
                </c:pt>
                <c:pt idx="4514">
                  <c:v>7820000</c:v>
                </c:pt>
                <c:pt idx="4515">
                  <c:v>7830000</c:v>
                </c:pt>
                <c:pt idx="4516">
                  <c:v>7840000</c:v>
                </c:pt>
                <c:pt idx="4517">
                  <c:v>7850000</c:v>
                </c:pt>
                <c:pt idx="4518">
                  <c:v>7860000</c:v>
                </c:pt>
                <c:pt idx="4519">
                  <c:v>7870000</c:v>
                </c:pt>
                <c:pt idx="4520">
                  <c:v>7880000</c:v>
                </c:pt>
                <c:pt idx="4521">
                  <c:v>7890000</c:v>
                </c:pt>
                <c:pt idx="4522">
                  <c:v>7900000</c:v>
                </c:pt>
                <c:pt idx="4523">
                  <c:v>7910000</c:v>
                </c:pt>
                <c:pt idx="4524">
                  <c:v>7920000</c:v>
                </c:pt>
                <c:pt idx="4525">
                  <c:v>7930000</c:v>
                </c:pt>
                <c:pt idx="4526">
                  <c:v>7940000</c:v>
                </c:pt>
                <c:pt idx="4527">
                  <c:v>7950000</c:v>
                </c:pt>
                <c:pt idx="4528">
                  <c:v>7960000</c:v>
                </c:pt>
                <c:pt idx="4529">
                  <c:v>7970000</c:v>
                </c:pt>
                <c:pt idx="4530">
                  <c:v>7980000</c:v>
                </c:pt>
                <c:pt idx="4531">
                  <c:v>7990000</c:v>
                </c:pt>
                <c:pt idx="4532">
                  <c:v>8000000</c:v>
                </c:pt>
                <c:pt idx="4533">
                  <c:v>8010000</c:v>
                </c:pt>
                <c:pt idx="4534">
                  <c:v>8020000</c:v>
                </c:pt>
                <c:pt idx="4535">
                  <c:v>8030000</c:v>
                </c:pt>
                <c:pt idx="4536">
                  <c:v>8040000</c:v>
                </c:pt>
                <c:pt idx="4537">
                  <c:v>8050000</c:v>
                </c:pt>
                <c:pt idx="4538">
                  <c:v>8060000</c:v>
                </c:pt>
                <c:pt idx="4539">
                  <c:v>8070000</c:v>
                </c:pt>
                <c:pt idx="4540">
                  <c:v>8080000</c:v>
                </c:pt>
                <c:pt idx="4541">
                  <c:v>8090000</c:v>
                </c:pt>
                <c:pt idx="4542">
                  <c:v>8100000</c:v>
                </c:pt>
                <c:pt idx="4543">
                  <c:v>8110000</c:v>
                </c:pt>
                <c:pt idx="4544">
                  <c:v>8120000</c:v>
                </c:pt>
                <c:pt idx="4545">
                  <c:v>8130000</c:v>
                </c:pt>
                <c:pt idx="4546">
                  <c:v>8140000</c:v>
                </c:pt>
                <c:pt idx="4547">
                  <c:v>8150000</c:v>
                </c:pt>
                <c:pt idx="4548">
                  <c:v>8160000</c:v>
                </c:pt>
                <c:pt idx="4549">
                  <c:v>8170000</c:v>
                </c:pt>
                <c:pt idx="4550">
                  <c:v>8180000</c:v>
                </c:pt>
                <c:pt idx="4551">
                  <c:v>8190000</c:v>
                </c:pt>
                <c:pt idx="4552">
                  <c:v>8200000</c:v>
                </c:pt>
                <c:pt idx="4553">
                  <c:v>8210000</c:v>
                </c:pt>
                <c:pt idx="4554">
                  <c:v>8220000</c:v>
                </c:pt>
                <c:pt idx="4555">
                  <c:v>8230000</c:v>
                </c:pt>
                <c:pt idx="4556">
                  <c:v>8240000</c:v>
                </c:pt>
                <c:pt idx="4557">
                  <c:v>8250000</c:v>
                </c:pt>
                <c:pt idx="4558">
                  <c:v>8260000</c:v>
                </c:pt>
                <c:pt idx="4559">
                  <c:v>8270000</c:v>
                </c:pt>
                <c:pt idx="4560">
                  <c:v>8280000</c:v>
                </c:pt>
                <c:pt idx="4561">
                  <c:v>8290000</c:v>
                </c:pt>
                <c:pt idx="4562">
                  <c:v>8300000</c:v>
                </c:pt>
                <c:pt idx="4563">
                  <c:v>8310000</c:v>
                </c:pt>
                <c:pt idx="4564">
                  <c:v>8320000</c:v>
                </c:pt>
                <c:pt idx="4565">
                  <c:v>8330000</c:v>
                </c:pt>
                <c:pt idx="4566">
                  <c:v>8340000</c:v>
                </c:pt>
                <c:pt idx="4567">
                  <c:v>8350000</c:v>
                </c:pt>
                <c:pt idx="4568">
                  <c:v>8360000</c:v>
                </c:pt>
                <c:pt idx="4569">
                  <c:v>8370000</c:v>
                </c:pt>
                <c:pt idx="4570">
                  <c:v>8380000</c:v>
                </c:pt>
                <c:pt idx="4571">
                  <c:v>8390000</c:v>
                </c:pt>
                <c:pt idx="4572">
                  <c:v>8400000</c:v>
                </c:pt>
                <c:pt idx="4573">
                  <c:v>8410000</c:v>
                </c:pt>
                <c:pt idx="4574">
                  <c:v>8420000</c:v>
                </c:pt>
                <c:pt idx="4575">
                  <c:v>8430000</c:v>
                </c:pt>
                <c:pt idx="4576">
                  <c:v>8440000</c:v>
                </c:pt>
                <c:pt idx="4577">
                  <c:v>8450000</c:v>
                </c:pt>
                <c:pt idx="4578">
                  <c:v>8460000</c:v>
                </c:pt>
                <c:pt idx="4579">
                  <c:v>8470000</c:v>
                </c:pt>
                <c:pt idx="4580">
                  <c:v>8480000</c:v>
                </c:pt>
                <c:pt idx="4581">
                  <c:v>8490000</c:v>
                </c:pt>
                <c:pt idx="4582">
                  <c:v>8500000</c:v>
                </c:pt>
                <c:pt idx="4583">
                  <c:v>8510000</c:v>
                </c:pt>
                <c:pt idx="4584">
                  <c:v>8520000</c:v>
                </c:pt>
                <c:pt idx="4585">
                  <c:v>8530000</c:v>
                </c:pt>
                <c:pt idx="4586">
                  <c:v>8540000</c:v>
                </c:pt>
                <c:pt idx="4587">
                  <c:v>8550000</c:v>
                </c:pt>
                <c:pt idx="4588">
                  <c:v>8560000</c:v>
                </c:pt>
                <c:pt idx="4589">
                  <c:v>8570000</c:v>
                </c:pt>
                <c:pt idx="4590">
                  <c:v>8580000</c:v>
                </c:pt>
                <c:pt idx="4591">
                  <c:v>8590000</c:v>
                </c:pt>
                <c:pt idx="4592">
                  <c:v>8600000</c:v>
                </c:pt>
                <c:pt idx="4593">
                  <c:v>8610000</c:v>
                </c:pt>
                <c:pt idx="4594">
                  <c:v>8620000</c:v>
                </c:pt>
                <c:pt idx="4595">
                  <c:v>8630000</c:v>
                </c:pt>
                <c:pt idx="4596">
                  <c:v>8640000</c:v>
                </c:pt>
                <c:pt idx="4597">
                  <c:v>8650000</c:v>
                </c:pt>
                <c:pt idx="4598">
                  <c:v>8660000</c:v>
                </c:pt>
                <c:pt idx="4599">
                  <c:v>8670000</c:v>
                </c:pt>
                <c:pt idx="4600">
                  <c:v>8680000</c:v>
                </c:pt>
                <c:pt idx="4601">
                  <c:v>8690000</c:v>
                </c:pt>
                <c:pt idx="4602">
                  <c:v>8700000</c:v>
                </c:pt>
                <c:pt idx="4603">
                  <c:v>8710000</c:v>
                </c:pt>
                <c:pt idx="4604">
                  <c:v>8720000</c:v>
                </c:pt>
                <c:pt idx="4605">
                  <c:v>8730000</c:v>
                </c:pt>
                <c:pt idx="4606">
                  <c:v>8740000</c:v>
                </c:pt>
                <c:pt idx="4607">
                  <c:v>8750000</c:v>
                </c:pt>
                <c:pt idx="4608">
                  <c:v>8760000</c:v>
                </c:pt>
                <c:pt idx="4609">
                  <c:v>8770000</c:v>
                </c:pt>
                <c:pt idx="4610">
                  <c:v>8780000</c:v>
                </c:pt>
                <c:pt idx="4611">
                  <c:v>8790000</c:v>
                </c:pt>
                <c:pt idx="4612">
                  <c:v>8800000</c:v>
                </c:pt>
                <c:pt idx="4613">
                  <c:v>8810000</c:v>
                </c:pt>
                <c:pt idx="4614">
                  <c:v>8820000</c:v>
                </c:pt>
                <c:pt idx="4615">
                  <c:v>8830000</c:v>
                </c:pt>
                <c:pt idx="4616">
                  <c:v>8840000</c:v>
                </c:pt>
                <c:pt idx="4617">
                  <c:v>8850000</c:v>
                </c:pt>
                <c:pt idx="4618">
                  <c:v>8860000</c:v>
                </c:pt>
                <c:pt idx="4619">
                  <c:v>8870000</c:v>
                </c:pt>
                <c:pt idx="4620">
                  <c:v>8880000</c:v>
                </c:pt>
                <c:pt idx="4621">
                  <c:v>8890000</c:v>
                </c:pt>
                <c:pt idx="4622">
                  <c:v>8900000</c:v>
                </c:pt>
                <c:pt idx="4623">
                  <c:v>8910000</c:v>
                </c:pt>
                <c:pt idx="4624">
                  <c:v>8920000</c:v>
                </c:pt>
                <c:pt idx="4625">
                  <c:v>8930000</c:v>
                </c:pt>
                <c:pt idx="4626">
                  <c:v>8940000</c:v>
                </c:pt>
                <c:pt idx="4627">
                  <c:v>8950000</c:v>
                </c:pt>
                <c:pt idx="4628">
                  <c:v>8960000</c:v>
                </c:pt>
                <c:pt idx="4629">
                  <c:v>8970000</c:v>
                </c:pt>
                <c:pt idx="4630">
                  <c:v>8980000</c:v>
                </c:pt>
                <c:pt idx="4631">
                  <c:v>8990000</c:v>
                </c:pt>
                <c:pt idx="4632">
                  <c:v>9000000</c:v>
                </c:pt>
                <c:pt idx="4633">
                  <c:v>9010000</c:v>
                </c:pt>
                <c:pt idx="4634">
                  <c:v>9020000</c:v>
                </c:pt>
                <c:pt idx="4635">
                  <c:v>9030000</c:v>
                </c:pt>
                <c:pt idx="4636">
                  <c:v>9040000</c:v>
                </c:pt>
                <c:pt idx="4637">
                  <c:v>9050000</c:v>
                </c:pt>
                <c:pt idx="4638">
                  <c:v>9060000</c:v>
                </c:pt>
                <c:pt idx="4639">
                  <c:v>9070000</c:v>
                </c:pt>
                <c:pt idx="4640">
                  <c:v>9080000</c:v>
                </c:pt>
                <c:pt idx="4641">
                  <c:v>9090000</c:v>
                </c:pt>
                <c:pt idx="4642">
                  <c:v>9100000</c:v>
                </c:pt>
                <c:pt idx="4643">
                  <c:v>9110000</c:v>
                </c:pt>
                <c:pt idx="4644">
                  <c:v>9114000</c:v>
                </c:pt>
                <c:pt idx="4645">
                  <c:v>9176000</c:v>
                </c:pt>
                <c:pt idx="4646">
                  <c:v>9238000</c:v>
                </c:pt>
                <c:pt idx="4647">
                  <c:v>9300000</c:v>
                </c:pt>
                <c:pt idx="4648">
                  <c:v>9362000</c:v>
                </c:pt>
                <c:pt idx="4649">
                  <c:v>9424000</c:v>
                </c:pt>
                <c:pt idx="4650">
                  <c:v>9486000</c:v>
                </c:pt>
                <c:pt idx="4651">
                  <c:v>9548000</c:v>
                </c:pt>
                <c:pt idx="4652">
                  <c:v>9610000</c:v>
                </c:pt>
                <c:pt idx="4653">
                  <c:v>9672000</c:v>
                </c:pt>
                <c:pt idx="4654">
                  <c:v>9734000</c:v>
                </c:pt>
                <c:pt idx="4655">
                  <c:v>9796000</c:v>
                </c:pt>
                <c:pt idx="4656">
                  <c:v>9858000</c:v>
                </c:pt>
                <c:pt idx="4657">
                  <c:v>9920000</c:v>
                </c:pt>
                <c:pt idx="4658">
                  <c:v>9982000</c:v>
                </c:pt>
                <c:pt idx="4659">
                  <c:v>10044000</c:v>
                </c:pt>
                <c:pt idx="4660">
                  <c:v>10106000</c:v>
                </c:pt>
                <c:pt idx="4661">
                  <c:v>10168000</c:v>
                </c:pt>
                <c:pt idx="4662">
                  <c:v>10230000</c:v>
                </c:pt>
                <c:pt idx="4663">
                  <c:v>10292000</c:v>
                </c:pt>
                <c:pt idx="4664">
                  <c:v>10354000</c:v>
                </c:pt>
                <c:pt idx="4665">
                  <c:v>10416000</c:v>
                </c:pt>
                <c:pt idx="4666">
                  <c:v>10478000</c:v>
                </c:pt>
                <c:pt idx="4667">
                  <c:v>10540000</c:v>
                </c:pt>
                <c:pt idx="4668">
                  <c:v>10602000</c:v>
                </c:pt>
                <c:pt idx="4669">
                  <c:v>10664000</c:v>
                </c:pt>
                <c:pt idx="4670">
                  <c:v>10726000</c:v>
                </c:pt>
                <c:pt idx="4671">
                  <c:v>10788000</c:v>
                </c:pt>
                <c:pt idx="4672">
                  <c:v>10850000</c:v>
                </c:pt>
                <c:pt idx="4673">
                  <c:v>10912000</c:v>
                </c:pt>
                <c:pt idx="4674">
                  <c:v>10974000</c:v>
                </c:pt>
                <c:pt idx="4675">
                  <c:v>11036000</c:v>
                </c:pt>
                <c:pt idx="4676">
                  <c:v>11098000</c:v>
                </c:pt>
                <c:pt idx="4677">
                  <c:v>11160000</c:v>
                </c:pt>
                <c:pt idx="4678">
                  <c:v>11222000</c:v>
                </c:pt>
                <c:pt idx="4679">
                  <c:v>11284000</c:v>
                </c:pt>
                <c:pt idx="4680">
                  <c:v>11346000</c:v>
                </c:pt>
                <c:pt idx="4681">
                  <c:v>11408000</c:v>
                </c:pt>
                <c:pt idx="4682">
                  <c:v>11470000</c:v>
                </c:pt>
                <c:pt idx="4683">
                  <c:v>11532000</c:v>
                </c:pt>
                <c:pt idx="4684">
                  <c:v>11594000</c:v>
                </c:pt>
                <c:pt idx="4685">
                  <c:v>11656000</c:v>
                </c:pt>
                <c:pt idx="4686">
                  <c:v>11718000</c:v>
                </c:pt>
                <c:pt idx="4687">
                  <c:v>11780000</c:v>
                </c:pt>
                <c:pt idx="4688">
                  <c:v>11842000</c:v>
                </c:pt>
                <c:pt idx="4689">
                  <c:v>11904000</c:v>
                </c:pt>
                <c:pt idx="4690">
                  <c:v>11966000</c:v>
                </c:pt>
                <c:pt idx="4691">
                  <c:v>12028000</c:v>
                </c:pt>
                <c:pt idx="4692">
                  <c:v>12090000</c:v>
                </c:pt>
                <c:pt idx="4693">
                  <c:v>12152000</c:v>
                </c:pt>
                <c:pt idx="4694">
                  <c:v>12214000</c:v>
                </c:pt>
                <c:pt idx="4695">
                  <c:v>12276000</c:v>
                </c:pt>
                <c:pt idx="4696">
                  <c:v>12338000</c:v>
                </c:pt>
                <c:pt idx="4697">
                  <c:v>12400000</c:v>
                </c:pt>
                <c:pt idx="4698">
                  <c:v>12462000</c:v>
                </c:pt>
                <c:pt idx="4699">
                  <c:v>12524000</c:v>
                </c:pt>
                <c:pt idx="4700">
                  <c:v>12586000</c:v>
                </c:pt>
                <c:pt idx="4701">
                  <c:v>12648000</c:v>
                </c:pt>
                <c:pt idx="4702">
                  <c:v>12710000</c:v>
                </c:pt>
                <c:pt idx="4703">
                  <c:v>12772000</c:v>
                </c:pt>
                <c:pt idx="4704">
                  <c:v>12834000</c:v>
                </c:pt>
                <c:pt idx="4705">
                  <c:v>12896000</c:v>
                </c:pt>
                <c:pt idx="4706">
                  <c:v>12958000</c:v>
                </c:pt>
                <c:pt idx="4707">
                  <c:v>13020000</c:v>
                </c:pt>
                <c:pt idx="4708">
                  <c:v>13082000</c:v>
                </c:pt>
                <c:pt idx="4709">
                  <c:v>13144000</c:v>
                </c:pt>
                <c:pt idx="4710">
                  <c:v>13206000</c:v>
                </c:pt>
                <c:pt idx="4711">
                  <c:v>13268000</c:v>
                </c:pt>
                <c:pt idx="4712">
                  <c:v>13330000</c:v>
                </c:pt>
                <c:pt idx="4713">
                  <c:v>13392000</c:v>
                </c:pt>
                <c:pt idx="4714">
                  <c:v>13454000</c:v>
                </c:pt>
                <c:pt idx="4715">
                  <c:v>13516000</c:v>
                </c:pt>
                <c:pt idx="4716">
                  <c:v>13578000</c:v>
                </c:pt>
                <c:pt idx="4717">
                  <c:v>13640000</c:v>
                </c:pt>
                <c:pt idx="4718">
                  <c:v>13702000</c:v>
                </c:pt>
                <c:pt idx="4719">
                  <c:v>13764000</c:v>
                </c:pt>
                <c:pt idx="4720">
                  <c:v>13826000</c:v>
                </c:pt>
                <c:pt idx="4721">
                  <c:v>13888000</c:v>
                </c:pt>
                <c:pt idx="4722">
                  <c:v>13950000</c:v>
                </c:pt>
                <c:pt idx="4723">
                  <c:v>14012000</c:v>
                </c:pt>
                <c:pt idx="4724">
                  <c:v>14074000</c:v>
                </c:pt>
                <c:pt idx="4725">
                  <c:v>14136000</c:v>
                </c:pt>
                <c:pt idx="4726">
                  <c:v>14198000</c:v>
                </c:pt>
                <c:pt idx="4727">
                  <c:v>14260000</c:v>
                </c:pt>
                <c:pt idx="4728">
                  <c:v>14322000</c:v>
                </c:pt>
                <c:pt idx="4729">
                  <c:v>14384000</c:v>
                </c:pt>
                <c:pt idx="4730">
                  <c:v>14446000</c:v>
                </c:pt>
                <c:pt idx="4731">
                  <c:v>14508000</c:v>
                </c:pt>
                <c:pt idx="4732">
                  <c:v>14570000</c:v>
                </c:pt>
                <c:pt idx="4733">
                  <c:v>14632000</c:v>
                </c:pt>
                <c:pt idx="4734">
                  <c:v>14694000</c:v>
                </c:pt>
                <c:pt idx="4735">
                  <c:v>14756000</c:v>
                </c:pt>
                <c:pt idx="4736">
                  <c:v>14818000</c:v>
                </c:pt>
                <c:pt idx="4737">
                  <c:v>14880000</c:v>
                </c:pt>
                <c:pt idx="4738">
                  <c:v>14942000</c:v>
                </c:pt>
                <c:pt idx="4739">
                  <c:v>15004000</c:v>
                </c:pt>
                <c:pt idx="4740">
                  <c:v>15066000</c:v>
                </c:pt>
                <c:pt idx="4741">
                  <c:v>15128000</c:v>
                </c:pt>
                <c:pt idx="4742">
                  <c:v>15190000</c:v>
                </c:pt>
                <c:pt idx="4743">
                  <c:v>15252000</c:v>
                </c:pt>
                <c:pt idx="4744">
                  <c:v>15314000</c:v>
                </c:pt>
                <c:pt idx="4745">
                  <c:v>15376000</c:v>
                </c:pt>
                <c:pt idx="4746">
                  <c:v>15438000</c:v>
                </c:pt>
                <c:pt idx="4747">
                  <c:v>15500000</c:v>
                </c:pt>
                <c:pt idx="4748">
                  <c:v>15562000</c:v>
                </c:pt>
                <c:pt idx="4749">
                  <c:v>15624000</c:v>
                </c:pt>
                <c:pt idx="4750">
                  <c:v>15686000</c:v>
                </c:pt>
                <c:pt idx="4751">
                  <c:v>15748000</c:v>
                </c:pt>
                <c:pt idx="4752">
                  <c:v>15810000</c:v>
                </c:pt>
                <c:pt idx="4753">
                  <c:v>15872000</c:v>
                </c:pt>
                <c:pt idx="4754">
                  <c:v>15934000</c:v>
                </c:pt>
                <c:pt idx="4755">
                  <c:v>15996000</c:v>
                </c:pt>
                <c:pt idx="4756">
                  <c:v>16058000</c:v>
                </c:pt>
                <c:pt idx="4757">
                  <c:v>16120000</c:v>
                </c:pt>
                <c:pt idx="4758">
                  <c:v>16182000</c:v>
                </c:pt>
                <c:pt idx="4759">
                  <c:v>16244000</c:v>
                </c:pt>
                <c:pt idx="4760">
                  <c:v>16306000</c:v>
                </c:pt>
                <c:pt idx="4761">
                  <c:v>16368000</c:v>
                </c:pt>
                <c:pt idx="4762">
                  <c:v>16430000</c:v>
                </c:pt>
                <c:pt idx="4763">
                  <c:v>16492000</c:v>
                </c:pt>
                <c:pt idx="4764">
                  <c:v>16554000</c:v>
                </c:pt>
                <c:pt idx="4765">
                  <c:v>16616000</c:v>
                </c:pt>
                <c:pt idx="4766">
                  <c:v>16678000</c:v>
                </c:pt>
                <c:pt idx="4767">
                  <c:v>16740000</c:v>
                </c:pt>
                <c:pt idx="4768">
                  <c:v>16802000</c:v>
                </c:pt>
                <c:pt idx="4769">
                  <c:v>16864000</c:v>
                </c:pt>
                <c:pt idx="4770">
                  <c:v>16926000</c:v>
                </c:pt>
                <c:pt idx="4771">
                  <c:v>16988000</c:v>
                </c:pt>
                <c:pt idx="4772">
                  <c:v>17050000</c:v>
                </c:pt>
                <c:pt idx="4773">
                  <c:v>17112000</c:v>
                </c:pt>
                <c:pt idx="4774">
                  <c:v>17174000</c:v>
                </c:pt>
                <c:pt idx="4775">
                  <c:v>17236000</c:v>
                </c:pt>
                <c:pt idx="4776">
                  <c:v>17298000</c:v>
                </c:pt>
                <c:pt idx="4777">
                  <c:v>17360000</c:v>
                </c:pt>
                <c:pt idx="4778">
                  <c:v>17422000</c:v>
                </c:pt>
                <c:pt idx="4779">
                  <c:v>17484000</c:v>
                </c:pt>
                <c:pt idx="4780">
                  <c:v>17546000</c:v>
                </c:pt>
                <c:pt idx="4781">
                  <c:v>17608000</c:v>
                </c:pt>
                <c:pt idx="4782">
                  <c:v>17670000</c:v>
                </c:pt>
                <c:pt idx="4783">
                  <c:v>17732000</c:v>
                </c:pt>
                <c:pt idx="4784">
                  <c:v>17794000</c:v>
                </c:pt>
                <c:pt idx="4785">
                  <c:v>17856000</c:v>
                </c:pt>
                <c:pt idx="4786">
                  <c:v>17918000</c:v>
                </c:pt>
                <c:pt idx="4787">
                  <c:v>17980000</c:v>
                </c:pt>
                <c:pt idx="4788">
                  <c:v>18042000</c:v>
                </c:pt>
                <c:pt idx="4789">
                  <c:v>18104000</c:v>
                </c:pt>
                <c:pt idx="4790">
                  <c:v>18166000</c:v>
                </c:pt>
                <c:pt idx="4791">
                  <c:v>18228000</c:v>
                </c:pt>
                <c:pt idx="4792">
                  <c:v>18290000</c:v>
                </c:pt>
                <c:pt idx="4793">
                  <c:v>18352000</c:v>
                </c:pt>
                <c:pt idx="4794">
                  <c:v>18414000</c:v>
                </c:pt>
                <c:pt idx="4795">
                  <c:v>18476000</c:v>
                </c:pt>
                <c:pt idx="4796">
                  <c:v>18538000</c:v>
                </c:pt>
                <c:pt idx="4797">
                  <c:v>18600000</c:v>
                </c:pt>
                <c:pt idx="4798">
                  <c:v>18662000</c:v>
                </c:pt>
                <c:pt idx="4799">
                  <c:v>18724000</c:v>
                </c:pt>
                <c:pt idx="4800">
                  <c:v>18786000</c:v>
                </c:pt>
                <c:pt idx="4801">
                  <c:v>18848000</c:v>
                </c:pt>
                <c:pt idx="4802">
                  <c:v>18910000</c:v>
                </c:pt>
                <c:pt idx="4803">
                  <c:v>18972000</c:v>
                </c:pt>
                <c:pt idx="4804">
                  <c:v>19034000</c:v>
                </c:pt>
                <c:pt idx="4805">
                  <c:v>19096000</c:v>
                </c:pt>
                <c:pt idx="4806">
                  <c:v>19158000</c:v>
                </c:pt>
                <c:pt idx="4807">
                  <c:v>19220000</c:v>
                </c:pt>
                <c:pt idx="4808">
                  <c:v>19282000</c:v>
                </c:pt>
                <c:pt idx="4809">
                  <c:v>19344000</c:v>
                </c:pt>
                <c:pt idx="4810">
                  <c:v>19406000</c:v>
                </c:pt>
                <c:pt idx="4811">
                  <c:v>19468000</c:v>
                </c:pt>
                <c:pt idx="4812">
                  <c:v>19530000</c:v>
                </c:pt>
                <c:pt idx="4813">
                  <c:v>19592000</c:v>
                </c:pt>
                <c:pt idx="4814">
                  <c:v>19654000</c:v>
                </c:pt>
                <c:pt idx="4815">
                  <c:v>19716000</c:v>
                </c:pt>
                <c:pt idx="4816">
                  <c:v>19778000</c:v>
                </c:pt>
                <c:pt idx="4817">
                  <c:v>19840000</c:v>
                </c:pt>
                <c:pt idx="4818">
                  <c:v>19902000</c:v>
                </c:pt>
                <c:pt idx="4819">
                  <c:v>19964000</c:v>
                </c:pt>
                <c:pt idx="4820">
                  <c:v>20026000</c:v>
                </c:pt>
                <c:pt idx="4821">
                  <c:v>20088000</c:v>
                </c:pt>
                <c:pt idx="4822">
                  <c:v>20150000</c:v>
                </c:pt>
                <c:pt idx="4823">
                  <c:v>20212000</c:v>
                </c:pt>
                <c:pt idx="4824">
                  <c:v>20274000</c:v>
                </c:pt>
                <c:pt idx="4825">
                  <c:v>20336000</c:v>
                </c:pt>
                <c:pt idx="4826">
                  <c:v>20398000</c:v>
                </c:pt>
                <c:pt idx="4827">
                  <c:v>20460000</c:v>
                </c:pt>
                <c:pt idx="4828">
                  <c:v>20522000</c:v>
                </c:pt>
                <c:pt idx="4829">
                  <c:v>20584000</c:v>
                </c:pt>
                <c:pt idx="4830">
                  <c:v>20646000</c:v>
                </c:pt>
                <c:pt idx="4831">
                  <c:v>20708000</c:v>
                </c:pt>
                <c:pt idx="4832">
                  <c:v>20770000</c:v>
                </c:pt>
                <c:pt idx="4833">
                  <c:v>20832000</c:v>
                </c:pt>
                <c:pt idx="4834">
                  <c:v>20894000</c:v>
                </c:pt>
                <c:pt idx="4835">
                  <c:v>20956000</c:v>
                </c:pt>
                <c:pt idx="4836">
                  <c:v>21018000</c:v>
                </c:pt>
                <c:pt idx="4837">
                  <c:v>21080000</c:v>
                </c:pt>
                <c:pt idx="4838">
                  <c:v>21142000</c:v>
                </c:pt>
                <c:pt idx="4839">
                  <c:v>21204000</c:v>
                </c:pt>
                <c:pt idx="4840">
                  <c:v>21266000</c:v>
                </c:pt>
                <c:pt idx="4841">
                  <c:v>21328000</c:v>
                </c:pt>
                <c:pt idx="4842">
                  <c:v>21390000</c:v>
                </c:pt>
                <c:pt idx="4843">
                  <c:v>21452000</c:v>
                </c:pt>
                <c:pt idx="4844">
                  <c:v>21514000</c:v>
                </c:pt>
                <c:pt idx="4845">
                  <c:v>21576000</c:v>
                </c:pt>
                <c:pt idx="4846">
                  <c:v>21638000</c:v>
                </c:pt>
                <c:pt idx="4847">
                  <c:v>21700000</c:v>
                </c:pt>
                <c:pt idx="4848">
                  <c:v>21762000</c:v>
                </c:pt>
                <c:pt idx="4849">
                  <c:v>21824000</c:v>
                </c:pt>
                <c:pt idx="4850">
                  <c:v>21886000</c:v>
                </c:pt>
                <c:pt idx="4851">
                  <c:v>21948000</c:v>
                </c:pt>
                <c:pt idx="4852">
                  <c:v>22010000</c:v>
                </c:pt>
                <c:pt idx="4853">
                  <c:v>22072000</c:v>
                </c:pt>
                <c:pt idx="4854">
                  <c:v>22134000</c:v>
                </c:pt>
                <c:pt idx="4855">
                  <c:v>22196000</c:v>
                </c:pt>
                <c:pt idx="4856">
                  <c:v>22258000</c:v>
                </c:pt>
                <c:pt idx="4857">
                  <c:v>22320000</c:v>
                </c:pt>
                <c:pt idx="4858">
                  <c:v>22382000</c:v>
                </c:pt>
                <c:pt idx="4859">
                  <c:v>22444000</c:v>
                </c:pt>
                <c:pt idx="4860">
                  <c:v>22506000</c:v>
                </c:pt>
                <c:pt idx="4861">
                  <c:v>22568000</c:v>
                </c:pt>
                <c:pt idx="4862">
                  <c:v>22630000</c:v>
                </c:pt>
                <c:pt idx="4863">
                  <c:v>22692000</c:v>
                </c:pt>
                <c:pt idx="4864">
                  <c:v>22754000</c:v>
                </c:pt>
                <c:pt idx="4865">
                  <c:v>22816000</c:v>
                </c:pt>
                <c:pt idx="4866">
                  <c:v>22878000</c:v>
                </c:pt>
                <c:pt idx="4867">
                  <c:v>22940000</c:v>
                </c:pt>
                <c:pt idx="4868">
                  <c:v>23002000</c:v>
                </c:pt>
                <c:pt idx="4869">
                  <c:v>23064000</c:v>
                </c:pt>
                <c:pt idx="4870">
                  <c:v>23126000</c:v>
                </c:pt>
                <c:pt idx="4871">
                  <c:v>23188000</c:v>
                </c:pt>
                <c:pt idx="4872">
                  <c:v>23250000</c:v>
                </c:pt>
                <c:pt idx="4873">
                  <c:v>23312000</c:v>
                </c:pt>
                <c:pt idx="4874">
                  <c:v>23374000</c:v>
                </c:pt>
                <c:pt idx="4875">
                  <c:v>23436000</c:v>
                </c:pt>
                <c:pt idx="4876">
                  <c:v>23498000</c:v>
                </c:pt>
                <c:pt idx="4877">
                  <c:v>23560000</c:v>
                </c:pt>
                <c:pt idx="4878">
                  <c:v>23622000</c:v>
                </c:pt>
                <c:pt idx="4879">
                  <c:v>23684000</c:v>
                </c:pt>
                <c:pt idx="4880">
                  <c:v>23746000</c:v>
                </c:pt>
                <c:pt idx="4881">
                  <c:v>23808000</c:v>
                </c:pt>
                <c:pt idx="4882">
                  <c:v>23870000</c:v>
                </c:pt>
                <c:pt idx="4883">
                  <c:v>23932000</c:v>
                </c:pt>
                <c:pt idx="4884">
                  <c:v>23994000</c:v>
                </c:pt>
                <c:pt idx="4885">
                  <c:v>24056000</c:v>
                </c:pt>
                <c:pt idx="4886">
                  <c:v>24118000</c:v>
                </c:pt>
                <c:pt idx="4887">
                  <c:v>24180000</c:v>
                </c:pt>
                <c:pt idx="4888">
                  <c:v>24242000</c:v>
                </c:pt>
                <c:pt idx="4889">
                  <c:v>24304000</c:v>
                </c:pt>
                <c:pt idx="4890">
                  <c:v>24366000</c:v>
                </c:pt>
                <c:pt idx="4891">
                  <c:v>24428000</c:v>
                </c:pt>
                <c:pt idx="4892">
                  <c:v>24490000</c:v>
                </c:pt>
                <c:pt idx="4893">
                  <c:v>24552000</c:v>
                </c:pt>
                <c:pt idx="4894">
                  <c:v>24614000</c:v>
                </c:pt>
                <c:pt idx="4895">
                  <c:v>24676000</c:v>
                </c:pt>
                <c:pt idx="4896">
                  <c:v>24738000</c:v>
                </c:pt>
                <c:pt idx="4897">
                  <c:v>24800000</c:v>
                </c:pt>
                <c:pt idx="4898">
                  <c:v>24862000</c:v>
                </c:pt>
                <c:pt idx="4899">
                  <c:v>24924000</c:v>
                </c:pt>
                <c:pt idx="4900">
                  <c:v>24986000</c:v>
                </c:pt>
                <c:pt idx="4901">
                  <c:v>25048000</c:v>
                </c:pt>
                <c:pt idx="4902">
                  <c:v>25110000</c:v>
                </c:pt>
                <c:pt idx="4903">
                  <c:v>25172000</c:v>
                </c:pt>
                <c:pt idx="4904">
                  <c:v>25234000</c:v>
                </c:pt>
                <c:pt idx="4905">
                  <c:v>25296000</c:v>
                </c:pt>
                <c:pt idx="4906">
                  <c:v>25358000</c:v>
                </c:pt>
                <c:pt idx="4907">
                  <c:v>25420000</c:v>
                </c:pt>
                <c:pt idx="4908">
                  <c:v>25482000</c:v>
                </c:pt>
                <c:pt idx="4909">
                  <c:v>25544000</c:v>
                </c:pt>
                <c:pt idx="4910">
                  <c:v>25606000</c:v>
                </c:pt>
                <c:pt idx="4911">
                  <c:v>25668000</c:v>
                </c:pt>
                <c:pt idx="4912">
                  <c:v>25730000</c:v>
                </c:pt>
                <c:pt idx="4913">
                  <c:v>25792000</c:v>
                </c:pt>
                <c:pt idx="4914">
                  <c:v>25854000</c:v>
                </c:pt>
                <c:pt idx="4915">
                  <c:v>25916000</c:v>
                </c:pt>
                <c:pt idx="4916">
                  <c:v>25978000</c:v>
                </c:pt>
                <c:pt idx="4917">
                  <c:v>26040000</c:v>
                </c:pt>
                <c:pt idx="4918">
                  <c:v>26102000</c:v>
                </c:pt>
                <c:pt idx="4919">
                  <c:v>26164000</c:v>
                </c:pt>
                <c:pt idx="4920">
                  <c:v>26226000</c:v>
                </c:pt>
                <c:pt idx="4921">
                  <c:v>26288000</c:v>
                </c:pt>
                <c:pt idx="4922">
                  <c:v>26350000</c:v>
                </c:pt>
                <c:pt idx="4923">
                  <c:v>26412000</c:v>
                </c:pt>
                <c:pt idx="4924">
                  <c:v>26474000</c:v>
                </c:pt>
                <c:pt idx="4925">
                  <c:v>26536000</c:v>
                </c:pt>
                <c:pt idx="4926">
                  <c:v>26598000</c:v>
                </c:pt>
                <c:pt idx="4927">
                  <c:v>26660000</c:v>
                </c:pt>
                <c:pt idx="4928">
                  <c:v>26722000</c:v>
                </c:pt>
                <c:pt idx="4929">
                  <c:v>26784000</c:v>
                </c:pt>
                <c:pt idx="4930">
                  <c:v>26846000</c:v>
                </c:pt>
                <c:pt idx="4931">
                  <c:v>26908000</c:v>
                </c:pt>
                <c:pt idx="4932">
                  <c:v>26970000</c:v>
                </c:pt>
                <c:pt idx="4933">
                  <c:v>27032000</c:v>
                </c:pt>
                <c:pt idx="4934">
                  <c:v>27094000</c:v>
                </c:pt>
                <c:pt idx="4935">
                  <c:v>27156000</c:v>
                </c:pt>
                <c:pt idx="4936">
                  <c:v>27218000</c:v>
                </c:pt>
                <c:pt idx="4937">
                  <c:v>27280000</c:v>
                </c:pt>
                <c:pt idx="4938">
                  <c:v>27342000</c:v>
                </c:pt>
                <c:pt idx="4939">
                  <c:v>27404000</c:v>
                </c:pt>
                <c:pt idx="4940">
                  <c:v>27466000</c:v>
                </c:pt>
                <c:pt idx="4941">
                  <c:v>27528000</c:v>
                </c:pt>
                <c:pt idx="4942">
                  <c:v>27590000</c:v>
                </c:pt>
                <c:pt idx="4943">
                  <c:v>27652000</c:v>
                </c:pt>
                <c:pt idx="4944">
                  <c:v>27714000</c:v>
                </c:pt>
                <c:pt idx="4945">
                  <c:v>27776000</c:v>
                </c:pt>
                <c:pt idx="4946">
                  <c:v>27838000</c:v>
                </c:pt>
                <c:pt idx="4947">
                  <c:v>27900000</c:v>
                </c:pt>
                <c:pt idx="4948">
                  <c:v>27962000</c:v>
                </c:pt>
                <c:pt idx="4949">
                  <c:v>28024000</c:v>
                </c:pt>
                <c:pt idx="4950">
                  <c:v>28086000</c:v>
                </c:pt>
                <c:pt idx="4951">
                  <c:v>28148000</c:v>
                </c:pt>
                <c:pt idx="4952">
                  <c:v>28210000</c:v>
                </c:pt>
                <c:pt idx="4953">
                  <c:v>28272000</c:v>
                </c:pt>
                <c:pt idx="4954">
                  <c:v>28334000</c:v>
                </c:pt>
                <c:pt idx="4955">
                  <c:v>28396000</c:v>
                </c:pt>
                <c:pt idx="4956">
                  <c:v>28458000</c:v>
                </c:pt>
                <c:pt idx="4957">
                  <c:v>28520000</c:v>
                </c:pt>
                <c:pt idx="4958">
                  <c:v>28582000</c:v>
                </c:pt>
                <c:pt idx="4959">
                  <c:v>28644000</c:v>
                </c:pt>
                <c:pt idx="4960">
                  <c:v>28706000</c:v>
                </c:pt>
                <c:pt idx="4961">
                  <c:v>28768000</c:v>
                </c:pt>
                <c:pt idx="4962">
                  <c:v>28830000</c:v>
                </c:pt>
                <c:pt idx="4963">
                  <c:v>28892000</c:v>
                </c:pt>
                <c:pt idx="4964">
                  <c:v>28954000</c:v>
                </c:pt>
                <c:pt idx="4965">
                  <c:v>29016000</c:v>
                </c:pt>
                <c:pt idx="4966">
                  <c:v>29078000</c:v>
                </c:pt>
                <c:pt idx="4967">
                  <c:v>29140000</c:v>
                </c:pt>
                <c:pt idx="4968">
                  <c:v>29202000</c:v>
                </c:pt>
                <c:pt idx="4969">
                  <c:v>29264000</c:v>
                </c:pt>
                <c:pt idx="4970">
                  <c:v>29326000</c:v>
                </c:pt>
                <c:pt idx="4971">
                  <c:v>29388000</c:v>
                </c:pt>
                <c:pt idx="4972">
                  <c:v>29450000</c:v>
                </c:pt>
                <c:pt idx="4973">
                  <c:v>29512000</c:v>
                </c:pt>
                <c:pt idx="4974">
                  <c:v>29574000</c:v>
                </c:pt>
                <c:pt idx="4975">
                  <c:v>29636000</c:v>
                </c:pt>
                <c:pt idx="4976">
                  <c:v>29698000</c:v>
                </c:pt>
                <c:pt idx="4977">
                  <c:v>29760000</c:v>
                </c:pt>
                <c:pt idx="4978">
                  <c:v>29822000</c:v>
                </c:pt>
                <c:pt idx="4979">
                  <c:v>29884000</c:v>
                </c:pt>
                <c:pt idx="4980">
                  <c:v>29946000</c:v>
                </c:pt>
                <c:pt idx="4981">
                  <c:v>30008000</c:v>
                </c:pt>
                <c:pt idx="4982">
                  <c:v>30070000</c:v>
                </c:pt>
                <c:pt idx="4983">
                  <c:v>30132000</c:v>
                </c:pt>
                <c:pt idx="4984">
                  <c:v>30194000</c:v>
                </c:pt>
                <c:pt idx="4985">
                  <c:v>30256000</c:v>
                </c:pt>
                <c:pt idx="4986">
                  <c:v>30318000</c:v>
                </c:pt>
                <c:pt idx="4987">
                  <c:v>30380000</c:v>
                </c:pt>
                <c:pt idx="4988">
                  <c:v>30442000</c:v>
                </c:pt>
                <c:pt idx="4989">
                  <c:v>30504000</c:v>
                </c:pt>
                <c:pt idx="4990">
                  <c:v>30566000</c:v>
                </c:pt>
                <c:pt idx="4991">
                  <c:v>30628000</c:v>
                </c:pt>
                <c:pt idx="4992">
                  <c:v>30690000</c:v>
                </c:pt>
                <c:pt idx="4993">
                  <c:v>30752000</c:v>
                </c:pt>
                <c:pt idx="4994">
                  <c:v>30814000</c:v>
                </c:pt>
                <c:pt idx="4995">
                  <c:v>30876000</c:v>
                </c:pt>
                <c:pt idx="4996">
                  <c:v>30938000</c:v>
                </c:pt>
                <c:pt idx="4997">
                  <c:v>31000000</c:v>
                </c:pt>
                <c:pt idx="4998">
                  <c:v>31062000</c:v>
                </c:pt>
                <c:pt idx="4999">
                  <c:v>31124000</c:v>
                </c:pt>
                <c:pt idx="5000">
                  <c:v>31186000</c:v>
                </c:pt>
                <c:pt idx="5001">
                  <c:v>31248000</c:v>
                </c:pt>
                <c:pt idx="5002">
                  <c:v>31310000</c:v>
                </c:pt>
                <c:pt idx="5003">
                  <c:v>31372000</c:v>
                </c:pt>
                <c:pt idx="5004">
                  <c:v>31434000</c:v>
                </c:pt>
                <c:pt idx="5005">
                  <c:v>31496000</c:v>
                </c:pt>
                <c:pt idx="5006">
                  <c:v>31558000</c:v>
                </c:pt>
                <c:pt idx="5007">
                  <c:v>31620000</c:v>
                </c:pt>
                <c:pt idx="5008">
                  <c:v>31682000</c:v>
                </c:pt>
                <c:pt idx="5009">
                  <c:v>31744000</c:v>
                </c:pt>
                <c:pt idx="5010">
                  <c:v>31806000</c:v>
                </c:pt>
                <c:pt idx="5011">
                  <c:v>31868000</c:v>
                </c:pt>
                <c:pt idx="5012">
                  <c:v>31930000</c:v>
                </c:pt>
                <c:pt idx="5013">
                  <c:v>31992000</c:v>
                </c:pt>
                <c:pt idx="5014">
                  <c:v>32054000</c:v>
                </c:pt>
                <c:pt idx="5015">
                  <c:v>32116000</c:v>
                </c:pt>
                <c:pt idx="5016">
                  <c:v>32178000</c:v>
                </c:pt>
                <c:pt idx="5017">
                  <c:v>32240000</c:v>
                </c:pt>
                <c:pt idx="5018">
                  <c:v>32302000</c:v>
                </c:pt>
                <c:pt idx="5019">
                  <c:v>32364000</c:v>
                </c:pt>
                <c:pt idx="5020">
                  <c:v>32426000</c:v>
                </c:pt>
                <c:pt idx="5021">
                  <c:v>32488000</c:v>
                </c:pt>
                <c:pt idx="5022">
                  <c:v>32550000</c:v>
                </c:pt>
                <c:pt idx="5023">
                  <c:v>32612000</c:v>
                </c:pt>
                <c:pt idx="5024">
                  <c:v>32674000</c:v>
                </c:pt>
                <c:pt idx="5025">
                  <c:v>32736000</c:v>
                </c:pt>
                <c:pt idx="5026">
                  <c:v>32798000</c:v>
                </c:pt>
                <c:pt idx="5027">
                  <c:v>32860000</c:v>
                </c:pt>
                <c:pt idx="5028">
                  <c:v>32922000</c:v>
                </c:pt>
                <c:pt idx="5029">
                  <c:v>32984000</c:v>
                </c:pt>
                <c:pt idx="5030">
                  <c:v>33046000</c:v>
                </c:pt>
                <c:pt idx="5031">
                  <c:v>33108000</c:v>
                </c:pt>
                <c:pt idx="5032">
                  <c:v>33170000</c:v>
                </c:pt>
                <c:pt idx="5033">
                  <c:v>33232000</c:v>
                </c:pt>
                <c:pt idx="5034">
                  <c:v>33294000</c:v>
                </c:pt>
                <c:pt idx="5035">
                  <c:v>33356000</c:v>
                </c:pt>
                <c:pt idx="5036">
                  <c:v>33418000</c:v>
                </c:pt>
                <c:pt idx="5037">
                  <c:v>33480000</c:v>
                </c:pt>
                <c:pt idx="5038">
                  <c:v>33542000</c:v>
                </c:pt>
                <c:pt idx="5039">
                  <c:v>33604000</c:v>
                </c:pt>
                <c:pt idx="5040">
                  <c:v>33666000</c:v>
                </c:pt>
                <c:pt idx="5041">
                  <c:v>33728000</c:v>
                </c:pt>
                <c:pt idx="5042">
                  <c:v>33790000</c:v>
                </c:pt>
                <c:pt idx="5043">
                  <c:v>33852000</c:v>
                </c:pt>
                <c:pt idx="5044">
                  <c:v>33914000</c:v>
                </c:pt>
                <c:pt idx="5045">
                  <c:v>33976000</c:v>
                </c:pt>
                <c:pt idx="5046">
                  <c:v>34038000</c:v>
                </c:pt>
                <c:pt idx="5047">
                  <c:v>34100000</c:v>
                </c:pt>
                <c:pt idx="5048">
                  <c:v>34162000</c:v>
                </c:pt>
                <c:pt idx="5049">
                  <c:v>34224000</c:v>
                </c:pt>
                <c:pt idx="5050">
                  <c:v>34286000</c:v>
                </c:pt>
                <c:pt idx="5051">
                  <c:v>34348000</c:v>
                </c:pt>
                <c:pt idx="5052">
                  <c:v>34410000</c:v>
                </c:pt>
                <c:pt idx="5053">
                  <c:v>34472000</c:v>
                </c:pt>
                <c:pt idx="5054">
                  <c:v>34534000</c:v>
                </c:pt>
                <c:pt idx="5055">
                  <c:v>34596000</c:v>
                </c:pt>
                <c:pt idx="5056">
                  <c:v>34658000</c:v>
                </c:pt>
                <c:pt idx="5057">
                  <c:v>34720000</c:v>
                </c:pt>
                <c:pt idx="5058">
                  <c:v>34782000</c:v>
                </c:pt>
                <c:pt idx="5059">
                  <c:v>34844000</c:v>
                </c:pt>
                <c:pt idx="5060">
                  <c:v>34906000</c:v>
                </c:pt>
                <c:pt idx="5061">
                  <c:v>34968000</c:v>
                </c:pt>
                <c:pt idx="5062">
                  <c:v>35030000</c:v>
                </c:pt>
                <c:pt idx="5063">
                  <c:v>35092000</c:v>
                </c:pt>
                <c:pt idx="5064">
                  <c:v>35154000</c:v>
                </c:pt>
                <c:pt idx="5065">
                  <c:v>35216000</c:v>
                </c:pt>
                <c:pt idx="5066">
                  <c:v>35278000</c:v>
                </c:pt>
                <c:pt idx="5067">
                  <c:v>35340000</c:v>
                </c:pt>
                <c:pt idx="5068">
                  <c:v>35402000</c:v>
                </c:pt>
                <c:pt idx="5069">
                  <c:v>35464000</c:v>
                </c:pt>
                <c:pt idx="5070">
                  <c:v>35526000</c:v>
                </c:pt>
                <c:pt idx="5071">
                  <c:v>35588000</c:v>
                </c:pt>
                <c:pt idx="5072">
                  <c:v>35650000</c:v>
                </c:pt>
                <c:pt idx="5073">
                  <c:v>35712000</c:v>
                </c:pt>
                <c:pt idx="5074">
                  <c:v>35774000</c:v>
                </c:pt>
                <c:pt idx="5075">
                  <c:v>35836000</c:v>
                </c:pt>
                <c:pt idx="5076">
                  <c:v>35898000</c:v>
                </c:pt>
                <c:pt idx="5077">
                  <c:v>35960000</c:v>
                </c:pt>
                <c:pt idx="5078">
                  <c:v>36022000</c:v>
                </c:pt>
                <c:pt idx="5079">
                  <c:v>36084000</c:v>
                </c:pt>
                <c:pt idx="5080">
                  <c:v>36146000</c:v>
                </c:pt>
                <c:pt idx="5081">
                  <c:v>36208000</c:v>
                </c:pt>
                <c:pt idx="5082">
                  <c:v>36270000</c:v>
                </c:pt>
                <c:pt idx="5083">
                  <c:v>36332000</c:v>
                </c:pt>
                <c:pt idx="5084">
                  <c:v>36394000</c:v>
                </c:pt>
                <c:pt idx="5085">
                  <c:v>36456000</c:v>
                </c:pt>
                <c:pt idx="5086">
                  <c:v>36518000</c:v>
                </c:pt>
                <c:pt idx="5087">
                  <c:v>36580000</c:v>
                </c:pt>
                <c:pt idx="5088">
                  <c:v>36642000</c:v>
                </c:pt>
                <c:pt idx="5089">
                  <c:v>36704000</c:v>
                </c:pt>
                <c:pt idx="5090">
                  <c:v>36766000</c:v>
                </c:pt>
                <c:pt idx="5091">
                  <c:v>36828000</c:v>
                </c:pt>
                <c:pt idx="5092">
                  <c:v>36890000</c:v>
                </c:pt>
                <c:pt idx="5093">
                  <c:v>36952000</c:v>
                </c:pt>
                <c:pt idx="5094">
                  <c:v>37014000</c:v>
                </c:pt>
                <c:pt idx="5095">
                  <c:v>37076000</c:v>
                </c:pt>
                <c:pt idx="5096">
                  <c:v>37138000</c:v>
                </c:pt>
                <c:pt idx="5097">
                  <c:v>37200000</c:v>
                </c:pt>
                <c:pt idx="5098">
                  <c:v>37262000</c:v>
                </c:pt>
                <c:pt idx="5099">
                  <c:v>37324000</c:v>
                </c:pt>
                <c:pt idx="5100">
                  <c:v>37386000</c:v>
                </c:pt>
                <c:pt idx="5101">
                  <c:v>37448000</c:v>
                </c:pt>
                <c:pt idx="5102">
                  <c:v>37510000</c:v>
                </c:pt>
                <c:pt idx="5103">
                  <c:v>37572000</c:v>
                </c:pt>
                <c:pt idx="5104">
                  <c:v>37634000</c:v>
                </c:pt>
                <c:pt idx="5105">
                  <c:v>37696000</c:v>
                </c:pt>
                <c:pt idx="5106">
                  <c:v>37758000</c:v>
                </c:pt>
                <c:pt idx="5107">
                  <c:v>37820000</c:v>
                </c:pt>
                <c:pt idx="5108">
                  <c:v>37882000</c:v>
                </c:pt>
                <c:pt idx="5109">
                  <c:v>37944000</c:v>
                </c:pt>
                <c:pt idx="5110">
                  <c:v>38006000</c:v>
                </c:pt>
                <c:pt idx="5111">
                  <c:v>38068000</c:v>
                </c:pt>
                <c:pt idx="5112">
                  <c:v>38130000</c:v>
                </c:pt>
                <c:pt idx="5113">
                  <c:v>38192000</c:v>
                </c:pt>
                <c:pt idx="5114">
                  <c:v>38254000</c:v>
                </c:pt>
                <c:pt idx="5115">
                  <c:v>38316000</c:v>
                </c:pt>
                <c:pt idx="5116">
                  <c:v>38378000</c:v>
                </c:pt>
                <c:pt idx="5117">
                  <c:v>38440000</c:v>
                </c:pt>
                <c:pt idx="5118">
                  <c:v>38502000</c:v>
                </c:pt>
                <c:pt idx="5119">
                  <c:v>38564000</c:v>
                </c:pt>
                <c:pt idx="5120">
                  <c:v>38626000</c:v>
                </c:pt>
                <c:pt idx="5121">
                  <c:v>38688000</c:v>
                </c:pt>
                <c:pt idx="5122">
                  <c:v>38750000</c:v>
                </c:pt>
                <c:pt idx="5123">
                  <c:v>38812000</c:v>
                </c:pt>
                <c:pt idx="5124">
                  <c:v>38874000</c:v>
                </c:pt>
                <c:pt idx="5125">
                  <c:v>38936000</c:v>
                </c:pt>
                <c:pt idx="5126">
                  <c:v>38998000</c:v>
                </c:pt>
                <c:pt idx="5127">
                  <c:v>39060000</c:v>
                </c:pt>
                <c:pt idx="5128">
                  <c:v>39122000</c:v>
                </c:pt>
                <c:pt idx="5129">
                  <c:v>39184000</c:v>
                </c:pt>
                <c:pt idx="5130">
                  <c:v>39246000</c:v>
                </c:pt>
                <c:pt idx="5131">
                  <c:v>39308000</c:v>
                </c:pt>
                <c:pt idx="5132">
                  <c:v>39370000</c:v>
                </c:pt>
                <c:pt idx="5133">
                  <c:v>39432000</c:v>
                </c:pt>
                <c:pt idx="5134">
                  <c:v>39494000</c:v>
                </c:pt>
                <c:pt idx="5135">
                  <c:v>39556000</c:v>
                </c:pt>
                <c:pt idx="5136">
                  <c:v>39618000</c:v>
                </c:pt>
                <c:pt idx="5137">
                  <c:v>39680000</c:v>
                </c:pt>
                <c:pt idx="5138">
                  <c:v>39742000</c:v>
                </c:pt>
                <c:pt idx="5139">
                  <c:v>39804000</c:v>
                </c:pt>
                <c:pt idx="5140">
                  <c:v>39866000</c:v>
                </c:pt>
                <c:pt idx="5141">
                  <c:v>39928000</c:v>
                </c:pt>
                <c:pt idx="5142">
                  <c:v>39990000</c:v>
                </c:pt>
                <c:pt idx="5143">
                  <c:v>40052000</c:v>
                </c:pt>
                <c:pt idx="5144">
                  <c:v>40114000</c:v>
                </c:pt>
                <c:pt idx="5145">
                  <c:v>40176000</c:v>
                </c:pt>
                <c:pt idx="5146">
                  <c:v>40238000</c:v>
                </c:pt>
                <c:pt idx="5147">
                  <c:v>40300000</c:v>
                </c:pt>
                <c:pt idx="5148">
                  <c:v>40362000</c:v>
                </c:pt>
                <c:pt idx="5149">
                  <c:v>40424000</c:v>
                </c:pt>
                <c:pt idx="5150">
                  <c:v>40486000</c:v>
                </c:pt>
                <c:pt idx="5151">
                  <c:v>40548000</c:v>
                </c:pt>
                <c:pt idx="5152">
                  <c:v>40610000</c:v>
                </c:pt>
                <c:pt idx="5153">
                  <c:v>40672000</c:v>
                </c:pt>
                <c:pt idx="5154">
                  <c:v>40734000</c:v>
                </c:pt>
                <c:pt idx="5155">
                  <c:v>40796000</c:v>
                </c:pt>
                <c:pt idx="5156">
                  <c:v>40858000</c:v>
                </c:pt>
                <c:pt idx="5157">
                  <c:v>40920000</c:v>
                </c:pt>
                <c:pt idx="5158">
                  <c:v>40982000</c:v>
                </c:pt>
                <c:pt idx="5159">
                  <c:v>41044000</c:v>
                </c:pt>
                <c:pt idx="5160">
                  <c:v>41106000</c:v>
                </c:pt>
                <c:pt idx="5161">
                  <c:v>41168000</c:v>
                </c:pt>
                <c:pt idx="5162">
                  <c:v>41230000</c:v>
                </c:pt>
                <c:pt idx="5163">
                  <c:v>41292000</c:v>
                </c:pt>
                <c:pt idx="5164">
                  <c:v>41354000</c:v>
                </c:pt>
                <c:pt idx="5165">
                  <c:v>41416000</c:v>
                </c:pt>
                <c:pt idx="5166">
                  <c:v>41478000</c:v>
                </c:pt>
                <c:pt idx="5167">
                  <c:v>41540000</c:v>
                </c:pt>
                <c:pt idx="5168">
                  <c:v>41602000</c:v>
                </c:pt>
                <c:pt idx="5169">
                  <c:v>41664000</c:v>
                </c:pt>
                <c:pt idx="5170">
                  <c:v>41726000</c:v>
                </c:pt>
                <c:pt idx="5171">
                  <c:v>41788000</c:v>
                </c:pt>
                <c:pt idx="5172">
                  <c:v>41850000</c:v>
                </c:pt>
                <c:pt idx="5173">
                  <c:v>41912000</c:v>
                </c:pt>
                <c:pt idx="5174">
                  <c:v>41974000</c:v>
                </c:pt>
                <c:pt idx="5175">
                  <c:v>42036000</c:v>
                </c:pt>
                <c:pt idx="5176">
                  <c:v>42098000</c:v>
                </c:pt>
                <c:pt idx="5177">
                  <c:v>42160000</c:v>
                </c:pt>
                <c:pt idx="5178">
                  <c:v>42222000</c:v>
                </c:pt>
                <c:pt idx="5179">
                  <c:v>42284000</c:v>
                </c:pt>
                <c:pt idx="5180">
                  <c:v>42346000</c:v>
                </c:pt>
                <c:pt idx="5181">
                  <c:v>42408000</c:v>
                </c:pt>
                <c:pt idx="5182">
                  <c:v>42470000</c:v>
                </c:pt>
                <c:pt idx="5183">
                  <c:v>42532000</c:v>
                </c:pt>
                <c:pt idx="5184">
                  <c:v>42594000</c:v>
                </c:pt>
                <c:pt idx="5185">
                  <c:v>42656000</c:v>
                </c:pt>
                <c:pt idx="5186">
                  <c:v>42718000</c:v>
                </c:pt>
                <c:pt idx="5187">
                  <c:v>42780000</c:v>
                </c:pt>
                <c:pt idx="5188">
                  <c:v>42842000</c:v>
                </c:pt>
                <c:pt idx="5189">
                  <c:v>42904000</c:v>
                </c:pt>
                <c:pt idx="5190">
                  <c:v>42966000</c:v>
                </c:pt>
                <c:pt idx="5191">
                  <c:v>43028000</c:v>
                </c:pt>
                <c:pt idx="5192">
                  <c:v>43090000</c:v>
                </c:pt>
                <c:pt idx="5193">
                  <c:v>43152000</c:v>
                </c:pt>
                <c:pt idx="5194">
                  <c:v>43214000</c:v>
                </c:pt>
                <c:pt idx="5195">
                  <c:v>43276000</c:v>
                </c:pt>
                <c:pt idx="5196">
                  <c:v>43338000</c:v>
                </c:pt>
                <c:pt idx="5197">
                  <c:v>43400000</c:v>
                </c:pt>
                <c:pt idx="5198">
                  <c:v>43462000</c:v>
                </c:pt>
                <c:pt idx="5199">
                  <c:v>43524000</c:v>
                </c:pt>
                <c:pt idx="5200">
                  <c:v>43586000</c:v>
                </c:pt>
                <c:pt idx="5201">
                  <c:v>43648000</c:v>
                </c:pt>
                <c:pt idx="5202">
                  <c:v>43710000</c:v>
                </c:pt>
                <c:pt idx="5203">
                  <c:v>43772000</c:v>
                </c:pt>
                <c:pt idx="5204">
                  <c:v>43834000</c:v>
                </c:pt>
                <c:pt idx="5205">
                  <c:v>43896000</c:v>
                </c:pt>
                <c:pt idx="5206">
                  <c:v>43958000</c:v>
                </c:pt>
                <c:pt idx="5207">
                  <c:v>44020000</c:v>
                </c:pt>
                <c:pt idx="5208">
                  <c:v>44082000</c:v>
                </c:pt>
                <c:pt idx="5209">
                  <c:v>44144000</c:v>
                </c:pt>
                <c:pt idx="5210">
                  <c:v>44206000</c:v>
                </c:pt>
                <c:pt idx="5211">
                  <c:v>44268000</c:v>
                </c:pt>
                <c:pt idx="5212">
                  <c:v>44330000</c:v>
                </c:pt>
                <c:pt idx="5213">
                  <c:v>44392000</c:v>
                </c:pt>
                <c:pt idx="5214">
                  <c:v>44454000</c:v>
                </c:pt>
                <c:pt idx="5215">
                  <c:v>44516000</c:v>
                </c:pt>
                <c:pt idx="5216">
                  <c:v>44578000</c:v>
                </c:pt>
                <c:pt idx="5217">
                  <c:v>44640000</c:v>
                </c:pt>
                <c:pt idx="5218">
                  <c:v>44702000</c:v>
                </c:pt>
                <c:pt idx="5219">
                  <c:v>44764000</c:v>
                </c:pt>
                <c:pt idx="5220">
                  <c:v>44826000</c:v>
                </c:pt>
                <c:pt idx="5221">
                  <c:v>44888000</c:v>
                </c:pt>
                <c:pt idx="5222">
                  <c:v>44950000</c:v>
                </c:pt>
                <c:pt idx="5223">
                  <c:v>45012000</c:v>
                </c:pt>
                <c:pt idx="5224">
                  <c:v>45074000</c:v>
                </c:pt>
                <c:pt idx="5225">
                  <c:v>45136000</c:v>
                </c:pt>
                <c:pt idx="5226">
                  <c:v>45198000</c:v>
                </c:pt>
                <c:pt idx="5227">
                  <c:v>45260000</c:v>
                </c:pt>
                <c:pt idx="5228">
                  <c:v>45322000</c:v>
                </c:pt>
                <c:pt idx="5229">
                  <c:v>45384000</c:v>
                </c:pt>
                <c:pt idx="5230">
                  <c:v>45446000</c:v>
                </c:pt>
                <c:pt idx="5231">
                  <c:v>45508000</c:v>
                </c:pt>
                <c:pt idx="5232">
                  <c:v>45570000</c:v>
                </c:pt>
                <c:pt idx="5233">
                  <c:v>45632000</c:v>
                </c:pt>
                <c:pt idx="5234">
                  <c:v>45694000</c:v>
                </c:pt>
                <c:pt idx="5235">
                  <c:v>45756000</c:v>
                </c:pt>
                <c:pt idx="5236">
                  <c:v>45818000</c:v>
                </c:pt>
                <c:pt idx="5237">
                  <c:v>45880000</c:v>
                </c:pt>
                <c:pt idx="5238">
                  <c:v>45942000</c:v>
                </c:pt>
                <c:pt idx="5239">
                  <c:v>46004000</c:v>
                </c:pt>
                <c:pt idx="5240">
                  <c:v>46066000</c:v>
                </c:pt>
                <c:pt idx="5241">
                  <c:v>46128000</c:v>
                </c:pt>
                <c:pt idx="5242">
                  <c:v>46190000</c:v>
                </c:pt>
                <c:pt idx="5243">
                  <c:v>46252000</c:v>
                </c:pt>
                <c:pt idx="5244">
                  <c:v>46314000</c:v>
                </c:pt>
                <c:pt idx="5245">
                  <c:v>46376000</c:v>
                </c:pt>
                <c:pt idx="5246">
                  <c:v>46438000</c:v>
                </c:pt>
                <c:pt idx="5247">
                  <c:v>46500000</c:v>
                </c:pt>
                <c:pt idx="5248">
                  <c:v>46562000</c:v>
                </c:pt>
                <c:pt idx="5249">
                  <c:v>46624000</c:v>
                </c:pt>
                <c:pt idx="5250">
                  <c:v>46686000</c:v>
                </c:pt>
                <c:pt idx="5251">
                  <c:v>46748000</c:v>
                </c:pt>
                <c:pt idx="5252">
                  <c:v>46810000</c:v>
                </c:pt>
                <c:pt idx="5253">
                  <c:v>46872000</c:v>
                </c:pt>
                <c:pt idx="5254">
                  <c:v>46934000</c:v>
                </c:pt>
                <c:pt idx="5255">
                  <c:v>46996000</c:v>
                </c:pt>
                <c:pt idx="5256">
                  <c:v>47058000</c:v>
                </c:pt>
                <c:pt idx="5257">
                  <c:v>47120000</c:v>
                </c:pt>
                <c:pt idx="5258">
                  <c:v>47182000</c:v>
                </c:pt>
                <c:pt idx="5259">
                  <c:v>47244000</c:v>
                </c:pt>
                <c:pt idx="5260">
                  <c:v>47306000</c:v>
                </c:pt>
                <c:pt idx="5261">
                  <c:v>47368000</c:v>
                </c:pt>
                <c:pt idx="5262">
                  <c:v>47430000</c:v>
                </c:pt>
                <c:pt idx="5263">
                  <c:v>47492000</c:v>
                </c:pt>
                <c:pt idx="5264">
                  <c:v>47554000</c:v>
                </c:pt>
                <c:pt idx="5265">
                  <c:v>47616000</c:v>
                </c:pt>
                <c:pt idx="5266">
                  <c:v>47678000</c:v>
                </c:pt>
                <c:pt idx="5267">
                  <c:v>47740000</c:v>
                </c:pt>
                <c:pt idx="5268">
                  <c:v>47802000</c:v>
                </c:pt>
                <c:pt idx="5269">
                  <c:v>47864000</c:v>
                </c:pt>
                <c:pt idx="5270">
                  <c:v>47926000</c:v>
                </c:pt>
                <c:pt idx="5271">
                  <c:v>47988000</c:v>
                </c:pt>
                <c:pt idx="5272">
                  <c:v>48050000</c:v>
                </c:pt>
                <c:pt idx="5273">
                  <c:v>48112000</c:v>
                </c:pt>
                <c:pt idx="5274">
                  <c:v>48174000</c:v>
                </c:pt>
                <c:pt idx="5275">
                  <c:v>48236000</c:v>
                </c:pt>
                <c:pt idx="5276">
                  <c:v>48298000</c:v>
                </c:pt>
                <c:pt idx="5277">
                  <c:v>48360000</c:v>
                </c:pt>
                <c:pt idx="5278">
                  <c:v>48422000</c:v>
                </c:pt>
                <c:pt idx="5279">
                  <c:v>48484000</c:v>
                </c:pt>
                <c:pt idx="5280">
                  <c:v>48546000</c:v>
                </c:pt>
                <c:pt idx="5281">
                  <c:v>48608000</c:v>
                </c:pt>
                <c:pt idx="5282">
                  <c:v>48670000</c:v>
                </c:pt>
                <c:pt idx="5283">
                  <c:v>48732000</c:v>
                </c:pt>
                <c:pt idx="5284">
                  <c:v>48794000</c:v>
                </c:pt>
                <c:pt idx="5285">
                  <c:v>48856000</c:v>
                </c:pt>
                <c:pt idx="5286">
                  <c:v>48918000</c:v>
                </c:pt>
                <c:pt idx="5287">
                  <c:v>48980000</c:v>
                </c:pt>
                <c:pt idx="5288">
                  <c:v>49042000</c:v>
                </c:pt>
                <c:pt idx="5289">
                  <c:v>49104000</c:v>
                </c:pt>
                <c:pt idx="5290">
                  <c:v>49166000</c:v>
                </c:pt>
                <c:pt idx="5291">
                  <c:v>49228000</c:v>
                </c:pt>
                <c:pt idx="5292">
                  <c:v>49290000</c:v>
                </c:pt>
                <c:pt idx="5293">
                  <c:v>49352000</c:v>
                </c:pt>
                <c:pt idx="5294">
                  <c:v>49414000</c:v>
                </c:pt>
                <c:pt idx="5295">
                  <c:v>49476000</c:v>
                </c:pt>
                <c:pt idx="5296">
                  <c:v>49538000</c:v>
                </c:pt>
                <c:pt idx="5297">
                  <c:v>49600000</c:v>
                </c:pt>
                <c:pt idx="5298">
                  <c:v>49662000</c:v>
                </c:pt>
                <c:pt idx="5299">
                  <c:v>49724000</c:v>
                </c:pt>
                <c:pt idx="5300">
                  <c:v>49786000</c:v>
                </c:pt>
                <c:pt idx="5301">
                  <c:v>49848000</c:v>
                </c:pt>
                <c:pt idx="5302">
                  <c:v>49910000</c:v>
                </c:pt>
                <c:pt idx="5303">
                  <c:v>49972000</c:v>
                </c:pt>
                <c:pt idx="5304">
                  <c:v>50034000</c:v>
                </c:pt>
                <c:pt idx="5305">
                  <c:v>50096000</c:v>
                </c:pt>
                <c:pt idx="5306">
                  <c:v>50158000</c:v>
                </c:pt>
                <c:pt idx="5307">
                  <c:v>50220000</c:v>
                </c:pt>
                <c:pt idx="5308">
                  <c:v>50282000</c:v>
                </c:pt>
                <c:pt idx="5309">
                  <c:v>50344000</c:v>
                </c:pt>
                <c:pt idx="5310">
                  <c:v>50406000</c:v>
                </c:pt>
                <c:pt idx="5311">
                  <c:v>50468000</c:v>
                </c:pt>
                <c:pt idx="5312">
                  <c:v>50530000</c:v>
                </c:pt>
                <c:pt idx="5313">
                  <c:v>50592000</c:v>
                </c:pt>
                <c:pt idx="5314">
                  <c:v>50654000</c:v>
                </c:pt>
                <c:pt idx="5315">
                  <c:v>50716000</c:v>
                </c:pt>
                <c:pt idx="5316">
                  <c:v>50778000</c:v>
                </c:pt>
                <c:pt idx="5317">
                  <c:v>50840000</c:v>
                </c:pt>
                <c:pt idx="5318">
                  <c:v>50902000</c:v>
                </c:pt>
                <c:pt idx="5319">
                  <c:v>50964000</c:v>
                </c:pt>
                <c:pt idx="5320">
                  <c:v>51026000</c:v>
                </c:pt>
                <c:pt idx="5321">
                  <c:v>51088000</c:v>
                </c:pt>
                <c:pt idx="5322">
                  <c:v>51150000</c:v>
                </c:pt>
                <c:pt idx="5323">
                  <c:v>51212000</c:v>
                </c:pt>
                <c:pt idx="5324">
                  <c:v>51274000</c:v>
                </c:pt>
                <c:pt idx="5325">
                  <c:v>51336000</c:v>
                </c:pt>
                <c:pt idx="5326">
                  <c:v>51398000</c:v>
                </c:pt>
                <c:pt idx="5327">
                  <c:v>51460000</c:v>
                </c:pt>
                <c:pt idx="5328">
                  <c:v>51522000</c:v>
                </c:pt>
                <c:pt idx="5329">
                  <c:v>51584000</c:v>
                </c:pt>
                <c:pt idx="5330">
                  <c:v>51646000</c:v>
                </c:pt>
                <c:pt idx="5331">
                  <c:v>51708000</c:v>
                </c:pt>
                <c:pt idx="5332">
                  <c:v>51770000</c:v>
                </c:pt>
                <c:pt idx="5333">
                  <c:v>51832000</c:v>
                </c:pt>
                <c:pt idx="5334">
                  <c:v>51894000</c:v>
                </c:pt>
                <c:pt idx="5335">
                  <c:v>51956000</c:v>
                </c:pt>
                <c:pt idx="5336">
                  <c:v>52018000</c:v>
                </c:pt>
                <c:pt idx="5337">
                  <c:v>52080000</c:v>
                </c:pt>
                <c:pt idx="5338">
                  <c:v>52142000</c:v>
                </c:pt>
                <c:pt idx="5339">
                  <c:v>52204000</c:v>
                </c:pt>
                <c:pt idx="5340">
                  <c:v>52266000</c:v>
                </c:pt>
                <c:pt idx="5341">
                  <c:v>52328000</c:v>
                </c:pt>
                <c:pt idx="5342">
                  <c:v>52390000</c:v>
                </c:pt>
                <c:pt idx="5343">
                  <c:v>52452000</c:v>
                </c:pt>
                <c:pt idx="5344">
                  <c:v>52514000</c:v>
                </c:pt>
                <c:pt idx="5345">
                  <c:v>52576000</c:v>
                </c:pt>
                <c:pt idx="5346">
                  <c:v>52638000</c:v>
                </c:pt>
                <c:pt idx="5347">
                  <c:v>52700000</c:v>
                </c:pt>
                <c:pt idx="5348">
                  <c:v>52762000</c:v>
                </c:pt>
                <c:pt idx="5349">
                  <c:v>52824000</c:v>
                </c:pt>
                <c:pt idx="5350">
                  <c:v>52886000</c:v>
                </c:pt>
                <c:pt idx="5351">
                  <c:v>52948000</c:v>
                </c:pt>
                <c:pt idx="5352">
                  <c:v>53010000</c:v>
                </c:pt>
                <c:pt idx="5353">
                  <c:v>53072000</c:v>
                </c:pt>
                <c:pt idx="5354">
                  <c:v>53134000</c:v>
                </c:pt>
                <c:pt idx="5355">
                  <c:v>53196000</c:v>
                </c:pt>
                <c:pt idx="5356">
                  <c:v>53258000</c:v>
                </c:pt>
                <c:pt idx="5357">
                  <c:v>53320000</c:v>
                </c:pt>
                <c:pt idx="5358">
                  <c:v>53382000</c:v>
                </c:pt>
                <c:pt idx="5359">
                  <c:v>53444000</c:v>
                </c:pt>
                <c:pt idx="5360">
                  <c:v>53506000</c:v>
                </c:pt>
                <c:pt idx="5361">
                  <c:v>53568000</c:v>
                </c:pt>
                <c:pt idx="5362">
                  <c:v>53630000</c:v>
                </c:pt>
                <c:pt idx="5363">
                  <c:v>53692000</c:v>
                </c:pt>
                <c:pt idx="5364">
                  <c:v>53754000</c:v>
                </c:pt>
                <c:pt idx="5365">
                  <c:v>53816000</c:v>
                </c:pt>
                <c:pt idx="5366">
                  <c:v>53878000</c:v>
                </c:pt>
                <c:pt idx="5367">
                  <c:v>53940000</c:v>
                </c:pt>
                <c:pt idx="5368">
                  <c:v>54002000</c:v>
                </c:pt>
                <c:pt idx="5369">
                  <c:v>54064000</c:v>
                </c:pt>
                <c:pt idx="5370">
                  <c:v>54126000</c:v>
                </c:pt>
                <c:pt idx="5371">
                  <c:v>54188000</c:v>
                </c:pt>
                <c:pt idx="5372">
                  <c:v>54250000</c:v>
                </c:pt>
                <c:pt idx="5373">
                  <c:v>54312000</c:v>
                </c:pt>
                <c:pt idx="5374">
                  <c:v>54374000</c:v>
                </c:pt>
                <c:pt idx="5375">
                  <c:v>54436000</c:v>
                </c:pt>
                <c:pt idx="5376">
                  <c:v>54498000</c:v>
                </c:pt>
                <c:pt idx="5377">
                  <c:v>54560000</c:v>
                </c:pt>
                <c:pt idx="5378">
                  <c:v>54622000</c:v>
                </c:pt>
                <c:pt idx="5379">
                  <c:v>54684000</c:v>
                </c:pt>
                <c:pt idx="5380">
                  <c:v>54746000</c:v>
                </c:pt>
                <c:pt idx="5381">
                  <c:v>54808000</c:v>
                </c:pt>
                <c:pt idx="5382">
                  <c:v>54870000</c:v>
                </c:pt>
                <c:pt idx="5383">
                  <c:v>54932000</c:v>
                </c:pt>
                <c:pt idx="5384">
                  <c:v>54994000</c:v>
                </c:pt>
                <c:pt idx="5385">
                  <c:v>55056000</c:v>
                </c:pt>
                <c:pt idx="5386">
                  <c:v>55118000</c:v>
                </c:pt>
                <c:pt idx="5387">
                  <c:v>55180000</c:v>
                </c:pt>
                <c:pt idx="5388">
                  <c:v>55242000</c:v>
                </c:pt>
                <c:pt idx="5389">
                  <c:v>55304000</c:v>
                </c:pt>
                <c:pt idx="5390">
                  <c:v>55366000</c:v>
                </c:pt>
                <c:pt idx="5391">
                  <c:v>55428000</c:v>
                </c:pt>
                <c:pt idx="5392">
                  <c:v>55490000</c:v>
                </c:pt>
                <c:pt idx="5393">
                  <c:v>55552000</c:v>
                </c:pt>
                <c:pt idx="5394">
                  <c:v>55614000</c:v>
                </c:pt>
                <c:pt idx="5395">
                  <c:v>55676000</c:v>
                </c:pt>
                <c:pt idx="5396">
                  <c:v>55738000</c:v>
                </c:pt>
                <c:pt idx="5397">
                  <c:v>55800000</c:v>
                </c:pt>
                <c:pt idx="5398">
                  <c:v>55862000</c:v>
                </c:pt>
                <c:pt idx="5399">
                  <c:v>55924000</c:v>
                </c:pt>
                <c:pt idx="5400">
                  <c:v>55986000</c:v>
                </c:pt>
                <c:pt idx="5401">
                  <c:v>56048000</c:v>
                </c:pt>
                <c:pt idx="5402">
                  <c:v>56110000</c:v>
                </c:pt>
                <c:pt idx="5403">
                  <c:v>56172000</c:v>
                </c:pt>
                <c:pt idx="5404">
                  <c:v>56234000</c:v>
                </c:pt>
                <c:pt idx="5405">
                  <c:v>56296000</c:v>
                </c:pt>
                <c:pt idx="5406">
                  <c:v>56358000</c:v>
                </c:pt>
                <c:pt idx="5407">
                  <c:v>56420000</c:v>
                </c:pt>
                <c:pt idx="5408">
                  <c:v>56482000</c:v>
                </c:pt>
                <c:pt idx="5409">
                  <c:v>56544000</c:v>
                </c:pt>
                <c:pt idx="5410">
                  <c:v>56606000</c:v>
                </c:pt>
                <c:pt idx="5411">
                  <c:v>56668000</c:v>
                </c:pt>
                <c:pt idx="5412">
                  <c:v>56730000</c:v>
                </c:pt>
                <c:pt idx="5413">
                  <c:v>56792000</c:v>
                </c:pt>
                <c:pt idx="5414">
                  <c:v>56854000</c:v>
                </c:pt>
                <c:pt idx="5415">
                  <c:v>56916000</c:v>
                </c:pt>
                <c:pt idx="5416">
                  <c:v>56978000</c:v>
                </c:pt>
                <c:pt idx="5417">
                  <c:v>57040000</c:v>
                </c:pt>
                <c:pt idx="5418">
                  <c:v>57102000</c:v>
                </c:pt>
                <c:pt idx="5419">
                  <c:v>57164000</c:v>
                </c:pt>
                <c:pt idx="5420">
                  <c:v>57226000</c:v>
                </c:pt>
                <c:pt idx="5421">
                  <c:v>57288000</c:v>
                </c:pt>
                <c:pt idx="5422">
                  <c:v>57350000</c:v>
                </c:pt>
                <c:pt idx="5423">
                  <c:v>57412000</c:v>
                </c:pt>
                <c:pt idx="5424">
                  <c:v>57474000</c:v>
                </c:pt>
                <c:pt idx="5425">
                  <c:v>57536000</c:v>
                </c:pt>
                <c:pt idx="5426">
                  <c:v>57598000</c:v>
                </c:pt>
                <c:pt idx="5427">
                  <c:v>57660000</c:v>
                </c:pt>
                <c:pt idx="5428">
                  <c:v>57722000</c:v>
                </c:pt>
                <c:pt idx="5429">
                  <c:v>57784000</c:v>
                </c:pt>
                <c:pt idx="5430">
                  <c:v>57846000</c:v>
                </c:pt>
                <c:pt idx="5431">
                  <c:v>57908000</c:v>
                </c:pt>
                <c:pt idx="5432">
                  <c:v>57970000</c:v>
                </c:pt>
                <c:pt idx="5433">
                  <c:v>58032000</c:v>
                </c:pt>
                <c:pt idx="5434">
                  <c:v>58094000</c:v>
                </c:pt>
                <c:pt idx="5435">
                  <c:v>58156000</c:v>
                </c:pt>
                <c:pt idx="5436">
                  <c:v>58218000</c:v>
                </c:pt>
                <c:pt idx="5437">
                  <c:v>58280000</c:v>
                </c:pt>
                <c:pt idx="5438">
                  <c:v>58342000</c:v>
                </c:pt>
                <c:pt idx="5439">
                  <c:v>58404000</c:v>
                </c:pt>
                <c:pt idx="5440">
                  <c:v>58466000</c:v>
                </c:pt>
                <c:pt idx="5441">
                  <c:v>58528000</c:v>
                </c:pt>
                <c:pt idx="5442">
                  <c:v>58590000</c:v>
                </c:pt>
                <c:pt idx="5443">
                  <c:v>58652000</c:v>
                </c:pt>
                <c:pt idx="5444">
                  <c:v>58714000</c:v>
                </c:pt>
                <c:pt idx="5445">
                  <c:v>58776000</c:v>
                </c:pt>
                <c:pt idx="5446">
                  <c:v>58838000</c:v>
                </c:pt>
                <c:pt idx="5447">
                  <c:v>58900000</c:v>
                </c:pt>
                <c:pt idx="5448">
                  <c:v>58962000</c:v>
                </c:pt>
                <c:pt idx="5449">
                  <c:v>59024000</c:v>
                </c:pt>
                <c:pt idx="5450">
                  <c:v>59086000</c:v>
                </c:pt>
                <c:pt idx="5451">
                  <c:v>59148000</c:v>
                </c:pt>
                <c:pt idx="5452">
                  <c:v>59210000</c:v>
                </c:pt>
                <c:pt idx="5453">
                  <c:v>59272000</c:v>
                </c:pt>
                <c:pt idx="5454">
                  <c:v>59334000</c:v>
                </c:pt>
                <c:pt idx="5455">
                  <c:v>59396000</c:v>
                </c:pt>
                <c:pt idx="5456">
                  <c:v>59458000</c:v>
                </c:pt>
                <c:pt idx="5457">
                  <c:v>59520000</c:v>
                </c:pt>
                <c:pt idx="5458">
                  <c:v>59582000</c:v>
                </c:pt>
                <c:pt idx="5459">
                  <c:v>59644000</c:v>
                </c:pt>
                <c:pt idx="5460">
                  <c:v>59706000</c:v>
                </c:pt>
                <c:pt idx="5461">
                  <c:v>59768000</c:v>
                </c:pt>
                <c:pt idx="5462">
                  <c:v>59830000</c:v>
                </c:pt>
                <c:pt idx="5463">
                  <c:v>59892000</c:v>
                </c:pt>
                <c:pt idx="5464">
                  <c:v>59954000</c:v>
                </c:pt>
                <c:pt idx="5465">
                  <c:v>60016000</c:v>
                </c:pt>
                <c:pt idx="5466">
                  <c:v>60078000</c:v>
                </c:pt>
                <c:pt idx="5467">
                  <c:v>60140000</c:v>
                </c:pt>
                <c:pt idx="5468">
                  <c:v>60202000</c:v>
                </c:pt>
                <c:pt idx="5469">
                  <c:v>60264000</c:v>
                </c:pt>
                <c:pt idx="5470">
                  <c:v>60326000</c:v>
                </c:pt>
                <c:pt idx="5471">
                  <c:v>60388000</c:v>
                </c:pt>
                <c:pt idx="5472">
                  <c:v>60450000</c:v>
                </c:pt>
                <c:pt idx="5473">
                  <c:v>60512000</c:v>
                </c:pt>
                <c:pt idx="5474">
                  <c:v>60574000</c:v>
                </c:pt>
                <c:pt idx="5475">
                  <c:v>60636000</c:v>
                </c:pt>
                <c:pt idx="5476">
                  <c:v>60698000</c:v>
                </c:pt>
                <c:pt idx="5477">
                  <c:v>60760000</c:v>
                </c:pt>
                <c:pt idx="5478">
                  <c:v>60822000</c:v>
                </c:pt>
                <c:pt idx="5479">
                  <c:v>60884000</c:v>
                </c:pt>
                <c:pt idx="5480">
                  <c:v>60946000</c:v>
                </c:pt>
                <c:pt idx="5481">
                  <c:v>61008000</c:v>
                </c:pt>
                <c:pt idx="5482">
                  <c:v>61070000</c:v>
                </c:pt>
                <c:pt idx="5483">
                  <c:v>61132000</c:v>
                </c:pt>
                <c:pt idx="5484">
                  <c:v>61194000</c:v>
                </c:pt>
                <c:pt idx="5485">
                  <c:v>61256000</c:v>
                </c:pt>
                <c:pt idx="5486">
                  <c:v>61318000</c:v>
                </c:pt>
                <c:pt idx="5487">
                  <c:v>61380000</c:v>
                </c:pt>
                <c:pt idx="5488">
                  <c:v>61442000</c:v>
                </c:pt>
                <c:pt idx="5489">
                  <c:v>61504000</c:v>
                </c:pt>
                <c:pt idx="5490">
                  <c:v>61566000</c:v>
                </c:pt>
                <c:pt idx="5491">
                  <c:v>61628000</c:v>
                </c:pt>
                <c:pt idx="5492">
                  <c:v>61690000</c:v>
                </c:pt>
                <c:pt idx="5493">
                  <c:v>61752000</c:v>
                </c:pt>
                <c:pt idx="5494">
                  <c:v>61814000</c:v>
                </c:pt>
                <c:pt idx="5495">
                  <c:v>61876000</c:v>
                </c:pt>
                <c:pt idx="5496">
                  <c:v>61938000</c:v>
                </c:pt>
                <c:pt idx="5497">
                  <c:v>62000000</c:v>
                </c:pt>
                <c:pt idx="5498">
                  <c:v>62062000</c:v>
                </c:pt>
                <c:pt idx="5499">
                  <c:v>62124000</c:v>
                </c:pt>
                <c:pt idx="5500">
                  <c:v>62186000</c:v>
                </c:pt>
                <c:pt idx="5501">
                  <c:v>62248000</c:v>
                </c:pt>
                <c:pt idx="5502">
                  <c:v>62310000</c:v>
                </c:pt>
                <c:pt idx="5503">
                  <c:v>62372000</c:v>
                </c:pt>
                <c:pt idx="5504">
                  <c:v>62434000</c:v>
                </c:pt>
                <c:pt idx="5505">
                  <c:v>62496000</c:v>
                </c:pt>
                <c:pt idx="5506">
                  <c:v>62558000</c:v>
                </c:pt>
                <c:pt idx="5507">
                  <c:v>62620000</c:v>
                </c:pt>
                <c:pt idx="5508">
                  <c:v>62682000</c:v>
                </c:pt>
                <c:pt idx="5509">
                  <c:v>62744000</c:v>
                </c:pt>
                <c:pt idx="5510">
                  <c:v>62806000</c:v>
                </c:pt>
                <c:pt idx="5511">
                  <c:v>62868000</c:v>
                </c:pt>
                <c:pt idx="5512">
                  <c:v>62930000</c:v>
                </c:pt>
                <c:pt idx="5513">
                  <c:v>62992000</c:v>
                </c:pt>
                <c:pt idx="5514">
                  <c:v>63054000</c:v>
                </c:pt>
                <c:pt idx="5515">
                  <c:v>63116000</c:v>
                </c:pt>
                <c:pt idx="5516">
                  <c:v>63178000</c:v>
                </c:pt>
                <c:pt idx="5517">
                  <c:v>63240000</c:v>
                </c:pt>
                <c:pt idx="5518">
                  <c:v>63302000</c:v>
                </c:pt>
                <c:pt idx="5519">
                  <c:v>63364000</c:v>
                </c:pt>
                <c:pt idx="5520">
                  <c:v>63426000</c:v>
                </c:pt>
                <c:pt idx="5521">
                  <c:v>63488000</c:v>
                </c:pt>
                <c:pt idx="5522">
                  <c:v>63550000</c:v>
                </c:pt>
                <c:pt idx="5523">
                  <c:v>63612000</c:v>
                </c:pt>
                <c:pt idx="5524">
                  <c:v>63674000</c:v>
                </c:pt>
                <c:pt idx="5525">
                  <c:v>63736000</c:v>
                </c:pt>
                <c:pt idx="5526">
                  <c:v>63798000</c:v>
                </c:pt>
                <c:pt idx="5527">
                  <c:v>63860000</c:v>
                </c:pt>
                <c:pt idx="5528">
                  <c:v>63922000</c:v>
                </c:pt>
                <c:pt idx="5529">
                  <c:v>63984000</c:v>
                </c:pt>
                <c:pt idx="5530">
                  <c:v>64046000</c:v>
                </c:pt>
                <c:pt idx="5531">
                  <c:v>64108000</c:v>
                </c:pt>
                <c:pt idx="5532">
                  <c:v>64170000</c:v>
                </c:pt>
                <c:pt idx="5533">
                  <c:v>64232000</c:v>
                </c:pt>
                <c:pt idx="5534">
                  <c:v>64294000</c:v>
                </c:pt>
                <c:pt idx="5535">
                  <c:v>64356000</c:v>
                </c:pt>
                <c:pt idx="5536">
                  <c:v>64418000</c:v>
                </c:pt>
                <c:pt idx="5537">
                  <c:v>64480000</c:v>
                </c:pt>
                <c:pt idx="5538">
                  <c:v>64542000</c:v>
                </c:pt>
                <c:pt idx="5539">
                  <c:v>64604000</c:v>
                </c:pt>
                <c:pt idx="5540">
                  <c:v>64666000</c:v>
                </c:pt>
                <c:pt idx="5541">
                  <c:v>64728000</c:v>
                </c:pt>
                <c:pt idx="5542">
                  <c:v>64790000</c:v>
                </c:pt>
                <c:pt idx="5543">
                  <c:v>64852000</c:v>
                </c:pt>
                <c:pt idx="5544">
                  <c:v>64914000</c:v>
                </c:pt>
                <c:pt idx="5545">
                  <c:v>64976000</c:v>
                </c:pt>
                <c:pt idx="5546">
                  <c:v>65038000</c:v>
                </c:pt>
                <c:pt idx="5547">
                  <c:v>65100000</c:v>
                </c:pt>
                <c:pt idx="5548">
                  <c:v>65162000</c:v>
                </c:pt>
                <c:pt idx="5549">
                  <c:v>65224000</c:v>
                </c:pt>
                <c:pt idx="5550">
                  <c:v>65286000</c:v>
                </c:pt>
                <c:pt idx="5551">
                  <c:v>65348000</c:v>
                </c:pt>
                <c:pt idx="5552">
                  <c:v>65410000</c:v>
                </c:pt>
                <c:pt idx="5553">
                  <c:v>65472000</c:v>
                </c:pt>
                <c:pt idx="5554">
                  <c:v>65534000</c:v>
                </c:pt>
                <c:pt idx="5555">
                  <c:v>65596000</c:v>
                </c:pt>
                <c:pt idx="5556">
                  <c:v>65658000</c:v>
                </c:pt>
                <c:pt idx="5557">
                  <c:v>65720000</c:v>
                </c:pt>
                <c:pt idx="5558">
                  <c:v>65782000</c:v>
                </c:pt>
                <c:pt idx="5559">
                  <c:v>65844000</c:v>
                </c:pt>
                <c:pt idx="5560">
                  <c:v>65906000</c:v>
                </c:pt>
                <c:pt idx="5561">
                  <c:v>65968000</c:v>
                </c:pt>
                <c:pt idx="5562">
                  <c:v>66030000</c:v>
                </c:pt>
                <c:pt idx="5563">
                  <c:v>66092000</c:v>
                </c:pt>
                <c:pt idx="5564">
                  <c:v>66154000</c:v>
                </c:pt>
                <c:pt idx="5565">
                  <c:v>66216000</c:v>
                </c:pt>
                <c:pt idx="5566">
                  <c:v>66278000</c:v>
                </c:pt>
                <c:pt idx="5567">
                  <c:v>66340000</c:v>
                </c:pt>
                <c:pt idx="5568">
                  <c:v>66402000</c:v>
                </c:pt>
                <c:pt idx="5569">
                  <c:v>66464000</c:v>
                </c:pt>
                <c:pt idx="5570">
                  <c:v>66526000</c:v>
                </c:pt>
                <c:pt idx="5571">
                  <c:v>66588000</c:v>
                </c:pt>
                <c:pt idx="5572">
                  <c:v>66650000</c:v>
                </c:pt>
                <c:pt idx="5573">
                  <c:v>66712000</c:v>
                </c:pt>
                <c:pt idx="5574">
                  <c:v>66774000</c:v>
                </c:pt>
                <c:pt idx="5575">
                  <c:v>66836000</c:v>
                </c:pt>
                <c:pt idx="5576">
                  <c:v>66898000</c:v>
                </c:pt>
                <c:pt idx="5577">
                  <c:v>66960000</c:v>
                </c:pt>
                <c:pt idx="5578">
                  <c:v>67022000</c:v>
                </c:pt>
                <c:pt idx="5579">
                  <c:v>67084000</c:v>
                </c:pt>
                <c:pt idx="5580">
                  <c:v>67146000</c:v>
                </c:pt>
                <c:pt idx="5581">
                  <c:v>67208000</c:v>
                </c:pt>
                <c:pt idx="5582">
                  <c:v>67270000</c:v>
                </c:pt>
                <c:pt idx="5583">
                  <c:v>67332000</c:v>
                </c:pt>
                <c:pt idx="5584">
                  <c:v>67394000</c:v>
                </c:pt>
                <c:pt idx="5585">
                  <c:v>67456000</c:v>
                </c:pt>
                <c:pt idx="5586">
                  <c:v>67518000</c:v>
                </c:pt>
                <c:pt idx="5587">
                  <c:v>67580000</c:v>
                </c:pt>
                <c:pt idx="5588">
                  <c:v>67642000</c:v>
                </c:pt>
                <c:pt idx="5589">
                  <c:v>67704000</c:v>
                </c:pt>
                <c:pt idx="5590">
                  <c:v>67766000</c:v>
                </c:pt>
                <c:pt idx="5591">
                  <c:v>67828000</c:v>
                </c:pt>
                <c:pt idx="5592">
                  <c:v>67890000</c:v>
                </c:pt>
                <c:pt idx="5593">
                  <c:v>67952000</c:v>
                </c:pt>
                <c:pt idx="5594">
                  <c:v>68014000</c:v>
                </c:pt>
                <c:pt idx="5595">
                  <c:v>68076000</c:v>
                </c:pt>
                <c:pt idx="5596">
                  <c:v>68138000</c:v>
                </c:pt>
                <c:pt idx="5597">
                  <c:v>68200000</c:v>
                </c:pt>
                <c:pt idx="5598">
                  <c:v>68262000</c:v>
                </c:pt>
                <c:pt idx="5599">
                  <c:v>68324000</c:v>
                </c:pt>
                <c:pt idx="5600">
                  <c:v>68386000</c:v>
                </c:pt>
                <c:pt idx="5601">
                  <c:v>68448000</c:v>
                </c:pt>
                <c:pt idx="5602">
                  <c:v>68510000</c:v>
                </c:pt>
                <c:pt idx="5603">
                  <c:v>68572000</c:v>
                </c:pt>
                <c:pt idx="5604">
                  <c:v>68634000</c:v>
                </c:pt>
                <c:pt idx="5605">
                  <c:v>68696000</c:v>
                </c:pt>
                <c:pt idx="5606">
                  <c:v>68758000</c:v>
                </c:pt>
                <c:pt idx="5607">
                  <c:v>68820000</c:v>
                </c:pt>
                <c:pt idx="5608">
                  <c:v>68882000</c:v>
                </c:pt>
                <c:pt idx="5609">
                  <c:v>68944000</c:v>
                </c:pt>
                <c:pt idx="5610">
                  <c:v>69006000</c:v>
                </c:pt>
                <c:pt idx="5611">
                  <c:v>69068000</c:v>
                </c:pt>
                <c:pt idx="5612">
                  <c:v>69130000</c:v>
                </c:pt>
                <c:pt idx="5613">
                  <c:v>69192000</c:v>
                </c:pt>
                <c:pt idx="5614">
                  <c:v>69254000</c:v>
                </c:pt>
                <c:pt idx="5615">
                  <c:v>69316000</c:v>
                </c:pt>
                <c:pt idx="5616">
                  <c:v>69378000</c:v>
                </c:pt>
                <c:pt idx="5617">
                  <c:v>69440000</c:v>
                </c:pt>
                <c:pt idx="5618">
                  <c:v>69502000</c:v>
                </c:pt>
                <c:pt idx="5619">
                  <c:v>69564000</c:v>
                </c:pt>
                <c:pt idx="5620">
                  <c:v>69626000</c:v>
                </c:pt>
                <c:pt idx="5621">
                  <c:v>69688000</c:v>
                </c:pt>
                <c:pt idx="5622">
                  <c:v>69750000</c:v>
                </c:pt>
                <c:pt idx="5623">
                  <c:v>69812000</c:v>
                </c:pt>
                <c:pt idx="5624">
                  <c:v>69874000</c:v>
                </c:pt>
                <c:pt idx="5625">
                  <c:v>69936000</c:v>
                </c:pt>
                <c:pt idx="5626">
                  <c:v>69998000</c:v>
                </c:pt>
                <c:pt idx="5627">
                  <c:v>70060000</c:v>
                </c:pt>
                <c:pt idx="5628">
                  <c:v>70122000</c:v>
                </c:pt>
                <c:pt idx="5629">
                  <c:v>70184000</c:v>
                </c:pt>
                <c:pt idx="5630">
                  <c:v>70246000</c:v>
                </c:pt>
                <c:pt idx="5631">
                  <c:v>70308000</c:v>
                </c:pt>
                <c:pt idx="5632">
                  <c:v>70370000</c:v>
                </c:pt>
                <c:pt idx="5633">
                  <c:v>70432000</c:v>
                </c:pt>
                <c:pt idx="5634">
                  <c:v>70494000</c:v>
                </c:pt>
                <c:pt idx="5635">
                  <c:v>70556000</c:v>
                </c:pt>
                <c:pt idx="5636">
                  <c:v>70618000</c:v>
                </c:pt>
                <c:pt idx="5637">
                  <c:v>70680000</c:v>
                </c:pt>
                <c:pt idx="5638">
                  <c:v>70742000</c:v>
                </c:pt>
                <c:pt idx="5639">
                  <c:v>70804000</c:v>
                </c:pt>
                <c:pt idx="5640">
                  <c:v>70866000</c:v>
                </c:pt>
                <c:pt idx="5641">
                  <c:v>70928000</c:v>
                </c:pt>
                <c:pt idx="5642">
                  <c:v>70990000</c:v>
                </c:pt>
                <c:pt idx="5643">
                  <c:v>71052000</c:v>
                </c:pt>
                <c:pt idx="5644">
                  <c:v>71114000</c:v>
                </c:pt>
                <c:pt idx="5645">
                  <c:v>71176000</c:v>
                </c:pt>
                <c:pt idx="5646">
                  <c:v>71238000</c:v>
                </c:pt>
                <c:pt idx="5647">
                  <c:v>71300000</c:v>
                </c:pt>
                <c:pt idx="5648">
                  <c:v>71362000</c:v>
                </c:pt>
                <c:pt idx="5649">
                  <c:v>71424000</c:v>
                </c:pt>
                <c:pt idx="5650">
                  <c:v>71486000</c:v>
                </c:pt>
                <c:pt idx="5651">
                  <c:v>71548000</c:v>
                </c:pt>
                <c:pt idx="5652">
                  <c:v>71610000</c:v>
                </c:pt>
                <c:pt idx="5653">
                  <c:v>71672000</c:v>
                </c:pt>
                <c:pt idx="5654">
                  <c:v>71734000</c:v>
                </c:pt>
                <c:pt idx="5655">
                  <c:v>71796000</c:v>
                </c:pt>
                <c:pt idx="5656">
                  <c:v>71858000</c:v>
                </c:pt>
                <c:pt idx="5657">
                  <c:v>71920000</c:v>
                </c:pt>
                <c:pt idx="5658">
                  <c:v>71982000</c:v>
                </c:pt>
                <c:pt idx="5659">
                  <c:v>72044000</c:v>
                </c:pt>
                <c:pt idx="5660">
                  <c:v>72106000</c:v>
                </c:pt>
                <c:pt idx="5661">
                  <c:v>72168000</c:v>
                </c:pt>
                <c:pt idx="5662">
                  <c:v>72230000</c:v>
                </c:pt>
                <c:pt idx="5663">
                  <c:v>72292000</c:v>
                </c:pt>
                <c:pt idx="5664">
                  <c:v>72354000</c:v>
                </c:pt>
                <c:pt idx="5665">
                  <c:v>72416000</c:v>
                </c:pt>
                <c:pt idx="5666">
                  <c:v>72478000</c:v>
                </c:pt>
                <c:pt idx="5667">
                  <c:v>72540000</c:v>
                </c:pt>
                <c:pt idx="5668">
                  <c:v>72602000</c:v>
                </c:pt>
                <c:pt idx="5669">
                  <c:v>72664000</c:v>
                </c:pt>
                <c:pt idx="5670">
                  <c:v>72726000</c:v>
                </c:pt>
                <c:pt idx="5671">
                  <c:v>72788000</c:v>
                </c:pt>
                <c:pt idx="5672">
                  <c:v>72850000</c:v>
                </c:pt>
                <c:pt idx="5673">
                  <c:v>72912000</c:v>
                </c:pt>
                <c:pt idx="5674">
                  <c:v>72974000</c:v>
                </c:pt>
                <c:pt idx="5675">
                  <c:v>73036000</c:v>
                </c:pt>
                <c:pt idx="5676">
                  <c:v>73098000</c:v>
                </c:pt>
                <c:pt idx="5677">
                  <c:v>73160000</c:v>
                </c:pt>
                <c:pt idx="5678">
                  <c:v>73222000</c:v>
                </c:pt>
                <c:pt idx="5679">
                  <c:v>73284000</c:v>
                </c:pt>
                <c:pt idx="5680">
                  <c:v>73346000</c:v>
                </c:pt>
                <c:pt idx="5681">
                  <c:v>73408000</c:v>
                </c:pt>
                <c:pt idx="5682">
                  <c:v>73470000</c:v>
                </c:pt>
                <c:pt idx="5683">
                  <c:v>73532000</c:v>
                </c:pt>
                <c:pt idx="5684">
                  <c:v>73594000</c:v>
                </c:pt>
                <c:pt idx="5685">
                  <c:v>73656000</c:v>
                </c:pt>
                <c:pt idx="5686">
                  <c:v>73718000</c:v>
                </c:pt>
                <c:pt idx="5687">
                  <c:v>73780000</c:v>
                </c:pt>
                <c:pt idx="5688">
                  <c:v>73842000</c:v>
                </c:pt>
                <c:pt idx="5689">
                  <c:v>73904000</c:v>
                </c:pt>
                <c:pt idx="5690">
                  <c:v>73966000</c:v>
                </c:pt>
                <c:pt idx="5691">
                  <c:v>74028000</c:v>
                </c:pt>
                <c:pt idx="5692">
                  <c:v>74090000</c:v>
                </c:pt>
                <c:pt idx="5693">
                  <c:v>74152000</c:v>
                </c:pt>
                <c:pt idx="5694">
                  <c:v>74214000</c:v>
                </c:pt>
                <c:pt idx="5695">
                  <c:v>74276000</c:v>
                </c:pt>
                <c:pt idx="5696">
                  <c:v>74338000</c:v>
                </c:pt>
                <c:pt idx="5697">
                  <c:v>74400000</c:v>
                </c:pt>
                <c:pt idx="5698">
                  <c:v>74462000</c:v>
                </c:pt>
                <c:pt idx="5699">
                  <c:v>74524000</c:v>
                </c:pt>
                <c:pt idx="5700">
                  <c:v>74586000</c:v>
                </c:pt>
                <c:pt idx="5701">
                  <c:v>74648000</c:v>
                </c:pt>
                <c:pt idx="5702">
                  <c:v>74710000</c:v>
                </c:pt>
                <c:pt idx="5703">
                  <c:v>74772000</c:v>
                </c:pt>
                <c:pt idx="5704">
                  <c:v>74834000</c:v>
                </c:pt>
                <c:pt idx="5705">
                  <c:v>74896000</c:v>
                </c:pt>
                <c:pt idx="5706">
                  <c:v>74958000</c:v>
                </c:pt>
                <c:pt idx="5707">
                  <c:v>75020000</c:v>
                </c:pt>
                <c:pt idx="5708">
                  <c:v>75082000</c:v>
                </c:pt>
                <c:pt idx="5709">
                  <c:v>75144000</c:v>
                </c:pt>
                <c:pt idx="5710">
                  <c:v>75206000</c:v>
                </c:pt>
                <c:pt idx="5711">
                  <c:v>75268000</c:v>
                </c:pt>
                <c:pt idx="5712">
                  <c:v>75330000</c:v>
                </c:pt>
                <c:pt idx="5713">
                  <c:v>75392000</c:v>
                </c:pt>
                <c:pt idx="5714">
                  <c:v>75454000</c:v>
                </c:pt>
                <c:pt idx="5715">
                  <c:v>75516000</c:v>
                </c:pt>
                <c:pt idx="5716">
                  <c:v>75578000</c:v>
                </c:pt>
                <c:pt idx="5717">
                  <c:v>75640000</c:v>
                </c:pt>
                <c:pt idx="5718">
                  <c:v>75702000</c:v>
                </c:pt>
                <c:pt idx="5719">
                  <c:v>75764000</c:v>
                </c:pt>
                <c:pt idx="5720">
                  <c:v>75826000</c:v>
                </c:pt>
                <c:pt idx="5721">
                  <c:v>75888000</c:v>
                </c:pt>
                <c:pt idx="5722">
                  <c:v>75950000</c:v>
                </c:pt>
                <c:pt idx="5723">
                  <c:v>76012000</c:v>
                </c:pt>
                <c:pt idx="5724">
                  <c:v>76074000</c:v>
                </c:pt>
                <c:pt idx="5725">
                  <c:v>76136000</c:v>
                </c:pt>
                <c:pt idx="5726">
                  <c:v>76198000</c:v>
                </c:pt>
                <c:pt idx="5727">
                  <c:v>76260000</c:v>
                </c:pt>
                <c:pt idx="5728">
                  <c:v>76322000</c:v>
                </c:pt>
                <c:pt idx="5729">
                  <c:v>76384000</c:v>
                </c:pt>
                <c:pt idx="5730">
                  <c:v>76446000</c:v>
                </c:pt>
                <c:pt idx="5731">
                  <c:v>76508000</c:v>
                </c:pt>
                <c:pt idx="5732">
                  <c:v>76570000</c:v>
                </c:pt>
                <c:pt idx="5733">
                  <c:v>76632000</c:v>
                </c:pt>
                <c:pt idx="5734">
                  <c:v>76694000</c:v>
                </c:pt>
                <c:pt idx="5735">
                  <c:v>76756000</c:v>
                </c:pt>
                <c:pt idx="5736">
                  <c:v>76818000</c:v>
                </c:pt>
                <c:pt idx="5737">
                  <c:v>76880000</c:v>
                </c:pt>
                <c:pt idx="5738">
                  <c:v>76942000</c:v>
                </c:pt>
                <c:pt idx="5739">
                  <c:v>77004000</c:v>
                </c:pt>
                <c:pt idx="5740">
                  <c:v>77066000</c:v>
                </c:pt>
                <c:pt idx="5741">
                  <c:v>77128000</c:v>
                </c:pt>
                <c:pt idx="5742">
                  <c:v>77190000</c:v>
                </c:pt>
                <c:pt idx="5743">
                  <c:v>77252000</c:v>
                </c:pt>
                <c:pt idx="5744">
                  <c:v>77314000</c:v>
                </c:pt>
                <c:pt idx="5745">
                  <c:v>77376000</c:v>
                </c:pt>
                <c:pt idx="5746">
                  <c:v>77438000</c:v>
                </c:pt>
                <c:pt idx="5747">
                  <c:v>77500000</c:v>
                </c:pt>
                <c:pt idx="5748">
                  <c:v>77562000</c:v>
                </c:pt>
                <c:pt idx="5749">
                  <c:v>77624000</c:v>
                </c:pt>
                <c:pt idx="5750">
                  <c:v>77686000</c:v>
                </c:pt>
                <c:pt idx="5751">
                  <c:v>77748000</c:v>
                </c:pt>
                <c:pt idx="5752">
                  <c:v>77810000</c:v>
                </c:pt>
                <c:pt idx="5753">
                  <c:v>77872000</c:v>
                </c:pt>
                <c:pt idx="5754">
                  <c:v>77934000</c:v>
                </c:pt>
                <c:pt idx="5755">
                  <c:v>77996000</c:v>
                </c:pt>
                <c:pt idx="5756">
                  <c:v>78058000</c:v>
                </c:pt>
                <c:pt idx="5757">
                  <c:v>78120000</c:v>
                </c:pt>
                <c:pt idx="5758">
                  <c:v>78182000</c:v>
                </c:pt>
                <c:pt idx="5759">
                  <c:v>78244000</c:v>
                </c:pt>
                <c:pt idx="5760">
                  <c:v>78306000</c:v>
                </c:pt>
                <c:pt idx="5761">
                  <c:v>78368000</c:v>
                </c:pt>
                <c:pt idx="5762">
                  <c:v>78430000</c:v>
                </c:pt>
                <c:pt idx="5763">
                  <c:v>78492000</c:v>
                </c:pt>
                <c:pt idx="5764">
                  <c:v>78554000</c:v>
                </c:pt>
                <c:pt idx="5765">
                  <c:v>78616000</c:v>
                </c:pt>
                <c:pt idx="5766">
                  <c:v>78678000</c:v>
                </c:pt>
                <c:pt idx="5767">
                  <c:v>78740000</c:v>
                </c:pt>
                <c:pt idx="5768">
                  <c:v>78802000</c:v>
                </c:pt>
                <c:pt idx="5769">
                  <c:v>78864000</c:v>
                </c:pt>
                <c:pt idx="5770">
                  <c:v>78926000</c:v>
                </c:pt>
                <c:pt idx="5771">
                  <c:v>78988000</c:v>
                </c:pt>
                <c:pt idx="5772">
                  <c:v>79050000</c:v>
                </c:pt>
                <c:pt idx="5773">
                  <c:v>79112000</c:v>
                </c:pt>
                <c:pt idx="5774">
                  <c:v>79174000</c:v>
                </c:pt>
                <c:pt idx="5775">
                  <c:v>79236000</c:v>
                </c:pt>
                <c:pt idx="5776">
                  <c:v>79298000</c:v>
                </c:pt>
                <c:pt idx="5777">
                  <c:v>79360000</c:v>
                </c:pt>
                <c:pt idx="5778">
                  <c:v>79422000</c:v>
                </c:pt>
                <c:pt idx="5779">
                  <c:v>79484000</c:v>
                </c:pt>
                <c:pt idx="5780">
                  <c:v>79546000</c:v>
                </c:pt>
                <c:pt idx="5781">
                  <c:v>79608000</c:v>
                </c:pt>
                <c:pt idx="5782">
                  <c:v>79670000</c:v>
                </c:pt>
                <c:pt idx="5783">
                  <c:v>79732000</c:v>
                </c:pt>
                <c:pt idx="5784">
                  <c:v>79794000</c:v>
                </c:pt>
                <c:pt idx="5785">
                  <c:v>79856000</c:v>
                </c:pt>
                <c:pt idx="5786">
                  <c:v>79918000</c:v>
                </c:pt>
                <c:pt idx="5787">
                  <c:v>79980000</c:v>
                </c:pt>
                <c:pt idx="5788">
                  <c:v>80042000</c:v>
                </c:pt>
                <c:pt idx="5789">
                  <c:v>80104000</c:v>
                </c:pt>
                <c:pt idx="5790">
                  <c:v>80166000</c:v>
                </c:pt>
                <c:pt idx="5791">
                  <c:v>80228000</c:v>
                </c:pt>
                <c:pt idx="5792">
                  <c:v>80290000</c:v>
                </c:pt>
                <c:pt idx="5793">
                  <c:v>80352000</c:v>
                </c:pt>
                <c:pt idx="5794">
                  <c:v>80414000</c:v>
                </c:pt>
                <c:pt idx="5795">
                  <c:v>80476000</c:v>
                </c:pt>
                <c:pt idx="5796">
                  <c:v>80538000</c:v>
                </c:pt>
                <c:pt idx="5797">
                  <c:v>80600000</c:v>
                </c:pt>
                <c:pt idx="5798">
                  <c:v>80662000</c:v>
                </c:pt>
                <c:pt idx="5799">
                  <c:v>80724000</c:v>
                </c:pt>
                <c:pt idx="5800">
                  <c:v>80786000</c:v>
                </c:pt>
                <c:pt idx="5801">
                  <c:v>80848000</c:v>
                </c:pt>
                <c:pt idx="5802">
                  <c:v>80910000</c:v>
                </c:pt>
                <c:pt idx="5803">
                  <c:v>80972000</c:v>
                </c:pt>
                <c:pt idx="5804">
                  <c:v>81034000</c:v>
                </c:pt>
                <c:pt idx="5805">
                  <c:v>81096000</c:v>
                </c:pt>
                <c:pt idx="5806">
                  <c:v>81158000</c:v>
                </c:pt>
                <c:pt idx="5807">
                  <c:v>81220000</c:v>
                </c:pt>
                <c:pt idx="5808">
                  <c:v>81282000</c:v>
                </c:pt>
                <c:pt idx="5809">
                  <c:v>81344000</c:v>
                </c:pt>
                <c:pt idx="5810">
                  <c:v>81406000</c:v>
                </c:pt>
                <c:pt idx="5811">
                  <c:v>81468000</c:v>
                </c:pt>
                <c:pt idx="5812">
                  <c:v>81530000</c:v>
                </c:pt>
                <c:pt idx="5813">
                  <c:v>81592000</c:v>
                </c:pt>
                <c:pt idx="5814">
                  <c:v>81654000</c:v>
                </c:pt>
                <c:pt idx="5815">
                  <c:v>81716000</c:v>
                </c:pt>
                <c:pt idx="5816">
                  <c:v>81778000</c:v>
                </c:pt>
                <c:pt idx="5817">
                  <c:v>81840000</c:v>
                </c:pt>
                <c:pt idx="5818">
                  <c:v>81902000</c:v>
                </c:pt>
                <c:pt idx="5819">
                  <c:v>81964000</c:v>
                </c:pt>
                <c:pt idx="5820">
                  <c:v>82026000</c:v>
                </c:pt>
                <c:pt idx="5821">
                  <c:v>82088000</c:v>
                </c:pt>
                <c:pt idx="5822">
                  <c:v>82150000</c:v>
                </c:pt>
                <c:pt idx="5823">
                  <c:v>82212000</c:v>
                </c:pt>
                <c:pt idx="5824">
                  <c:v>82274000</c:v>
                </c:pt>
                <c:pt idx="5825">
                  <c:v>82336000</c:v>
                </c:pt>
                <c:pt idx="5826">
                  <c:v>82398000</c:v>
                </c:pt>
                <c:pt idx="5827">
                  <c:v>82460000</c:v>
                </c:pt>
                <c:pt idx="5828">
                  <c:v>82522000</c:v>
                </c:pt>
                <c:pt idx="5829">
                  <c:v>82584000</c:v>
                </c:pt>
                <c:pt idx="5830">
                  <c:v>82646000</c:v>
                </c:pt>
                <c:pt idx="5831">
                  <c:v>82708000</c:v>
                </c:pt>
                <c:pt idx="5832">
                  <c:v>82770000</c:v>
                </c:pt>
                <c:pt idx="5833">
                  <c:v>82832000</c:v>
                </c:pt>
                <c:pt idx="5834">
                  <c:v>82894000</c:v>
                </c:pt>
                <c:pt idx="5835">
                  <c:v>82956000</c:v>
                </c:pt>
                <c:pt idx="5836">
                  <c:v>83018000</c:v>
                </c:pt>
                <c:pt idx="5837">
                  <c:v>83080000</c:v>
                </c:pt>
                <c:pt idx="5838">
                  <c:v>83142000</c:v>
                </c:pt>
                <c:pt idx="5839">
                  <c:v>83204000</c:v>
                </c:pt>
                <c:pt idx="5840">
                  <c:v>83266000</c:v>
                </c:pt>
                <c:pt idx="5841">
                  <c:v>83328000</c:v>
                </c:pt>
                <c:pt idx="5842">
                  <c:v>83390000</c:v>
                </c:pt>
                <c:pt idx="5843">
                  <c:v>83452000</c:v>
                </c:pt>
                <c:pt idx="5844">
                  <c:v>83514000</c:v>
                </c:pt>
                <c:pt idx="5845">
                  <c:v>83576000</c:v>
                </c:pt>
                <c:pt idx="5846">
                  <c:v>83638000</c:v>
                </c:pt>
                <c:pt idx="5847">
                  <c:v>83700000</c:v>
                </c:pt>
                <c:pt idx="5848">
                  <c:v>83762000</c:v>
                </c:pt>
                <c:pt idx="5849">
                  <c:v>83824000</c:v>
                </c:pt>
                <c:pt idx="5850">
                  <c:v>83886000</c:v>
                </c:pt>
                <c:pt idx="5851">
                  <c:v>83948000</c:v>
                </c:pt>
                <c:pt idx="5852">
                  <c:v>84010000</c:v>
                </c:pt>
                <c:pt idx="5853">
                  <c:v>84072000</c:v>
                </c:pt>
                <c:pt idx="5854">
                  <c:v>84134000</c:v>
                </c:pt>
                <c:pt idx="5855">
                  <c:v>84196000</c:v>
                </c:pt>
                <c:pt idx="5856">
                  <c:v>84258000</c:v>
                </c:pt>
                <c:pt idx="5857">
                  <c:v>84320000</c:v>
                </c:pt>
                <c:pt idx="5858">
                  <c:v>84382000</c:v>
                </c:pt>
                <c:pt idx="5859">
                  <c:v>84444000</c:v>
                </c:pt>
                <c:pt idx="5860">
                  <c:v>84506000</c:v>
                </c:pt>
                <c:pt idx="5861">
                  <c:v>84568000</c:v>
                </c:pt>
                <c:pt idx="5862">
                  <c:v>84630000</c:v>
                </c:pt>
                <c:pt idx="5863">
                  <c:v>84692000</c:v>
                </c:pt>
                <c:pt idx="5864">
                  <c:v>84754000</c:v>
                </c:pt>
                <c:pt idx="5865">
                  <c:v>84816000</c:v>
                </c:pt>
                <c:pt idx="5866">
                  <c:v>84878000</c:v>
                </c:pt>
                <c:pt idx="5867">
                  <c:v>84940000</c:v>
                </c:pt>
                <c:pt idx="5868">
                  <c:v>85002000</c:v>
                </c:pt>
                <c:pt idx="5869">
                  <c:v>85064000</c:v>
                </c:pt>
                <c:pt idx="5870">
                  <c:v>85126000</c:v>
                </c:pt>
                <c:pt idx="5871">
                  <c:v>85188000</c:v>
                </c:pt>
                <c:pt idx="5872">
                  <c:v>85250000</c:v>
                </c:pt>
                <c:pt idx="5873">
                  <c:v>85312000</c:v>
                </c:pt>
                <c:pt idx="5874">
                  <c:v>85374000</c:v>
                </c:pt>
                <c:pt idx="5875">
                  <c:v>85436000</c:v>
                </c:pt>
                <c:pt idx="5876">
                  <c:v>85498000</c:v>
                </c:pt>
                <c:pt idx="5877">
                  <c:v>85560000</c:v>
                </c:pt>
                <c:pt idx="5878">
                  <c:v>85622000</c:v>
                </c:pt>
                <c:pt idx="5879">
                  <c:v>85684000</c:v>
                </c:pt>
                <c:pt idx="5880">
                  <c:v>85746000</c:v>
                </c:pt>
                <c:pt idx="5881">
                  <c:v>85808000</c:v>
                </c:pt>
                <c:pt idx="5882">
                  <c:v>85870000</c:v>
                </c:pt>
                <c:pt idx="5883">
                  <c:v>85932000</c:v>
                </c:pt>
                <c:pt idx="5884">
                  <c:v>85994000</c:v>
                </c:pt>
                <c:pt idx="5885">
                  <c:v>86056000</c:v>
                </c:pt>
                <c:pt idx="5886">
                  <c:v>86118000</c:v>
                </c:pt>
                <c:pt idx="5887">
                  <c:v>86180000</c:v>
                </c:pt>
                <c:pt idx="5888">
                  <c:v>86242000</c:v>
                </c:pt>
                <c:pt idx="5889">
                  <c:v>86304000</c:v>
                </c:pt>
                <c:pt idx="5890">
                  <c:v>86366000</c:v>
                </c:pt>
                <c:pt idx="5891">
                  <c:v>86428000</c:v>
                </c:pt>
                <c:pt idx="5892">
                  <c:v>86490000</c:v>
                </c:pt>
                <c:pt idx="5893">
                  <c:v>86552000</c:v>
                </c:pt>
                <c:pt idx="5894">
                  <c:v>86614000</c:v>
                </c:pt>
                <c:pt idx="5895">
                  <c:v>86676000</c:v>
                </c:pt>
                <c:pt idx="5896">
                  <c:v>86738000</c:v>
                </c:pt>
                <c:pt idx="5897">
                  <c:v>86800000</c:v>
                </c:pt>
                <c:pt idx="5898">
                  <c:v>86862000</c:v>
                </c:pt>
                <c:pt idx="5899">
                  <c:v>86924000</c:v>
                </c:pt>
                <c:pt idx="5900">
                  <c:v>86986000</c:v>
                </c:pt>
                <c:pt idx="5901">
                  <c:v>87048000</c:v>
                </c:pt>
                <c:pt idx="5902">
                  <c:v>87110000</c:v>
                </c:pt>
                <c:pt idx="5903">
                  <c:v>87172000</c:v>
                </c:pt>
                <c:pt idx="5904">
                  <c:v>87234000</c:v>
                </c:pt>
                <c:pt idx="5905">
                  <c:v>87296000</c:v>
                </c:pt>
                <c:pt idx="5906">
                  <c:v>87358000</c:v>
                </c:pt>
                <c:pt idx="5907">
                  <c:v>87420000</c:v>
                </c:pt>
                <c:pt idx="5908">
                  <c:v>87482000</c:v>
                </c:pt>
                <c:pt idx="5909">
                  <c:v>87544000</c:v>
                </c:pt>
                <c:pt idx="5910">
                  <c:v>87606000</c:v>
                </c:pt>
                <c:pt idx="5911">
                  <c:v>87668000</c:v>
                </c:pt>
                <c:pt idx="5912">
                  <c:v>87730000</c:v>
                </c:pt>
                <c:pt idx="5913">
                  <c:v>87792000</c:v>
                </c:pt>
                <c:pt idx="5914">
                  <c:v>87854000</c:v>
                </c:pt>
                <c:pt idx="5915">
                  <c:v>87916000</c:v>
                </c:pt>
                <c:pt idx="5916">
                  <c:v>87978000</c:v>
                </c:pt>
                <c:pt idx="5917">
                  <c:v>88040000</c:v>
                </c:pt>
                <c:pt idx="5918">
                  <c:v>88102000</c:v>
                </c:pt>
                <c:pt idx="5919">
                  <c:v>88164000</c:v>
                </c:pt>
                <c:pt idx="5920">
                  <c:v>88226000</c:v>
                </c:pt>
                <c:pt idx="5921">
                  <c:v>88288000</c:v>
                </c:pt>
                <c:pt idx="5922">
                  <c:v>88350000</c:v>
                </c:pt>
                <c:pt idx="5923">
                  <c:v>88412000</c:v>
                </c:pt>
                <c:pt idx="5924">
                  <c:v>88474000</c:v>
                </c:pt>
                <c:pt idx="5925">
                  <c:v>88536000</c:v>
                </c:pt>
                <c:pt idx="5926">
                  <c:v>88598000</c:v>
                </c:pt>
                <c:pt idx="5927">
                  <c:v>88660000</c:v>
                </c:pt>
                <c:pt idx="5928">
                  <c:v>88722000</c:v>
                </c:pt>
                <c:pt idx="5929">
                  <c:v>88784000</c:v>
                </c:pt>
                <c:pt idx="5930">
                  <c:v>88846000</c:v>
                </c:pt>
                <c:pt idx="5931">
                  <c:v>88908000</c:v>
                </c:pt>
                <c:pt idx="5932">
                  <c:v>88970000</c:v>
                </c:pt>
                <c:pt idx="5933">
                  <c:v>89032000</c:v>
                </c:pt>
                <c:pt idx="5934">
                  <c:v>89094000</c:v>
                </c:pt>
                <c:pt idx="5935">
                  <c:v>89156000</c:v>
                </c:pt>
                <c:pt idx="5936">
                  <c:v>89218000</c:v>
                </c:pt>
                <c:pt idx="5937">
                  <c:v>89280000</c:v>
                </c:pt>
                <c:pt idx="5938">
                  <c:v>89342000</c:v>
                </c:pt>
                <c:pt idx="5939">
                  <c:v>89404000</c:v>
                </c:pt>
                <c:pt idx="5940">
                  <c:v>89466000</c:v>
                </c:pt>
                <c:pt idx="5941">
                  <c:v>89528000</c:v>
                </c:pt>
                <c:pt idx="5942">
                  <c:v>89590000</c:v>
                </c:pt>
                <c:pt idx="5943">
                  <c:v>89652000</c:v>
                </c:pt>
                <c:pt idx="5944">
                  <c:v>89714000</c:v>
                </c:pt>
                <c:pt idx="5945">
                  <c:v>89776000</c:v>
                </c:pt>
                <c:pt idx="5946">
                  <c:v>89838000</c:v>
                </c:pt>
                <c:pt idx="5947">
                  <c:v>89900000</c:v>
                </c:pt>
                <c:pt idx="5948">
                  <c:v>89962000</c:v>
                </c:pt>
                <c:pt idx="5949">
                  <c:v>90024000</c:v>
                </c:pt>
                <c:pt idx="5950">
                  <c:v>90086000</c:v>
                </c:pt>
                <c:pt idx="5951">
                  <c:v>90148000</c:v>
                </c:pt>
                <c:pt idx="5952">
                  <c:v>90210000</c:v>
                </c:pt>
                <c:pt idx="5953">
                  <c:v>90272000</c:v>
                </c:pt>
                <c:pt idx="5954">
                  <c:v>90334000</c:v>
                </c:pt>
                <c:pt idx="5955">
                  <c:v>90396000</c:v>
                </c:pt>
                <c:pt idx="5956">
                  <c:v>90458000</c:v>
                </c:pt>
                <c:pt idx="5957">
                  <c:v>90520000</c:v>
                </c:pt>
                <c:pt idx="5958">
                  <c:v>90582000</c:v>
                </c:pt>
                <c:pt idx="5959">
                  <c:v>90644000</c:v>
                </c:pt>
                <c:pt idx="5960">
                  <c:v>90706000</c:v>
                </c:pt>
                <c:pt idx="5961">
                  <c:v>90768000</c:v>
                </c:pt>
                <c:pt idx="5962">
                  <c:v>90830000</c:v>
                </c:pt>
                <c:pt idx="5963">
                  <c:v>90892000</c:v>
                </c:pt>
                <c:pt idx="5964">
                  <c:v>90954000</c:v>
                </c:pt>
                <c:pt idx="5965">
                  <c:v>91016000</c:v>
                </c:pt>
                <c:pt idx="5966">
                  <c:v>91078000</c:v>
                </c:pt>
                <c:pt idx="5967">
                  <c:v>91140000</c:v>
                </c:pt>
                <c:pt idx="5968">
                  <c:v>91202000</c:v>
                </c:pt>
                <c:pt idx="5969">
                  <c:v>91264000</c:v>
                </c:pt>
                <c:pt idx="5970">
                  <c:v>91326000</c:v>
                </c:pt>
                <c:pt idx="5971">
                  <c:v>91388000</c:v>
                </c:pt>
                <c:pt idx="5972">
                  <c:v>91450000</c:v>
                </c:pt>
                <c:pt idx="5973">
                  <c:v>91512000</c:v>
                </c:pt>
                <c:pt idx="5974">
                  <c:v>91574000</c:v>
                </c:pt>
                <c:pt idx="5975">
                  <c:v>91636000</c:v>
                </c:pt>
                <c:pt idx="5976">
                  <c:v>91698000</c:v>
                </c:pt>
                <c:pt idx="5977">
                  <c:v>91760000</c:v>
                </c:pt>
                <c:pt idx="5978">
                  <c:v>91822000</c:v>
                </c:pt>
                <c:pt idx="5979">
                  <c:v>91884000</c:v>
                </c:pt>
                <c:pt idx="5980">
                  <c:v>91946000</c:v>
                </c:pt>
                <c:pt idx="5981">
                  <c:v>92008000</c:v>
                </c:pt>
                <c:pt idx="5982">
                  <c:v>92070000</c:v>
                </c:pt>
                <c:pt idx="5983">
                  <c:v>92132000</c:v>
                </c:pt>
                <c:pt idx="5984">
                  <c:v>92194000</c:v>
                </c:pt>
                <c:pt idx="5985">
                  <c:v>92256000</c:v>
                </c:pt>
                <c:pt idx="5986">
                  <c:v>92318000</c:v>
                </c:pt>
                <c:pt idx="5987">
                  <c:v>92380000</c:v>
                </c:pt>
                <c:pt idx="5988">
                  <c:v>92442000</c:v>
                </c:pt>
                <c:pt idx="5989">
                  <c:v>92504000</c:v>
                </c:pt>
                <c:pt idx="5990">
                  <c:v>92566000</c:v>
                </c:pt>
                <c:pt idx="5991">
                  <c:v>92628000</c:v>
                </c:pt>
                <c:pt idx="5992">
                  <c:v>92690000</c:v>
                </c:pt>
                <c:pt idx="5993">
                  <c:v>92752000</c:v>
                </c:pt>
                <c:pt idx="5994">
                  <c:v>92814000</c:v>
                </c:pt>
                <c:pt idx="5995">
                  <c:v>92876000</c:v>
                </c:pt>
                <c:pt idx="5996">
                  <c:v>92938000</c:v>
                </c:pt>
                <c:pt idx="5997">
                  <c:v>93000000</c:v>
                </c:pt>
                <c:pt idx="5998">
                  <c:v>93062000</c:v>
                </c:pt>
                <c:pt idx="5999">
                  <c:v>93124000</c:v>
                </c:pt>
                <c:pt idx="6000">
                  <c:v>93186000</c:v>
                </c:pt>
                <c:pt idx="6001">
                  <c:v>93248000</c:v>
                </c:pt>
                <c:pt idx="6002">
                  <c:v>93310000</c:v>
                </c:pt>
                <c:pt idx="6003">
                  <c:v>93372000</c:v>
                </c:pt>
                <c:pt idx="6004">
                  <c:v>93434000</c:v>
                </c:pt>
                <c:pt idx="6005">
                  <c:v>93496000</c:v>
                </c:pt>
                <c:pt idx="6006">
                  <c:v>93558000</c:v>
                </c:pt>
                <c:pt idx="6007">
                  <c:v>93620000</c:v>
                </c:pt>
                <c:pt idx="6008">
                  <c:v>93682000</c:v>
                </c:pt>
                <c:pt idx="6009">
                  <c:v>93744000</c:v>
                </c:pt>
                <c:pt idx="6010">
                  <c:v>93806000</c:v>
                </c:pt>
                <c:pt idx="6011">
                  <c:v>93868000</c:v>
                </c:pt>
                <c:pt idx="6012">
                  <c:v>93930000</c:v>
                </c:pt>
                <c:pt idx="6013">
                  <c:v>93992000</c:v>
                </c:pt>
                <c:pt idx="6014">
                  <c:v>94054000</c:v>
                </c:pt>
                <c:pt idx="6015">
                  <c:v>94116000</c:v>
                </c:pt>
                <c:pt idx="6016">
                  <c:v>94178000</c:v>
                </c:pt>
                <c:pt idx="6017">
                  <c:v>94240000</c:v>
                </c:pt>
                <c:pt idx="6018">
                  <c:v>94302000</c:v>
                </c:pt>
                <c:pt idx="6019">
                  <c:v>94364000</c:v>
                </c:pt>
                <c:pt idx="6020">
                  <c:v>94426000</c:v>
                </c:pt>
                <c:pt idx="6021">
                  <c:v>94488000</c:v>
                </c:pt>
                <c:pt idx="6022">
                  <c:v>94550000</c:v>
                </c:pt>
                <c:pt idx="6023">
                  <c:v>94612000</c:v>
                </c:pt>
                <c:pt idx="6024">
                  <c:v>94674000</c:v>
                </c:pt>
                <c:pt idx="6025">
                  <c:v>94736000</c:v>
                </c:pt>
                <c:pt idx="6026">
                  <c:v>94798000</c:v>
                </c:pt>
                <c:pt idx="6027">
                  <c:v>94860000</c:v>
                </c:pt>
                <c:pt idx="6028">
                  <c:v>94922000</c:v>
                </c:pt>
                <c:pt idx="6029">
                  <c:v>94984000</c:v>
                </c:pt>
                <c:pt idx="6030">
                  <c:v>95046000</c:v>
                </c:pt>
                <c:pt idx="6031">
                  <c:v>95108000</c:v>
                </c:pt>
                <c:pt idx="6032">
                  <c:v>95170000</c:v>
                </c:pt>
                <c:pt idx="6033">
                  <c:v>95232000</c:v>
                </c:pt>
                <c:pt idx="6034">
                  <c:v>95294000</c:v>
                </c:pt>
                <c:pt idx="6035">
                  <c:v>95356000</c:v>
                </c:pt>
                <c:pt idx="6036">
                  <c:v>95418000</c:v>
                </c:pt>
                <c:pt idx="6037">
                  <c:v>95480000</c:v>
                </c:pt>
                <c:pt idx="6038">
                  <c:v>95542000</c:v>
                </c:pt>
                <c:pt idx="6039">
                  <c:v>95604000</c:v>
                </c:pt>
                <c:pt idx="6040">
                  <c:v>95666000</c:v>
                </c:pt>
                <c:pt idx="6041">
                  <c:v>95728000</c:v>
                </c:pt>
                <c:pt idx="6042">
                  <c:v>95790000</c:v>
                </c:pt>
                <c:pt idx="6043">
                  <c:v>95852000</c:v>
                </c:pt>
                <c:pt idx="6044">
                  <c:v>95914000</c:v>
                </c:pt>
                <c:pt idx="6045">
                  <c:v>95976000</c:v>
                </c:pt>
                <c:pt idx="6046">
                  <c:v>96038000</c:v>
                </c:pt>
                <c:pt idx="6047">
                  <c:v>96100000</c:v>
                </c:pt>
                <c:pt idx="6048">
                  <c:v>96162000</c:v>
                </c:pt>
                <c:pt idx="6049">
                  <c:v>96224000</c:v>
                </c:pt>
                <c:pt idx="6050">
                  <c:v>96286000</c:v>
                </c:pt>
                <c:pt idx="6051">
                  <c:v>96348000</c:v>
                </c:pt>
                <c:pt idx="6052">
                  <c:v>96410000</c:v>
                </c:pt>
                <c:pt idx="6053">
                  <c:v>96472000</c:v>
                </c:pt>
                <c:pt idx="6054">
                  <c:v>96534000</c:v>
                </c:pt>
                <c:pt idx="6055">
                  <c:v>96596000</c:v>
                </c:pt>
                <c:pt idx="6056">
                  <c:v>96658000</c:v>
                </c:pt>
                <c:pt idx="6057">
                  <c:v>96720000</c:v>
                </c:pt>
                <c:pt idx="6058">
                  <c:v>96782000</c:v>
                </c:pt>
                <c:pt idx="6059">
                  <c:v>96844000</c:v>
                </c:pt>
                <c:pt idx="6060">
                  <c:v>96906000</c:v>
                </c:pt>
                <c:pt idx="6061">
                  <c:v>96968000</c:v>
                </c:pt>
                <c:pt idx="6062">
                  <c:v>97030000</c:v>
                </c:pt>
                <c:pt idx="6063">
                  <c:v>97092000</c:v>
                </c:pt>
                <c:pt idx="6064">
                  <c:v>97154000</c:v>
                </c:pt>
                <c:pt idx="6065">
                  <c:v>97216000</c:v>
                </c:pt>
                <c:pt idx="6066">
                  <c:v>97278000</c:v>
                </c:pt>
                <c:pt idx="6067">
                  <c:v>97340000</c:v>
                </c:pt>
                <c:pt idx="6068">
                  <c:v>97402000</c:v>
                </c:pt>
                <c:pt idx="6069">
                  <c:v>97464000</c:v>
                </c:pt>
                <c:pt idx="6070">
                  <c:v>97526000</c:v>
                </c:pt>
                <c:pt idx="6071">
                  <c:v>97588000</c:v>
                </c:pt>
                <c:pt idx="6072">
                  <c:v>97650000</c:v>
                </c:pt>
                <c:pt idx="6073">
                  <c:v>97712000</c:v>
                </c:pt>
                <c:pt idx="6074">
                  <c:v>97774000</c:v>
                </c:pt>
                <c:pt idx="6075">
                  <c:v>97836000</c:v>
                </c:pt>
                <c:pt idx="6076">
                  <c:v>97898000</c:v>
                </c:pt>
                <c:pt idx="6077">
                  <c:v>97960000</c:v>
                </c:pt>
                <c:pt idx="6078">
                  <c:v>98022000</c:v>
                </c:pt>
                <c:pt idx="6079">
                  <c:v>98084000</c:v>
                </c:pt>
                <c:pt idx="6080">
                  <c:v>98146000</c:v>
                </c:pt>
                <c:pt idx="6081">
                  <c:v>98208000</c:v>
                </c:pt>
                <c:pt idx="6082">
                  <c:v>98270000</c:v>
                </c:pt>
                <c:pt idx="6083">
                  <c:v>98332000</c:v>
                </c:pt>
                <c:pt idx="6084">
                  <c:v>98394000</c:v>
                </c:pt>
                <c:pt idx="6085">
                  <c:v>98456000</c:v>
                </c:pt>
                <c:pt idx="6086">
                  <c:v>98518000</c:v>
                </c:pt>
                <c:pt idx="6087">
                  <c:v>98580000</c:v>
                </c:pt>
                <c:pt idx="6088">
                  <c:v>98642000</c:v>
                </c:pt>
                <c:pt idx="6089">
                  <c:v>98704000</c:v>
                </c:pt>
                <c:pt idx="6090">
                  <c:v>98766000</c:v>
                </c:pt>
                <c:pt idx="6091">
                  <c:v>98828000</c:v>
                </c:pt>
                <c:pt idx="6092">
                  <c:v>98890000</c:v>
                </c:pt>
                <c:pt idx="6093">
                  <c:v>98952000</c:v>
                </c:pt>
                <c:pt idx="6094">
                  <c:v>99014000</c:v>
                </c:pt>
                <c:pt idx="6095">
                  <c:v>99076000</c:v>
                </c:pt>
                <c:pt idx="6096">
                  <c:v>99138000</c:v>
                </c:pt>
                <c:pt idx="6097">
                  <c:v>99200000</c:v>
                </c:pt>
                <c:pt idx="6098">
                  <c:v>99262000</c:v>
                </c:pt>
                <c:pt idx="6099">
                  <c:v>99324000</c:v>
                </c:pt>
                <c:pt idx="6100">
                  <c:v>99386000</c:v>
                </c:pt>
                <c:pt idx="6101">
                  <c:v>99448000</c:v>
                </c:pt>
                <c:pt idx="6102">
                  <c:v>99510000</c:v>
                </c:pt>
                <c:pt idx="6103">
                  <c:v>99572000</c:v>
                </c:pt>
                <c:pt idx="6104">
                  <c:v>99634000</c:v>
                </c:pt>
                <c:pt idx="6105">
                  <c:v>99696000</c:v>
                </c:pt>
                <c:pt idx="6106">
                  <c:v>99758000</c:v>
                </c:pt>
                <c:pt idx="6107">
                  <c:v>99820000</c:v>
                </c:pt>
                <c:pt idx="6108">
                  <c:v>99882000</c:v>
                </c:pt>
                <c:pt idx="6109">
                  <c:v>99944000</c:v>
                </c:pt>
                <c:pt idx="6110">
                  <c:v>100006000</c:v>
                </c:pt>
                <c:pt idx="6111">
                  <c:v>100068000</c:v>
                </c:pt>
                <c:pt idx="6112">
                  <c:v>100130000</c:v>
                </c:pt>
                <c:pt idx="6113">
                  <c:v>100192000</c:v>
                </c:pt>
                <c:pt idx="6114">
                  <c:v>100254000</c:v>
                </c:pt>
                <c:pt idx="6115">
                  <c:v>100316000</c:v>
                </c:pt>
                <c:pt idx="6116">
                  <c:v>100378000</c:v>
                </c:pt>
                <c:pt idx="6117">
                  <c:v>100440000</c:v>
                </c:pt>
                <c:pt idx="6118">
                  <c:v>100502000</c:v>
                </c:pt>
                <c:pt idx="6119">
                  <c:v>100564000</c:v>
                </c:pt>
                <c:pt idx="6120">
                  <c:v>100626000</c:v>
                </c:pt>
                <c:pt idx="6121">
                  <c:v>100688000</c:v>
                </c:pt>
                <c:pt idx="6122">
                  <c:v>100750000</c:v>
                </c:pt>
                <c:pt idx="6123">
                  <c:v>100812000</c:v>
                </c:pt>
                <c:pt idx="6124">
                  <c:v>100874000</c:v>
                </c:pt>
                <c:pt idx="6125">
                  <c:v>100936000</c:v>
                </c:pt>
                <c:pt idx="6126">
                  <c:v>100998000</c:v>
                </c:pt>
                <c:pt idx="6127">
                  <c:v>101060000</c:v>
                </c:pt>
                <c:pt idx="6128">
                  <c:v>101122000</c:v>
                </c:pt>
                <c:pt idx="6129">
                  <c:v>101184000</c:v>
                </c:pt>
                <c:pt idx="6130">
                  <c:v>101246000</c:v>
                </c:pt>
                <c:pt idx="6131">
                  <c:v>101308000</c:v>
                </c:pt>
                <c:pt idx="6132">
                  <c:v>101370000</c:v>
                </c:pt>
                <c:pt idx="6133">
                  <c:v>101432000</c:v>
                </c:pt>
                <c:pt idx="6134">
                  <c:v>101494000</c:v>
                </c:pt>
                <c:pt idx="6135">
                  <c:v>101556000</c:v>
                </c:pt>
                <c:pt idx="6136">
                  <c:v>101618000</c:v>
                </c:pt>
                <c:pt idx="6137">
                  <c:v>101680000</c:v>
                </c:pt>
                <c:pt idx="6138">
                  <c:v>101742000</c:v>
                </c:pt>
                <c:pt idx="6139">
                  <c:v>101804000</c:v>
                </c:pt>
                <c:pt idx="6140">
                  <c:v>101866000</c:v>
                </c:pt>
                <c:pt idx="6141">
                  <c:v>101928000</c:v>
                </c:pt>
                <c:pt idx="6142">
                  <c:v>101990000</c:v>
                </c:pt>
                <c:pt idx="6143">
                  <c:v>102052000</c:v>
                </c:pt>
                <c:pt idx="6144">
                  <c:v>102114000</c:v>
                </c:pt>
                <c:pt idx="6145">
                  <c:v>102176000</c:v>
                </c:pt>
                <c:pt idx="6146">
                  <c:v>102238000</c:v>
                </c:pt>
                <c:pt idx="6147">
                  <c:v>102300000</c:v>
                </c:pt>
                <c:pt idx="6148">
                  <c:v>102362000</c:v>
                </c:pt>
                <c:pt idx="6149">
                  <c:v>102424000</c:v>
                </c:pt>
                <c:pt idx="6150">
                  <c:v>102486000</c:v>
                </c:pt>
                <c:pt idx="6151">
                  <c:v>102548000</c:v>
                </c:pt>
                <c:pt idx="6152">
                  <c:v>102610000</c:v>
                </c:pt>
                <c:pt idx="6153">
                  <c:v>102672000</c:v>
                </c:pt>
                <c:pt idx="6154">
                  <c:v>102734000</c:v>
                </c:pt>
                <c:pt idx="6155">
                  <c:v>102796000</c:v>
                </c:pt>
                <c:pt idx="6156">
                  <c:v>102858000</c:v>
                </c:pt>
                <c:pt idx="6157">
                  <c:v>102920000</c:v>
                </c:pt>
                <c:pt idx="6158">
                  <c:v>102982000</c:v>
                </c:pt>
                <c:pt idx="6159">
                  <c:v>103044000</c:v>
                </c:pt>
                <c:pt idx="6160">
                  <c:v>103106000</c:v>
                </c:pt>
                <c:pt idx="6161">
                  <c:v>103168000</c:v>
                </c:pt>
                <c:pt idx="6162">
                  <c:v>103230000</c:v>
                </c:pt>
                <c:pt idx="6163">
                  <c:v>103292000</c:v>
                </c:pt>
                <c:pt idx="6164">
                  <c:v>103354000</c:v>
                </c:pt>
                <c:pt idx="6165">
                  <c:v>103416000</c:v>
                </c:pt>
                <c:pt idx="6166">
                  <c:v>103478000</c:v>
                </c:pt>
                <c:pt idx="6167">
                  <c:v>103540000</c:v>
                </c:pt>
                <c:pt idx="6168">
                  <c:v>103602000</c:v>
                </c:pt>
                <c:pt idx="6169">
                  <c:v>103664000</c:v>
                </c:pt>
                <c:pt idx="6170">
                  <c:v>103726000</c:v>
                </c:pt>
                <c:pt idx="6171">
                  <c:v>103788000</c:v>
                </c:pt>
                <c:pt idx="6172">
                  <c:v>103850000</c:v>
                </c:pt>
                <c:pt idx="6173">
                  <c:v>103912000</c:v>
                </c:pt>
                <c:pt idx="6174">
                  <c:v>103974000</c:v>
                </c:pt>
                <c:pt idx="6175">
                  <c:v>104036000</c:v>
                </c:pt>
                <c:pt idx="6176">
                  <c:v>104098000</c:v>
                </c:pt>
                <c:pt idx="6177">
                  <c:v>104160000</c:v>
                </c:pt>
                <c:pt idx="6178">
                  <c:v>104222000</c:v>
                </c:pt>
                <c:pt idx="6179">
                  <c:v>104284000</c:v>
                </c:pt>
                <c:pt idx="6180">
                  <c:v>104346000</c:v>
                </c:pt>
                <c:pt idx="6181">
                  <c:v>104408000</c:v>
                </c:pt>
                <c:pt idx="6182">
                  <c:v>104470000</c:v>
                </c:pt>
                <c:pt idx="6183">
                  <c:v>104532000</c:v>
                </c:pt>
                <c:pt idx="6184">
                  <c:v>104594000</c:v>
                </c:pt>
                <c:pt idx="6185">
                  <c:v>104656000</c:v>
                </c:pt>
                <c:pt idx="6186">
                  <c:v>104718000</c:v>
                </c:pt>
                <c:pt idx="6187">
                  <c:v>104780000</c:v>
                </c:pt>
                <c:pt idx="6188">
                  <c:v>104842000</c:v>
                </c:pt>
                <c:pt idx="6189">
                  <c:v>104904000</c:v>
                </c:pt>
                <c:pt idx="6190">
                  <c:v>104966000</c:v>
                </c:pt>
                <c:pt idx="6191">
                  <c:v>105028000</c:v>
                </c:pt>
                <c:pt idx="6192">
                  <c:v>105090000</c:v>
                </c:pt>
                <c:pt idx="6193">
                  <c:v>105152000</c:v>
                </c:pt>
                <c:pt idx="6194">
                  <c:v>105214000</c:v>
                </c:pt>
                <c:pt idx="6195">
                  <c:v>105276000</c:v>
                </c:pt>
                <c:pt idx="6196">
                  <c:v>105338000</c:v>
                </c:pt>
                <c:pt idx="6197">
                  <c:v>105400000</c:v>
                </c:pt>
                <c:pt idx="6198">
                  <c:v>105462000</c:v>
                </c:pt>
                <c:pt idx="6199">
                  <c:v>105524000</c:v>
                </c:pt>
                <c:pt idx="6200">
                  <c:v>105586000</c:v>
                </c:pt>
                <c:pt idx="6201">
                  <c:v>105648000</c:v>
                </c:pt>
                <c:pt idx="6202">
                  <c:v>105710000</c:v>
                </c:pt>
                <c:pt idx="6203">
                  <c:v>105772000</c:v>
                </c:pt>
                <c:pt idx="6204">
                  <c:v>105834000</c:v>
                </c:pt>
                <c:pt idx="6205">
                  <c:v>105896000</c:v>
                </c:pt>
                <c:pt idx="6206">
                  <c:v>105958000</c:v>
                </c:pt>
                <c:pt idx="6207">
                  <c:v>106020000</c:v>
                </c:pt>
                <c:pt idx="6208">
                  <c:v>106082000</c:v>
                </c:pt>
                <c:pt idx="6209">
                  <c:v>106144000</c:v>
                </c:pt>
                <c:pt idx="6210">
                  <c:v>106206000</c:v>
                </c:pt>
                <c:pt idx="6211">
                  <c:v>106268000</c:v>
                </c:pt>
                <c:pt idx="6212">
                  <c:v>106330000</c:v>
                </c:pt>
                <c:pt idx="6213">
                  <c:v>106392000</c:v>
                </c:pt>
                <c:pt idx="6214">
                  <c:v>106454000</c:v>
                </c:pt>
                <c:pt idx="6215">
                  <c:v>106516000</c:v>
                </c:pt>
                <c:pt idx="6216">
                  <c:v>106578000</c:v>
                </c:pt>
                <c:pt idx="6217">
                  <c:v>106640000</c:v>
                </c:pt>
                <c:pt idx="6218">
                  <c:v>106702000</c:v>
                </c:pt>
                <c:pt idx="6219">
                  <c:v>106764000</c:v>
                </c:pt>
                <c:pt idx="6220">
                  <c:v>106826000</c:v>
                </c:pt>
                <c:pt idx="6221">
                  <c:v>106888000</c:v>
                </c:pt>
                <c:pt idx="6222">
                  <c:v>106950000</c:v>
                </c:pt>
                <c:pt idx="6223">
                  <c:v>107012000</c:v>
                </c:pt>
                <c:pt idx="6224">
                  <c:v>107074000</c:v>
                </c:pt>
                <c:pt idx="6225">
                  <c:v>107136000</c:v>
                </c:pt>
                <c:pt idx="6226">
                  <c:v>107198000</c:v>
                </c:pt>
                <c:pt idx="6227">
                  <c:v>107260000</c:v>
                </c:pt>
                <c:pt idx="6228">
                  <c:v>107322000</c:v>
                </c:pt>
                <c:pt idx="6229">
                  <c:v>107384000</c:v>
                </c:pt>
                <c:pt idx="6230">
                  <c:v>107446000</c:v>
                </c:pt>
                <c:pt idx="6231">
                  <c:v>107508000</c:v>
                </c:pt>
                <c:pt idx="6232">
                  <c:v>107570000</c:v>
                </c:pt>
                <c:pt idx="6233">
                  <c:v>107632000</c:v>
                </c:pt>
                <c:pt idx="6234">
                  <c:v>107694000</c:v>
                </c:pt>
                <c:pt idx="6235">
                  <c:v>107756000</c:v>
                </c:pt>
                <c:pt idx="6236">
                  <c:v>107818000</c:v>
                </c:pt>
                <c:pt idx="6237">
                  <c:v>107880000</c:v>
                </c:pt>
                <c:pt idx="6238">
                  <c:v>107942000</c:v>
                </c:pt>
                <c:pt idx="6239">
                  <c:v>108004000</c:v>
                </c:pt>
                <c:pt idx="6240">
                  <c:v>108066000</c:v>
                </c:pt>
                <c:pt idx="6241">
                  <c:v>108128000</c:v>
                </c:pt>
                <c:pt idx="6242">
                  <c:v>108190000</c:v>
                </c:pt>
                <c:pt idx="6243">
                  <c:v>108252000</c:v>
                </c:pt>
                <c:pt idx="6244">
                  <c:v>108314000</c:v>
                </c:pt>
                <c:pt idx="6245">
                  <c:v>108376000</c:v>
                </c:pt>
                <c:pt idx="6246">
                  <c:v>108438000</c:v>
                </c:pt>
                <c:pt idx="6247">
                  <c:v>108500000</c:v>
                </c:pt>
                <c:pt idx="6248">
                  <c:v>108562000</c:v>
                </c:pt>
                <c:pt idx="6249">
                  <c:v>108624000</c:v>
                </c:pt>
                <c:pt idx="6250">
                  <c:v>108686000</c:v>
                </c:pt>
                <c:pt idx="6251">
                  <c:v>108748000</c:v>
                </c:pt>
                <c:pt idx="6252">
                  <c:v>108810000</c:v>
                </c:pt>
                <c:pt idx="6253">
                  <c:v>108872000</c:v>
                </c:pt>
                <c:pt idx="6254">
                  <c:v>108934000</c:v>
                </c:pt>
                <c:pt idx="6255">
                  <c:v>108996000</c:v>
                </c:pt>
                <c:pt idx="6256">
                  <c:v>109058000</c:v>
                </c:pt>
                <c:pt idx="6257">
                  <c:v>109120000</c:v>
                </c:pt>
                <c:pt idx="6258">
                  <c:v>109182000</c:v>
                </c:pt>
                <c:pt idx="6259">
                  <c:v>109244000</c:v>
                </c:pt>
                <c:pt idx="6260">
                  <c:v>109306000</c:v>
                </c:pt>
                <c:pt idx="6261">
                  <c:v>109368000</c:v>
                </c:pt>
                <c:pt idx="6262">
                  <c:v>109430000</c:v>
                </c:pt>
                <c:pt idx="6263">
                  <c:v>109492000</c:v>
                </c:pt>
                <c:pt idx="6264">
                  <c:v>109554000</c:v>
                </c:pt>
                <c:pt idx="6265">
                  <c:v>109616000</c:v>
                </c:pt>
                <c:pt idx="6266">
                  <c:v>109678000</c:v>
                </c:pt>
                <c:pt idx="6267">
                  <c:v>109740000</c:v>
                </c:pt>
                <c:pt idx="6268">
                  <c:v>109802000</c:v>
                </c:pt>
                <c:pt idx="6269">
                  <c:v>109864000</c:v>
                </c:pt>
                <c:pt idx="6270">
                  <c:v>109926000</c:v>
                </c:pt>
                <c:pt idx="6271">
                  <c:v>109988000</c:v>
                </c:pt>
                <c:pt idx="6272">
                  <c:v>110050000</c:v>
                </c:pt>
                <c:pt idx="6273">
                  <c:v>110112000</c:v>
                </c:pt>
                <c:pt idx="6274">
                  <c:v>110174000</c:v>
                </c:pt>
                <c:pt idx="6275">
                  <c:v>110236000</c:v>
                </c:pt>
                <c:pt idx="6276">
                  <c:v>110298000</c:v>
                </c:pt>
                <c:pt idx="6277">
                  <c:v>110360000</c:v>
                </c:pt>
                <c:pt idx="6278">
                  <c:v>110422000</c:v>
                </c:pt>
                <c:pt idx="6279">
                  <c:v>110484000</c:v>
                </c:pt>
                <c:pt idx="6280">
                  <c:v>110546000</c:v>
                </c:pt>
                <c:pt idx="6281">
                  <c:v>110608000</c:v>
                </c:pt>
                <c:pt idx="6282">
                  <c:v>110670000</c:v>
                </c:pt>
                <c:pt idx="6283">
                  <c:v>110732000</c:v>
                </c:pt>
                <c:pt idx="6284">
                  <c:v>110794000</c:v>
                </c:pt>
                <c:pt idx="6285">
                  <c:v>110856000</c:v>
                </c:pt>
                <c:pt idx="6286">
                  <c:v>110918000</c:v>
                </c:pt>
                <c:pt idx="6287">
                  <c:v>110980000</c:v>
                </c:pt>
                <c:pt idx="6288">
                  <c:v>111042000</c:v>
                </c:pt>
                <c:pt idx="6289">
                  <c:v>111104000</c:v>
                </c:pt>
                <c:pt idx="6290">
                  <c:v>111166000</c:v>
                </c:pt>
                <c:pt idx="6291">
                  <c:v>111228000</c:v>
                </c:pt>
                <c:pt idx="6292">
                  <c:v>111290000</c:v>
                </c:pt>
                <c:pt idx="6293">
                  <c:v>111352000</c:v>
                </c:pt>
                <c:pt idx="6294">
                  <c:v>111414000</c:v>
                </c:pt>
                <c:pt idx="6295">
                  <c:v>111476000</c:v>
                </c:pt>
                <c:pt idx="6296">
                  <c:v>111538000</c:v>
                </c:pt>
                <c:pt idx="6297">
                  <c:v>111600000</c:v>
                </c:pt>
                <c:pt idx="6298">
                  <c:v>111662000</c:v>
                </c:pt>
                <c:pt idx="6299">
                  <c:v>111724000</c:v>
                </c:pt>
                <c:pt idx="6300">
                  <c:v>111786000</c:v>
                </c:pt>
                <c:pt idx="6301">
                  <c:v>111848000</c:v>
                </c:pt>
                <c:pt idx="6302">
                  <c:v>111910000</c:v>
                </c:pt>
                <c:pt idx="6303">
                  <c:v>111972000</c:v>
                </c:pt>
                <c:pt idx="6304">
                  <c:v>112034000</c:v>
                </c:pt>
                <c:pt idx="6305">
                  <c:v>112096000</c:v>
                </c:pt>
                <c:pt idx="6306">
                  <c:v>112158000</c:v>
                </c:pt>
                <c:pt idx="6307">
                  <c:v>112220000</c:v>
                </c:pt>
                <c:pt idx="6308">
                  <c:v>112282000</c:v>
                </c:pt>
                <c:pt idx="6309">
                  <c:v>112344000</c:v>
                </c:pt>
                <c:pt idx="6310">
                  <c:v>112406000</c:v>
                </c:pt>
                <c:pt idx="6311">
                  <c:v>112468000</c:v>
                </c:pt>
                <c:pt idx="6312">
                  <c:v>112530000</c:v>
                </c:pt>
                <c:pt idx="6313">
                  <c:v>112592000</c:v>
                </c:pt>
                <c:pt idx="6314">
                  <c:v>112654000</c:v>
                </c:pt>
                <c:pt idx="6315">
                  <c:v>112716000</c:v>
                </c:pt>
                <c:pt idx="6316">
                  <c:v>112778000</c:v>
                </c:pt>
                <c:pt idx="6317">
                  <c:v>112840000</c:v>
                </c:pt>
                <c:pt idx="6318">
                  <c:v>112902000</c:v>
                </c:pt>
                <c:pt idx="6319">
                  <c:v>112964000</c:v>
                </c:pt>
                <c:pt idx="6320">
                  <c:v>113026000</c:v>
                </c:pt>
                <c:pt idx="6321">
                  <c:v>113088000</c:v>
                </c:pt>
                <c:pt idx="6322">
                  <c:v>113150000</c:v>
                </c:pt>
                <c:pt idx="6323">
                  <c:v>113212000</c:v>
                </c:pt>
                <c:pt idx="6324">
                  <c:v>113274000</c:v>
                </c:pt>
                <c:pt idx="6325">
                  <c:v>113336000</c:v>
                </c:pt>
                <c:pt idx="6326">
                  <c:v>113398000</c:v>
                </c:pt>
                <c:pt idx="6327">
                  <c:v>113460000</c:v>
                </c:pt>
                <c:pt idx="6328">
                  <c:v>113522000</c:v>
                </c:pt>
                <c:pt idx="6329">
                  <c:v>113584000</c:v>
                </c:pt>
                <c:pt idx="6330">
                  <c:v>113646000</c:v>
                </c:pt>
                <c:pt idx="6331">
                  <c:v>113708000</c:v>
                </c:pt>
                <c:pt idx="6332">
                  <c:v>113770000</c:v>
                </c:pt>
                <c:pt idx="6333">
                  <c:v>113832000</c:v>
                </c:pt>
                <c:pt idx="6334">
                  <c:v>113894000</c:v>
                </c:pt>
                <c:pt idx="6335">
                  <c:v>113956000</c:v>
                </c:pt>
                <c:pt idx="6336">
                  <c:v>114018000</c:v>
                </c:pt>
                <c:pt idx="6337">
                  <c:v>114080000</c:v>
                </c:pt>
                <c:pt idx="6338">
                  <c:v>114142000</c:v>
                </c:pt>
                <c:pt idx="6339">
                  <c:v>114204000</c:v>
                </c:pt>
                <c:pt idx="6340">
                  <c:v>114266000</c:v>
                </c:pt>
                <c:pt idx="6341">
                  <c:v>114328000</c:v>
                </c:pt>
                <c:pt idx="6342">
                  <c:v>114390000</c:v>
                </c:pt>
                <c:pt idx="6343">
                  <c:v>114452000</c:v>
                </c:pt>
                <c:pt idx="6344">
                  <c:v>114514000</c:v>
                </c:pt>
                <c:pt idx="6345">
                  <c:v>114576000</c:v>
                </c:pt>
                <c:pt idx="6346">
                  <c:v>114638000</c:v>
                </c:pt>
                <c:pt idx="6347">
                  <c:v>114700000</c:v>
                </c:pt>
                <c:pt idx="6348">
                  <c:v>114762000</c:v>
                </c:pt>
                <c:pt idx="6349">
                  <c:v>114824000</c:v>
                </c:pt>
                <c:pt idx="6350">
                  <c:v>114886000</c:v>
                </c:pt>
                <c:pt idx="6351">
                  <c:v>114948000</c:v>
                </c:pt>
                <c:pt idx="6352">
                  <c:v>115010000</c:v>
                </c:pt>
                <c:pt idx="6353">
                  <c:v>115072000</c:v>
                </c:pt>
                <c:pt idx="6354">
                  <c:v>115134000</c:v>
                </c:pt>
                <c:pt idx="6355">
                  <c:v>115196000</c:v>
                </c:pt>
                <c:pt idx="6356">
                  <c:v>115258000</c:v>
                </c:pt>
                <c:pt idx="6357">
                  <c:v>115320000</c:v>
                </c:pt>
                <c:pt idx="6358">
                  <c:v>115382000</c:v>
                </c:pt>
                <c:pt idx="6359">
                  <c:v>115444000</c:v>
                </c:pt>
                <c:pt idx="6360">
                  <c:v>115506000</c:v>
                </c:pt>
                <c:pt idx="6361">
                  <c:v>115568000</c:v>
                </c:pt>
                <c:pt idx="6362">
                  <c:v>115630000</c:v>
                </c:pt>
                <c:pt idx="6363">
                  <c:v>115692000</c:v>
                </c:pt>
                <c:pt idx="6364">
                  <c:v>115754000</c:v>
                </c:pt>
                <c:pt idx="6365">
                  <c:v>115816000</c:v>
                </c:pt>
                <c:pt idx="6366">
                  <c:v>115878000</c:v>
                </c:pt>
                <c:pt idx="6367">
                  <c:v>115940000</c:v>
                </c:pt>
                <c:pt idx="6368">
                  <c:v>116002000</c:v>
                </c:pt>
                <c:pt idx="6369">
                  <c:v>116064000</c:v>
                </c:pt>
                <c:pt idx="6370">
                  <c:v>116126000</c:v>
                </c:pt>
                <c:pt idx="6371">
                  <c:v>116188000</c:v>
                </c:pt>
                <c:pt idx="6372">
                  <c:v>116250000</c:v>
                </c:pt>
                <c:pt idx="6373">
                  <c:v>116312000</c:v>
                </c:pt>
                <c:pt idx="6374">
                  <c:v>116374000</c:v>
                </c:pt>
                <c:pt idx="6375">
                  <c:v>116436000</c:v>
                </c:pt>
                <c:pt idx="6376">
                  <c:v>116498000</c:v>
                </c:pt>
                <c:pt idx="6377">
                  <c:v>116560000</c:v>
                </c:pt>
                <c:pt idx="6378">
                  <c:v>116622000</c:v>
                </c:pt>
                <c:pt idx="6379">
                  <c:v>116684000</c:v>
                </c:pt>
                <c:pt idx="6380">
                  <c:v>116746000</c:v>
                </c:pt>
                <c:pt idx="6381">
                  <c:v>116808000</c:v>
                </c:pt>
                <c:pt idx="6382">
                  <c:v>116870000</c:v>
                </c:pt>
                <c:pt idx="6383">
                  <c:v>116932000</c:v>
                </c:pt>
                <c:pt idx="6384">
                  <c:v>116994000</c:v>
                </c:pt>
                <c:pt idx="6385">
                  <c:v>117056000</c:v>
                </c:pt>
                <c:pt idx="6386">
                  <c:v>117118000</c:v>
                </c:pt>
                <c:pt idx="6387">
                  <c:v>117180000</c:v>
                </c:pt>
                <c:pt idx="6388">
                  <c:v>117242000</c:v>
                </c:pt>
                <c:pt idx="6389">
                  <c:v>117304000</c:v>
                </c:pt>
                <c:pt idx="6390">
                  <c:v>117366000</c:v>
                </c:pt>
                <c:pt idx="6391">
                  <c:v>117428000</c:v>
                </c:pt>
                <c:pt idx="6392">
                  <c:v>117490000</c:v>
                </c:pt>
                <c:pt idx="6393">
                  <c:v>117552000</c:v>
                </c:pt>
                <c:pt idx="6394">
                  <c:v>117614000</c:v>
                </c:pt>
                <c:pt idx="6395">
                  <c:v>117676000</c:v>
                </c:pt>
                <c:pt idx="6396">
                  <c:v>117738000</c:v>
                </c:pt>
                <c:pt idx="6397">
                  <c:v>117800000</c:v>
                </c:pt>
                <c:pt idx="6398">
                  <c:v>117862000</c:v>
                </c:pt>
                <c:pt idx="6399">
                  <c:v>117924000</c:v>
                </c:pt>
                <c:pt idx="6400">
                  <c:v>117986000</c:v>
                </c:pt>
                <c:pt idx="6401">
                  <c:v>118048000</c:v>
                </c:pt>
                <c:pt idx="6402">
                  <c:v>118110000</c:v>
                </c:pt>
                <c:pt idx="6403">
                  <c:v>118172000</c:v>
                </c:pt>
                <c:pt idx="6404">
                  <c:v>118234000</c:v>
                </c:pt>
                <c:pt idx="6405">
                  <c:v>118296000</c:v>
                </c:pt>
                <c:pt idx="6406">
                  <c:v>118358000</c:v>
                </c:pt>
                <c:pt idx="6407">
                  <c:v>118420000</c:v>
                </c:pt>
                <c:pt idx="6408">
                  <c:v>118482000</c:v>
                </c:pt>
                <c:pt idx="6409">
                  <c:v>118544000</c:v>
                </c:pt>
                <c:pt idx="6410">
                  <c:v>118606000</c:v>
                </c:pt>
                <c:pt idx="6411">
                  <c:v>118668000</c:v>
                </c:pt>
                <c:pt idx="6412">
                  <c:v>118730000</c:v>
                </c:pt>
                <c:pt idx="6413">
                  <c:v>118792000</c:v>
                </c:pt>
                <c:pt idx="6414">
                  <c:v>118854000</c:v>
                </c:pt>
                <c:pt idx="6415">
                  <c:v>118916000</c:v>
                </c:pt>
                <c:pt idx="6416">
                  <c:v>118978000</c:v>
                </c:pt>
                <c:pt idx="6417">
                  <c:v>119040000</c:v>
                </c:pt>
                <c:pt idx="6418">
                  <c:v>119102000</c:v>
                </c:pt>
                <c:pt idx="6419">
                  <c:v>119164000</c:v>
                </c:pt>
                <c:pt idx="6420">
                  <c:v>119226000</c:v>
                </c:pt>
                <c:pt idx="6421">
                  <c:v>119288000</c:v>
                </c:pt>
                <c:pt idx="6422">
                  <c:v>119350000</c:v>
                </c:pt>
                <c:pt idx="6423">
                  <c:v>119412000</c:v>
                </c:pt>
                <c:pt idx="6424">
                  <c:v>119474000</c:v>
                </c:pt>
                <c:pt idx="6425">
                  <c:v>119536000</c:v>
                </c:pt>
                <c:pt idx="6426">
                  <c:v>119598000</c:v>
                </c:pt>
                <c:pt idx="6427">
                  <c:v>119660000</c:v>
                </c:pt>
                <c:pt idx="6428">
                  <c:v>119722000</c:v>
                </c:pt>
                <c:pt idx="6429">
                  <c:v>119784000</c:v>
                </c:pt>
                <c:pt idx="6430">
                  <c:v>119846000</c:v>
                </c:pt>
                <c:pt idx="6431">
                  <c:v>119908000</c:v>
                </c:pt>
                <c:pt idx="6432">
                  <c:v>119970000</c:v>
                </c:pt>
                <c:pt idx="6433">
                  <c:v>120032000</c:v>
                </c:pt>
                <c:pt idx="6434">
                  <c:v>120094000</c:v>
                </c:pt>
                <c:pt idx="6435">
                  <c:v>120156000</c:v>
                </c:pt>
                <c:pt idx="6436">
                  <c:v>120218000</c:v>
                </c:pt>
                <c:pt idx="6437">
                  <c:v>120280000</c:v>
                </c:pt>
                <c:pt idx="6438">
                  <c:v>120342000</c:v>
                </c:pt>
                <c:pt idx="6439">
                  <c:v>120404000</c:v>
                </c:pt>
                <c:pt idx="6440">
                  <c:v>120466000</c:v>
                </c:pt>
                <c:pt idx="6441">
                  <c:v>120528000</c:v>
                </c:pt>
                <c:pt idx="6442">
                  <c:v>120590000</c:v>
                </c:pt>
                <c:pt idx="6443">
                  <c:v>120652000</c:v>
                </c:pt>
                <c:pt idx="6444">
                  <c:v>120714000</c:v>
                </c:pt>
                <c:pt idx="6445">
                  <c:v>120776000</c:v>
                </c:pt>
                <c:pt idx="6446">
                  <c:v>120838000</c:v>
                </c:pt>
                <c:pt idx="6447">
                  <c:v>120900000</c:v>
                </c:pt>
                <c:pt idx="6448">
                  <c:v>120962000</c:v>
                </c:pt>
                <c:pt idx="6449">
                  <c:v>121024000</c:v>
                </c:pt>
                <c:pt idx="6450">
                  <c:v>121086000</c:v>
                </c:pt>
                <c:pt idx="6451">
                  <c:v>121148000</c:v>
                </c:pt>
                <c:pt idx="6452">
                  <c:v>121210000</c:v>
                </c:pt>
                <c:pt idx="6453">
                  <c:v>121272000</c:v>
                </c:pt>
                <c:pt idx="6454">
                  <c:v>121334000</c:v>
                </c:pt>
                <c:pt idx="6455">
                  <c:v>121396000</c:v>
                </c:pt>
                <c:pt idx="6456">
                  <c:v>121458000</c:v>
                </c:pt>
                <c:pt idx="6457">
                  <c:v>121520000</c:v>
                </c:pt>
                <c:pt idx="6458">
                  <c:v>121582000</c:v>
                </c:pt>
                <c:pt idx="6459">
                  <c:v>121644000</c:v>
                </c:pt>
                <c:pt idx="6460">
                  <c:v>121706000</c:v>
                </c:pt>
                <c:pt idx="6461">
                  <c:v>121768000</c:v>
                </c:pt>
                <c:pt idx="6462">
                  <c:v>121830000</c:v>
                </c:pt>
                <c:pt idx="6463">
                  <c:v>121892000</c:v>
                </c:pt>
                <c:pt idx="6464">
                  <c:v>121954000</c:v>
                </c:pt>
                <c:pt idx="6465">
                  <c:v>122016000</c:v>
                </c:pt>
                <c:pt idx="6466">
                  <c:v>122078000</c:v>
                </c:pt>
                <c:pt idx="6467">
                  <c:v>122140000</c:v>
                </c:pt>
                <c:pt idx="6468">
                  <c:v>122202000</c:v>
                </c:pt>
                <c:pt idx="6469">
                  <c:v>122264000</c:v>
                </c:pt>
                <c:pt idx="6470">
                  <c:v>122326000</c:v>
                </c:pt>
                <c:pt idx="6471">
                  <c:v>122388000</c:v>
                </c:pt>
                <c:pt idx="6472">
                  <c:v>122450000</c:v>
                </c:pt>
                <c:pt idx="6473">
                  <c:v>122512000</c:v>
                </c:pt>
                <c:pt idx="6474">
                  <c:v>122574000</c:v>
                </c:pt>
                <c:pt idx="6475">
                  <c:v>122636000</c:v>
                </c:pt>
                <c:pt idx="6476">
                  <c:v>122698000</c:v>
                </c:pt>
                <c:pt idx="6477">
                  <c:v>122760000</c:v>
                </c:pt>
                <c:pt idx="6478">
                  <c:v>122822000</c:v>
                </c:pt>
                <c:pt idx="6479">
                  <c:v>122884000</c:v>
                </c:pt>
                <c:pt idx="6480">
                  <c:v>122946000</c:v>
                </c:pt>
                <c:pt idx="6481">
                  <c:v>123008000</c:v>
                </c:pt>
                <c:pt idx="6482">
                  <c:v>123070000</c:v>
                </c:pt>
                <c:pt idx="6483">
                  <c:v>123132000</c:v>
                </c:pt>
                <c:pt idx="6484">
                  <c:v>123194000</c:v>
                </c:pt>
                <c:pt idx="6485">
                  <c:v>123256000</c:v>
                </c:pt>
                <c:pt idx="6486">
                  <c:v>123318000</c:v>
                </c:pt>
                <c:pt idx="6487">
                  <c:v>123380000</c:v>
                </c:pt>
                <c:pt idx="6488">
                  <c:v>123442000</c:v>
                </c:pt>
                <c:pt idx="6489">
                  <c:v>123504000</c:v>
                </c:pt>
                <c:pt idx="6490">
                  <c:v>123566000</c:v>
                </c:pt>
                <c:pt idx="6491">
                  <c:v>123628000</c:v>
                </c:pt>
                <c:pt idx="6492">
                  <c:v>123690000</c:v>
                </c:pt>
                <c:pt idx="6493">
                  <c:v>123752000</c:v>
                </c:pt>
                <c:pt idx="6494">
                  <c:v>123814000</c:v>
                </c:pt>
                <c:pt idx="6495">
                  <c:v>123876000</c:v>
                </c:pt>
                <c:pt idx="6496">
                  <c:v>123938000</c:v>
                </c:pt>
                <c:pt idx="6497">
                  <c:v>124000000</c:v>
                </c:pt>
                <c:pt idx="6498">
                  <c:v>124062000</c:v>
                </c:pt>
                <c:pt idx="6499">
                  <c:v>124124000</c:v>
                </c:pt>
                <c:pt idx="6500">
                  <c:v>124186000</c:v>
                </c:pt>
                <c:pt idx="6501">
                  <c:v>124248000</c:v>
                </c:pt>
                <c:pt idx="6502">
                  <c:v>124310000</c:v>
                </c:pt>
                <c:pt idx="6503">
                  <c:v>124372000</c:v>
                </c:pt>
                <c:pt idx="6504">
                  <c:v>124434000</c:v>
                </c:pt>
                <c:pt idx="6505">
                  <c:v>124496000</c:v>
                </c:pt>
                <c:pt idx="6506">
                  <c:v>124558000</c:v>
                </c:pt>
                <c:pt idx="6507">
                  <c:v>124620000</c:v>
                </c:pt>
                <c:pt idx="6508">
                  <c:v>124682000</c:v>
                </c:pt>
                <c:pt idx="6509">
                  <c:v>124744000</c:v>
                </c:pt>
                <c:pt idx="6510">
                  <c:v>124806000</c:v>
                </c:pt>
                <c:pt idx="6511">
                  <c:v>124868000</c:v>
                </c:pt>
                <c:pt idx="6512">
                  <c:v>124930000</c:v>
                </c:pt>
                <c:pt idx="6513">
                  <c:v>124992000</c:v>
                </c:pt>
                <c:pt idx="6514">
                  <c:v>125054000</c:v>
                </c:pt>
                <c:pt idx="6515">
                  <c:v>125116000</c:v>
                </c:pt>
                <c:pt idx="6516">
                  <c:v>125178000</c:v>
                </c:pt>
                <c:pt idx="6517">
                  <c:v>125240000</c:v>
                </c:pt>
                <c:pt idx="6518">
                  <c:v>125302000</c:v>
                </c:pt>
                <c:pt idx="6519">
                  <c:v>125364000</c:v>
                </c:pt>
                <c:pt idx="6520">
                  <c:v>125426000</c:v>
                </c:pt>
                <c:pt idx="6521">
                  <c:v>125488000</c:v>
                </c:pt>
                <c:pt idx="6522">
                  <c:v>125550000</c:v>
                </c:pt>
                <c:pt idx="6523">
                  <c:v>125612000</c:v>
                </c:pt>
                <c:pt idx="6524">
                  <c:v>125674000</c:v>
                </c:pt>
                <c:pt idx="6525">
                  <c:v>125736000</c:v>
                </c:pt>
                <c:pt idx="6526">
                  <c:v>125798000</c:v>
                </c:pt>
                <c:pt idx="6527">
                  <c:v>125860000</c:v>
                </c:pt>
                <c:pt idx="6528">
                  <c:v>125922000</c:v>
                </c:pt>
                <c:pt idx="6529">
                  <c:v>125984000</c:v>
                </c:pt>
                <c:pt idx="6530">
                  <c:v>126046000</c:v>
                </c:pt>
                <c:pt idx="6531">
                  <c:v>126108000</c:v>
                </c:pt>
                <c:pt idx="6532">
                  <c:v>126170000</c:v>
                </c:pt>
                <c:pt idx="6533">
                  <c:v>126232000</c:v>
                </c:pt>
                <c:pt idx="6534">
                  <c:v>126294000</c:v>
                </c:pt>
                <c:pt idx="6535">
                  <c:v>126356000</c:v>
                </c:pt>
                <c:pt idx="6536">
                  <c:v>126418000</c:v>
                </c:pt>
                <c:pt idx="6537">
                  <c:v>126480000</c:v>
                </c:pt>
                <c:pt idx="6538">
                  <c:v>126542000</c:v>
                </c:pt>
                <c:pt idx="6539">
                  <c:v>126604000</c:v>
                </c:pt>
                <c:pt idx="6540">
                  <c:v>126666000</c:v>
                </c:pt>
                <c:pt idx="6541">
                  <c:v>126728000</c:v>
                </c:pt>
                <c:pt idx="6542">
                  <c:v>126790000</c:v>
                </c:pt>
                <c:pt idx="6543">
                  <c:v>126852000</c:v>
                </c:pt>
                <c:pt idx="6544">
                  <c:v>126914000</c:v>
                </c:pt>
                <c:pt idx="6545">
                  <c:v>126976000</c:v>
                </c:pt>
                <c:pt idx="6546">
                  <c:v>127038000</c:v>
                </c:pt>
                <c:pt idx="6547">
                  <c:v>127100000</c:v>
                </c:pt>
                <c:pt idx="6548">
                  <c:v>127162000</c:v>
                </c:pt>
                <c:pt idx="6549">
                  <c:v>127224000</c:v>
                </c:pt>
                <c:pt idx="6550">
                  <c:v>127286000</c:v>
                </c:pt>
                <c:pt idx="6551">
                  <c:v>127348000</c:v>
                </c:pt>
                <c:pt idx="6552">
                  <c:v>127410000</c:v>
                </c:pt>
                <c:pt idx="6553">
                  <c:v>127472000</c:v>
                </c:pt>
                <c:pt idx="6554">
                  <c:v>127534000</c:v>
                </c:pt>
                <c:pt idx="6555">
                  <c:v>127596000</c:v>
                </c:pt>
                <c:pt idx="6556">
                  <c:v>127658000</c:v>
                </c:pt>
                <c:pt idx="6557">
                  <c:v>127720000</c:v>
                </c:pt>
                <c:pt idx="6558">
                  <c:v>127782000</c:v>
                </c:pt>
                <c:pt idx="6559">
                  <c:v>127844000</c:v>
                </c:pt>
                <c:pt idx="6560">
                  <c:v>127906000</c:v>
                </c:pt>
                <c:pt idx="6561">
                  <c:v>127968000</c:v>
                </c:pt>
                <c:pt idx="6562">
                  <c:v>128030000</c:v>
                </c:pt>
                <c:pt idx="6563">
                  <c:v>128092000</c:v>
                </c:pt>
                <c:pt idx="6564">
                  <c:v>128154000</c:v>
                </c:pt>
                <c:pt idx="6565">
                  <c:v>128216000</c:v>
                </c:pt>
                <c:pt idx="6566">
                  <c:v>128278000</c:v>
                </c:pt>
                <c:pt idx="6567">
                  <c:v>128340000</c:v>
                </c:pt>
                <c:pt idx="6568">
                  <c:v>128402000</c:v>
                </c:pt>
                <c:pt idx="6569">
                  <c:v>128464000</c:v>
                </c:pt>
                <c:pt idx="6570">
                  <c:v>128526000</c:v>
                </c:pt>
                <c:pt idx="6571">
                  <c:v>128588000</c:v>
                </c:pt>
                <c:pt idx="6572">
                  <c:v>128650000</c:v>
                </c:pt>
                <c:pt idx="6573">
                  <c:v>128712000</c:v>
                </c:pt>
                <c:pt idx="6574">
                  <c:v>128774000</c:v>
                </c:pt>
                <c:pt idx="6575">
                  <c:v>128836000</c:v>
                </c:pt>
                <c:pt idx="6576">
                  <c:v>128898000</c:v>
                </c:pt>
                <c:pt idx="6577">
                  <c:v>128960000</c:v>
                </c:pt>
                <c:pt idx="6578">
                  <c:v>129022000</c:v>
                </c:pt>
                <c:pt idx="6579">
                  <c:v>129084000</c:v>
                </c:pt>
                <c:pt idx="6580">
                  <c:v>129146000</c:v>
                </c:pt>
                <c:pt idx="6581">
                  <c:v>129208000</c:v>
                </c:pt>
                <c:pt idx="6582">
                  <c:v>129270000</c:v>
                </c:pt>
                <c:pt idx="6583">
                  <c:v>129332000</c:v>
                </c:pt>
                <c:pt idx="6584">
                  <c:v>129394000</c:v>
                </c:pt>
                <c:pt idx="6585">
                  <c:v>129456000</c:v>
                </c:pt>
                <c:pt idx="6586">
                  <c:v>129518000</c:v>
                </c:pt>
                <c:pt idx="6587">
                  <c:v>129580000</c:v>
                </c:pt>
                <c:pt idx="6588">
                  <c:v>129642000</c:v>
                </c:pt>
                <c:pt idx="6589">
                  <c:v>129704000</c:v>
                </c:pt>
                <c:pt idx="6590">
                  <c:v>129766000</c:v>
                </c:pt>
                <c:pt idx="6591">
                  <c:v>129828000</c:v>
                </c:pt>
                <c:pt idx="6592">
                  <c:v>129890000</c:v>
                </c:pt>
                <c:pt idx="6593">
                  <c:v>129952000</c:v>
                </c:pt>
                <c:pt idx="6594">
                  <c:v>130014000</c:v>
                </c:pt>
                <c:pt idx="6595">
                  <c:v>130076000</c:v>
                </c:pt>
                <c:pt idx="6596">
                  <c:v>130138000</c:v>
                </c:pt>
                <c:pt idx="6597">
                  <c:v>130200000</c:v>
                </c:pt>
                <c:pt idx="6598">
                  <c:v>130262000</c:v>
                </c:pt>
                <c:pt idx="6599">
                  <c:v>130324000</c:v>
                </c:pt>
                <c:pt idx="6600">
                  <c:v>130386000</c:v>
                </c:pt>
                <c:pt idx="6601">
                  <c:v>130448000</c:v>
                </c:pt>
                <c:pt idx="6602">
                  <c:v>130510000</c:v>
                </c:pt>
                <c:pt idx="6603">
                  <c:v>130572000</c:v>
                </c:pt>
                <c:pt idx="6604">
                  <c:v>130634000</c:v>
                </c:pt>
                <c:pt idx="6605">
                  <c:v>130696000</c:v>
                </c:pt>
                <c:pt idx="6606">
                  <c:v>130758000</c:v>
                </c:pt>
                <c:pt idx="6607">
                  <c:v>130820000</c:v>
                </c:pt>
                <c:pt idx="6608">
                  <c:v>130882000</c:v>
                </c:pt>
                <c:pt idx="6609">
                  <c:v>130944000</c:v>
                </c:pt>
                <c:pt idx="6610">
                  <c:v>131006000</c:v>
                </c:pt>
                <c:pt idx="6611">
                  <c:v>131068000</c:v>
                </c:pt>
                <c:pt idx="6612">
                  <c:v>131130000</c:v>
                </c:pt>
                <c:pt idx="6613">
                  <c:v>131192000</c:v>
                </c:pt>
                <c:pt idx="6614">
                  <c:v>131254000</c:v>
                </c:pt>
                <c:pt idx="6615">
                  <c:v>131316000</c:v>
                </c:pt>
                <c:pt idx="6616">
                  <c:v>131378000</c:v>
                </c:pt>
                <c:pt idx="6617">
                  <c:v>131440000</c:v>
                </c:pt>
                <c:pt idx="6618">
                  <c:v>131502000</c:v>
                </c:pt>
                <c:pt idx="6619">
                  <c:v>131564000</c:v>
                </c:pt>
                <c:pt idx="6620">
                  <c:v>131626000</c:v>
                </c:pt>
                <c:pt idx="6621">
                  <c:v>131688000</c:v>
                </c:pt>
                <c:pt idx="6622">
                  <c:v>131750000</c:v>
                </c:pt>
                <c:pt idx="6623">
                  <c:v>131812000</c:v>
                </c:pt>
                <c:pt idx="6624">
                  <c:v>131874000</c:v>
                </c:pt>
                <c:pt idx="6625">
                  <c:v>131936000</c:v>
                </c:pt>
                <c:pt idx="6626">
                  <c:v>131998000</c:v>
                </c:pt>
                <c:pt idx="6627">
                  <c:v>132060000</c:v>
                </c:pt>
                <c:pt idx="6628">
                  <c:v>132122000</c:v>
                </c:pt>
                <c:pt idx="6629">
                  <c:v>132184000</c:v>
                </c:pt>
                <c:pt idx="6630">
                  <c:v>132246000</c:v>
                </c:pt>
                <c:pt idx="6631">
                  <c:v>132308000</c:v>
                </c:pt>
                <c:pt idx="6632">
                  <c:v>132370000</c:v>
                </c:pt>
                <c:pt idx="6633">
                  <c:v>132432000</c:v>
                </c:pt>
                <c:pt idx="6634">
                  <c:v>132494000</c:v>
                </c:pt>
                <c:pt idx="6635">
                  <c:v>132556000</c:v>
                </c:pt>
                <c:pt idx="6636">
                  <c:v>132618000</c:v>
                </c:pt>
                <c:pt idx="6637">
                  <c:v>132680000</c:v>
                </c:pt>
                <c:pt idx="6638">
                  <c:v>132742000</c:v>
                </c:pt>
                <c:pt idx="6639">
                  <c:v>132804000</c:v>
                </c:pt>
                <c:pt idx="6640">
                  <c:v>132866000</c:v>
                </c:pt>
                <c:pt idx="6641">
                  <c:v>132928000</c:v>
                </c:pt>
                <c:pt idx="6642">
                  <c:v>132990000</c:v>
                </c:pt>
                <c:pt idx="6643">
                  <c:v>133052000</c:v>
                </c:pt>
                <c:pt idx="6644">
                  <c:v>133114000</c:v>
                </c:pt>
                <c:pt idx="6645">
                  <c:v>133176000</c:v>
                </c:pt>
                <c:pt idx="6646">
                  <c:v>133238000</c:v>
                </c:pt>
                <c:pt idx="6647">
                  <c:v>133300000</c:v>
                </c:pt>
                <c:pt idx="6648">
                  <c:v>133362000</c:v>
                </c:pt>
                <c:pt idx="6649">
                  <c:v>133424000</c:v>
                </c:pt>
                <c:pt idx="6650">
                  <c:v>133486000</c:v>
                </c:pt>
                <c:pt idx="6651">
                  <c:v>133548000</c:v>
                </c:pt>
                <c:pt idx="6652">
                  <c:v>133610000</c:v>
                </c:pt>
                <c:pt idx="6653">
                  <c:v>133672000</c:v>
                </c:pt>
                <c:pt idx="6654">
                  <c:v>133734000</c:v>
                </c:pt>
                <c:pt idx="6655">
                  <c:v>133796000</c:v>
                </c:pt>
              </c:numCache>
            </c:numRef>
          </c:xVal>
          <c:yVal>
            <c:numRef>
              <c:f>MasterCurve!$C$4:$C$9976</c:f>
              <c:numCache>
                <c:formatCode>General</c:formatCode>
                <c:ptCount val="9973"/>
                <c:pt idx="0">
                  <c:v>28.198672000198062</c:v>
                </c:pt>
                <c:pt idx="1">
                  <c:v>28.194296165774162</c:v>
                </c:pt>
                <c:pt idx="2">
                  <c:v>28.18993497068011</c:v>
                </c:pt>
                <c:pt idx="3">
                  <c:v>28.18558872762183</c:v>
                </c:pt>
                <c:pt idx="4">
                  <c:v>28.181256761159833</c:v>
                </c:pt>
                <c:pt idx="5">
                  <c:v>28.176939403512044</c:v>
                </c:pt>
                <c:pt idx="6">
                  <c:v>28.172636371666215</c:v>
                </c:pt>
                <c:pt idx="7">
                  <c:v>28.168348205439397</c:v>
                </c:pt>
                <c:pt idx="8">
                  <c:v>28.164074361872519</c:v>
                </c:pt>
                <c:pt idx="9">
                  <c:v>28.159815092264171</c:v>
                </c:pt>
                <c:pt idx="10">
                  <c:v>28.155570599758914</c:v>
                </c:pt>
                <c:pt idx="11">
                  <c:v>28.151340412923044</c:v>
                </c:pt>
                <c:pt idx="12">
                  <c:v>28.147124948108591</c:v>
                </c:pt>
                <c:pt idx="13">
                  <c:v>28.142923770922241</c:v>
                </c:pt>
                <c:pt idx="14">
                  <c:v>28.138737073543446</c:v>
                </c:pt>
                <c:pt idx="15">
                  <c:v>28.134565016740201</c:v>
                </c:pt>
                <c:pt idx="16">
                  <c:v>28.130407211225435</c:v>
                </c:pt>
                <c:pt idx="17">
                  <c:v>28.126263823917753</c:v>
                </c:pt>
                <c:pt idx="18">
                  <c:v>28.122134996633132</c:v>
                </c:pt>
                <c:pt idx="19">
                  <c:v>28.118020376208342</c:v>
                </c:pt>
                <c:pt idx="20">
                  <c:v>28.113920415474706</c:v>
                </c:pt>
                <c:pt idx="21">
                  <c:v>28.109834619407597</c:v>
                </c:pt>
                <c:pt idx="22">
                  <c:v>28.10576298023922</c:v>
                </c:pt>
                <c:pt idx="23">
                  <c:v>28.101705628332819</c:v>
                </c:pt>
                <c:pt idx="24">
                  <c:v>28.097662540913394</c:v>
                </c:pt>
                <c:pt idx="25">
                  <c:v>28.093633827481639</c:v>
                </c:pt>
                <c:pt idx="26">
                  <c:v>28.089619196614741</c:v>
                </c:pt>
                <c:pt idx="27">
                  <c:v>28.085618761098896</c:v>
                </c:pt>
                <c:pt idx="28">
                  <c:v>28.08163249752003</c:v>
                </c:pt>
                <c:pt idx="29">
                  <c:v>28.077660382369626</c:v>
                </c:pt>
                <c:pt idx="30">
                  <c:v>28.073702392061264</c:v>
                </c:pt>
                <c:pt idx="31">
                  <c:v>28.06975850293864</c:v>
                </c:pt>
                <c:pt idx="32">
                  <c:v>28.065828802689385</c:v>
                </c:pt>
                <c:pt idx="33">
                  <c:v>28.061913042321201</c:v>
                </c:pt>
                <c:pt idx="34">
                  <c:v>28.058011418570398</c:v>
                </c:pt>
                <c:pt idx="35">
                  <c:v>28.054123692301282</c:v>
                </c:pt>
                <c:pt idx="36">
                  <c:v>28.050250050738068</c:v>
                </c:pt>
                <c:pt idx="37">
                  <c:v>28.046390263859326</c:v>
                </c:pt>
                <c:pt idx="38">
                  <c:v>28.042544412208574</c:v>
                </c:pt>
                <c:pt idx="39">
                  <c:v>28.038712472125567</c:v>
                </c:pt>
                <c:pt idx="40">
                  <c:v>28.034894514254095</c:v>
                </c:pt>
                <c:pt idx="41">
                  <c:v>28.031090417318016</c:v>
                </c:pt>
                <c:pt idx="42">
                  <c:v>28.027300067401207</c:v>
                </c:pt>
                <c:pt idx="43">
                  <c:v>28.023523535460008</c:v>
                </c:pt>
                <c:pt idx="44">
                  <c:v>28.019760798387203</c:v>
                </c:pt>
                <c:pt idx="45">
                  <c:v>28.016011833226457</c:v>
                </c:pt>
                <c:pt idx="46">
                  <c:v>28.012276617171466</c:v>
                </c:pt>
                <c:pt idx="47">
                  <c:v>28.008555210571714</c:v>
                </c:pt>
                <c:pt idx="48">
                  <c:v>28.004847505153297</c:v>
                </c:pt>
                <c:pt idx="49">
                  <c:v>28.001153398377902</c:v>
                </c:pt>
                <c:pt idx="50">
                  <c:v>27.997473029961093</c:v>
                </c:pt>
                <c:pt idx="51">
                  <c:v>27.993806218604917</c:v>
                </c:pt>
                <c:pt idx="52">
                  <c:v>27.990153022609945</c:v>
                </c:pt>
                <c:pt idx="53">
                  <c:v>27.986513420177182</c:v>
                </c:pt>
                <c:pt idx="54">
                  <c:v>27.982887537974882</c:v>
                </c:pt>
                <c:pt idx="55">
                  <c:v>27.979275055746989</c:v>
                </c:pt>
                <c:pt idx="56">
                  <c:v>27.97567610278422</c:v>
                </c:pt>
                <c:pt idx="57">
                  <c:v>27.972090658010792</c:v>
                </c:pt>
                <c:pt idx="58">
                  <c:v>27.968518770443072</c:v>
                </c:pt>
                <c:pt idx="59">
                  <c:v>27.96496034756327</c:v>
                </c:pt>
                <c:pt idx="60">
                  <c:v>27.961415301063294</c:v>
                </c:pt>
                <c:pt idx="61">
                  <c:v>27.957883747539739</c:v>
                </c:pt>
                <c:pt idx="62">
                  <c:v>27.954365598142303</c:v>
                </c:pt>
                <c:pt idx="63">
                  <c:v>27.950860767942487</c:v>
                </c:pt>
                <c:pt idx="64">
                  <c:v>27.947369304285257</c:v>
                </c:pt>
                <c:pt idx="65">
                  <c:v>27.943891314715923</c:v>
                </c:pt>
                <c:pt idx="66">
                  <c:v>27.940426524570761</c:v>
                </c:pt>
                <c:pt idx="67">
                  <c:v>27.936975167223721</c:v>
                </c:pt>
                <c:pt idx="68">
                  <c:v>27.933537036140191</c:v>
                </c:pt>
                <c:pt idx="69">
                  <c:v>27.930112115276987</c:v>
                </c:pt>
                <c:pt idx="70">
                  <c:v>27.926700507869981</c:v>
                </c:pt>
                <c:pt idx="71">
                  <c:v>27.92330207620115</c:v>
                </c:pt>
                <c:pt idx="72">
                  <c:v>27.919916862944902</c:v>
                </c:pt>
                <c:pt idx="73">
                  <c:v>27.916544965643979</c:v>
                </c:pt>
                <c:pt idx="74">
                  <c:v>27.913186249718137</c:v>
                </c:pt>
                <c:pt idx="75">
                  <c:v>27.909840586344945</c:v>
                </c:pt>
                <c:pt idx="76">
                  <c:v>27.906508073983822</c:v>
                </c:pt>
                <c:pt idx="77">
                  <c:v>27.903188696575366</c:v>
                </c:pt>
                <c:pt idx="78">
                  <c:v>27.899882438391963</c:v>
                </c:pt>
                <c:pt idx="79">
                  <c:v>27.896589337646869</c:v>
                </c:pt>
                <c:pt idx="80">
                  <c:v>27.893309324511211</c:v>
                </c:pt>
                <c:pt idx="81">
                  <c:v>27.890042384322346</c:v>
                </c:pt>
                <c:pt idx="82">
                  <c:v>27.886788502789777</c:v>
                </c:pt>
                <c:pt idx="83">
                  <c:v>27.88354771730798</c:v>
                </c:pt>
                <c:pt idx="84">
                  <c:v>27.880319860369926</c:v>
                </c:pt>
                <c:pt idx="85">
                  <c:v>27.877105022511049</c:v>
                </c:pt>
                <c:pt idx="86">
                  <c:v>27.873903290404645</c:v>
                </c:pt>
                <c:pt idx="87">
                  <c:v>27.870714500975179</c:v>
                </c:pt>
                <c:pt idx="88">
                  <c:v>27.867538692531529</c:v>
                </c:pt>
                <c:pt idx="89">
                  <c:v>27.864375853562898</c:v>
                </c:pt>
                <c:pt idx="90">
                  <c:v>27.861225925216448</c:v>
                </c:pt>
                <c:pt idx="91">
                  <c:v>27.858088992802028</c:v>
                </c:pt>
                <c:pt idx="92">
                  <c:v>27.854964951064503</c:v>
                </c:pt>
                <c:pt idx="93">
                  <c:v>27.851853837967305</c:v>
                </c:pt>
                <c:pt idx="94">
                  <c:v>27.848755644201997</c:v>
                </c:pt>
                <c:pt idx="95">
                  <c:v>27.845670406432237</c:v>
                </c:pt>
                <c:pt idx="96">
                  <c:v>27.842598069984266</c:v>
                </c:pt>
                <c:pt idx="97">
                  <c:v>27.839538627027547</c:v>
                </c:pt>
                <c:pt idx="98">
                  <c:v>27.836492070255908</c:v>
                </c:pt>
                <c:pt idx="99">
                  <c:v>27.833458392874185</c:v>
                </c:pt>
                <c:pt idx="100">
                  <c:v>27.830437588630101</c:v>
                </c:pt>
                <c:pt idx="101">
                  <c:v>27.827429608786282</c:v>
                </c:pt>
                <c:pt idx="102">
                  <c:v>27.824434492034548</c:v>
                </c:pt>
                <c:pt idx="103">
                  <c:v>27.821452233829781</c:v>
                </c:pt>
                <c:pt idx="104">
                  <c:v>27.818482830217288</c:v>
                </c:pt>
                <c:pt idx="105">
                  <c:v>27.815526277846981</c:v>
                </c:pt>
                <c:pt idx="106">
                  <c:v>27.812582615191076</c:v>
                </c:pt>
                <c:pt idx="107">
                  <c:v>27.809651757438594</c:v>
                </c:pt>
                <c:pt idx="108">
                  <c:v>27.806733744722639</c:v>
                </c:pt>
                <c:pt idx="109">
                  <c:v>27.803828616464266</c:v>
                </c:pt>
                <c:pt idx="110">
                  <c:v>27.800936331792482</c:v>
                </c:pt>
                <c:pt idx="111">
                  <c:v>27.798056891371779</c:v>
                </c:pt>
                <c:pt idx="112">
                  <c:v>27.795190296581694</c:v>
                </c:pt>
                <c:pt idx="113">
                  <c:v>27.792336549540003</c:v>
                </c:pt>
                <c:pt idx="114">
                  <c:v>27.789495614583238</c:v>
                </c:pt>
                <c:pt idx="115">
                  <c:v>27.786667534530086</c:v>
                </c:pt>
                <c:pt idx="116">
                  <c:v>27.783852313838477</c:v>
                </c:pt>
                <c:pt idx="117">
                  <c:v>27.781049995430962</c:v>
                </c:pt>
                <c:pt idx="118">
                  <c:v>27.778260547250134</c:v>
                </c:pt>
                <c:pt idx="119">
                  <c:v>27.77548393930341</c:v>
                </c:pt>
                <c:pt idx="120">
                  <c:v>27.772720217165325</c:v>
                </c:pt>
                <c:pt idx="121">
                  <c:v>27.769969426198966</c:v>
                </c:pt>
                <c:pt idx="122">
                  <c:v>27.767231539199305</c:v>
                </c:pt>
                <c:pt idx="123">
                  <c:v>27.764506602914434</c:v>
                </c:pt>
                <c:pt idx="124">
                  <c:v>27.761794521353156</c:v>
                </c:pt>
                <c:pt idx="125">
                  <c:v>27.759095379734163</c:v>
                </c:pt>
                <c:pt idx="126">
                  <c:v>27.756409191911168</c:v>
                </c:pt>
                <c:pt idx="127">
                  <c:v>27.753735972806567</c:v>
                </c:pt>
                <c:pt idx="128">
                  <c:v>27.751075738442335</c:v>
                </c:pt>
                <c:pt idx="129">
                  <c:v>27.748428540362013</c:v>
                </c:pt>
                <c:pt idx="130">
                  <c:v>27.745794396167391</c:v>
                </c:pt>
                <c:pt idx="131">
                  <c:v>27.743173256909589</c:v>
                </c:pt>
                <c:pt idx="132">
                  <c:v>27.740565144133395</c:v>
                </c:pt>
                <c:pt idx="133">
                  <c:v>27.737970114070727</c:v>
                </c:pt>
                <c:pt idx="134">
                  <c:v>27.735388223342053</c:v>
                </c:pt>
                <c:pt idx="135">
                  <c:v>27.732819430144318</c:v>
                </c:pt>
                <c:pt idx="136">
                  <c:v>27.730263794125595</c:v>
                </c:pt>
                <c:pt idx="137">
                  <c:v>27.727721375485945</c:v>
                </c:pt>
                <c:pt idx="138">
                  <c:v>27.725192138158356</c:v>
                </c:pt>
                <c:pt idx="139">
                  <c:v>27.722676209725137</c:v>
                </c:pt>
                <c:pt idx="140">
                  <c:v>27.720173493671592</c:v>
                </c:pt>
                <c:pt idx="141">
                  <c:v>27.717684088290845</c:v>
                </c:pt>
                <c:pt idx="142">
                  <c:v>27.715208060183812</c:v>
                </c:pt>
                <c:pt idx="143">
                  <c:v>27.712745382773914</c:v>
                </c:pt>
                <c:pt idx="144">
                  <c:v>27.710296156496639</c:v>
                </c:pt>
                <c:pt idx="145">
                  <c:v>27.707860357926371</c:v>
                </c:pt>
                <c:pt idx="146">
                  <c:v>27.70543805804051</c:v>
                </c:pt>
                <c:pt idx="147">
                  <c:v>27.70302929720787</c:v>
                </c:pt>
                <c:pt idx="148">
                  <c:v>27.700634146314112</c:v>
                </c:pt>
                <c:pt idx="149">
                  <c:v>27.698252615159497</c:v>
                </c:pt>
                <c:pt idx="150">
                  <c:v>27.695884743351513</c:v>
                </c:pt>
                <c:pt idx="151">
                  <c:v>27.693530568894001</c:v>
                </c:pt>
                <c:pt idx="152">
                  <c:v>27.691190127203388</c:v>
                </c:pt>
                <c:pt idx="153">
                  <c:v>27.688863420572581</c:v>
                </c:pt>
                <c:pt idx="154">
                  <c:v>27.686550534165637</c:v>
                </c:pt>
                <c:pt idx="155">
                  <c:v>27.684251457812625</c:v>
                </c:pt>
                <c:pt idx="156">
                  <c:v>27.681966173013777</c:v>
                </c:pt>
                <c:pt idx="157">
                  <c:v>27.679694707847393</c:v>
                </c:pt>
                <c:pt idx="158">
                  <c:v>27.677437047367278</c:v>
                </c:pt>
                <c:pt idx="159">
                  <c:v>27.675193160103397</c:v>
                </c:pt>
                <c:pt idx="160">
                  <c:v>27.672962995486724</c:v>
                </c:pt>
                <c:pt idx="161">
                  <c:v>27.670746481669465</c:v>
                </c:pt>
                <c:pt idx="162">
                  <c:v>27.668543299517204</c:v>
                </c:pt>
                <c:pt idx="163">
                  <c:v>27.666352640079442</c:v>
                </c:pt>
                <c:pt idx="164">
                  <c:v>27.664174578778731</c:v>
                </c:pt>
                <c:pt idx="165">
                  <c:v>27.662009198042306</c:v>
                </c:pt>
                <c:pt idx="166">
                  <c:v>27.659856156459256</c:v>
                </c:pt>
                <c:pt idx="167">
                  <c:v>27.657714968340446</c:v>
                </c:pt>
                <c:pt idx="168">
                  <c:v>27.655585469046901</c:v>
                </c:pt>
                <c:pt idx="169">
                  <c:v>27.653467521758174</c:v>
                </c:pt>
                <c:pt idx="170">
                  <c:v>27.651360964396705</c:v>
                </c:pt>
                <c:pt idx="171">
                  <c:v>27.649265663928194</c:v>
                </c:pt>
                <c:pt idx="172">
                  <c:v>27.64718141100855</c:v>
                </c:pt>
                <c:pt idx="173">
                  <c:v>27.645108131338414</c:v>
                </c:pt>
                <c:pt idx="174">
                  <c:v>27.643045596620677</c:v>
                </c:pt>
                <c:pt idx="175">
                  <c:v>27.640993661484845</c:v>
                </c:pt>
                <c:pt idx="176">
                  <c:v>27.638952210029192</c:v>
                </c:pt>
                <c:pt idx="177">
                  <c:v>27.636921103860551</c:v>
                </c:pt>
                <c:pt idx="178">
                  <c:v>27.63490023353166</c:v>
                </c:pt>
                <c:pt idx="179">
                  <c:v>27.632889441949871</c:v>
                </c:pt>
                <c:pt idx="180">
                  <c:v>27.630888575845312</c:v>
                </c:pt>
                <c:pt idx="181">
                  <c:v>27.62889758567708</c:v>
                </c:pt>
                <c:pt idx="182">
                  <c:v>27.626916298727949</c:v>
                </c:pt>
                <c:pt idx="183">
                  <c:v>27.624944546012451</c:v>
                </c:pt>
                <c:pt idx="184">
                  <c:v>27.6229822607282</c:v>
                </c:pt>
                <c:pt idx="185">
                  <c:v>27.621029328491332</c:v>
                </c:pt>
                <c:pt idx="186">
                  <c:v>27.619085637339577</c:v>
                </c:pt>
                <c:pt idx="187">
                  <c:v>27.617151101872803</c:v>
                </c:pt>
                <c:pt idx="188">
                  <c:v>27.615225590014738</c:v>
                </c:pt>
                <c:pt idx="189">
                  <c:v>27.613308996102237</c:v>
                </c:pt>
                <c:pt idx="190">
                  <c:v>27.611401240245943</c:v>
                </c:pt>
                <c:pt idx="191">
                  <c:v>27.609502149068089</c:v>
                </c:pt>
                <c:pt idx="192">
                  <c:v>27.607611694612135</c:v>
                </c:pt>
                <c:pt idx="193">
                  <c:v>27.605729731705562</c:v>
                </c:pt>
                <c:pt idx="194">
                  <c:v>27.603856188102949</c:v>
                </c:pt>
                <c:pt idx="195">
                  <c:v>27.60199099263405</c:v>
                </c:pt>
                <c:pt idx="196">
                  <c:v>27.600134028609027</c:v>
                </c:pt>
                <c:pt idx="197">
                  <c:v>27.598285204080408</c:v>
                </c:pt>
                <c:pt idx="198">
                  <c:v>27.596444405527443</c:v>
                </c:pt>
                <c:pt idx="199">
                  <c:v>27.59461156714492</c:v>
                </c:pt>
                <c:pt idx="200">
                  <c:v>27.592786646918867</c:v>
                </c:pt>
                <c:pt idx="201">
                  <c:v>27.590969490220267</c:v>
                </c:pt>
                <c:pt idx="202">
                  <c:v>27.58916003542004</c:v>
                </c:pt>
                <c:pt idx="203">
                  <c:v>27.58735819960145</c:v>
                </c:pt>
                <c:pt idx="204">
                  <c:v>27.584915141049532</c:v>
                </c:pt>
                <c:pt idx="205">
                  <c:v>27.582480392691284</c:v>
                </c:pt>
                <c:pt idx="206">
                  <c:v>27.580053887046478</c:v>
                </c:pt>
                <c:pt idx="207">
                  <c:v>27.577635647267293</c:v>
                </c:pt>
                <c:pt idx="208">
                  <c:v>27.575225649979913</c:v>
                </c:pt>
                <c:pt idx="209">
                  <c:v>27.572823827884093</c:v>
                </c:pt>
                <c:pt idx="210">
                  <c:v>27.570430203460507</c:v>
                </c:pt>
                <c:pt idx="211">
                  <c:v>27.568044709551792</c:v>
                </c:pt>
                <c:pt idx="212">
                  <c:v>27.56566736877528</c:v>
                </c:pt>
                <c:pt idx="213">
                  <c:v>27.563298114127644</c:v>
                </c:pt>
                <c:pt idx="214">
                  <c:v>27.560936922699579</c:v>
                </c:pt>
                <c:pt idx="215">
                  <c:v>27.558583818178739</c:v>
                </c:pt>
                <c:pt idx="216">
                  <c:v>27.556238779454578</c:v>
                </c:pt>
                <c:pt idx="217">
                  <c:v>27.553901738951435</c:v>
                </c:pt>
                <c:pt idx="218">
                  <c:v>27.551572719662719</c:v>
                </c:pt>
                <c:pt idx="219">
                  <c:v>27.54925167736841</c:v>
                </c:pt>
                <c:pt idx="220">
                  <c:v>27.546938567901542</c:v>
                </c:pt>
                <c:pt idx="221">
                  <c:v>27.544633391998016</c:v>
                </c:pt>
                <c:pt idx="222">
                  <c:v>27.542336128041647</c:v>
                </c:pt>
                <c:pt idx="223">
                  <c:v>27.540046753659745</c:v>
                </c:pt>
                <c:pt idx="224">
                  <c:v>27.537765271390985</c:v>
                </c:pt>
                <c:pt idx="225">
                  <c:v>27.535491636552088</c:v>
                </c:pt>
                <c:pt idx="226">
                  <c:v>27.533225804515581</c:v>
                </c:pt>
                <c:pt idx="227">
                  <c:v>27.530967800358479</c:v>
                </c:pt>
                <c:pt idx="228">
                  <c:v>27.528717556340531</c:v>
                </c:pt>
                <c:pt idx="229">
                  <c:v>27.526475052004464</c:v>
                </c:pt>
                <c:pt idx="230">
                  <c:v>27.524240311748386</c:v>
                </c:pt>
                <c:pt idx="231">
                  <c:v>27.522013291186408</c:v>
                </c:pt>
                <c:pt idx="232">
                  <c:v>27.519793945987775</c:v>
                </c:pt>
                <c:pt idx="233">
                  <c:v>27.517582278278443</c:v>
                </c:pt>
                <c:pt idx="234">
                  <c:v>27.515378267052025</c:v>
                </c:pt>
                <c:pt idx="235">
                  <c:v>27.513181913784294</c:v>
                </c:pt>
                <c:pt idx="236">
                  <c:v>27.510993198400012</c:v>
                </c:pt>
                <c:pt idx="237">
                  <c:v>27.508812054519325</c:v>
                </c:pt>
                <c:pt idx="238">
                  <c:v>27.506638460630292</c:v>
                </c:pt>
                <c:pt idx="239">
                  <c:v>27.504472442386703</c:v>
                </c:pt>
                <c:pt idx="240">
                  <c:v>27.50231395594194</c:v>
                </c:pt>
                <c:pt idx="241">
                  <c:v>27.500162980654014</c:v>
                </c:pt>
                <c:pt idx="242">
                  <c:v>27.498019472745902</c:v>
                </c:pt>
                <c:pt idx="243">
                  <c:v>27.495883480362021</c:v>
                </c:pt>
                <c:pt idx="244">
                  <c:v>27.493754937371929</c:v>
                </c:pt>
                <c:pt idx="245">
                  <c:v>27.491633823211885</c:v>
                </c:pt>
                <c:pt idx="246">
                  <c:v>27.489520117311137</c:v>
                </c:pt>
                <c:pt idx="247">
                  <c:v>27.487413776686996</c:v>
                </c:pt>
                <c:pt idx="248">
                  <c:v>27.485314779994169</c:v>
                </c:pt>
                <c:pt idx="249">
                  <c:v>27.48322315290201</c:v>
                </c:pt>
                <c:pt idx="250">
                  <c:v>27.481138851632323</c:v>
                </c:pt>
                <c:pt idx="251">
                  <c:v>27.479061854790114</c:v>
                </c:pt>
                <c:pt idx="252">
                  <c:v>27.476992143168474</c:v>
                </c:pt>
                <c:pt idx="253">
                  <c:v>27.474929695318085</c:v>
                </c:pt>
                <c:pt idx="254">
                  <c:v>27.472874490502118</c:v>
                </c:pt>
                <c:pt idx="255">
                  <c:v>27.470826530340673</c:v>
                </c:pt>
                <c:pt idx="256">
                  <c:v>27.468785771625271</c:v>
                </c:pt>
                <c:pt idx="257">
                  <c:v>27.46675214798924</c:v>
                </c:pt>
                <c:pt idx="258">
                  <c:v>27.464725729531711</c:v>
                </c:pt>
                <c:pt idx="259">
                  <c:v>27.462706427421711</c:v>
                </c:pt>
                <c:pt idx="260">
                  <c:v>27.460694265474046</c:v>
                </c:pt>
                <c:pt idx="261">
                  <c:v>27.458689177926683</c:v>
                </c:pt>
                <c:pt idx="262">
                  <c:v>27.456691166145706</c:v>
                </c:pt>
                <c:pt idx="263">
                  <c:v>27.454700185974119</c:v>
                </c:pt>
                <c:pt idx="264">
                  <c:v>27.452716284881983</c:v>
                </c:pt>
                <c:pt idx="265">
                  <c:v>27.450739373869681</c:v>
                </c:pt>
                <c:pt idx="266">
                  <c:v>27.448769476552755</c:v>
                </c:pt>
                <c:pt idx="267">
                  <c:v>27.446806503924527</c:v>
                </c:pt>
                <c:pt idx="268">
                  <c:v>27.444850502675191</c:v>
                </c:pt>
                <c:pt idx="269">
                  <c:v>27.442901429965325</c:v>
                </c:pt>
                <c:pt idx="270">
                  <c:v>27.440959240904895</c:v>
                </c:pt>
                <c:pt idx="271">
                  <c:v>27.439023960537739</c:v>
                </c:pt>
                <c:pt idx="272">
                  <c:v>27.437095544709809</c:v>
                </c:pt>
                <c:pt idx="273">
                  <c:v>27.435173994733628</c:v>
                </c:pt>
                <c:pt idx="274">
                  <c:v>27.433259244815535</c:v>
                </c:pt>
                <c:pt idx="275">
                  <c:v>27.431351296332593</c:v>
                </c:pt>
                <c:pt idx="276">
                  <c:v>27.429450128311327</c:v>
                </c:pt>
                <c:pt idx="277">
                  <c:v>27.427555719800612</c:v>
                </c:pt>
                <c:pt idx="278">
                  <c:v>27.425668049206049</c:v>
                </c:pt>
                <c:pt idx="279">
                  <c:v>27.423787096986544</c:v>
                </c:pt>
                <c:pt idx="280">
                  <c:v>27.421912841637958</c:v>
                </c:pt>
                <c:pt idx="281">
                  <c:v>27.420045284749005</c:v>
                </c:pt>
                <c:pt idx="282">
                  <c:v>27.418184360846055</c:v>
                </c:pt>
                <c:pt idx="283">
                  <c:v>27.416330094009584</c:v>
                </c:pt>
                <c:pt idx="284">
                  <c:v>27.414482441270426</c:v>
                </c:pt>
                <c:pt idx="285">
                  <c:v>27.412641359718751</c:v>
                </c:pt>
                <c:pt idx="286">
                  <c:v>27.410806873603768</c:v>
                </c:pt>
                <c:pt idx="287">
                  <c:v>27.408978940123141</c:v>
                </c:pt>
                <c:pt idx="288">
                  <c:v>27.40715753891865</c:v>
                </c:pt>
                <c:pt idx="289">
                  <c:v>27.405342627349569</c:v>
                </c:pt>
                <c:pt idx="290">
                  <c:v>27.4035342299699</c:v>
                </c:pt>
                <c:pt idx="291">
                  <c:v>27.401732281962378</c:v>
                </c:pt>
                <c:pt idx="292">
                  <c:v>27.399936762698729</c:v>
                </c:pt>
                <c:pt idx="293">
                  <c:v>27.398147698288955</c:v>
                </c:pt>
                <c:pt idx="294">
                  <c:v>27.396365045926608</c:v>
                </c:pt>
                <c:pt idx="295">
                  <c:v>27.394588808268296</c:v>
                </c:pt>
                <c:pt idx="296">
                  <c:v>27.392818897978017</c:v>
                </c:pt>
                <c:pt idx="297">
                  <c:v>27.391055363867427</c:v>
                </c:pt>
                <c:pt idx="298">
                  <c:v>27.3892981634928</c:v>
                </c:pt>
                <c:pt idx="299">
                  <c:v>27.387547299844019</c:v>
                </c:pt>
                <c:pt idx="300">
                  <c:v>27.385802708283894</c:v>
                </c:pt>
                <c:pt idx="301">
                  <c:v>27.3840644155514</c:v>
                </c:pt>
                <c:pt idx="302">
                  <c:v>27.382332357161868</c:v>
                </c:pt>
                <c:pt idx="303">
                  <c:v>27.380606536401306</c:v>
                </c:pt>
                <c:pt idx="304">
                  <c:v>27.378886956626083</c:v>
                </c:pt>
                <c:pt idx="305">
                  <c:v>27.377173576550589</c:v>
                </c:pt>
                <c:pt idx="306">
                  <c:v>27.375466354959379</c:v>
                </c:pt>
                <c:pt idx="307">
                  <c:v>27.373765295420501</c:v>
                </c:pt>
                <c:pt idx="308">
                  <c:v>27.372070356254515</c:v>
                </c:pt>
                <c:pt idx="309">
                  <c:v>27.370381587071552</c:v>
                </c:pt>
                <c:pt idx="310">
                  <c:v>27.368698878665747</c:v>
                </c:pt>
                <c:pt idx="311">
                  <c:v>27.367022280763837</c:v>
                </c:pt>
                <c:pt idx="312">
                  <c:v>27.365351751939237</c:v>
                </c:pt>
                <c:pt idx="313">
                  <c:v>27.363687273774691</c:v>
                </c:pt>
                <c:pt idx="314">
                  <c:v>27.362028850269219</c:v>
                </c:pt>
                <c:pt idx="315">
                  <c:v>27.360376418435404</c:v>
                </c:pt>
                <c:pt idx="316">
                  <c:v>27.358729982406214</c:v>
                </c:pt>
                <c:pt idx="317">
                  <c:v>27.35708952403791</c:v>
                </c:pt>
                <c:pt idx="318">
                  <c:v>27.355455025264913</c:v>
                </c:pt>
                <c:pt idx="319">
                  <c:v>27.353826468108782</c:v>
                </c:pt>
                <c:pt idx="320">
                  <c:v>27.352203834691373</c:v>
                </c:pt>
                <c:pt idx="321">
                  <c:v>27.35058710724779</c:v>
                </c:pt>
                <c:pt idx="322">
                  <c:v>27.348976245218392</c:v>
                </c:pt>
                <c:pt idx="323">
                  <c:v>27.347371254015588</c:v>
                </c:pt>
                <c:pt idx="324">
                  <c:v>27.345772139179637</c:v>
                </c:pt>
                <c:pt idx="325">
                  <c:v>27.344178860552482</c:v>
                </c:pt>
                <c:pt idx="326">
                  <c:v>27.34259140101647</c:v>
                </c:pt>
                <c:pt idx="327">
                  <c:v>27.341009720675512</c:v>
                </c:pt>
                <c:pt idx="328">
                  <c:v>27.339433870815462</c:v>
                </c:pt>
                <c:pt idx="329">
                  <c:v>27.337863789462414</c:v>
                </c:pt>
                <c:pt idx="330">
                  <c:v>27.336299460037093</c:v>
                </c:pt>
                <c:pt idx="331">
                  <c:v>27.334740843775446</c:v>
                </c:pt>
                <c:pt idx="332">
                  <c:v>27.333187969090172</c:v>
                </c:pt>
                <c:pt idx="333">
                  <c:v>27.331640775194632</c:v>
                </c:pt>
                <c:pt idx="334">
                  <c:v>27.330099268471638</c:v>
                </c:pt>
                <c:pt idx="335">
                  <c:v>27.328563410232277</c:v>
                </c:pt>
                <c:pt idx="336">
                  <c:v>27.327033230042943</c:v>
                </c:pt>
                <c:pt idx="337">
                  <c:v>27.325508690598028</c:v>
                </c:pt>
                <c:pt idx="338">
                  <c:v>27.323989775978166</c:v>
                </c:pt>
                <c:pt idx="339">
                  <c:v>27.322476470940732</c:v>
                </c:pt>
                <c:pt idx="340">
                  <c:v>27.32096878270622</c:v>
                </c:pt>
                <c:pt idx="341">
                  <c:v>27.319466673952871</c:v>
                </c:pt>
                <c:pt idx="342">
                  <c:v>27.317970129821063</c:v>
                </c:pt>
                <c:pt idx="343">
                  <c:v>27.316479112722114</c:v>
                </c:pt>
                <c:pt idx="344">
                  <c:v>27.314993653792015</c:v>
                </c:pt>
                <c:pt idx="345">
                  <c:v>27.313513692852162</c:v>
                </c:pt>
                <c:pt idx="346">
                  <c:v>27.312039238950518</c:v>
                </c:pt>
                <c:pt idx="347">
                  <c:v>27.310570277345747</c:v>
                </c:pt>
                <c:pt idx="348">
                  <c:v>27.309106793937772</c:v>
                </c:pt>
                <c:pt idx="349">
                  <c:v>27.307648751891165</c:v>
                </c:pt>
                <c:pt idx="350">
                  <c:v>27.306196205349419</c:v>
                </c:pt>
                <c:pt idx="351">
                  <c:v>27.304749073033054</c:v>
                </c:pt>
                <c:pt idx="352">
                  <c:v>27.303307363079725</c:v>
                </c:pt>
                <c:pt idx="353">
                  <c:v>27.301871085258473</c:v>
                </c:pt>
                <c:pt idx="354">
                  <c:v>27.300440180918663</c:v>
                </c:pt>
                <c:pt idx="355">
                  <c:v>27.299014659002459</c:v>
                </c:pt>
                <c:pt idx="356">
                  <c:v>27.297594506227004</c:v>
                </c:pt>
                <c:pt idx="357">
                  <c:v>27.296179686578775</c:v>
                </c:pt>
                <c:pt idx="358">
                  <c:v>27.294770232107332</c:v>
                </c:pt>
                <c:pt idx="359">
                  <c:v>27.293366107965653</c:v>
                </c:pt>
                <c:pt idx="360">
                  <c:v>27.291967300709622</c:v>
                </c:pt>
                <c:pt idx="361">
                  <c:v>27.290573796975529</c:v>
                </c:pt>
                <c:pt idx="362">
                  <c:v>27.289185562141398</c:v>
                </c:pt>
                <c:pt idx="363">
                  <c:v>27.28780260580098</c:v>
                </c:pt>
                <c:pt idx="364">
                  <c:v>27.286424960414745</c:v>
                </c:pt>
                <c:pt idx="365">
                  <c:v>27.2850525459076</c:v>
                </c:pt>
                <c:pt idx="366">
                  <c:v>27.283685394339948</c:v>
                </c:pt>
                <c:pt idx="367">
                  <c:v>27.282323448518547</c:v>
                </c:pt>
                <c:pt idx="368">
                  <c:v>27.280966717745816</c:v>
                </c:pt>
                <c:pt idx="369">
                  <c:v>27.279615212780755</c:v>
                </c:pt>
                <c:pt idx="370">
                  <c:v>27.278268875983454</c:v>
                </c:pt>
                <c:pt idx="371">
                  <c:v>27.276927717150006</c:v>
                </c:pt>
                <c:pt idx="372">
                  <c:v>27.275591723749162</c:v>
                </c:pt>
                <c:pt idx="373">
                  <c:v>27.274260860444645</c:v>
                </c:pt>
                <c:pt idx="374">
                  <c:v>27.272935137465478</c:v>
                </c:pt>
                <c:pt idx="375">
                  <c:v>27.271614542233049</c:v>
                </c:pt>
                <c:pt idx="376">
                  <c:v>27.270299084465908</c:v>
                </c:pt>
                <c:pt idx="377">
                  <c:v>27.268988752013438</c:v>
                </c:pt>
                <c:pt idx="378">
                  <c:v>27.267683487135397</c:v>
                </c:pt>
                <c:pt idx="379">
                  <c:v>27.266383299478395</c:v>
                </c:pt>
                <c:pt idx="380">
                  <c:v>27.26508817636017</c:v>
                </c:pt>
                <c:pt idx="381">
                  <c:v>27.263798127389187</c:v>
                </c:pt>
                <c:pt idx="382">
                  <c:v>27.262513095210839</c:v>
                </c:pt>
                <c:pt idx="383">
                  <c:v>27.261233111680944</c:v>
                </c:pt>
                <c:pt idx="384">
                  <c:v>27.259958119364569</c:v>
                </c:pt>
                <c:pt idx="385">
                  <c:v>27.258688104947783</c:v>
                </c:pt>
                <c:pt idx="386">
                  <c:v>27.257423123352755</c:v>
                </c:pt>
                <c:pt idx="387">
                  <c:v>27.256163093798317</c:v>
                </c:pt>
                <c:pt idx="388">
                  <c:v>27.254908026497162</c:v>
                </c:pt>
                <c:pt idx="389">
                  <c:v>27.253657907968641</c:v>
                </c:pt>
                <c:pt idx="390">
                  <c:v>27.252412724697788</c:v>
                </c:pt>
                <c:pt idx="391">
                  <c:v>27.251172464455554</c:v>
                </c:pt>
                <c:pt idx="392">
                  <c:v>27.24993709089307</c:v>
                </c:pt>
                <c:pt idx="393">
                  <c:v>27.24870661353901</c:v>
                </c:pt>
                <c:pt idx="394">
                  <c:v>27.247481041419871</c:v>
                </c:pt>
                <c:pt idx="395">
                  <c:v>27.246260361636388</c:v>
                </c:pt>
                <c:pt idx="396">
                  <c:v>27.245044515758075</c:v>
                </c:pt>
                <c:pt idx="397">
                  <c:v>27.243833534967887</c:v>
                </c:pt>
                <c:pt idx="398">
                  <c:v>27.242627361187708</c:v>
                </c:pt>
                <c:pt idx="399">
                  <c:v>27.241425980486071</c:v>
                </c:pt>
                <c:pt idx="400">
                  <c:v>27.240229402056311</c:v>
                </c:pt>
                <c:pt idx="401">
                  <c:v>27.239037635040216</c:v>
                </c:pt>
                <c:pt idx="402">
                  <c:v>27.237850642647931</c:v>
                </c:pt>
                <c:pt idx="403">
                  <c:v>27.236668412017831</c:v>
                </c:pt>
                <c:pt idx="404">
                  <c:v>27.23549090622841</c:v>
                </c:pt>
                <c:pt idx="405">
                  <c:v>27.234318134142324</c:v>
                </c:pt>
                <c:pt idx="406">
                  <c:v>27.233150126829013</c:v>
                </c:pt>
                <c:pt idx="407">
                  <c:v>27.231986802926489</c:v>
                </c:pt>
                <c:pt idx="408">
                  <c:v>27.230828192895586</c:v>
                </c:pt>
                <c:pt idx="409">
                  <c:v>27.229674260183497</c:v>
                </c:pt>
                <c:pt idx="410">
                  <c:v>27.228524967718634</c:v>
                </c:pt>
                <c:pt idx="411">
                  <c:v>27.227380346440651</c:v>
                </c:pt>
                <c:pt idx="412">
                  <c:v>27.226240359054547</c:v>
                </c:pt>
                <c:pt idx="413">
                  <c:v>27.225104968569379</c:v>
                </c:pt>
                <c:pt idx="414">
                  <c:v>27.223974204793674</c:v>
                </c:pt>
                <c:pt idx="415">
                  <c:v>27.222848030552505</c:v>
                </c:pt>
                <c:pt idx="416">
                  <c:v>27.221726408590026</c:v>
                </c:pt>
                <c:pt idx="417">
                  <c:v>27.220609346159833</c:v>
                </c:pt>
                <c:pt idx="418">
                  <c:v>27.219496805438819</c:v>
                </c:pt>
                <c:pt idx="419">
                  <c:v>27.218388816200424</c:v>
                </c:pt>
                <c:pt idx="420">
                  <c:v>27.217285363536181</c:v>
                </c:pt>
                <c:pt idx="421">
                  <c:v>27.216186409368156</c:v>
                </c:pt>
                <c:pt idx="422">
                  <c:v>27.215091893229179</c:v>
                </c:pt>
                <c:pt idx="423">
                  <c:v>27.214001866800576</c:v>
                </c:pt>
                <c:pt idx="424">
                  <c:v>27.212916292462193</c:v>
                </c:pt>
                <c:pt idx="425">
                  <c:v>27.211835131317869</c:v>
                </c:pt>
                <c:pt idx="426">
                  <c:v>27.210758435058697</c:v>
                </c:pt>
                <c:pt idx="427">
                  <c:v>27.209686119941001</c:v>
                </c:pt>
                <c:pt idx="428">
                  <c:v>27.208618192789451</c:v>
                </c:pt>
                <c:pt idx="429">
                  <c:v>27.207554636863815</c:v>
                </c:pt>
                <c:pt idx="430">
                  <c:v>27.206495435680626</c:v>
                </c:pt>
                <c:pt idx="431">
                  <c:v>27.205440572628302</c:v>
                </c:pt>
                <c:pt idx="432">
                  <c:v>27.204390030967676</c:v>
                </c:pt>
                <c:pt idx="433">
                  <c:v>27.20334379382674</c:v>
                </c:pt>
                <c:pt idx="434">
                  <c:v>27.202301844200285</c:v>
                </c:pt>
                <c:pt idx="435">
                  <c:v>27.201264187242874</c:v>
                </c:pt>
                <c:pt idx="436">
                  <c:v>27.200230761103285</c:v>
                </c:pt>
                <c:pt idx="437">
                  <c:v>27.199201570673985</c:v>
                </c:pt>
                <c:pt idx="438">
                  <c:v>27.198176598418065</c:v>
                </c:pt>
                <c:pt idx="439">
                  <c:v>27.197155803993759</c:v>
                </c:pt>
                <c:pt idx="440">
                  <c:v>27.196139214865241</c:v>
                </c:pt>
                <c:pt idx="441">
                  <c:v>27.195126790382467</c:v>
                </c:pt>
                <c:pt idx="442">
                  <c:v>27.194118512388847</c:v>
                </c:pt>
                <c:pt idx="443">
                  <c:v>27.193114384857001</c:v>
                </c:pt>
                <c:pt idx="444">
                  <c:v>27.192114344722611</c:v>
                </c:pt>
                <c:pt idx="445">
                  <c:v>27.191118372971403</c:v>
                </c:pt>
                <c:pt idx="446">
                  <c:v>27.190126518342804</c:v>
                </c:pt>
                <c:pt idx="447">
                  <c:v>27.18913869426019</c:v>
                </c:pt>
                <c:pt idx="448">
                  <c:v>27.188154904527337</c:v>
                </c:pt>
                <c:pt idx="449">
                  <c:v>27.187175129082657</c:v>
                </c:pt>
                <c:pt idx="450">
                  <c:v>27.186199349088199</c:v>
                </c:pt>
                <c:pt idx="451">
                  <c:v>27.185227521867819</c:v>
                </c:pt>
                <c:pt idx="452">
                  <c:v>27.184259672825785</c:v>
                </c:pt>
                <c:pt idx="453">
                  <c:v>27.18329573666696</c:v>
                </c:pt>
                <c:pt idx="454">
                  <c:v>27.182335738432588</c:v>
                </c:pt>
                <c:pt idx="455">
                  <c:v>27.181379657377573</c:v>
                </c:pt>
                <c:pt idx="456">
                  <c:v>27.180427428330571</c:v>
                </c:pt>
                <c:pt idx="457">
                  <c:v>27.179479052772489</c:v>
                </c:pt>
                <c:pt idx="458">
                  <c:v>27.17853453198488</c:v>
                </c:pt>
                <c:pt idx="459">
                  <c:v>27.177593800208282</c:v>
                </c:pt>
                <c:pt idx="460">
                  <c:v>27.176656858357877</c:v>
                </c:pt>
                <c:pt idx="461">
                  <c:v>27.175723684889022</c:v>
                </c:pt>
                <c:pt idx="462">
                  <c:v>27.174794257744715</c:v>
                </c:pt>
                <c:pt idx="463">
                  <c:v>27.173868577950277</c:v>
                </c:pt>
                <c:pt idx="464">
                  <c:v>27.172946555883787</c:v>
                </c:pt>
                <c:pt idx="465">
                  <c:v>27.172028259018994</c:v>
                </c:pt>
                <c:pt idx="466">
                  <c:v>27.171113597686908</c:v>
                </c:pt>
                <c:pt idx="467">
                  <c:v>27.170202593784211</c:v>
                </c:pt>
                <c:pt idx="468">
                  <c:v>27.169295202194387</c:v>
                </c:pt>
                <c:pt idx="469">
                  <c:v>27.168391377312318</c:v>
                </c:pt>
                <c:pt idx="470">
                  <c:v>27.16749111889067</c:v>
                </c:pt>
                <c:pt idx="471">
                  <c:v>27.166594380662346</c:v>
                </c:pt>
                <c:pt idx="472">
                  <c:v>27.165701184294541</c:v>
                </c:pt>
                <c:pt idx="473">
                  <c:v>27.164811460875679</c:v>
                </c:pt>
                <c:pt idx="474">
                  <c:v>27.163925209106363</c:v>
                </c:pt>
                <c:pt idx="475">
                  <c:v>27.163042427509708</c:v>
                </c:pt>
                <c:pt idx="476">
                  <c:v>27.162163091536311</c:v>
                </c:pt>
                <c:pt idx="477">
                  <c:v>27.161287132234026</c:v>
                </c:pt>
                <c:pt idx="478">
                  <c:v>27.160414547330888</c:v>
                </c:pt>
                <c:pt idx="479">
                  <c:v>27.159545312123942</c:v>
                </c:pt>
                <c:pt idx="480">
                  <c:v>27.158679401750391</c:v>
                </c:pt>
                <c:pt idx="481">
                  <c:v>27.157816791179606</c:v>
                </c:pt>
                <c:pt idx="482">
                  <c:v>27.156957477482873</c:v>
                </c:pt>
                <c:pt idx="483">
                  <c:v>27.15610139071611</c:v>
                </c:pt>
                <c:pt idx="484">
                  <c:v>27.155248527573757</c:v>
                </c:pt>
                <c:pt idx="485">
                  <c:v>27.154398839695755</c:v>
                </c:pt>
                <c:pt idx="486">
                  <c:v>27.153552346254308</c:v>
                </c:pt>
                <c:pt idx="487">
                  <c:v>27.152708975913129</c:v>
                </c:pt>
                <c:pt idx="488">
                  <c:v>27.151868724868354</c:v>
                </c:pt>
                <c:pt idx="489">
                  <c:v>27.151031589117363</c:v>
                </c:pt>
                <c:pt idx="490">
                  <c:v>27.150197519027117</c:v>
                </c:pt>
                <c:pt idx="491">
                  <c:v>27.14936651052717</c:v>
                </c:pt>
                <c:pt idx="492">
                  <c:v>27.148538491673893</c:v>
                </c:pt>
                <c:pt idx="493">
                  <c:v>27.147713457484052</c:v>
                </c:pt>
                <c:pt idx="494">
                  <c:v>27.146891402809615</c:v>
                </c:pt>
                <c:pt idx="495">
                  <c:v>27.146072232942636</c:v>
                </c:pt>
                <c:pt idx="496">
                  <c:v>27.145255987502814</c:v>
                </c:pt>
                <c:pt idx="497">
                  <c:v>27.144442615949909</c:v>
                </c:pt>
                <c:pt idx="498">
                  <c:v>27.143632112374185</c:v>
                </c:pt>
                <c:pt idx="499">
                  <c:v>27.142824403834773</c:v>
                </c:pt>
                <c:pt idx="500">
                  <c:v>27.142019483988918</c:v>
                </c:pt>
                <c:pt idx="501">
                  <c:v>27.141217323721406</c:v>
                </c:pt>
                <c:pt idx="502">
                  <c:v>27.14041789456062</c:v>
                </c:pt>
                <c:pt idx="503">
                  <c:v>27.139621166969338</c:v>
                </c:pt>
                <c:pt idx="504">
                  <c:v>27.138827111481191</c:v>
                </c:pt>
                <c:pt idx="505">
                  <c:v>27.138035698137156</c:v>
                </c:pt>
                <c:pt idx="506">
                  <c:v>27.137246875064573</c:v>
                </c:pt>
                <c:pt idx="507">
                  <c:v>27.136460656996924</c:v>
                </c:pt>
                <c:pt idx="508">
                  <c:v>27.135676991106706</c:v>
                </c:pt>
                <c:pt idx="509">
                  <c:v>27.134895846935326</c:v>
                </c:pt>
                <c:pt idx="510">
                  <c:v>27.134117193853449</c:v>
                </c:pt>
                <c:pt idx="511">
                  <c:v>27.133341023337127</c:v>
                </c:pt>
                <c:pt idx="512">
                  <c:v>27.132567237354607</c:v>
                </c:pt>
                <c:pt idx="513">
                  <c:v>27.131795894413994</c:v>
                </c:pt>
                <c:pt idx="514">
                  <c:v>27.131026918432489</c:v>
                </c:pt>
                <c:pt idx="515">
                  <c:v>27.130260255444473</c:v>
                </c:pt>
                <c:pt idx="516">
                  <c:v>27.129495918948269</c:v>
                </c:pt>
                <c:pt idx="517">
                  <c:v>27.128733832403995</c:v>
                </c:pt>
                <c:pt idx="518">
                  <c:v>27.127974008451748</c:v>
                </c:pt>
                <c:pt idx="519">
                  <c:v>27.12721639277845</c:v>
                </c:pt>
                <c:pt idx="520">
                  <c:v>27.126460953194847</c:v>
                </c:pt>
                <c:pt idx="521">
                  <c:v>27.125707657391345</c:v>
                </c:pt>
                <c:pt idx="522">
                  <c:v>27.124956450692618</c:v>
                </c:pt>
                <c:pt idx="523">
                  <c:v>27.124207322866599</c:v>
                </c:pt>
                <c:pt idx="524">
                  <c:v>27.123460218818366</c:v>
                </c:pt>
                <c:pt idx="525">
                  <c:v>27.122715150725536</c:v>
                </c:pt>
                <c:pt idx="526">
                  <c:v>27.12197206394713</c:v>
                </c:pt>
                <c:pt idx="527">
                  <c:v>27.121230925305518</c:v>
                </c:pt>
                <c:pt idx="528">
                  <c:v>27.120491724947232</c:v>
                </c:pt>
                <c:pt idx="529">
                  <c:v>27.119754407735851</c:v>
                </c:pt>
                <c:pt idx="530">
                  <c:v>27.119018896348354</c:v>
                </c:pt>
                <c:pt idx="531">
                  <c:v>27.118285225665144</c:v>
                </c:pt>
                <c:pt idx="532">
                  <c:v>27.117553318361725</c:v>
                </c:pt>
                <c:pt idx="533">
                  <c:v>27.116823209642664</c:v>
                </c:pt>
                <c:pt idx="534">
                  <c:v>27.11609480058447</c:v>
                </c:pt>
                <c:pt idx="535">
                  <c:v>27.115368081559776</c:v>
                </c:pt>
                <c:pt idx="536">
                  <c:v>27.114643021748591</c:v>
                </c:pt>
                <c:pt idx="537">
                  <c:v>27.113919589642549</c:v>
                </c:pt>
                <c:pt idx="538">
                  <c:v>27.113197777423309</c:v>
                </c:pt>
                <c:pt idx="539">
                  <c:v>27.112477532445958</c:v>
                </c:pt>
                <c:pt idx="540">
                  <c:v>27.111758802848417</c:v>
                </c:pt>
                <c:pt idx="541">
                  <c:v>27.111041581886344</c:v>
                </c:pt>
                <c:pt idx="542">
                  <c:v>27.110325841244109</c:v>
                </c:pt>
                <c:pt idx="543">
                  <c:v>27.109611575634894</c:v>
                </c:pt>
                <c:pt idx="544">
                  <c:v>27.108898713866914</c:v>
                </c:pt>
                <c:pt idx="545">
                  <c:v>27.108187252470422</c:v>
                </c:pt>
                <c:pt idx="546">
                  <c:v>27.107477166747362</c:v>
                </c:pt>
                <c:pt idx="547">
                  <c:v>27.106768433100846</c:v>
                </c:pt>
                <c:pt idx="548">
                  <c:v>27.106061051354896</c:v>
                </c:pt>
                <c:pt idx="549">
                  <c:v>27.105354978041806</c:v>
                </c:pt>
                <c:pt idx="550">
                  <c:v>27.104650193201405</c:v>
                </c:pt>
                <c:pt idx="551">
                  <c:v>27.10394665589785</c:v>
                </c:pt>
                <c:pt idx="552">
                  <c:v>27.103244552938072</c:v>
                </c:pt>
                <c:pt idx="553">
                  <c:v>27.102543895894168</c:v>
                </c:pt>
                <c:pt idx="554">
                  <c:v>27.101844629805324</c:v>
                </c:pt>
                <c:pt idx="555">
                  <c:v>27.10114676668276</c:v>
                </c:pt>
                <c:pt idx="556">
                  <c:v>27.10045010256529</c:v>
                </c:pt>
                <c:pt idx="557">
                  <c:v>27.099754819073254</c:v>
                </c:pt>
                <c:pt idx="558">
                  <c:v>27.099060709565968</c:v>
                </c:pt>
                <c:pt idx="559">
                  <c:v>27.098367959742816</c:v>
                </c:pt>
                <c:pt idx="560">
                  <c:v>27.097676538741947</c:v>
                </c:pt>
                <c:pt idx="561">
                  <c:v>27.096986460145008</c:v>
                </c:pt>
                <c:pt idx="562">
                  <c:v>27.096297760208827</c:v>
                </c:pt>
                <c:pt idx="563">
                  <c:v>27.09561038588491</c:v>
                </c:pt>
                <c:pt idx="564">
                  <c:v>27.094924329036825</c:v>
                </c:pt>
                <c:pt idx="565">
                  <c:v>27.094239581691372</c:v>
                </c:pt>
                <c:pt idx="566">
                  <c:v>27.09355611376893</c:v>
                </c:pt>
                <c:pt idx="567">
                  <c:v>27.092873962054298</c:v>
                </c:pt>
                <c:pt idx="568">
                  <c:v>27.092193074448733</c:v>
                </c:pt>
                <c:pt idx="569">
                  <c:v>27.091513487928108</c:v>
                </c:pt>
                <c:pt idx="570">
                  <c:v>27.09083512808505</c:v>
                </c:pt>
                <c:pt idx="571">
                  <c:v>27.090158054797083</c:v>
                </c:pt>
                <c:pt idx="572">
                  <c:v>27.089482260551577</c:v>
                </c:pt>
                <c:pt idx="573">
                  <c:v>27.088807671166055</c:v>
                </c:pt>
                <c:pt idx="574">
                  <c:v>27.088134324202997</c:v>
                </c:pt>
                <c:pt idx="575">
                  <c:v>27.087462235015682</c:v>
                </c:pt>
                <c:pt idx="576">
                  <c:v>27.086791351551604</c:v>
                </c:pt>
                <c:pt idx="577">
                  <c:v>27.086121711726733</c:v>
                </c:pt>
                <c:pt idx="578">
                  <c:v>27.085453286052353</c:v>
                </c:pt>
                <c:pt idx="579">
                  <c:v>27.084786067552059</c:v>
                </c:pt>
                <c:pt idx="580">
                  <c:v>27.084120049279264</c:v>
                </c:pt>
                <c:pt idx="581">
                  <c:v>27.083455246561485</c:v>
                </c:pt>
                <c:pt idx="582">
                  <c:v>27.08279160803027</c:v>
                </c:pt>
                <c:pt idx="583">
                  <c:v>27.082129149071058</c:v>
                </c:pt>
                <c:pt idx="584">
                  <c:v>27.081467862632202</c:v>
                </c:pt>
                <c:pt idx="585">
                  <c:v>27.080807742166076</c:v>
                </c:pt>
                <c:pt idx="586">
                  <c:v>27.080148803398018</c:v>
                </c:pt>
                <c:pt idx="587">
                  <c:v>27.079490994908845</c:v>
                </c:pt>
                <c:pt idx="588">
                  <c:v>27.078834332269622</c:v>
                </c:pt>
                <c:pt idx="589">
                  <c:v>27.078178786385095</c:v>
                </c:pt>
                <c:pt idx="590">
                  <c:v>27.077524395399866</c:v>
                </c:pt>
                <c:pt idx="591">
                  <c:v>27.076871130591428</c:v>
                </c:pt>
                <c:pt idx="592">
                  <c:v>27.076218985543999</c:v>
                </c:pt>
                <c:pt idx="593">
                  <c:v>27.075567954143303</c:v>
                </c:pt>
                <c:pt idx="594">
                  <c:v>27.074918052115279</c:v>
                </c:pt>
                <c:pt idx="595">
                  <c:v>27.074269228785926</c:v>
                </c:pt>
                <c:pt idx="596">
                  <c:v>27.073621500257413</c:v>
                </c:pt>
                <c:pt idx="597">
                  <c:v>27.072974860466385</c:v>
                </c:pt>
                <c:pt idx="598">
                  <c:v>27.072329303426329</c:v>
                </c:pt>
                <c:pt idx="599">
                  <c:v>27.071684823245903</c:v>
                </c:pt>
                <c:pt idx="600">
                  <c:v>27.071041414139511</c:v>
                </c:pt>
                <c:pt idx="601">
                  <c:v>27.070399070199617</c:v>
                </c:pt>
                <c:pt idx="602">
                  <c:v>27.069757808532149</c:v>
                </c:pt>
                <c:pt idx="603">
                  <c:v>27.069117578956849</c:v>
                </c:pt>
                <c:pt idx="604">
                  <c:v>27.068478375846254</c:v>
                </c:pt>
                <c:pt idx="605">
                  <c:v>27.067840238805168</c:v>
                </c:pt>
                <c:pt idx="606">
                  <c:v>27.067203117706431</c:v>
                </c:pt>
                <c:pt idx="607">
                  <c:v>27.066567029873028</c:v>
                </c:pt>
                <c:pt idx="608">
                  <c:v>27.065931970231816</c:v>
                </c:pt>
                <c:pt idx="609">
                  <c:v>27.065297956209832</c:v>
                </c:pt>
                <c:pt idx="610">
                  <c:v>27.064664982604217</c:v>
                </c:pt>
                <c:pt idx="611">
                  <c:v>27.064032999816359</c:v>
                </c:pt>
                <c:pt idx="612">
                  <c:v>27.063402047897554</c:v>
                </c:pt>
                <c:pt idx="613">
                  <c:v>27.062772099627619</c:v>
                </c:pt>
                <c:pt idx="614">
                  <c:v>27.062143128109497</c:v>
                </c:pt>
                <c:pt idx="615">
                  <c:v>27.061515151006656</c:v>
                </c:pt>
                <c:pt idx="616">
                  <c:v>27.060888163868334</c:v>
                </c:pt>
                <c:pt idx="617">
                  <c:v>27.060262162360814</c:v>
                </c:pt>
                <c:pt idx="618">
                  <c:v>27.059637142055539</c:v>
                </c:pt>
                <c:pt idx="619">
                  <c:v>27.059013076872496</c:v>
                </c:pt>
                <c:pt idx="620">
                  <c:v>27.058390029732017</c:v>
                </c:pt>
                <c:pt idx="621">
                  <c:v>27.05776792966406</c:v>
                </c:pt>
                <c:pt idx="622">
                  <c:v>27.057146817787778</c:v>
                </c:pt>
                <c:pt idx="623">
                  <c:v>27.056526645760599</c:v>
                </c:pt>
                <c:pt idx="624">
                  <c:v>27.055907432204425</c:v>
                </c:pt>
                <c:pt idx="625">
                  <c:v>27.055289173597941</c:v>
                </c:pt>
                <c:pt idx="626">
                  <c:v>27.054671866489144</c:v>
                </c:pt>
                <c:pt idx="627">
                  <c:v>27.054055485051478</c:v>
                </c:pt>
                <c:pt idx="628">
                  <c:v>27.053440048387067</c:v>
                </c:pt>
                <c:pt idx="629">
                  <c:v>27.05282557562656</c:v>
                </c:pt>
                <c:pt idx="630">
                  <c:v>27.052212018609524</c:v>
                </c:pt>
                <c:pt idx="631">
                  <c:v>27.051599418940601</c:v>
                </c:pt>
                <c:pt idx="632">
                  <c:v>27.050987750715311</c:v>
                </c:pt>
                <c:pt idx="633">
                  <c:v>27.050377033343896</c:v>
                </c:pt>
                <c:pt idx="634">
                  <c:v>27.049767196497172</c:v>
                </c:pt>
                <c:pt idx="635">
                  <c:v>27.049158303990193</c:v>
                </c:pt>
                <c:pt idx="636">
                  <c:v>27.048550307667544</c:v>
                </c:pt>
                <c:pt idx="637">
                  <c:v>27.047943249064655</c:v>
                </c:pt>
                <c:pt idx="638">
                  <c:v>27.047337102384077</c:v>
                </c:pt>
                <c:pt idx="639">
                  <c:v>27.046731841783714</c:v>
                </c:pt>
                <c:pt idx="640">
                  <c:v>27.046127508654259</c:v>
                </c:pt>
                <c:pt idx="641">
                  <c:v>27.045524076833459</c:v>
                </c:pt>
                <c:pt idx="642">
                  <c:v>27.044921543178045</c:v>
                </c:pt>
                <c:pt idx="643">
                  <c:v>27.044319881418193</c:v>
                </c:pt>
                <c:pt idx="644">
                  <c:v>27.043719132702886</c:v>
                </c:pt>
                <c:pt idx="645">
                  <c:v>27.043119293038703</c:v>
                </c:pt>
                <c:pt idx="646">
                  <c:v>27.042520291737272</c:v>
                </c:pt>
                <c:pt idx="647">
                  <c:v>27.041922169535798</c:v>
                </c:pt>
                <c:pt idx="648">
                  <c:v>27.041324944920937</c:v>
                </c:pt>
                <c:pt idx="649">
                  <c:v>27.040728569074972</c:v>
                </c:pt>
                <c:pt idx="650">
                  <c:v>27.04013306039214</c:v>
                </c:pt>
                <c:pt idx="651">
                  <c:v>27.039538437209469</c:v>
                </c:pt>
                <c:pt idx="652">
                  <c:v>27.038944695168627</c:v>
                </c:pt>
                <c:pt idx="653">
                  <c:v>27.038351785653045</c:v>
                </c:pt>
                <c:pt idx="654">
                  <c:v>27.037759704219248</c:v>
                </c:pt>
                <c:pt idx="655">
                  <c:v>27.037168491243087</c:v>
                </c:pt>
                <c:pt idx="656">
                  <c:v>27.036578120270072</c:v>
                </c:pt>
                <c:pt idx="657">
                  <c:v>27.035988564855074</c:v>
                </c:pt>
                <c:pt idx="658">
                  <c:v>27.035399842969667</c:v>
                </c:pt>
                <c:pt idx="659">
                  <c:v>27.034811950384761</c:v>
                </c:pt>
                <c:pt idx="660">
                  <c:v>27.034224905290841</c:v>
                </c:pt>
                <c:pt idx="661">
                  <c:v>27.033638681069164</c:v>
                </c:pt>
                <c:pt idx="662">
                  <c:v>27.033053273528637</c:v>
                </c:pt>
                <c:pt idx="663">
                  <c:v>27.032468678490023</c:v>
                </c:pt>
                <c:pt idx="664">
                  <c:v>27.03188489177619</c:v>
                </c:pt>
                <c:pt idx="665">
                  <c:v>27.03130190920302</c:v>
                </c:pt>
                <c:pt idx="666">
                  <c:v>27.03071970416994</c:v>
                </c:pt>
                <c:pt idx="667">
                  <c:v>27.030138294880498</c:v>
                </c:pt>
                <c:pt idx="668">
                  <c:v>27.029557699546906</c:v>
                </c:pt>
                <c:pt idx="669">
                  <c:v>27.028977891606839</c:v>
                </c:pt>
                <c:pt idx="670">
                  <c:v>27.028398889144249</c:v>
                </c:pt>
                <c:pt idx="671">
                  <c:v>27.027820643695858</c:v>
                </c:pt>
                <c:pt idx="672">
                  <c:v>27.027243173439111</c:v>
                </c:pt>
                <c:pt idx="673">
                  <c:v>27.026666474401452</c:v>
                </c:pt>
                <c:pt idx="674">
                  <c:v>27.026090520258052</c:v>
                </c:pt>
                <c:pt idx="675">
                  <c:v>27.025515329549769</c:v>
                </c:pt>
                <c:pt idx="676">
                  <c:v>27.024940898498532</c:v>
                </c:pt>
                <c:pt idx="677">
                  <c:v>27.024367223420423</c:v>
                </c:pt>
                <c:pt idx="678">
                  <c:v>27.023794323135586</c:v>
                </c:pt>
                <c:pt idx="679">
                  <c:v>27.023222171779622</c:v>
                </c:pt>
                <c:pt idx="680">
                  <c:v>27.022650766009669</c:v>
                </c:pt>
                <c:pt idx="681">
                  <c:v>27.022080102609959</c:v>
                </c:pt>
                <c:pt idx="682">
                  <c:v>27.021510178287837</c:v>
                </c:pt>
                <c:pt idx="683">
                  <c:v>27.020941012677387</c:v>
                </c:pt>
                <c:pt idx="684">
                  <c:v>27.020372558357032</c:v>
                </c:pt>
                <c:pt idx="685">
                  <c:v>27.019804834799519</c:v>
                </c:pt>
                <c:pt idx="686">
                  <c:v>27.019237817009156</c:v>
                </c:pt>
                <c:pt idx="687">
                  <c:v>27.018671524886631</c:v>
                </c:pt>
                <c:pt idx="688">
                  <c:v>27.018105978443558</c:v>
                </c:pt>
                <c:pt idx="689">
                  <c:v>27.017541130645796</c:v>
                </c:pt>
                <c:pt idx="690">
                  <c:v>27.016977024145937</c:v>
                </c:pt>
                <c:pt idx="691">
                  <c:v>27.016413612170709</c:v>
                </c:pt>
                <c:pt idx="692">
                  <c:v>27.015850937640622</c:v>
                </c:pt>
                <c:pt idx="693">
                  <c:v>27.015288976476132</c:v>
                </c:pt>
                <c:pt idx="694">
                  <c:v>27.014727727159279</c:v>
                </c:pt>
                <c:pt idx="695">
                  <c:v>27.01416716595245</c:v>
                </c:pt>
                <c:pt idx="696">
                  <c:v>27.013607336431974</c:v>
                </c:pt>
                <c:pt idx="697">
                  <c:v>27.013048192790141</c:v>
                </c:pt>
                <c:pt idx="698">
                  <c:v>27.012489778913768</c:v>
                </c:pt>
                <c:pt idx="699">
                  <c:v>27.011932071509332</c:v>
                </c:pt>
                <c:pt idx="700">
                  <c:v>27.011375092617993</c:v>
                </c:pt>
                <c:pt idx="701">
                  <c:v>27.0108188194836</c:v>
                </c:pt>
                <c:pt idx="702">
                  <c:v>27.010263229712216</c:v>
                </c:pt>
                <c:pt idx="703">
                  <c:v>27.009708345440934</c:v>
                </c:pt>
                <c:pt idx="704">
                  <c:v>27.009154144398273</c:v>
                </c:pt>
                <c:pt idx="705">
                  <c:v>27.008600693758947</c:v>
                </c:pt>
                <c:pt idx="706">
                  <c:v>27.008047927130956</c:v>
                </c:pt>
                <c:pt idx="707">
                  <c:v>27.007495867158713</c:v>
                </c:pt>
                <c:pt idx="708">
                  <c:v>27.006944514424276</c:v>
                </c:pt>
                <c:pt idx="709">
                  <c:v>27.006393869441858</c:v>
                </c:pt>
                <c:pt idx="710">
                  <c:v>27.005843933442343</c:v>
                </c:pt>
                <c:pt idx="711">
                  <c:v>27.005294729373766</c:v>
                </c:pt>
                <c:pt idx="712">
                  <c:v>27.004746213775103</c:v>
                </c:pt>
                <c:pt idx="713">
                  <c:v>27.004198432609321</c:v>
                </c:pt>
                <c:pt idx="714">
                  <c:v>27.00365134247015</c:v>
                </c:pt>
                <c:pt idx="715">
                  <c:v>27.003104944996274</c:v>
                </c:pt>
                <c:pt idx="716">
                  <c:v>27.00255930846637</c:v>
                </c:pt>
                <c:pt idx="717">
                  <c:v>27.002014367635944</c:v>
                </c:pt>
                <c:pt idx="718">
                  <c:v>27.001470146646039</c:v>
                </c:pt>
                <c:pt idx="719">
                  <c:v>27.000926625167484</c:v>
                </c:pt>
                <c:pt idx="720">
                  <c:v>27.000383871810971</c:v>
                </c:pt>
                <c:pt idx="721">
                  <c:v>26.999841799420633</c:v>
                </c:pt>
                <c:pt idx="722">
                  <c:v>26.999300476855986</c:v>
                </c:pt>
                <c:pt idx="723">
                  <c:v>26.998759883725775</c:v>
                </c:pt>
                <c:pt idx="724">
                  <c:v>26.998220022028327</c:v>
                </c:pt>
                <c:pt idx="725">
                  <c:v>26.997680893783464</c:v>
                </c:pt>
                <c:pt idx="726">
                  <c:v>26.997142478671229</c:v>
                </c:pt>
                <c:pt idx="727">
                  <c:v>26.996604823492429</c:v>
                </c:pt>
                <c:pt idx="728">
                  <c:v>26.996067907997183</c:v>
                </c:pt>
                <c:pt idx="729">
                  <c:v>26.995531756508672</c:v>
                </c:pt>
                <c:pt idx="730">
                  <c:v>26.994996304519532</c:v>
                </c:pt>
                <c:pt idx="731">
                  <c:v>26.994461598803294</c:v>
                </c:pt>
                <c:pt idx="732">
                  <c:v>26.993927641649705</c:v>
                </c:pt>
                <c:pt idx="733">
                  <c:v>26.993394457753904</c:v>
                </c:pt>
                <c:pt idx="734">
                  <c:v>26.992862027143815</c:v>
                </c:pt>
                <c:pt idx="735">
                  <c:v>26.992330329900106</c:v>
                </c:pt>
                <c:pt idx="736">
                  <c:v>26.991799413040798</c:v>
                </c:pt>
                <c:pt idx="737">
                  <c:v>26.991269257138157</c:v>
                </c:pt>
                <c:pt idx="738">
                  <c:v>26.990739886773934</c:v>
                </c:pt>
                <c:pt idx="739">
                  <c:v>26.990211282438182</c:v>
                </c:pt>
                <c:pt idx="740">
                  <c:v>26.989683402318008</c:v>
                </c:pt>
                <c:pt idx="741">
                  <c:v>26.989156316038535</c:v>
                </c:pt>
                <c:pt idx="742">
                  <c:v>26.988630004049845</c:v>
                </c:pt>
                <c:pt idx="743">
                  <c:v>26.988104491380167</c:v>
                </c:pt>
                <c:pt idx="744">
                  <c:v>26.98757973661985</c:v>
                </c:pt>
                <c:pt idx="745">
                  <c:v>26.987055742556869</c:v>
                </c:pt>
                <c:pt idx="746">
                  <c:v>26.986532556916305</c:v>
                </c:pt>
                <c:pt idx="747">
                  <c:v>26.986010160409975</c:v>
                </c:pt>
                <c:pt idx="748">
                  <c:v>26.985488556119247</c:v>
                </c:pt>
                <c:pt idx="749">
                  <c:v>26.984967769292325</c:v>
                </c:pt>
                <c:pt idx="750">
                  <c:v>26.984447758666498</c:v>
                </c:pt>
                <c:pt idx="751">
                  <c:v>26.983928571581746</c:v>
                </c:pt>
                <c:pt idx="752">
                  <c:v>26.983410166662495</c:v>
                </c:pt>
                <c:pt idx="753">
                  <c:v>26.982892568942457</c:v>
                </c:pt>
                <c:pt idx="754">
                  <c:v>26.982375781191877</c:v>
                </c:pt>
                <c:pt idx="755">
                  <c:v>26.981859828230011</c:v>
                </c:pt>
                <c:pt idx="756">
                  <c:v>26.981344668279377</c:v>
                </c:pt>
                <c:pt idx="757">
                  <c:v>26.980830325933983</c:v>
                </c:pt>
                <c:pt idx="758">
                  <c:v>26.980316803510664</c:v>
                </c:pt>
                <c:pt idx="759">
                  <c:v>26.97980408086341</c:v>
                </c:pt>
                <c:pt idx="760">
                  <c:v>26.979292182397533</c:v>
                </c:pt>
                <c:pt idx="761">
                  <c:v>26.978781110032148</c:v>
                </c:pt>
                <c:pt idx="762">
                  <c:v>26.978270887877514</c:v>
                </c:pt>
                <c:pt idx="763">
                  <c:v>26.977761472872487</c:v>
                </c:pt>
                <c:pt idx="764">
                  <c:v>26.977252911155777</c:v>
                </c:pt>
                <c:pt idx="765">
                  <c:v>26.976745181689171</c:v>
                </c:pt>
                <c:pt idx="766">
                  <c:v>26.976238285613576</c:v>
                </c:pt>
                <c:pt idx="767">
                  <c:v>26.975732223724229</c:v>
                </c:pt>
                <c:pt idx="768">
                  <c:v>26.9752269971837</c:v>
                </c:pt>
                <c:pt idx="769">
                  <c:v>26.974722628596584</c:v>
                </c:pt>
                <c:pt idx="770">
                  <c:v>26.974219096243306</c:v>
                </c:pt>
                <c:pt idx="771">
                  <c:v>26.973716378037192</c:v>
                </c:pt>
                <c:pt idx="772">
                  <c:v>26.973214474222459</c:v>
                </c:pt>
                <c:pt idx="773">
                  <c:v>26.972713428985337</c:v>
                </c:pt>
                <c:pt idx="774">
                  <c:v>26.972213197691143</c:v>
                </c:pt>
                <c:pt idx="775">
                  <c:v>26.971713824106796</c:v>
                </c:pt>
                <c:pt idx="776">
                  <c:v>26.97121528532174</c:v>
                </c:pt>
                <c:pt idx="777">
                  <c:v>26.970717580543436</c:v>
                </c:pt>
                <c:pt idx="778">
                  <c:v>26.970220708414715</c:v>
                </c:pt>
                <c:pt idx="779">
                  <c:v>26.969724689694054</c:v>
                </c:pt>
                <c:pt idx="780">
                  <c:v>26.96922947846106</c:v>
                </c:pt>
                <c:pt idx="781">
                  <c:v>26.968735094854097</c:v>
                </c:pt>
                <c:pt idx="782">
                  <c:v>26.968241537162672</c:v>
                </c:pt>
                <c:pt idx="783">
                  <c:v>26.967748780603742</c:v>
                </c:pt>
                <c:pt idx="784">
                  <c:v>26.967256845008883</c:v>
                </c:pt>
                <c:pt idx="785">
                  <c:v>26.96676574999255</c:v>
                </c:pt>
                <c:pt idx="786">
                  <c:v>26.966275492450503</c:v>
                </c:pt>
                <c:pt idx="787">
                  <c:v>26.96578602492443</c:v>
                </c:pt>
                <c:pt idx="788">
                  <c:v>26.965297388329681</c:v>
                </c:pt>
                <c:pt idx="789">
                  <c:v>26.964809512443225</c:v>
                </c:pt>
                <c:pt idx="790">
                  <c:v>26.964322482412552</c:v>
                </c:pt>
                <c:pt idx="791">
                  <c:v>26.963836249772179</c:v>
                </c:pt>
                <c:pt idx="792">
                  <c:v>26.9633507658796</c:v>
                </c:pt>
                <c:pt idx="793">
                  <c:v>26.962866093186815</c:v>
                </c:pt>
                <c:pt idx="794">
                  <c:v>26.962382204866131</c:v>
                </c:pt>
                <c:pt idx="795">
                  <c:v>26.961899073954132</c:v>
                </c:pt>
                <c:pt idx="796">
                  <c:v>26.961416762482958</c:v>
                </c:pt>
                <c:pt idx="797">
                  <c:v>26.960935198805075</c:v>
                </c:pt>
                <c:pt idx="798">
                  <c:v>26.960454400474323</c:v>
                </c:pt>
                <c:pt idx="799">
                  <c:v>26.959974362148195</c:v>
                </c:pt>
                <c:pt idx="800">
                  <c:v>26.959495056803043</c:v>
                </c:pt>
                <c:pt idx="801">
                  <c:v>26.959016523832197</c:v>
                </c:pt>
                <c:pt idx="802">
                  <c:v>26.958538757982929</c:v>
                </c:pt>
                <c:pt idx="803">
                  <c:v>26.958061709884156</c:v>
                </c:pt>
                <c:pt idx="804">
                  <c:v>26.95758539661847</c:v>
                </c:pt>
                <c:pt idx="805">
                  <c:v>26.957109835281337</c:v>
                </c:pt>
                <c:pt idx="806">
                  <c:v>26.956634976542507</c:v>
                </c:pt>
                <c:pt idx="807">
                  <c:v>26.9561608152062</c:v>
                </c:pt>
                <c:pt idx="808">
                  <c:v>26.955687368568004</c:v>
                </c:pt>
                <c:pt idx="809">
                  <c:v>26.955214676081283</c:v>
                </c:pt>
                <c:pt idx="810">
                  <c:v>26.954742666130983</c:v>
                </c:pt>
                <c:pt idx="811">
                  <c:v>26.954271355826613</c:v>
                </c:pt>
                <c:pt idx="812">
                  <c:v>26.953800739934419</c:v>
                </c:pt>
                <c:pt idx="813">
                  <c:v>26.953330835842539</c:v>
                </c:pt>
                <c:pt idx="814">
                  <c:v>26.952861571675072</c:v>
                </c:pt>
                <c:pt idx="815">
                  <c:v>26.952393009081245</c:v>
                </c:pt>
                <c:pt idx="816">
                  <c:v>26.951925120626296</c:v>
                </c:pt>
                <c:pt idx="817">
                  <c:v>26.951457878856001</c:v>
                </c:pt>
                <c:pt idx="818">
                  <c:v>26.950991300901073</c:v>
                </c:pt>
                <c:pt idx="819">
                  <c:v>26.950525425999306</c:v>
                </c:pt>
                <c:pt idx="820">
                  <c:v>26.950060182304405</c:v>
                </c:pt>
                <c:pt idx="821">
                  <c:v>26.949595564369766</c:v>
                </c:pt>
                <c:pt idx="822">
                  <c:v>26.949131611500725</c:v>
                </c:pt>
                <c:pt idx="823">
                  <c:v>26.948668296055118</c:v>
                </c:pt>
                <c:pt idx="824">
                  <c:v>26.948205634837656</c:v>
                </c:pt>
                <c:pt idx="825">
                  <c:v>26.947743555918777</c:v>
                </c:pt>
                <c:pt idx="826">
                  <c:v>26.947282098397825</c:v>
                </c:pt>
                <c:pt idx="827">
                  <c:v>26.946821279205764</c:v>
                </c:pt>
                <c:pt idx="828">
                  <c:v>26.946361070461627</c:v>
                </c:pt>
                <c:pt idx="829">
                  <c:v>26.945901467030602</c:v>
                </c:pt>
                <c:pt idx="830">
                  <c:v>26.945442485366243</c:v>
                </c:pt>
                <c:pt idx="831">
                  <c:v>26.944984075587339</c:v>
                </c:pt>
                <c:pt idx="832">
                  <c:v>26.944526254164987</c:v>
                </c:pt>
                <c:pt idx="833">
                  <c:v>26.944068993059435</c:v>
                </c:pt>
                <c:pt idx="834">
                  <c:v>26.943612331080754</c:v>
                </c:pt>
                <c:pt idx="835">
                  <c:v>26.943156240075197</c:v>
                </c:pt>
                <c:pt idx="836">
                  <c:v>26.942700714146017</c:v>
                </c:pt>
                <c:pt idx="837">
                  <c:v>26.942245747197092</c:v>
                </c:pt>
                <c:pt idx="838">
                  <c:v>26.94179135572092</c:v>
                </c:pt>
                <c:pt idx="839">
                  <c:v>26.941337466980993</c:v>
                </c:pt>
                <c:pt idx="840">
                  <c:v>26.940884119411074</c:v>
                </c:pt>
                <c:pt idx="841">
                  <c:v>26.940431307001869</c:v>
                </c:pt>
                <c:pt idx="842">
                  <c:v>26.93997904588711</c:v>
                </c:pt>
                <c:pt idx="843">
                  <c:v>26.939527307921026</c:v>
                </c:pt>
                <c:pt idx="844">
                  <c:v>26.939076109394851</c:v>
                </c:pt>
                <c:pt idx="845">
                  <c:v>26.938625377565625</c:v>
                </c:pt>
                <c:pt idx="846">
                  <c:v>26.93817517300139</c:v>
                </c:pt>
                <c:pt idx="847">
                  <c:v>26.937725467718156</c:v>
                </c:pt>
                <c:pt idx="848">
                  <c:v>26.937276255559208</c:v>
                </c:pt>
                <c:pt idx="849">
                  <c:v>26.936827530539603</c:v>
                </c:pt>
                <c:pt idx="850">
                  <c:v>26.936379264391793</c:v>
                </c:pt>
                <c:pt idx="851">
                  <c:v>26.935931473451259</c:v>
                </c:pt>
                <c:pt idx="852">
                  <c:v>26.935484151763319</c:v>
                </c:pt>
                <c:pt idx="853">
                  <c:v>26.935037337815835</c:v>
                </c:pt>
                <c:pt idx="854">
                  <c:v>26.934590936812775</c:v>
                </c:pt>
                <c:pt idx="855">
                  <c:v>26.934145009562712</c:v>
                </c:pt>
                <c:pt idx="856">
                  <c:v>26.933699527869795</c:v>
                </c:pt>
                <c:pt idx="857">
                  <c:v>26.933254485697759</c:v>
                </c:pt>
                <c:pt idx="858">
                  <c:v>26.9328098552133</c:v>
                </c:pt>
                <c:pt idx="859">
                  <c:v>26.93236569714324</c:v>
                </c:pt>
                <c:pt idx="860">
                  <c:v>26.931921939095947</c:v>
                </c:pt>
                <c:pt idx="861">
                  <c:v>26.931478619537909</c:v>
                </c:pt>
                <c:pt idx="862">
                  <c:v>26.93103568842605</c:v>
                </c:pt>
                <c:pt idx="863">
                  <c:v>26.930593162148149</c:v>
                </c:pt>
                <c:pt idx="864">
                  <c:v>26.930151034981964</c:v>
                </c:pt>
                <c:pt idx="865">
                  <c:v>26.92970930122404</c:v>
                </c:pt>
                <c:pt idx="866">
                  <c:v>26.929267955024606</c:v>
                </c:pt>
                <c:pt idx="867">
                  <c:v>26.928826991014716</c:v>
                </c:pt>
                <c:pt idx="868">
                  <c:v>26.928386403369366</c:v>
                </c:pt>
                <c:pt idx="869">
                  <c:v>26.927946186461746</c:v>
                </c:pt>
                <c:pt idx="870">
                  <c:v>26.927506356863553</c:v>
                </c:pt>
                <c:pt idx="871">
                  <c:v>26.927066886939841</c:v>
                </c:pt>
                <c:pt idx="872">
                  <c:v>26.926627749112171</c:v>
                </c:pt>
                <c:pt idx="873">
                  <c:v>26.926188960116733</c:v>
                </c:pt>
                <c:pt idx="874">
                  <c:v>26.925750514449032</c:v>
                </c:pt>
                <c:pt idx="875">
                  <c:v>26.925312407145309</c:v>
                </c:pt>
                <c:pt idx="876">
                  <c:v>26.924874632860234</c:v>
                </c:pt>
                <c:pt idx="877">
                  <c:v>26.924437186328309</c:v>
                </c:pt>
                <c:pt idx="878">
                  <c:v>26.924000040542154</c:v>
                </c:pt>
                <c:pt idx="879">
                  <c:v>26.923563257101701</c:v>
                </c:pt>
                <c:pt idx="880">
                  <c:v>26.923126742297487</c:v>
                </c:pt>
                <c:pt idx="881">
                  <c:v>26.922690558056566</c:v>
                </c:pt>
                <c:pt idx="882">
                  <c:v>26.922254699538954</c:v>
                </c:pt>
                <c:pt idx="883">
                  <c:v>26.921819140030021</c:v>
                </c:pt>
                <c:pt idx="884">
                  <c:v>26.92138385294836</c:v>
                </c:pt>
                <c:pt idx="885">
                  <c:v>26.920948856118802</c:v>
                </c:pt>
                <c:pt idx="886">
                  <c:v>26.920514145224352</c:v>
                </c:pt>
                <c:pt idx="887">
                  <c:v>26.92007971656037</c:v>
                </c:pt>
                <c:pt idx="888">
                  <c:v>26.919645566101874</c:v>
                </c:pt>
                <c:pt idx="889">
                  <c:v>26.919211689959649</c:v>
                </c:pt>
                <c:pt idx="890">
                  <c:v>26.918778106962321</c:v>
                </c:pt>
                <c:pt idx="891">
                  <c:v>26.918344769203308</c:v>
                </c:pt>
                <c:pt idx="892">
                  <c:v>26.917911695440203</c:v>
                </c:pt>
                <c:pt idx="893">
                  <c:v>26.917478860146435</c:v>
                </c:pt>
                <c:pt idx="894">
                  <c:v>26.917046282508728</c:v>
                </c:pt>
                <c:pt idx="895">
                  <c:v>26.916614003990187</c:v>
                </c:pt>
                <c:pt idx="896">
                  <c:v>26.916181932963646</c:v>
                </c:pt>
                <c:pt idx="897">
                  <c:v>26.915750133449567</c:v>
                </c:pt>
                <c:pt idx="898">
                  <c:v>26.915318580455249</c:v>
                </c:pt>
                <c:pt idx="899">
                  <c:v>26.914887271685007</c:v>
                </c:pt>
                <c:pt idx="900">
                  <c:v>26.914456204789783</c:v>
                </c:pt>
                <c:pt idx="901">
                  <c:v>26.91402539980038</c:v>
                </c:pt>
                <c:pt idx="902">
                  <c:v>26.913594810165645</c:v>
                </c:pt>
                <c:pt idx="903">
                  <c:v>26.913164455989236</c:v>
                </c:pt>
                <c:pt idx="904">
                  <c:v>26.912734357499563</c:v>
                </c:pt>
                <c:pt idx="905">
                  <c:v>26.912304490781572</c:v>
                </c:pt>
                <c:pt idx="906">
                  <c:v>26.911874854146124</c:v>
                </c:pt>
                <c:pt idx="907">
                  <c:v>26.911445423719336</c:v>
                </c:pt>
                <c:pt idx="908">
                  <c:v>26.911016242550428</c:v>
                </c:pt>
                <c:pt idx="909">
                  <c:v>26.910587264817458</c:v>
                </c:pt>
                <c:pt idx="910">
                  <c:v>26.910158511314307</c:v>
                </c:pt>
                <c:pt idx="911">
                  <c:v>26.909729980796488</c:v>
                </c:pt>
                <c:pt idx="912">
                  <c:v>26.909301694240167</c:v>
                </c:pt>
                <c:pt idx="913">
                  <c:v>26.908873606189605</c:v>
                </c:pt>
                <c:pt idx="914">
                  <c:v>26.908445760249979</c:v>
                </c:pt>
                <c:pt idx="915">
                  <c:v>26.908018111182443</c:v>
                </c:pt>
                <c:pt idx="916">
                  <c:v>26.907590680387976</c:v>
                </c:pt>
                <c:pt idx="917">
                  <c:v>26.907163467255891</c:v>
                </c:pt>
                <c:pt idx="918">
                  <c:v>26.906736493415128</c:v>
                </c:pt>
                <c:pt idx="919">
                  <c:v>26.906309714233061</c:v>
                </c:pt>
                <c:pt idx="920">
                  <c:v>26.905883151551141</c:v>
                </c:pt>
                <c:pt idx="921">
                  <c:v>26.905456805032127</c:v>
                </c:pt>
                <c:pt idx="922">
                  <c:v>26.905030652617302</c:v>
                </c:pt>
                <c:pt idx="923">
                  <c:v>26.904604738709089</c:v>
                </c:pt>
                <c:pt idx="924">
                  <c:v>26.904179063245579</c:v>
                </c:pt>
                <c:pt idx="925">
                  <c:v>26.903753559882411</c:v>
                </c:pt>
                <c:pt idx="926">
                  <c:v>26.903328295552708</c:v>
                </c:pt>
                <c:pt idx="927">
                  <c:v>26.902903248342234</c:v>
                </c:pt>
                <c:pt idx="928">
                  <c:v>26.902478440829018</c:v>
                </c:pt>
                <c:pt idx="929">
                  <c:v>26.902053829175383</c:v>
                </c:pt>
                <c:pt idx="930">
                  <c:v>26.901629436478736</c:v>
                </c:pt>
                <c:pt idx="931">
                  <c:v>26.901205285513385</c:v>
                </c:pt>
                <c:pt idx="932">
                  <c:v>26.900781310707341</c:v>
                </c:pt>
                <c:pt idx="933">
                  <c:v>26.900357579801618</c:v>
                </c:pt>
                <c:pt idx="934">
                  <c:v>26.899934071734357</c:v>
                </c:pt>
                <c:pt idx="935">
                  <c:v>26.89951080998339</c:v>
                </c:pt>
                <c:pt idx="936">
                  <c:v>26.899087729552896</c:v>
                </c:pt>
                <c:pt idx="937">
                  <c:v>26.898664898779064</c:v>
                </c:pt>
                <c:pt idx="938">
                  <c:v>26.898242297230997</c:v>
                </c:pt>
                <c:pt idx="939">
                  <c:v>26.897819926900073</c:v>
                </c:pt>
                <c:pt idx="940">
                  <c:v>26.89739778990927</c:v>
                </c:pt>
                <c:pt idx="941">
                  <c:v>26.896975910617346</c:v>
                </c:pt>
                <c:pt idx="942">
                  <c:v>26.896554224869046</c:v>
                </c:pt>
                <c:pt idx="943">
                  <c:v>26.896132801777195</c:v>
                </c:pt>
                <c:pt idx="944">
                  <c:v>26.895711599364414</c:v>
                </c:pt>
                <c:pt idx="945">
                  <c:v>26.895290642551604</c:v>
                </c:pt>
                <c:pt idx="946">
                  <c:v>26.894869934084419</c:v>
                </c:pt>
                <c:pt idx="947">
                  <c:v>26.894449498922079</c:v>
                </c:pt>
                <c:pt idx="948">
                  <c:v>26.894029318042609</c:v>
                </c:pt>
                <c:pt idx="949">
                  <c:v>26.89360937208539</c:v>
                </c:pt>
                <c:pt idx="950">
                  <c:v>26.893189686481129</c:v>
                </c:pt>
                <c:pt idx="951">
                  <c:v>26.892770286609533</c:v>
                </c:pt>
                <c:pt idx="952">
                  <c:v>26.892351131589447</c:v>
                </c:pt>
                <c:pt idx="953">
                  <c:v>26.891932269228224</c:v>
                </c:pt>
                <c:pt idx="954">
                  <c:v>26.891513680753008</c:v>
                </c:pt>
                <c:pt idx="955">
                  <c:v>26.891095391822965</c:v>
                </c:pt>
                <c:pt idx="956">
                  <c:v>26.890677361639302</c:v>
                </c:pt>
                <c:pt idx="957">
                  <c:v>26.890259638327922</c:v>
                </c:pt>
                <c:pt idx="958">
                  <c:v>26.889842158870088</c:v>
                </c:pt>
                <c:pt idx="959">
                  <c:v>26.889424971296528</c:v>
                </c:pt>
                <c:pt idx="960">
                  <c:v>26.889008079290086</c:v>
                </c:pt>
                <c:pt idx="961">
                  <c:v>26.88859153092066</c:v>
                </c:pt>
                <c:pt idx="962">
                  <c:v>26.888175285510346</c:v>
                </c:pt>
                <c:pt idx="963">
                  <c:v>26.88775932464306</c:v>
                </c:pt>
                <c:pt idx="964">
                  <c:v>26.887343651870324</c:v>
                </c:pt>
                <c:pt idx="965">
                  <c:v>26.886928315426115</c:v>
                </c:pt>
                <c:pt idx="966">
                  <c:v>26.886513296642118</c:v>
                </c:pt>
                <c:pt idx="967">
                  <c:v>26.886098599589253</c:v>
                </c:pt>
                <c:pt idx="968">
                  <c:v>26.885684205676462</c:v>
                </c:pt>
                <c:pt idx="969">
                  <c:v>26.885270141015305</c:v>
                </c:pt>
                <c:pt idx="970">
                  <c:v>26.884856431605666</c:v>
                </c:pt>
                <c:pt idx="971">
                  <c:v>26.884443081522708</c:v>
                </c:pt>
                <c:pt idx="972">
                  <c:v>26.884030050359513</c:v>
                </c:pt>
                <c:pt idx="973">
                  <c:v>26.883617386320267</c:v>
                </c:pt>
                <c:pt idx="974">
                  <c:v>26.883205026930661</c:v>
                </c:pt>
                <c:pt idx="975">
                  <c:v>26.882793042829793</c:v>
                </c:pt>
                <c:pt idx="976">
                  <c:v>26.88238141578805</c:v>
                </c:pt>
                <c:pt idx="977">
                  <c:v>26.881970149848662</c:v>
                </c:pt>
                <c:pt idx="978">
                  <c:v>26.881559249072723</c:v>
                </c:pt>
                <c:pt idx="979">
                  <c:v>26.881148695295778</c:v>
                </c:pt>
                <c:pt idx="980">
                  <c:v>26.880738514907041</c:v>
                </c:pt>
                <c:pt idx="981">
                  <c:v>26.880328734205712</c:v>
                </c:pt>
                <c:pt idx="982">
                  <c:v>26.879919357583422</c:v>
                </c:pt>
                <c:pt idx="983">
                  <c:v>26.879510344974243</c:v>
                </c:pt>
                <c:pt idx="984">
                  <c:v>26.879101700582687</c:v>
                </c:pt>
                <c:pt idx="985">
                  <c:v>26.878693473320194</c:v>
                </c:pt>
                <c:pt idx="986">
                  <c:v>26.878285645398552</c:v>
                </c:pt>
                <c:pt idx="987">
                  <c:v>26.877878243446357</c:v>
                </c:pt>
                <c:pt idx="988">
                  <c:v>26.877471227824081</c:v>
                </c:pt>
                <c:pt idx="989">
                  <c:v>26.877064625265131</c:v>
                </c:pt>
                <c:pt idx="990">
                  <c:v>26.876658418211012</c:v>
                </c:pt>
                <c:pt idx="991">
                  <c:v>26.876252678034355</c:v>
                </c:pt>
                <c:pt idx="992">
                  <c:v>26.87584736522712</c:v>
                </c:pt>
                <c:pt idx="993">
                  <c:v>26.875442440358221</c:v>
                </c:pt>
                <c:pt idx="994">
                  <c:v>26.875037952760128</c:v>
                </c:pt>
                <c:pt idx="995">
                  <c:v>26.874633907456829</c:v>
                </c:pt>
                <c:pt idx="996">
                  <c:v>26.874230309497872</c:v>
                </c:pt>
                <c:pt idx="997">
                  <c:v>26.873827208298977</c:v>
                </c:pt>
                <c:pt idx="998">
                  <c:v>26.873424520230426</c:v>
                </c:pt>
                <c:pt idx="999">
                  <c:v>26.873022316968566</c:v>
                </c:pt>
                <c:pt idx="1000">
                  <c:v>26.872620559103719</c:v>
                </c:pt>
                <c:pt idx="1001">
                  <c:v>26.872219296209305</c:v>
                </c:pt>
                <c:pt idx="1002">
                  <c:v>26.871818511118455</c:v>
                </c:pt>
                <c:pt idx="1003">
                  <c:v>26.87141820877304</c:v>
                </c:pt>
                <c:pt idx="1004">
                  <c:v>26.871018394540918</c:v>
                </c:pt>
                <c:pt idx="1005">
                  <c:v>26.87061907336409</c:v>
                </c:pt>
                <c:pt idx="1006">
                  <c:v>26.870220250315963</c:v>
                </c:pt>
                <c:pt idx="1007">
                  <c:v>26.869821952557452</c:v>
                </c:pt>
                <c:pt idx="1008">
                  <c:v>26.869424163028036</c:v>
                </c:pt>
                <c:pt idx="1009">
                  <c:v>26.869026864643708</c:v>
                </c:pt>
                <c:pt idx="1010">
                  <c:v>26.868630106609956</c:v>
                </c:pt>
                <c:pt idx="1011">
                  <c:v>26.868233871831308</c:v>
                </c:pt>
                <c:pt idx="1012">
                  <c:v>26.867838143069271</c:v>
                </c:pt>
                <c:pt idx="1013">
                  <c:v>26.867442969805996</c:v>
                </c:pt>
                <c:pt idx="1014">
                  <c:v>26.867048334793754</c:v>
                </c:pt>
                <c:pt idx="1015">
                  <c:v>26.866654220769085</c:v>
                </c:pt>
                <c:pt idx="1016">
                  <c:v>26.866260632836926</c:v>
                </c:pt>
                <c:pt idx="1017">
                  <c:v>26.865867620153839</c:v>
                </c:pt>
                <c:pt idx="1018">
                  <c:v>26.865475165715647</c:v>
                </c:pt>
                <c:pt idx="1019">
                  <c:v>26.865083274330903</c:v>
                </c:pt>
                <c:pt idx="1020">
                  <c:v>26.864691950935182</c:v>
                </c:pt>
                <c:pt idx="1021">
                  <c:v>26.864301178190789</c:v>
                </c:pt>
                <c:pt idx="1022">
                  <c:v>26.863910983177878</c:v>
                </c:pt>
                <c:pt idx="1023">
                  <c:v>26.863521392779489</c:v>
                </c:pt>
                <c:pt idx="1024">
                  <c:v>26.863132389756906</c:v>
                </c:pt>
                <c:pt idx="1025">
                  <c:v>26.862743956383223</c:v>
                </c:pt>
                <c:pt idx="1026">
                  <c:v>26.86235616379377</c:v>
                </c:pt>
                <c:pt idx="1027">
                  <c:v>26.86196895005423</c:v>
                </c:pt>
                <c:pt idx="1028">
                  <c:v>26.861582341675259</c:v>
                </c:pt>
                <c:pt idx="1029">
                  <c:v>26.86119634296713</c:v>
                </c:pt>
                <c:pt idx="1030">
                  <c:v>26.860810958105244</c:v>
                </c:pt>
                <c:pt idx="1031">
                  <c:v>26.86042619110799</c:v>
                </c:pt>
                <c:pt idx="1032">
                  <c:v>26.860042023594112</c:v>
                </c:pt>
                <c:pt idx="1033">
                  <c:v>26.85965848148172</c:v>
                </c:pt>
                <c:pt idx="1034">
                  <c:v>26.859275590532015</c:v>
                </c:pt>
                <c:pt idx="1035">
                  <c:v>26.858893331895363</c:v>
                </c:pt>
                <c:pt idx="1036">
                  <c:v>26.858511708805828</c:v>
                </c:pt>
                <c:pt idx="1037">
                  <c:v>26.858130724346609</c:v>
                </c:pt>
                <c:pt idx="1038">
                  <c:v>26.857750381445644</c:v>
                </c:pt>
                <c:pt idx="1039">
                  <c:v>26.857370682884511</c:v>
                </c:pt>
                <c:pt idx="1040">
                  <c:v>26.856991631306695</c:v>
                </c:pt>
                <c:pt idx="1041">
                  <c:v>26.856613206986601</c:v>
                </c:pt>
                <c:pt idx="1042">
                  <c:v>26.856235434504764</c:v>
                </c:pt>
                <c:pt idx="1043">
                  <c:v>26.855858316060484</c:v>
                </c:pt>
                <c:pt idx="1044">
                  <c:v>26.855481853683898</c:v>
                </c:pt>
                <c:pt idx="1045">
                  <c:v>26.855106071451445</c:v>
                </c:pt>
                <c:pt idx="1046">
                  <c:v>26.854730948806985</c:v>
                </c:pt>
                <c:pt idx="1047">
                  <c:v>26.854356509337958</c:v>
                </c:pt>
                <c:pt idx="1048">
                  <c:v>26.853982710199151</c:v>
                </c:pt>
                <c:pt idx="1049">
                  <c:v>26.853609574529308</c:v>
                </c:pt>
                <c:pt idx="1050">
                  <c:v>26.853237125720451</c:v>
                </c:pt>
                <c:pt idx="1051">
                  <c:v>26.852865298143641</c:v>
                </c:pt>
                <c:pt idx="1052">
                  <c:v>26.852494136901363</c:v>
                </c:pt>
                <c:pt idx="1053">
                  <c:v>26.852123642671099</c:v>
                </c:pt>
                <c:pt idx="1054">
                  <c:v>26.851753860338082</c:v>
                </c:pt>
                <c:pt idx="1055">
                  <c:v>26.85138474607793</c:v>
                </c:pt>
                <c:pt idx="1056">
                  <c:v>26.851016278202636</c:v>
                </c:pt>
                <c:pt idx="1057">
                  <c:v>26.850648501222341</c:v>
                </c:pt>
                <c:pt idx="1058">
                  <c:v>26.850281371244165</c:v>
                </c:pt>
                <c:pt idx="1059">
                  <c:v>26.849914910608817</c:v>
                </c:pt>
                <c:pt idx="1060">
                  <c:v>26.849549141647831</c:v>
                </c:pt>
                <c:pt idx="1061">
                  <c:v>26.849184020446771</c:v>
                </c:pt>
                <c:pt idx="1062">
                  <c:v>26.848819569393605</c:v>
                </c:pt>
                <c:pt idx="1063">
                  <c:v>26.848455788715196</c:v>
                </c:pt>
                <c:pt idx="1064">
                  <c:v>26.848092656870623</c:v>
                </c:pt>
                <c:pt idx="1065">
                  <c:v>26.847730240727735</c:v>
                </c:pt>
                <c:pt idx="1066">
                  <c:v>26.847368496539275</c:v>
                </c:pt>
                <c:pt idx="1067">
                  <c:v>26.84700742494724</c:v>
                </c:pt>
                <c:pt idx="1068">
                  <c:v>26.846647026694708</c:v>
                </c:pt>
                <c:pt idx="1069">
                  <c:v>26.846287280546424</c:v>
                </c:pt>
                <c:pt idx="1070">
                  <c:v>26.845928209547537</c:v>
                </c:pt>
                <c:pt idx="1071">
                  <c:v>26.845569814761202</c:v>
                </c:pt>
                <c:pt idx="1072">
                  <c:v>26.845212075135986</c:v>
                </c:pt>
                <c:pt idx="1073">
                  <c:v>26.844855058433453</c:v>
                </c:pt>
                <c:pt idx="1074">
                  <c:v>26.844498699620221</c:v>
                </c:pt>
                <c:pt idx="1075">
                  <c:v>26.844143022229947</c:v>
                </c:pt>
                <c:pt idx="1076">
                  <c:v>26.843788005611092</c:v>
                </c:pt>
                <c:pt idx="1077">
                  <c:v>26.843433695858455</c:v>
                </c:pt>
                <c:pt idx="1078">
                  <c:v>26.843080072550062</c:v>
                </c:pt>
                <c:pt idx="1079">
                  <c:v>26.842727137588863</c:v>
                </c:pt>
                <c:pt idx="1080">
                  <c:v>26.842374892999313</c:v>
                </c:pt>
                <c:pt idx="1081">
                  <c:v>26.842023363005008</c:v>
                </c:pt>
                <c:pt idx="1082">
                  <c:v>26.841672505693332</c:v>
                </c:pt>
                <c:pt idx="1083">
                  <c:v>26.841322323289454</c:v>
                </c:pt>
                <c:pt idx="1084">
                  <c:v>26.840972862634562</c:v>
                </c:pt>
                <c:pt idx="1085">
                  <c:v>26.840624104009237</c:v>
                </c:pt>
                <c:pt idx="1086">
                  <c:v>26.840276027724546</c:v>
                </c:pt>
                <c:pt idx="1087">
                  <c:v>26.839928658514498</c:v>
                </c:pt>
                <c:pt idx="1088">
                  <c:v>26.839582021118602</c:v>
                </c:pt>
                <c:pt idx="1089">
                  <c:v>26.839236095872863</c:v>
                </c:pt>
                <c:pt idx="1090">
                  <c:v>26.838890885314374</c:v>
                </c:pt>
                <c:pt idx="1091">
                  <c:v>26.838546391976074</c:v>
                </c:pt>
                <c:pt idx="1092">
                  <c:v>26.838202618372094</c:v>
                </c:pt>
                <c:pt idx="1093">
                  <c:v>26.837859566997444</c:v>
                </c:pt>
                <c:pt idx="1094">
                  <c:v>26.837517240322835</c:v>
                </c:pt>
                <c:pt idx="1095">
                  <c:v>26.837175640777161</c:v>
                </c:pt>
                <c:pt idx="1096">
                  <c:v>26.836834792817626</c:v>
                </c:pt>
                <c:pt idx="1097">
                  <c:v>26.836494654615393</c:v>
                </c:pt>
                <c:pt idx="1098">
                  <c:v>26.836155250521859</c:v>
                </c:pt>
                <c:pt idx="1099">
                  <c:v>26.835816582745839</c:v>
                </c:pt>
                <c:pt idx="1100">
                  <c:v>26.835478653422793</c:v>
                </c:pt>
                <c:pt idx="1101">
                  <c:v>26.835141464486931</c:v>
                </c:pt>
                <c:pt idx="1102">
                  <c:v>26.834805018152846</c:v>
                </c:pt>
                <c:pt idx="1103">
                  <c:v>26.834469316203986</c:v>
                </c:pt>
                <c:pt idx="1104">
                  <c:v>26.834134382537751</c:v>
                </c:pt>
                <c:pt idx="1105">
                  <c:v>26.833800196800222</c:v>
                </c:pt>
                <c:pt idx="1106">
                  <c:v>26.833466738529825</c:v>
                </c:pt>
                <c:pt idx="1107">
                  <c:v>26.833134031310596</c:v>
                </c:pt>
                <c:pt idx="1108">
                  <c:v>26.832802098621119</c:v>
                </c:pt>
                <c:pt idx="1109">
                  <c:v>26.832470897597187</c:v>
                </c:pt>
                <c:pt idx="1110">
                  <c:v>26.832140451481958</c:v>
                </c:pt>
                <c:pt idx="1111">
                  <c:v>26.831810761293827</c:v>
                </c:pt>
                <c:pt idx="1112">
                  <c:v>26.831481827889849</c:v>
                </c:pt>
                <c:pt idx="1113">
                  <c:v>26.831153629783994</c:v>
                </c:pt>
                <c:pt idx="1114">
                  <c:v>26.830826189735802</c:v>
                </c:pt>
                <c:pt idx="1115">
                  <c:v>26.830499530369647</c:v>
                </c:pt>
                <c:pt idx="1116">
                  <c:v>26.830173629801195</c:v>
                </c:pt>
                <c:pt idx="1117">
                  <c:v>26.829848510293704</c:v>
                </c:pt>
                <c:pt idx="1118">
                  <c:v>26.829524127782953</c:v>
                </c:pt>
                <c:pt idx="1119">
                  <c:v>26.829200526397376</c:v>
                </c:pt>
                <c:pt idx="1120">
                  <c:v>26.828877661845663</c:v>
                </c:pt>
                <c:pt idx="1121">
                  <c:v>26.828555555914445</c:v>
                </c:pt>
                <c:pt idx="1122">
                  <c:v>26.828234208152484</c:v>
                </c:pt>
                <c:pt idx="1123">
                  <c:v>26.827913640005566</c:v>
                </c:pt>
                <c:pt idx="1124">
                  <c:v>26.827593806513704</c:v>
                </c:pt>
                <c:pt idx="1125">
                  <c:v>26.827274728752016</c:v>
                </c:pt>
                <c:pt idx="1126">
                  <c:v>26.826956405547591</c:v>
                </c:pt>
                <c:pt idx="1127">
                  <c:v>26.82663885763349</c:v>
                </c:pt>
                <c:pt idx="1128">
                  <c:v>26.826322039349773</c:v>
                </c:pt>
                <c:pt idx="1129">
                  <c:v>26.826005971065229</c:v>
                </c:pt>
                <c:pt idx="1130">
                  <c:v>26.82569065076655</c:v>
                </c:pt>
                <c:pt idx="1131">
                  <c:v>26.825376054384844</c:v>
                </c:pt>
                <c:pt idx="1132">
                  <c:v>26.825062201665233</c:v>
                </c:pt>
                <c:pt idx="1133">
                  <c:v>26.824749112238475</c:v>
                </c:pt>
                <c:pt idx="1134">
                  <c:v>26.82443676114989</c:v>
                </c:pt>
                <c:pt idx="1135">
                  <c:v>26.824125145431381</c:v>
                </c:pt>
                <c:pt idx="1136">
                  <c:v>26.823814239765749</c:v>
                </c:pt>
                <c:pt idx="1137">
                  <c:v>26.823504107310235</c:v>
                </c:pt>
                <c:pt idx="1138">
                  <c:v>26.823194678345033</c:v>
                </c:pt>
                <c:pt idx="1139">
                  <c:v>26.82288599350316</c:v>
                </c:pt>
                <c:pt idx="1140">
                  <c:v>26.822577982843654</c:v>
                </c:pt>
                <c:pt idx="1141">
                  <c:v>26.822270709049235</c:v>
                </c:pt>
                <c:pt idx="1142">
                  <c:v>26.821964123884182</c:v>
                </c:pt>
                <c:pt idx="1143">
                  <c:v>26.821658267581672</c:v>
                </c:pt>
                <c:pt idx="1144">
                  <c:v>26.821353091832943</c:v>
                </c:pt>
                <c:pt idx="1145">
                  <c:v>26.821048614378917</c:v>
                </c:pt>
                <c:pt idx="1146">
                  <c:v>26.820744852918541</c:v>
                </c:pt>
                <c:pt idx="1147">
                  <c:v>26.820441758466306</c:v>
                </c:pt>
                <c:pt idx="1148">
                  <c:v>26.820139370483368</c:v>
                </c:pt>
                <c:pt idx="1149">
                  <c:v>26.819837661986327</c:v>
                </c:pt>
                <c:pt idx="1150">
                  <c:v>26.81953662805644</c:v>
                </c:pt>
                <c:pt idx="1151">
                  <c:v>26.81923624129896</c:v>
                </c:pt>
                <c:pt idx="1152">
                  <c:v>26.818936540864815</c:v>
                </c:pt>
                <c:pt idx="1153">
                  <c:v>26.818637499303147</c:v>
                </c:pt>
                <c:pt idx="1154">
                  <c:v>26.818339111268479</c:v>
                </c:pt>
                <c:pt idx="1155">
                  <c:v>26.818041393411534</c:v>
                </c:pt>
                <c:pt idx="1156">
                  <c:v>26.817744318178004</c:v>
                </c:pt>
                <c:pt idx="1157">
                  <c:v>26.817447857936841</c:v>
                </c:pt>
                <c:pt idx="1158">
                  <c:v>26.817152029106875</c:v>
                </c:pt>
                <c:pt idx="1159">
                  <c:v>26.816856825957291</c:v>
                </c:pt>
                <c:pt idx="1160">
                  <c:v>26.816562220509248</c:v>
                </c:pt>
                <c:pt idx="1161">
                  <c:v>26.816268273287214</c:v>
                </c:pt>
                <c:pt idx="1162">
                  <c:v>26.815974934093713</c:v>
                </c:pt>
                <c:pt idx="1163">
                  <c:v>26.815682196881113</c:v>
                </c:pt>
                <c:pt idx="1164">
                  <c:v>26.815390033445183</c:v>
                </c:pt>
                <c:pt idx="1165">
                  <c:v>26.815098481679097</c:v>
                </c:pt>
                <c:pt idx="1166">
                  <c:v>26.814807491111576</c:v>
                </c:pt>
                <c:pt idx="1167">
                  <c:v>26.814517055175617</c:v>
                </c:pt>
                <c:pt idx="1168">
                  <c:v>26.814227211615737</c:v>
                </c:pt>
                <c:pt idx="1169">
                  <c:v>26.813937909390251</c:v>
                </c:pt>
                <c:pt idx="1170">
                  <c:v>26.813649163853377</c:v>
                </c:pt>
                <c:pt idx="1171">
                  <c:v>26.813360990263405</c:v>
                </c:pt>
                <c:pt idx="1172">
                  <c:v>26.813073359452385</c:v>
                </c:pt>
                <c:pt idx="1173">
                  <c:v>26.812786264320895</c:v>
                </c:pt>
                <c:pt idx="1174">
                  <c:v>26.812499675507453</c:v>
                </c:pt>
                <c:pt idx="1175">
                  <c:v>26.812213652101978</c:v>
                </c:pt>
                <c:pt idx="1176">
                  <c:v>26.811928120389908</c:v>
                </c:pt>
                <c:pt idx="1177">
                  <c:v>26.81164309489246</c:v>
                </c:pt>
                <c:pt idx="1178">
                  <c:v>26.811358567971894</c:v>
                </c:pt>
                <c:pt idx="1179">
                  <c:v>26.811074553988803</c:v>
                </c:pt>
                <c:pt idx="1180">
                  <c:v>26.810790978915062</c:v>
                </c:pt>
                <c:pt idx="1181">
                  <c:v>26.810507901389435</c:v>
                </c:pt>
                <c:pt idx="1182">
                  <c:v>26.810225269349036</c:v>
                </c:pt>
                <c:pt idx="1183">
                  <c:v>26.809943119401861</c:v>
                </c:pt>
                <c:pt idx="1184">
                  <c:v>26.8096614437579</c:v>
                </c:pt>
                <c:pt idx="1185">
                  <c:v>26.80938019065189</c:v>
                </c:pt>
                <c:pt idx="1186">
                  <c:v>26.809099352398874</c:v>
                </c:pt>
                <c:pt idx="1187">
                  <c:v>26.808818965801613</c:v>
                </c:pt>
                <c:pt idx="1188">
                  <c:v>26.808539001237055</c:v>
                </c:pt>
                <c:pt idx="1189">
                  <c:v>26.808259451302352</c:v>
                </c:pt>
                <c:pt idx="1190">
                  <c:v>26.807980308661296</c:v>
                </c:pt>
                <c:pt idx="1191">
                  <c:v>26.807701566049662</c:v>
                </c:pt>
                <c:pt idx="1192">
                  <c:v>26.807423238335438</c:v>
                </c:pt>
                <c:pt idx="1193">
                  <c:v>26.807145274279957</c:v>
                </c:pt>
                <c:pt idx="1194">
                  <c:v>26.806867710948733</c:v>
                </c:pt>
                <c:pt idx="1195">
                  <c:v>26.80659049723123</c:v>
                </c:pt>
                <c:pt idx="1196">
                  <c:v>26.806313648255543</c:v>
                </c:pt>
                <c:pt idx="1197">
                  <c:v>26.806037157151199</c:v>
                </c:pt>
                <c:pt idx="1198">
                  <c:v>26.805761017006031</c:v>
                </c:pt>
                <c:pt idx="1199">
                  <c:v>26.805485243326647</c:v>
                </c:pt>
                <c:pt idx="1200">
                  <c:v>26.805209763066383</c:v>
                </c:pt>
                <c:pt idx="1201">
                  <c:v>26.804934613846513</c:v>
                </c:pt>
                <c:pt idx="1202">
                  <c:v>26.8046598112048</c:v>
                </c:pt>
                <c:pt idx="1203">
                  <c:v>26.804385326729964</c:v>
                </c:pt>
                <c:pt idx="1204">
                  <c:v>26.804111131794777</c:v>
                </c:pt>
                <c:pt idx="1205">
                  <c:v>26.803837264415037</c:v>
                </c:pt>
                <c:pt idx="1206">
                  <c:v>26.803563696130798</c:v>
                </c:pt>
                <c:pt idx="1207">
                  <c:v>26.803290398856465</c:v>
                </c:pt>
                <c:pt idx="1208">
                  <c:v>26.803017410752005</c:v>
                </c:pt>
                <c:pt idx="1209">
                  <c:v>26.80274470368332</c:v>
                </c:pt>
                <c:pt idx="1210">
                  <c:v>26.802472249589055</c:v>
                </c:pt>
                <c:pt idx="1211">
                  <c:v>26.802200086947199</c:v>
                </c:pt>
                <c:pt idx="1212">
                  <c:v>26.801928165714337</c:v>
                </c:pt>
                <c:pt idx="1213">
                  <c:v>26.801656524555575</c:v>
                </c:pt>
                <c:pt idx="1214">
                  <c:v>26.801385135775217</c:v>
                </c:pt>
                <c:pt idx="1215">
                  <c:v>26.801113993930574</c:v>
                </c:pt>
                <c:pt idx="1216">
                  <c:v>26.800843093678747</c:v>
                </c:pt>
                <c:pt idx="1217">
                  <c:v>26.800572429679537</c:v>
                </c:pt>
                <c:pt idx="1218">
                  <c:v>26.800301996991873</c:v>
                </c:pt>
                <c:pt idx="1219">
                  <c:v>26.800031790408216</c:v>
                </c:pt>
                <c:pt idx="1220">
                  <c:v>26.799761805210593</c:v>
                </c:pt>
                <c:pt idx="1221">
                  <c:v>26.799492014341183</c:v>
                </c:pt>
                <c:pt idx="1222">
                  <c:v>26.79922243522611</c:v>
                </c:pt>
                <c:pt idx="1223">
                  <c:v>26.798953085381811</c:v>
                </c:pt>
                <c:pt idx="1224">
                  <c:v>26.798683960176831</c:v>
                </c:pt>
                <c:pt idx="1225">
                  <c:v>26.798415033123501</c:v>
                </c:pt>
                <c:pt idx="1226">
                  <c:v>26.79814629988693</c:v>
                </c:pt>
                <c:pt idx="1227">
                  <c:v>26.797877712017701</c:v>
                </c:pt>
                <c:pt idx="1228">
                  <c:v>26.797609331606395</c:v>
                </c:pt>
                <c:pt idx="1229">
                  <c:v>26.797341154662298</c:v>
                </c:pt>
                <c:pt idx="1230">
                  <c:v>26.797073110822584</c:v>
                </c:pt>
                <c:pt idx="1231">
                  <c:v>26.796805284536724</c:v>
                </c:pt>
                <c:pt idx="1232">
                  <c:v>26.796537605648656</c:v>
                </c:pt>
                <c:pt idx="1233">
                  <c:v>26.796270070187642</c:v>
                </c:pt>
                <c:pt idx="1234">
                  <c:v>26.796002718579768</c:v>
                </c:pt>
                <c:pt idx="1235">
                  <c:v>26.795735524803039</c:v>
                </c:pt>
                <c:pt idx="1236">
                  <c:v>26.795468462818246</c:v>
                </c:pt>
                <c:pt idx="1237">
                  <c:v>26.795201595048084</c:v>
                </c:pt>
                <c:pt idx="1238">
                  <c:v>26.794934873343543</c:v>
                </c:pt>
                <c:pt idx="1239">
                  <c:v>26.794668271679488</c:v>
                </c:pt>
                <c:pt idx="1240">
                  <c:v>26.794401785966819</c:v>
                </c:pt>
                <c:pt idx="1241">
                  <c:v>26.794135456488441</c:v>
                </c:pt>
                <c:pt idx="1242">
                  <c:v>26.793869257086662</c:v>
                </c:pt>
                <c:pt idx="1243">
                  <c:v>26.793603161608051</c:v>
                </c:pt>
                <c:pt idx="1244">
                  <c:v>26.793337188192925</c:v>
                </c:pt>
                <c:pt idx="1245">
                  <c:v>26.793071354991369</c:v>
                </c:pt>
                <c:pt idx="1246">
                  <c:v>26.792805635887444</c:v>
                </c:pt>
                <c:pt idx="1247">
                  <c:v>26.792540026950082</c:v>
                </c:pt>
                <c:pt idx="1248">
                  <c:v>26.792274524312376</c:v>
                </c:pt>
                <c:pt idx="1249">
                  <c:v>26.792009146238144</c:v>
                </c:pt>
                <c:pt idx="1250">
                  <c:v>26.791743844829277</c:v>
                </c:pt>
                <c:pt idx="1251">
                  <c:v>26.791478638695182</c:v>
                </c:pt>
                <c:pt idx="1252">
                  <c:v>26.791213524184631</c:v>
                </c:pt>
                <c:pt idx="1253">
                  <c:v>26.790948497805829</c:v>
                </c:pt>
                <c:pt idx="1254">
                  <c:v>26.790683556121348</c:v>
                </c:pt>
                <c:pt idx="1255">
                  <c:v>26.790418673600328</c:v>
                </c:pt>
                <c:pt idx="1256">
                  <c:v>26.790153913227279</c:v>
                </c:pt>
                <c:pt idx="1257">
                  <c:v>26.789889227503245</c:v>
                </c:pt>
                <c:pt idx="1258">
                  <c:v>26.78962461316047</c:v>
                </c:pt>
                <c:pt idx="1259">
                  <c:v>26.78936002278482</c:v>
                </c:pt>
                <c:pt idx="1260">
                  <c:v>26.789095519532186</c:v>
                </c:pt>
                <c:pt idx="1261">
                  <c:v>26.788831078052741</c:v>
                </c:pt>
                <c:pt idx="1262">
                  <c:v>26.788566695498734</c:v>
                </c:pt>
                <c:pt idx="1263">
                  <c:v>26.788302390880702</c:v>
                </c:pt>
                <c:pt idx="1264">
                  <c:v>26.78803811725615</c:v>
                </c:pt>
                <c:pt idx="1265">
                  <c:v>26.787773893921873</c:v>
                </c:pt>
                <c:pt idx="1266">
                  <c:v>26.787509740276473</c:v>
                </c:pt>
                <c:pt idx="1267">
                  <c:v>26.787245631722278</c:v>
                </c:pt>
                <c:pt idx="1268">
                  <c:v>26.786981521604062</c:v>
                </c:pt>
                <c:pt idx="1269">
                  <c:v>26.786717451721437</c:v>
                </c:pt>
                <c:pt idx="1270">
                  <c:v>26.786453463948131</c:v>
                </c:pt>
                <c:pt idx="1271">
                  <c:v>26.786189511854122</c:v>
                </c:pt>
                <c:pt idx="1272">
                  <c:v>26.785925593245203</c:v>
                </c:pt>
                <c:pt idx="1273">
                  <c:v>26.785661661783756</c:v>
                </c:pt>
                <c:pt idx="1274">
                  <c:v>26.785397781586038</c:v>
                </c:pt>
                <c:pt idx="1275">
                  <c:v>26.785133906482027</c:v>
                </c:pt>
                <c:pt idx="1276">
                  <c:v>26.78487010064859</c:v>
                </c:pt>
                <c:pt idx="1277">
                  <c:v>26.784606273695655</c:v>
                </c:pt>
                <c:pt idx="1278">
                  <c:v>26.784342489941071</c:v>
                </c:pt>
                <c:pt idx="1279">
                  <c:v>26.784078747311618</c:v>
                </c:pt>
                <c:pt idx="1280">
                  <c:v>26.78381499976285</c:v>
                </c:pt>
                <c:pt idx="1281">
                  <c:v>26.783551289449086</c:v>
                </c:pt>
                <c:pt idx="1282">
                  <c:v>26.783287570372281</c:v>
                </c:pt>
                <c:pt idx="1283">
                  <c:v>26.783023862692222</c:v>
                </c:pt>
                <c:pt idx="1284">
                  <c:v>26.782760142416532</c:v>
                </c:pt>
                <c:pt idx="1285">
                  <c:v>26.782496451997208</c:v>
                </c:pt>
                <c:pt idx="1286">
                  <c:v>26.782232767518831</c:v>
                </c:pt>
                <c:pt idx="1287">
                  <c:v>26.781969109290433</c:v>
                </c:pt>
                <c:pt idx="1288">
                  <c:v>26.781705409409714</c:v>
                </c:pt>
                <c:pt idx="1289">
                  <c:v>26.781441732568549</c:v>
                </c:pt>
                <c:pt idx="1290">
                  <c:v>26.781178054976763</c:v>
                </c:pt>
                <c:pt idx="1291">
                  <c:v>26.780914375307788</c:v>
                </c:pt>
                <c:pt idx="1292">
                  <c:v>26.78065066984113</c:v>
                </c:pt>
                <c:pt idx="1293">
                  <c:v>26.780386981369659</c:v>
                </c:pt>
                <c:pt idx="1294">
                  <c:v>26.780123308350682</c:v>
                </c:pt>
                <c:pt idx="1295">
                  <c:v>26.779859627336918</c:v>
                </c:pt>
                <c:pt idx="1296">
                  <c:v>26.779595914930177</c:v>
                </c:pt>
                <c:pt idx="1297">
                  <c:v>26.779332169733234</c:v>
                </c:pt>
                <c:pt idx="1298">
                  <c:v>26.779068434755253</c:v>
                </c:pt>
                <c:pt idx="1299">
                  <c:v>26.778804708673455</c:v>
                </c:pt>
                <c:pt idx="1300">
                  <c:v>26.778540946195154</c:v>
                </c:pt>
                <c:pt idx="1301">
                  <c:v>26.778277168067152</c:v>
                </c:pt>
                <c:pt idx="1302">
                  <c:v>26.778013373212609</c:v>
                </c:pt>
                <c:pt idx="1303">
                  <c:v>26.777749560602189</c:v>
                </c:pt>
                <c:pt idx="1304">
                  <c:v>26.777485729086656</c:v>
                </c:pt>
                <c:pt idx="1305">
                  <c:v>26.777221855548174</c:v>
                </c:pt>
                <c:pt idx="1306">
                  <c:v>26.776957983327303</c:v>
                </c:pt>
                <c:pt idx="1307">
                  <c:v>26.776694111461218</c:v>
                </c:pt>
                <c:pt idx="1308">
                  <c:v>26.776430194976353</c:v>
                </c:pt>
                <c:pt idx="1309">
                  <c:v>26.776166255371383</c:v>
                </c:pt>
                <c:pt idx="1310">
                  <c:v>26.775902291811292</c:v>
                </c:pt>
                <c:pt idx="1311">
                  <c:v>26.775638325950489</c:v>
                </c:pt>
                <c:pt idx="1312">
                  <c:v>26.775374313106401</c:v>
                </c:pt>
                <c:pt idx="1313">
                  <c:v>26.775110252717592</c:v>
                </c:pt>
                <c:pt idx="1314">
                  <c:v>26.774846188526638</c:v>
                </c:pt>
                <c:pt idx="1315">
                  <c:v>26.774582120226945</c:v>
                </c:pt>
                <c:pt idx="1316">
                  <c:v>26.774318025305956</c:v>
                </c:pt>
                <c:pt idx="1317">
                  <c:v>26.774053881272398</c:v>
                </c:pt>
                <c:pt idx="1318">
                  <c:v>26.77378971001745</c:v>
                </c:pt>
                <c:pt idx="1319">
                  <c:v>26.773525511144392</c:v>
                </c:pt>
                <c:pt idx="1320">
                  <c:v>26.77326128427989</c:v>
                </c:pt>
                <c:pt idx="1321">
                  <c:v>26.772997029253386</c:v>
                </c:pt>
                <c:pt idx="1322">
                  <c:v>26.772732745909444</c:v>
                </c:pt>
                <c:pt idx="1323">
                  <c:v>26.772468433920785</c:v>
                </c:pt>
                <c:pt idx="1324">
                  <c:v>26.772204093072503</c:v>
                </c:pt>
                <c:pt idx="1325">
                  <c:v>26.771939723155089</c:v>
                </c:pt>
                <c:pt idx="1326">
                  <c:v>26.771675323866088</c:v>
                </c:pt>
                <c:pt idx="1327">
                  <c:v>26.771410917217374</c:v>
                </c:pt>
                <c:pt idx="1328">
                  <c:v>26.771146480867337</c:v>
                </c:pt>
                <c:pt idx="1329">
                  <c:v>26.770881970440801</c:v>
                </c:pt>
                <c:pt idx="1330">
                  <c:v>26.770617451912361</c:v>
                </c:pt>
                <c:pt idx="1331">
                  <c:v>26.770352903015699</c:v>
                </c:pt>
                <c:pt idx="1332">
                  <c:v>26.770088301469471</c:v>
                </c:pt>
                <c:pt idx="1333">
                  <c:v>26.769823691162738</c:v>
                </c:pt>
                <c:pt idx="1334">
                  <c:v>26.769559049657534</c:v>
                </c:pt>
                <c:pt idx="1335">
                  <c:v>26.769294354461842</c:v>
                </c:pt>
                <c:pt idx="1336">
                  <c:v>26.769029627294259</c:v>
                </c:pt>
                <c:pt idx="1337">
                  <c:v>26.768764889747082</c:v>
                </c:pt>
                <c:pt idx="1338">
                  <c:v>26.768500119317824</c:v>
                </c:pt>
                <c:pt idx="1339">
                  <c:v>26.768235293486011</c:v>
                </c:pt>
                <c:pt idx="1340">
                  <c:v>26.767970477932437</c:v>
                </c:pt>
                <c:pt idx="1341">
                  <c:v>26.767705627978682</c:v>
                </c:pt>
                <c:pt idx="1342">
                  <c:v>26.7674407210732</c:v>
                </c:pt>
                <c:pt idx="1343">
                  <c:v>26.767175756601201</c:v>
                </c:pt>
                <c:pt idx="1344">
                  <c:v>26.766910756172244</c:v>
                </c:pt>
                <c:pt idx="1345">
                  <c:v>26.76664571928551</c:v>
                </c:pt>
                <c:pt idx="1346">
                  <c:v>26.766380667592237</c:v>
                </c:pt>
                <c:pt idx="1347">
                  <c:v>26.766115578527543</c:v>
                </c:pt>
                <c:pt idx="1348">
                  <c:v>26.765850473717116</c:v>
                </c:pt>
                <c:pt idx="1349">
                  <c:v>26.7655852866041</c:v>
                </c:pt>
                <c:pt idx="1350">
                  <c:v>26.76532008312784</c:v>
                </c:pt>
                <c:pt idx="1351">
                  <c:v>26.765054862888636</c:v>
                </c:pt>
                <c:pt idx="1352">
                  <c:v>26.76478955942563</c:v>
                </c:pt>
                <c:pt idx="1353">
                  <c:v>26.764524238749946</c:v>
                </c:pt>
                <c:pt idx="1354">
                  <c:v>26.764258878486356</c:v>
                </c:pt>
                <c:pt idx="1355">
                  <c:v>26.763993456278936</c:v>
                </c:pt>
                <c:pt idx="1356">
                  <c:v>26.7637280381899</c:v>
                </c:pt>
                <c:pt idx="1357">
                  <c:v>26.763462557861086</c:v>
                </c:pt>
                <c:pt idx="1358">
                  <c:v>26.763197037175722</c:v>
                </c:pt>
                <c:pt idx="1359">
                  <c:v>26.762931453899522</c:v>
                </c:pt>
                <c:pt idx="1360">
                  <c:v>26.762665830077918</c:v>
                </c:pt>
                <c:pt idx="1361">
                  <c:v>26.762400187784785</c:v>
                </c:pt>
                <c:pt idx="1362">
                  <c:v>26.762134482746792</c:v>
                </c:pt>
                <c:pt idx="1363">
                  <c:v>26.761868759164937</c:v>
                </c:pt>
                <c:pt idx="1364">
                  <c:v>26.761602994858123</c:v>
                </c:pt>
                <c:pt idx="1365">
                  <c:v>26.7613371897544</c:v>
                </c:pt>
                <c:pt idx="1366">
                  <c:v>26.76107132163871</c:v>
                </c:pt>
                <c:pt idx="1367">
                  <c:v>26.76080545665587</c:v>
                </c:pt>
                <c:pt idx="1368">
                  <c:v>26.760539528477072</c:v>
                </c:pt>
                <c:pt idx="1369">
                  <c:v>26.760273558925466</c:v>
                </c:pt>
                <c:pt idx="1370">
                  <c:v>26.76000756978825</c:v>
                </c:pt>
                <c:pt idx="1371">
                  <c:v>26.759741516757451</c:v>
                </c:pt>
                <c:pt idx="1372">
                  <c:v>26.759475399464016</c:v>
                </c:pt>
                <c:pt idx="1373">
                  <c:v>26.759209261845964</c:v>
                </c:pt>
                <c:pt idx="1374">
                  <c:v>26.758943081455389</c:v>
                </c:pt>
                <c:pt idx="1375">
                  <c:v>26.758676879956447</c:v>
                </c:pt>
                <c:pt idx="1376">
                  <c:v>26.758410634948298</c:v>
                </c:pt>
                <c:pt idx="1377">
                  <c:v>26.758144324003162</c:v>
                </c:pt>
                <c:pt idx="1378">
                  <c:v>26.757877946587655</c:v>
                </c:pt>
                <c:pt idx="1379">
                  <c:v>26.757611546450722</c:v>
                </c:pt>
                <c:pt idx="1380">
                  <c:v>26.757345100941915</c:v>
                </c:pt>
                <c:pt idx="1381">
                  <c:v>26.75707860948334</c:v>
                </c:pt>
                <c:pt idx="1382">
                  <c:v>26.756812049339626</c:v>
                </c:pt>
                <c:pt idx="1383">
                  <c:v>26.756545486108035</c:v>
                </c:pt>
                <c:pt idx="1384">
                  <c:v>26.756278852944135</c:v>
                </c:pt>
                <c:pt idx="1385">
                  <c:v>26.756012193184091</c:v>
                </c:pt>
                <c:pt idx="1386">
                  <c:v>26.755745461988685</c:v>
                </c:pt>
                <c:pt idx="1387">
                  <c:v>26.755478658765096</c:v>
                </c:pt>
                <c:pt idx="1388">
                  <c:v>26.755211804873266</c:v>
                </c:pt>
                <c:pt idx="1389">
                  <c:v>26.754944921787683</c:v>
                </c:pt>
                <c:pt idx="1390">
                  <c:v>26.754677986772791</c:v>
                </c:pt>
                <c:pt idx="1391">
                  <c:v>26.75441102124886</c:v>
                </c:pt>
                <c:pt idx="1392">
                  <c:v>26.754143958494243</c:v>
                </c:pt>
                <c:pt idx="1393">
                  <c:v>26.753876842100578</c:v>
                </c:pt>
                <c:pt idx="1394">
                  <c:v>26.753609693667435</c:v>
                </c:pt>
                <c:pt idx="1395">
                  <c:v>26.753342490596395</c:v>
                </c:pt>
                <c:pt idx="1396">
                  <c:v>26.75307523242385</c:v>
                </c:pt>
                <c:pt idx="1397">
                  <c:v>26.75280789658882</c:v>
                </c:pt>
                <c:pt idx="1398">
                  <c:v>26.752540526883379</c:v>
                </c:pt>
                <c:pt idx="1399">
                  <c:v>26.752273100785494</c:v>
                </c:pt>
                <c:pt idx="1400">
                  <c:v>26.75200563992696</c:v>
                </c:pt>
                <c:pt idx="1401">
                  <c:v>26.751738077814888</c:v>
                </c:pt>
                <c:pt idx="1402">
                  <c:v>26.751470480287345</c:v>
                </c:pt>
                <c:pt idx="1403">
                  <c:v>26.751202825174154</c:v>
                </c:pt>
                <c:pt idx="1404">
                  <c:v>26.750935090083118</c:v>
                </c:pt>
                <c:pt idx="1405">
                  <c:v>26.750667319105887</c:v>
                </c:pt>
                <c:pt idx="1406">
                  <c:v>26.750399490058857</c:v>
                </c:pt>
                <c:pt idx="1407">
                  <c:v>26.750131624941741</c:v>
                </c:pt>
                <c:pt idx="1408">
                  <c:v>26.749863679762989</c:v>
                </c:pt>
                <c:pt idx="1409">
                  <c:v>26.749595676625905</c:v>
                </c:pt>
                <c:pt idx="1410">
                  <c:v>26.749327615664303</c:v>
                </c:pt>
                <c:pt idx="1411">
                  <c:v>26.749059497059029</c:v>
                </c:pt>
                <c:pt idx="1412">
                  <c:v>26.748791298933725</c:v>
                </c:pt>
                <c:pt idx="1413">
                  <c:v>26.748523065695874</c:v>
                </c:pt>
                <c:pt idx="1414">
                  <c:v>26.748254797798069</c:v>
                </c:pt>
                <c:pt idx="1415">
                  <c:v>26.747986451559086</c:v>
                </c:pt>
                <c:pt idx="1416">
                  <c:v>26.747718071531715</c:v>
                </c:pt>
                <c:pt idx="1417">
                  <c:v>26.747449636327893</c:v>
                </c:pt>
                <c:pt idx="1418">
                  <c:v>26.747181102554173</c:v>
                </c:pt>
                <c:pt idx="1419">
                  <c:v>26.746912537262464</c:v>
                </c:pt>
                <c:pt idx="1420">
                  <c:v>26.746643919280167</c:v>
                </c:pt>
                <c:pt idx="1421">
                  <c:v>26.746375271638456</c:v>
                </c:pt>
                <c:pt idx="1422">
                  <c:v>26.746106551302997</c:v>
                </c:pt>
                <c:pt idx="1423">
                  <c:v>26.745837781497332</c:v>
                </c:pt>
                <c:pt idx="1424">
                  <c:v>26.74556898548348</c:v>
                </c:pt>
                <c:pt idx="1425">
                  <c:v>26.74530012035401</c:v>
                </c:pt>
                <c:pt idx="1426">
                  <c:v>26.745031209387655</c:v>
                </c:pt>
                <c:pt idx="1427">
                  <c:v>26.744762275924835</c:v>
                </c:pt>
                <c:pt idx="1428">
                  <c:v>26.744493255238673</c:v>
                </c:pt>
                <c:pt idx="1429">
                  <c:v>26.744224214993043</c:v>
                </c:pt>
                <c:pt idx="1430">
                  <c:v>26.743955134575881</c:v>
                </c:pt>
                <c:pt idx="1431">
                  <c:v>26.743686015510772</c:v>
                </c:pt>
                <c:pt idx="1432">
                  <c:v>26.743416881348672</c:v>
                </c:pt>
                <c:pt idx="1433">
                  <c:v>26.743147689628518</c:v>
                </c:pt>
                <c:pt idx="1434">
                  <c:v>26.742878463814773</c:v>
                </c:pt>
                <c:pt idx="1435">
                  <c:v>26.742609227654263</c:v>
                </c:pt>
                <c:pt idx="1436">
                  <c:v>26.742339938575142</c:v>
                </c:pt>
                <c:pt idx="1437">
                  <c:v>26.742070642114975</c:v>
                </c:pt>
                <c:pt idx="1438">
                  <c:v>26.741801273668152</c:v>
                </c:pt>
                <c:pt idx="1439">
                  <c:v>26.741531878820741</c:v>
                </c:pt>
                <c:pt idx="1440">
                  <c:v>26.741262503121735</c:v>
                </c:pt>
                <c:pt idx="1441">
                  <c:v>26.740993059764765</c:v>
                </c:pt>
                <c:pt idx="1442">
                  <c:v>26.740723594218114</c:v>
                </c:pt>
                <c:pt idx="1443">
                  <c:v>26.740454107809583</c:v>
                </c:pt>
                <c:pt idx="1444">
                  <c:v>26.740184623847593</c:v>
                </c:pt>
                <c:pt idx="1445">
                  <c:v>26.739915099607327</c:v>
                </c:pt>
                <c:pt idx="1446">
                  <c:v>26.739645558351068</c:v>
                </c:pt>
                <c:pt idx="1447">
                  <c:v>26.739376023405068</c:v>
                </c:pt>
                <c:pt idx="1448">
                  <c:v>26.73910645175998</c:v>
                </c:pt>
                <c:pt idx="1449">
                  <c:v>26.73883688875679</c:v>
                </c:pt>
                <c:pt idx="1450">
                  <c:v>26.738567313390035</c:v>
                </c:pt>
                <c:pt idx="1451">
                  <c:v>26.738297748708604</c:v>
                </c:pt>
                <c:pt idx="1452">
                  <c:v>26.738028151723473</c:v>
                </c:pt>
                <c:pt idx="1453">
                  <c:v>26.737758567435836</c:v>
                </c:pt>
                <c:pt idx="1454">
                  <c:v>26.737488930733448</c:v>
                </c:pt>
                <c:pt idx="1455">
                  <c:v>26.737219308792596</c:v>
                </c:pt>
                <c:pt idx="1456">
                  <c:v>26.736949680498476</c:v>
                </c:pt>
                <c:pt idx="1457">
                  <c:v>26.736680046741352</c:v>
                </c:pt>
                <c:pt idx="1458">
                  <c:v>26.736410408697083</c:v>
                </c:pt>
                <c:pt idx="1459">
                  <c:v>26.73614076725546</c:v>
                </c:pt>
                <c:pt idx="1460">
                  <c:v>26.735871145416521</c:v>
                </c:pt>
                <c:pt idx="1461">
                  <c:v>26.735601522215557</c:v>
                </c:pt>
                <c:pt idx="1462">
                  <c:v>26.735331898742917</c:v>
                </c:pt>
                <c:pt idx="1463">
                  <c:v>26.735062254168316</c:v>
                </c:pt>
                <c:pt idx="1464">
                  <c:v>26.734792611753441</c:v>
                </c:pt>
                <c:pt idx="1465">
                  <c:v>26.734522972857018</c:v>
                </c:pt>
                <c:pt idx="1466">
                  <c:v>26.734253338931374</c:v>
                </c:pt>
                <c:pt idx="1467">
                  <c:v>26.733983711526083</c:v>
                </c:pt>
                <c:pt idx="1468">
                  <c:v>26.733714114291402</c:v>
                </c:pt>
                <c:pt idx="1469">
                  <c:v>26.733444526996667</c:v>
                </c:pt>
                <c:pt idx="1470">
                  <c:v>26.733174951537908</c:v>
                </c:pt>
                <c:pt idx="1471">
                  <c:v>26.732905367955464</c:v>
                </c:pt>
                <c:pt idx="1472">
                  <c:v>26.732635800444179</c:v>
                </c:pt>
                <c:pt idx="1473">
                  <c:v>26.732366273367596</c:v>
                </c:pt>
                <c:pt idx="1474">
                  <c:v>26.732096767256511</c:v>
                </c:pt>
                <c:pt idx="1475">
                  <c:v>26.731827284801309</c:v>
                </c:pt>
                <c:pt idx="1476">
                  <c:v>26.731557806855154</c:v>
                </c:pt>
                <c:pt idx="1477">
                  <c:v>26.731288380398325</c:v>
                </c:pt>
                <c:pt idx="1478">
                  <c:v>26.731018942452458</c:v>
                </c:pt>
                <c:pt idx="1479">
                  <c:v>26.730749562382105</c:v>
                </c:pt>
                <c:pt idx="1480">
                  <c:v>26.730480199253371</c:v>
                </c:pt>
                <c:pt idx="1481">
                  <c:v>26.730210878448627</c:v>
                </c:pt>
                <c:pt idx="1482">
                  <c:v>26.729941647374254</c:v>
                </c:pt>
                <c:pt idx="1483">
                  <c:v>26.729672465272444</c:v>
                </c:pt>
                <c:pt idx="1484">
                  <c:v>26.729403313468584</c:v>
                </c:pt>
                <c:pt idx="1485">
                  <c:v>26.729134195166999</c:v>
                </c:pt>
                <c:pt idx="1486">
                  <c:v>26.728865135722632</c:v>
                </c:pt>
                <c:pt idx="1487">
                  <c:v>26.728596160446326</c:v>
                </c:pt>
                <c:pt idx="1488">
                  <c:v>26.72832725031331</c:v>
                </c:pt>
                <c:pt idx="1489">
                  <c:v>26.72805840859705</c:v>
                </c:pt>
                <c:pt idx="1490">
                  <c:v>26.727789638196416</c:v>
                </c:pt>
                <c:pt idx="1491">
                  <c:v>26.727520941915049</c:v>
                </c:pt>
                <c:pt idx="1492">
                  <c:v>26.727252344738233</c:v>
                </c:pt>
                <c:pt idx="1493">
                  <c:v>26.726983827275028</c:v>
                </c:pt>
                <c:pt idx="1494">
                  <c:v>26.726715370025975</c:v>
                </c:pt>
                <c:pt idx="1495">
                  <c:v>26.726446997657412</c:v>
                </c:pt>
                <c:pt idx="1496">
                  <c:v>26.726178690379708</c:v>
                </c:pt>
                <c:pt idx="1497">
                  <c:v>26.725910494572563</c:v>
                </c:pt>
                <c:pt idx="1498">
                  <c:v>26.725642368470858</c:v>
                </c:pt>
                <c:pt idx="1499">
                  <c:v>26.725374358186126</c:v>
                </c:pt>
                <c:pt idx="1500">
                  <c:v>26.725106443865833</c:v>
                </c:pt>
                <c:pt idx="1501">
                  <c:v>26.724838649362578</c:v>
                </c:pt>
                <c:pt idx="1502">
                  <c:v>26.724570932569925</c:v>
                </c:pt>
                <c:pt idx="1503">
                  <c:v>26.72430331727476</c:v>
                </c:pt>
                <c:pt idx="1504">
                  <c:v>26.724035783121799</c:v>
                </c:pt>
                <c:pt idx="1505">
                  <c:v>26.723768375947895</c:v>
                </c:pt>
                <c:pt idx="1506">
                  <c:v>26.723501097259028</c:v>
                </c:pt>
                <c:pt idx="1507">
                  <c:v>26.723233926595437</c:v>
                </c:pt>
                <c:pt idx="1508">
                  <c:v>26.722966843426168</c:v>
                </c:pt>
                <c:pt idx="1509">
                  <c:v>26.722699893122087</c:v>
                </c:pt>
                <c:pt idx="1510">
                  <c:v>26.722433033037198</c:v>
                </c:pt>
                <c:pt idx="1511">
                  <c:v>26.722166286417149</c:v>
                </c:pt>
                <c:pt idx="1512">
                  <c:v>26.721899654346217</c:v>
                </c:pt>
                <c:pt idx="1513">
                  <c:v>26.721633138103044</c:v>
                </c:pt>
                <c:pt idx="1514">
                  <c:v>26.721366738589364</c:v>
                </c:pt>
                <c:pt idx="1515">
                  <c:v>26.721100478698027</c:v>
                </c:pt>
                <c:pt idx="1516">
                  <c:v>26.720834315260131</c:v>
                </c:pt>
                <c:pt idx="1517">
                  <c:v>26.720568270977392</c:v>
                </c:pt>
                <c:pt idx="1518">
                  <c:v>26.720302368462352</c:v>
                </c:pt>
                <c:pt idx="1519">
                  <c:v>26.720036564263761</c:v>
                </c:pt>
                <c:pt idx="1520">
                  <c:v>26.719770880770625</c:v>
                </c:pt>
                <c:pt idx="1521">
                  <c:v>26.719505340245995</c:v>
                </c:pt>
                <c:pt idx="1522">
                  <c:v>26.719239898867876</c:v>
                </c:pt>
                <c:pt idx="1523">
                  <c:v>26.718974578656912</c:v>
                </c:pt>
                <c:pt idx="1524">
                  <c:v>26.718709379526938</c:v>
                </c:pt>
                <c:pt idx="1525">
                  <c:v>26.718444323262329</c:v>
                </c:pt>
                <c:pt idx="1526">
                  <c:v>26.718179365588718</c:v>
                </c:pt>
                <c:pt idx="1527">
                  <c:v>26.717914506007538</c:v>
                </c:pt>
                <c:pt idx="1528">
                  <c:v>26.717649788171187</c:v>
                </c:pt>
                <c:pt idx="1529">
                  <c:v>26.717385189411321</c:v>
                </c:pt>
                <c:pt idx="1530">
                  <c:v>26.717120709048995</c:v>
                </c:pt>
                <c:pt idx="1531">
                  <c:v>26.71685634631007</c:v>
                </c:pt>
                <c:pt idx="1532">
                  <c:v>26.716592078257538</c:v>
                </c:pt>
                <c:pt idx="1533">
                  <c:v>26.716327970095456</c:v>
                </c:pt>
                <c:pt idx="1534">
                  <c:v>26.716063954754876</c:v>
                </c:pt>
                <c:pt idx="1535">
                  <c:v>26.715800031036093</c:v>
                </c:pt>
                <c:pt idx="1536">
                  <c:v>26.715536219827626</c:v>
                </c:pt>
                <c:pt idx="1537">
                  <c:v>26.715272563915264</c:v>
                </c:pt>
                <c:pt idx="1538">
                  <c:v>26.715009017871324</c:v>
                </c:pt>
                <c:pt idx="1539">
                  <c:v>26.714745536170451</c:v>
                </c:pt>
                <c:pt idx="1540">
                  <c:v>26.714482183404428</c:v>
                </c:pt>
                <c:pt idx="1541">
                  <c:v>26.714218957876184</c:v>
                </c:pt>
                <c:pt idx="1542">
                  <c:v>26.713955813989298</c:v>
                </c:pt>
                <c:pt idx="1543">
                  <c:v>26.713692772073074</c:v>
                </c:pt>
                <c:pt idx="1544">
                  <c:v>26.713429852424291</c:v>
                </c:pt>
                <c:pt idx="1545">
                  <c:v>26.713167031340436</c:v>
                </c:pt>
                <c:pt idx="1546">
                  <c:v>26.712904285074909</c:v>
                </c:pt>
                <c:pt idx="1547">
                  <c:v>26.712641655785692</c:v>
                </c:pt>
                <c:pt idx="1548">
                  <c:v>26.712379075593759</c:v>
                </c:pt>
                <c:pt idx="1549">
                  <c:v>26.712116608757093</c:v>
                </c:pt>
                <c:pt idx="1550">
                  <c:v>26.711854209234399</c:v>
                </c:pt>
                <c:pt idx="1551">
                  <c:v>26.711591919277424</c:v>
                </c:pt>
                <c:pt idx="1552">
                  <c:v>26.711329714932337</c:v>
                </c:pt>
                <c:pt idx="1553">
                  <c:v>26.711067594341841</c:v>
                </c:pt>
                <c:pt idx="1554">
                  <c:v>26.710805533595508</c:v>
                </c:pt>
                <c:pt idx="1555">
                  <c:v>26.710543596998832</c:v>
                </c:pt>
                <c:pt idx="1556">
                  <c:v>26.710281716706273</c:v>
                </c:pt>
                <c:pt idx="1557">
                  <c:v>26.710019912899583</c:v>
                </c:pt>
                <c:pt idx="1558">
                  <c:v>26.709758161718526</c:v>
                </c:pt>
                <c:pt idx="1559">
                  <c:v>26.709496505534116</c:v>
                </c:pt>
                <c:pt idx="1560">
                  <c:v>26.709234920511555</c:v>
                </c:pt>
                <c:pt idx="1561">
                  <c:v>26.708973404799735</c:v>
                </c:pt>
                <c:pt idx="1562">
                  <c:v>26.708711956822174</c:v>
                </c:pt>
                <c:pt idx="1563">
                  <c:v>26.708450574724303</c:v>
                </c:pt>
                <c:pt idx="1564">
                  <c:v>26.70818927874604</c:v>
                </c:pt>
                <c:pt idx="1565">
                  <c:v>26.707928045202646</c:v>
                </c:pt>
                <c:pt idx="1566">
                  <c:v>26.707666850444934</c:v>
                </c:pt>
                <c:pt idx="1567">
                  <c:v>26.707405714800174</c:v>
                </c:pt>
                <c:pt idx="1568">
                  <c:v>26.707144614562679</c:v>
                </c:pt>
                <c:pt idx="1569">
                  <c:v>26.706883614230783</c:v>
                </c:pt>
                <c:pt idx="1570">
                  <c:v>26.706622624104558</c:v>
                </c:pt>
                <c:pt idx="1571">
                  <c:v>26.706361708710425</c:v>
                </c:pt>
                <c:pt idx="1572">
                  <c:v>26.706100844398186</c:v>
                </c:pt>
                <c:pt idx="1573">
                  <c:v>26.705840029604794</c:v>
                </c:pt>
                <c:pt idx="1574">
                  <c:v>26.705579240719125</c:v>
                </c:pt>
                <c:pt idx="1575">
                  <c:v>26.705318520369531</c:v>
                </c:pt>
                <c:pt idx="1576">
                  <c:v>26.705057866985175</c:v>
                </c:pt>
                <c:pt idx="1577">
                  <c:v>26.704797257148623</c:v>
                </c:pt>
                <c:pt idx="1578">
                  <c:v>26.704536689473024</c:v>
                </c:pt>
                <c:pt idx="1579">
                  <c:v>26.704276118584779</c:v>
                </c:pt>
                <c:pt idx="1580">
                  <c:v>26.704015587245379</c:v>
                </c:pt>
                <c:pt idx="1581">
                  <c:v>26.703755116275683</c:v>
                </c:pt>
                <c:pt idx="1582">
                  <c:v>26.703494704365781</c:v>
                </c:pt>
                <c:pt idx="1583">
                  <c:v>26.703234328361734</c:v>
                </c:pt>
                <c:pt idx="1584">
                  <c:v>26.702973987129525</c:v>
                </c:pt>
                <c:pt idx="1585">
                  <c:v>26.70271367957848</c:v>
                </c:pt>
                <c:pt idx="1586">
                  <c:v>26.70245336062402</c:v>
                </c:pt>
                <c:pt idx="1587">
                  <c:v>26.702193095289957</c:v>
                </c:pt>
                <c:pt idx="1588">
                  <c:v>26.7019328827338</c:v>
                </c:pt>
                <c:pt idx="1589">
                  <c:v>26.701672700019582</c:v>
                </c:pt>
                <c:pt idx="1590">
                  <c:v>26.701412524360116</c:v>
                </c:pt>
                <c:pt idx="1591">
                  <c:v>26.701152398930716</c:v>
                </c:pt>
                <c:pt idx="1592">
                  <c:v>26.700892256970576</c:v>
                </c:pt>
                <c:pt idx="1593">
                  <c:v>26.700632163760631</c:v>
                </c:pt>
                <c:pt idx="1594">
                  <c:v>26.700372074630156</c:v>
                </c:pt>
                <c:pt idx="1595">
                  <c:v>26.700112032891823</c:v>
                </c:pt>
                <c:pt idx="1596">
                  <c:v>26.699852015659424</c:v>
                </c:pt>
                <c:pt idx="1597">
                  <c:v>26.699592022380891</c:v>
                </c:pt>
                <c:pt idx="1598">
                  <c:v>26.699332052224296</c:v>
                </c:pt>
                <c:pt idx="1599">
                  <c:v>26.699072126414389</c:v>
                </c:pt>
                <c:pt idx="1600">
                  <c:v>26.698812200244564</c:v>
                </c:pt>
                <c:pt idx="1601">
                  <c:v>26.698552294898391</c:v>
                </c:pt>
                <c:pt idx="1602">
                  <c:v>26.69829240955163</c:v>
                </c:pt>
                <c:pt idx="1603">
                  <c:v>26.698032565307329</c:v>
                </c:pt>
                <c:pt idx="1604">
                  <c:v>26.697772739270928</c:v>
                </c:pt>
                <c:pt idx="1605">
                  <c:v>26.697512908481528</c:v>
                </c:pt>
                <c:pt idx="1606">
                  <c:v>26.697253071796656</c:v>
                </c:pt>
                <c:pt idx="1607">
                  <c:v>26.696993272241837</c:v>
                </c:pt>
                <c:pt idx="1608">
                  <c:v>26.696733515312332</c:v>
                </c:pt>
                <c:pt idx="1609">
                  <c:v>26.69647381766228</c:v>
                </c:pt>
                <c:pt idx="1610">
                  <c:v>26.696214107747902</c:v>
                </c:pt>
                <c:pt idx="1611">
                  <c:v>26.695954467953282</c:v>
                </c:pt>
                <c:pt idx="1612">
                  <c:v>26.695694826531948</c:v>
                </c:pt>
                <c:pt idx="1613">
                  <c:v>26.695435199710786</c:v>
                </c:pt>
                <c:pt idx="1614">
                  <c:v>26.695175581806424</c:v>
                </c:pt>
                <c:pt idx="1615">
                  <c:v>26.694915945180107</c:v>
                </c:pt>
                <c:pt idx="1616">
                  <c:v>26.694656350486955</c:v>
                </c:pt>
                <c:pt idx="1617">
                  <c:v>26.694396726463964</c:v>
                </c:pt>
                <c:pt idx="1618">
                  <c:v>26.694137111981249</c:v>
                </c:pt>
                <c:pt idx="1619">
                  <c:v>26.693877480230189</c:v>
                </c:pt>
                <c:pt idx="1620">
                  <c:v>26.693617804643804</c:v>
                </c:pt>
                <c:pt idx="1621">
                  <c:v>26.693358102835191</c:v>
                </c:pt>
                <c:pt idx="1622">
                  <c:v>26.693098370692372</c:v>
                </c:pt>
                <c:pt idx="1623">
                  <c:v>26.692838582285621</c:v>
                </c:pt>
                <c:pt idx="1624">
                  <c:v>26.692578778101069</c:v>
                </c:pt>
                <c:pt idx="1625">
                  <c:v>26.692318910625229</c:v>
                </c:pt>
                <c:pt idx="1626">
                  <c:v>26.692059042789452</c:v>
                </c:pt>
                <c:pt idx="1627">
                  <c:v>26.691799105687338</c:v>
                </c:pt>
                <c:pt idx="1628">
                  <c:v>26.691539140570246</c:v>
                </c:pt>
                <c:pt idx="1629">
                  <c:v>26.691279100963442</c:v>
                </c:pt>
                <c:pt idx="1630">
                  <c:v>26.691018984732427</c:v>
                </c:pt>
                <c:pt idx="1631">
                  <c:v>26.690758833892065</c:v>
                </c:pt>
                <c:pt idx="1632">
                  <c:v>26.690498624590383</c:v>
                </c:pt>
                <c:pt idx="1633">
                  <c:v>26.690238355155586</c:v>
                </c:pt>
                <c:pt idx="1634">
                  <c:v>26.689978024396968</c:v>
                </c:pt>
                <c:pt idx="1635">
                  <c:v>26.689717631036192</c:v>
                </c:pt>
                <c:pt idx="1636">
                  <c:v>26.689457174068288</c:v>
                </c:pt>
                <c:pt idx="1637">
                  <c:v>26.689196652572534</c:v>
                </c:pt>
                <c:pt idx="1638">
                  <c:v>26.688936066082942</c:v>
                </c:pt>
                <c:pt idx="1639">
                  <c:v>26.688675414035131</c:v>
                </c:pt>
                <c:pt idx="1640">
                  <c:v>26.688414718096602</c:v>
                </c:pt>
                <c:pt idx="1641">
                  <c:v>26.688153934217837</c:v>
                </c:pt>
                <c:pt idx="1642">
                  <c:v>26.687893106369867</c:v>
                </c:pt>
                <c:pt idx="1643">
                  <c:v>26.687632190824903</c:v>
                </c:pt>
                <c:pt idx="1644">
                  <c:v>26.687371209889662</c:v>
                </c:pt>
                <c:pt idx="1645">
                  <c:v>26.687110164046295</c:v>
                </c:pt>
                <c:pt idx="1646">
                  <c:v>26.68684905390537</c:v>
                </c:pt>
                <c:pt idx="1647">
                  <c:v>26.68658790216114</c:v>
                </c:pt>
                <c:pt idx="1648">
                  <c:v>26.68632664368117</c:v>
                </c:pt>
                <c:pt idx="1649">
                  <c:v>26.68606534549156</c:v>
                </c:pt>
                <c:pt idx="1650">
                  <c:v>26.685803986499888</c:v>
                </c:pt>
                <c:pt idx="1651">
                  <c:v>26.685542568052071</c:v>
                </c:pt>
                <c:pt idx="1652">
                  <c:v>26.685281091313815</c:v>
                </c:pt>
                <c:pt idx="1653">
                  <c:v>26.68501957960083</c:v>
                </c:pt>
                <c:pt idx="1654">
                  <c:v>26.684757990426295</c:v>
                </c:pt>
                <c:pt idx="1655">
                  <c:v>26.68449632519857</c:v>
                </c:pt>
                <c:pt idx="1656">
                  <c:v>26.684234629484653</c:v>
                </c:pt>
                <c:pt idx="1657">
                  <c:v>26.68397286095168</c:v>
                </c:pt>
                <c:pt idx="1658">
                  <c:v>26.683711065231339</c:v>
                </c:pt>
                <c:pt idx="1659">
                  <c:v>26.68344919985967</c:v>
                </c:pt>
                <c:pt idx="1660">
                  <c:v>26.683187288551533</c:v>
                </c:pt>
                <c:pt idx="1661">
                  <c:v>26.682925355036257</c:v>
                </c:pt>
                <c:pt idx="1662">
                  <c:v>26.682663378856873</c:v>
                </c:pt>
                <c:pt idx="1663">
                  <c:v>26.682401361901121</c:v>
                </c:pt>
                <c:pt idx="1664">
                  <c:v>26.682139305795438</c:v>
                </c:pt>
                <c:pt idx="1665">
                  <c:v>26.681877212289038</c:v>
                </c:pt>
                <c:pt idx="1666">
                  <c:v>26.681615083172883</c:v>
                </c:pt>
                <c:pt idx="1667">
                  <c:v>26.68135292028704</c:v>
                </c:pt>
                <c:pt idx="1668">
                  <c:v>26.681090703479715</c:v>
                </c:pt>
                <c:pt idx="1669">
                  <c:v>26.680828456765695</c:v>
                </c:pt>
                <c:pt idx="1670">
                  <c:v>26.680566204218412</c:v>
                </c:pt>
                <c:pt idx="1671">
                  <c:v>26.680303925868202</c:v>
                </c:pt>
                <c:pt idx="1672">
                  <c:v>26.680041645815606</c:v>
                </c:pt>
                <c:pt idx="1673">
                  <c:v>26.679779322353482</c:v>
                </c:pt>
                <c:pt idx="1674">
                  <c:v>26.679516979713231</c:v>
                </c:pt>
                <c:pt idx="1675">
                  <c:v>26.679254642189786</c:v>
                </c:pt>
                <c:pt idx="1676">
                  <c:v>26.678992268266633</c:v>
                </c:pt>
                <c:pt idx="1677">
                  <c:v>26.678729904300575</c:v>
                </c:pt>
                <c:pt idx="1678">
                  <c:v>26.678467508852219</c:v>
                </c:pt>
                <c:pt idx="1679">
                  <c:v>26.678205106369145</c:v>
                </c:pt>
                <c:pt idx="1680">
                  <c:v>26.677942677299743</c:v>
                </c:pt>
                <c:pt idx="1681">
                  <c:v>26.677680246197969</c:v>
                </c:pt>
                <c:pt idx="1682">
                  <c:v>26.677417837625569</c:v>
                </c:pt>
                <c:pt idx="1683">
                  <c:v>26.67715543205458</c:v>
                </c:pt>
                <c:pt idx="1684">
                  <c:v>26.676893053974506</c:v>
                </c:pt>
                <c:pt idx="1685">
                  <c:v>26.676630662030174</c:v>
                </c:pt>
                <c:pt idx="1686">
                  <c:v>26.676368280752293</c:v>
                </c:pt>
                <c:pt idx="1687">
                  <c:v>26.676105890693119</c:v>
                </c:pt>
                <c:pt idx="1688">
                  <c:v>26.67584351652804</c:v>
                </c:pt>
                <c:pt idx="1689">
                  <c:v>26.675581160921112</c:v>
                </c:pt>
                <c:pt idx="1690">
                  <c:v>26.675318870578636</c:v>
                </c:pt>
                <c:pt idx="1691">
                  <c:v>26.675056604243839</c:v>
                </c:pt>
                <c:pt idx="1692">
                  <c:v>26.674794342653858</c:v>
                </c:pt>
                <c:pt idx="1693">
                  <c:v>26.67453211076446</c:v>
                </c:pt>
                <c:pt idx="1694">
                  <c:v>26.674269889273106</c:v>
                </c:pt>
                <c:pt idx="1695">
                  <c:v>26.674007725136811</c:v>
                </c:pt>
                <c:pt idx="1696">
                  <c:v>26.673745621151092</c:v>
                </c:pt>
                <c:pt idx="1697">
                  <c:v>26.673483536228652</c:v>
                </c:pt>
                <c:pt idx="1698">
                  <c:v>26.673221473403164</c:v>
                </c:pt>
                <c:pt idx="1699">
                  <c:v>26.672959479654146</c:v>
                </c:pt>
                <c:pt idx="1700">
                  <c:v>26.67269753595599</c:v>
                </c:pt>
                <c:pt idx="1701">
                  <c:v>26.672435645280732</c:v>
                </c:pt>
                <c:pt idx="1702">
                  <c:v>26.672173788883658</c:v>
                </c:pt>
                <c:pt idx="1703">
                  <c:v>26.671911991887498</c:v>
                </c:pt>
                <c:pt idx="1704">
                  <c:v>26.671650279568841</c:v>
                </c:pt>
                <c:pt idx="1705">
                  <c:v>26.67138861113018</c:v>
                </c:pt>
                <c:pt idx="1706">
                  <c:v>26.671127034017896</c:v>
                </c:pt>
                <c:pt idx="1707">
                  <c:v>26.67086550755565</c:v>
                </c:pt>
                <c:pt idx="1708">
                  <c:v>26.670604101246322</c:v>
                </c:pt>
                <c:pt idx="1709">
                  <c:v>26.67034275265134</c:v>
                </c:pt>
                <c:pt idx="1710">
                  <c:v>26.670081465227621</c:v>
                </c:pt>
                <c:pt idx="1711">
                  <c:v>26.669820286650932</c:v>
                </c:pt>
                <c:pt idx="1712">
                  <c:v>26.669559176457103</c:v>
                </c:pt>
                <c:pt idx="1713">
                  <c:v>26.669298204343008</c:v>
                </c:pt>
                <c:pt idx="1714">
                  <c:v>26.669037330011186</c:v>
                </c:pt>
                <c:pt idx="1715">
                  <c:v>26.668776535252849</c:v>
                </c:pt>
                <c:pt idx="1716">
                  <c:v>26.668515845804716</c:v>
                </c:pt>
                <c:pt idx="1717">
                  <c:v>26.668255265493066</c:v>
                </c:pt>
                <c:pt idx="1718">
                  <c:v>26.667994776138553</c:v>
                </c:pt>
                <c:pt idx="1719">
                  <c:v>26.667734425725126</c:v>
                </c:pt>
                <c:pt idx="1720">
                  <c:v>26.667474196141608</c:v>
                </c:pt>
                <c:pt idx="1721">
                  <c:v>26.667214069312116</c:v>
                </c:pt>
                <c:pt idx="1722">
                  <c:v>26.666954115282145</c:v>
                </c:pt>
                <c:pt idx="1723">
                  <c:v>26.666694294129037</c:v>
                </c:pt>
                <c:pt idx="1724">
                  <c:v>26.666434588030796</c:v>
                </c:pt>
                <c:pt idx="1725">
                  <c:v>26.666175023020632</c:v>
                </c:pt>
                <c:pt idx="1726">
                  <c:v>26.665915603407733</c:v>
                </c:pt>
                <c:pt idx="1727">
                  <c:v>26.665656333542575</c:v>
                </c:pt>
                <c:pt idx="1728">
                  <c:v>26.665397239582465</c:v>
                </c:pt>
                <c:pt idx="1729">
                  <c:v>26.665138281983573</c:v>
                </c:pt>
                <c:pt idx="1730">
                  <c:v>26.66487946506609</c:v>
                </c:pt>
                <c:pt idx="1731">
                  <c:v>26.664620837376361</c:v>
                </c:pt>
                <c:pt idx="1732">
                  <c:v>26.664362381295522</c:v>
                </c:pt>
                <c:pt idx="1733">
                  <c:v>26.664104079515297</c:v>
                </c:pt>
                <c:pt idx="1734">
                  <c:v>26.663845980594267</c:v>
                </c:pt>
                <c:pt idx="1735">
                  <c:v>26.663588067078138</c:v>
                </c:pt>
                <c:pt idx="1736">
                  <c:v>26.663330365509982</c:v>
                </c:pt>
                <c:pt idx="1737">
                  <c:v>26.663072836597308</c:v>
                </c:pt>
                <c:pt idx="1738">
                  <c:v>26.662815484851297</c:v>
                </c:pt>
                <c:pt idx="1739">
                  <c:v>26.662558336906908</c:v>
                </c:pt>
                <c:pt idx="1740">
                  <c:v>26.662301419387585</c:v>
                </c:pt>
                <c:pt idx="1741">
                  <c:v>26.662044692787582</c:v>
                </c:pt>
                <c:pt idx="1742">
                  <c:v>26.661788205648921</c:v>
                </c:pt>
                <c:pt idx="1743">
                  <c:v>26.661531940659913</c:v>
                </c:pt>
                <c:pt idx="1744">
                  <c:v>26.661275902260897</c:v>
                </c:pt>
                <c:pt idx="1745">
                  <c:v>26.6610200948761</c:v>
                </c:pt>
                <c:pt idx="1746">
                  <c:v>26.660764501145771</c:v>
                </c:pt>
                <c:pt idx="1747">
                  <c:v>26.660509147490757</c:v>
                </c:pt>
                <c:pt idx="1748">
                  <c:v>26.660254060314504</c:v>
                </c:pt>
                <c:pt idx="1749">
                  <c:v>26.659999244147915</c:v>
                </c:pt>
                <c:pt idx="1750">
                  <c:v>26.659744681383035</c:v>
                </c:pt>
                <c:pt idx="1751">
                  <c:v>26.659490332464774</c:v>
                </c:pt>
                <c:pt idx="1752">
                  <c:v>26.659236267752455</c:v>
                </c:pt>
                <c:pt idx="1753">
                  <c:v>26.65898249176988</c:v>
                </c:pt>
                <c:pt idx="1754">
                  <c:v>26.658728964963363</c:v>
                </c:pt>
                <c:pt idx="1755">
                  <c:v>26.658475735639286</c:v>
                </c:pt>
                <c:pt idx="1756">
                  <c:v>26.658222764314491</c:v>
                </c:pt>
                <c:pt idx="1757">
                  <c:v>26.6579700772512</c:v>
                </c:pt>
                <c:pt idx="1758">
                  <c:v>26.657717657005836</c:v>
                </c:pt>
                <c:pt idx="1759">
                  <c:v>26.657465529937191</c:v>
                </c:pt>
                <c:pt idx="1760">
                  <c:v>26.657213744443109</c:v>
                </c:pt>
                <c:pt idx="1761">
                  <c:v>26.656962217001254</c:v>
                </c:pt>
                <c:pt idx="1762">
                  <c:v>26.656710996050123</c:v>
                </c:pt>
                <c:pt idx="1763">
                  <c:v>26.656460108112601</c:v>
                </c:pt>
                <c:pt idx="1764">
                  <c:v>26.656209557625676</c:v>
                </c:pt>
                <c:pt idx="1765">
                  <c:v>26.655959305274315</c:v>
                </c:pt>
                <c:pt idx="1766">
                  <c:v>26.655709377633272</c:v>
                </c:pt>
                <c:pt idx="1767">
                  <c:v>26.655459779387989</c:v>
                </c:pt>
                <c:pt idx="1768">
                  <c:v>26.655210515181693</c:v>
                </c:pt>
                <c:pt idx="1769">
                  <c:v>26.654961567930972</c:v>
                </c:pt>
                <c:pt idx="1770">
                  <c:v>26.654712986414356</c:v>
                </c:pt>
                <c:pt idx="1771">
                  <c:v>26.654464731393585</c:v>
                </c:pt>
                <c:pt idx="1772">
                  <c:v>26.654216829740548</c:v>
                </c:pt>
                <c:pt idx="1773">
                  <c:v>26.653969308332954</c:v>
                </c:pt>
                <c:pt idx="1774">
                  <c:v>26.653722149991697</c:v>
                </c:pt>
                <c:pt idx="1775">
                  <c:v>26.653475359574688</c:v>
                </c:pt>
                <c:pt idx="1776">
                  <c:v>26.653228941934604</c:v>
                </c:pt>
                <c:pt idx="1777">
                  <c:v>26.652982923848462</c:v>
                </c:pt>
                <c:pt idx="1778">
                  <c:v>26.652737266244095</c:v>
                </c:pt>
                <c:pt idx="1779">
                  <c:v>26.65249197382586</c:v>
                </c:pt>
                <c:pt idx="1780">
                  <c:v>26.652247095419408</c:v>
                </c:pt>
                <c:pt idx="1781">
                  <c:v>26.652002613734869</c:v>
                </c:pt>
                <c:pt idx="1782">
                  <c:v>26.651758511461637</c:v>
                </c:pt>
                <c:pt idx="1783">
                  <c:v>26.651514837360146</c:v>
                </c:pt>
                <c:pt idx="1784">
                  <c:v>26.651271574082045</c:v>
                </c:pt>
                <c:pt idx="1785">
                  <c:v>26.651028726279524</c:v>
                </c:pt>
                <c:pt idx="1786">
                  <c:v>26.650786298574566</c:v>
                </c:pt>
                <c:pt idx="1787">
                  <c:v>26.650544273530439</c:v>
                </c:pt>
                <c:pt idx="1788">
                  <c:v>26.650302699759738</c:v>
                </c:pt>
                <c:pt idx="1789">
                  <c:v>26.650061559755279</c:v>
                </c:pt>
                <c:pt idx="1790">
                  <c:v>26.649820858009299</c:v>
                </c:pt>
                <c:pt idx="1791">
                  <c:v>26.649580620930745</c:v>
                </c:pt>
                <c:pt idx="1792">
                  <c:v>26.649340809075369</c:v>
                </c:pt>
                <c:pt idx="1793">
                  <c:v>26.649101448798014</c:v>
                </c:pt>
                <c:pt idx="1794">
                  <c:v>26.64886254450089</c:v>
                </c:pt>
                <c:pt idx="1795">
                  <c:v>26.648624122521191</c:v>
                </c:pt>
                <c:pt idx="1796">
                  <c:v>26.648386143360533</c:v>
                </c:pt>
                <c:pt idx="1797">
                  <c:v>26.648148633329335</c:v>
                </c:pt>
                <c:pt idx="1798">
                  <c:v>26.647911574747408</c:v>
                </c:pt>
                <c:pt idx="1799">
                  <c:v>26.647675037929261</c:v>
                </c:pt>
                <c:pt idx="1800">
                  <c:v>26.647438961266211</c:v>
                </c:pt>
                <c:pt idx="1801">
                  <c:v>26.647203370882021</c:v>
                </c:pt>
                <c:pt idx="1802">
                  <c:v>26.646968271176238</c:v>
                </c:pt>
                <c:pt idx="1803">
                  <c:v>26.646733666260218</c:v>
                </c:pt>
                <c:pt idx="1804">
                  <c:v>26.646499582241347</c:v>
                </c:pt>
                <c:pt idx="1805">
                  <c:v>26.646265979384854</c:v>
                </c:pt>
                <c:pt idx="1806">
                  <c:v>26.646032861741563</c:v>
                </c:pt>
                <c:pt idx="1807">
                  <c:v>26.645800277390556</c:v>
                </c:pt>
                <c:pt idx="1808">
                  <c:v>26.645568208580347</c:v>
                </c:pt>
                <c:pt idx="1809">
                  <c:v>26.645336659329804</c:v>
                </c:pt>
                <c:pt idx="1810">
                  <c:v>26.645105633744453</c:v>
                </c:pt>
                <c:pt idx="1811">
                  <c:v>26.64487515787841</c:v>
                </c:pt>
                <c:pt idx="1812">
                  <c:v>26.644645191971868</c:v>
                </c:pt>
                <c:pt idx="1813">
                  <c:v>26.644415784031398</c:v>
                </c:pt>
                <c:pt idx="1814">
                  <c:v>26.644186894222589</c:v>
                </c:pt>
                <c:pt idx="1815">
                  <c:v>26.643958570708154</c:v>
                </c:pt>
                <c:pt idx="1816">
                  <c:v>26.643730751616342</c:v>
                </c:pt>
                <c:pt idx="1817">
                  <c:v>26.64350348499222</c:v>
                </c:pt>
                <c:pt idx="1818">
                  <c:v>26.643276796914595</c:v>
                </c:pt>
                <c:pt idx="1819">
                  <c:v>26.643050669390572</c:v>
                </c:pt>
                <c:pt idx="1820">
                  <c:v>26.642825106420862</c:v>
                </c:pt>
                <c:pt idx="1821">
                  <c:v>26.642600111977341</c:v>
                </c:pt>
                <c:pt idx="1822">
                  <c:v>26.642375667981018</c:v>
                </c:pt>
                <c:pt idx="1823">
                  <c:v>26.642151822375926</c:v>
                </c:pt>
                <c:pt idx="1824">
                  <c:v>26.641928578952523</c:v>
                </c:pt>
                <c:pt idx="1825">
                  <c:v>26.641705897670214</c:v>
                </c:pt>
                <c:pt idx="1826">
                  <c:v>26.641483804269029</c:v>
                </c:pt>
                <c:pt idx="1827">
                  <c:v>26.641262302515582</c:v>
                </c:pt>
                <c:pt idx="1828">
                  <c:v>26.641041396144661</c:v>
                </c:pt>
                <c:pt idx="1829">
                  <c:v>26.64082108885502</c:v>
                </c:pt>
                <c:pt idx="1830">
                  <c:v>26.640601384301863</c:v>
                </c:pt>
                <c:pt idx="1831">
                  <c:v>26.640382264079456</c:v>
                </c:pt>
                <c:pt idx="1832">
                  <c:v>26.640163775777861</c:v>
                </c:pt>
                <c:pt idx="1833">
                  <c:v>26.639945878861251</c:v>
                </c:pt>
                <c:pt idx="1834">
                  <c:v>26.639728620783139</c:v>
                </c:pt>
                <c:pt idx="1835">
                  <c:v>26.63951198286874</c:v>
                </c:pt>
                <c:pt idx="1836">
                  <c:v>26.639295968373929</c:v>
                </c:pt>
                <c:pt idx="1837">
                  <c:v>26.639080602401446</c:v>
                </c:pt>
                <c:pt idx="1838">
                  <c:v>26.638865844061076</c:v>
                </c:pt>
                <c:pt idx="1839">
                  <c:v>26.638651718406514</c:v>
                </c:pt>
                <c:pt idx="1840">
                  <c:v>26.638438228223812</c:v>
                </c:pt>
                <c:pt idx="1841">
                  <c:v>26.638225376272366</c:v>
                </c:pt>
                <c:pt idx="1842">
                  <c:v>26.63801316519714</c:v>
                </c:pt>
                <c:pt idx="1843">
                  <c:v>26.637801619458571</c:v>
                </c:pt>
                <c:pt idx="1844">
                  <c:v>26.637590675566674</c:v>
                </c:pt>
                <c:pt idx="1845">
                  <c:v>26.637380401671624</c:v>
                </c:pt>
                <c:pt idx="1846">
                  <c:v>26.637170799967141</c:v>
                </c:pt>
                <c:pt idx="1847">
                  <c:v>26.636961806460953</c:v>
                </c:pt>
                <c:pt idx="1848">
                  <c:v>26.636753488857085</c:v>
                </c:pt>
                <c:pt idx="1849">
                  <c:v>26.636545848894709</c:v>
                </c:pt>
                <c:pt idx="1850">
                  <c:v>26.636338866074418</c:v>
                </c:pt>
                <c:pt idx="1851">
                  <c:v>26.636132541746889</c:v>
                </c:pt>
                <c:pt idx="1852">
                  <c:v>26.635926855099907</c:v>
                </c:pt>
                <c:pt idx="1853">
                  <c:v>26.635721807261127</c:v>
                </c:pt>
                <c:pt idx="1854">
                  <c:v>26.635517421090398</c:v>
                </c:pt>
                <c:pt idx="1855">
                  <c:v>26.635313697380035</c:v>
                </c:pt>
                <c:pt idx="1856">
                  <c:v>26.635110680736208</c:v>
                </c:pt>
                <c:pt idx="1857">
                  <c:v>26.634908327731594</c:v>
                </c:pt>
                <c:pt idx="1858">
                  <c:v>26.634706594806552</c:v>
                </c:pt>
                <c:pt idx="1859">
                  <c:v>26.634505570110534</c:v>
                </c:pt>
                <c:pt idx="1860">
                  <c:v>26.63430518790377</c:v>
                </c:pt>
                <c:pt idx="1861">
                  <c:v>26.634105470160367</c:v>
                </c:pt>
                <c:pt idx="1862">
                  <c:v>26.633906438759492</c:v>
                </c:pt>
                <c:pt idx="1863">
                  <c:v>26.633708027678264</c:v>
                </c:pt>
                <c:pt idx="1864">
                  <c:v>26.63351030264921</c:v>
                </c:pt>
                <c:pt idx="1865">
                  <c:v>26.633313219371981</c:v>
                </c:pt>
                <c:pt idx="1866">
                  <c:v>26.63311679950645</c:v>
                </c:pt>
                <c:pt idx="1867">
                  <c:v>26.632921064666284</c:v>
                </c:pt>
                <c:pt idx="1868">
                  <c:v>26.632725970409343</c:v>
                </c:pt>
                <c:pt idx="1869">
                  <c:v>26.63253156028312</c:v>
                </c:pt>
                <c:pt idx="1870">
                  <c:v>26.632337811793512</c:v>
                </c:pt>
                <c:pt idx="1871">
                  <c:v>26.63214470242908</c:v>
                </c:pt>
                <c:pt idx="1872">
                  <c:v>26.631952275676184</c:v>
                </c:pt>
                <c:pt idx="1873">
                  <c:v>26.631760530925096</c:v>
                </c:pt>
                <c:pt idx="1874">
                  <c:v>26.631569423739204</c:v>
                </c:pt>
                <c:pt idx="1875">
                  <c:v>26.6313789753912</c:v>
                </c:pt>
                <c:pt idx="1876">
                  <c:v>26.631189207320851</c:v>
                </c:pt>
                <c:pt idx="1877">
                  <c:v>26.631000096862948</c:v>
                </c:pt>
                <c:pt idx="1878">
                  <c:v>26.630811621395946</c:v>
                </c:pt>
                <c:pt idx="1879">
                  <c:v>26.630623824088133</c:v>
                </c:pt>
                <c:pt idx="1880">
                  <c:v>26.630436660350291</c:v>
                </c:pt>
                <c:pt idx="1881">
                  <c:v>26.630250173330651</c:v>
                </c:pt>
                <c:pt idx="1882">
                  <c:v>26.630064318363512</c:v>
                </c:pt>
                <c:pt idx="1883">
                  <c:v>26.629879116783169</c:v>
                </c:pt>
                <c:pt idx="1884">
                  <c:v>26.629694567715138</c:v>
                </c:pt>
                <c:pt idx="1885">
                  <c:v>26.629510670539464</c:v>
                </c:pt>
                <c:pt idx="1886">
                  <c:v>26.629327424432994</c:v>
                </c:pt>
                <c:pt idx="1887">
                  <c:v>26.629144828631986</c:v>
                </c:pt>
                <c:pt idx="1888">
                  <c:v>26.628962860370923</c:v>
                </c:pt>
                <c:pt idx="1889">
                  <c:v>26.628781562891966</c:v>
                </c:pt>
                <c:pt idx="1890">
                  <c:v>26.628600913444199</c:v>
                </c:pt>
                <c:pt idx="1891">
                  <c:v>26.628420911221898</c:v>
                </c:pt>
                <c:pt idx="1892">
                  <c:v>26.628241533613355</c:v>
                </c:pt>
                <c:pt idx="1893">
                  <c:v>26.628062823747406</c:v>
                </c:pt>
                <c:pt idx="1894">
                  <c:v>26.627884780934679</c:v>
                </c:pt>
                <c:pt idx="1895">
                  <c:v>26.627707382406491</c:v>
                </c:pt>
                <c:pt idx="1896">
                  <c:v>26.627530627377872</c:v>
                </c:pt>
                <c:pt idx="1897">
                  <c:v>26.62735449311419</c:v>
                </c:pt>
                <c:pt idx="1898">
                  <c:v>26.627179022669555</c:v>
                </c:pt>
                <c:pt idx="1899">
                  <c:v>26.627004149334994</c:v>
                </c:pt>
                <c:pt idx="1900">
                  <c:v>26.626829938107949</c:v>
                </c:pt>
                <c:pt idx="1901">
                  <c:v>26.626656366138533</c:v>
                </c:pt>
                <c:pt idx="1902">
                  <c:v>26.626483454457031</c:v>
                </c:pt>
                <c:pt idx="1903">
                  <c:v>26.626311158100545</c:v>
                </c:pt>
                <c:pt idx="1904">
                  <c:v>26.62613947590803</c:v>
                </c:pt>
                <c:pt idx="1905">
                  <c:v>26.625968450644205</c:v>
                </c:pt>
                <c:pt idx="1906">
                  <c:v>26.625798059143154</c:v>
                </c:pt>
                <c:pt idx="1907">
                  <c:v>26.625628300176256</c:v>
                </c:pt>
                <c:pt idx="1908">
                  <c:v>26.625459150353837</c:v>
                </c:pt>
                <c:pt idx="1909">
                  <c:v>26.625290652305232</c:v>
                </c:pt>
                <c:pt idx="1910">
                  <c:v>26.625122804597929</c:v>
                </c:pt>
                <c:pt idx="1911">
                  <c:v>26.624955561993591</c:v>
                </c:pt>
                <c:pt idx="1912">
                  <c:v>26.624788945078897</c:v>
                </c:pt>
                <c:pt idx="1913">
                  <c:v>26.624622930543985</c:v>
                </c:pt>
                <c:pt idx="1914">
                  <c:v>26.624457561049795</c:v>
                </c:pt>
                <c:pt idx="1915">
                  <c:v>26.624292813503502</c:v>
                </c:pt>
                <c:pt idx="1916">
                  <c:v>26.624128708619644</c:v>
                </c:pt>
                <c:pt idx="1917">
                  <c:v>26.623965201424095</c:v>
                </c:pt>
                <c:pt idx="1918">
                  <c:v>26.623802312818089</c:v>
                </c:pt>
                <c:pt idx="1919">
                  <c:v>26.623640019854587</c:v>
                </c:pt>
                <c:pt idx="1920">
                  <c:v>26.623478387586175</c:v>
                </c:pt>
                <c:pt idx="1921">
                  <c:v>26.623317349368193</c:v>
                </c:pt>
                <c:pt idx="1922">
                  <c:v>26.623156904444063</c:v>
                </c:pt>
                <c:pt idx="1923">
                  <c:v>26.622997074175331</c:v>
                </c:pt>
                <c:pt idx="1924">
                  <c:v>26.622837879923804</c:v>
                </c:pt>
                <c:pt idx="1925">
                  <c:v>26.622679277291795</c:v>
                </c:pt>
                <c:pt idx="1926">
                  <c:v>26.622521331646741</c:v>
                </c:pt>
                <c:pt idx="1927">
                  <c:v>26.622363976650398</c:v>
                </c:pt>
                <c:pt idx="1928">
                  <c:v>26.622207211779802</c:v>
                </c:pt>
                <c:pt idx="1929">
                  <c:v>26.622051102483059</c:v>
                </c:pt>
                <c:pt idx="1930">
                  <c:v>26.621895560428673</c:v>
                </c:pt>
                <c:pt idx="1931">
                  <c:v>26.621740672975466</c:v>
                </c:pt>
                <c:pt idx="1932">
                  <c:v>26.621542346877487</c:v>
                </c:pt>
                <c:pt idx="1933">
                  <c:v>26.62134455771298</c:v>
                </c:pt>
                <c:pt idx="1934">
                  <c:v>26.621147245523119</c:v>
                </c:pt>
                <c:pt idx="1935">
                  <c:v>26.620950415934466</c:v>
                </c:pt>
                <c:pt idx="1936">
                  <c:v>26.620754051591934</c:v>
                </c:pt>
                <c:pt idx="1937">
                  <c:v>26.620558134123794</c:v>
                </c:pt>
                <c:pt idx="1938">
                  <c:v>26.620362667178753</c:v>
                </c:pt>
                <c:pt idx="1939">
                  <c:v>26.620167586097079</c:v>
                </c:pt>
                <c:pt idx="1940">
                  <c:v>26.619972894257359</c:v>
                </c:pt>
                <c:pt idx="1941">
                  <c:v>26.619778595875115</c:v>
                </c:pt>
                <c:pt idx="1942">
                  <c:v>26.619584626975271</c:v>
                </c:pt>
                <c:pt idx="1943">
                  <c:v>26.61939101698658</c:v>
                </c:pt>
                <c:pt idx="1944">
                  <c:v>26.61919770398671</c:v>
                </c:pt>
                <c:pt idx="1945">
                  <c:v>26.619004720624158</c:v>
                </c:pt>
                <c:pt idx="1946">
                  <c:v>26.618812031014496</c:v>
                </c:pt>
                <c:pt idx="1947">
                  <c:v>26.618619623976311</c:v>
                </c:pt>
                <c:pt idx="1948">
                  <c:v>26.618427465994788</c:v>
                </c:pt>
                <c:pt idx="1949">
                  <c:v>26.618235596665698</c:v>
                </c:pt>
                <c:pt idx="1950">
                  <c:v>26.61804393796525</c:v>
                </c:pt>
                <c:pt idx="1951">
                  <c:v>26.617852582270128</c:v>
                </c:pt>
                <c:pt idx="1952">
                  <c:v>26.617661455512305</c:v>
                </c:pt>
                <c:pt idx="1953">
                  <c:v>26.61747058180968</c:v>
                </c:pt>
                <c:pt idx="1954">
                  <c:v>26.61727996296711</c:v>
                </c:pt>
                <c:pt idx="1955">
                  <c:v>26.617089602659807</c:v>
                </c:pt>
                <c:pt idx="1956">
                  <c:v>26.616899531286016</c:v>
                </c:pt>
                <c:pt idx="1957">
                  <c:v>26.616709731411259</c:v>
                </c:pt>
                <c:pt idx="1958">
                  <c:v>26.616520211542028</c:v>
                </c:pt>
                <c:pt idx="1959">
                  <c:v>26.61633095630626</c:v>
                </c:pt>
                <c:pt idx="1960">
                  <c:v>26.616142027437473</c:v>
                </c:pt>
                <c:pt idx="1961">
                  <c:v>26.615953412472265</c:v>
                </c:pt>
                <c:pt idx="1962">
                  <c:v>26.615765099666636</c:v>
                </c:pt>
                <c:pt idx="1963">
                  <c:v>26.615577129659655</c:v>
                </c:pt>
                <c:pt idx="1964">
                  <c:v>26.615389518829133</c:v>
                </c:pt>
                <c:pt idx="1965">
                  <c:v>26.615202310445188</c:v>
                </c:pt>
                <c:pt idx="1966">
                  <c:v>26.615015470095653</c:v>
                </c:pt>
                <c:pt idx="1967">
                  <c:v>26.614829067819958</c:v>
                </c:pt>
                <c:pt idx="1968">
                  <c:v>26.61464309508515</c:v>
                </c:pt>
                <c:pt idx="1969">
                  <c:v>26.614457542573433</c:v>
                </c:pt>
                <c:pt idx="1970">
                  <c:v>26.614272426976132</c:v>
                </c:pt>
                <c:pt idx="1971">
                  <c:v>26.614087845559332</c:v>
                </c:pt>
                <c:pt idx="1972">
                  <c:v>26.61390373410525</c:v>
                </c:pt>
                <c:pt idx="1973">
                  <c:v>26.613720107836958</c:v>
                </c:pt>
                <c:pt idx="1974">
                  <c:v>26.613537036079709</c:v>
                </c:pt>
                <c:pt idx="1975">
                  <c:v>26.613354478007071</c:v>
                </c:pt>
                <c:pt idx="1976">
                  <c:v>26.613172501497903</c:v>
                </c:pt>
                <c:pt idx="1977">
                  <c:v>26.612991090882364</c:v>
                </c:pt>
                <c:pt idx="1978">
                  <c:v>26.61281025729502</c:v>
                </c:pt>
                <c:pt idx="1979">
                  <c:v>26.612630011776492</c:v>
                </c:pt>
                <c:pt idx="1980">
                  <c:v>26.612450394188201</c:v>
                </c:pt>
                <c:pt idx="1981">
                  <c:v>26.612271360023332</c:v>
                </c:pt>
                <c:pt idx="1982">
                  <c:v>26.612092979563304</c:v>
                </c:pt>
                <c:pt idx="1983">
                  <c:v>26.611915180944028</c:v>
                </c:pt>
                <c:pt idx="1984">
                  <c:v>26.611738095837641</c:v>
                </c:pt>
                <c:pt idx="1985">
                  <c:v>26.611561646575261</c:v>
                </c:pt>
                <c:pt idx="1986">
                  <c:v>26.611385729830719</c:v>
                </c:pt>
                <c:pt idx="1987">
                  <c:v>26.61121044058644</c:v>
                </c:pt>
                <c:pt idx="1988">
                  <c:v>26.611035877066584</c:v>
                </c:pt>
                <c:pt idx="1989">
                  <c:v>26.610862047653047</c:v>
                </c:pt>
                <c:pt idx="1990">
                  <c:v>26.610689047461936</c:v>
                </c:pt>
                <c:pt idx="1991">
                  <c:v>26.610516938026763</c:v>
                </c:pt>
                <c:pt idx="1992">
                  <c:v>26.610345806777769</c:v>
                </c:pt>
                <c:pt idx="1993">
                  <c:v>26.610175675119013</c:v>
                </c:pt>
                <c:pt idx="1994">
                  <c:v>26.610006558423063</c:v>
                </c:pt>
                <c:pt idx="1995">
                  <c:v>26.60983852860079</c:v>
                </c:pt>
                <c:pt idx="1996">
                  <c:v>26.609671622036707</c:v>
                </c:pt>
                <c:pt idx="1997">
                  <c:v>26.609505902214064</c:v>
                </c:pt>
                <c:pt idx="1998">
                  <c:v>26.609341333631356</c:v>
                </c:pt>
                <c:pt idx="1999">
                  <c:v>26.60917800361274</c:v>
                </c:pt>
                <c:pt idx="2000">
                  <c:v>26.609015868525503</c:v>
                </c:pt>
                <c:pt idx="2001">
                  <c:v>26.608854977475758</c:v>
                </c:pt>
                <c:pt idx="2002">
                  <c:v>26.608695344917646</c:v>
                </c:pt>
                <c:pt idx="2003">
                  <c:v>26.608537015824005</c:v>
                </c:pt>
                <c:pt idx="2004">
                  <c:v>26.608379967487735</c:v>
                </c:pt>
                <c:pt idx="2005">
                  <c:v>26.608224174354291</c:v>
                </c:pt>
                <c:pt idx="2006">
                  <c:v>26.608069675566821</c:v>
                </c:pt>
                <c:pt idx="2007">
                  <c:v>26.607916509689844</c:v>
                </c:pt>
                <c:pt idx="2008">
                  <c:v>26.607764612413284</c:v>
                </c:pt>
                <c:pt idx="2009">
                  <c:v>26.607614019540723</c:v>
                </c:pt>
                <c:pt idx="2010">
                  <c:v>26.607464766834632</c:v>
                </c:pt>
                <c:pt idx="2011">
                  <c:v>26.607316820340202</c:v>
                </c:pt>
                <c:pt idx="2012">
                  <c:v>26.607170144310821</c:v>
                </c:pt>
                <c:pt idx="2013">
                  <c:v>26.607024807607946</c:v>
                </c:pt>
                <c:pt idx="2014">
                  <c:v>26.606880773464457</c:v>
                </c:pt>
                <c:pt idx="2015">
                  <c:v>26.606738039497166</c:v>
                </c:pt>
                <c:pt idx="2016">
                  <c:v>26.606596602828986</c:v>
                </c:pt>
                <c:pt idx="2017">
                  <c:v>26.606456423597137</c:v>
                </c:pt>
                <c:pt idx="2018">
                  <c:v>26.606317570885889</c:v>
                </c:pt>
                <c:pt idx="2019">
                  <c:v>26.60617996728347</c:v>
                </c:pt>
                <c:pt idx="2020">
                  <c:v>26.60604364498716</c:v>
                </c:pt>
                <c:pt idx="2021">
                  <c:v>26.605908637088351</c:v>
                </c:pt>
                <c:pt idx="2022">
                  <c:v>26.605774901626322</c:v>
                </c:pt>
                <c:pt idx="2023">
                  <c:v>26.605642395219483</c:v>
                </c:pt>
                <c:pt idx="2024">
                  <c:v>26.605511188919028</c:v>
                </c:pt>
                <c:pt idx="2025">
                  <c:v>26.605381239309139</c:v>
                </c:pt>
                <c:pt idx="2026">
                  <c:v>26.605252501591679</c:v>
                </c:pt>
                <c:pt idx="2027">
                  <c:v>26.605124969141901</c:v>
                </c:pt>
                <c:pt idx="2028">
                  <c:v>26.604998754975949</c:v>
                </c:pt>
                <c:pt idx="2029">
                  <c:v>26.604873734466871</c:v>
                </c:pt>
                <c:pt idx="2030">
                  <c:v>26.604749941251381</c:v>
                </c:pt>
                <c:pt idx="2031">
                  <c:v>26.604627410260903</c:v>
                </c:pt>
                <c:pt idx="2032">
                  <c:v>26.604506053849967</c:v>
                </c:pt>
                <c:pt idx="2033">
                  <c:v>26.604385948185897</c:v>
                </c:pt>
                <c:pt idx="2034">
                  <c:v>26.604267046190778</c:v>
                </c:pt>
                <c:pt idx="2035">
                  <c:v>26.604149299319687</c:v>
                </c:pt>
                <c:pt idx="2036">
                  <c:v>26.604032785942689</c:v>
                </c:pt>
                <c:pt idx="2037">
                  <c:v>26.603917457950129</c:v>
                </c:pt>
                <c:pt idx="2038">
                  <c:v>26.603803222138744</c:v>
                </c:pt>
                <c:pt idx="2039">
                  <c:v>26.603690246148044</c:v>
                </c:pt>
                <c:pt idx="2040">
                  <c:v>26.603578437728615</c:v>
                </c:pt>
                <c:pt idx="2041">
                  <c:v>26.603467791146308</c:v>
                </c:pt>
                <c:pt idx="2042">
                  <c:v>26.603358255539689</c:v>
                </c:pt>
                <c:pt idx="2043">
                  <c:v>26.603249869843683</c:v>
                </c:pt>
                <c:pt idx="2044">
                  <c:v>26.603142582577092</c:v>
                </c:pt>
                <c:pt idx="2045">
                  <c:v>26.603036480376687</c:v>
                </c:pt>
                <c:pt idx="2046">
                  <c:v>26.602931559525278</c:v>
                </c:pt>
                <c:pt idx="2047">
                  <c:v>26.602827721399564</c:v>
                </c:pt>
                <c:pt idx="2048">
                  <c:v>26.602725055753101</c:v>
                </c:pt>
                <c:pt idx="2049">
                  <c:v>26.602623462291763</c:v>
                </c:pt>
                <c:pt idx="2050">
                  <c:v>26.602523032928307</c:v>
                </c:pt>
                <c:pt idx="2051">
                  <c:v>26.602423715161521</c:v>
                </c:pt>
                <c:pt idx="2052">
                  <c:v>26.602325454569765</c:v>
                </c:pt>
                <c:pt idx="2053">
                  <c:v>26.60222834644291</c:v>
                </c:pt>
                <c:pt idx="2054">
                  <c:v>26.602132285958643</c:v>
                </c:pt>
                <c:pt idx="2055">
                  <c:v>26.602037319067549</c:v>
                </c:pt>
                <c:pt idx="2056">
                  <c:v>26.601943389527889</c:v>
                </c:pt>
                <c:pt idx="2057">
                  <c:v>26.601850597401878</c:v>
                </c:pt>
                <c:pt idx="2058">
                  <c:v>26.601758887252444</c:v>
                </c:pt>
                <c:pt idx="2059">
                  <c:v>26.601668255459799</c:v>
                </c:pt>
                <c:pt idx="2060">
                  <c:v>26.601578698544593</c:v>
                </c:pt>
                <c:pt idx="2061">
                  <c:v>26.601490213177449</c:v>
                </c:pt>
                <c:pt idx="2062">
                  <c:v>26.601402852147388</c:v>
                </c:pt>
                <c:pt idx="2063">
                  <c:v>26.601316501178882</c:v>
                </c:pt>
                <c:pt idx="2064">
                  <c:v>26.601231270045851</c:v>
                </c:pt>
                <c:pt idx="2065">
                  <c:v>26.601147042100223</c:v>
                </c:pt>
                <c:pt idx="2066">
                  <c:v>26.601063930139073</c:v>
                </c:pt>
                <c:pt idx="2067">
                  <c:v>26.600981874449342</c:v>
                </c:pt>
                <c:pt idx="2068">
                  <c:v>26.600900872788944</c:v>
                </c:pt>
                <c:pt idx="2069">
                  <c:v>26.600820923087152</c:v>
                </c:pt>
                <c:pt idx="2070">
                  <c:v>26.600741961648808</c:v>
                </c:pt>
                <c:pt idx="2071">
                  <c:v>26.600664109603489</c:v>
                </c:pt>
                <c:pt idx="2072">
                  <c:v>26.600587304479383</c:v>
                </c:pt>
                <c:pt idx="2073">
                  <c:v>26.600511545048107</c:v>
                </c:pt>
                <c:pt idx="2074">
                  <c:v>26.60043683030969</c:v>
                </c:pt>
                <c:pt idx="2075">
                  <c:v>26.60036315948793</c:v>
                </c:pt>
                <c:pt idx="2076">
                  <c:v>26.600290532018061</c:v>
                </c:pt>
                <c:pt idx="2077">
                  <c:v>26.600218879502162</c:v>
                </c:pt>
                <c:pt idx="2078">
                  <c:v>26.600148336847241</c:v>
                </c:pt>
                <c:pt idx="2079">
                  <c:v>26.60007876694862</c:v>
                </c:pt>
                <c:pt idx="2080">
                  <c:v>26.600010309032317</c:v>
                </c:pt>
                <c:pt idx="2081">
                  <c:v>26.599942822216526</c:v>
                </c:pt>
                <c:pt idx="2082">
                  <c:v>26.599876376921305</c:v>
                </c:pt>
                <c:pt idx="2083">
                  <c:v>26.599810973650673</c:v>
                </c:pt>
                <c:pt idx="2084">
                  <c:v>26.59974668869593</c:v>
                </c:pt>
                <c:pt idx="2085">
                  <c:v>26.599683372776422</c:v>
                </c:pt>
                <c:pt idx="2086">
                  <c:v>26.599621179452072</c:v>
                </c:pt>
                <c:pt idx="2087">
                  <c:v>26.599559954857479</c:v>
                </c:pt>
                <c:pt idx="2088">
                  <c:v>26.599499696358116</c:v>
                </c:pt>
                <c:pt idx="2089">
                  <c:v>26.59944056568828</c:v>
                </c:pt>
                <c:pt idx="2090">
                  <c:v>26.599382568746094</c:v>
                </c:pt>
                <c:pt idx="2091">
                  <c:v>26.599325626713277</c:v>
                </c:pt>
                <c:pt idx="2092">
                  <c:v>26.599269741754529</c:v>
                </c:pt>
                <c:pt idx="2093">
                  <c:v>26.599214827812133</c:v>
                </c:pt>
                <c:pt idx="2094">
                  <c:v>26.599161062388681</c:v>
                </c:pt>
                <c:pt idx="2095">
                  <c:v>26.599108361289822</c:v>
                </c:pt>
                <c:pt idx="2096">
                  <c:v>26.599056727162704</c:v>
                </c:pt>
                <c:pt idx="2097">
                  <c:v>26.59900616272186</c:v>
                </c:pt>
                <c:pt idx="2098">
                  <c:v>26.598956670721915</c:v>
                </c:pt>
                <c:pt idx="2099">
                  <c:v>26.598908253933285</c:v>
                </c:pt>
                <c:pt idx="2100">
                  <c:v>26.598860711794025</c:v>
                </c:pt>
                <c:pt idx="2101">
                  <c:v>26.598814449300658</c:v>
                </c:pt>
                <c:pt idx="2102">
                  <c:v>26.598769270181151</c:v>
                </c:pt>
                <c:pt idx="2103">
                  <c:v>26.598725068572097</c:v>
                </c:pt>
                <c:pt idx="2104">
                  <c:v>26.598681839666806</c:v>
                </c:pt>
                <c:pt idx="2105">
                  <c:v>26.598639805810198</c:v>
                </c:pt>
                <c:pt idx="2106">
                  <c:v>26.598598744174048</c:v>
                </c:pt>
                <c:pt idx="2107">
                  <c:v>26.598558768192238</c:v>
                </c:pt>
                <c:pt idx="2108">
                  <c:v>26.598520125632934</c:v>
                </c:pt>
                <c:pt idx="2109">
                  <c:v>26.598482460117218</c:v>
                </c:pt>
                <c:pt idx="2110">
                  <c:v>26.598445894042133</c:v>
                </c:pt>
                <c:pt idx="2111">
                  <c:v>26.598410430180618</c:v>
                </c:pt>
                <c:pt idx="2112">
                  <c:v>26.598376071383093</c:v>
                </c:pt>
                <c:pt idx="2113">
                  <c:v>26.598342961718949</c:v>
                </c:pt>
                <c:pt idx="2114">
                  <c:v>26.598310971812904</c:v>
                </c:pt>
                <c:pt idx="2115">
                  <c:v>26.598280105627023</c:v>
                </c:pt>
                <c:pt idx="2116">
                  <c:v>26.59825036731241</c:v>
                </c:pt>
                <c:pt idx="2117">
                  <c:v>26.598221761240566</c:v>
                </c:pt>
                <c:pt idx="2118">
                  <c:v>26.598194126154219</c:v>
                </c:pt>
                <c:pt idx="2119">
                  <c:v>26.598167448814092</c:v>
                </c:pt>
                <c:pt idx="2120">
                  <c:v>26.598142070277646</c:v>
                </c:pt>
                <c:pt idx="2121">
                  <c:v>26.598117828465536</c:v>
                </c:pt>
                <c:pt idx="2122">
                  <c:v>26.598094534338834</c:v>
                </c:pt>
                <c:pt idx="2123">
                  <c:v>26.59807256963245</c:v>
                </c:pt>
                <c:pt idx="2124">
                  <c:v>26.598051963196383</c:v>
                </c:pt>
                <c:pt idx="2125">
                  <c:v>26.598032528793247</c:v>
                </c:pt>
                <c:pt idx="2126">
                  <c:v>26.59801427376884</c:v>
                </c:pt>
                <c:pt idx="2127">
                  <c:v>26.597996963772474</c:v>
                </c:pt>
                <c:pt idx="2128">
                  <c:v>26.597980568409149</c:v>
                </c:pt>
                <c:pt idx="2129">
                  <c:v>26.597965319428965</c:v>
                </c:pt>
                <c:pt idx="2130">
                  <c:v>26.597951503587939</c:v>
                </c:pt>
                <c:pt idx="2131">
                  <c:v>26.597938870364707</c:v>
                </c:pt>
                <c:pt idx="2132">
                  <c:v>26.597927098605155</c:v>
                </c:pt>
                <c:pt idx="2133">
                  <c:v>26.597917170831121</c:v>
                </c:pt>
                <c:pt idx="2134">
                  <c:v>26.5979077347552</c:v>
                </c:pt>
                <c:pt idx="2135">
                  <c:v>26.597900253909199</c:v>
                </c:pt>
                <c:pt idx="2136">
                  <c:v>26.597893595506143</c:v>
                </c:pt>
                <c:pt idx="2137">
                  <c:v>26.597888635068667</c:v>
                </c:pt>
                <c:pt idx="2138">
                  <c:v>26.597884432476874</c:v>
                </c:pt>
                <c:pt idx="2139">
                  <c:v>26.597881433268387</c:v>
                </c:pt>
                <c:pt idx="2140">
                  <c:v>26.597880352821569</c:v>
                </c:pt>
                <c:pt idx="2141">
                  <c:v>26.597879843529252</c:v>
                </c:pt>
                <c:pt idx="2142">
                  <c:v>26.597881556214261</c:v>
                </c:pt>
                <c:pt idx="2143">
                  <c:v>26.59788361952085</c:v>
                </c:pt>
                <c:pt idx="2144">
                  <c:v>26.59788683210482</c:v>
                </c:pt>
                <c:pt idx="2145">
                  <c:v>26.597894109526532</c:v>
                </c:pt>
                <c:pt idx="2146">
                  <c:v>26.597903294745148</c:v>
                </c:pt>
                <c:pt idx="2147">
                  <c:v>26.588390599434238</c:v>
                </c:pt>
                <c:pt idx="2148">
                  <c:v>26.586263782920899</c:v>
                </c:pt>
                <c:pt idx="2149">
                  <c:v>26.584145705849991</c:v>
                </c:pt>
                <c:pt idx="2150">
                  <c:v>26.582036019683336</c:v>
                </c:pt>
                <c:pt idx="2151">
                  <c:v>26.579934864587237</c:v>
                </c:pt>
                <c:pt idx="2152">
                  <c:v>26.577842475225189</c:v>
                </c:pt>
                <c:pt idx="2153">
                  <c:v>26.57575847488885</c:v>
                </c:pt>
                <c:pt idx="2154">
                  <c:v>26.573682842911108</c:v>
                </c:pt>
                <c:pt idx="2155">
                  <c:v>26.571615668562536</c:v>
                </c:pt>
                <c:pt idx="2156">
                  <c:v>26.569556834094435</c:v>
                </c:pt>
                <c:pt idx="2157">
                  <c:v>26.567506457549598</c:v>
                </c:pt>
                <c:pt idx="2158">
                  <c:v>26.565464517262047</c:v>
                </c:pt>
                <c:pt idx="2159">
                  <c:v>26.563430844857589</c:v>
                </c:pt>
                <c:pt idx="2160">
                  <c:v>26.561405488326525</c:v>
                </c:pt>
                <c:pt idx="2161">
                  <c:v>26.559388517912804</c:v>
                </c:pt>
                <c:pt idx="2162">
                  <c:v>26.557379792405111</c:v>
                </c:pt>
                <c:pt idx="2163">
                  <c:v>26.555379076407231</c:v>
                </c:pt>
                <c:pt idx="2164">
                  <c:v>26.553386670243302</c:v>
                </c:pt>
                <c:pt idx="2165">
                  <c:v>26.551402457879412</c:v>
                </c:pt>
                <c:pt idx="2166">
                  <c:v>26.549426509100819</c:v>
                </c:pt>
                <c:pt idx="2167">
                  <c:v>26.547458680166539</c:v>
                </c:pt>
                <c:pt idx="2168">
                  <c:v>26.545499042952244</c:v>
                </c:pt>
                <c:pt idx="2169">
                  <c:v>26.543547428496918</c:v>
                </c:pt>
                <c:pt idx="2170">
                  <c:v>26.541603883852915</c:v>
                </c:pt>
                <c:pt idx="2171">
                  <c:v>26.539668386158652</c:v>
                </c:pt>
                <c:pt idx="2172">
                  <c:v>26.537740905808995</c:v>
                </c:pt>
                <c:pt idx="2173">
                  <c:v>26.535821419767331</c:v>
                </c:pt>
                <c:pt idx="2174">
                  <c:v>26.533909997008653</c:v>
                </c:pt>
                <c:pt idx="2175">
                  <c:v>26.532006262315125</c:v>
                </c:pt>
                <c:pt idx="2176">
                  <c:v>26.530110537180974</c:v>
                </c:pt>
                <c:pt idx="2177">
                  <c:v>26.528222754950953</c:v>
                </c:pt>
                <c:pt idx="2178">
                  <c:v>26.526342789479077</c:v>
                </c:pt>
                <c:pt idx="2179">
                  <c:v>26.524470643783797</c:v>
                </c:pt>
                <c:pt idx="2180">
                  <c:v>26.522606335471124</c:v>
                </c:pt>
                <c:pt idx="2181">
                  <c:v>26.520749981111628</c:v>
                </c:pt>
                <c:pt idx="2182">
                  <c:v>26.518901296682067</c:v>
                </c:pt>
                <c:pt idx="2183">
                  <c:v>26.517060422341103</c:v>
                </c:pt>
                <c:pt idx="2184">
                  <c:v>26.515227118552723</c:v>
                </c:pt>
                <c:pt idx="2185">
                  <c:v>26.513401570614668</c:v>
                </c:pt>
                <c:pt idx="2186">
                  <c:v>26.51158352138015</c:v>
                </c:pt>
                <c:pt idx="2187">
                  <c:v>26.509773338725935</c:v>
                </c:pt>
                <c:pt idx="2188">
                  <c:v>26.507970693486641</c:v>
                </c:pt>
                <c:pt idx="2189">
                  <c:v>26.506175626907435</c:v>
                </c:pt>
                <c:pt idx="2190">
                  <c:v>26.504388186317065</c:v>
                </c:pt>
                <c:pt idx="2191">
                  <c:v>26.502608201479433</c:v>
                </c:pt>
                <c:pt idx="2192">
                  <c:v>26.500835720145741</c:v>
                </c:pt>
                <c:pt idx="2193">
                  <c:v>26.499070549031714</c:v>
                </c:pt>
                <c:pt idx="2194">
                  <c:v>26.497312894766576</c:v>
                </c:pt>
                <c:pt idx="2195">
                  <c:v>26.495562751943513</c:v>
                </c:pt>
                <c:pt idx="2196">
                  <c:v>26.493820096018901</c:v>
                </c:pt>
                <c:pt idx="2197">
                  <c:v>26.492084620325713</c:v>
                </c:pt>
                <c:pt idx="2198">
                  <c:v>26.490356576232429</c:v>
                </c:pt>
                <c:pt idx="2199">
                  <c:v>26.488635749536048</c:v>
                </c:pt>
                <c:pt idx="2200">
                  <c:v>26.486922299993228</c:v>
                </c:pt>
                <c:pt idx="2201">
                  <c:v>26.485216127647675</c:v>
                </c:pt>
                <c:pt idx="2202">
                  <c:v>26.483517158967118</c:v>
                </c:pt>
                <c:pt idx="2203">
                  <c:v>26.481825229252632</c:v>
                </c:pt>
                <c:pt idx="2204">
                  <c:v>26.480140563114336</c:v>
                </c:pt>
                <c:pt idx="2205">
                  <c:v>26.478463110958032</c:v>
                </c:pt>
                <c:pt idx="2206">
                  <c:v>26.476792613920168</c:v>
                </c:pt>
                <c:pt idx="2207">
                  <c:v>26.475129390202405</c:v>
                </c:pt>
                <c:pt idx="2208">
                  <c:v>26.473473226363243</c:v>
                </c:pt>
                <c:pt idx="2209">
                  <c:v>26.471823978657575</c:v>
                </c:pt>
                <c:pt idx="2210">
                  <c:v>26.470181755868907</c:v>
                </c:pt>
                <c:pt idx="2211">
                  <c:v>26.468546486348131</c:v>
                </c:pt>
                <c:pt idx="2212">
                  <c:v>26.46691823489715</c:v>
                </c:pt>
                <c:pt idx="2213">
                  <c:v>26.465296829898801</c:v>
                </c:pt>
                <c:pt idx="2214">
                  <c:v>26.463682405804995</c:v>
                </c:pt>
                <c:pt idx="2215">
                  <c:v>26.462074773017012</c:v>
                </c:pt>
                <c:pt idx="2216">
                  <c:v>26.460474022575074</c:v>
                </c:pt>
                <c:pt idx="2217">
                  <c:v>26.458880004349655</c:v>
                </c:pt>
                <c:pt idx="2218">
                  <c:v>26.457292852494696</c:v>
                </c:pt>
                <c:pt idx="2219">
                  <c:v>26.455712377176294</c:v>
                </c:pt>
                <c:pt idx="2220">
                  <c:v>26.454138599468298</c:v>
                </c:pt>
                <c:pt idx="2221">
                  <c:v>26.452571438867853</c:v>
                </c:pt>
                <c:pt idx="2222">
                  <c:v>26.451011099096569</c:v>
                </c:pt>
                <c:pt idx="2223">
                  <c:v>26.449457390283062</c:v>
                </c:pt>
                <c:pt idx="2224">
                  <c:v>26.447910122566395</c:v>
                </c:pt>
                <c:pt idx="2225">
                  <c:v>26.44636961312845</c:v>
                </c:pt>
                <c:pt idx="2226">
                  <c:v>26.444835624301962</c:v>
                </c:pt>
                <c:pt idx="2227">
                  <c:v>26.443308151295806</c:v>
                </c:pt>
                <c:pt idx="2228">
                  <c:v>26.441787236851848</c:v>
                </c:pt>
                <c:pt idx="2229">
                  <c:v>26.440272639758245</c:v>
                </c:pt>
                <c:pt idx="2230">
                  <c:v>26.43876470722665</c:v>
                </c:pt>
                <c:pt idx="2231">
                  <c:v>26.437263011044262</c:v>
                </c:pt>
                <c:pt idx="2232">
                  <c:v>26.43576768772806</c:v>
                </c:pt>
                <c:pt idx="2233">
                  <c:v>26.43427880241493</c:v>
                </c:pt>
                <c:pt idx="2234">
                  <c:v>26.432796070034282</c:v>
                </c:pt>
                <c:pt idx="2235">
                  <c:v>26.431319788808622</c:v>
                </c:pt>
                <c:pt idx="2236">
                  <c:v>26.429849673943412</c:v>
                </c:pt>
                <c:pt idx="2237">
                  <c:v>26.428385791007255</c:v>
                </c:pt>
                <c:pt idx="2238">
                  <c:v>26.426928112185806</c:v>
                </c:pt>
                <c:pt idx="2239">
                  <c:v>26.425476609824067</c:v>
                </c:pt>
                <c:pt idx="2240">
                  <c:v>26.424031256436066</c:v>
                </c:pt>
                <c:pt idx="2241">
                  <c:v>26.422592024704819</c:v>
                </c:pt>
                <c:pt idx="2242">
                  <c:v>26.42115895878019</c:v>
                </c:pt>
                <c:pt idx="2243">
                  <c:v>26.419731960329127</c:v>
                </c:pt>
                <c:pt idx="2244">
                  <c:v>26.418311024609309</c:v>
                </c:pt>
                <c:pt idx="2245">
                  <c:v>26.4168960093902</c:v>
                </c:pt>
                <c:pt idx="2246">
                  <c:v>26.415487074923597</c:v>
                </c:pt>
                <c:pt idx="2247">
                  <c:v>26.414084172678123</c:v>
                </c:pt>
                <c:pt idx="2248">
                  <c:v>26.412686970863806</c:v>
                </c:pt>
                <c:pt idx="2249">
                  <c:v>26.411295771080603</c:v>
                </c:pt>
                <c:pt idx="2250">
                  <c:v>26.409910360720904</c:v>
                </c:pt>
                <c:pt idx="2251">
                  <c:v>26.408530877061441</c:v>
                </c:pt>
                <c:pt idx="2252">
                  <c:v>26.407157248549147</c:v>
                </c:pt>
                <c:pt idx="2253">
                  <c:v>26.405789402440984</c:v>
                </c:pt>
                <c:pt idx="2254">
                  <c:v>26.404427337195244</c:v>
                </c:pt>
                <c:pt idx="2255">
                  <c:v>26.403071098980789</c:v>
                </c:pt>
                <c:pt idx="2256">
                  <c:v>26.401720522099044</c:v>
                </c:pt>
                <c:pt idx="2257">
                  <c:v>26.400375743246606</c:v>
                </c:pt>
                <c:pt idx="2258">
                  <c:v>26.399036552913657</c:v>
                </c:pt>
                <c:pt idx="2259">
                  <c:v>26.397703019992601</c:v>
                </c:pt>
                <c:pt idx="2260">
                  <c:v>26.396375050602526</c:v>
                </c:pt>
                <c:pt idx="2261">
                  <c:v>26.395052690278273</c:v>
                </c:pt>
                <c:pt idx="2262">
                  <c:v>26.393736008283998</c:v>
                </c:pt>
                <c:pt idx="2263">
                  <c:v>26.392424865528273</c:v>
                </c:pt>
                <c:pt idx="2264">
                  <c:v>26.391119189322009</c:v>
                </c:pt>
                <c:pt idx="2265">
                  <c:v>26.389819098444264</c:v>
                </c:pt>
                <c:pt idx="2266">
                  <c:v>26.388524590151611</c:v>
                </c:pt>
                <c:pt idx="2267">
                  <c:v>26.387235456438173</c:v>
                </c:pt>
                <c:pt idx="2268">
                  <c:v>26.385951767470178</c:v>
                </c:pt>
                <c:pt idx="2269">
                  <c:v>26.3846735714734</c:v>
                </c:pt>
                <c:pt idx="2270">
                  <c:v>26.383400633946856</c:v>
                </c:pt>
                <c:pt idx="2271">
                  <c:v>26.382133142646904</c:v>
                </c:pt>
                <c:pt idx="2272">
                  <c:v>26.380871006994401</c:v>
                </c:pt>
                <c:pt idx="2273">
                  <c:v>26.379614225347463</c:v>
                </c:pt>
                <c:pt idx="2274">
                  <c:v>26.378362823221639</c:v>
                </c:pt>
                <c:pt idx="2275">
                  <c:v>26.377116616076695</c:v>
                </c:pt>
                <c:pt idx="2276">
                  <c:v>26.375875675338563</c:v>
                </c:pt>
                <c:pt idx="2277">
                  <c:v>26.374640050525709</c:v>
                </c:pt>
                <c:pt idx="2278">
                  <c:v>26.373409579636906</c:v>
                </c:pt>
                <c:pt idx="2279">
                  <c:v>26.372184309636591</c:v>
                </c:pt>
                <c:pt idx="2280">
                  <c:v>26.37096422082157</c:v>
                </c:pt>
                <c:pt idx="2281">
                  <c:v>26.369749386598198</c:v>
                </c:pt>
                <c:pt idx="2282">
                  <c:v>26.368539668220325</c:v>
                </c:pt>
                <c:pt idx="2283">
                  <c:v>26.367335161264897</c:v>
                </c:pt>
                <c:pt idx="2284">
                  <c:v>26.366135611398157</c:v>
                </c:pt>
                <c:pt idx="2285">
                  <c:v>26.36494120809266</c:v>
                </c:pt>
                <c:pt idx="2286">
                  <c:v>26.363751698588231</c:v>
                </c:pt>
                <c:pt idx="2287">
                  <c:v>26.362567203341083</c:v>
                </c:pt>
                <c:pt idx="2288">
                  <c:v>26.361387816017899</c:v>
                </c:pt>
                <c:pt idx="2289">
                  <c:v>26.360213261581436</c:v>
                </c:pt>
                <c:pt idx="2290">
                  <c:v>26.35904384256191</c:v>
                </c:pt>
                <c:pt idx="2291">
                  <c:v>26.357879377897806</c:v>
                </c:pt>
                <c:pt idx="2292">
                  <c:v>26.356719847311265</c:v>
                </c:pt>
                <c:pt idx="2293">
                  <c:v>26.355565301431319</c:v>
                </c:pt>
                <c:pt idx="2294">
                  <c:v>26.354415649063963</c:v>
                </c:pt>
                <c:pt idx="2295">
                  <c:v>26.353270869895326</c:v>
                </c:pt>
                <c:pt idx="2296">
                  <c:v>26.352130966887316</c:v>
                </c:pt>
                <c:pt idx="2297">
                  <c:v>26.350995825502203</c:v>
                </c:pt>
                <c:pt idx="2298">
                  <c:v>26.349865472943815</c:v>
                </c:pt>
                <c:pt idx="2299">
                  <c:v>26.34874000492885</c:v>
                </c:pt>
                <c:pt idx="2300">
                  <c:v>26.347619215324539</c:v>
                </c:pt>
                <c:pt idx="2301">
                  <c:v>26.346503015783146</c:v>
                </c:pt>
                <c:pt idx="2302">
                  <c:v>26.345391800056404</c:v>
                </c:pt>
                <c:pt idx="2303">
                  <c:v>26.344285131736754</c:v>
                </c:pt>
                <c:pt idx="2304">
                  <c:v>26.343183222263594</c:v>
                </c:pt>
                <c:pt idx="2305">
                  <c:v>26.342086052405616</c:v>
                </c:pt>
                <c:pt idx="2306">
                  <c:v>26.340993483284397</c:v>
                </c:pt>
                <c:pt idx="2307">
                  <c:v>26.339905520048802</c:v>
                </c:pt>
                <c:pt idx="2308">
                  <c:v>26.338822164553619</c:v>
                </c:pt>
                <c:pt idx="2309">
                  <c:v>26.337743394238675</c:v>
                </c:pt>
                <c:pt idx="2310">
                  <c:v>26.336669284067881</c:v>
                </c:pt>
                <c:pt idx="2311">
                  <c:v>26.335599625352323</c:v>
                </c:pt>
                <c:pt idx="2312">
                  <c:v>26.334534654699457</c:v>
                </c:pt>
                <c:pt idx="2313">
                  <c:v>26.333474094922845</c:v>
                </c:pt>
                <c:pt idx="2314">
                  <c:v>26.332417857029316</c:v>
                </c:pt>
                <c:pt idx="2315">
                  <c:v>26.331366100936805</c:v>
                </c:pt>
                <c:pt idx="2316">
                  <c:v>26.330318854638357</c:v>
                </c:pt>
                <c:pt idx="2317">
                  <c:v>26.329275866709821</c:v>
                </c:pt>
                <c:pt idx="2318">
                  <c:v>26.328237346078659</c:v>
                </c:pt>
                <c:pt idx="2319">
                  <c:v>26.327203363709692</c:v>
                </c:pt>
                <c:pt idx="2320">
                  <c:v>26.326173736372208</c:v>
                </c:pt>
                <c:pt idx="2321">
                  <c:v>26.325148464564801</c:v>
                </c:pt>
                <c:pt idx="2322">
                  <c:v>26.324127413406771</c:v>
                </c:pt>
                <c:pt idx="2323">
                  <c:v>26.323110651714984</c:v>
                </c:pt>
                <c:pt idx="2324">
                  <c:v>26.32209823135274</c:v>
                </c:pt>
                <c:pt idx="2325">
                  <c:v>26.321090057029899</c:v>
                </c:pt>
                <c:pt idx="2326">
                  <c:v>26.320085877366999</c:v>
                </c:pt>
                <c:pt idx="2327">
                  <c:v>26.319086062637986</c:v>
                </c:pt>
                <c:pt idx="2328">
                  <c:v>26.318090362475886</c:v>
                </c:pt>
                <c:pt idx="2329">
                  <c:v>26.317098730540096</c:v>
                </c:pt>
                <c:pt idx="2330">
                  <c:v>26.316111399285941</c:v>
                </c:pt>
                <c:pt idx="2331">
                  <c:v>26.315128114346443</c:v>
                </c:pt>
                <c:pt idx="2332">
                  <c:v>26.314149016837781</c:v>
                </c:pt>
                <c:pt idx="2333">
                  <c:v>26.313174061512299</c:v>
                </c:pt>
                <c:pt idx="2334">
                  <c:v>26.312202994493596</c:v>
                </c:pt>
                <c:pt idx="2335">
                  <c:v>26.311235864342365</c:v>
                </c:pt>
                <c:pt idx="2336">
                  <c:v>26.310272900165202</c:v>
                </c:pt>
                <c:pt idx="2337">
                  <c:v>26.309314011164471</c:v>
                </c:pt>
                <c:pt idx="2338">
                  <c:v>26.308359060042132</c:v>
                </c:pt>
                <c:pt idx="2339">
                  <c:v>26.307407976189122</c:v>
                </c:pt>
                <c:pt idx="2340">
                  <c:v>26.306460736799021</c:v>
                </c:pt>
                <c:pt idx="2341">
                  <c:v>26.30551747881972</c:v>
                </c:pt>
                <c:pt idx="2342">
                  <c:v>26.304578135345238</c:v>
                </c:pt>
                <c:pt idx="2343">
                  <c:v>26.303642567060908</c:v>
                </c:pt>
                <c:pt idx="2344">
                  <c:v>26.302710815771892</c:v>
                </c:pt>
                <c:pt idx="2345">
                  <c:v>26.301782839403408</c:v>
                </c:pt>
                <c:pt idx="2346">
                  <c:v>26.300858585180485</c:v>
                </c:pt>
                <c:pt idx="2347">
                  <c:v>26.299938240596717</c:v>
                </c:pt>
                <c:pt idx="2348">
                  <c:v>26.299021524481649</c:v>
                </c:pt>
                <c:pt idx="2349">
                  <c:v>26.298108597842276</c:v>
                </c:pt>
                <c:pt idx="2350">
                  <c:v>26.297199250709134</c:v>
                </c:pt>
                <c:pt idx="2351">
                  <c:v>26.29629364256763</c:v>
                </c:pt>
                <c:pt idx="2352">
                  <c:v>26.295391563044884</c:v>
                </c:pt>
                <c:pt idx="2353">
                  <c:v>26.294492987744004</c:v>
                </c:pt>
                <c:pt idx="2354">
                  <c:v>26.293598072804041</c:v>
                </c:pt>
                <c:pt idx="2355">
                  <c:v>26.292706540527821</c:v>
                </c:pt>
                <c:pt idx="2356">
                  <c:v>26.291818778020883</c:v>
                </c:pt>
                <c:pt idx="2357">
                  <c:v>26.290934413527609</c:v>
                </c:pt>
                <c:pt idx="2358">
                  <c:v>26.29005360508695</c:v>
                </c:pt>
                <c:pt idx="2359">
                  <c:v>26.289176120546401</c:v>
                </c:pt>
                <c:pt idx="2360">
                  <c:v>26.288302066284285</c:v>
                </c:pt>
                <c:pt idx="2361">
                  <c:v>26.287431395783347</c:v>
                </c:pt>
                <c:pt idx="2362">
                  <c:v>26.28656398796322</c:v>
                </c:pt>
                <c:pt idx="2363">
                  <c:v>26.285700021451355</c:v>
                </c:pt>
                <c:pt idx="2364">
                  <c:v>26.284839331785793</c:v>
                </c:pt>
                <c:pt idx="2365">
                  <c:v>26.283981893355378</c:v>
                </c:pt>
                <c:pt idx="2366">
                  <c:v>26.283127649776695</c:v>
                </c:pt>
                <c:pt idx="2367">
                  <c:v>26.282276601126185</c:v>
                </c:pt>
                <c:pt idx="2368">
                  <c:v>26.281428921888423</c:v>
                </c:pt>
                <c:pt idx="2369">
                  <c:v>26.28058431108246</c:v>
                </c:pt>
                <c:pt idx="2370">
                  <c:v>26.27974273673</c:v>
                </c:pt>
                <c:pt idx="2371">
                  <c:v>26.278904516813199</c:v>
                </c:pt>
                <c:pt idx="2372">
                  <c:v>26.278069205832864</c:v>
                </c:pt>
                <c:pt idx="2373">
                  <c:v>26.277237008860734</c:v>
                </c:pt>
                <c:pt idx="2374">
                  <c:v>26.276407662169838</c:v>
                </c:pt>
                <c:pt idx="2375">
                  <c:v>26.275581320419757</c:v>
                </c:pt>
                <c:pt idx="2376">
                  <c:v>26.274757910832619</c:v>
                </c:pt>
                <c:pt idx="2377">
                  <c:v>26.273937425161172</c:v>
                </c:pt>
                <c:pt idx="2378">
                  <c:v>26.273119855043454</c:v>
                </c:pt>
                <c:pt idx="2379">
                  <c:v>26.272305127369847</c:v>
                </c:pt>
                <c:pt idx="2380">
                  <c:v>26.271493324566141</c:v>
                </c:pt>
                <c:pt idx="2381">
                  <c:v>26.27068441763511</c:v>
                </c:pt>
                <c:pt idx="2382">
                  <c:v>26.269878284985815</c:v>
                </c:pt>
                <c:pt idx="2383">
                  <c:v>26.269074824926072</c:v>
                </c:pt>
                <c:pt idx="2384">
                  <c:v>26.268274124911976</c:v>
                </c:pt>
                <c:pt idx="2385">
                  <c:v>26.26747596692573</c:v>
                </c:pt>
                <c:pt idx="2386">
                  <c:v>26.266680621644866</c:v>
                </c:pt>
                <c:pt idx="2387">
                  <c:v>26.265887735053077</c:v>
                </c:pt>
                <c:pt idx="2388">
                  <c:v>26.265097346899463</c:v>
                </c:pt>
                <c:pt idx="2389">
                  <c:v>26.26430967849879</c:v>
                </c:pt>
                <c:pt idx="2390">
                  <c:v>26.263524536595121</c:v>
                </c:pt>
                <c:pt idx="2391">
                  <c:v>26.262741961297301</c:v>
                </c:pt>
                <c:pt idx="2392">
                  <c:v>26.26196168981139</c:v>
                </c:pt>
                <c:pt idx="2393">
                  <c:v>26.261183922479375</c:v>
                </c:pt>
                <c:pt idx="2394">
                  <c:v>26.260408648603022</c:v>
                </c:pt>
                <c:pt idx="2395">
                  <c:v>26.259635675482873</c:v>
                </c:pt>
                <c:pt idx="2396">
                  <c:v>26.258864972467428</c:v>
                </c:pt>
                <c:pt idx="2397">
                  <c:v>26.258096738825095</c:v>
                </c:pt>
                <c:pt idx="2398">
                  <c:v>26.257330781220187</c:v>
                </c:pt>
                <c:pt idx="2399">
                  <c:v>26.256566884682695</c:v>
                </c:pt>
                <c:pt idx="2400">
                  <c:v>26.255805383265045</c:v>
                </c:pt>
                <c:pt idx="2401">
                  <c:v>26.255045969691064</c:v>
                </c:pt>
                <c:pt idx="2402">
                  <c:v>26.254288634396168</c:v>
                </c:pt>
                <c:pt idx="2403">
                  <c:v>26.25353339290313</c:v>
                </c:pt>
                <c:pt idx="2404">
                  <c:v>26.252780325260773</c:v>
                </c:pt>
                <c:pt idx="2405">
                  <c:v>26.2520293783261</c:v>
                </c:pt>
                <c:pt idx="2406">
                  <c:v>26.251280380201393</c:v>
                </c:pt>
                <c:pt idx="2407">
                  <c:v>26.250533436635379</c:v>
                </c:pt>
                <c:pt idx="2408">
                  <c:v>26.249788445959336</c:v>
                </c:pt>
                <c:pt idx="2409">
                  <c:v>26.249045214452352</c:v>
                </c:pt>
                <c:pt idx="2410">
                  <c:v>26.248303962505695</c:v>
                </c:pt>
                <c:pt idx="2411">
                  <c:v>26.247564587557413</c:v>
                </c:pt>
                <c:pt idx="2412">
                  <c:v>26.246827104624064</c:v>
                </c:pt>
                <c:pt idx="2413">
                  <c:v>26.246091320799128</c:v>
                </c:pt>
                <c:pt idx="2414">
                  <c:v>26.245357223903255</c:v>
                </c:pt>
                <c:pt idx="2415">
                  <c:v>26.244625083421411</c:v>
                </c:pt>
                <c:pt idx="2416">
                  <c:v>26.243894472839042</c:v>
                </c:pt>
                <c:pt idx="2417">
                  <c:v>26.243165521721146</c:v>
                </c:pt>
                <c:pt idx="2418">
                  <c:v>26.242438128001929</c:v>
                </c:pt>
                <c:pt idx="2419">
                  <c:v>26.241712306843837</c:v>
                </c:pt>
                <c:pt idx="2420">
                  <c:v>26.240988137987202</c:v>
                </c:pt>
                <c:pt idx="2421">
                  <c:v>26.240265498680856</c:v>
                </c:pt>
                <c:pt idx="2422">
                  <c:v>26.239544354618641</c:v>
                </c:pt>
                <c:pt idx="2423">
                  <c:v>26.23882467400939</c:v>
                </c:pt>
                <c:pt idx="2424">
                  <c:v>26.238106424295939</c:v>
                </c:pt>
                <c:pt idx="2425">
                  <c:v>26.237389482949837</c:v>
                </c:pt>
                <c:pt idx="2426">
                  <c:v>26.236674067981014</c:v>
                </c:pt>
                <c:pt idx="2427">
                  <c:v>26.235959916823997</c:v>
                </c:pt>
                <c:pt idx="2428">
                  <c:v>26.235246976885261</c:v>
                </c:pt>
                <c:pt idx="2429">
                  <c:v>26.23453530740187</c:v>
                </c:pt>
                <c:pt idx="2430">
                  <c:v>26.233825059800949</c:v>
                </c:pt>
                <c:pt idx="2431">
                  <c:v>26.233115858824259</c:v>
                </c:pt>
                <c:pt idx="2432">
                  <c:v>26.232408066384835</c:v>
                </c:pt>
                <c:pt idx="2433">
                  <c:v>26.23170128096023</c:v>
                </c:pt>
                <c:pt idx="2434">
                  <c:v>26.23099551994801</c:v>
                </c:pt>
                <c:pt idx="2435">
                  <c:v>26.230290915603923</c:v>
                </c:pt>
                <c:pt idx="2436">
                  <c:v>26.229587298161491</c:v>
                </c:pt>
                <c:pt idx="2437">
                  <c:v>26.228884869992662</c:v>
                </c:pt>
                <c:pt idx="2438">
                  <c:v>26.228183279952628</c:v>
                </c:pt>
                <c:pt idx="2439">
                  <c:v>26.227482661162014</c:v>
                </c:pt>
                <c:pt idx="2440">
                  <c:v>26.226783077905548</c:v>
                </c:pt>
                <c:pt idx="2441">
                  <c:v>26.226084228456724</c:v>
                </c:pt>
                <c:pt idx="2442">
                  <c:v>26.225386521208314</c:v>
                </c:pt>
                <c:pt idx="2443">
                  <c:v>26.224689586381473</c:v>
                </c:pt>
                <c:pt idx="2444">
                  <c:v>26.22399356091681</c:v>
                </c:pt>
                <c:pt idx="2445">
                  <c:v>26.22329828100381</c:v>
                </c:pt>
                <c:pt idx="2446">
                  <c:v>26.222603883514683</c:v>
                </c:pt>
                <c:pt idx="2447">
                  <c:v>26.221910163595304</c:v>
                </c:pt>
                <c:pt idx="2448">
                  <c:v>26.221217212368519</c:v>
                </c:pt>
                <c:pt idx="2449">
                  <c:v>26.220524895532805</c:v>
                </c:pt>
                <c:pt idx="2450">
                  <c:v>26.21983342487265</c:v>
                </c:pt>
                <c:pt idx="2451">
                  <c:v>26.2191425725253</c:v>
                </c:pt>
                <c:pt idx="2452">
                  <c:v>26.218452461708594</c:v>
                </c:pt>
                <c:pt idx="2453">
                  <c:v>26.217762867252436</c:v>
                </c:pt>
                <c:pt idx="2454">
                  <c:v>26.217073983712872</c:v>
                </c:pt>
                <c:pt idx="2455">
                  <c:v>26.216385729886234</c:v>
                </c:pt>
                <c:pt idx="2456">
                  <c:v>26.215698184952867</c:v>
                </c:pt>
                <c:pt idx="2457">
                  <c:v>26.215011157330942</c:v>
                </c:pt>
                <c:pt idx="2458">
                  <c:v>26.214324660219326</c:v>
                </c:pt>
                <c:pt idx="2459">
                  <c:v>26.213638757666658</c:v>
                </c:pt>
                <c:pt idx="2460">
                  <c:v>26.212953514640777</c:v>
                </c:pt>
                <c:pt idx="2461">
                  <c:v>26.212268859155966</c:v>
                </c:pt>
                <c:pt idx="2462">
                  <c:v>26.211584930150831</c:v>
                </c:pt>
                <c:pt idx="2463">
                  <c:v>26.210901745844502</c:v>
                </c:pt>
                <c:pt idx="2464">
                  <c:v>26.210219257214664</c:v>
                </c:pt>
                <c:pt idx="2465">
                  <c:v>26.209537575000017</c:v>
                </c:pt>
                <c:pt idx="2466">
                  <c:v>26.208856512287159</c:v>
                </c:pt>
                <c:pt idx="2467">
                  <c:v>26.20817615791935</c:v>
                </c:pt>
                <c:pt idx="2468">
                  <c:v>26.207496307733695</c:v>
                </c:pt>
                <c:pt idx="2469">
                  <c:v>26.206817254164608</c:v>
                </c:pt>
                <c:pt idx="2470">
                  <c:v>26.20613890317173</c:v>
                </c:pt>
                <c:pt idx="2471">
                  <c:v>26.205461106569288</c:v>
                </c:pt>
                <c:pt idx="2472">
                  <c:v>26.204784010186092</c:v>
                </c:pt>
                <c:pt idx="2473">
                  <c:v>26.204107542816498</c:v>
                </c:pt>
                <c:pt idx="2474">
                  <c:v>26.203431932942152</c:v>
                </c:pt>
                <c:pt idx="2475">
                  <c:v>26.202757017647283</c:v>
                </c:pt>
                <c:pt idx="2476">
                  <c:v>26.202082795096867</c:v>
                </c:pt>
                <c:pt idx="2477">
                  <c:v>26.20140917165773</c:v>
                </c:pt>
                <c:pt idx="2478">
                  <c:v>26.200736237236679</c:v>
                </c:pt>
                <c:pt idx="2479">
                  <c:v>26.200063899932868</c:v>
                </c:pt>
                <c:pt idx="2480">
                  <c:v>26.19939231704727</c:v>
                </c:pt>
                <c:pt idx="2481">
                  <c:v>26.198721508037771</c:v>
                </c:pt>
                <c:pt idx="2482">
                  <c:v>26.198051240751262</c:v>
                </c:pt>
                <c:pt idx="2483">
                  <c:v>26.197381561599315</c:v>
                </c:pt>
                <c:pt idx="2484">
                  <c:v>26.196712559138035</c:v>
                </c:pt>
                <c:pt idx="2485">
                  <c:v>26.196044322848781</c:v>
                </c:pt>
                <c:pt idx="2486">
                  <c:v>26.19537682687605</c:v>
                </c:pt>
                <c:pt idx="2487">
                  <c:v>26.194709931236282</c:v>
                </c:pt>
                <c:pt idx="2488">
                  <c:v>26.194043771848026</c:v>
                </c:pt>
                <c:pt idx="2489">
                  <c:v>26.19337829922253</c:v>
                </c:pt>
                <c:pt idx="2490">
                  <c:v>26.192713535570803</c:v>
                </c:pt>
                <c:pt idx="2491">
                  <c:v>26.192049360403306</c:v>
                </c:pt>
                <c:pt idx="2492">
                  <c:v>26.191385680668397</c:v>
                </c:pt>
                <c:pt idx="2493">
                  <c:v>26.190722792379283</c:v>
                </c:pt>
                <c:pt idx="2494">
                  <c:v>26.19006073536401</c:v>
                </c:pt>
                <c:pt idx="2495">
                  <c:v>26.189399161943157</c:v>
                </c:pt>
                <c:pt idx="2496">
                  <c:v>26.188738300221182</c:v>
                </c:pt>
                <c:pt idx="2497">
                  <c:v>26.18807809816844</c:v>
                </c:pt>
                <c:pt idx="2498">
                  <c:v>26.187418530198652</c:v>
                </c:pt>
                <c:pt idx="2499">
                  <c:v>26.186759592306021</c:v>
                </c:pt>
                <c:pt idx="2500">
                  <c:v>26.186101188639505</c:v>
                </c:pt>
                <c:pt idx="2501">
                  <c:v>26.18544333740812</c:v>
                </c:pt>
                <c:pt idx="2502">
                  <c:v>26.18478617271083</c:v>
                </c:pt>
                <c:pt idx="2503">
                  <c:v>26.184129620847628</c:v>
                </c:pt>
                <c:pt idx="2504">
                  <c:v>26.18347367801471</c:v>
                </c:pt>
                <c:pt idx="2505">
                  <c:v>26.182818430518559</c:v>
                </c:pt>
                <c:pt idx="2506">
                  <c:v>26.182163620318853</c:v>
                </c:pt>
                <c:pt idx="2507">
                  <c:v>26.181509382896738</c:v>
                </c:pt>
                <c:pt idx="2508">
                  <c:v>26.180855825734188</c:v>
                </c:pt>
                <c:pt idx="2509">
                  <c:v>26.18020292343007</c:v>
                </c:pt>
                <c:pt idx="2510">
                  <c:v>26.179550532158785</c:v>
                </c:pt>
                <c:pt idx="2511">
                  <c:v>26.178898716549664</c:v>
                </c:pt>
                <c:pt idx="2512">
                  <c:v>26.178247563737827</c:v>
                </c:pt>
                <c:pt idx="2513">
                  <c:v>26.177596976845592</c:v>
                </c:pt>
                <c:pt idx="2514">
                  <c:v>26.176946883027771</c:v>
                </c:pt>
                <c:pt idx="2515">
                  <c:v>26.176297324755073</c:v>
                </c:pt>
                <c:pt idx="2516">
                  <c:v>26.175648411920932</c:v>
                </c:pt>
                <c:pt idx="2517">
                  <c:v>26.174999957070575</c:v>
                </c:pt>
                <c:pt idx="2518">
                  <c:v>26.174352139450693</c:v>
                </c:pt>
                <c:pt idx="2519">
                  <c:v>26.173704771796746</c:v>
                </c:pt>
                <c:pt idx="2520">
                  <c:v>26.173057941914923</c:v>
                </c:pt>
                <c:pt idx="2521">
                  <c:v>26.172411646819786</c:v>
                </c:pt>
                <c:pt idx="2522">
                  <c:v>26.171765903859477</c:v>
                </c:pt>
                <c:pt idx="2523">
                  <c:v>26.171120665417693</c:v>
                </c:pt>
                <c:pt idx="2524">
                  <c:v>26.170476020545351</c:v>
                </c:pt>
                <c:pt idx="2525">
                  <c:v>26.169831826190538</c:v>
                </c:pt>
                <c:pt idx="2526">
                  <c:v>26.169188219177752</c:v>
                </c:pt>
                <c:pt idx="2527">
                  <c:v>26.168545126671297</c:v>
                </c:pt>
                <c:pt idx="2528">
                  <c:v>26.167902637527764</c:v>
                </c:pt>
                <c:pt idx="2529">
                  <c:v>26.167260495925696</c:v>
                </c:pt>
                <c:pt idx="2530">
                  <c:v>26.166618791681092</c:v>
                </c:pt>
                <c:pt idx="2531">
                  <c:v>26.165977661462922</c:v>
                </c:pt>
                <c:pt idx="2532">
                  <c:v>26.165336963094589</c:v>
                </c:pt>
                <c:pt idx="2533">
                  <c:v>26.164696764275206</c:v>
                </c:pt>
                <c:pt idx="2534">
                  <c:v>26.164057132087052</c:v>
                </c:pt>
                <c:pt idx="2535">
                  <c:v>26.163418086953911</c:v>
                </c:pt>
                <c:pt idx="2536">
                  <c:v>26.162779535379521</c:v>
                </c:pt>
                <c:pt idx="2537">
                  <c:v>26.162141475597931</c:v>
                </c:pt>
                <c:pt idx="2538">
                  <c:v>26.161503815100534</c:v>
                </c:pt>
                <c:pt idx="2539">
                  <c:v>26.160866712370535</c:v>
                </c:pt>
                <c:pt idx="2540">
                  <c:v>26.160229957683562</c:v>
                </c:pt>
                <c:pt idx="2541">
                  <c:v>26.159593758618314</c:v>
                </c:pt>
                <c:pt idx="2542">
                  <c:v>26.158957974042817</c:v>
                </c:pt>
                <c:pt idx="2543">
                  <c:v>26.158322651122706</c:v>
                </c:pt>
                <c:pt idx="2544">
                  <c:v>26.15768790076536</c:v>
                </c:pt>
                <c:pt idx="2545">
                  <c:v>26.157053631294922</c:v>
                </c:pt>
                <c:pt idx="2546">
                  <c:v>26.156419841795852</c:v>
                </c:pt>
                <c:pt idx="2547">
                  <c:v>26.155786601368536</c:v>
                </c:pt>
                <c:pt idx="2548">
                  <c:v>26.155153839458695</c:v>
                </c:pt>
                <c:pt idx="2549">
                  <c:v>26.154521485635101</c:v>
                </c:pt>
                <c:pt idx="2550">
                  <c:v>26.153889679221862</c:v>
                </c:pt>
                <c:pt idx="2551">
                  <c:v>26.153258280125492</c:v>
                </c:pt>
                <c:pt idx="2552">
                  <c:v>26.15262735872869</c:v>
                </c:pt>
                <c:pt idx="2553">
                  <c:v>26.151996844323339</c:v>
                </c:pt>
                <c:pt idx="2554">
                  <c:v>26.151367037349534</c:v>
                </c:pt>
                <c:pt idx="2555">
                  <c:v>26.150737545872737</c:v>
                </c:pt>
                <c:pt idx="2556">
                  <c:v>26.15010869287746</c:v>
                </c:pt>
                <c:pt idx="2557">
                  <c:v>26.149480247270024</c:v>
                </c:pt>
                <c:pt idx="2558">
                  <c:v>26.148852279147309</c:v>
                </c:pt>
                <c:pt idx="2559">
                  <c:v>26.14822485862685</c:v>
                </c:pt>
                <c:pt idx="2560">
                  <c:v>26.147597846264347</c:v>
                </c:pt>
                <c:pt idx="2561">
                  <c:v>26.146971221433567</c:v>
                </c:pt>
                <c:pt idx="2562">
                  <c:v>26.146345166159694</c:v>
                </c:pt>
                <c:pt idx="2563">
                  <c:v>26.1457195684231</c:v>
                </c:pt>
                <c:pt idx="2564">
                  <c:v>26.14509438059099</c:v>
                </c:pt>
                <c:pt idx="2565">
                  <c:v>26.144469603981182</c:v>
                </c:pt>
                <c:pt idx="2566">
                  <c:v>26.143845447371181</c:v>
                </c:pt>
                <c:pt idx="2567">
                  <c:v>26.143221772476615</c:v>
                </c:pt>
                <c:pt idx="2568">
                  <c:v>26.142598601728306</c:v>
                </c:pt>
                <c:pt idx="2569">
                  <c:v>26.141975892600382</c:v>
                </c:pt>
                <c:pt idx="2570">
                  <c:v>26.141353667638164</c:v>
                </c:pt>
                <c:pt idx="2571">
                  <c:v>26.140731857948648</c:v>
                </c:pt>
                <c:pt idx="2572">
                  <c:v>26.140110374690341</c:v>
                </c:pt>
                <c:pt idx="2573">
                  <c:v>26.139489538366401</c:v>
                </c:pt>
                <c:pt idx="2574">
                  <c:v>26.138869351758213</c:v>
                </c:pt>
                <c:pt idx="2575">
                  <c:v>26.138249494076131</c:v>
                </c:pt>
                <c:pt idx="2576">
                  <c:v>26.137630127155802</c:v>
                </c:pt>
                <c:pt idx="2577">
                  <c:v>26.137011321343355</c:v>
                </c:pt>
                <c:pt idx="2578">
                  <c:v>26.136393008765701</c:v>
                </c:pt>
                <c:pt idx="2579">
                  <c:v>26.135775282197439</c:v>
                </c:pt>
                <c:pt idx="2580">
                  <c:v>26.135157890148506</c:v>
                </c:pt>
                <c:pt idx="2581">
                  <c:v>26.134541086799839</c:v>
                </c:pt>
                <c:pt idx="2582">
                  <c:v>26.133924782083611</c:v>
                </c:pt>
                <c:pt idx="2583">
                  <c:v>26.133308885994666</c:v>
                </c:pt>
                <c:pt idx="2584">
                  <c:v>26.132693491552239</c:v>
                </c:pt>
                <c:pt idx="2585">
                  <c:v>26.132078691812424</c:v>
                </c:pt>
                <c:pt idx="2586">
                  <c:v>26.13146437525771</c:v>
                </c:pt>
                <c:pt idx="2587">
                  <c:v>26.130850565223302</c:v>
                </c:pt>
                <c:pt idx="2588">
                  <c:v>26.130237193616175</c:v>
                </c:pt>
                <c:pt idx="2589">
                  <c:v>26.129624332022505</c:v>
                </c:pt>
                <c:pt idx="2590">
                  <c:v>26.129011913169091</c:v>
                </c:pt>
                <c:pt idx="2591">
                  <c:v>26.128400077173133</c:v>
                </c:pt>
                <c:pt idx="2592">
                  <c:v>26.127788756920761</c:v>
                </c:pt>
                <c:pt idx="2593">
                  <c:v>26.127177863962313</c:v>
                </c:pt>
                <c:pt idx="2594">
                  <c:v>26.126567742861514</c:v>
                </c:pt>
                <c:pt idx="2595">
                  <c:v>26.125958052689359</c:v>
                </c:pt>
                <c:pt idx="2596">
                  <c:v>26.125348887339339</c:v>
                </c:pt>
                <c:pt idx="2597">
                  <c:v>26.124740249305926</c:v>
                </c:pt>
                <c:pt idx="2598">
                  <c:v>26.12413207134912</c:v>
                </c:pt>
                <c:pt idx="2599">
                  <c:v>26.123524425898676</c:v>
                </c:pt>
                <c:pt idx="2600">
                  <c:v>26.122917315690671</c:v>
                </c:pt>
                <c:pt idx="2601">
                  <c:v>26.122310743559268</c:v>
                </c:pt>
                <c:pt idx="2602">
                  <c:v>26.121704713114688</c:v>
                </c:pt>
                <c:pt idx="2603">
                  <c:v>26.121099066331624</c:v>
                </c:pt>
                <c:pt idx="2604">
                  <c:v>26.120494126201628</c:v>
                </c:pt>
                <c:pt idx="2605">
                  <c:v>26.119889736210325</c:v>
                </c:pt>
                <c:pt idx="2606">
                  <c:v>26.11928606073236</c:v>
                </c:pt>
                <c:pt idx="2607">
                  <c:v>26.118682850310289</c:v>
                </c:pt>
                <c:pt idx="2608">
                  <c:v>26.118080221220037</c:v>
                </c:pt>
                <c:pt idx="2609">
                  <c:v>26.117478133347305</c:v>
                </c:pt>
                <c:pt idx="2610">
                  <c:v>26.116876633191566</c:v>
                </c:pt>
                <c:pt idx="2611">
                  <c:v>26.116275680688631</c:v>
                </c:pt>
                <c:pt idx="2612">
                  <c:v>26.115675230979729</c:v>
                </c:pt>
                <c:pt idx="2613">
                  <c:v>26.115075266625702</c:v>
                </c:pt>
                <c:pt idx="2614">
                  <c:v>26.114475972029478</c:v>
                </c:pt>
                <c:pt idx="2615">
                  <c:v>26.113877329880875</c:v>
                </c:pt>
                <c:pt idx="2616">
                  <c:v>26.113279204168123</c:v>
                </c:pt>
                <c:pt idx="2617">
                  <c:v>26.112681829419124</c:v>
                </c:pt>
                <c:pt idx="2618">
                  <c:v>26.112084886943723</c:v>
                </c:pt>
                <c:pt idx="2619">
                  <c:v>26.111488542315225</c:v>
                </c:pt>
                <c:pt idx="2620">
                  <c:v>26.110892728880067</c:v>
                </c:pt>
                <c:pt idx="2621">
                  <c:v>26.110297520264492</c:v>
                </c:pt>
                <c:pt idx="2622">
                  <c:v>26.109702989476531</c:v>
                </c:pt>
                <c:pt idx="2623">
                  <c:v>26.109109162836454</c:v>
                </c:pt>
                <c:pt idx="2624">
                  <c:v>26.108516022792923</c:v>
                </c:pt>
                <c:pt idx="2625">
                  <c:v>26.107923364993734</c:v>
                </c:pt>
                <c:pt idx="2626">
                  <c:v>26.107331310302857</c:v>
                </c:pt>
                <c:pt idx="2627">
                  <c:v>26.106739885524213</c:v>
                </c:pt>
                <c:pt idx="2628">
                  <c:v>26.106149186658055</c:v>
                </c:pt>
                <c:pt idx="2629">
                  <c:v>26.10555903634344</c:v>
                </c:pt>
                <c:pt idx="2630">
                  <c:v>26.104969620827745</c:v>
                </c:pt>
                <c:pt idx="2631">
                  <c:v>26.104380785244643</c:v>
                </c:pt>
                <c:pt idx="2632">
                  <c:v>26.10379249150046</c:v>
                </c:pt>
                <c:pt idx="2633">
                  <c:v>26.103204877527425</c:v>
                </c:pt>
                <c:pt idx="2634">
                  <c:v>26.102618088786947</c:v>
                </c:pt>
                <c:pt idx="2635">
                  <c:v>26.102031947027012</c:v>
                </c:pt>
                <c:pt idx="2636">
                  <c:v>26.101446341013336</c:v>
                </c:pt>
                <c:pt idx="2637">
                  <c:v>26.100861575988521</c:v>
                </c:pt>
                <c:pt idx="2638">
                  <c:v>26.100277404953879</c:v>
                </c:pt>
                <c:pt idx="2639">
                  <c:v>26.099693993909533</c:v>
                </c:pt>
                <c:pt idx="2640">
                  <c:v>26.09911123205254</c:v>
                </c:pt>
                <c:pt idx="2641">
                  <c:v>26.098529219999843</c:v>
                </c:pt>
                <c:pt idx="2642">
                  <c:v>26.097947937821544</c:v>
                </c:pt>
                <c:pt idx="2643">
                  <c:v>26.097367369815085</c:v>
                </c:pt>
                <c:pt idx="2644">
                  <c:v>26.096787521967439</c:v>
                </c:pt>
                <c:pt idx="2645">
                  <c:v>26.096208308982163</c:v>
                </c:pt>
                <c:pt idx="2646">
                  <c:v>26.095629898052866</c:v>
                </c:pt>
                <c:pt idx="2647">
                  <c:v>26.095052247307081</c:v>
                </c:pt>
                <c:pt idx="2648">
                  <c:v>26.094475341415095</c:v>
                </c:pt>
                <c:pt idx="2649">
                  <c:v>26.093899026369012</c:v>
                </c:pt>
                <c:pt idx="2650">
                  <c:v>26.093323607755131</c:v>
                </c:pt>
                <c:pt idx="2651">
                  <c:v>26.09274904461035</c:v>
                </c:pt>
                <c:pt idx="2652">
                  <c:v>26.092175252058507</c:v>
                </c:pt>
                <c:pt idx="2653">
                  <c:v>26.09160207551675</c:v>
                </c:pt>
                <c:pt idx="2654">
                  <c:v>26.091029682468605</c:v>
                </c:pt>
                <c:pt idx="2655">
                  <c:v>26.090458240362107</c:v>
                </c:pt>
                <c:pt idx="2656">
                  <c:v>26.089887434194178</c:v>
                </c:pt>
                <c:pt idx="2657">
                  <c:v>26.089317430056841</c:v>
                </c:pt>
                <c:pt idx="2658">
                  <c:v>26.088748165916446</c:v>
                </c:pt>
                <c:pt idx="2659">
                  <c:v>26.088179717158219</c:v>
                </c:pt>
                <c:pt idx="2660">
                  <c:v>26.087612228827993</c:v>
                </c:pt>
                <c:pt idx="2661">
                  <c:v>26.087045498784892</c:v>
                </c:pt>
                <c:pt idx="2662">
                  <c:v>26.08647960297542</c:v>
                </c:pt>
                <c:pt idx="2663">
                  <c:v>26.08591447860935</c:v>
                </c:pt>
                <c:pt idx="2664">
                  <c:v>26.085350270006675</c:v>
                </c:pt>
                <c:pt idx="2665">
                  <c:v>26.084786984036768</c:v>
                </c:pt>
                <c:pt idx="2666">
                  <c:v>26.084224487529355</c:v>
                </c:pt>
                <c:pt idx="2667">
                  <c:v>26.08366285631724</c:v>
                </c:pt>
                <c:pt idx="2668">
                  <c:v>26.083102096492755</c:v>
                </c:pt>
                <c:pt idx="2669">
                  <c:v>26.082542145057204</c:v>
                </c:pt>
                <c:pt idx="2670">
                  <c:v>26.08198314603839</c:v>
                </c:pt>
                <c:pt idx="2671">
                  <c:v>26.081424967251461</c:v>
                </c:pt>
                <c:pt idx="2672">
                  <c:v>26.080867662122444</c:v>
                </c:pt>
                <c:pt idx="2673">
                  <c:v>26.080311348274599</c:v>
                </c:pt>
                <c:pt idx="2674">
                  <c:v>26.07975594097319</c:v>
                </c:pt>
                <c:pt idx="2675">
                  <c:v>26.079201286419163</c:v>
                </c:pt>
                <c:pt idx="2676">
                  <c:v>26.078647709206241</c:v>
                </c:pt>
                <c:pt idx="2677">
                  <c:v>26.078094965007171</c:v>
                </c:pt>
                <c:pt idx="2678">
                  <c:v>26.077543149807564</c:v>
                </c:pt>
                <c:pt idx="2679">
                  <c:v>26.07699242916669</c:v>
                </c:pt>
                <c:pt idx="2680">
                  <c:v>26.076442648350341</c:v>
                </c:pt>
                <c:pt idx="2681">
                  <c:v>26.075893812646115</c:v>
                </c:pt>
                <c:pt idx="2682">
                  <c:v>26.075345857615169</c:v>
                </c:pt>
                <c:pt idx="2683">
                  <c:v>26.074798927699909</c:v>
                </c:pt>
                <c:pt idx="2684">
                  <c:v>26.074252888645425</c:v>
                </c:pt>
                <c:pt idx="2685">
                  <c:v>26.073707815054799</c:v>
                </c:pt>
                <c:pt idx="2686">
                  <c:v>26.073163711804625</c:v>
                </c:pt>
                <c:pt idx="2687">
                  <c:v>26.072620584321484</c:v>
                </c:pt>
                <c:pt idx="2688">
                  <c:v>26.072078436102654</c:v>
                </c:pt>
                <c:pt idx="2689">
                  <c:v>26.071537203447697</c:v>
                </c:pt>
                <c:pt idx="2690">
                  <c:v>26.07099696001961</c:v>
                </c:pt>
                <c:pt idx="2691">
                  <c:v>26.070457780029571</c:v>
                </c:pt>
                <c:pt idx="2692">
                  <c:v>26.069919667348543</c:v>
                </c:pt>
                <c:pt idx="2693">
                  <c:v>26.069382488335151</c:v>
                </c:pt>
                <c:pt idx="2694">
                  <c:v>26.068846385326307</c:v>
                </c:pt>
                <c:pt idx="2695">
                  <c:v>26.068311224486855</c:v>
                </c:pt>
                <c:pt idx="2696">
                  <c:v>26.067777078903173</c:v>
                </c:pt>
                <c:pt idx="2697">
                  <c:v>26.067243951894309</c:v>
                </c:pt>
                <c:pt idx="2698">
                  <c:v>26.066711847859164</c:v>
                </c:pt>
                <c:pt idx="2699">
                  <c:v>26.066180701425573</c:v>
                </c:pt>
                <c:pt idx="2700">
                  <c:v>26.065650654106456</c:v>
                </c:pt>
                <c:pt idx="2701">
                  <c:v>26.065121640826295</c:v>
                </c:pt>
                <c:pt idx="2702">
                  <c:v>26.064593663546855</c:v>
                </c:pt>
                <c:pt idx="2703">
                  <c:v>26.064066795496988</c:v>
                </c:pt>
                <c:pt idx="2704">
                  <c:v>26.063540969884308</c:v>
                </c:pt>
                <c:pt idx="2705">
                  <c:v>26.063016119711495</c:v>
                </c:pt>
                <c:pt idx="2706">
                  <c:v>26.06249224797099</c:v>
                </c:pt>
                <c:pt idx="2707">
                  <c:v>26.06196949486074</c:v>
                </c:pt>
                <c:pt idx="2708">
                  <c:v>26.061447724369135</c:v>
                </c:pt>
                <c:pt idx="2709">
                  <c:v>26.060927145972574</c:v>
                </c:pt>
                <c:pt idx="2710">
                  <c:v>26.060407484154563</c:v>
                </c:pt>
                <c:pt idx="2711">
                  <c:v>26.059888879089382</c:v>
                </c:pt>
                <c:pt idx="2712">
                  <c:v>26.059371470819386</c:v>
                </c:pt>
                <c:pt idx="2713">
                  <c:v>26.058855052490024</c:v>
                </c:pt>
                <c:pt idx="2714">
                  <c:v>26.058339695004008</c:v>
                </c:pt>
                <c:pt idx="2715">
                  <c:v>26.057825469232075</c:v>
                </c:pt>
                <c:pt idx="2716">
                  <c:v>26.057312168237072</c:v>
                </c:pt>
                <c:pt idx="2717">
                  <c:v>26.05680000143197</c:v>
                </c:pt>
                <c:pt idx="2718">
                  <c:v>26.056288990994922</c:v>
                </c:pt>
                <c:pt idx="2719">
                  <c:v>26.055778956879724</c:v>
                </c:pt>
                <c:pt idx="2720">
                  <c:v>26.055270060565842</c:v>
                </c:pt>
                <c:pt idx="2721">
                  <c:v>26.054762072622843</c:v>
                </c:pt>
                <c:pt idx="2722">
                  <c:v>26.054255176285881</c:v>
                </c:pt>
                <c:pt idx="2723">
                  <c:v>26.053749420185927</c:v>
                </c:pt>
                <c:pt idx="2724">
                  <c:v>26.053244645915601</c:v>
                </c:pt>
                <c:pt idx="2725">
                  <c:v>26.052740875847228</c:v>
                </c:pt>
                <c:pt idx="2726">
                  <c:v>26.052238339324191</c:v>
                </c:pt>
                <c:pt idx="2727">
                  <c:v>26.051736947410781</c:v>
                </c:pt>
                <c:pt idx="2728">
                  <c:v>26.051236540990431</c:v>
                </c:pt>
                <c:pt idx="2729">
                  <c:v>26.050737163151833</c:v>
                </c:pt>
                <c:pt idx="2730">
                  <c:v>26.050238931870052</c:v>
                </c:pt>
                <c:pt idx="2731">
                  <c:v>26.049741778942906</c:v>
                </c:pt>
                <c:pt idx="2732">
                  <c:v>26.049245796887611</c:v>
                </c:pt>
                <c:pt idx="2733">
                  <c:v>26.048750734076346</c:v>
                </c:pt>
                <c:pt idx="2734">
                  <c:v>26.048256890585513</c:v>
                </c:pt>
                <c:pt idx="2735">
                  <c:v>26.047764059080773</c:v>
                </c:pt>
                <c:pt idx="2736">
                  <c:v>26.047272309861032</c:v>
                </c:pt>
                <c:pt idx="2737">
                  <c:v>26.046781713159699</c:v>
                </c:pt>
                <c:pt idx="2738">
                  <c:v>26.046292200042107</c:v>
                </c:pt>
                <c:pt idx="2739">
                  <c:v>26.045803723698491</c:v>
                </c:pt>
                <c:pt idx="2740">
                  <c:v>26.045316309998519</c:v>
                </c:pt>
                <c:pt idx="2741">
                  <c:v>26.044830051231013</c:v>
                </c:pt>
                <c:pt idx="2742">
                  <c:v>26.044344808927956</c:v>
                </c:pt>
                <c:pt idx="2743">
                  <c:v>26.04386065332297</c:v>
                </c:pt>
                <c:pt idx="2744">
                  <c:v>26.043377516149519</c:v>
                </c:pt>
                <c:pt idx="2745">
                  <c:v>26.042895696814156</c:v>
                </c:pt>
                <c:pt idx="2746">
                  <c:v>26.042414875295357</c:v>
                </c:pt>
                <c:pt idx="2747">
                  <c:v>26.041935073912228</c:v>
                </c:pt>
                <c:pt idx="2748">
                  <c:v>26.041456454567648</c:v>
                </c:pt>
                <c:pt idx="2749">
                  <c:v>26.040978925706277</c:v>
                </c:pt>
                <c:pt idx="2750">
                  <c:v>26.040502328428527</c:v>
                </c:pt>
                <c:pt idx="2751">
                  <c:v>26.040026802092623</c:v>
                </c:pt>
                <c:pt idx="2752">
                  <c:v>26.039552459158337</c:v>
                </c:pt>
                <c:pt idx="2753">
                  <c:v>26.039079279387082</c:v>
                </c:pt>
                <c:pt idx="2754">
                  <c:v>26.038607124279341</c:v>
                </c:pt>
                <c:pt idx="2755">
                  <c:v>26.038136154971284</c:v>
                </c:pt>
                <c:pt idx="2756">
                  <c:v>26.03766618972357</c:v>
                </c:pt>
                <c:pt idx="2757">
                  <c:v>26.037197411711261</c:v>
                </c:pt>
                <c:pt idx="2758">
                  <c:v>26.036729569086912</c:v>
                </c:pt>
                <c:pt idx="2759">
                  <c:v>26.036263052462846</c:v>
                </c:pt>
                <c:pt idx="2760">
                  <c:v>26.035797632598772</c:v>
                </c:pt>
                <c:pt idx="2761">
                  <c:v>26.035333218765796</c:v>
                </c:pt>
                <c:pt idx="2762">
                  <c:v>26.03486983342836</c:v>
                </c:pt>
                <c:pt idx="2763">
                  <c:v>26.03440754594434</c:v>
                </c:pt>
                <c:pt idx="2764">
                  <c:v>26.033946287185227</c:v>
                </c:pt>
                <c:pt idx="2765">
                  <c:v>26.03348626558088</c:v>
                </c:pt>
                <c:pt idx="2766">
                  <c:v>26.033027365186051</c:v>
                </c:pt>
                <c:pt idx="2767">
                  <c:v>26.032569472850565</c:v>
                </c:pt>
                <c:pt idx="2768">
                  <c:v>26.032112680824689</c:v>
                </c:pt>
                <c:pt idx="2769">
                  <c:v>26.031656989833373</c:v>
                </c:pt>
                <c:pt idx="2770">
                  <c:v>26.031202470166381</c:v>
                </c:pt>
                <c:pt idx="2771">
                  <c:v>26.030749144224664</c:v>
                </c:pt>
                <c:pt idx="2772">
                  <c:v>26.030296830767522</c:v>
                </c:pt>
                <c:pt idx="2773">
                  <c:v>26.029845483329829</c:v>
                </c:pt>
                <c:pt idx="2774">
                  <c:v>26.029395470956796</c:v>
                </c:pt>
                <c:pt idx="2775">
                  <c:v>26.02894640462468</c:v>
                </c:pt>
                <c:pt idx="2776">
                  <c:v>26.028498537154512</c:v>
                </c:pt>
                <c:pt idx="2777">
                  <c:v>26.028051688251601</c:v>
                </c:pt>
                <c:pt idx="2778">
                  <c:v>26.02760601884831</c:v>
                </c:pt>
                <c:pt idx="2779">
                  <c:v>26.027161322955347</c:v>
                </c:pt>
                <c:pt idx="2780">
                  <c:v>26.026717809568868</c:v>
                </c:pt>
                <c:pt idx="2781">
                  <c:v>26.026275342338344</c:v>
                </c:pt>
                <c:pt idx="2782">
                  <c:v>26.025834060938706</c:v>
                </c:pt>
                <c:pt idx="2783">
                  <c:v>26.025393898193062</c:v>
                </c:pt>
                <c:pt idx="2784">
                  <c:v>26.024954947023467</c:v>
                </c:pt>
                <c:pt idx="2785">
                  <c:v>26.024516936885259</c:v>
                </c:pt>
                <c:pt idx="2786">
                  <c:v>26.024080233103959</c:v>
                </c:pt>
                <c:pt idx="2787">
                  <c:v>26.023644564238229</c:v>
                </c:pt>
                <c:pt idx="2788">
                  <c:v>26.023210023912178</c:v>
                </c:pt>
                <c:pt idx="2789">
                  <c:v>26.022776614269468</c:v>
                </c:pt>
                <c:pt idx="2790">
                  <c:v>26.022344359554904</c:v>
                </c:pt>
                <c:pt idx="2791">
                  <c:v>26.02191314891984</c:v>
                </c:pt>
                <c:pt idx="2792">
                  <c:v>26.021483235685334</c:v>
                </c:pt>
                <c:pt idx="2793">
                  <c:v>26.02105446215214</c:v>
                </c:pt>
                <c:pt idx="2794">
                  <c:v>26.020626740110472</c:v>
                </c:pt>
                <c:pt idx="2795">
                  <c:v>26.020200161951138</c:v>
                </c:pt>
                <c:pt idx="2796">
                  <c:v>26.01977482155014</c:v>
                </c:pt>
                <c:pt idx="2797">
                  <c:v>26.019350539732454</c:v>
                </c:pt>
                <c:pt idx="2798">
                  <c:v>26.018927569411254</c:v>
                </c:pt>
                <c:pt idx="2799">
                  <c:v>26.018505523509994</c:v>
                </c:pt>
                <c:pt idx="2800">
                  <c:v>26.018084863304487</c:v>
                </c:pt>
                <c:pt idx="2801">
                  <c:v>26.017665292246154</c:v>
                </c:pt>
                <c:pt idx="2802">
                  <c:v>26.017246722181209</c:v>
                </c:pt>
                <c:pt idx="2803">
                  <c:v>26.01682931547494</c:v>
                </c:pt>
                <c:pt idx="2804">
                  <c:v>26.016413234486201</c:v>
                </c:pt>
                <c:pt idx="2805">
                  <c:v>26.015998321601987</c:v>
                </c:pt>
                <c:pt idx="2806">
                  <c:v>26.015584488657414</c:v>
                </c:pt>
                <c:pt idx="2807">
                  <c:v>26.015171919041617</c:v>
                </c:pt>
                <c:pt idx="2808">
                  <c:v>26.014760524529827</c:v>
                </c:pt>
                <c:pt idx="2809">
                  <c:v>26.014350216852083</c:v>
                </c:pt>
                <c:pt idx="2810">
                  <c:v>26.013941110270839</c:v>
                </c:pt>
                <c:pt idx="2811">
                  <c:v>26.01353316333697</c:v>
                </c:pt>
                <c:pt idx="2812">
                  <c:v>26.013126309717084</c:v>
                </c:pt>
                <c:pt idx="2813">
                  <c:v>26.012720801564495</c:v>
                </c:pt>
                <c:pt idx="2814">
                  <c:v>26.012316480957278</c:v>
                </c:pt>
                <c:pt idx="2815">
                  <c:v>26.011913211336051</c:v>
                </c:pt>
                <c:pt idx="2816">
                  <c:v>26.011511271339288</c:v>
                </c:pt>
                <c:pt idx="2817">
                  <c:v>26.011110454891565</c:v>
                </c:pt>
                <c:pt idx="2818">
                  <c:v>26.01071083362044</c:v>
                </c:pt>
                <c:pt idx="2819">
                  <c:v>26.01031249973699</c:v>
                </c:pt>
                <c:pt idx="2820">
                  <c:v>26.009915272951957</c:v>
                </c:pt>
                <c:pt idx="2821">
                  <c:v>26.009519176445274</c:v>
                </c:pt>
                <c:pt idx="2822">
                  <c:v>26.009124259847205</c:v>
                </c:pt>
                <c:pt idx="2823">
                  <c:v>26.008730637107892</c:v>
                </c:pt>
                <c:pt idx="2824">
                  <c:v>26.008338240257022</c:v>
                </c:pt>
                <c:pt idx="2825">
                  <c:v>26.007946958549237</c:v>
                </c:pt>
                <c:pt idx="2826">
                  <c:v>26.007556884596447</c:v>
                </c:pt>
                <c:pt idx="2827">
                  <c:v>26.007168089507172</c:v>
                </c:pt>
                <c:pt idx="2828">
                  <c:v>26.006780436180897</c:v>
                </c:pt>
                <c:pt idx="2829">
                  <c:v>26.006394064783123</c:v>
                </c:pt>
                <c:pt idx="2830">
                  <c:v>26.006008999106445</c:v>
                </c:pt>
                <c:pt idx="2831">
                  <c:v>26.005625059119843</c:v>
                </c:pt>
                <c:pt idx="2832">
                  <c:v>26.005242268728065</c:v>
                </c:pt>
                <c:pt idx="2833">
                  <c:v>26.00486076829786</c:v>
                </c:pt>
                <c:pt idx="2834">
                  <c:v>26.004480512014108</c:v>
                </c:pt>
                <c:pt idx="2835">
                  <c:v>26.004101458470473</c:v>
                </c:pt>
                <c:pt idx="2836">
                  <c:v>26.003723631739152</c:v>
                </c:pt>
                <c:pt idx="2837">
                  <c:v>26.003347124848268</c:v>
                </c:pt>
                <c:pt idx="2838">
                  <c:v>26.002971689027085</c:v>
                </c:pt>
                <c:pt idx="2839">
                  <c:v>26.002597555175985</c:v>
                </c:pt>
                <c:pt idx="2840">
                  <c:v>26.002224747246292</c:v>
                </c:pt>
                <c:pt idx="2841">
                  <c:v>26.001853085774719</c:v>
                </c:pt>
                <c:pt idx="2842">
                  <c:v>26.001482732162334</c:v>
                </c:pt>
                <c:pt idx="2843">
                  <c:v>26.001113549937429</c:v>
                </c:pt>
                <c:pt idx="2844">
                  <c:v>26.000745632300333</c:v>
                </c:pt>
                <c:pt idx="2845">
                  <c:v>26.000379006562017</c:v>
                </c:pt>
                <c:pt idx="2846">
                  <c:v>26.000013557696068</c:v>
                </c:pt>
                <c:pt idx="2847">
                  <c:v>25.999649356857539</c:v>
                </c:pt>
                <c:pt idx="2848">
                  <c:v>25.999286336811966</c:v>
                </c:pt>
                <c:pt idx="2849">
                  <c:v>25.998924637606166</c:v>
                </c:pt>
                <c:pt idx="2850">
                  <c:v>25.998564282026816</c:v>
                </c:pt>
                <c:pt idx="2851">
                  <c:v>25.998205021360906</c:v>
                </c:pt>
                <c:pt idx="2852">
                  <c:v>25.9978471554324</c:v>
                </c:pt>
                <c:pt idx="2853">
                  <c:v>25.997490478102009</c:v>
                </c:pt>
                <c:pt idx="2854">
                  <c:v>25.997135060273617</c:v>
                </c:pt>
                <c:pt idx="2855">
                  <c:v>25.996780834436244</c:v>
                </c:pt>
                <c:pt idx="2856">
                  <c:v>25.996428100132405</c:v>
                </c:pt>
                <c:pt idx="2857">
                  <c:v>25.996076469108694</c:v>
                </c:pt>
                <c:pt idx="2858">
                  <c:v>25.995726102689922</c:v>
                </c:pt>
                <c:pt idx="2859">
                  <c:v>25.995377092639796</c:v>
                </c:pt>
                <c:pt idx="2860">
                  <c:v>25.995029348761619</c:v>
                </c:pt>
                <c:pt idx="2861">
                  <c:v>25.994682711707206</c:v>
                </c:pt>
                <c:pt idx="2862">
                  <c:v>25.994337479929186</c:v>
                </c:pt>
                <c:pt idx="2863">
                  <c:v>25.993993445845678</c:v>
                </c:pt>
                <c:pt idx="2864">
                  <c:v>25.993650748053465</c:v>
                </c:pt>
                <c:pt idx="2865">
                  <c:v>25.993309316857122</c:v>
                </c:pt>
                <c:pt idx="2866">
                  <c:v>25.992969151678103</c:v>
                </c:pt>
                <c:pt idx="2867">
                  <c:v>25.992630182739493</c:v>
                </c:pt>
                <c:pt idx="2868">
                  <c:v>25.992292477562177</c:v>
                </c:pt>
                <c:pt idx="2869">
                  <c:v>25.991956014237193</c:v>
                </c:pt>
                <c:pt idx="2870">
                  <c:v>25.991620902608915</c:v>
                </c:pt>
                <c:pt idx="2871">
                  <c:v>25.991286981612834</c:v>
                </c:pt>
                <c:pt idx="2872">
                  <c:v>25.990954478053656</c:v>
                </c:pt>
                <c:pt idx="2873">
                  <c:v>25.990623069771129</c:v>
                </c:pt>
                <c:pt idx="2874">
                  <c:v>25.990292914619445</c:v>
                </c:pt>
                <c:pt idx="2875">
                  <c:v>25.989963941143074</c:v>
                </c:pt>
                <c:pt idx="2876">
                  <c:v>25.989636284982346</c:v>
                </c:pt>
                <c:pt idx="2877">
                  <c:v>25.989309804692436</c:v>
                </c:pt>
                <c:pt idx="2878">
                  <c:v>25.988984614625782</c:v>
                </c:pt>
                <c:pt idx="2879">
                  <c:v>25.988660754148775</c:v>
                </c:pt>
                <c:pt idx="2880">
                  <c:v>25.988338129709248</c:v>
                </c:pt>
                <c:pt idx="2881">
                  <c:v>25.98801659966621</c:v>
                </c:pt>
                <c:pt idx="2882">
                  <c:v>25.987696298774178</c:v>
                </c:pt>
                <c:pt idx="2883">
                  <c:v>25.987377292304085</c:v>
                </c:pt>
                <c:pt idx="2884">
                  <c:v>25.987059576797865</c:v>
                </c:pt>
                <c:pt idx="2885">
                  <c:v>25.986743009665982</c:v>
                </c:pt>
                <c:pt idx="2886">
                  <c:v>25.986427656502492</c:v>
                </c:pt>
                <c:pt idx="2887">
                  <c:v>25.986113512377337</c:v>
                </c:pt>
                <c:pt idx="2888">
                  <c:v>25.985800642639624</c:v>
                </c:pt>
                <c:pt idx="2889">
                  <c:v>25.98548897352185</c:v>
                </c:pt>
                <c:pt idx="2890">
                  <c:v>25.985178431469091</c:v>
                </c:pt>
                <c:pt idx="2891">
                  <c:v>25.984869011371725</c:v>
                </c:pt>
                <c:pt idx="2892">
                  <c:v>25.984560846592856</c:v>
                </c:pt>
                <c:pt idx="2893">
                  <c:v>25.984253794210719</c:v>
                </c:pt>
                <c:pt idx="2894">
                  <c:v>25.983948056252313</c:v>
                </c:pt>
                <c:pt idx="2895">
                  <c:v>25.983643419823668</c:v>
                </c:pt>
                <c:pt idx="2896">
                  <c:v>25.983339948687295</c:v>
                </c:pt>
                <c:pt idx="2897">
                  <c:v>25.983037637138231</c:v>
                </c:pt>
                <c:pt idx="2898">
                  <c:v>25.98273647930408</c:v>
                </c:pt>
                <c:pt idx="2899">
                  <c:v>25.982436538435696</c:v>
                </c:pt>
                <c:pt idx="2900">
                  <c:v>25.982137739052856</c:v>
                </c:pt>
                <c:pt idx="2901">
                  <c:v>25.981840005894497</c:v>
                </c:pt>
                <c:pt idx="2902">
                  <c:v>25.981543332196516</c:v>
                </c:pt>
                <c:pt idx="2903">
                  <c:v>25.981247849676162</c:v>
                </c:pt>
                <c:pt idx="2904">
                  <c:v>25.980953552070147</c:v>
                </c:pt>
                <c:pt idx="2905">
                  <c:v>25.980660203805293</c:v>
                </c:pt>
                <c:pt idx="2906">
                  <c:v>25.980368048081797</c:v>
                </c:pt>
                <c:pt idx="2907">
                  <c:v>25.980076918790694</c:v>
                </c:pt>
                <c:pt idx="2908">
                  <c:v>25.979786946901804</c:v>
                </c:pt>
                <c:pt idx="2909">
                  <c:v>25.979498056459384</c:v>
                </c:pt>
                <c:pt idx="2910">
                  <c:v>25.97921040038322</c:v>
                </c:pt>
                <c:pt idx="2911">
                  <c:v>25.978923673212183</c:v>
                </c:pt>
                <c:pt idx="2912">
                  <c:v>25.978637915098137</c:v>
                </c:pt>
                <c:pt idx="2913">
                  <c:v>25.978353347624004</c:v>
                </c:pt>
                <c:pt idx="2914">
                  <c:v>25.978069915869344</c:v>
                </c:pt>
                <c:pt idx="2915">
                  <c:v>25.977787521534839</c:v>
                </c:pt>
                <c:pt idx="2916">
                  <c:v>25.977506157022113</c:v>
                </c:pt>
                <c:pt idx="2917">
                  <c:v>25.977225585748201</c:v>
                </c:pt>
                <c:pt idx="2918">
                  <c:v>25.976946167187592</c:v>
                </c:pt>
                <c:pt idx="2919">
                  <c:v>25.976667686199924</c:v>
                </c:pt>
                <c:pt idx="2920">
                  <c:v>25.976390273590798</c:v>
                </c:pt>
                <c:pt idx="2921">
                  <c:v>25.976113783124134</c:v>
                </c:pt>
                <c:pt idx="2922">
                  <c:v>25.97583827631469</c:v>
                </c:pt>
                <c:pt idx="2923">
                  <c:v>25.975563836480035</c:v>
                </c:pt>
                <c:pt idx="2924">
                  <c:v>25.97529036454813</c:v>
                </c:pt>
                <c:pt idx="2925">
                  <c:v>25.975017762405887</c:v>
                </c:pt>
                <c:pt idx="2926">
                  <c:v>25.974746113072225</c:v>
                </c:pt>
                <c:pt idx="2927">
                  <c:v>25.974475339865418</c:v>
                </c:pt>
                <c:pt idx="2928">
                  <c:v>25.974205503909079</c:v>
                </c:pt>
                <c:pt idx="2929">
                  <c:v>25.973936666242356</c:v>
                </c:pt>
                <c:pt idx="2930">
                  <c:v>25.973668681026869</c:v>
                </c:pt>
                <c:pt idx="2931">
                  <c:v>25.973401609134925</c:v>
                </c:pt>
                <c:pt idx="2932">
                  <c:v>25.973135511665447</c:v>
                </c:pt>
                <c:pt idx="2933">
                  <c:v>25.972870241951615</c:v>
                </c:pt>
                <c:pt idx="2934">
                  <c:v>25.972605860958947</c:v>
                </c:pt>
                <c:pt idx="2935">
                  <c:v>25.972342429565373</c:v>
                </c:pt>
                <c:pt idx="2936">
                  <c:v>25.972079939015241</c:v>
                </c:pt>
                <c:pt idx="2937">
                  <c:v>25.971818242871084</c:v>
                </c:pt>
                <c:pt idx="2938">
                  <c:v>25.971557491703877</c:v>
                </c:pt>
                <c:pt idx="2939">
                  <c:v>25.971297495459513</c:v>
                </c:pt>
                <c:pt idx="2940">
                  <c:v>25.971038335688075</c:v>
                </c:pt>
                <c:pt idx="2941">
                  <c:v>25.97078007225501</c:v>
                </c:pt>
                <c:pt idx="2942">
                  <c:v>25.970522626371263</c:v>
                </c:pt>
                <c:pt idx="2943">
                  <c:v>25.970265919324461</c:v>
                </c:pt>
                <c:pt idx="2944">
                  <c:v>25.970010009722944</c:v>
                </c:pt>
                <c:pt idx="2945">
                  <c:v>25.969754956811393</c:v>
                </c:pt>
                <c:pt idx="2946">
                  <c:v>25.969500542743315</c:v>
                </c:pt>
                <c:pt idx="2947">
                  <c:v>25.969246963829974</c:v>
                </c:pt>
                <c:pt idx="2948">
                  <c:v>25.968994140188961</c:v>
                </c:pt>
                <c:pt idx="2949">
                  <c:v>25.968742060642064</c:v>
                </c:pt>
                <c:pt idx="2950">
                  <c:v>25.968490713797639</c:v>
                </c:pt>
                <c:pt idx="2951">
                  <c:v>25.968240088042634</c:v>
                </c:pt>
                <c:pt idx="2952">
                  <c:v>25.967990240759001</c:v>
                </c:pt>
                <c:pt idx="2953">
                  <c:v>25.967741000452826</c:v>
                </c:pt>
                <c:pt idx="2954">
                  <c:v>25.967492466349587</c:v>
                </c:pt>
                <c:pt idx="2955">
                  <c:v>25.967244605000754</c:v>
                </c:pt>
                <c:pt idx="2956">
                  <c:v>25.966997403855942</c:v>
                </c:pt>
                <c:pt idx="2957">
                  <c:v>25.966750850155254</c:v>
                </c:pt>
                <c:pt idx="2958">
                  <c:v>25.966504930938953</c:v>
                </c:pt>
                <c:pt idx="2959">
                  <c:v>25.966259633039559</c:v>
                </c:pt>
                <c:pt idx="2960">
                  <c:v>25.966014943094098</c:v>
                </c:pt>
                <c:pt idx="2961">
                  <c:v>25.965770916737984</c:v>
                </c:pt>
                <c:pt idx="2962">
                  <c:v>25.965527471049647</c:v>
                </c:pt>
                <c:pt idx="2963">
                  <c:v>25.965284592119229</c:v>
                </c:pt>
                <c:pt idx="2964">
                  <c:v>25.96504226585931</c:v>
                </c:pt>
                <c:pt idx="2965">
                  <c:v>25.96480040883678</c:v>
                </c:pt>
                <c:pt idx="2966">
                  <c:v>25.964559075841194</c:v>
                </c:pt>
                <c:pt idx="2967">
                  <c:v>25.964318183435871</c:v>
                </c:pt>
                <c:pt idx="2968">
                  <c:v>25.96407785475202</c:v>
                </c:pt>
                <c:pt idx="2969">
                  <c:v>25.963838006359872</c:v>
                </c:pt>
                <c:pt idx="2970">
                  <c:v>25.963598553915123</c:v>
                </c:pt>
                <c:pt idx="2971">
                  <c:v>25.96335968968906</c:v>
                </c:pt>
                <c:pt idx="2972">
                  <c:v>25.963121260566727</c:v>
                </c:pt>
                <c:pt idx="2973">
                  <c:v>25.962883251459537</c:v>
                </c:pt>
                <c:pt idx="2974">
                  <c:v>25.962645599800705</c:v>
                </c:pt>
                <c:pt idx="2975">
                  <c:v>25.962408247217695</c:v>
                </c:pt>
                <c:pt idx="2976">
                  <c:v>25.962171337996477</c:v>
                </c:pt>
                <c:pt idx="2977">
                  <c:v>25.961934719068587</c:v>
                </c:pt>
                <c:pt idx="2978">
                  <c:v>25.961698512887587</c:v>
                </c:pt>
                <c:pt idx="2979">
                  <c:v>25.961462635174779</c:v>
                </c:pt>
                <c:pt idx="2980">
                  <c:v>25.96122700158779</c:v>
                </c:pt>
                <c:pt idx="2981">
                  <c:v>25.960991734396227</c:v>
                </c:pt>
                <c:pt idx="2982">
                  <c:v>25.960756749153116</c:v>
                </c:pt>
                <c:pt idx="2983">
                  <c:v>25.960522030539209</c:v>
                </c:pt>
                <c:pt idx="2984">
                  <c:v>25.960287631557794</c:v>
                </c:pt>
                <c:pt idx="2985">
                  <c:v>25.960053329660159</c:v>
                </c:pt>
                <c:pt idx="2986">
                  <c:v>25.959819247254767</c:v>
                </c:pt>
                <c:pt idx="2987">
                  <c:v>25.959585368726405</c:v>
                </c:pt>
                <c:pt idx="2988">
                  <c:v>25.959351678484026</c:v>
                </c:pt>
                <c:pt idx="2989">
                  <c:v>25.959118229853161</c:v>
                </c:pt>
                <c:pt idx="2990">
                  <c:v>25.958884938434856</c:v>
                </c:pt>
                <c:pt idx="2991">
                  <c:v>25.958651788751453</c:v>
                </c:pt>
                <c:pt idx="2992">
                  <c:v>25.95841883451299</c:v>
                </c:pt>
                <c:pt idx="2993">
                  <c:v>25.958185853177106</c:v>
                </c:pt>
                <c:pt idx="2994">
                  <c:v>25.957953036295184</c:v>
                </c:pt>
                <c:pt idx="2995">
                  <c:v>25.95772029971781</c:v>
                </c:pt>
                <c:pt idx="2996">
                  <c:v>25.957487697371949</c:v>
                </c:pt>
                <c:pt idx="2997">
                  <c:v>25.957255075836247</c:v>
                </c:pt>
                <c:pt idx="2998">
                  <c:v>25.957022489170548</c:v>
                </c:pt>
                <c:pt idx="2999">
                  <c:v>25.956789922376277</c:v>
                </c:pt>
                <c:pt idx="3000">
                  <c:v>25.956557360529775</c:v>
                </c:pt>
                <c:pt idx="3001">
                  <c:v>25.956324719927881</c:v>
                </c:pt>
                <c:pt idx="3002">
                  <c:v>25.95609212354212</c:v>
                </c:pt>
                <c:pt idx="3003">
                  <c:v>25.95585964753877</c:v>
                </c:pt>
                <c:pt idx="3004">
                  <c:v>25.955626957920732</c:v>
                </c:pt>
                <c:pt idx="3005">
                  <c:v>25.955394199902731</c:v>
                </c:pt>
                <c:pt idx="3006">
                  <c:v>25.955161428219956</c:v>
                </c:pt>
                <c:pt idx="3007">
                  <c:v>25.954928559460384</c:v>
                </c:pt>
                <c:pt idx="3008">
                  <c:v>25.954695510338535</c:v>
                </c:pt>
                <c:pt idx="3009">
                  <c:v>25.954462335951135</c:v>
                </c:pt>
                <c:pt idx="3010">
                  <c:v>25.954229022422346</c:v>
                </c:pt>
                <c:pt idx="3011">
                  <c:v>25.953995556040244</c:v>
                </c:pt>
                <c:pt idx="3012">
                  <c:v>25.953761923258099</c:v>
                </c:pt>
                <c:pt idx="3013">
                  <c:v>25.95352811067637</c:v>
                </c:pt>
                <c:pt idx="3014">
                  <c:v>25.953294105025723</c:v>
                </c:pt>
                <c:pt idx="3015">
                  <c:v>25.953059893155753</c:v>
                </c:pt>
                <c:pt idx="3016">
                  <c:v>25.952825393188657</c:v>
                </c:pt>
                <c:pt idx="3017">
                  <c:v>25.95259072988328</c:v>
                </c:pt>
                <c:pt idx="3018">
                  <c:v>25.952355821544259</c:v>
                </c:pt>
                <c:pt idx="3019">
                  <c:v>25.952120655385613</c:v>
                </c:pt>
                <c:pt idx="3020">
                  <c:v>25.951885218678125</c:v>
                </c:pt>
                <c:pt idx="3021">
                  <c:v>25.951649499039629</c:v>
                </c:pt>
                <c:pt idx="3022">
                  <c:v>25.951413483360696</c:v>
                </c:pt>
                <c:pt idx="3023">
                  <c:v>25.951177159408108</c:v>
                </c:pt>
                <c:pt idx="3024">
                  <c:v>25.95094053645504</c:v>
                </c:pt>
                <c:pt idx="3025">
                  <c:v>25.950703489864225</c:v>
                </c:pt>
                <c:pt idx="3026">
                  <c:v>25.950466166686898</c:v>
                </c:pt>
                <c:pt idx="3027">
                  <c:v>25.950228485831364</c:v>
                </c:pt>
                <c:pt idx="3028">
                  <c:v>25.9499903662912</c:v>
                </c:pt>
                <c:pt idx="3029">
                  <c:v>25.94975193362108</c:v>
                </c:pt>
                <c:pt idx="3030">
                  <c:v>25.949513106985638</c:v>
                </c:pt>
                <c:pt idx="3031">
                  <c:v>25.949273874466051</c:v>
                </c:pt>
                <c:pt idx="3032">
                  <c:v>25.949034224236787</c:v>
                </c:pt>
                <c:pt idx="3033">
                  <c:v>25.948794213660779</c:v>
                </c:pt>
                <c:pt idx="3034">
                  <c:v>25.948553852542776</c:v>
                </c:pt>
                <c:pt idx="3035">
                  <c:v>25.948312879192429</c:v>
                </c:pt>
                <c:pt idx="3036">
                  <c:v>25.948071441774669</c:v>
                </c:pt>
                <c:pt idx="3037">
                  <c:v>25.947829460087146</c:v>
                </c:pt>
                <c:pt idx="3038">
                  <c:v>25.947587060447152</c:v>
                </c:pt>
                <c:pt idx="3039">
                  <c:v>25.947344094034232</c:v>
                </c:pt>
                <c:pt idx="3040">
                  <c:v>25.947100687392183</c:v>
                </c:pt>
                <c:pt idx="3041">
                  <c:v>25.946856760738363</c:v>
                </c:pt>
                <c:pt idx="3042">
                  <c:v>25.946612303196382</c:v>
                </c:pt>
                <c:pt idx="3043">
                  <c:v>25.946367235179686</c:v>
                </c:pt>
                <c:pt idx="3044">
                  <c:v>25.946121774117159</c:v>
                </c:pt>
                <c:pt idx="3045">
                  <c:v>25.945875659541837</c:v>
                </c:pt>
                <c:pt idx="3046">
                  <c:v>25.945628971394822</c:v>
                </c:pt>
                <c:pt idx="3047">
                  <c:v>25.945381630355559</c:v>
                </c:pt>
                <c:pt idx="3048">
                  <c:v>25.945133763550086</c:v>
                </c:pt>
                <c:pt idx="3049">
                  <c:v>25.944885291767598</c:v>
                </c:pt>
                <c:pt idx="3050">
                  <c:v>25.944636204913397</c:v>
                </c:pt>
                <c:pt idx="3051">
                  <c:v>25.944386561111109</c:v>
                </c:pt>
                <c:pt idx="3052">
                  <c:v>25.944136281186061</c:v>
                </c:pt>
                <c:pt idx="3053">
                  <c:v>25.94388528569511</c:v>
                </c:pt>
                <c:pt idx="3054">
                  <c:v>25.943633633347137</c:v>
                </c:pt>
                <c:pt idx="3055">
                  <c:v>25.943381313758923</c:v>
                </c:pt>
                <c:pt idx="3056">
                  <c:v>25.94312838558762</c:v>
                </c:pt>
                <c:pt idx="3057">
                  <c:v>25.942874631470389</c:v>
                </c:pt>
                <c:pt idx="3058">
                  <c:v>25.942620247589094</c:v>
                </c:pt>
                <c:pt idx="3059">
                  <c:v>25.942365085949579</c:v>
                </c:pt>
                <c:pt idx="3060">
                  <c:v>25.942109342762468</c:v>
                </c:pt>
                <c:pt idx="3061">
                  <c:v>25.941852800734551</c:v>
                </c:pt>
                <c:pt idx="3062">
                  <c:v>25.941595587657275</c:v>
                </c:pt>
                <c:pt idx="3063">
                  <c:v>25.941337645897271</c:v>
                </c:pt>
                <c:pt idx="3064">
                  <c:v>25.941078921763541</c:v>
                </c:pt>
                <c:pt idx="3065">
                  <c:v>25.940819426803209</c:v>
                </c:pt>
                <c:pt idx="3066">
                  <c:v>25.940559081856531</c:v>
                </c:pt>
                <c:pt idx="3067">
                  <c:v>25.940298015018694</c:v>
                </c:pt>
                <c:pt idx="3068">
                  <c:v>25.940036078485026</c:v>
                </c:pt>
                <c:pt idx="3069">
                  <c:v>25.9397733310714</c:v>
                </c:pt>
                <c:pt idx="3070">
                  <c:v>25.939509762549459</c:v>
                </c:pt>
                <c:pt idx="3071">
                  <c:v>25.939245432357001</c:v>
                </c:pt>
                <c:pt idx="3072">
                  <c:v>25.938980192455485</c:v>
                </c:pt>
                <c:pt idx="3073">
                  <c:v>25.938714101971165</c:v>
                </c:pt>
                <c:pt idx="3074">
                  <c:v>25.938447150976032</c:v>
                </c:pt>
                <c:pt idx="3075">
                  <c:v>25.938179260813651</c:v>
                </c:pt>
                <c:pt idx="3076">
                  <c:v>25.937440432414739</c:v>
                </c:pt>
                <c:pt idx="3077">
                  <c:v>25.93446368416102</c:v>
                </c:pt>
                <c:pt idx="3078">
                  <c:v>25.931501210072739</c:v>
                </c:pt>
                <c:pt idx="3079">
                  <c:v>25.928552336309817</c:v>
                </c:pt>
                <c:pt idx="3080">
                  <c:v>25.925616248554647</c:v>
                </c:pt>
                <c:pt idx="3081">
                  <c:v>25.922694186838907</c:v>
                </c:pt>
                <c:pt idx="3082">
                  <c:v>25.919785792451282</c:v>
                </c:pt>
                <c:pt idx="3083">
                  <c:v>25.916890929078605</c:v>
                </c:pt>
                <c:pt idx="3084">
                  <c:v>25.914009364604944</c:v>
                </c:pt>
                <c:pt idx="3085">
                  <c:v>25.911141302724012</c:v>
                </c:pt>
                <c:pt idx="3086">
                  <c:v>25.908286777540951</c:v>
                </c:pt>
                <c:pt idx="3087">
                  <c:v>25.905445515090115</c:v>
                </c:pt>
                <c:pt idx="3088">
                  <c:v>25.902617919563259</c:v>
                </c:pt>
                <c:pt idx="3089">
                  <c:v>25.899803563492622</c:v>
                </c:pt>
                <c:pt idx="3090">
                  <c:v>25.89700268978746</c:v>
                </c:pt>
                <c:pt idx="3091">
                  <c:v>25.894215342590197</c:v>
                </c:pt>
                <c:pt idx="3092">
                  <c:v>25.891441403549567</c:v>
                </c:pt>
                <c:pt idx="3093">
                  <c:v>25.888680564306174</c:v>
                </c:pt>
                <c:pt idx="3094">
                  <c:v>25.885933266709316</c:v>
                </c:pt>
                <c:pt idx="3095">
                  <c:v>25.883199542634081</c:v>
                </c:pt>
                <c:pt idx="3096">
                  <c:v>25.880479378328634</c:v>
                </c:pt>
                <c:pt idx="3097">
                  <c:v>25.877772716705426</c:v>
                </c:pt>
                <c:pt idx="3098">
                  <c:v>25.875078892847082</c:v>
                </c:pt>
                <c:pt idx="3099">
                  <c:v>25.872398564682001</c:v>
                </c:pt>
                <c:pt idx="3100">
                  <c:v>25.869731948795565</c:v>
                </c:pt>
                <c:pt idx="3101">
                  <c:v>25.867078309966651</c:v>
                </c:pt>
                <c:pt idx="3102">
                  <c:v>25.864438055444339</c:v>
                </c:pt>
                <c:pt idx="3103">
                  <c:v>25.861811140412822</c:v>
                </c:pt>
                <c:pt idx="3104">
                  <c:v>25.859197564147461</c:v>
                </c:pt>
                <c:pt idx="3105">
                  <c:v>25.856597326873331</c:v>
                </c:pt>
                <c:pt idx="3106">
                  <c:v>25.854010257703429</c:v>
                </c:pt>
                <c:pt idx="3107">
                  <c:v>25.851436534083319</c:v>
                </c:pt>
                <c:pt idx="3108">
                  <c:v>25.848876626267458</c:v>
                </c:pt>
                <c:pt idx="3109">
                  <c:v>25.846329728197119</c:v>
                </c:pt>
                <c:pt idx="3110">
                  <c:v>25.843796186325417</c:v>
                </c:pt>
                <c:pt idx="3111">
                  <c:v>25.841276171742688</c:v>
                </c:pt>
                <c:pt idx="3112">
                  <c:v>25.838769687832691</c:v>
                </c:pt>
                <c:pt idx="3113">
                  <c:v>25.8362762922524</c:v>
                </c:pt>
                <c:pt idx="3114">
                  <c:v>25.833796247210355</c:v>
                </c:pt>
                <c:pt idx="3115">
                  <c:v>25.831329602587026</c:v>
                </c:pt>
                <c:pt idx="3116">
                  <c:v>25.828876250486829</c:v>
                </c:pt>
                <c:pt idx="3117">
                  <c:v>25.826436483438933</c:v>
                </c:pt>
                <c:pt idx="3118">
                  <c:v>25.824010157486114</c:v>
                </c:pt>
                <c:pt idx="3119">
                  <c:v>25.82159728903606</c:v>
                </c:pt>
                <c:pt idx="3120">
                  <c:v>25.819197895879832</c:v>
                </c:pt>
                <c:pt idx="3121">
                  <c:v>25.816812112712238</c:v>
                </c:pt>
                <c:pt idx="3122">
                  <c:v>25.814439692549037</c:v>
                </c:pt>
                <c:pt idx="3123">
                  <c:v>25.812080959024932</c:v>
                </c:pt>
                <c:pt idx="3124">
                  <c:v>25.809735523645788</c:v>
                </c:pt>
                <c:pt idx="3125">
                  <c:v>25.807403822848769</c:v>
                </c:pt>
                <c:pt idx="3126">
                  <c:v>25.805085699764049</c:v>
                </c:pt>
                <c:pt idx="3127">
                  <c:v>25.802781506453936</c:v>
                </c:pt>
                <c:pt idx="3128">
                  <c:v>25.800490726729407</c:v>
                </c:pt>
                <c:pt idx="3129">
                  <c:v>25.798213648686538</c:v>
                </c:pt>
                <c:pt idx="3130">
                  <c:v>25.795950197772484</c:v>
                </c:pt>
                <c:pt idx="3131">
                  <c:v>25.793700592006903</c:v>
                </c:pt>
                <c:pt idx="3132">
                  <c:v>25.79146479320929</c:v>
                </c:pt>
                <c:pt idx="3133">
                  <c:v>25.789243116044407</c:v>
                </c:pt>
                <c:pt idx="3134">
                  <c:v>25.787035183494286</c:v>
                </c:pt>
                <c:pt idx="3135">
                  <c:v>25.784841040660549</c:v>
                </c:pt>
                <c:pt idx="3136">
                  <c:v>25.782660901482906</c:v>
                </c:pt>
                <c:pt idx="3137">
                  <c:v>25.780494542564185</c:v>
                </c:pt>
                <c:pt idx="3138">
                  <c:v>25.778342486014907</c:v>
                </c:pt>
                <c:pt idx="3139">
                  <c:v>25.776204643530829</c:v>
                </c:pt>
                <c:pt idx="3140">
                  <c:v>25.774080963264417</c:v>
                </c:pt>
                <c:pt idx="3141">
                  <c:v>25.771971267142778</c:v>
                </c:pt>
                <c:pt idx="3142">
                  <c:v>25.769876069961359</c:v>
                </c:pt>
                <c:pt idx="3143">
                  <c:v>25.767795194339733</c:v>
                </c:pt>
                <c:pt idx="3144">
                  <c:v>25.765728597696533</c:v>
                </c:pt>
                <c:pt idx="3145">
                  <c:v>25.763676404163672</c:v>
                </c:pt>
                <c:pt idx="3146">
                  <c:v>25.761638633092325</c:v>
                </c:pt>
                <c:pt idx="3147">
                  <c:v>25.759615597502311</c:v>
                </c:pt>
                <c:pt idx="3148">
                  <c:v>25.757607156863138</c:v>
                </c:pt>
                <c:pt idx="3149">
                  <c:v>25.755613267776617</c:v>
                </c:pt>
                <c:pt idx="3150">
                  <c:v>25.75363404428148</c:v>
                </c:pt>
                <c:pt idx="3151">
                  <c:v>25.751669587589284</c:v>
                </c:pt>
                <c:pt idx="3152">
                  <c:v>25.749719997462829</c:v>
                </c:pt>
                <c:pt idx="3153">
                  <c:v>25.747785328905469</c:v>
                </c:pt>
                <c:pt idx="3154">
                  <c:v>25.745865357847407</c:v>
                </c:pt>
                <c:pt idx="3155">
                  <c:v>25.743960119080473</c:v>
                </c:pt>
                <c:pt idx="3156">
                  <c:v>25.742069574210202</c:v>
                </c:pt>
                <c:pt idx="3157">
                  <c:v>25.74019392837392</c:v>
                </c:pt>
                <c:pt idx="3158">
                  <c:v>25.738333006823304</c:v>
                </c:pt>
                <c:pt idx="3159">
                  <c:v>25.736486726016707</c:v>
                </c:pt>
                <c:pt idx="3160">
                  <c:v>25.73465505882454</c:v>
                </c:pt>
                <c:pt idx="3161">
                  <c:v>25.732837678577393</c:v>
                </c:pt>
                <c:pt idx="3162">
                  <c:v>25.731034486648873</c:v>
                </c:pt>
                <c:pt idx="3163">
                  <c:v>25.729245231932154</c:v>
                </c:pt>
                <c:pt idx="3164">
                  <c:v>25.727468866697642</c:v>
                </c:pt>
                <c:pt idx="3165">
                  <c:v>25.725704475824628</c:v>
                </c:pt>
                <c:pt idx="3166">
                  <c:v>25.723951841732415</c:v>
                </c:pt>
                <c:pt idx="3167">
                  <c:v>25.722210968882401</c:v>
                </c:pt>
                <c:pt idx="3168">
                  <c:v>25.72048141844115</c:v>
                </c:pt>
                <c:pt idx="3169">
                  <c:v>25.718763086909195</c:v>
                </c:pt>
                <c:pt idx="3170">
                  <c:v>25.717055870859504</c:v>
                </c:pt>
                <c:pt idx="3171">
                  <c:v>25.715359451241305</c:v>
                </c:pt>
                <c:pt idx="3172">
                  <c:v>25.713673622232029</c:v>
                </c:pt>
                <c:pt idx="3173">
                  <c:v>25.71199791204775</c:v>
                </c:pt>
                <c:pt idx="3174">
                  <c:v>25.710332583287251</c:v>
                </c:pt>
                <c:pt idx="3175">
                  <c:v>25.708677333534656</c:v>
                </c:pt>
                <c:pt idx="3176">
                  <c:v>25.707031787090532</c:v>
                </c:pt>
                <c:pt idx="3177">
                  <c:v>25.705395865432319</c:v>
                </c:pt>
                <c:pt idx="3178">
                  <c:v>25.70376930858453</c:v>
                </c:pt>
                <c:pt idx="3179">
                  <c:v>25.70215220241764</c:v>
                </c:pt>
                <c:pt idx="3180">
                  <c:v>25.700544033289965</c:v>
                </c:pt>
                <c:pt idx="3181">
                  <c:v>25.698944767037283</c:v>
                </c:pt>
                <c:pt idx="3182">
                  <c:v>25.697354443297382</c:v>
                </c:pt>
                <c:pt idx="3183">
                  <c:v>25.695772721241489</c:v>
                </c:pt>
                <c:pt idx="3184">
                  <c:v>25.694199344912199</c:v>
                </c:pt>
                <c:pt idx="3185">
                  <c:v>25.692634388826647</c:v>
                </c:pt>
                <c:pt idx="3186">
                  <c:v>25.691077382262851</c:v>
                </c:pt>
                <c:pt idx="3187">
                  <c:v>25.689528459135335</c:v>
                </c:pt>
                <c:pt idx="3188">
                  <c:v>25.6879873522658</c:v>
                </c:pt>
                <c:pt idx="3189">
                  <c:v>25.686453881100785</c:v>
                </c:pt>
                <c:pt idx="3190">
                  <c:v>25.68492816250113</c:v>
                </c:pt>
                <c:pt idx="3191">
                  <c:v>25.683410113162271</c:v>
                </c:pt>
                <c:pt idx="3192">
                  <c:v>25.681899317636105</c:v>
                </c:pt>
                <c:pt idx="3193">
                  <c:v>25.680395754246238</c:v>
                </c:pt>
                <c:pt idx="3194">
                  <c:v>25.678899234505216</c:v>
                </c:pt>
                <c:pt idx="3195">
                  <c:v>25.677409719453056</c:v>
                </c:pt>
                <c:pt idx="3196">
                  <c:v>25.675927004825343</c:v>
                </c:pt>
                <c:pt idx="3197">
                  <c:v>25.674451195809503</c:v>
                </c:pt>
                <c:pt idx="3198">
                  <c:v>25.672982027172772</c:v>
                </c:pt>
                <c:pt idx="3199">
                  <c:v>25.671519465246671</c:v>
                </c:pt>
                <c:pt idx="3200">
                  <c:v>25.670063368260756</c:v>
                </c:pt>
                <c:pt idx="3201">
                  <c:v>25.668613756151196</c:v>
                </c:pt>
                <c:pt idx="3202">
                  <c:v>25.6671703741637</c:v>
                </c:pt>
                <c:pt idx="3203">
                  <c:v>25.665733203549792</c:v>
                </c:pt>
                <c:pt idx="3204">
                  <c:v>25.664302156755767</c:v>
                </c:pt>
                <c:pt idx="3205">
                  <c:v>25.662877217148974</c:v>
                </c:pt>
                <c:pt idx="3206">
                  <c:v>25.661458141376585</c:v>
                </c:pt>
                <c:pt idx="3207">
                  <c:v>25.660044891558844</c:v>
                </c:pt>
                <c:pt idx="3208">
                  <c:v>25.658637503752779</c:v>
                </c:pt>
                <c:pt idx="3209">
                  <c:v>25.657235742707829</c:v>
                </c:pt>
                <c:pt idx="3210">
                  <c:v>25.655839621812792</c:v>
                </c:pt>
                <c:pt idx="3211">
                  <c:v>25.653818079815782</c:v>
                </c:pt>
                <c:pt idx="3212">
                  <c:v>25.651804346698263</c:v>
                </c:pt>
                <c:pt idx="3213">
                  <c:v>25.649798526628459</c:v>
                </c:pt>
                <c:pt idx="3214">
                  <c:v>25.647800363722649</c:v>
                </c:pt>
                <c:pt idx="3215">
                  <c:v>25.645810012423912</c:v>
                </c:pt>
                <c:pt idx="3216">
                  <c:v>25.643827583073701</c:v>
                </c:pt>
                <c:pt idx="3217">
                  <c:v>25.641852733996398</c:v>
                </c:pt>
                <c:pt idx="3218">
                  <c:v>25.639885660927614</c:v>
                </c:pt>
                <c:pt idx="3219">
                  <c:v>25.637926201822939</c:v>
                </c:pt>
                <c:pt idx="3220">
                  <c:v>25.635974461229853</c:v>
                </c:pt>
                <c:pt idx="3221">
                  <c:v>25.634030508259393</c:v>
                </c:pt>
                <c:pt idx="3222">
                  <c:v>25.632093999207548</c:v>
                </c:pt>
                <c:pt idx="3223">
                  <c:v>25.630164992919337</c:v>
                </c:pt>
                <c:pt idx="3224">
                  <c:v>25.628243687398548</c:v>
                </c:pt>
                <c:pt idx="3225">
                  <c:v>25.626329744162966</c:v>
                </c:pt>
                <c:pt idx="3226">
                  <c:v>25.624423291631878</c:v>
                </c:pt>
                <c:pt idx="3227">
                  <c:v>25.622524369935082</c:v>
                </c:pt>
                <c:pt idx="3228">
                  <c:v>25.620632793372803</c:v>
                </c:pt>
                <c:pt idx="3229">
                  <c:v>25.618748716873199</c:v>
                </c:pt>
                <c:pt idx="3230">
                  <c:v>25.616871933113533</c:v>
                </c:pt>
                <c:pt idx="3231">
                  <c:v>25.615002525257825</c:v>
                </c:pt>
                <c:pt idx="3232">
                  <c:v>25.613140353340434</c:v>
                </c:pt>
                <c:pt idx="3233">
                  <c:v>25.611285638755383</c:v>
                </c:pt>
                <c:pt idx="3234">
                  <c:v>25.609438129670004</c:v>
                </c:pt>
                <c:pt idx="3235">
                  <c:v>25.607598023001515</c:v>
                </c:pt>
                <c:pt idx="3236">
                  <c:v>25.605765112655025</c:v>
                </c:pt>
                <c:pt idx="3237">
                  <c:v>25.603939231598858</c:v>
                </c:pt>
                <c:pt idx="3238">
                  <c:v>25.602120603681723</c:v>
                </c:pt>
                <c:pt idx="3239">
                  <c:v>25.60030926802466</c:v>
                </c:pt>
                <c:pt idx="3240">
                  <c:v>25.598504948499091</c:v>
                </c:pt>
                <c:pt idx="3241">
                  <c:v>25.596707711201834</c:v>
                </c:pt>
                <c:pt idx="3242">
                  <c:v>25.594917458553596</c:v>
                </c:pt>
                <c:pt idx="3243">
                  <c:v>25.593134160969431</c:v>
                </c:pt>
                <c:pt idx="3244">
                  <c:v>25.591357927605088</c:v>
                </c:pt>
                <c:pt idx="3245">
                  <c:v>25.589588642080518</c:v>
                </c:pt>
                <c:pt idx="3246">
                  <c:v>25.587826408107681</c:v>
                </c:pt>
                <c:pt idx="3247">
                  <c:v>25.5860710002001</c:v>
                </c:pt>
                <c:pt idx="3248">
                  <c:v>25.58432256723593</c:v>
                </c:pt>
                <c:pt idx="3249">
                  <c:v>25.582580974585227</c:v>
                </c:pt>
                <c:pt idx="3250">
                  <c:v>25.580846165210026</c:v>
                </c:pt>
                <c:pt idx="3251">
                  <c:v>25.579117981031988</c:v>
                </c:pt>
                <c:pt idx="3252">
                  <c:v>25.577396664350712</c:v>
                </c:pt>
                <c:pt idx="3253">
                  <c:v>25.575682096941179</c:v>
                </c:pt>
                <c:pt idx="3254">
                  <c:v>25.573974318711382</c:v>
                </c:pt>
                <c:pt idx="3255">
                  <c:v>25.572273392426389</c:v>
                </c:pt>
                <c:pt idx="3256">
                  <c:v>25.570579064067047</c:v>
                </c:pt>
                <c:pt idx="3257">
                  <c:v>25.568891287391104</c:v>
                </c:pt>
                <c:pt idx="3258">
                  <c:v>25.567210034540171</c:v>
                </c:pt>
                <c:pt idx="3259">
                  <c:v>25.565535544017028</c:v>
                </c:pt>
                <c:pt idx="3260">
                  <c:v>25.563867611682127</c:v>
                </c:pt>
                <c:pt idx="3261">
                  <c:v>25.562206119693297</c:v>
                </c:pt>
                <c:pt idx="3262">
                  <c:v>25.560550976092209</c:v>
                </c:pt>
                <c:pt idx="3263">
                  <c:v>25.558902487948174</c:v>
                </c:pt>
                <c:pt idx="3264">
                  <c:v>25.557260406907439</c:v>
                </c:pt>
                <c:pt idx="3265">
                  <c:v>25.555624702308364</c:v>
                </c:pt>
                <c:pt idx="3266">
                  <c:v>25.553995548220687</c:v>
                </c:pt>
                <c:pt idx="3267">
                  <c:v>25.55237251604359</c:v>
                </c:pt>
                <c:pt idx="3268">
                  <c:v>25.550755891937968</c:v>
                </c:pt>
                <c:pt idx="3269">
                  <c:v>25.549145581495484</c:v>
                </c:pt>
                <c:pt idx="3270">
                  <c:v>25.54754162670692</c:v>
                </c:pt>
                <c:pt idx="3271">
                  <c:v>25.545943795018076</c:v>
                </c:pt>
                <c:pt idx="3272">
                  <c:v>25.544352353549765</c:v>
                </c:pt>
                <c:pt idx="3273">
                  <c:v>25.542767138379759</c:v>
                </c:pt>
                <c:pt idx="3274">
                  <c:v>25.54118823802315</c:v>
                </c:pt>
                <c:pt idx="3275">
                  <c:v>25.539615331530896</c:v>
                </c:pt>
                <c:pt idx="3276">
                  <c:v>25.538048550439154</c:v>
                </c:pt>
                <c:pt idx="3277">
                  <c:v>25.536487846082547</c:v>
                </c:pt>
                <c:pt idx="3278">
                  <c:v>25.534933234764726</c:v>
                </c:pt>
                <c:pt idx="3279">
                  <c:v>25.533384666319712</c:v>
                </c:pt>
                <c:pt idx="3280">
                  <c:v>25.531842139976813</c:v>
                </c:pt>
                <c:pt idx="3281">
                  <c:v>25.530305495083031</c:v>
                </c:pt>
                <c:pt idx="3282">
                  <c:v>25.528774816897027</c:v>
                </c:pt>
                <c:pt idx="3283">
                  <c:v>25.527250079503691</c:v>
                </c:pt>
                <c:pt idx="3284">
                  <c:v>25.525731347503143</c:v>
                </c:pt>
                <c:pt idx="3285">
                  <c:v>25.524218416212829</c:v>
                </c:pt>
                <c:pt idx="3286">
                  <c:v>25.522711347038104</c:v>
                </c:pt>
                <c:pt idx="3287">
                  <c:v>25.521210116316187</c:v>
                </c:pt>
                <c:pt idx="3288">
                  <c:v>25.519714809975667</c:v>
                </c:pt>
                <c:pt idx="3289">
                  <c:v>25.518225358896668</c:v>
                </c:pt>
                <c:pt idx="3290">
                  <c:v>25.516741603655646</c:v>
                </c:pt>
                <c:pt idx="3291">
                  <c:v>25.515263496379408</c:v>
                </c:pt>
                <c:pt idx="3292">
                  <c:v>25.513791081910938</c:v>
                </c:pt>
                <c:pt idx="3293">
                  <c:v>25.512324379759701</c:v>
                </c:pt>
                <c:pt idx="3294">
                  <c:v>25.510863430689231</c:v>
                </c:pt>
                <c:pt idx="3295">
                  <c:v>25.509408122548326</c:v>
                </c:pt>
                <c:pt idx="3296">
                  <c:v>25.507958498665243</c:v>
                </c:pt>
                <c:pt idx="3297">
                  <c:v>25.506514400943189</c:v>
                </c:pt>
                <c:pt idx="3298">
                  <c:v>25.505075852279663</c:v>
                </c:pt>
                <c:pt idx="3299">
                  <c:v>25.503642916988621</c:v>
                </c:pt>
                <c:pt idx="3300">
                  <c:v>25.502215438635229</c:v>
                </c:pt>
                <c:pt idx="3301">
                  <c:v>25.500793549108835</c:v>
                </c:pt>
                <c:pt idx="3302">
                  <c:v>25.499376982404684</c:v>
                </c:pt>
                <c:pt idx="3303">
                  <c:v>25.497965917095016</c:v>
                </c:pt>
                <c:pt idx="3304">
                  <c:v>25.49656039436211</c:v>
                </c:pt>
                <c:pt idx="3305">
                  <c:v>25.495160104354781</c:v>
                </c:pt>
                <c:pt idx="3306">
                  <c:v>25.493765226117212</c:v>
                </c:pt>
                <c:pt idx="3307">
                  <c:v>25.492375871553318</c:v>
                </c:pt>
                <c:pt idx="3308">
                  <c:v>25.490991705222356</c:v>
                </c:pt>
                <c:pt idx="3309">
                  <c:v>25.489612839395988</c:v>
                </c:pt>
                <c:pt idx="3310">
                  <c:v>25.488239453685104</c:v>
                </c:pt>
                <c:pt idx="3311">
                  <c:v>25.486871193486827</c:v>
                </c:pt>
                <c:pt idx="3312">
                  <c:v>25.485508102889515</c:v>
                </c:pt>
                <c:pt idx="3313">
                  <c:v>25.484150408349564</c:v>
                </c:pt>
                <c:pt idx="3314">
                  <c:v>25.482797929877346</c:v>
                </c:pt>
                <c:pt idx="3315">
                  <c:v>25.481450719670086</c:v>
                </c:pt>
                <c:pt idx="3316">
                  <c:v>25.480108638659573</c:v>
                </c:pt>
                <c:pt idx="3317">
                  <c:v>25.478771850234192</c:v>
                </c:pt>
                <c:pt idx="3318">
                  <c:v>25.47744004156451</c:v>
                </c:pt>
                <c:pt idx="3319">
                  <c:v>25.476113259197795</c:v>
                </c:pt>
                <c:pt idx="3320">
                  <c:v>25.474791573057626</c:v>
                </c:pt>
                <c:pt idx="3321">
                  <c:v>25.473474895992812</c:v>
                </c:pt>
                <c:pt idx="3322">
                  <c:v>25.472163430422412</c:v>
                </c:pt>
                <c:pt idx="3323">
                  <c:v>25.470857003313014</c:v>
                </c:pt>
                <c:pt idx="3324">
                  <c:v>25.469555502974607</c:v>
                </c:pt>
                <c:pt idx="3325">
                  <c:v>25.468258999662286</c:v>
                </c:pt>
                <c:pt idx="3326">
                  <c:v>25.466967473742773</c:v>
                </c:pt>
                <c:pt idx="3327">
                  <c:v>25.465680905668677</c:v>
                </c:pt>
                <c:pt idx="3328">
                  <c:v>25.464399363970298</c:v>
                </c:pt>
                <c:pt idx="3329">
                  <c:v>25.463122811805157</c:v>
                </c:pt>
                <c:pt idx="3330">
                  <c:v>25.461851247297545</c:v>
                </c:pt>
                <c:pt idx="3331">
                  <c:v>25.460584494616079</c:v>
                </c:pt>
                <c:pt idx="3332">
                  <c:v>25.459322425313644</c:v>
                </c:pt>
                <c:pt idx="3333">
                  <c:v>25.458065286055554</c:v>
                </c:pt>
                <c:pt idx="3334">
                  <c:v>25.456812950349711</c:v>
                </c:pt>
                <c:pt idx="3335">
                  <c:v>25.455565372660388</c:v>
                </c:pt>
                <c:pt idx="3336">
                  <c:v>25.454322577941507</c:v>
                </c:pt>
                <c:pt idx="3337">
                  <c:v>25.453084550953097</c:v>
                </c:pt>
                <c:pt idx="3338">
                  <c:v>25.45185124826121</c:v>
                </c:pt>
                <c:pt idx="3339">
                  <c:v>25.450622606643581</c:v>
                </c:pt>
                <c:pt idx="3340">
                  <c:v>25.4493987416473</c:v>
                </c:pt>
                <c:pt idx="3341">
                  <c:v>25.448179657325614</c:v>
                </c:pt>
                <c:pt idx="3342">
                  <c:v>25.446965313890807</c:v>
                </c:pt>
                <c:pt idx="3343">
                  <c:v>25.445755645239736</c:v>
                </c:pt>
                <c:pt idx="3344">
                  <c:v>25.444550522871502</c:v>
                </c:pt>
                <c:pt idx="3345">
                  <c:v>25.443350105768847</c:v>
                </c:pt>
                <c:pt idx="3346">
                  <c:v>25.44215428776797</c:v>
                </c:pt>
                <c:pt idx="3347">
                  <c:v>25.440962893897723</c:v>
                </c:pt>
                <c:pt idx="3348">
                  <c:v>25.439776152662695</c:v>
                </c:pt>
                <c:pt idx="3349">
                  <c:v>25.438593868440464</c:v>
                </c:pt>
                <c:pt idx="3350">
                  <c:v>25.437416179722096</c:v>
                </c:pt>
                <c:pt idx="3351">
                  <c:v>25.436242931788424</c:v>
                </c:pt>
                <c:pt idx="3352">
                  <c:v>25.435074154105347</c:v>
                </c:pt>
                <c:pt idx="3353">
                  <c:v>25.433909848917885</c:v>
                </c:pt>
                <c:pt idx="3354">
                  <c:v>25.43275017755634</c:v>
                </c:pt>
                <c:pt idx="3355">
                  <c:v>25.431594857009639</c:v>
                </c:pt>
                <c:pt idx="3356">
                  <c:v>25.430444114090832</c:v>
                </c:pt>
                <c:pt idx="3357">
                  <c:v>25.429297550009878</c:v>
                </c:pt>
                <c:pt idx="3358">
                  <c:v>25.428155351854663</c:v>
                </c:pt>
                <c:pt idx="3359">
                  <c:v>25.427017702134751</c:v>
                </c:pt>
                <c:pt idx="3360">
                  <c:v>25.425884248684653</c:v>
                </c:pt>
                <c:pt idx="3361">
                  <c:v>25.424755197939632</c:v>
                </c:pt>
                <c:pt idx="3362">
                  <c:v>25.42363046598053</c:v>
                </c:pt>
                <c:pt idx="3363">
                  <c:v>25.422509946507656</c:v>
                </c:pt>
                <c:pt idx="3364">
                  <c:v>25.421393868753139</c:v>
                </c:pt>
                <c:pt idx="3365">
                  <c:v>25.420281994550731</c:v>
                </c:pt>
                <c:pt idx="3366">
                  <c:v>25.419174459509943</c:v>
                </c:pt>
                <c:pt idx="3367">
                  <c:v>25.418070983249571</c:v>
                </c:pt>
                <c:pt idx="3368">
                  <c:v>25.416971817740418</c:v>
                </c:pt>
                <c:pt idx="3369">
                  <c:v>25.41587692140185</c:v>
                </c:pt>
                <c:pt idx="3370">
                  <c:v>25.414786124815844</c:v>
                </c:pt>
                <c:pt idx="3371">
                  <c:v>25.413699364461618</c:v>
                </c:pt>
                <c:pt idx="3372">
                  <c:v>25.412616826843095</c:v>
                </c:pt>
                <c:pt idx="3373">
                  <c:v>25.411538539332899</c:v>
                </c:pt>
                <c:pt idx="3374">
                  <c:v>25.410464442867806</c:v>
                </c:pt>
                <c:pt idx="3375">
                  <c:v>25.409394367985499</c:v>
                </c:pt>
                <c:pt idx="3376">
                  <c:v>25.408328315749184</c:v>
                </c:pt>
                <c:pt idx="3377">
                  <c:v>25.407266407475216</c:v>
                </c:pt>
                <c:pt idx="3378">
                  <c:v>25.40620847270846</c:v>
                </c:pt>
                <c:pt idx="3379">
                  <c:v>25.405154671716421</c:v>
                </c:pt>
                <c:pt idx="3380">
                  <c:v>25.404104971072453</c:v>
                </c:pt>
                <c:pt idx="3381">
                  <c:v>25.403059285616823</c:v>
                </c:pt>
                <c:pt idx="3382">
                  <c:v>25.402017510702894</c:v>
                </c:pt>
                <c:pt idx="3383">
                  <c:v>25.400979653593122</c:v>
                </c:pt>
                <c:pt idx="3384">
                  <c:v>25.399945785953744</c:v>
                </c:pt>
                <c:pt idx="3385">
                  <c:v>25.39891602971101</c:v>
                </c:pt>
                <c:pt idx="3386">
                  <c:v>25.397890125793506</c:v>
                </c:pt>
                <c:pt idx="3387">
                  <c:v>25.396868057982743</c:v>
                </c:pt>
                <c:pt idx="3388">
                  <c:v>25.395849923387782</c:v>
                </c:pt>
                <c:pt idx="3389">
                  <c:v>25.394835840008199</c:v>
                </c:pt>
                <c:pt idx="3390">
                  <c:v>25.393825483641539</c:v>
                </c:pt>
                <c:pt idx="3391">
                  <c:v>25.392819149626643</c:v>
                </c:pt>
                <c:pt idx="3392">
                  <c:v>25.391816649097919</c:v>
                </c:pt>
                <c:pt idx="3393">
                  <c:v>25.390817762890656</c:v>
                </c:pt>
                <c:pt idx="3394">
                  <c:v>25.38982285879694</c:v>
                </c:pt>
                <c:pt idx="3395">
                  <c:v>25.388831851802522</c:v>
                </c:pt>
                <c:pt idx="3396">
                  <c:v>25.387844463898666</c:v>
                </c:pt>
                <c:pt idx="3397">
                  <c:v>25.386861036289403</c:v>
                </c:pt>
                <c:pt idx="3398">
                  <c:v>25.385881287608093</c:v>
                </c:pt>
                <c:pt idx="3399">
                  <c:v>25.384905360779761</c:v>
                </c:pt>
                <c:pt idx="3400">
                  <c:v>25.38393317348449</c:v>
                </c:pt>
                <c:pt idx="3401">
                  <c:v>25.382964643053956</c:v>
                </c:pt>
                <c:pt idx="3402">
                  <c:v>25.381999757070353</c:v>
                </c:pt>
                <c:pt idx="3403">
                  <c:v>25.381038722770899</c:v>
                </c:pt>
                <c:pt idx="3404">
                  <c:v>25.380081304006698</c:v>
                </c:pt>
                <c:pt idx="3405">
                  <c:v>25.379127620424246</c:v>
                </c:pt>
                <c:pt idx="3406">
                  <c:v>25.378177570862196</c:v>
                </c:pt>
                <c:pt idx="3407">
                  <c:v>25.377231160506117</c:v>
                </c:pt>
                <c:pt idx="3408">
                  <c:v>25.37628839446587</c:v>
                </c:pt>
                <c:pt idx="3409">
                  <c:v>25.375349239397579</c:v>
                </c:pt>
                <c:pt idx="3410">
                  <c:v>25.374413590543593</c:v>
                </c:pt>
                <c:pt idx="3411">
                  <c:v>25.373481500750589</c:v>
                </c:pt>
                <c:pt idx="3412">
                  <c:v>25.372552976143968</c:v>
                </c:pt>
                <c:pt idx="3413">
                  <c:v>25.371627866559805</c:v>
                </c:pt>
                <c:pt idx="3414">
                  <c:v>25.370706358850818</c:v>
                </c:pt>
                <c:pt idx="3415">
                  <c:v>25.369788391519222</c:v>
                </c:pt>
                <c:pt idx="3416">
                  <c:v>25.368874017555527</c:v>
                </c:pt>
                <c:pt idx="3417">
                  <c:v>25.367963112568578</c:v>
                </c:pt>
                <c:pt idx="3418">
                  <c:v>25.367055612683401</c:v>
                </c:pt>
                <c:pt idx="3419">
                  <c:v>25.366151658028816</c:v>
                </c:pt>
                <c:pt idx="3420">
                  <c:v>25.365251035108216</c:v>
                </c:pt>
                <c:pt idx="3421">
                  <c:v>25.364353770964716</c:v>
                </c:pt>
                <c:pt idx="3422">
                  <c:v>25.363460005703249</c:v>
                </c:pt>
                <c:pt idx="3423">
                  <c:v>25.362569701092951</c:v>
                </c:pt>
                <c:pt idx="3424">
                  <c:v>25.361682773975005</c:v>
                </c:pt>
                <c:pt idx="3425">
                  <c:v>25.360799274784579</c:v>
                </c:pt>
                <c:pt idx="3426">
                  <c:v>25.359919054907223</c:v>
                </c:pt>
                <c:pt idx="3427">
                  <c:v>25.359042006571936</c:v>
                </c:pt>
                <c:pt idx="3428">
                  <c:v>25.35816844725316</c:v>
                </c:pt>
                <c:pt idx="3429">
                  <c:v>25.357298229449274</c:v>
                </c:pt>
                <c:pt idx="3430">
                  <c:v>25.356431135946082</c:v>
                </c:pt>
                <c:pt idx="3431">
                  <c:v>25.355567392894358</c:v>
                </c:pt>
                <c:pt idx="3432">
                  <c:v>25.354706963448329</c:v>
                </c:pt>
                <c:pt idx="3433">
                  <c:v>25.353849715665881</c:v>
                </c:pt>
                <c:pt idx="3434">
                  <c:v>25.352995747778198</c:v>
                </c:pt>
                <c:pt idx="3435">
                  <c:v>25.352144886116211</c:v>
                </c:pt>
                <c:pt idx="3436">
                  <c:v>25.35129711329909</c:v>
                </c:pt>
                <c:pt idx="3437">
                  <c:v>25.350452588911228</c:v>
                </c:pt>
                <c:pt idx="3438">
                  <c:v>25.349611209155704</c:v>
                </c:pt>
                <c:pt idx="3439">
                  <c:v>25.348772955347012</c:v>
                </c:pt>
                <c:pt idx="3440">
                  <c:v>25.347937809953788</c:v>
                </c:pt>
                <c:pt idx="3441">
                  <c:v>25.347105843067176</c:v>
                </c:pt>
                <c:pt idx="3442">
                  <c:v>25.346276882208549</c:v>
                </c:pt>
                <c:pt idx="3443">
                  <c:v>25.345450866713048</c:v>
                </c:pt>
                <c:pt idx="3444">
                  <c:v>25.344627888399131</c:v>
                </c:pt>
                <c:pt idx="3445">
                  <c:v>25.343807929211994</c:v>
                </c:pt>
                <c:pt idx="3446">
                  <c:v>25.342991126614812</c:v>
                </c:pt>
                <c:pt idx="3447">
                  <c:v>25.342177327758719</c:v>
                </c:pt>
                <c:pt idx="3448">
                  <c:v>25.34136640544482</c:v>
                </c:pt>
                <c:pt idx="3449">
                  <c:v>25.340558428906629</c:v>
                </c:pt>
                <c:pt idx="3450">
                  <c:v>25.339753400296647</c:v>
                </c:pt>
                <c:pt idx="3451">
                  <c:v>25.33895125931873</c:v>
                </c:pt>
                <c:pt idx="3452">
                  <c:v>25.338152075783729</c:v>
                </c:pt>
                <c:pt idx="3453">
                  <c:v>25.33735562807383</c:v>
                </c:pt>
                <c:pt idx="3454">
                  <c:v>25.336562010907446</c:v>
                </c:pt>
                <c:pt idx="3455">
                  <c:v>25.335771314214067</c:v>
                </c:pt>
                <c:pt idx="3456">
                  <c:v>25.334983430465325</c:v>
                </c:pt>
                <c:pt idx="3457">
                  <c:v>25.334198340869751</c:v>
                </c:pt>
                <c:pt idx="3458">
                  <c:v>25.333416093521926</c:v>
                </c:pt>
                <c:pt idx="3459">
                  <c:v>25.332636532000421</c:v>
                </c:pt>
                <c:pt idx="3460">
                  <c:v>25.331859773489533</c:v>
                </c:pt>
                <c:pt idx="3461">
                  <c:v>25.331085751436746</c:v>
                </c:pt>
                <c:pt idx="3462">
                  <c:v>25.330314269099535</c:v>
                </c:pt>
                <c:pt idx="3463">
                  <c:v>25.32954553041338</c:v>
                </c:pt>
                <c:pt idx="3464">
                  <c:v>25.32877953490604</c:v>
                </c:pt>
                <c:pt idx="3465">
                  <c:v>25.328016019998358</c:v>
                </c:pt>
                <c:pt idx="3466">
                  <c:v>25.327255098079902</c:v>
                </c:pt>
                <c:pt idx="3467">
                  <c:v>25.326496859449794</c:v>
                </c:pt>
                <c:pt idx="3468">
                  <c:v>25.325741194664634</c:v>
                </c:pt>
                <c:pt idx="3469">
                  <c:v>25.324988083876178</c:v>
                </c:pt>
                <c:pt idx="3470">
                  <c:v>25.324237525301132</c:v>
                </c:pt>
                <c:pt idx="3471">
                  <c:v>25.323489523969954</c:v>
                </c:pt>
                <c:pt idx="3472">
                  <c:v>25.322743967016677</c:v>
                </c:pt>
                <c:pt idx="3473">
                  <c:v>25.322000946046661</c:v>
                </c:pt>
                <c:pt idx="3474">
                  <c:v>25.321260129317746</c:v>
                </c:pt>
                <c:pt idx="3475">
                  <c:v>25.320521738750362</c:v>
                </c:pt>
                <c:pt idx="3476">
                  <c:v>25.319785909222471</c:v>
                </c:pt>
                <c:pt idx="3477">
                  <c:v>25.31905246033325</c:v>
                </c:pt>
                <c:pt idx="3478">
                  <c:v>25.318321440819858</c:v>
                </c:pt>
                <c:pt idx="3479">
                  <c:v>25.317592690699023</c:v>
                </c:pt>
                <c:pt idx="3480">
                  <c:v>25.316866324137973</c:v>
                </c:pt>
                <c:pt idx="3481">
                  <c:v>25.316142339524578</c:v>
                </c:pt>
                <c:pt idx="3482">
                  <c:v>25.315420557501014</c:v>
                </c:pt>
                <c:pt idx="3483">
                  <c:v>25.314700868188808</c:v>
                </c:pt>
                <c:pt idx="3484">
                  <c:v>25.313983469911673</c:v>
                </c:pt>
                <c:pt idx="3485">
                  <c:v>25.313268272373268</c:v>
                </c:pt>
                <c:pt idx="3486">
                  <c:v>25.312555163299781</c:v>
                </c:pt>
                <c:pt idx="3487">
                  <c:v>25.311844295491685</c:v>
                </c:pt>
                <c:pt idx="3488">
                  <c:v>25.311135646222489</c:v>
                </c:pt>
                <c:pt idx="3489">
                  <c:v>25.310428947122663</c:v>
                </c:pt>
                <c:pt idx="3490">
                  <c:v>25.309724485357549</c:v>
                </c:pt>
                <c:pt idx="3491">
                  <c:v>25.309022080938316</c:v>
                </c:pt>
                <c:pt idx="3492">
                  <c:v>25.308321600683048</c:v>
                </c:pt>
                <c:pt idx="3493">
                  <c:v>25.307623149661655</c:v>
                </c:pt>
                <c:pt idx="3494">
                  <c:v>25.306926749750918</c:v>
                </c:pt>
                <c:pt idx="3495">
                  <c:v>25.30623239590393</c:v>
                </c:pt>
                <c:pt idx="3496">
                  <c:v>25.305539907537309</c:v>
                </c:pt>
                <c:pt idx="3497">
                  <c:v>25.304849151381045</c:v>
                </c:pt>
                <c:pt idx="3498">
                  <c:v>25.304160209788467</c:v>
                </c:pt>
                <c:pt idx="3499">
                  <c:v>25.30347336802701</c:v>
                </c:pt>
                <c:pt idx="3500">
                  <c:v>25.302788268234281</c:v>
                </c:pt>
                <c:pt idx="3501">
                  <c:v>25.302104994868316</c:v>
                </c:pt>
                <c:pt idx="3502">
                  <c:v>25.301423634542967</c:v>
                </c:pt>
                <c:pt idx="3503">
                  <c:v>25.300743958656529</c:v>
                </c:pt>
                <c:pt idx="3504">
                  <c:v>25.300066008428367</c:v>
                </c:pt>
                <c:pt idx="3505">
                  <c:v>25.299389514031745</c:v>
                </c:pt>
                <c:pt idx="3506">
                  <c:v>25.298714846590709</c:v>
                </c:pt>
                <c:pt idx="3507">
                  <c:v>25.298041825750065</c:v>
                </c:pt>
                <c:pt idx="3508">
                  <c:v>25.297370423358238</c:v>
                </c:pt>
                <c:pt idx="3509">
                  <c:v>25.296700700559889</c:v>
                </c:pt>
                <c:pt idx="3510">
                  <c:v>25.296032454709472</c:v>
                </c:pt>
                <c:pt idx="3511">
                  <c:v>25.295365833950015</c:v>
                </c:pt>
                <c:pt idx="3512">
                  <c:v>25.294700636488219</c:v>
                </c:pt>
                <c:pt idx="3513">
                  <c:v>25.294036987848944</c:v>
                </c:pt>
                <c:pt idx="3514">
                  <c:v>25.293374728199282</c:v>
                </c:pt>
                <c:pt idx="3515">
                  <c:v>25.292713808270715</c:v>
                </c:pt>
                <c:pt idx="3516">
                  <c:v>25.292054378090192</c:v>
                </c:pt>
                <c:pt idx="3517">
                  <c:v>25.291396320809309</c:v>
                </c:pt>
                <c:pt idx="3518">
                  <c:v>25.290739455743573</c:v>
                </c:pt>
                <c:pt idx="3519">
                  <c:v>25.290084221216851</c:v>
                </c:pt>
                <c:pt idx="3520">
                  <c:v>25.289430144985726</c:v>
                </c:pt>
                <c:pt idx="3521">
                  <c:v>25.288777247219912</c:v>
                </c:pt>
                <c:pt idx="3522">
                  <c:v>25.288125568068935</c:v>
                </c:pt>
                <c:pt idx="3523">
                  <c:v>25.287475123252893</c:v>
                </c:pt>
                <c:pt idx="3524">
                  <c:v>25.28682602036573</c:v>
                </c:pt>
                <c:pt idx="3525">
                  <c:v>25.286177836165987</c:v>
                </c:pt>
                <c:pt idx="3526">
                  <c:v>25.285530788670762</c:v>
                </c:pt>
                <c:pt idx="3527">
                  <c:v>25.284884940861623</c:v>
                </c:pt>
                <c:pt idx="3528">
                  <c:v>25.284240093335395</c:v>
                </c:pt>
                <c:pt idx="3529">
                  <c:v>25.283596553374498</c:v>
                </c:pt>
                <c:pt idx="3530">
                  <c:v>25.282953966475461</c:v>
                </c:pt>
                <c:pt idx="3531">
                  <c:v>25.282312467855427</c:v>
                </c:pt>
                <c:pt idx="3532">
                  <c:v>25.28167190097755</c:v>
                </c:pt>
                <c:pt idx="3533">
                  <c:v>25.281032399541512</c:v>
                </c:pt>
                <c:pt idx="3534">
                  <c:v>25.280393770748653</c:v>
                </c:pt>
                <c:pt idx="3535">
                  <c:v>25.279755927501093</c:v>
                </c:pt>
                <c:pt idx="3536">
                  <c:v>25.279119009491144</c:v>
                </c:pt>
                <c:pt idx="3537">
                  <c:v>25.278483224671138</c:v>
                </c:pt>
                <c:pt idx="3538">
                  <c:v>25.277848267799399</c:v>
                </c:pt>
                <c:pt idx="3539">
                  <c:v>25.277214263982476</c:v>
                </c:pt>
                <c:pt idx="3540">
                  <c:v>25.276580911320941</c:v>
                </c:pt>
                <c:pt idx="3541">
                  <c:v>25.275948667470814</c:v>
                </c:pt>
                <c:pt idx="3542">
                  <c:v>25.275317195853262</c:v>
                </c:pt>
                <c:pt idx="3543">
                  <c:v>25.27468648943314</c:v>
                </c:pt>
                <c:pt idx="3544">
                  <c:v>25.274056724136649</c:v>
                </c:pt>
                <c:pt idx="3545">
                  <c:v>25.273427741459844</c:v>
                </c:pt>
                <c:pt idx="3546">
                  <c:v>25.272799699813664</c:v>
                </c:pt>
                <c:pt idx="3547">
                  <c:v>25.272172493104062</c:v>
                </c:pt>
                <c:pt idx="3548">
                  <c:v>25.271546420512674</c:v>
                </c:pt>
                <c:pt idx="3549">
                  <c:v>25.270921398500167</c:v>
                </c:pt>
                <c:pt idx="3550">
                  <c:v>25.270297538813196</c:v>
                </c:pt>
                <c:pt idx="3551">
                  <c:v>25.269674892098106</c:v>
                </c:pt>
                <c:pt idx="3552">
                  <c:v>25.269053394346326</c:v>
                </c:pt>
                <c:pt idx="3553">
                  <c:v>25.268433049505163</c:v>
                </c:pt>
                <c:pt idx="3554">
                  <c:v>25.267813773090552</c:v>
                </c:pt>
                <c:pt idx="3555">
                  <c:v>25.267195767093185</c:v>
                </c:pt>
                <c:pt idx="3556">
                  <c:v>25.266578926412823</c:v>
                </c:pt>
                <c:pt idx="3557">
                  <c:v>25.265963167658288</c:v>
                </c:pt>
                <c:pt idx="3558">
                  <c:v>25.265348737154984</c:v>
                </c:pt>
                <c:pt idx="3559">
                  <c:v>25.264735397045058</c:v>
                </c:pt>
                <c:pt idx="3560">
                  <c:v>25.264123171388622</c:v>
                </c:pt>
                <c:pt idx="3561">
                  <c:v>25.263512287579037</c:v>
                </c:pt>
                <c:pt idx="3562">
                  <c:v>25.262902506847627</c:v>
                </c:pt>
                <c:pt idx="3563">
                  <c:v>25.262293832536191</c:v>
                </c:pt>
                <c:pt idx="3564">
                  <c:v>25.261686533555963</c:v>
                </c:pt>
                <c:pt idx="3565">
                  <c:v>25.261080261896058</c:v>
                </c:pt>
                <c:pt idx="3566">
                  <c:v>25.260475287121466</c:v>
                </c:pt>
                <c:pt idx="3567">
                  <c:v>25.259871678692107</c:v>
                </c:pt>
                <c:pt idx="3568">
                  <c:v>25.259269198708832</c:v>
                </c:pt>
                <c:pt idx="3569">
                  <c:v>25.258667715987112</c:v>
                </c:pt>
                <c:pt idx="3570">
                  <c:v>25.258067633598191</c:v>
                </c:pt>
                <c:pt idx="3571">
                  <c:v>25.257468603315601</c:v>
                </c:pt>
                <c:pt idx="3572">
                  <c:v>25.2568708936764</c:v>
                </c:pt>
                <c:pt idx="3573">
                  <c:v>25.256274574525996</c:v>
                </c:pt>
                <c:pt idx="3574">
                  <c:v>25.255679340826841</c:v>
                </c:pt>
                <c:pt idx="3575">
                  <c:v>25.255085417724963</c:v>
                </c:pt>
                <c:pt idx="3576">
                  <c:v>25.254492675331754</c:v>
                </c:pt>
                <c:pt idx="3577">
                  <c:v>25.253901318663328</c:v>
                </c:pt>
                <c:pt idx="3578">
                  <c:v>25.253311148689839</c:v>
                </c:pt>
                <c:pt idx="3579">
                  <c:v>25.252722171612785</c:v>
                </c:pt>
                <c:pt idx="3580">
                  <c:v>25.252134679103172</c:v>
                </c:pt>
                <c:pt idx="3581">
                  <c:v>25.251548276841877</c:v>
                </c:pt>
                <c:pt idx="3582">
                  <c:v>25.250963165525196</c:v>
                </c:pt>
                <c:pt idx="3583">
                  <c:v>25.250379395324885</c:v>
                </c:pt>
                <c:pt idx="3584">
                  <c:v>25.249796834746927</c:v>
                </c:pt>
                <c:pt idx="3585">
                  <c:v>25.249215553875736</c:v>
                </c:pt>
                <c:pt idx="3586">
                  <c:v>25.248635469334307</c:v>
                </c:pt>
                <c:pt idx="3587">
                  <c:v>25.248056760408435</c:v>
                </c:pt>
                <c:pt idx="3588">
                  <c:v>25.247479274918192</c:v>
                </c:pt>
                <c:pt idx="3589">
                  <c:v>25.24690314955831</c:v>
                </c:pt>
                <c:pt idx="3590">
                  <c:v>25.246328231912194</c:v>
                </c:pt>
                <c:pt idx="3591">
                  <c:v>25.245754613847122</c:v>
                </c:pt>
                <c:pt idx="3592">
                  <c:v>25.245182385804387</c:v>
                </c:pt>
                <c:pt idx="3593">
                  <c:v>25.244611394421209</c:v>
                </c:pt>
                <c:pt idx="3594">
                  <c:v>25.244041776551811</c:v>
                </c:pt>
                <c:pt idx="3595">
                  <c:v>25.243473467815008</c:v>
                </c:pt>
                <c:pt idx="3596">
                  <c:v>25.24290653809032</c:v>
                </c:pt>
                <c:pt idx="3597">
                  <c:v>25.242340854516495</c:v>
                </c:pt>
                <c:pt idx="3598">
                  <c:v>25.24177648786565</c:v>
                </c:pt>
                <c:pt idx="3599">
                  <c:v>25.24121343943736</c:v>
                </c:pt>
                <c:pt idx="3600">
                  <c:v>25.24065179824116</c:v>
                </c:pt>
                <c:pt idx="3601">
                  <c:v>25.240091324948608</c:v>
                </c:pt>
                <c:pt idx="3602">
                  <c:v>25.239532154366376</c:v>
                </c:pt>
                <c:pt idx="3603">
                  <c:v>25.238974309987036</c:v>
                </c:pt>
                <c:pt idx="3604">
                  <c:v>25.238417969605418</c:v>
                </c:pt>
                <c:pt idx="3605">
                  <c:v>25.237862782928467</c:v>
                </c:pt>
                <c:pt idx="3606">
                  <c:v>25.237308927500486</c:v>
                </c:pt>
                <c:pt idx="3607">
                  <c:v>25.236756493169647</c:v>
                </c:pt>
                <c:pt idx="3608">
                  <c:v>25.236205481070684</c:v>
                </c:pt>
                <c:pt idx="3609">
                  <c:v>25.235655648361647</c:v>
                </c:pt>
                <c:pt idx="3610">
                  <c:v>25.235107218852832</c:v>
                </c:pt>
                <c:pt idx="3611">
                  <c:v>25.234560282580805</c:v>
                </c:pt>
                <c:pt idx="3612">
                  <c:v>25.234014617172718</c:v>
                </c:pt>
                <c:pt idx="3613">
                  <c:v>25.233470358375349</c:v>
                </c:pt>
                <c:pt idx="3614">
                  <c:v>25.23292735107179</c:v>
                </c:pt>
                <c:pt idx="3615">
                  <c:v>25.232385684236711</c:v>
                </c:pt>
                <c:pt idx="3616">
                  <c:v>25.231845379262865</c:v>
                </c:pt>
                <c:pt idx="3617">
                  <c:v>25.231306348722772</c:v>
                </c:pt>
                <c:pt idx="3618">
                  <c:v>25.230768639504813</c:v>
                </c:pt>
                <c:pt idx="3619">
                  <c:v>25.230232115957033</c:v>
                </c:pt>
                <c:pt idx="3620">
                  <c:v>25.229697022166032</c:v>
                </c:pt>
                <c:pt idx="3621">
                  <c:v>25.229163336374942</c:v>
                </c:pt>
                <c:pt idx="3622">
                  <c:v>25.228630991417216</c:v>
                </c:pt>
                <c:pt idx="3623">
                  <c:v>25.228099898459572</c:v>
                </c:pt>
                <c:pt idx="3624">
                  <c:v>25.227570232841121</c:v>
                </c:pt>
                <c:pt idx="3625">
                  <c:v>25.227041995287514</c:v>
                </c:pt>
                <c:pt idx="3626">
                  <c:v>25.226514986993791</c:v>
                </c:pt>
                <c:pt idx="3627">
                  <c:v>25.225989270323076</c:v>
                </c:pt>
                <c:pt idx="3628">
                  <c:v>25.225464957678263</c:v>
                </c:pt>
                <c:pt idx="3629">
                  <c:v>25.224941912440197</c:v>
                </c:pt>
                <c:pt idx="3630">
                  <c:v>25.224420181019379</c:v>
                </c:pt>
                <c:pt idx="3631">
                  <c:v>25.223899958894588</c:v>
                </c:pt>
                <c:pt idx="3632">
                  <c:v>25.223381068900078</c:v>
                </c:pt>
                <c:pt idx="3633">
                  <c:v>25.222863422094143</c:v>
                </c:pt>
                <c:pt idx="3634">
                  <c:v>25.222347083612494</c:v>
                </c:pt>
                <c:pt idx="3635">
                  <c:v>25.221832161076069</c:v>
                </c:pt>
                <c:pt idx="3636">
                  <c:v>25.221318408684784</c:v>
                </c:pt>
                <c:pt idx="3637">
                  <c:v>25.22080613603832</c:v>
                </c:pt>
                <c:pt idx="3638">
                  <c:v>25.220295205602177</c:v>
                </c:pt>
                <c:pt idx="3639">
                  <c:v>25.219785508198228</c:v>
                </c:pt>
                <c:pt idx="3640">
                  <c:v>25.219277061243741</c:v>
                </c:pt>
                <c:pt idx="3641">
                  <c:v>25.218770064114128</c:v>
                </c:pt>
                <c:pt idx="3642">
                  <c:v>25.218264224591898</c:v>
                </c:pt>
                <c:pt idx="3643">
                  <c:v>25.217759939196526</c:v>
                </c:pt>
                <c:pt idx="3644">
                  <c:v>25.217256894750946</c:v>
                </c:pt>
                <c:pt idx="3645">
                  <c:v>25.21675515597591</c:v>
                </c:pt>
                <c:pt idx="3646">
                  <c:v>25.216254699164853</c:v>
                </c:pt>
                <c:pt idx="3647">
                  <c:v>25.215755474911902</c:v>
                </c:pt>
                <c:pt idx="3648">
                  <c:v>25.215257548858716</c:v>
                </c:pt>
                <c:pt idx="3649">
                  <c:v>25.214761003512489</c:v>
                </c:pt>
                <c:pt idx="3650">
                  <c:v>25.21426581606579</c:v>
                </c:pt>
                <c:pt idx="3651">
                  <c:v>25.213771672684867</c:v>
                </c:pt>
                <c:pt idx="3652">
                  <c:v>25.213278833976361</c:v>
                </c:pt>
                <c:pt idx="3653">
                  <c:v>25.21278741072102</c:v>
                </c:pt>
                <c:pt idx="3654">
                  <c:v>25.212297264526214</c:v>
                </c:pt>
                <c:pt idx="3655">
                  <c:v>25.211808236201492</c:v>
                </c:pt>
                <c:pt idx="3656">
                  <c:v>25.211320633390542</c:v>
                </c:pt>
                <c:pt idx="3657">
                  <c:v>25.210834296770006</c:v>
                </c:pt>
                <c:pt idx="3658">
                  <c:v>25.210349155250864</c:v>
                </c:pt>
                <c:pt idx="3659">
                  <c:v>25.209865205643567</c:v>
                </c:pt>
                <c:pt idx="3660">
                  <c:v>25.209382665347437</c:v>
                </c:pt>
                <c:pt idx="3661">
                  <c:v>25.20890144366005</c:v>
                </c:pt>
                <c:pt idx="3662">
                  <c:v>25.208421315183752</c:v>
                </c:pt>
                <c:pt idx="3663">
                  <c:v>25.207942430539042</c:v>
                </c:pt>
                <c:pt idx="3664">
                  <c:v>25.207464764582941</c:v>
                </c:pt>
                <c:pt idx="3665">
                  <c:v>25.206988423362208</c:v>
                </c:pt>
                <c:pt idx="3666">
                  <c:v>25.206513226793042</c:v>
                </c:pt>
                <c:pt idx="3667">
                  <c:v>25.206039280448294</c:v>
                </c:pt>
                <c:pt idx="3668">
                  <c:v>25.205566559875724</c:v>
                </c:pt>
                <c:pt idx="3669">
                  <c:v>25.205095061519852</c:v>
                </c:pt>
                <c:pt idx="3670">
                  <c:v>25.204624693595399</c:v>
                </c:pt>
                <c:pt idx="3671">
                  <c:v>25.204155540802656</c:v>
                </c:pt>
                <c:pt idx="3672">
                  <c:v>25.203687775395437</c:v>
                </c:pt>
                <c:pt idx="3673">
                  <c:v>25.203221197970343</c:v>
                </c:pt>
                <c:pt idx="3674">
                  <c:v>25.202755825302514</c:v>
                </c:pt>
                <c:pt idx="3675">
                  <c:v>25.202291674210052</c:v>
                </c:pt>
                <c:pt idx="3676">
                  <c:v>25.201828721147365</c:v>
                </c:pt>
                <c:pt idx="3677">
                  <c:v>25.201366720282813</c:v>
                </c:pt>
                <c:pt idx="3678">
                  <c:v>25.200906153352122</c:v>
                </c:pt>
                <c:pt idx="3679">
                  <c:v>25.200446686343263</c:v>
                </c:pt>
                <c:pt idx="3680">
                  <c:v>25.19998849237297</c:v>
                </c:pt>
                <c:pt idx="3681">
                  <c:v>25.199531371554063</c:v>
                </c:pt>
                <c:pt idx="3682">
                  <c:v>25.199075604739665</c:v>
                </c:pt>
                <c:pt idx="3683">
                  <c:v>25.198621012973096</c:v>
                </c:pt>
                <c:pt idx="3684">
                  <c:v>25.198167505507488</c:v>
                </c:pt>
                <c:pt idx="3685">
                  <c:v>25.197715099333458</c:v>
                </c:pt>
                <c:pt idx="3686">
                  <c:v>25.197263770376086</c:v>
                </c:pt>
                <c:pt idx="3687">
                  <c:v>25.196813603651368</c:v>
                </c:pt>
                <c:pt idx="3688">
                  <c:v>25.196364771693215</c:v>
                </c:pt>
                <c:pt idx="3689">
                  <c:v>25.195917096178388</c:v>
                </c:pt>
                <c:pt idx="3690">
                  <c:v>25.195470417992851</c:v>
                </c:pt>
                <c:pt idx="3691">
                  <c:v>25.195024868770989</c:v>
                </c:pt>
                <c:pt idx="3692">
                  <c:v>25.194580466179897</c:v>
                </c:pt>
                <c:pt idx="3693">
                  <c:v>25.194137362665561</c:v>
                </c:pt>
                <c:pt idx="3694">
                  <c:v>25.193695311653986</c:v>
                </c:pt>
                <c:pt idx="3695">
                  <c:v>25.193254419288756</c:v>
                </c:pt>
                <c:pt idx="3696">
                  <c:v>25.192814816614906</c:v>
                </c:pt>
                <c:pt idx="3697">
                  <c:v>25.192376103117823</c:v>
                </c:pt>
                <c:pt idx="3698">
                  <c:v>25.191938761876688</c:v>
                </c:pt>
                <c:pt idx="3699">
                  <c:v>25.191502479965969</c:v>
                </c:pt>
                <c:pt idx="3700">
                  <c:v>25.191067321985699</c:v>
                </c:pt>
                <c:pt idx="3701">
                  <c:v>25.190633285300649</c:v>
                </c:pt>
                <c:pt idx="3702">
                  <c:v>25.190200347082417</c:v>
                </c:pt>
                <c:pt idx="3703">
                  <c:v>25.189768457727002</c:v>
                </c:pt>
                <c:pt idx="3704">
                  <c:v>25.189337748599726</c:v>
                </c:pt>
                <c:pt idx="3705">
                  <c:v>25.188908083384131</c:v>
                </c:pt>
                <c:pt idx="3706">
                  <c:v>25.188479527460053</c:v>
                </c:pt>
                <c:pt idx="3707">
                  <c:v>25.188052098901903</c:v>
                </c:pt>
                <c:pt idx="3708">
                  <c:v>25.18762577457386</c:v>
                </c:pt>
                <c:pt idx="3709">
                  <c:v>25.187200531503525</c:v>
                </c:pt>
                <c:pt idx="3710">
                  <c:v>25.186776300047068</c:v>
                </c:pt>
                <c:pt idx="3711">
                  <c:v>25.186353320826246</c:v>
                </c:pt>
                <c:pt idx="3712">
                  <c:v>25.185931391006037</c:v>
                </c:pt>
                <c:pt idx="3713">
                  <c:v>25.185510621025909</c:v>
                </c:pt>
                <c:pt idx="3714">
                  <c:v>25.185090854431799</c:v>
                </c:pt>
                <c:pt idx="3715">
                  <c:v>25.184672263958223</c:v>
                </c:pt>
                <c:pt idx="3716">
                  <c:v>25.184254672886283</c:v>
                </c:pt>
                <c:pt idx="3717">
                  <c:v>25.183838252920509</c:v>
                </c:pt>
                <c:pt idx="3718">
                  <c:v>25.183422760502797</c:v>
                </c:pt>
                <c:pt idx="3719">
                  <c:v>25.183008326606167</c:v>
                </c:pt>
                <c:pt idx="3720">
                  <c:v>25.182594902405615</c:v>
                </c:pt>
                <c:pt idx="3721">
                  <c:v>25.182182619819102</c:v>
                </c:pt>
                <c:pt idx="3722">
                  <c:v>25.181771475754406</c:v>
                </c:pt>
                <c:pt idx="3723">
                  <c:v>25.181361354869775</c:v>
                </c:pt>
                <c:pt idx="3724">
                  <c:v>25.180952454952145</c:v>
                </c:pt>
                <c:pt idx="3725">
                  <c:v>25.180544442925925</c:v>
                </c:pt>
                <c:pt idx="3726">
                  <c:v>25.180137558183073</c:v>
                </c:pt>
                <c:pt idx="3727">
                  <c:v>25.179731597053046</c:v>
                </c:pt>
                <c:pt idx="3728">
                  <c:v>25.179326824409394</c:v>
                </c:pt>
                <c:pt idx="3729">
                  <c:v>25.178923124040971</c:v>
                </c:pt>
                <c:pt idx="3730">
                  <c:v>25.178520383855144</c:v>
                </c:pt>
                <c:pt idx="3731">
                  <c:v>25.178118776759124</c:v>
                </c:pt>
                <c:pt idx="3732">
                  <c:v>25.177718210828928</c:v>
                </c:pt>
                <c:pt idx="3733">
                  <c:v>25.177318838624799</c:v>
                </c:pt>
                <c:pt idx="3734">
                  <c:v>25.176920346920145</c:v>
                </c:pt>
                <c:pt idx="3735">
                  <c:v>25.176522886453604</c:v>
                </c:pt>
                <c:pt idx="3736">
                  <c:v>25.176126475829214</c:v>
                </c:pt>
                <c:pt idx="3737">
                  <c:v>25.17573113691185</c:v>
                </c:pt>
                <c:pt idx="3738">
                  <c:v>25.175336819287576</c:v>
                </c:pt>
                <c:pt idx="3739">
                  <c:v>25.174943520725979</c:v>
                </c:pt>
                <c:pt idx="3740">
                  <c:v>25.174551169951581</c:v>
                </c:pt>
                <c:pt idx="3741">
                  <c:v>25.174159829982372</c:v>
                </c:pt>
                <c:pt idx="3742">
                  <c:v>25.173769565512625</c:v>
                </c:pt>
                <c:pt idx="3743">
                  <c:v>25.173380325730644</c:v>
                </c:pt>
                <c:pt idx="3744">
                  <c:v>25.172991998193222</c:v>
                </c:pt>
                <c:pt idx="3745">
                  <c:v>25.172604512127503</c:v>
                </c:pt>
                <c:pt idx="3746">
                  <c:v>25.172218193785476</c:v>
                </c:pt>
                <c:pt idx="3747">
                  <c:v>25.1718328221387</c:v>
                </c:pt>
                <c:pt idx="3748">
                  <c:v>25.171448367531088</c:v>
                </c:pt>
                <c:pt idx="3749">
                  <c:v>25.171064981069669</c:v>
                </c:pt>
                <c:pt idx="3750">
                  <c:v>25.170682503925217</c:v>
                </c:pt>
                <c:pt idx="3751">
                  <c:v>25.17030106544987</c:v>
                </c:pt>
                <c:pt idx="3752">
                  <c:v>25.169920749391078</c:v>
                </c:pt>
                <c:pt idx="3753">
                  <c:v>25.169541154437599</c:v>
                </c:pt>
                <c:pt idx="3754">
                  <c:v>25.169162607066198</c:v>
                </c:pt>
                <c:pt idx="3755">
                  <c:v>25.168785102619346</c:v>
                </c:pt>
                <c:pt idx="3756">
                  <c:v>25.168408395466827</c:v>
                </c:pt>
                <c:pt idx="3757">
                  <c:v>25.168032702440211</c:v>
                </c:pt>
                <c:pt idx="3758">
                  <c:v>25.167657886058365</c:v>
                </c:pt>
                <c:pt idx="3759">
                  <c:v>25.167283987721742</c:v>
                </c:pt>
                <c:pt idx="3760">
                  <c:v>25.166911112656521</c:v>
                </c:pt>
                <c:pt idx="3761">
                  <c:v>25.166539080913775</c:v>
                </c:pt>
                <c:pt idx="3762">
                  <c:v>25.166167909813087</c:v>
                </c:pt>
                <c:pt idx="3763">
                  <c:v>25.165797816861676</c:v>
                </c:pt>
                <c:pt idx="3764">
                  <c:v>25.165428642997593</c:v>
                </c:pt>
                <c:pt idx="3765">
                  <c:v>25.165060473000537</c:v>
                </c:pt>
                <c:pt idx="3766">
                  <c:v>25.164693282347244</c:v>
                </c:pt>
                <c:pt idx="3767">
                  <c:v>25.164326912310624</c:v>
                </c:pt>
                <c:pt idx="3768">
                  <c:v>25.163961447808113</c:v>
                </c:pt>
                <c:pt idx="3769">
                  <c:v>25.163596904997817</c:v>
                </c:pt>
                <c:pt idx="3770">
                  <c:v>25.163233327142692</c:v>
                </c:pt>
                <c:pt idx="3771">
                  <c:v>25.162870489003584</c:v>
                </c:pt>
                <c:pt idx="3772">
                  <c:v>25.162508541517401</c:v>
                </c:pt>
                <c:pt idx="3773">
                  <c:v>25.162147568498586</c:v>
                </c:pt>
                <c:pt idx="3774">
                  <c:v>25.161787391427197</c:v>
                </c:pt>
                <c:pt idx="3775">
                  <c:v>25.161428094402343</c:v>
                </c:pt>
                <c:pt idx="3776">
                  <c:v>25.161069606534276</c:v>
                </c:pt>
                <c:pt idx="3777">
                  <c:v>25.160711904189323</c:v>
                </c:pt>
                <c:pt idx="3778">
                  <c:v>25.160355225846949</c:v>
                </c:pt>
                <c:pt idx="3779">
                  <c:v>25.159999480284945</c:v>
                </c:pt>
                <c:pt idx="3780">
                  <c:v>25.159644531242993</c:v>
                </c:pt>
                <c:pt idx="3781">
                  <c:v>25.159290595614138</c:v>
                </c:pt>
                <c:pt idx="3782">
                  <c:v>25.158937361887308</c:v>
                </c:pt>
                <c:pt idx="3783">
                  <c:v>25.158584980860507</c:v>
                </c:pt>
                <c:pt idx="3784">
                  <c:v>25.158233448828931</c:v>
                </c:pt>
                <c:pt idx="3785">
                  <c:v>25.157882674961943</c:v>
                </c:pt>
                <c:pt idx="3786">
                  <c:v>25.157532765073086</c:v>
                </c:pt>
                <c:pt idx="3787">
                  <c:v>25.157183673381603</c:v>
                </c:pt>
                <c:pt idx="3788">
                  <c:v>25.156835505556124</c:v>
                </c:pt>
                <c:pt idx="3789">
                  <c:v>25.156488257955498</c:v>
                </c:pt>
                <c:pt idx="3790">
                  <c:v>25.156141818859929</c:v>
                </c:pt>
                <c:pt idx="3791">
                  <c:v>25.155796206192889</c:v>
                </c:pt>
                <c:pt idx="3792">
                  <c:v>25.15545134890921</c:v>
                </c:pt>
                <c:pt idx="3793">
                  <c:v>25.155107243930068</c:v>
                </c:pt>
                <c:pt idx="3794">
                  <c:v>25.154764108468591</c:v>
                </c:pt>
                <c:pt idx="3795">
                  <c:v>25.154421542879884</c:v>
                </c:pt>
                <c:pt idx="3796">
                  <c:v>25.1540800070679</c:v>
                </c:pt>
                <c:pt idx="3797">
                  <c:v>25.153739141301337</c:v>
                </c:pt>
                <c:pt idx="3798">
                  <c:v>25.153399076454566</c:v>
                </c:pt>
                <c:pt idx="3799">
                  <c:v>25.153059941787564</c:v>
                </c:pt>
                <c:pt idx="3800">
                  <c:v>25.152721531934066</c:v>
                </c:pt>
                <c:pt idx="3801">
                  <c:v>25.152383910862032</c:v>
                </c:pt>
                <c:pt idx="3802">
                  <c:v>25.15204714091951</c:v>
                </c:pt>
                <c:pt idx="3803">
                  <c:v>25.151711016986557</c:v>
                </c:pt>
                <c:pt idx="3804">
                  <c:v>25.151375647576895</c:v>
                </c:pt>
                <c:pt idx="3805">
                  <c:v>25.151041135992934</c:v>
                </c:pt>
                <c:pt idx="3806">
                  <c:v>25.150707478949005</c:v>
                </c:pt>
                <c:pt idx="3807">
                  <c:v>25.150374562402586</c:v>
                </c:pt>
                <c:pt idx="3808">
                  <c:v>25.150042335830587</c:v>
                </c:pt>
                <c:pt idx="3809">
                  <c:v>25.149710882712373</c:v>
                </c:pt>
                <c:pt idx="3810">
                  <c:v>25.149380068432666</c:v>
                </c:pt>
                <c:pt idx="3811">
                  <c:v>25.1490501717883</c:v>
                </c:pt>
                <c:pt idx="3812">
                  <c:v>25.14872085845402</c:v>
                </c:pt>
                <c:pt idx="3813">
                  <c:v>25.148392431313958</c:v>
                </c:pt>
                <c:pt idx="3814">
                  <c:v>25.148064710698691</c:v>
                </c:pt>
                <c:pt idx="3815">
                  <c:v>25.147737623580287</c:v>
                </c:pt>
                <c:pt idx="3816">
                  <c:v>25.147411118441209</c:v>
                </c:pt>
                <c:pt idx="3817">
                  <c:v>25.147085477693711</c:v>
                </c:pt>
                <c:pt idx="3818">
                  <c:v>25.146760628228257</c:v>
                </c:pt>
                <c:pt idx="3819">
                  <c:v>25.146436476978273</c:v>
                </c:pt>
                <c:pt idx="3820">
                  <c:v>25.146112862489311</c:v>
                </c:pt>
                <c:pt idx="3821">
                  <c:v>25.14579006749543</c:v>
                </c:pt>
                <c:pt idx="3822">
                  <c:v>25.145467796546825</c:v>
                </c:pt>
                <c:pt idx="3823">
                  <c:v>25.145146285858594</c:v>
                </c:pt>
                <c:pt idx="3824">
                  <c:v>25.144825595400626</c:v>
                </c:pt>
                <c:pt idx="3825">
                  <c:v>25.144505564149547</c:v>
                </c:pt>
                <c:pt idx="3826">
                  <c:v>25.144185876549525</c:v>
                </c:pt>
                <c:pt idx="3827">
                  <c:v>25.143866989189938</c:v>
                </c:pt>
                <c:pt idx="3828">
                  <c:v>25.143548719980608</c:v>
                </c:pt>
                <c:pt idx="3829">
                  <c:v>25.143231190994999</c:v>
                </c:pt>
                <c:pt idx="3830">
                  <c:v>25.14291419982645</c:v>
                </c:pt>
                <c:pt idx="3831">
                  <c:v>25.142597760220053</c:v>
                </c:pt>
                <c:pt idx="3832">
                  <c:v>25.142281977721627</c:v>
                </c:pt>
                <c:pt idx="3833">
                  <c:v>25.141966887293439</c:v>
                </c:pt>
                <c:pt idx="3834">
                  <c:v>25.141652239277217</c:v>
                </c:pt>
                <c:pt idx="3835">
                  <c:v>25.141338181831635</c:v>
                </c:pt>
                <c:pt idx="3836">
                  <c:v>25.141024707205766</c:v>
                </c:pt>
                <c:pt idx="3837">
                  <c:v>25.140711917218713</c:v>
                </c:pt>
                <c:pt idx="3838">
                  <c:v>25.14039976301915</c:v>
                </c:pt>
                <c:pt idx="3839">
                  <c:v>25.140087995844262</c:v>
                </c:pt>
                <c:pt idx="3840">
                  <c:v>25.139776938228792</c:v>
                </c:pt>
                <c:pt idx="3841">
                  <c:v>25.13946636238245</c:v>
                </c:pt>
                <c:pt idx="3842">
                  <c:v>25.139156415252913</c:v>
                </c:pt>
                <c:pt idx="3843">
                  <c:v>25.138846915265137</c:v>
                </c:pt>
                <c:pt idx="3844">
                  <c:v>25.138538030541667</c:v>
                </c:pt>
                <c:pt idx="3845">
                  <c:v>25.138229599544573</c:v>
                </c:pt>
                <c:pt idx="3846">
                  <c:v>25.137921640952197</c:v>
                </c:pt>
                <c:pt idx="3847">
                  <c:v>25.137614189402598</c:v>
                </c:pt>
                <c:pt idx="3848">
                  <c:v>25.137307413199778</c:v>
                </c:pt>
                <c:pt idx="3849">
                  <c:v>25.137001063838682</c:v>
                </c:pt>
                <c:pt idx="3850">
                  <c:v>25.136695113478975</c:v>
                </c:pt>
                <c:pt idx="3851">
                  <c:v>25.136389576727463</c:v>
                </c:pt>
                <c:pt idx="3852">
                  <c:v>25.136084647147655</c:v>
                </c:pt>
                <c:pt idx="3853">
                  <c:v>25.13578011793939</c:v>
                </c:pt>
                <c:pt idx="3854">
                  <c:v>25.135476048901552</c:v>
                </c:pt>
                <c:pt idx="3855">
                  <c:v>25.1351725212592</c:v>
                </c:pt>
                <c:pt idx="3856">
                  <c:v>25.134869353520791</c:v>
                </c:pt>
                <c:pt idx="3857">
                  <c:v>25.134566781823974</c:v>
                </c:pt>
                <c:pt idx="3858">
                  <c:v>25.134264557741165</c:v>
                </c:pt>
                <c:pt idx="3859">
                  <c:v>25.133962674509025</c:v>
                </c:pt>
                <c:pt idx="3860">
                  <c:v>25.133661080021472</c:v>
                </c:pt>
                <c:pt idx="3861">
                  <c:v>25.133360123031991</c:v>
                </c:pt>
                <c:pt idx="3862">
                  <c:v>25.133059596328945</c:v>
                </c:pt>
                <c:pt idx="3863">
                  <c:v>25.132759386178524</c:v>
                </c:pt>
                <c:pt idx="3864">
                  <c:v>25.132459486490671</c:v>
                </c:pt>
                <c:pt idx="3865">
                  <c:v>25.132160132755317</c:v>
                </c:pt>
                <c:pt idx="3866">
                  <c:v>25.131861032162327</c:v>
                </c:pt>
                <c:pt idx="3867">
                  <c:v>25.131562378910225</c:v>
                </c:pt>
                <c:pt idx="3868">
                  <c:v>25.131264033852748</c:v>
                </c:pt>
                <c:pt idx="3869">
                  <c:v>25.130966213130804</c:v>
                </c:pt>
                <c:pt idx="3870">
                  <c:v>25.13066866990162</c:v>
                </c:pt>
                <c:pt idx="3871">
                  <c:v>25.130371486460941</c:v>
                </c:pt>
                <c:pt idx="3872">
                  <c:v>25.053540151266226</c:v>
                </c:pt>
                <c:pt idx="3873">
                  <c:v>25.050849722567893</c:v>
                </c:pt>
                <c:pt idx="3874">
                  <c:v>25.048178463633587</c:v>
                </c:pt>
                <c:pt idx="3875">
                  <c:v>25.04552610983788</c:v>
                </c:pt>
                <c:pt idx="3876">
                  <c:v>25.042892850084439</c:v>
                </c:pt>
                <c:pt idx="3877">
                  <c:v>25.040278898735199</c:v>
                </c:pt>
                <c:pt idx="3878">
                  <c:v>25.037683705973986</c:v>
                </c:pt>
                <c:pt idx="3879">
                  <c:v>25.035108528966912</c:v>
                </c:pt>
                <c:pt idx="3880">
                  <c:v>25.032552433935162</c:v>
                </c:pt>
                <c:pt idx="3881">
                  <c:v>25.030015622860251</c:v>
                </c:pt>
                <c:pt idx="3882">
                  <c:v>25.027498322842895</c:v>
                </c:pt>
                <c:pt idx="3883">
                  <c:v>25.025000159993361</c:v>
                </c:pt>
                <c:pt idx="3884">
                  <c:v>25.022521773025272</c:v>
                </c:pt>
                <c:pt idx="3885">
                  <c:v>25.020063099696213</c:v>
                </c:pt>
                <c:pt idx="3886">
                  <c:v>25.017623557128132</c:v>
                </c:pt>
                <c:pt idx="3887">
                  <c:v>25.015203187996352</c:v>
                </c:pt>
                <c:pt idx="3888">
                  <c:v>25.012802123014247</c:v>
                </c:pt>
                <c:pt idx="3889">
                  <c:v>25.010420820456613</c:v>
                </c:pt>
                <c:pt idx="3890">
                  <c:v>25.008058494087354</c:v>
                </c:pt>
                <c:pt idx="3891">
                  <c:v>25.005715587560061</c:v>
                </c:pt>
                <c:pt idx="3892">
                  <c:v>25.003391020346896</c:v>
                </c:pt>
                <c:pt idx="3893">
                  <c:v>25.001085354399297</c:v>
                </c:pt>
                <c:pt idx="3894">
                  <c:v>24.998798090222213</c:v>
                </c:pt>
                <c:pt idx="3895">
                  <c:v>24.996528802117567</c:v>
                </c:pt>
                <c:pt idx="3896">
                  <c:v>24.994277138293921</c:v>
                </c:pt>
                <c:pt idx="3897">
                  <c:v>24.992042933723976</c:v>
                </c:pt>
                <c:pt idx="3898">
                  <c:v>24.989824409755553</c:v>
                </c:pt>
                <c:pt idx="3899">
                  <c:v>24.98762139446216</c:v>
                </c:pt>
                <c:pt idx="3900">
                  <c:v>24.98543382683911</c:v>
                </c:pt>
                <c:pt idx="3901">
                  <c:v>24.983261151184106</c:v>
                </c:pt>
                <c:pt idx="3902">
                  <c:v>24.981103230421272</c:v>
                </c:pt>
                <c:pt idx="3903">
                  <c:v>24.978959713387482</c:v>
                </c:pt>
                <c:pt idx="3904">
                  <c:v>24.976830469723929</c:v>
                </c:pt>
                <c:pt idx="3905">
                  <c:v>24.974715158155483</c:v>
                </c:pt>
                <c:pt idx="3906">
                  <c:v>24.972613655977085</c:v>
                </c:pt>
                <c:pt idx="3907">
                  <c:v>24.9705261582498</c:v>
                </c:pt>
                <c:pt idx="3908">
                  <c:v>24.968451808631063</c:v>
                </c:pt>
                <c:pt idx="3909">
                  <c:v>24.966390602292208</c:v>
                </c:pt>
                <c:pt idx="3910">
                  <c:v>24.964342273086746</c:v>
                </c:pt>
                <c:pt idx="3911">
                  <c:v>24.962306644961537</c:v>
                </c:pt>
                <c:pt idx="3912">
                  <c:v>24.960283312041536</c:v>
                </c:pt>
                <c:pt idx="3913">
                  <c:v>24.958272715544677</c:v>
                </c:pt>
                <c:pt idx="3914">
                  <c:v>24.956274049301591</c:v>
                </c:pt>
                <c:pt idx="3915">
                  <c:v>24.954287353680446</c:v>
                </c:pt>
                <c:pt idx="3916">
                  <c:v>24.952312497649775</c:v>
                </c:pt>
                <c:pt idx="3917">
                  <c:v>24.950349272288033</c:v>
                </c:pt>
                <c:pt idx="3918">
                  <c:v>24.948397530633489</c:v>
                </c:pt>
                <c:pt idx="3919">
                  <c:v>24.946456707457564</c:v>
                </c:pt>
                <c:pt idx="3920">
                  <c:v>24.944527350758843</c:v>
                </c:pt>
                <c:pt idx="3921">
                  <c:v>24.942608514488093</c:v>
                </c:pt>
                <c:pt idx="3922">
                  <c:v>24.940700555897784</c:v>
                </c:pt>
                <c:pt idx="3923">
                  <c:v>24.93880291320502</c:v>
                </c:pt>
                <c:pt idx="3924">
                  <c:v>24.936916091127522</c:v>
                </c:pt>
                <c:pt idx="3925">
                  <c:v>24.935039244508609</c:v>
                </c:pt>
                <c:pt idx="3926">
                  <c:v>24.933172950573134</c:v>
                </c:pt>
                <c:pt idx="3927">
                  <c:v>24.931316737444213</c:v>
                </c:pt>
                <c:pt idx="3928">
                  <c:v>24.929470138511245</c:v>
                </c:pt>
                <c:pt idx="3929">
                  <c:v>24.927633400231478</c:v>
                </c:pt>
                <c:pt idx="3930">
                  <c:v>24.925806579776356</c:v>
                </c:pt>
                <c:pt idx="3931">
                  <c:v>24.923989202096593</c:v>
                </c:pt>
                <c:pt idx="3932">
                  <c:v>24.922181035625556</c:v>
                </c:pt>
                <c:pt idx="3933">
                  <c:v>24.920381876843077</c:v>
                </c:pt>
                <c:pt idx="3934">
                  <c:v>24.918592004553883</c:v>
                </c:pt>
                <c:pt idx="3935">
                  <c:v>24.916811426825703</c:v>
                </c:pt>
                <c:pt idx="3936">
                  <c:v>24.915039740842602</c:v>
                </c:pt>
                <c:pt idx="3937">
                  <c:v>24.913276716615389</c:v>
                </c:pt>
                <c:pt idx="3938">
                  <c:v>24.911522729778518</c:v>
                </c:pt>
                <c:pt idx="3939">
                  <c:v>24.90977735175786</c:v>
                </c:pt>
                <c:pt idx="3940">
                  <c:v>24.908040388078682</c:v>
                </c:pt>
                <c:pt idx="3941">
                  <c:v>24.906311847161504</c:v>
                </c:pt>
                <c:pt idx="3942">
                  <c:v>24.904592156306819</c:v>
                </c:pt>
                <c:pt idx="3943">
                  <c:v>24.902880644917207</c:v>
                </c:pt>
                <c:pt idx="3944">
                  <c:v>24.901177283409336</c:v>
                </c:pt>
                <c:pt idx="3945">
                  <c:v>24.899482114128414</c:v>
                </c:pt>
                <c:pt idx="3946">
                  <c:v>24.897795175269245</c:v>
                </c:pt>
                <c:pt idx="3947">
                  <c:v>24.89611622918456</c:v>
                </c:pt>
                <c:pt idx="3948">
                  <c:v>24.893618755860558</c:v>
                </c:pt>
                <c:pt idx="3949">
                  <c:v>24.89113171494391</c:v>
                </c:pt>
                <c:pt idx="3950">
                  <c:v>24.888655017336845</c:v>
                </c:pt>
                <c:pt idx="3951">
                  <c:v>24.886188774938489</c:v>
                </c:pt>
                <c:pt idx="3952">
                  <c:v>24.883732868024712</c:v>
                </c:pt>
                <c:pt idx="3953">
                  <c:v>24.881287482903598</c:v>
                </c:pt>
                <c:pt idx="3954">
                  <c:v>24.878852281589662</c:v>
                </c:pt>
                <c:pt idx="3955">
                  <c:v>24.876427465263355</c:v>
                </c:pt>
                <c:pt idx="3956">
                  <c:v>24.874012688955879</c:v>
                </c:pt>
                <c:pt idx="3957">
                  <c:v>24.871608584720722</c:v>
                </c:pt>
                <c:pt idx="3958">
                  <c:v>24.869214510338448</c:v>
                </c:pt>
                <c:pt idx="3959">
                  <c:v>24.866830656393432</c:v>
                </c:pt>
                <c:pt idx="3960">
                  <c:v>24.864456902460685</c:v>
                </c:pt>
                <c:pt idx="3961">
                  <c:v>24.862093353037746</c:v>
                </c:pt>
                <c:pt idx="3962">
                  <c:v>24.859739934646438</c:v>
                </c:pt>
                <c:pt idx="3963">
                  <c:v>24.857396506150206</c:v>
                </c:pt>
                <c:pt idx="3964">
                  <c:v>24.855063026015504</c:v>
                </c:pt>
                <c:pt idx="3965">
                  <c:v>24.852739834797251</c:v>
                </c:pt>
                <c:pt idx="3966">
                  <c:v>24.85042654869147</c:v>
                </c:pt>
                <c:pt idx="3967">
                  <c:v>24.848123063744591</c:v>
                </c:pt>
                <c:pt idx="3968">
                  <c:v>24.845829804106195</c:v>
                </c:pt>
                <c:pt idx="3969">
                  <c:v>24.843546368685328</c:v>
                </c:pt>
                <c:pt idx="3970">
                  <c:v>24.841272886025674</c:v>
                </c:pt>
                <c:pt idx="3971">
                  <c:v>24.839009100355767</c:v>
                </c:pt>
                <c:pt idx="3972">
                  <c:v>24.836755303564249</c:v>
                </c:pt>
                <c:pt idx="3973">
                  <c:v>24.834511547077263</c:v>
                </c:pt>
                <c:pt idx="3974">
                  <c:v>24.83227723648417</c:v>
                </c:pt>
                <c:pt idx="3975">
                  <c:v>24.830052756600818</c:v>
                </c:pt>
                <c:pt idx="3976">
                  <c:v>24.827838147331672</c:v>
                </c:pt>
                <c:pt idx="3977">
                  <c:v>24.825633057093558</c:v>
                </c:pt>
                <c:pt idx="3978">
                  <c:v>24.823437717603024</c:v>
                </c:pt>
                <c:pt idx="3979">
                  <c:v>24.821252032717986</c:v>
                </c:pt>
                <c:pt idx="3980">
                  <c:v>24.819075621009691</c:v>
                </c:pt>
                <c:pt idx="3981">
                  <c:v>24.816909116201664</c:v>
                </c:pt>
                <c:pt idx="3982">
                  <c:v>24.814752059771724</c:v>
                </c:pt>
                <c:pt idx="3983">
                  <c:v>24.812604544944019</c:v>
                </c:pt>
                <c:pt idx="3984">
                  <c:v>24.810466614839811</c:v>
                </c:pt>
                <c:pt idx="3985">
                  <c:v>24.808337976012705</c:v>
                </c:pt>
                <c:pt idx="3986">
                  <c:v>24.806218760008093</c:v>
                </c:pt>
                <c:pt idx="3987">
                  <c:v>24.804108735589214</c:v>
                </c:pt>
                <c:pt idx="3988">
                  <c:v>24.802008184675696</c:v>
                </c:pt>
                <c:pt idx="3989">
                  <c:v>24.799917079408978</c:v>
                </c:pt>
                <c:pt idx="3990">
                  <c:v>24.797835474127517</c:v>
                </c:pt>
                <c:pt idx="3991">
                  <c:v>24.795762979346485</c:v>
                </c:pt>
                <c:pt idx="3992">
                  <c:v>24.79370008153597</c:v>
                </c:pt>
                <c:pt idx="3993">
                  <c:v>24.791646361671781</c:v>
                </c:pt>
                <c:pt idx="3994">
                  <c:v>24.789601688448407</c:v>
                </c:pt>
                <c:pt idx="3995">
                  <c:v>24.787566295046339</c:v>
                </c:pt>
                <c:pt idx="3996">
                  <c:v>24.785539974781365</c:v>
                </c:pt>
                <c:pt idx="3997">
                  <c:v>24.783522780922649</c:v>
                </c:pt>
                <c:pt idx="3998">
                  <c:v>24.781514779502011</c:v>
                </c:pt>
                <c:pt idx="3999">
                  <c:v>24.779515697265605</c:v>
                </c:pt>
                <c:pt idx="4000">
                  <c:v>24.77752575643337</c:v>
                </c:pt>
                <c:pt idx="4001">
                  <c:v>24.775545137220476</c:v>
                </c:pt>
                <c:pt idx="4002">
                  <c:v>24.773573116497143</c:v>
                </c:pt>
                <c:pt idx="4003">
                  <c:v>24.771609948610319</c:v>
                </c:pt>
                <c:pt idx="4004">
                  <c:v>24.769655730749161</c:v>
                </c:pt>
                <c:pt idx="4005">
                  <c:v>24.767710661588069</c:v>
                </c:pt>
                <c:pt idx="4006">
                  <c:v>24.765774203465465</c:v>
                </c:pt>
                <c:pt idx="4007">
                  <c:v>24.763847006970426</c:v>
                </c:pt>
                <c:pt idx="4008">
                  <c:v>24.761928323520753</c:v>
                </c:pt>
                <c:pt idx="4009">
                  <c:v>24.760018322380173</c:v>
                </c:pt>
                <c:pt idx="4010">
                  <c:v>24.758117277405276</c:v>
                </c:pt>
                <c:pt idx="4011">
                  <c:v>24.756225102004294</c:v>
                </c:pt>
                <c:pt idx="4012">
                  <c:v>24.754341397269449</c:v>
                </c:pt>
                <c:pt idx="4013">
                  <c:v>24.752466539415085</c:v>
                </c:pt>
                <c:pt idx="4014">
                  <c:v>24.750600484702929</c:v>
                </c:pt>
                <c:pt idx="4015">
                  <c:v>24.748742726968036</c:v>
                </c:pt>
                <c:pt idx="4016">
                  <c:v>24.74689365242423</c:v>
                </c:pt>
                <c:pt idx="4017">
                  <c:v>24.74505325075873</c:v>
                </c:pt>
                <c:pt idx="4018">
                  <c:v>24.743221283295679</c:v>
                </c:pt>
                <c:pt idx="4019">
                  <c:v>24.7413977398136</c:v>
                </c:pt>
                <c:pt idx="4020">
                  <c:v>24.739582683382586</c:v>
                </c:pt>
                <c:pt idx="4021">
                  <c:v>24.73777616885447</c:v>
                </c:pt>
                <c:pt idx="4022">
                  <c:v>24.735977997368884</c:v>
                </c:pt>
                <c:pt idx="4023">
                  <c:v>24.734188483649088</c:v>
                </c:pt>
                <c:pt idx="4024">
                  <c:v>24.732406997163842</c:v>
                </c:pt>
                <c:pt idx="4025">
                  <c:v>24.730633879585422</c:v>
                </c:pt>
                <c:pt idx="4026">
                  <c:v>24.728869057549616</c:v>
                </c:pt>
                <c:pt idx="4027">
                  <c:v>24.727112722295828</c:v>
                </c:pt>
                <c:pt idx="4028">
                  <c:v>24.725364647585359</c:v>
                </c:pt>
                <c:pt idx="4029">
                  <c:v>24.723624876154634</c:v>
                </c:pt>
                <c:pt idx="4030">
                  <c:v>24.721893071947843</c:v>
                </c:pt>
                <c:pt idx="4031">
                  <c:v>24.720169709071531</c:v>
                </c:pt>
                <c:pt idx="4032">
                  <c:v>24.718454498876582</c:v>
                </c:pt>
                <c:pt idx="4033">
                  <c:v>24.716747220377812</c:v>
                </c:pt>
                <c:pt idx="4034">
                  <c:v>24.715047886191375</c:v>
                </c:pt>
                <c:pt idx="4035">
                  <c:v>24.713356861909109</c:v>
                </c:pt>
                <c:pt idx="4036">
                  <c:v>24.711674033614614</c:v>
                </c:pt>
                <c:pt idx="4037">
                  <c:v>24.70999914639857</c:v>
                </c:pt>
                <c:pt idx="4038">
                  <c:v>24.708331900556821</c:v>
                </c:pt>
                <c:pt idx="4039">
                  <c:v>24.706672801865619</c:v>
                </c:pt>
                <c:pt idx="4040">
                  <c:v>24.705021682858614</c:v>
                </c:pt>
                <c:pt idx="4041">
                  <c:v>24.703378476565586</c:v>
                </c:pt>
                <c:pt idx="4042">
                  <c:v>24.701743140927427</c:v>
                </c:pt>
                <c:pt idx="4043">
                  <c:v>24.7001154968554</c:v>
                </c:pt>
                <c:pt idx="4044">
                  <c:v>24.698495910347976</c:v>
                </c:pt>
                <c:pt idx="4045">
                  <c:v>24.696883953113076</c:v>
                </c:pt>
                <c:pt idx="4046">
                  <c:v>24.695279900778036</c:v>
                </c:pt>
                <c:pt idx="4047">
                  <c:v>24.693683746621716</c:v>
                </c:pt>
                <c:pt idx="4048">
                  <c:v>24.692094965310947</c:v>
                </c:pt>
                <c:pt idx="4049">
                  <c:v>24.69051359004483</c:v>
                </c:pt>
                <c:pt idx="4050">
                  <c:v>24.68894026464881</c:v>
                </c:pt>
                <c:pt idx="4051">
                  <c:v>24.687374371273378</c:v>
                </c:pt>
                <c:pt idx="4052">
                  <c:v>24.685816380102633</c:v>
                </c:pt>
                <c:pt idx="4053">
                  <c:v>24.684265459127449</c:v>
                </c:pt>
                <c:pt idx="4054">
                  <c:v>24.682722360344361</c:v>
                </c:pt>
                <c:pt idx="4055">
                  <c:v>24.681186594852637</c:v>
                </c:pt>
                <c:pt idx="4056">
                  <c:v>24.679658461855265</c:v>
                </c:pt>
                <c:pt idx="4057">
                  <c:v>24.678137753832168</c:v>
                </c:pt>
                <c:pt idx="4058">
                  <c:v>24.676624290302417</c:v>
                </c:pt>
                <c:pt idx="4059">
                  <c:v>24.675118260724503</c:v>
                </c:pt>
                <c:pt idx="4060">
                  <c:v>24.673619484500783</c:v>
                </c:pt>
                <c:pt idx="4061">
                  <c:v>24.672128094908402</c:v>
                </c:pt>
                <c:pt idx="4062">
                  <c:v>24.670644072698778</c:v>
                </c:pt>
                <c:pt idx="4063">
                  <c:v>24.669167208044765</c:v>
                </c:pt>
                <c:pt idx="4064">
                  <c:v>24.667697470376329</c:v>
                </c:pt>
                <c:pt idx="4065">
                  <c:v>24.666234914210303</c:v>
                </c:pt>
                <c:pt idx="4066">
                  <c:v>24.664779579813995</c:v>
                </c:pt>
                <c:pt idx="4067">
                  <c:v>24.663331625167611</c:v>
                </c:pt>
                <c:pt idx="4068">
                  <c:v>24.661890349893543</c:v>
                </c:pt>
                <c:pt idx="4069">
                  <c:v>24.660456479827889</c:v>
                </c:pt>
                <c:pt idx="4070">
                  <c:v>24.659029381230031</c:v>
                </c:pt>
                <c:pt idx="4071">
                  <c:v>24.657609260077546</c:v>
                </c:pt>
                <c:pt idx="4072">
                  <c:v>24.656195974373436</c:v>
                </c:pt>
                <c:pt idx="4073">
                  <c:v>24.654789969599236</c:v>
                </c:pt>
                <c:pt idx="4074">
                  <c:v>24.65339061216056</c:v>
                </c:pt>
                <c:pt idx="4075">
                  <c:v>24.651998280955652</c:v>
                </c:pt>
                <c:pt idx="4076">
                  <c:v>24.650612727760748</c:v>
                </c:pt>
                <c:pt idx="4077">
                  <c:v>24.649234049525425</c:v>
                </c:pt>
                <c:pt idx="4078">
                  <c:v>24.647862237524883</c:v>
                </c:pt>
                <c:pt idx="4079">
                  <c:v>24.646497329398652</c:v>
                </c:pt>
                <c:pt idx="4080">
                  <c:v>24.645138730728451</c:v>
                </c:pt>
                <c:pt idx="4081">
                  <c:v>24.643786908029938</c:v>
                </c:pt>
                <c:pt idx="4082">
                  <c:v>24.642441823887658</c:v>
                </c:pt>
                <c:pt idx="4083">
                  <c:v>24.641103110948386</c:v>
                </c:pt>
                <c:pt idx="4084">
                  <c:v>24.639771099262596</c:v>
                </c:pt>
                <c:pt idx="4085">
                  <c:v>24.638445829042105</c:v>
                </c:pt>
                <c:pt idx="4086">
                  <c:v>24.637127002185615</c:v>
                </c:pt>
                <c:pt idx="4087">
                  <c:v>24.635814662463819</c:v>
                </c:pt>
                <c:pt idx="4088">
                  <c:v>24.634508899806679</c:v>
                </c:pt>
                <c:pt idx="4089">
                  <c:v>24.63320938900824</c:v>
                </c:pt>
                <c:pt idx="4090">
                  <c:v>24.631916548464933</c:v>
                </c:pt>
                <c:pt idx="4091">
                  <c:v>24.630630004963479</c:v>
                </c:pt>
                <c:pt idx="4092">
                  <c:v>24.629349639421871</c:v>
                </c:pt>
                <c:pt idx="4093">
                  <c:v>24.62807566243297</c:v>
                </c:pt>
                <c:pt idx="4094">
                  <c:v>24.626807933369918</c:v>
                </c:pt>
                <c:pt idx="4095">
                  <c:v>24.625546876170429</c:v>
                </c:pt>
                <c:pt idx="4096">
                  <c:v>24.624291796124062</c:v>
                </c:pt>
                <c:pt idx="4097">
                  <c:v>24.623042853211079</c:v>
                </c:pt>
                <c:pt idx="4098">
                  <c:v>24.621800319653786</c:v>
                </c:pt>
                <c:pt idx="4099">
                  <c:v>24.620563845800447</c:v>
                </c:pt>
                <c:pt idx="4100">
                  <c:v>24.619333228529108</c:v>
                </c:pt>
                <c:pt idx="4101">
                  <c:v>24.61810911023063</c:v>
                </c:pt>
                <c:pt idx="4102">
                  <c:v>24.616890725612269</c:v>
                </c:pt>
                <c:pt idx="4103">
                  <c:v>24.615678281559301</c:v>
                </c:pt>
                <c:pt idx="4104">
                  <c:v>24.614471924694197</c:v>
                </c:pt>
                <c:pt idx="4105">
                  <c:v>24.613271884981234</c:v>
                </c:pt>
                <c:pt idx="4106">
                  <c:v>24.612077594558524</c:v>
                </c:pt>
                <c:pt idx="4107">
                  <c:v>24.610889217308177</c:v>
                </c:pt>
                <c:pt idx="4108">
                  <c:v>24.60970668243305</c:v>
                </c:pt>
                <c:pt idx="4109">
                  <c:v>24.608530244859121</c:v>
                </c:pt>
                <c:pt idx="4110">
                  <c:v>24.607359486036511</c:v>
                </c:pt>
                <c:pt idx="4111">
                  <c:v>24.606194424609988</c:v>
                </c:pt>
                <c:pt idx="4112">
                  <c:v>24.60503496743971</c:v>
                </c:pt>
                <c:pt idx="4113">
                  <c:v>24.603881449930771</c:v>
                </c:pt>
                <c:pt idx="4114">
                  <c:v>24.602733716859817</c:v>
                </c:pt>
                <c:pt idx="4115">
                  <c:v>24.601591588893992</c:v>
                </c:pt>
                <c:pt idx="4116">
                  <c:v>24.600455036869221</c:v>
                </c:pt>
                <c:pt idx="4117">
                  <c:v>24.599324533654219</c:v>
                </c:pt>
                <c:pt idx="4118">
                  <c:v>24.598199296567756</c:v>
                </c:pt>
                <c:pt idx="4119">
                  <c:v>24.597079729008076</c:v>
                </c:pt>
                <c:pt idx="4120">
                  <c:v>24.595965822362064</c:v>
                </c:pt>
                <c:pt idx="4121">
                  <c:v>24.594857464915716</c:v>
                </c:pt>
                <c:pt idx="4122">
                  <c:v>24.593754417184073</c:v>
                </c:pt>
                <c:pt idx="4123">
                  <c:v>24.592656757519666</c:v>
                </c:pt>
                <c:pt idx="4124">
                  <c:v>24.591564802671023</c:v>
                </c:pt>
                <c:pt idx="4125">
                  <c:v>24.590478120551285</c:v>
                </c:pt>
                <c:pt idx="4126">
                  <c:v>24.589396724243993</c:v>
                </c:pt>
                <c:pt idx="4127">
                  <c:v>24.588320888960602</c:v>
                </c:pt>
                <c:pt idx="4128">
                  <c:v>24.587250114154727</c:v>
                </c:pt>
                <c:pt idx="4129">
                  <c:v>24.586184806041782</c:v>
                </c:pt>
                <c:pt idx="4130">
                  <c:v>24.585124653918434</c:v>
                </c:pt>
                <c:pt idx="4131">
                  <c:v>24.584069914764452</c:v>
                </c:pt>
                <c:pt idx="4132">
                  <c:v>24.583020404589131</c:v>
                </c:pt>
                <c:pt idx="4133">
                  <c:v>24.581976187559519</c:v>
                </c:pt>
                <c:pt idx="4134">
                  <c:v>24.580937066324463</c:v>
                </c:pt>
                <c:pt idx="4135">
                  <c:v>24.57990301162846</c:v>
                </c:pt>
                <c:pt idx="4136">
                  <c:v>24.578874148862518</c:v>
                </c:pt>
                <c:pt idx="4137">
                  <c:v>24.57785029832937</c:v>
                </c:pt>
                <c:pt idx="4138">
                  <c:v>24.57683171291043</c:v>
                </c:pt>
                <c:pt idx="4139">
                  <c:v>24.575818107712106</c:v>
                </c:pt>
                <c:pt idx="4140">
                  <c:v>24.574809497132165</c:v>
                </c:pt>
                <c:pt idx="4141">
                  <c:v>24.573805725967478</c:v>
                </c:pt>
                <c:pt idx="4142">
                  <c:v>24.572806898627267</c:v>
                </c:pt>
                <c:pt idx="4143">
                  <c:v>24.571813417552548</c:v>
                </c:pt>
                <c:pt idx="4144">
                  <c:v>24.570824591463847</c:v>
                </c:pt>
                <c:pt idx="4145">
                  <c:v>24.569840754128464</c:v>
                </c:pt>
                <c:pt idx="4146">
                  <c:v>24.568861857798385</c:v>
                </c:pt>
                <c:pt idx="4147">
                  <c:v>24.5678874466788</c:v>
                </c:pt>
                <c:pt idx="4148">
                  <c:v>24.566917990593875</c:v>
                </c:pt>
                <c:pt idx="4149">
                  <c:v>24.565953393725437</c:v>
                </c:pt>
                <c:pt idx="4150">
                  <c:v>24.564993502619515</c:v>
                </c:pt>
                <c:pt idx="4151">
                  <c:v>24.56403805519118</c:v>
                </c:pt>
                <c:pt idx="4152">
                  <c:v>24.56308741063161</c:v>
                </c:pt>
                <c:pt idx="4153">
                  <c:v>24.562141433904742</c:v>
                </c:pt>
                <c:pt idx="4154">
                  <c:v>24.561200248965751</c:v>
                </c:pt>
                <c:pt idx="4155">
                  <c:v>24.56026369821365</c:v>
                </c:pt>
                <c:pt idx="4156">
                  <c:v>24.559331389776659</c:v>
                </c:pt>
                <c:pt idx="4157">
                  <c:v>24.558403705740677</c:v>
                </c:pt>
                <c:pt idx="4158">
                  <c:v>24.557480917107988</c:v>
                </c:pt>
                <c:pt idx="4159">
                  <c:v>24.556562460948289</c:v>
                </c:pt>
                <c:pt idx="4160">
                  <c:v>24.555648635567586</c:v>
                </c:pt>
                <c:pt idx="4161">
                  <c:v>24.554739176135012</c:v>
                </c:pt>
                <c:pt idx="4162">
                  <c:v>24.55383403366562</c:v>
                </c:pt>
                <c:pt idx="4163">
                  <c:v>24.552933479319577</c:v>
                </c:pt>
                <c:pt idx="4164">
                  <c:v>24.552037144790297</c:v>
                </c:pt>
                <c:pt idx="4165">
                  <c:v>24.55114523610985</c:v>
                </c:pt>
                <c:pt idx="4166">
                  <c:v>24.550257774495321</c:v>
                </c:pt>
                <c:pt idx="4167">
                  <c:v>24.549374365743301</c:v>
                </c:pt>
                <c:pt idx="4168">
                  <c:v>24.548495216497543</c:v>
                </c:pt>
                <c:pt idx="4169">
                  <c:v>24.547620537703242</c:v>
                </c:pt>
                <c:pt idx="4170">
                  <c:v>24.546750017845067</c:v>
                </c:pt>
                <c:pt idx="4171">
                  <c:v>24.545883828807167</c:v>
                </c:pt>
                <c:pt idx="4172">
                  <c:v>24.545021361185707</c:v>
                </c:pt>
                <c:pt idx="4173">
                  <c:v>24.544163360044386</c:v>
                </c:pt>
                <c:pt idx="4174">
                  <c:v>24.543309200371784</c:v>
                </c:pt>
                <c:pt idx="4175">
                  <c:v>24.542459279654995</c:v>
                </c:pt>
                <c:pt idx="4176">
                  <c:v>24.541613314064289</c:v>
                </c:pt>
                <c:pt idx="4177">
                  <c:v>24.540771534714118</c:v>
                </c:pt>
                <c:pt idx="4178">
                  <c:v>24.539933570107181</c:v>
                </c:pt>
                <c:pt idx="4179">
                  <c:v>24.539099496354858</c:v>
                </c:pt>
                <c:pt idx="4180">
                  <c:v>24.538269676556627</c:v>
                </c:pt>
                <c:pt idx="4181">
                  <c:v>24.537443330559185</c:v>
                </c:pt>
                <c:pt idx="4182">
                  <c:v>24.536621028948343</c:v>
                </c:pt>
                <c:pt idx="4183">
                  <c:v>24.535802726767198</c:v>
                </c:pt>
                <c:pt idx="4184">
                  <c:v>24.534988176620573</c:v>
                </c:pt>
                <c:pt idx="4185">
                  <c:v>24.534177500767193</c:v>
                </c:pt>
                <c:pt idx="4186">
                  <c:v>24.533370330636878</c:v>
                </c:pt>
                <c:pt idx="4187">
                  <c:v>24.532566910094442</c:v>
                </c:pt>
                <c:pt idx="4188">
                  <c:v>24.531767173559007</c:v>
                </c:pt>
                <c:pt idx="4189">
                  <c:v>24.530971261567846</c:v>
                </c:pt>
                <c:pt idx="4190">
                  <c:v>24.530178778504204</c:v>
                </c:pt>
                <c:pt idx="4191">
                  <c:v>24.529389805051611</c:v>
                </c:pt>
                <c:pt idx="4192">
                  <c:v>24.528604843199066</c:v>
                </c:pt>
                <c:pt idx="4193">
                  <c:v>24.527823353842422</c:v>
                </c:pt>
                <c:pt idx="4194">
                  <c:v>24.527045388955255</c:v>
                </c:pt>
                <c:pt idx="4195">
                  <c:v>24.526270896538936</c:v>
                </c:pt>
                <c:pt idx="4196">
                  <c:v>24.525499720654299</c:v>
                </c:pt>
                <c:pt idx="4197">
                  <c:v>24.524732129884118</c:v>
                </c:pt>
                <c:pt idx="4198">
                  <c:v>24.523967877211717</c:v>
                </c:pt>
                <c:pt idx="4199">
                  <c:v>24.523206846643397</c:v>
                </c:pt>
                <c:pt idx="4200">
                  <c:v>24.522449310252014</c:v>
                </c:pt>
                <c:pt idx="4201">
                  <c:v>24.521695084841998</c:v>
                </c:pt>
                <c:pt idx="4202">
                  <c:v>24.520943816019706</c:v>
                </c:pt>
                <c:pt idx="4203">
                  <c:v>24.520195945172045</c:v>
                </c:pt>
                <c:pt idx="4204">
                  <c:v>24.519451462960465</c:v>
                </c:pt>
                <c:pt idx="4205">
                  <c:v>24.518710079274001</c:v>
                </c:pt>
                <c:pt idx="4206">
                  <c:v>24.517971935015108</c:v>
                </c:pt>
                <c:pt idx="4207">
                  <c:v>24.517236845349</c:v>
                </c:pt>
                <c:pt idx="4208">
                  <c:v>24.5165051450007</c:v>
                </c:pt>
                <c:pt idx="4209">
                  <c:v>24.515776196159962</c:v>
                </c:pt>
                <c:pt idx="4210">
                  <c:v>24.515050506526439</c:v>
                </c:pt>
                <c:pt idx="4211">
                  <c:v>24.514327314350854</c:v>
                </c:pt>
                <c:pt idx="4212">
                  <c:v>24.513607335040323</c:v>
                </c:pt>
                <c:pt idx="4213">
                  <c:v>24.512890427599306</c:v>
                </c:pt>
                <c:pt idx="4214">
                  <c:v>24.512176323093293</c:v>
                </c:pt>
                <c:pt idx="4215">
                  <c:v>24.51146505519587</c:v>
                </c:pt>
                <c:pt idx="4216">
                  <c:v>24.510756883284817</c:v>
                </c:pt>
                <c:pt idx="4217">
                  <c:v>24.510051135700813</c:v>
                </c:pt>
                <c:pt idx="4218">
                  <c:v>24.50934848217095</c:v>
                </c:pt>
                <c:pt idx="4219">
                  <c:v>24.508648310782768</c:v>
                </c:pt>
                <c:pt idx="4220">
                  <c:v>24.507950927384488</c:v>
                </c:pt>
                <c:pt idx="4221">
                  <c:v>24.507256087025684</c:v>
                </c:pt>
                <c:pt idx="4222">
                  <c:v>24.506563858739771</c:v>
                </c:pt>
                <c:pt idx="4223">
                  <c:v>24.505874038579424</c:v>
                </c:pt>
                <c:pt idx="4224">
                  <c:v>24.50518693304717</c:v>
                </c:pt>
                <c:pt idx="4225">
                  <c:v>24.504502248835465</c:v>
                </c:pt>
                <c:pt idx="4226">
                  <c:v>24.503820142398475</c:v>
                </c:pt>
                <c:pt idx="4227">
                  <c:v>24.503140450764565</c:v>
                </c:pt>
                <c:pt idx="4228">
                  <c:v>24.502462987235134</c:v>
                </c:pt>
                <c:pt idx="4229">
                  <c:v>24.501788125033027</c:v>
                </c:pt>
                <c:pt idx="4230">
                  <c:v>24.50111535300293</c:v>
                </c:pt>
                <c:pt idx="4231">
                  <c:v>24.500445107651572</c:v>
                </c:pt>
                <c:pt idx="4232">
                  <c:v>24.499777032188106</c:v>
                </c:pt>
                <c:pt idx="4233">
                  <c:v>24.499111024534031</c:v>
                </c:pt>
                <c:pt idx="4234">
                  <c:v>24.498447456111681</c:v>
                </c:pt>
                <c:pt idx="4235">
                  <c:v>24.497786053153437</c:v>
                </c:pt>
                <c:pt idx="4236">
                  <c:v>24.497126480880208</c:v>
                </c:pt>
                <c:pt idx="4237">
                  <c:v>24.496469152374171</c:v>
                </c:pt>
                <c:pt idx="4238">
                  <c:v>24.495813537826756</c:v>
                </c:pt>
                <c:pt idx="4239">
                  <c:v>24.495160395281452</c:v>
                </c:pt>
                <c:pt idx="4240">
                  <c:v>24.494509064102164</c:v>
                </c:pt>
                <c:pt idx="4241">
                  <c:v>24.493859402959536</c:v>
                </c:pt>
                <c:pt idx="4242">
                  <c:v>24.493211567843954</c:v>
                </c:pt>
                <c:pt idx="4243">
                  <c:v>24.492565909282458</c:v>
                </c:pt>
                <c:pt idx="4244">
                  <c:v>24.491922068331249</c:v>
                </c:pt>
                <c:pt idx="4245">
                  <c:v>24.491280012300543</c:v>
                </c:pt>
                <c:pt idx="4246">
                  <c:v>24.490639621607468</c:v>
                </c:pt>
                <c:pt idx="4247">
                  <c:v>24.490001114917046</c:v>
                </c:pt>
                <c:pt idx="4248">
                  <c:v>24.489364031257072</c:v>
                </c:pt>
                <c:pt idx="4249">
                  <c:v>24.488728594706583</c:v>
                </c:pt>
                <c:pt idx="4250">
                  <c:v>24.488095005252788</c:v>
                </c:pt>
                <c:pt idx="4251">
                  <c:v>24.487462841622385</c:v>
                </c:pt>
                <c:pt idx="4252">
                  <c:v>24.486832394906592</c:v>
                </c:pt>
                <c:pt idx="4253">
                  <c:v>24.48620311963208</c:v>
                </c:pt>
                <c:pt idx="4254">
                  <c:v>24.485575410517743</c:v>
                </c:pt>
                <c:pt idx="4255">
                  <c:v>24.484949172791936</c:v>
                </c:pt>
                <c:pt idx="4256">
                  <c:v>24.484324485536153</c:v>
                </c:pt>
                <c:pt idx="4257">
                  <c:v>24.483701315460689</c:v>
                </c:pt>
                <c:pt idx="4258">
                  <c:v>24.483079337288991</c:v>
                </c:pt>
                <c:pt idx="4259">
                  <c:v>24.482458844930779</c:v>
                </c:pt>
                <c:pt idx="4260">
                  <c:v>24.48183976728501</c:v>
                </c:pt>
                <c:pt idx="4261">
                  <c:v>24.481221953522855</c:v>
                </c:pt>
                <c:pt idx="4262">
                  <c:v>24.480605080273648</c:v>
                </c:pt>
                <c:pt idx="4263">
                  <c:v>24.479989534020604</c:v>
                </c:pt>
                <c:pt idx="4264">
                  <c:v>24.479375208227264</c:v>
                </c:pt>
                <c:pt idx="4265">
                  <c:v>24.47876208314133</c:v>
                </c:pt>
                <c:pt idx="4266">
                  <c:v>24.478150295305003</c:v>
                </c:pt>
                <c:pt idx="4267">
                  <c:v>24.477539596453362</c:v>
                </c:pt>
                <c:pt idx="4268">
                  <c:v>24.476930380056693</c:v>
                </c:pt>
                <c:pt idx="4269">
                  <c:v>24.476321995557615</c:v>
                </c:pt>
                <c:pt idx="4270">
                  <c:v>24.475714585081601</c:v>
                </c:pt>
                <c:pt idx="4271">
                  <c:v>24.475108402091113</c:v>
                </c:pt>
                <c:pt idx="4272">
                  <c:v>24.474503291826107</c:v>
                </c:pt>
                <c:pt idx="4273">
                  <c:v>24.473899491855292</c:v>
                </c:pt>
                <c:pt idx="4274">
                  <c:v>24.473296964655511</c:v>
                </c:pt>
                <c:pt idx="4275">
                  <c:v>24.472695434785297</c:v>
                </c:pt>
                <c:pt idx="4276">
                  <c:v>24.472095295760443</c:v>
                </c:pt>
                <c:pt idx="4277">
                  <c:v>24.471495847878035</c:v>
                </c:pt>
                <c:pt idx="4278">
                  <c:v>24.470898050215393</c:v>
                </c:pt>
                <c:pt idx="4279">
                  <c:v>24.470301664281845</c:v>
                </c:pt>
                <c:pt idx="4280">
                  <c:v>24.469706776240727</c:v>
                </c:pt>
                <c:pt idx="4281">
                  <c:v>24.469113384907317</c:v>
                </c:pt>
                <c:pt idx="4282">
                  <c:v>24.468520997460754</c:v>
                </c:pt>
                <c:pt idx="4283">
                  <c:v>24.467930105834636</c:v>
                </c:pt>
                <c:pt idx="4284">
                  <c:v>24.467340602936005</c:v>
                </c:pt>
                <c:pt idx="4285">
                  <c:v>24.466752681043939</c:v>
                </c:pt>
                <c:pt idx="4286">
                  <c:v>24.466165912256265</c:v>
                </c:pt>
                <c:pt idx="4287">
                  <c:v>24.465580488207149</c:v>
                </c:pt>
                <c:pt idx="4288">
                  <c:v>24.464996710034637</c:v>
                </c:pt>
                <c:pt idx="4289">
                  <c:v>24.464414426638815</c:v>
                </c:pt>
                <c:pt idx="4290">
                  <c:v>24.463833467800647</c:v>
                </c:pt>
                <c:pt idx="4291">
                  <c:v>24.463254005390084</c:v>
                </c:pt>
                <c:pt idx="4292">
                  <c:v>24.462675803662453</c:v>
                </c:pt>
                <c:pt idx="4293">
                  <c:v>24.462099184126249</c:v>
                </c:pt>
                <c:pt idx="4294">
                  <c:v>24.461523891860551</c:v>
                </c:pt>
                <c:pt idx="4295">
                  <c:v>24.46095007700016</c:v>
                </c:pt>
                <c:pt idx="4296">
                  <c:v>24.460377675350557</c:v>
                </c:pt>
                <c:pt idx="4297">
                  <c:v>24.459806621022377</c:v>
                </c:pt>
                <c:pt idx="4298">
                  <c:v>24.459236791282883</c:v>
                </c:pt>
                <c:pt idx="4299">
                  <c:v>24.458668717591063</c:v>
                </c:pt>
                <c:pt idx="4300">
                  <c:v>24.458101888011033</c:v>
                </c:pt>
                <c:pt idx="4301">
                  <c:v>24.457536389589077</c:v>
                </c:pt>
                <c:pt idx="4302">
                  <c:v>24.456972648675475</c:v>
                </c:pt>
                <c:pt idx="4303">
                  <c:v>24.456410069889426</c:v>
                </c:pt>
                <c:pt idx="4304">
                  <c:v>24.45584905707053</c:v>
                </c:pt>
                <c:pt idx="4305">
                  <c:v>24.455289548315573</c:v>
                </c:pt>
                <c:pt idx="4306">
                  <c:v>24.454731240735114</c:v>
                </c:pt>
                <c:pt idx="4307">
                  <c:v>24.454174522554577</c:v>
                </c:pt>
                <c:pt idx="4308">
                  <c:v>24.453619223447401</c:v>
                </c:pt>
                <c:pt idx="4309">
                  <c:v>24.45306500087937</c:v>
                </c:pt>
                <c:pt idx="4310">
                  <c:v>24.452512347192616</c:v>
                </c:pt>
                <c:pt idx="4311">
                  <c:v>24.451961216999301</c:v>
                </c:pt>
                <c:pt idx="4312">
                  <c:v>24.451411655816145</c:v>
                </c:pt>
                <c:pt idx="4313">
                  <c:v>24.450863278868212</c:v>
                </c:pt>
                <c:pt idx="4314">
                  <c:v>24.45031627929318</c:v>
                </c:pt>
                <c:pt idx="4315">
                  <c:v>24.449770804110933</c:v>
                </c:pt>
                <c:pt idx="4316">
                  <c:v>24.449226426373894</c:v>
                </c:pt>
                <c:pt idx="4317">
                  <c:v>24.448683851309799</c:v>
                </c:pt>
                <c:pt idx="4318">
                  <c:v>24.448142524483551</c:v>
                </c:pt>
                <c:pt idx="4319">
                  <c:v>24.447602719608813</c:v>
                </c:pt>
                <c:pt idx="4320">
                  <c:v>24.447064227793987</c:v>
                </c:pt>
                <c:pt idx="4321">
                  <c:v>24.446527258847532</c:v>
                </c:pt>
                <c:pt idx="4322">
                  <c:v>24.445991621484705</c:v>
                </c:pt>
                <c:pt idx="4323">
                  <c:v>24.445457313406912</c:v>
                </c:pt>
                <c:pt idx="4324">
                  <c:v>24.444924420203353</c:v>
                </c:pt>
                <c:pt idx="4325">
                  <c:v>24.444393217041615</c:v>
                </c:pt>
                <c:pt idx="4326">
                  <c:v>24.443863321782889</c:v>
                </c:pt>
                <c:pt idx="4327">
                  <c:v>24.443334752563729</c:v>
                </c:pt>
                <c:pt idx="4328">
                  <c:v>24.44280759436095</c:v>
                </c:pt>
                <c:pt idx="4329">
                  <c:v>24.442281930848853</c:v>
                </c:pt>
                <c:pt idx="4330">
                  <c:v>24.441757864948595</c:v>
                </c:pt>
                <c:pt idx="4331">
                  <c:v>24.441235014032735</c:v>
                </c:pt>
                <c:pt idx="4332">
                  <c:v>24.440713652711406</c:v>
                </c:pt>
                <c:pt idx="4333">
                  <c:v>24.440193675916348</c:v>
                </c:pt>
                <c:pt idx="4334">
                  <c:v>24.439675205677432</c:v>
                </c:pt>
                <c:pt idx="4335">
                  <c:v>24.439157794675008</c:v>
                </c:pt>
                <c:pt idx="4336">
                  <c:v>24.438641781990064</c:v>
                </c:pt>
                <c:pt idx="4337">
                  <c:v>24.438127165231535</c:v>
                </c:pt>
                <c:pt idx="4338">
                  <c:v>24.437614133563574</c:v>
                </c:pt>
                <c:pt idx="4339">
                  <c:v>24.437102644838454</c:v>
                </c:pt>
                <c:pt idx="4340">
                  <c:v>24.436592377122111</c:v>
                </c:pt>
                <c:pt idx="4341">
                  <c:v>24.436083667488372</c:v>
                </c:pt>
                <c:pt idx="4342">
                  <c:v>24.435576258531878</c:v>
                </c:pt>
                <c:pt idx="4343">
                  <c:v>24.435070147920896</c:v>
                </c:pt>
                <c:pt idx="4344">
                  <c:v>24.434565418788274</c:v>
                </c:pt>
                <c:pt idx="4345">
                  <c:v>24.434061814805073</c:v>
                </c:pt>
                <c:pt idx="4346">
                  <c:v>24.433559691489616</c:v>
                </c:pt>
                <c:pt idx="4347">
                  <c:v>24.43305917684312</c:v>
                </c:pt>
                <c:pt idx="4348">
                  <c:v>24.432559843826763</c:v>
                </c:pt>
                <c:pt idx="4349">
                  <c:v>24.432062068416858</c:v>
                </c:pt>
                <c:pt idx="4350">
                  <c:v>24.431565638890142</c:v>
                </c:pt>
                <c:pt idx="4351">
                  <c:v>24.431070570066183</c:v>
                </c:pt>
                <c:pt idx="4352">
                  <c:v>24.430576858651886</c:v>
                </c:pt>
                <c:pt idx="4353">
                  <c:v>24.430084352705119</c:v>
                </c:pt>
                <c:pt idx="4354">
                  <c:v>24.429593216751027</c:v>
                </c:pt>
                <c:pt idx="4355">
                  <c:v>24.429103409962469</c:v>
                </c:pt>
                <c:pt idx="4356">
                  <c:v>24.428614882377243</c:v>
                </c:pt>
                <c:pt idx="4357">
                  <c:v>24.428127781202335</c:v>
                </c:pt>
                <c:pt idx="4358">
                  <c:v>24.427642167441906</c:v>
                </c:pt>
                <c:pt idx="4359">
                  <c:v>24.427157630517954</c:v>
                </c:pt>
                <c:pt idx="4360">
                  <c:v>24.426674763575942</c:v>
                </c:pt>
                <c:pt idx="4361">
                  <c:v>24.426193052301102</c:v>
                </c:pt>
                <c:pt idx="4362">
                  <c:v>24.425712661023478</c:v>
                </c:pt>
                <c:pt idx="4363">
                  <c:v>24.42523356747007</c:v>
                </c:pt>
                <c:pt idx="4364">
                  <c:v>24.424755655682091</c:v>
                </c:pt>
                <c:pt idx="4365">
                  <c:v>24.424279200840019</c:v>
                </c:pt>
                <c:pt idx="4366">
                  <c:v>24.423804068256391</c:v>
                </c:pt>
                <c:pt idx="4367">
                  <c:v>24.423330040876024</c:v>
                </c:pt>
                <c:pt idx="4368">
                  <c:v>24.422857560420542</c:v>
                </c:pt>
                <c:pt idx="4369">
                  <c:v>24.422386282690482</c:v>
                </c:pt>
                <c:pt idx="4370">
                  <c:v>24.421916370720478</c:v>
                </c:pt>
                <c:pt idx="4371">
                  <c:v>24.421447801938236</c:v>
                </c:pt>
                <c:pt idx="4372">
                  <c:v>24.420980417635757</c:v>
                </c:pt>
                <c:pt idx="4373">
                  <c:v>24.420514235603804</c:v>
                </c:pt>
                <c:pt idx="4374">
                  <c:v>24.420049549067073</c:v>
                </c:pt>
                <c:pt idx="4375">
                  <c:v>24.41958579687606</c:v>
                </c:pt>
                <c:pt idx="4376">
                  <c:v>24.419123466513174</c:v>
                </c:pt>
                <c:pt idx="4377">
                  <c:v>24.418662398958325</c:v>
                </c:pt>
                <c:pt idx="4378">
                  <c:v>24.41820252987311</c:v>
                </c:pt>
                <c:pt idx="4379">
                  <c:v>24.417743656805527</c:v>
                </c:pt>
                <c:pt idx="4380">
                  <c:v>24.417286415422222</c:v>
                </c:pt>
                <c:pt idx="4381">
                  <c:v>24.416830243219209</c:v>
                </c:pt>
                <c:pt idx="4382">
                  <c:v>24.416375285280065</c:v>
                </c:pt>
                <c:pt idx="4383">
                  <c:v>24.415921599828053</c:v>
                </c:pt>
                <c:pt idx="4384">
                  <c:v>24.415468879904502</c:v>
                </c:pt>
                <c:pt idx="4385">
                  <c:v>24.415017184823004</c:v>
                </c:pt>
                <c:pt idx="4386">
                  <c:v>24.414567102430443</c:v>
                </c:pt>
                <c:pt idx="4387">
                  <c:v>24.41411826677718</c:v>
                </c:pt>
                <c:pt idx="4388">
                  <c:v>24.413670455467631</c:v>
                </c:pt>
                <c:pt idx="4389">
                  <c:v>24.413223663735902</c:v>
                </c:pt>
                <c:pt idx="4390">
                  <c:v>24.412778163590424</c:v>
                </c:pt>
                <c:pt idx="4391">
                  <c:v>24.412333818610133</c:v>
                </c:pt>
                <c:pt idx="4392">
                  <c:v>24.411890557137397</c:v>
                </c:pt>
                <c:pt idx="4393">
                  <c:v>24.411448417737866</c:v>
                </c:pt>
                <c:pt idx="4394">
                  <c:v>24.411007498443976</c:v>
                </c:pt>
                <c:pt idx="4395">
                  <c:v>24.410567814597393</c:v>
                </c:pt>
                <c:pt idx="4396">
                  <c:v>24.410129019576043</c:v>
                </c:pt>
                <c:pt idx="4397">
                  <c:v>24.409691151900368</c:v>
                </c:pt>
                <c:pt idx="4398">
                  <c:v>24.409254886000959</c:v>
                </c:pt>
                <c:pt idx="4399">
                  <c:v>24.408819490899301</c:v>
                </c:pt>
                <c:pt idx="4400">
                  <c:v>24.408385110782813</c:v>
                </c:pt>
                <c:pt idx="4401">
                  <c:v>24.407951804467071</c:v>
                </c:pt>
                <c:pt idx="4402">
                  <c:v>24.40751958554662</c:v>
                </c:pt>
                <c:pt idx="4403">
                  <c:v>24.407088618981739</c:v>
                </c:pt>
                <c:pt idx="4404">
                  <c:v>24.406658493527914</c:v>
                </c:pt>
                <c:pt idx="4405">
                  <c:v>24.40622960945149</c:v>
                </c:pt>
                <c:pt idx="4406">
                  <c:v>24.405801874358687</c:v>
                </c:pt>
                <c:pt idx="4407">
                  <c:v>24.405374858942498</c:v>
                </c:pt>
                <c:pt idx="4408">
                  <c:v>24.404949152775377</c:v>
                </c:pt>
                <c:pt idx="4409">
                  <c:v>24.404524664392131</c:v>
                </c:pt>
                <c:pt idx="4410">
                  <c:v>24.40410111398662</c:v>
                </c:pt>
                <c:pt idx="4411">
                  <c:v>24.403678685960031</c:v>
                </c:pt>
                <c:pt idx="4412">
                  <c:v>24.403256970369757</c:v>
                </c:pt>
                <c:pt idx="4413">
                  <c:v>24.4028364527713</c:v>
                </c:pt>
                <c:pt idx="4414">
                  <c:v>24.402416892113258</c:v>
                </c:pt>
                <c:pt idx="4415">
                  <c:v>24.401998328747151</c:v>
                </c:pt>
                <c:pt idx="4416">
                  <c:v>24.401580693280216</c:v>
                </c:pt>
                <c:pt idx="4417">
                  <c:v>24.401164405335923</c:v>
                </c:pt>
                <c:pt idx="4418">
                  <c:v>24.400749016455439</c:v>
                </c:pt>
                <c:pt idx="4419">
                  <c:v>24.400334711158834</c:v>
                </c:pt>
                <c:pt idx="4420">
                  <c:v>24.399921315543654</c:v>
                </c:pt>
                <c:pt idx="4421">
                  <c:v>24.399508908721199</c:v>
                </c:pt>
                <c:pt idx="4422">
                  <c:v>24.399097593784816</c:v>
                </c:pt>
                <c:pt idx="4423">
                  <c:v>24.398686834805797</c:v>
                </c:pt>
                <c:pt idx="4424">
                  <c:v>24.398277137770705</c:v>
                </c:pt>
                <c:pt idx="4425">
                  <c:v>24.397868753929146</c:v>
                </c:pt>
                <c:pt idx="4426">
                  <c:v>24.397461085373291</c:v>
                </c:pt>
                <c:pt idx="4427">
                  <c:v>24.39705448669136</c:v>
                </c:pt>
                <c:pt idx="4428">
                  <c:v>24.39664874295763</c:v>
                </c:pt>
                <c:pt idx="4429">
                  <c:v>24.396243956245701</c:v>
                </c:pt>
                <c:pt idx="4430">
                  <c:v>24.395840017740039</c:v>
                </c:pt>
                <c:pt idx="4431">
                  <c:v>24.395437368611258</c:v>
                </c:pt>
                <c:pt idx="4432">
                  <c:v>24.395035513957041</c:v>
                </c:pt>
                <c:pt idx="4433">
                  <c:v>24.394634836800357</c:v>
                </c:pt>
                <c:pt idx="4434">
                  <c:v>24.394235117843724</c:v>
                </c:pt>
                <c:pt idx="4435">
                  <c:v>24.393836058122183</c:v>
                </c:pt>
                <c:pt idx="4436">
                  <c:v>24.39343794895122</c:v>
                </c:pt>
                <c:pt idx="4437">
                  <c:v>24.393040935616444</c:v>
                </c:pt>
                <c:pt idx="4438">
                  <c:v>24.392644504598145</c:v>
                </c:pt>
                <c:pt idx="4439">
                  <c:v>24.392249311533536</c:v>
                </c:pt>
                <c:pt idx="4440">
                  <c:v>24.391854883013202</c:v>
                </c:pt>
                <c:pt idx="4441">
                  <c:v>24.391461427657489</c:v>
                </c:pt>
                <c:pt idx="4442">
                  <c:v>24.391068727690065</c:v>
                </c:pt>
                <c:pt idx="4443">
                  <c:v>24.390677098515244</c:v>
                </c:pt>
                <c:pt idx="4444">
                  <c:v>24.390286128360657</c:v>
                </c:pt>
                <c:pt idx="4445">
                  <c:v>24.389895962387417</c:v>
                </c:pt>
                <c:pt idx="4446">
                  <c:v>24.389507085166596</c:v>
                </c:pt>
                <c:pt idx="4447">
                  <c:v>24.389119086648513</c:v>
                </c:pt>
                <c:pt idx="4448">
                  <c:v>24.388731771171631</c:v>
                </c:pt>
                <c:pt idx="4449">
                  <c:v>24.388345364257983</c:v>
                </c:pt>
                <c:pt idx="4450">
                  <c:v>24.387959714703488</c:v>
                </c:pt>
                <c:pt idx="4451">
                  <c:v>24.387575091551383</c:v>
                </c:pt>
                <c:pt idx="4452">
                  <c:v>24.387191318413006</c:v>
                </c:pt>
                <c:pt idx="4453">
                  <c:v>24.386808390318734</c:v>
                </c:pt>
                <c:pt idx="4454">
                  <c:v>24.386426045020151</c:v>
                </c:pt>
                <c:pt idx="4455">
                  <c:v>24.386044722562339</c:v>
                </c:pt>
                <c:pt idx="4456">
                  <c:v>24.385664206367537</c:v>
                </c:pt>
                <c:pt idx="4457">
                  <c:v>24.38528444453511</c:v>
                </c:pt>
                <c:pt idx="4458">
                  <c:v>24.384905475364437</c:v>
                </c:pt>
                <c:pt idx="4459">
                  <c:v>24.384527207068491</c:v>
                </c:pt>
                <c:pt idx="4460">
                  <c:v>24.384149947901992</c:v>
                </c:pt>
                <c:pt idx="4461">
                  <c:v>24.383773377172016</c:v>
                </c:pt>
                <c:pt idx="4462">
                  <c:v>24.383397676665336</c:v>
                </c:pt>
                <c:pt idx="4463">
                  <c:v>24.383022566224916</c:v>
                </c:pt>
                <c:pt idx="4464">
                  <c:v>24.382648354289145</c:v>
                </c:pt>
                <c:pt idx="4465">
                  <c:v>24.382275123294029</c:v>
                </c:pt>
                <c:pt idx="4466">
                  <c:v>24.381902587496228</c:v>
                </c:pt>
                <c:pt idx="4467">
                  <c:v>24.381530721079653</c:v>
                </c:pt>
                <c:pt idx="4468">
                  <c:v>24.381159347557102</c:v>
                </c:pt>
                <c:pt idx="4469">
                  <c:v>24.380789056727846</c:v>
                </c:pt>
                <c:pt idx="4470">
                  <c:v>24.380419311915215</c:v>
                </c:pt>
                <c:pt idx="4471">
                  <c:v>24.380050404370376</c:v>
                </c:pt>
                <c:pt idx="4472">
                  <c:v>24.379682136533027</c:v>
                </c:pt>
                <c:pt idx="4473">
                  <c:v>24.379314440378849</c:v>
                </c:pt>
                <c:pt idx="4474">
                  <c:v>24.378947675185024</c:v>
                </c:pt>
                <c:pt idx="4475">
                  <c:v>24.378581706479569</c:v>
                </c:pt>
                <c:pt idx="4476">
                  <c:v>24.378216444339348</c:v>
                </c:pt>
                <c:pt idx="4477">
                  <c:v>24.377851733908344</c:v>
                </c:pt>
                <c:pt idx="4478">
                  <c:v>24.377487720414663</c:v>
                </c:pt>
                <c:pt idx="4479">
                  <c:v>24.377124550808112</c:v>
                </c:pt>
                <c:pt idx="4480">
                  <c:v>24.37676217527375</c:v>
                </c:pt>
                <c:pt idx="4481">
                  <c:v>24.376400229371413</c:v>
                </c:pt>
                <c:pt idx="4482">
                  <c:v>24.376039153406648</c:v>
                </c:pt>
                <c:pt idx="4483">
                  <c:v>24.37567841420011</c:v>
                </c:pt>
                <c:pt idx="4484">
                  <c:v>24.375318563033723</c:v>
                </c:pt>
                <c:pt idx="4485">
                  <c:v>24.374959315180362</c:v>
                </c:pt>
                <c:pt idx="4486">
                  <c:v>24.374600817265268</c:v>
                </c:pt>
                <c:pt idx="4487">
                  <c:v>24.374242747202935</c:v>
                </c:pt>
                <c:pt idx="4488">
                  <c:v>24.373885484378317</c:v>
                </c:pt>
                <c:pt idx="4489">
                  <c:v>24.373528941897231</c:v>
                </c:pt>
                <c:pt idx="4490">
                  <c:v>24.373172987182016</c:v>
                </c:pt>
                <c:pt idx="4491">
                  <c:v>24.372817852080271</c:v>
                </c:pt>
                <c:pt idx="4492">
                  <c:v>24.372463107578302</c:v>
                </c:pt>
                <c:pt idx="4493">
                  <c:v>24.372109112094687</c:v>
                </c:pt>
                <c:pt idx="4494">
                  <c:v>24.371755906265065</c:v>
                </c:pt>
                <c:pt idx="4495">
                  <c:v>24.371403273463972</c:v>
                </c:pt>
                <c:pt idx="4496">
                  <c:v>24.37105108574525</c:v>
                </c:pt>
                <c:pt idx="4497">
                  <c:v>24.370699615653667</c:v>
                </c:pt>
                <c:pt idx="4498">
                  <c:v>24.370348605176297</c:v>
                </c:pt>
                <c:pt idx="4499">
                  <c:v>24.369998412723913</c:v>
                </c:pt>
                <c:pt idx="4500">
                  <c:v>24.369648739760784</c:v>
                </c:pt>
                <c:pt idx="4501">
                  <c:v>24.369299860087267</c:v>
                </c:pt>
                <c:pt idx="4502">
                  <c:v>24.368951685702111</c:v>
                </c:pt>
                <c:pt idx="4503">
                  <c:v>24.368604194700975</c:v>
                </c:pt>
                <c:pt idx="4504">
                  <c:v>24.368256980200403</c:v>
                </c:pt>
                <c:pt idx="4505">
                  <c:v>24.367910803920296</c:v>
                </c:pt>
                <c:pt idx="4506">
                  <c:v>24.367565004995701</c:v>
                </c:pt>
                <c:pt idx="4507">
                  <c:v>24.367219880439986</c:v>
                </c:pt>
                <c:pt idx="4508">
                  <c:v>24.366875297487599</c:v>
                </c:pt>
                <c:pt idx="4509">
                  <c:v>24.366531318908752</c:v>
                </c:pt>
                <c:pt idx="4510">
                  <c:v>24.366187943027512</c:v>
                </c:pt>
                <c:pt idx="4511">
                  <c:v>24.365845338379852</c:v>
                </c:pt>
                <c:pt idx="4512">
                  <c:v>24.365503332218513</c:v>
                </c:pt>
                <c:pt idx="4513">
                  <c:v>24.365161517592075</c:v>
                </c:pt>
                <c:pt idx="4514">
                  <c:v>24.364820637192125</c:v>
                </c:pt>
                <c:pt idx="4515">
                  <c:v>24.364480243442362</c:v>
                </c:pt>
                <c:pt idx="4516">
                  <c:v>24.364140673963188</c:v>
                </c:pt>
                <c:pt idx="4517">
                  <c:v>24.36380137280004</c:v>
                </c:pt>
                <c:pt idx="4518">
                  <c:v>24.363462807707631</c:v>
                </c:pt>
                <c:pt idx="4519">
                  <c:v>24.363124591496362</c:v>
                </c:pt>
                <c:pt idx="4520">
                  <c:v>24.362787042597731</c:v>
                </c:pt>
                <c:pt idx="4521">
                  <c:v>24.362450072316271</c:v>
                </c:pt>
                <c:pt idx="4522">
                  <c:v>24.362113764493266</c:v>
                </c:pt>
                <c:pt idx="4523">
                  <c:v>24.361777967165075</c:v>
                </c:pt>
                <c:pt idx="4524">
                  <c:v>24.361442722563563</c:v>
                </c:pt>
                <c:pt idx="4525">
                  <c:v>24.361108302630491</c:v>
                </c:pt>
                <c:pt idx="4526">
                  <c:v>24.360774279973185</c:v>
                </c:pt>
                <c:pt idx="4527">
                  <c:v>24.36044080405199</c:v>
                </c:pt>
                <c:pt idx="4528">
                  <c:v>24.360107890948544</c:v>
                </c:pt>
                <c:pt idx="4529">
                  <c:v>24.359775302825803</c:v>
                </c:pt>
                <c:pt idx="4530">
                  <c:v>24.359443292768141</c:v>
                </c:pt>
                <c:pt idx="4531">
                  <c:v>24.359112156424999</c:v>
                </c:pt>
                <c:pt idx="4532">
                  <c:v>24.358781422295785</c:v>
                </c:pt>
                <c:pt idx="4533">
                  <c:v>24.358451367167433</c:v>
                </c:pt>
                <c:pt idx="4534">
                  <c:v>24.358121728404434</c:v>
                </c:pt>
                <c:pt idx="4535">
                  <c:v>24.357792632315473</c:v>
                </c:pt>
                <c:pt idx="4536">
                  <c:v>24.357464034822563</c:v>
                </c:pt>
                <c:pt idx="4537">
                  <c:v>24.357136162525975</c:v>
                </c:pt>
                <c:pt idx="4538">
                  <c:v>24.356808483466185</c:v>
                </c:pt>
                <c:pt idx="4539">
                  <c:v>24.356481397889567</c:v>
                </c:pt>
                <c:pt idx="4540">
                  <c:v>24.35615470756634</c:v>
                </c:pt>
                <c:pt idx="4541">
                  <c:v>24.355828687707643</c:v>
                </c:pt>
                <c:pt idx="4542">
                  <c:v>24.355503354612821</c:v>
                </c:pt>
                <c:pt idx="4543">
                  <c:v>24.355178619859906</c:v>
                </c:pt>
                <c:pt idx="4544">
                  <c:v>24.354854542570305</c:v>
                </c:pt>
                <c:pt idx="4545">
                  <c:v>24.354530904995894</c:v>
                </c:pt>
                <c:pt idx="4546">
                  <c:v>24.354207449534165</c:v>
                </c:pt>
                <c:pt idx="4547">
                  <c:v>24.35388455443379</c:v>
                </c:pt>
                <c:pt idx="4548">
                  <c:v>24.353561981573712</c:v>
                </c:pt>
                <c:pt idx="4549">
                  <c:v>24.353240086431345</c:v>
                </c:pt>
                <c:pt idx="4550">
                  <c:v>24.352918738814054</c:v>
                </c:pt>
                <c:pt idx="4551">
                  <c:v>24.352597764317377</c:v>
                </c:pt>
                <c:pt idx="4552">
                  <c:v>24.352277263533814</c:v>
                </c:pt>
                <c:pt idx="4553">
                  <c:v>24.351957441657454</c:v>
                </c:pt>
                <c:pt idx="4554">
                  <c:v>24.35163789486479</c:v>
                </c:pt>
                <c:pt idx="4555">
                  <c:v>24.35131863755031</c:v>
                </c:pt>
                <c:pt idx="4556">
                  <c:v>24.351000259498477</c:v>
                </c:pt>
                <c:pt idx="4557">
                  <c:v>24.350682097576158</c:v>
                </c:pt>
                <c:pt idx="4558">
                  <c:v>24.350364425614799</c:v>
                </c:pt>
                <c:pt idx="4559">
                  <c:v>24.350047214661402</c:v>
                </c:pt>
                <c:pt idx="4560">
                  <c:v>24.349730609072513</c:v>
                </c:pt>
                <c:pt idx="4561">
                  <c:v>24.349414415344039</c:v>
                </c:pt>
                <c:pt idx="4562">
                  <c:v>24.349098563946455</c:v>
                </c:pt>
                <c:pt idx="4563">
                  <c:v>24.348782750653264</c:v>
                </c:pt>
                <c:pt idx="4564">
                  <c:v>24.348467673313642</c:v>
                </c:pt>
                <c:pt idx="4565">
                  <c:v>24.348152989721321</c:v>
                </c:pt>
                <c:pt idx="4566">
                  <c:v>24.347838734558934</c:v>
                </c:pt>
                <c:pt idx="4567">
                  <c:v>24.3475250521976</c:v>
                </c:pt>
                <c:pt idx="4568">
                  <c:v>24.347211450516422</c:v>
                </c:pt>
                <c:pt idx="4569">
                  <c:v>24.346898287583368</c:v>
                </c:pt>
                <c:pt idx="4570">
                  <c:v>24.346585853135952</c:v>
                </c:pt>
                <c:pt idx="4571">
                  <c:v>24.346273569116462</c:v>
                </c:pt>
                <c:pt idx="4572">
                  <c:v>24.345961496493089</c:v>
                </c:pt>
                <c:pt idx="4573">
                  <c:v>24.345650053117218</c:v>
                </c:pt>
                <c:pt idx="4574">
                  <c:v>24.345338576560437</c:v>
                </c:pt>
                <c:pt idx="4575">
                  <c:v>24.34502795470663</c:v>
                </c:pt>
                <c:pt idx="4576">
                  <c:v>24.344717439805017</c:v>
                </c:pt>
                <c:pt idx="4577">
                  <c:v>24.344407260726605</c:v>
                </c:pt>
                <c:pt idx="4578">
                  <c:v>24.344097538558458</c:v>
                </c:pt>
                <c:pt idx="4579">
                  <c:v>24.343788163427977</c:v>
                </c:pt>
                <c:pt idx="4580">
                  <c:v>24.343479129760251</c:v>
                </c:pt>
                <c:pt idx="4581">
                  <c:v>24.343170265560079</c:v>
                </c:pt>
                <c:pt idx="4582">
                  <c:v>24.342861924367657</c:v>
                </c:pt>
                <c:pt idx="4583">
                  <c:v>24.342554210552027</c:v>
                </c:pt>
                <c:pt idx="4584">
                  <c:v>24.342246736595921</c:v>
                </c:pt>
                <c:pt idx="4585">
                  <c:v>24.341939413135009</c:v>
                </c:pt>
                <c:pt idx="4586">
                  <c:v>24.341632340927124</c:v>
                </c:pt>
                <c:pt idx="4587">
                  <c:v>24.341325580681417</c:v>
                </c:pt>
                <c:pt idx="4588">
                  <c:v>24.341019147335842</c:v>
                </c:pt>
                <c:pt idx="4589">
                  <c:v>24.340712975824509</c:v>
                </c:pt>
                <c:pt idx="4590">
                  <c:v>24.340406953878635</c:v>
                </c:pt>
                <c:pt idx="4591">
                  <c:v>24.340101311031699</c:v>
                </c:pt>
                <c:pt idx="4592">
                  <c:v>24.339796212548841</c:v>
                </c:pt>
                <c:pt idx="4593">
                  <c:v>24.339491146450683</c:v>
                </c:pt>
                <c:pt idx="4594">
                  <c:v>24.339186510799454</c:v>
                </c:pt>
                <c:pt idx="4595">
                  <c:v>24.338882238447692</c:v>
                </c:pt>
                <c:pt idx="4596">
                  <c:v>24.338577900700194</c:v>
                </c:pt>
                <c:pt idx="4597">
                  <c:v>24.338273957322553</c:v>
                </c:pt>
                <c:pt idx="4598">
                  <c:v>24.337970494375856</c:v>
                </c:pt>
                <c:pt idx="4599">
                  <c:v>24.33766739717278</c:v>
                </c:pt>
                <c:pt idx="4600">
                  <c:v>24.337364387876139</c:v>
                </c:pt>
                <c:pt idx="4601">
                  <c:v>24.337061377811548</c:v>
                </c:pt>
                <c:pt idx="4602">
                  <c:v>24.336758597167776</c:v>
                </c:pt>
                <c:pt idx="4603">
                  <c:v>24.33645627169</c:v>
                </c:pt>
                <c:pt idx="4604">
                  <c:v>24.336153997644914</c:v>
                </c:pt>
                <c:pt idx="4605">
                  <c:v>24.33585232060118</c:v>
                </c:pt>
                <c:pt idx="4606">
                  <c:v>24.335550602415804</c:v>
                </c:pt>
                <c:pt idx="4607">
                  <c:v>24.335249282716664</c:v>
                </c:pt>
                <c:pt idx="4608">
                  <c:v>24.334948103908321</c:v>
                </c:pt>
                <c:pt idx="4609">
                  <c:v>24.334647147063485</c:v>
                </c:pt>
                <c:pt idx="4610">
                  <c:v>24.33434615365902</c:v>
                </c:pt>
                <c:pt idx="4611">
                  <c:v>24.334045458153209</c:v>
                </c:pt>
                <c:pt idx="4612">
                  <c:v>24.333745142431152</c:v>
                </c:pt>
                <c:pt idx="4613">
                  <c:v>24.333444862707626</c:v>
                </c:pt>
                <c:pt idx="4614">
                  <c:v>24.333144805653298</c:v>
                </c:pt>
                <c:pt idx="4615">
                  <c:v>24.332844947032211</c:v>
                </c:pt>
                <c:pt idx="4616">
                  <c:v>24.332545262608846</c:v>
                </c:pt>
                <c:pt idx="4617">
                  <c:v>24.332246108567631</c:v>
                </c:pt>
                <c:pt idx="4618">
                  <c:v>24.331946887101846</c:v>
                </c:pt>
                <c:pt idx="4619">
                  <c:v>24.331647849635328</c:v>
                </c:pt>
                <c:pt idx="4620">
                  <c:v>24.331349160525594</c:v>
                </c:pt>
                <c:pt idx="4621">
                  <c:v>24.331050563800616</c:v>
                </c:pt>
                <c:pt idx="4622">
                  <c:v>24.330752373637278</c:v>
                </c:pt>
                <c:pt idx="4623">
                  <c:v>24.330453883761322</c:v>
                </c:pt>
                <c:pt idx="4624">
                  <c:v>24.33015602782034</c:v>
                </c:pt>
                <c:pt idx="4625">
                  <c:v>24.329858015624573</c:v>
                </c:pt>
                <c:pt idx="4626">
                  <c:v>24.329560012190324</c:v>
                </c:pt>
                <c:pt idx="4627">
                  <c:v>24.32926250333562</c:v>
                </c:pt>
                <c:pt idx="4628">
                  <c:v>24.328965210134704</c:v>
                </c:pt>
                <c:pt idx="4629">
                  <c:v>24.3286680649096</c:v>
                </c:pt>
                <c:pt idx="4630">
                  <c:v>24.328370895270481</c:v>
                </c:pt>
                <c:pt idx="4631">
                  <c:v>24.328073950755829</c:v>
                </c:pt>
                <c:pt idx="4632">
                  <c:v>24.327777142889669</c:v>
                </c:pt>
                <c:pt idx="4633">
                  <c:v>24.32748055258936</c:v>
                </c:pt>
                <c:pt idx="4634">
                  <c:v>24.32718402572338</c:v>
                </c:pt>
                <c:pt idx="4635">
                  <c:v>24.326887603477097</c:v>
                </c:pt>
                <c:pt idx="4636">
                  <c:v>24.326591386242086</c:v>
                </c:pt>
                <c:pt idx="4637">
                  <c:v>24.326295350120226</c:v>
                </c:pt>
                <c:pt idx="4638">
                  <c:v>24.32599925697658</c:v>
                </c:pt>
                <c:pt idx="4639">
                  <c:v>24.325703057233333</c:v>
                </c:pt>
                <c:pt idx="4640">
                  <c:v>24.325407089714822</c:v>
                </c:pt>
                <c:pt idx="4641">
                  <c:v>24.325111071982597</c:v>
                </c:pt>
                <c:pt idx="4642">
                  <c:v>24.324815404347699</c:v>
                </c:pt>
                <c:pt idx="4643">
                  <c:v>24.324519742521222</c:v>
                </c:pt>
                <c:pt idx="4644">
                  <c:v>24.307300132996321</c:v>
                </c:pt>
                <c:pt idx="4645">
                  <c:v>24.304794678542073</c:v>
                </c:pt>
                <c:pt idx="4646">
                  <c:v>24.302309778576657</c:v>
                </c:pt>
                <c:pt idx="4647">
                  <c:v>24.299845688996751</c:v>
                </c:pt>
                <c:pt idx="4648">
                  <c:v>24.297402203680068</c:v>
                </c:pt>
                <c:pt idx="4649">
                  <c:v>24.294979746124362</c:v>
                </c:pt>
                <c:pt idx="4650">
                  <c:v>24.292578185596394</c:v>
                </c:pt>
                <c:pt idx="4651">
                  <c:v>24.290197473053947</c:v>
                </c:pt>
                <c:pt idx="4652">
                  <c:v>24.287837811048082</c:v>
                </c:pt>
                <c:pt idx="4653">
                  <c:v>24.285499028436593</c:v>
                </c:pt>
                <c:pt idx="4654">
                  <c:v>24.283181283288009</c:v>
                </c:pt>
                <c:pt idx="4655">
                  <c:v>24.280884328481065</c:v>
                </c:pt>
                <c:pt idx="4656">
                  <c:v>24.278608311963396</c:v>
                </c:pt>
                <c:pt idx="4657">
                  <c:v>24.276352916023363</c:v>
                </c:pt>
                <c:pt idx="4658">
                  <c:v>24.274118064205862</c:v>
                </c:pt>
                <c:pt idx="4659">
                  <c:v>24.27190354458325</c:v>
                </c:pt>
                <c:pt idx="4660">
                  <c:v>24.269709093233715</c:v>
                </c:pt>
                <c:pt idx="4661">
                  <c:v>24.267534394130021</c:v>
                </c:pt>
                <c:pt idx="4662">
                  <c:v>24.265378387506793</c:v>
                </c:pt>
                <c:pt idx="4663">
                  <c:v>24.263241326839186</c:v>
                </c:pt>
                <c:pt idx="4664">
                  <c:v>24.261121810128493</c:v>
                </c:pt>
                <c:pt idx="4665">
                  <c:v>24.259019249902046</c:v>
                </c:pt>
                <c:pt idx="4666">
                  <c:v>24.256933276884308</c:v>
                </c:pt>
                <c:pt idx="4667">
                  <c:v>24.254863607143708</c:v>
                </c:pt>
                <c:pt idx="4668">
                  <c:v>24.252809959510746</c:v>
                </c:pt>
                <c:pt idx="4669">
                  <c:v>24.250772055569577</c:v>
                </c:pt>
                <c:pt idx="4670">
                  <c:v>24.248749620370276</c:v>
                </c:pt>
                <c:pt idx="4671">
                  <c:v>24.246742383819871</c:v>
                </c:pt>
                <c:pt idx="4672">
                  <c:v>24.244750081203595</c:v>
                </c:pt>
                <c:pt idx="4673">
                  <c:v>24.242772452974013</c:v>
                </c:pt>
                <c:pt idx="4674">
                  <c:v>24.240809244353763</c:v>
                </c:pt>
                <c:pt idx="4675">
                  <c:v>24.238860051336264</c:v>
                </c:pt>
                <c:pt idx="4676">
                  <c:v>24.236924858490703</c:v>
                </c:pt>
                <c:pt idx="4677">
                  <c:v>24.235003422383812</c:v>
                </c:pt>
                <c:pt idx="4678">
                  <c:v>24.233095428745525</c:v>
                </c:pt>
                <c:pt idx="4679">
                  <c:v>24.231200644356058</c:v>
                </c:pt>
                <c:pt idx="4680">
                  <c:v>24.229318766640706</c:v>
                </c:pt>
                <c:pt idx="4681">
                  <c:v>24.227449722515509</c:v>
                </c:pt>
                <c:pt idx="4682">
                  <c:v>24.225593072445903</c:v>
                </c:pt>
                <c:pt idx="4683">
                  <c:v>24.223748827617264</c:v>
                </c:pt>
                <c:pt idx="4684">
                  <c:v>24.221916781581584</c:v>
                </c:pt>
                <c:pt idx="4685">
                  <c:v>24.22009666141928</c:v>
                </c:pt>
                <c:pt idx="4686">
                  <c:v>24.218288273499997</c:v>
                </c:pt>
                <c:pt idx="4687">
                  <c:v>24.216491356871266</c:v>
                </c:pt>
                <c:pt idx="4688">
                  <c:v>24.214705799121202</c:v>
                </c:pt>
                <c:pt idx="4689">
                  <c:v>24.21293149122139</c:v>
                </c:pt>
                <c:pt idx="4690">
                  <c:v>24.211168044603376</c:v>
                </c:pt>
                <c:pt idx="4691">
                  <c:v>24.209415430243279</c:v>
                </c:pt>
                <c:pt idx="4692">
                  <c:v>24.207673619928993</c:v>
                </c:pt>
                <c:pt idx="4693">
                  <c:v>24.205942308513858</c:v>
                </c:pt>
                <c:pt idx="4694">
                  <c:v>24.204221335931347</c:v>
                </c:pt>
                <c:pt idx="4695">
                  <c:v>24.202510545676024</c:v>
                </c:pt>
                <c:pt idx="4696">
                  <c:v>24.20080971654831</c:v>
                </c:pt>
                <c:pt idx="4697">
                  <c:v>24.199118769145993</c:v>
                </c:pt>
                <c:pt idx="4698">
                  <c:v>24.197437557997347</c:v>
                </c:pt>
                <c:pt idx="4699">
                  <c:v>24.195765872839551</c:v>
                </c:pt>
                <c:pt idx="4700">
                  <c:v>24.194103776808085</c:v>
                </c:pt>
                <c:pt idx="4701">
                  <c:v>24.192450844412548</c:v>
                </c:pt>
                <c:pt idx="4702">
                  <c:v>24.190807252946957</c:v>
                </c:pt>
                <c:pt idx="4703">
                  <c:v>24.189172718756698</c:v>
                </c:pt>
                <c:pt idx="4704">
                  <c:v>24.187547051383497</c:v>
                </c:pt>
                <c:pt idx="4705">
                  <c:v>24.185930195923945</c:v>
                </c:pt>
                <c:pt idx="4706">
                  <c:v>24.184322034255889</c:v>
                </c:pt>
                <c:pt idx="4707">
                  <c:v>24.182722516892859</c:v>
                </c:pt>
                <c:pt idx="4708">
                  <c:v>24.18113146796037</c:v>
                </c:pt>
                <c:pt idx="4709">
                  <c:v>24.179548652261129</c:v>
                </c:pt>
                <c:pt idx="4710">
                  <c:v>24.177974159984331</c:v>
                </c:pt>
                <c:pt idx="4711">
                  <c:v>24.176407825606532</c:v>
                </c:pt>
                <c:pt idx="4712">
                  <c:v>24.174849550712697</c:v>
                </c:pt>
                <c:pt idx="4713">
                  <c:v>24.17241630399009</c:v>
                </c:pt>
                <c:pt idx="4714">
                  <c:v>24.169994040236599</c:v>
                </c:pt>
                <c:pt idx="4715">
                  <c:v>24.16758284947306</c:v>
                </c:pt>
                <c:pt idx="4716">
                  <c:v>24.165182565659137</c:v>
                </c:pt>
                <c:pt idx="4717">
                  <c:v>24.162793155113036</c:v>
                </c:pt>
                <c:pt idx="4718">
                  <c:v>24.160414708211462</c:v>
                </c:pt>
                <c:pt idx="4719">
                  <c:v>24.158047062002822</c:v>
                </c:pt>
                <c:pt idx="4720">
                  <c:v>24.155690307032351</c:v>
                </c:pt>
                <c:pt idx="4721">
                  <c:v>24.153344280555977</c:v>
                </c:pt>
                <c:pt idx="4722">
                  <c:v>24.151009073364932</c:v>
                </c:pt>
                <c:pt idx="4723">
                  <c:v>24.148684652333134</c:v>
                </c:pt>
                <c:pt idx="4724">
                  <c:v>24.146370852401038</c:v>
                </c:pt>
                <c:pt idx="4725">
                  <c:v>24.144067635324372</c:v>
                </c:pt>
                <c:pt idx="4726">
                  <c:v>24.141775094927858</c:v>
                </c:pt>
                <c:pt idx="4727">
                  <c:v>24.139493069131291</c:v>
                </c:pt>
                <c:pt idx="4728">
                  <c:v>24.137221585967808</c:v>
                </c:pt>
                <c:pt idx="4729">
                  <c:v>24.134960673554563</c:v>
                </c:pt>
                <c:pt idx="4730">
                  <c:v>24.132710233424074</c:v>
                </c:pt>
                <c:pt idx="4731">
                  <c:v>24.130470230527298</c:v>
                </c:pt>
                <c:pt idx="4732">
                  <c:v>24.128240632481738</c:v>
                </c:pt>
                <c:pt idx="4733">
                  <c:v>24.126021336045966</c:v>
                </c:pt>
                <c:pt idx="4734">
                  <c:v>24.123812372410779</c:v>
                </c:pt>
                <c:pt idx="4735">
                  <c:v>24.121613772827832</c:v>
                </c:pt>
                <c:pt idx="4736">
                  <c:v>24.119425371123889</c:v>
                </c:pt>
                <c:pt idx="4737">
                  <c:v>24.117247264563236</c:v>
                </c:pt>
                <c:pt idx="4738">
                  <c:v>24.115079416343626</c:v>
                </c:pt>
                <c:pt idx="4739">
                  <c:v>24.11292166316133</c:v>
                </c:pt>
                <c:pt idx="4740">
                  <c:v>24.110774036703422</c:v>
                </c:pt>
                <c:pt idx="4741">
                  <c:v>24.108636568687285</c:v>
                </c:pt>
                <c:pt idx="4742">
                  <c:v>24.106509159377616</c:v>
                </c:pt>
                <c:pt idx="4743">
                  <c:v>24.104391774917211</c:v>
                </c:pt>
                <c:pt idx="4744">
                  <c:v>24.102284318240159</c:v>
                </c:pt>
                <c:pt idx="4745">
                  <c:v>24.100186753249783</c:v>
                </c:pt>
                <c:pt idx="4746">
                  <c:v>24.098099175293431</c:v>
                </c:pt>
                <c:pt idx="4747">
                  <c:v>24.096021553081723</c:v>
                </c:pt>
                <c:pt idx="4748">
                  <c:v>24.093953721614042</c:v>
                </c:pt>
                <c:pt idx="4749">
                  <c:v>24.091895713003026</c:v>
                </c:pt>
                <c:pt idx="4750">
                  <c:v>24.089847493767721</c:v>
                </c:pt>
                <c:pt idx="4751">
                  <c:v>24.087809096134755</c:v>
                </c:pt>
                <c:pt idx="4752">
                  <c:v>24.085780292208788</c:v>
                </c:pt>
                <c:pt idx="4753">
                  <c:v>24.083761177625746</c:v>
                </c:pt>
                <c:pt idx="4754">
                  <c:v>24.081751719142638</c:v>
                </c:pt>
                <c:pt idx="4755">
                  <c:v>24.079751883572133</c:v>
                </c:pt>
                <c:pt idx="4756">
                  <c:v>24.077761701080735</c:v>
                </c:pt>
                <c:pt idx="4757">
                  <c:v>24.075781140901167</c:v>
                </c:pt>
                <c:pt idx="4758">
                  <c:v>24.073810038998872</c:v>
                </c:pt>
                <c:pt idx="4759">
                  <c:v>24.071848428082813</c:v>
                </c:pt>
                <c:pt idx="4760">
                  <c:v>24.069896277591855</c:v>
                </c:pt>
                <c:pt idx="4761">
                  <c:v>24.067953550301024</c:v>
                </c:pt>
                <c:pt idx="4762">
                  <c:v>24.066020215760027</c:v>
                </c:pt>
                <c:pt idx="4763">
                  <c:v>24.064096241381044</c:v>
                </c:pt>
                <c:pt idx="4764">
                  <c:v>24.06218153140675</c:v>
                </c:pt>
                <c:pt idx="4765">
                  <c:v>24.060276116714963</c:v>
                </c:pt>
                <c:pt idx="4766">
                  <c:v>24.058380093697107</c:v>
                </c:pt>
                <c:pt idx="4767">
                  <c:v>24.056493172673438</c:v>
                </c:pt>
                <c:pt idx="4768">
                  <c:v>24.054615513413196</c:v>
                </c:pt>
                <c:pt idx="4769">
                  <c:v>24.052746957213905</c:v>
                </c:pt>
                <c:pt idx="4770">
                  <c:v>24.050887598493407</c:v>
                </c:pt>
                <c:pt idx="4771">
                  <c:v>24.049037341960329</c:v>
                </c:pt>
                <c:pt idx="4772">
                  <c:v>24.047196221060123</c:v>
                </c:pt>
                <c:pt idx="4773">
                  <c:v>24.045364009960331</c:v>
                </c:pt>
                <c:pt idx="4774">
                  <c:v>24.043540868760413</c:v>
                </c:pt>
                <c:pt idx="4775">
                  <c:v>24.041726639176872</c:v>
                </c:pt>
                <c:pt idx="4776">
                  <c:v>24.039921481276778</c:v>
                </c:pt>
                <c:pt idx="4777">
                  <c:v>24.038125171450602</c:v>
                </c:pt>
                <c:pt idx="4778">
                  <c:v>24.036337739131646</c:v>
                </c:pt>
                <c:pt idx="4779">
                  <c:v>24.034559219910104</c:v>
                </c:pt>
                <c:pt idx="4780">
                  <c:v>24.032789451504311</c:v>
                </c:pt>
                <c:pt idx="4781">
                  <c:v>24.031028467539198</c:v>
                </c:pt>
                <c:pt idx="4782">
                  <c:v>24.029276173137951</c:v>
                </c:pt>
                <c:pt idx="4783">
                  <c:v>24.027532663147582</c:v>
                </c:pt>
                <c:pt idx="4784">
                  <c:v>24.025797842669661</c:v>
                </c:pt>
                <c:pt idx="4785">
                  <c:v>24.024071680066431</c:v>
                </c:pt>
                <c:pt idx="4786">
                  <c:v>24.022354143734468</c:v>
                </c:pt>
                <c:pt idx="4787">
                  <c:v>24.020645204052176</c:v>
                </c:pt>
                <c:pt idx="4788">
                  <c:v>24.018944825524287</c:v>
                </c:pt>
                <c:pt idx="4789">
                  <c:v>24.01725297849368</c:v>
                </c:pt>
                <c:pt idx="4790">
                  <c:v>24.015569568079538</c:v>
                </c:pt>
                <c:pt idx="4791">
                  <c:v>24.013894689088843</c:v>
                </c:pt>
                <c:pt idx="4792">
                  <c:v>24.012228183422042</c:v>
                </c:pt>
                <c:pt idx="4793">
                  <c:v>24.010570082706831</c:v>
                </c:pt>
                <c:pt idx="4794">
                  <c:v>24.008920418601942</c:v>
                </c:pt>
                <c:pt idx="4795">
                  <c:v>24.00727903313755</c:v>
                </c:pt>
                <c:pt idx="4796">
                  <c:v>24.005645958097332</c:v>
                </c:pt>
                <c:pt idx="4797">
                  <c:v>24.004021162137512</c:v>
                </c:pt>
                <c:pt idx="4798">
                  <c:v>24.002404677224526</c:v>
                </c:pt>
                <c:pt idx="4799">
                  <c:v>24.000796345738905</c:v>
                </c:pt>
                <c:pt idx="4800">
                  <c:v>23.999196263001668</c:v>
                </c:pt>
                <c:pt idx="4801">
                  <c:v>23.99760439979632</c:v>
                </c:pt>
                <c:pt idx="4802">
                  <c:v>23.99602059507561</c:v>
                </c:pt>
                <c:pt idx="4803">
                  <c:v>23.994444882947388</c:v>
                </c:pt>
                <c:pt idx="4804">
                  <c:v>23.992877169295198</c:v>
                </c:pt>
                <c:pt idx="4805">
                  <c:v>23.99131761464394</c:v>
                </c:pt>
                <c:pt idx="4806">
                  <c:v>23.989765994885005</c:v>
                </c:pt>
                <c:pt idx="4807">
                  <c:v>23.988222344076632</c:v>
                </c:pt>
                <c:pt idx="4808">
                  <c:v>23.986686568040316</c:v>
                </c:pt>
                <c:pt idx="4809">
                  <c:v>23.985158763919266</c:v>
                </c:pt>
                <c:pt idx="4810">
                  <c:v>23.983638770731243</c:v>
                </c:pt>
                <c:pt idx="4811">
                  <c:v>23.982126685498095</c:v>
                </c:pt>
                <c:pt idx="4812">
                  <c:v>23.980622413850067</c:v>
                </c:pt>
                <c:pt idx="4813">
                  <c:v>23.979125861402359</c:v>
                </c:pt>
                <c:pt idx="4814">
                  <c:v>23.977637060139635</c:v>
                </c:pt>
                <c:pt idx="4815">
                  <c:v>23.976156041984446</c:v>
                </c:pt>
                <c:pt idx="4816">
                  <c:v>23.97468271240627</c:v>
                </c:pt>
                <c:pt idx="4817">
                  <c:v>23.973217104912923</c:v>
                </c:pt>
                <c:pt idx="4818">
                  <c:v>23.971758995189806</c:v>
                </c:pt>
                <c:pt idx="4819">
                  <c:v>23.970308607908894</c:v>
                </c:pt>
                <c:pt idx="4820">
                  <c:v>23.968865718672888</c:v>
                </c:pt>
                <c:pt idx="4821">
                  <c:v>23.967430360765569</c:v>
                </c:pt>
                <c:pt idx="4822">
                  <c:v>23.966002502598723</c:v>
                </c:pt>
                <c:pt idx="4823">
                  <c:v>23.964582049414933</c:v>
                </c:pt>
                <c:pt idx="4824">
                  <c:v>23.963169096036278</c:v>
                </c:pt>
                <c:pt idx="4825">
                  <c:v>23.961763547771973</c:v>
                </c:pt>
                <c:pt idx="4826">
                  <c:v>23.960365373174291</c:v>
                </c:pt>
                <c:pt idx="4827">
                  <c:v>23.958974540890527</c:v>
                </c:pt>
                <c:pt idx="4828">
                  <c:v>23.957591019680514</c:v>
                </c:pt>
                <c:pt idx="4829">
                  <c:v>23.956214778390873</c:v>
                </c:pt>
                <c:pt idx="4830">
                  <c:v>23.954845785923844</c:v>
                </c:pt>
                <c:pt idx="4831">
                  <c:v>23.953484075963498</c:v>
                </c:pt>
                <c:pt idx="4832">
                  <c:v>23.952129552749895</c:v>
                </c:pt>
                <c:pt idx="4833">
                  <c:v>23.950782120552464</c:v>
                </c:pt>
                <c:pt idx="4834">
                  <c:v>23.949441813072841</c:v>
                </c:pt>
                <c:pt idx="4835">
                  <c:v>23.94810859931831</c:v>
                </c:pt>
                <c:pt idx="4836">
                  <c:v>23.946782513036588</c:v>
                </c:pt>
                <c:pt idx="4837">
                  <c:v>23.945463330797139</c:v>
                </c:pt>
                <c:pt idx="4838">
                  <c:v>23.944151149570835</c:v>
                </c:pt>
                <c:pt idx="4839">
                  <c:v>23.94284593851436</c:v>
                </c:pt>
                <c:pt idx="4840">
                  <c:v>23.941547730011976</c:v>
                </c:pt>
                <c:pt idx="4841">
                  <c:v>23.940256367057362</c:v>
                </c:pt>
                <c:pt idx="4842">
                  <c:v>23.938971945375556</c:v>
                </c:pt>
                <c:pt idx="4843">
                  <c:v>23.937694371280848</c:v>
                </c:pt>
                <c:pt idx="4844">
                  <c:v>23.936423678869886</c:v>
                </c:pt>
                <c:pt idx="4845">
                  <c:v>23.93515970983054</c:v>
                </c:pt>
                <c:pt idx="4846">
                  <c:v>23.933902495307443</c:v>
                </c:pt>
                <c:pt idx="4847">
                  <c:v>23.932652006189514</c:v>
                </c:pt>
                <c:pt idx="4848">
                  <c:v>23.93140821195982</c:v>
                </c:pt>
                <c:pt idx="4849">
                  <c:v>23.930171018987227</c:v>
                </c:pt>
                <c:pt idx="4850">
                  <c:v>23.928940459944187</c:v>
                </c:pt>
                <c:pt idx="4851">
                  <c:v>23.927716504335613</c:v>
                </c:pt>
                <c:pt idx="4852">
                  <c:v>23.926499186154203</c:v>
                </c:pt>
                <c:pt idx="4853">
                  <c:v>23.925288345713902</c:v>
                </c:pt>
                <c:pt idx="4854">
                  <c:v>23.924084081411262</c:v>
                </c:pt>
                <c:pt idx="4855">
                  <c:v>23.922886296657531</c:v>
                </c:pt>
                <c:pt idx="4856">
                  <c:v>23.921694962123922</c:v>
                </c:pt>
                <c:pt idx="4857">
                  <c:v>23.920510047067427</c:v>
                </c:pt>
                <c:pt idx="4858">
                  <c:v>23.919331585185564</c:v>
                </c:pt>
                <c:pt idx="4859">
                  <c:v>23.918159353541174</c:v>
                </c:pt>
                <c:pt idx="4860">
                  <c:v>23.9169935120219</c:v>
                </c:pt>
                <c:pt idx="4861">
                  <c:v>23.91583396795091</c:v>
                </c:pt>
                <c:pt idx="4862">
                  <c:v>23.914680624683303</c:v>
                </c:pt>
                <c:pt idx="4863">
                  <c:v>23.913533578955679</c:v>
                </c:pt>
                <c:pt idx="4864">
                  <c:v>23.912392736762854</c:v>
                </c:pt>
                <c:pt idx="4865">
                  <c:v>23.911258067164358</c:v>
                </c:pt>
                <c:pt idx="4866">
                  <c:v>23.910129603543005</c:v>
                </c:pt>
                <c:pt idx="4867">
                  <c:v>23.90900718722586</c:v>
                </c:pt>
                <c:pt idx="4868">
                  <c:v>23.907890848872174</c:v>
                </c:pt>
                <c:pt idx="4869">
                  <c:v>23.906780558555869</c:v>
                </c:pt>
                <c:pt idx="4870">
                  <c:v>23.905676286315614</c:v>
                </c:pt>
                <c:pt idx="4871">
                  <c:v>23.904578062752009</c:v>
                </c:pt>
                <c:pt idx="4872">
                  <c:v>23.903485793455417</c:v>
                </c:pt>
                <c:pt idx="4873">
                  <c:v>23.902399319576368</c:v>
                </c:pt>
                <c:pt idx="4874">
                  <c:v>23.901318800239924</c:v>
                </c:pt>
                <c:pt idx="4875">
                  <c:v>23.900244077656531</c:v>
                </c:pt>
                <c:pt idx="4876">
                  <c:v>23.899175246438887</c:v>
                </c:pt>
                <c:pt idx="4877">
                  <c:v>23.898112213069687</c:v>
                </c:pt>
                <c:pt idx="4878">
                  <c:v>23.897054880402834</c:v>
                </c:pt>
                <c:pt idx="4879">
                  <c:v>23.896003344305218</c:v>
                </c:pt>
                <c:pt idx="4880">
                  <c:v>23.894957510116427</c:v>
                </c:pt>
                <c:pt idx="4881">
                  <c:v>23.893917346268612</c:v>
                </c:pt>
                <c:pt idx="4882">
                  <c:v>23.892882885434073</c:v>
                </c:pt>
                <c:pt idx="4883">
                  <c:v>23.891854031644147</c:v>
                </c:pt>
                <c:pt idx="4884">
                  <c:v>23.890830753176385</c:v>
                </c:pt>
                <c:pt idx="4885">
                  <c:v>23.889812955178805</c:v>
                </c:pt>
                <c:pt idx="4886">
                  <c:v>23.888800604724864</c:v>
                </c:pt>
                <c:pt idx="4887">
                  <c:v>23.887793797383626</c:v>
                </c:pt>
                <c:pt idx="4888">
                  <c:v>23.886792438212662</c:v>
                </c:pt>
                <c:pt idx="4889">
                  <c:v>23.885796495290151</c:v>
                </c:pt>
                <c:pt idx="4890">
                  <c:v>23.884805873527355</c:v>
                </c:pt>
                <c:pt idx="4891">
                  <c:v>23.883820667081999</c:v>
                </c:pt>
                <c:pt idx="4892">
                  <c:v>23.882840717738368</c:v>
                </c:pt>
                <c:pt idx="4893">
                  <c:v>23.881866119640335</c:v>
                </c:pt>
                <c:pt idx="4894">
                  <c:v>23.880896841839657</c:v>
                </c:pt>
                <c:pt idx="4895">
                  <c:v>23.879932660768031</c:v>
                </c:pt>
                <c:pt idx="4896">
                  <c:v>23.878973735788119</c:v>
                </c:pt>
                <c:pt idx="4897">
                  <c:v>23.878019969467488</c:v>
                </c:pt>
                <c:pt idx="4898">
                  <c:v>23.87707133068692</c:v>
                </c:pt>
                <c:pt idx="4899">
                  <c:v>23.876127788211555</c:v>
                </c:pt>
                <c:pt idx="4900">
                  <c:v>23.875189307452644</c:v>
                </c:pt>
                <c:pt idx="4901">
                  <c:v>23.874255921083385</c:v>
                </c:pt>
                <c:pt idx="4902">
                  <c:v>23.873327532254212</c:v>
                </c:pt>
                <c:pt idx="4903">
                  <c:v>23.872404045061778</c:v>
                </c:pt>
                <c:pt idx="4904">
                  <c:v>23.871485425516624</c:v>
                </c:pt>
                <c:pt idx="4905">
                  <c:v>23.8705717677996</c:v>
                </c:pt>
                <c:pt idx="4906">
                  <c:v>23.869662912669749</c:v>
                </c:pt>
                <c:pt idx="4907">
                  <c:v>23.868758953120128</c:v>
                </c:pt>
                <c:pt idx="4908">
                  <c:v>23.867859856966295</c:v>
                </c:pt>
                <c:pt idx="4909">
                  <c:v>23.866965526826313</c:v>
                </c:pt>
                <c:pt idx="4910">
                  <c:v>23.866075865268733</c:v>
                </c:pt>
                <c:pt idx="4911">
                  <c:v>23.865190903992854</c:v>
                </c:pt>
                <c:pt idx="4912">
                  <c:v>23.86431060749883</c:v>
                </c:pt>
                <c:pt idx="4913">
                  <c:v>23.863435007321971</c:v>
                </c:pt>
                <c:pt idx="4914">
                  <c:v>23.862564005760106</c:v>
                </c:pt>
                <c:pt idx="4915">
                  <c:v>23.86169744199216</c:v>
                </c:pt>
                <c:pt idx="4916">
                  <c:v>23.860835472425077</c:v>
                </c:pt>
                <c:pt idx="4917">
                  <c:v>23.859977937092271</c:v>
                </c:pt>
                <c:pt idx="4918">
                  <c:v>23.859124865121565</c:v>
                </c:pt>
                <c:pt idx="4919">
                  <c:v>23.858276286529431</c:v>
                </c:pt>
                <c:pt idx="4920">
                  <c:v>23.857432039184204</c:v>
                </c:pt>
                <c:pt idx="4921">
                  <c:v>23.85659215299064</c:v>
                </c:pt>
                <c:pt idx="4922">
                  <c:v>23.855756656836995</c:v>
                </c:pt>
                <c:pt idx="4923">
                  <c:v>23.854925390410617</c:v>
                </c:pt>
                <c:pt idx="4924">
                  <c:v>23.854098382494538</c:v>
                </c:pt>
                <c:pt idx="4925">
                  <c:v>23.853275661808748</c:v>
                </c:pt>
                <c:pt idx="4926">
                  <c:v>23.85245713092246</c:v>
                </c:pt>
                <c:pt idx="4927">
                  <c:v>23.851642819400467</c:v>
                </c:pt>
                <c:pt idx="4928">
                  <c:v>23.850832565812393</c:v>
                </c:pt>
                <c:pt idx="4929">
                  <c:v>23.850026334870869</c:v>
                </c:pt>
                <c:pt idx="4930">
                  <c:v>23.849224156215186</c:v>
                </c:pt>
                <c:pt idx="4931">
                  <c:v>23.848426122518557</c:v>
                </c:pt>
                <c:pt idx="4932">
                  <c:v>23.847632009419204</c:v>
                </c:pt>
                <c:pt idx="4933">
                  <c:v>23.846841844718501</c:v>
                </c:pt>
                <c:pt idx="4934">
                  <c:v>23.84605565893489</c:v>
                </c:pt>
                <c:pt idx="4935">
                  <c:v>23.845273226854314</c:v>
                </c:pt>
                <c:pt idx="4936">
                  <c:v>23.844494705098342</c:v>
                </c:pt>
                <c:pt idx="4937">
                  <c:v>23.843719994597357</c:v>
                </c:pt>
                <c:pt idx="4938">
                  <c:v>23.842949061976498</c:v>
                </c:pt>
                <c:pt idx="4939">
                  <c:v>23.84218187293181</c:v>
                </c:pt>
                <c:pt idx="4940">
                  <c:v>23.84141839311911</c:v>
                </c:pt>
                <c:pt idx="4941">
                  <c:v>23.840658588154849</c:v>
                </c:pt>
                <c:pt idx="4942">
                  <c:v>23.839902423607505</c:v>
                </c:pt>
                <c:pt idx="4943">
                  <c:v>23.839149864989924</c:v>
                </c:pt>
                <c:pt idx="4944">
                  <c:v>23.838400814751235</c:v>
                </c:pt>
                <c:pt idx="4945">
                  <c:v>23.837655364366309</c:v>
                </c:pt>
                <c:pt idx="4946">
                  <c:v>23.836913416206524</c:v>
                </c:pt>
                <c:pt idx="4947">
                  <c:v>23.836174935626087</c:v>
                </c:pt>
                <c:pt idx="4948">
                  <c:v>23.835439951811921</c:v>
                </c:pt>
                <c:pt idx="4949">
                  <c:v>23.834708302336999</c:v>
                </c:pt>
                <c:pt idx="4950">
                  <c:v>23.833980016278499</c:v>
                </c:pt>
                <c:pt idx="4951">
                  <c:v>23.833255058764038</c:v>
                </c:pt>
                <c:pt idx="4952">
                  <c:v>23.832533331808815</c:v>
                </c:pt>
                <c:pt idx="4953">
                  <c:v>23.831814926353754</c:v>
                </c:pt>
                <c:pt idx="4954">
                  <c:v>23.831099808003117</c:v>
                </c:pt>
                <c:pt idx="4955">
                  <c:v>23.830387750745995</c:v>
                </c:pt>
                <c:pt idx="4956">
                  <c:v>23.829678909748953</c:v>
                </c:pt>
                <c:pt idx="4957">
                  <c:v>23.828973184748993</c:v>
                </c:pt>
                <c:pt idx="4958">
                  <c:v>23.828270541596826</c:v>
                </c:pt>
                <c:pt idx="4959">
                  <c:v>23.827570942814116</c:v>
                </c:pt>
                <c:pt idx="4960">
                  <c:v>23.826874417047371</c:v>
                </c:pt>
                <c:pt idx="4961">
                  <c:v>23.826180800646618</c:v>
                </c:pt>
                <c:pt idx="4962">
                  <c:v>23.825490185040678</c:v>
                </c:pt>
                <c:pt idx="4963">
                  <c:v>23.824802406386944</c:v>
                </c:pt>
                <c:pt idx="4964">
                  <c:v>23.824117429086158</c:v>
                </c:pt>
                <c:pt idx="4965">
                  <c:v>23.823435342613372</c:v>
                </c:pt>
                <c:pt idx="4966">
                  <c:v>23.822756047374373</c:v>
                </c:pt>
                <c:pt idx="4967">
                  <c:v>23.822079443714422</c:v>
                </c:pt>
                <c:pt idx="4968">
                  <c:v>23.821405620868376</c:v>
                </c:pt>
                <c:pt idx="4969">
                  <c:v>23.820734479001743</c:v>
                </c:pt>
                <c:pt idx="4970">
                  <c:v>23.820065981168455</c:v>
                </c:pt>
                <c:pt idx="4971">
                  <c:v>23.819400091063926</c:v>
                </c:pt>
                <c:pt idx="4972">
                  <c:v>23.818736706954823</c:v>
                </c:pt>
                <c:pt idx="4973">
                  <c:v>23.818075981897493</c:v>
                </c:pt>
                <c:pt idx="4974">
                  <c:v>23.817417624823246</c:v>
                </c:pt>
                <c:pt idx="4975">
                  <c:v>23.816761787588856</c:v>
                </c:pt>
                <c:pt idx="4976">
                  <c:v>23.816108306186855</c:v>
                </c:pt>
                <c:pt idx="4977">
                  <c:v>23.815457205376294</c:v>
                </c:pt>
                <c:pt idx="4978">
                  <c:v>23.814808510510023</c:v>
                </c:pt>
                <c:pt idx="4979">
                  <c:v>23.814162118627618</c:v>
                </c:pt>
                <c:pt idx="4980">
                  <c:v>23.81351805554155</c:v>
                </c:pt>
                <c:pt idx="4981">
                  <c:v>23.812876155005856</c:v>
                </c:pt>
                <c:pt idx="4982">
                  <c:v>23.812236505391443</c:v>
                </c:pt>
                <c:pt idx="4983">
                  <c:v>23.811599003736514</c:v>
                </c:pt>
                <c:pt idx="4984">
                  <c:v>23.810963546907075</c:v>
                </c:pt>
                <c:pt idx="4985">
                  <c:v>23.810330096043369</c:v>
                </c:pt>
                <c:pt idx="4986">
                  <c:v>23.809698737332521</c:v>
                </c:pt>
                <c:pt idx="4987">
                  <c:v>23.809069367895333</c:v>
                </c:pt>
                <c:pt idx="4988">
                  <c:v>23.808441947634986</c:v>
                </c:pt>
                <c:pt idx="4989">
                  <c:v>23.807816436278319</c:v>
                </c:pt>
                <c:pt idx="4990">
                  <c:v>23.80719279337081</c:v>
                </c:pt>
                <c:pt idx="4991">
                  <c:v>23.80657091530486</c:v>
                </c:pt>
                <c:pt idx="4992">
                  <c:v>23.805950887146746</c:v>
                </c:pt>
                <c:pt idx="4993">
                  <c:v>23.805332604922071</c:v>
                </c:pt>
                <c:pt idx="4994">
                  <c:v>23.804716091130246</c:v>
                </c:pt>
                <c:pt idx="4995">
                  <c:v>23.804101177157492</c:v>
                </c:pt>
                <c:pt idx="4996">
                  <c:v>23.803487948889657</c:v>
                </c:pt>
                <c:pt idx="4997">
                  <c:v>23.802876301106355</c:v>
                </c:pt>
                <c:pt idx="4998">
                  <c:v>23.802266128464257</c:v>
                </c:pt>
                <c:pt idx="4999">
                  <c:v>23.80165745349187</c:v>
                </c:pt>
                <c:pt idx="5000">
                  <c:v>23.801050169909416</c:v>
                </c:pt>
                <c:pt idx="5001">
                  <c:v>23.800444362237002</c:v>
                </c:pt>
                <c:pt idx="5002">
                  <c:v>23.799839925341583</c:v>
                </c:pt>
                <c:pt idx="5003">
                  <c:v>23.799236754012888</c:v>
                </c:pt>
                <c:pt idx="5004">
                  <c:v>23.798634995467463</c:v>
                </c:pt>
                <c:pt idx="5005">
                  <c:v>23.798034417236479</c:v>
                </c:pt>
                <c:pt idx="5006">
                  <c:v>23.797435040734054</c:v>
                </c:pt>
                <c:pt idx="5007">
                  <c:v>23.796836760869002</c:v>
                </c:pt>
                <c:pt idx="5008">
                  <c:v>23.796239661411317</c:v>
                </c:pt>
                <c:pt idx="5009">
                  <c:v>23.795643637382362</c:v>
                </c:pt>
                <c:pt idx="5010">
                  <c:v>23.79504864751771</c:v>
                </c:pt>
                <c:pt idx="5011">
                  <c:v>23.794454648664008</c:v>
                </c:pt>
                <c:pt idx="5012">
                  <c:v>23.793861599912145</c:v>
                </c:pt>
                <c:pt idx="5013">
                  <c:v>23.793269459892485</c:v>
                </c:pt>
                <c:pt idx="5014">
                  <c:v>23.792678188152124</c:v>
                </c:pt>
                <c:pt idx="5015">
                  <c:v>23.792087806069421</c:v>
                </c:pt>
                <c:pt idx="5016">
                  <c:v>23.791498146561629</c:v>
                </c:pt>
                <c:pt idx="5017">
                  <c:v>23.790909233066216</c:v>
                </c:pt>
                <c:pt idx="5018">
                  <c:v>23.790321025891174</c:v>
                </c:pt>
                <c:pt idx="5019">
                  <c:v>23.789733485878539</c:v>
                </c:pt>
                <c:pt idx="5020">
                  <c:v>23.78914651153416</c:v>
                </c:pt>
                <c:pt idx="5021">
                  <c:v>23.788560254341942</c:v>
                </c:pt>
                <c:pt idx="5022">
                  <c:v>23.787974424055786</c:v>
                </c:pt>
                <c:pt idx="5023">
                  <c:v>23.787389110742179</c:v>
                </c:pt>
                <c:pt idx="5024">
                  <c:v>23.786804342481389</c:v>
                </c:pt>
                <c:pt idx="5025">
                  <c:v>23.78621995768836</c:v>
                </c:pt>
                <c:pt idx="5026">
                  <c:v>23.785636049650606</c:v>
                </c:pt>
                <c:pt idx="5027">
                  <c:v>23.78505246067634</c:v>
                </c:pt>
                <c:pt idx="5028">
                  <c:v>23.784469223252476</c:v>
                </c:pt>
                <c:pt idx="5029">
                  <c:v>23.783886391856669</c:v>
                </c:pt>
                <c:pt idx="5030">
                  <c:v>23.783303772857494</c:v>
                </c:pt>
                <c:pt idx="5031">
                  <c:v>23.782721487381085</c:v>
                </c:pt>
                <c:pt idx="5032">
                  <c:v>23.782139449543259</c:v>
                </c:pt>
                <c:pt idx="5033">
                  <c:v>23.781557702173266</c:v>
                </c:pt>
                <c:pt idx="5034">
                  <c:v>23.78097610045884</c:v>
                </c:pt>
                <c:pt idx="5035">
                  <c:v>23.780394690829024</c:v>
                </c:pt>
                <c:pt idx="5036">
                  <c:v>23.779813461472131</c:v>
                </c:pt>
                <c:pt idx="5037">
                  <c:v>23.779232337790535</c:v>
                </c:pt>
                <c:pt idx="5038">
                  <c:v>23.778651375824079</c:v>
                </c:pt>
                <c:pt idx="5039">
                  <c:v>23.778070697394</c:v>
                </c:pt>
                <c:pt idx="5040">
                  <c:v>23.777490110741699</c:v>
                </c:pt>
                <c:pt idx="5041">
                  <c:v>23.776909743991318</c:v>
                </c:pt>
                <c:pt idx="5042">
                  <c:v>23.776329712455226</c:v>
                </c:pt>
                <c:pt idx="5043">
                  <c:v>23.775749904256593</c:v>
                </c:pt>
                <c:pt idx="5044">
                  <c:v>23.775170264113743</c:v>
                </c:pt>
                <c:pt idx="5045">
                  <c:v>23.774590799310129</c:v>
                </c:pt>
                <c:pt idx="5046">
                  <c:v>23.774011801708966</c:v>
                </c:pt>
                <c:pt idx="5047">
                  <c:v>23.773433207644977</c:v>
                </c:pt>
                <c:pt idx="5048">
                  <c:v>23.772855081417067</c:v>
                </c:pt>
                <c:pt idx="5049">
                  <c:v>23.772277486837691</c:v>
                </c:pt>
                <c:pt idx="5050">
                  <c:v>23.771700362155659</c:v>
                </c:pt>
                <c:pt idx="5051">
                  <c:v>23.771123708716349</c:v>
                </c:pt>
                <c:pt idx="5052">
                  <c:v>23.770547465208903</c:v>
                </c:pt>
                <c:pt idx="5053">
                  <c:v>23.769971759159347</c:v>
                </c:pt>
                <c:pt idx="5054">
                  <c:v>23.769396529700519</c:v>
                </c:pt>
                <c:pt idx="5055">
                  <c:v>23.768821779089997</c:v>
                </c:pt>
                <c:pt idx="5056">
                  <c:v>23.76824750980342</c:v>
                </c:pt>
                <c:pt idx="5057">
                  <c:v>23.767673661609869</c:v>
                </c:pt>
                <c:pt idx="5058">
                  <c:v>23.767100300127339</c:v>
                </c:pt>
                <c:pt idx="5059">
                  <c:v>23.76652742817058</c:v>
                </c:pt>
                <c:pt idx="5060">
                  <c:v>23.765955111464102</c:v>
                </c:pt>
                <c:pt idx="5061">
                  <c:v>23.765383290040827</c:v>
                </c:pt>
                <c:pt idx="5062">
                  <c:v>23.764811903962332</c:v>
                </c:pt>
                <c:pt idx="5063">
                  <c:v>23.764241081879245</c:v>
                </c:pt>
                <c:pt idx="5064">
                  <c:v>23.763670763833709</c:v>
                </c:pt>
                <c:pt idx="5065">
                  <c:v>23.763100952699489</c:v>
                </c:pt>
                <c:pt idx="5066">
                  <c:v>23.762531651343654</c:v>
                </c:pt>
                <c:pt idx="5067">
                  <c:v>23.761962862656794</c:v>
                </c:pt>
                <c:pt idx="5068">
                  <c:v>23.761394590224921</c:v>
                </c:pt>
                <c:pt idx="5069">
                  <c:v>23.760826899241348</c:v>
                </c:pt>
                <c:pt idx="5070">
                  <c:v>23.760259729892443</c:v>
                </c:pt>
                <c:pt idx="5071">
                  <c:v>23.75969295888823</c:v>
                </c:pt>
                <c:pt idx="5072">
                  <c:v>23.759126715651028</c:v>
                </c:pt>
                <c:pt idx="5073">
                  <c:v>23.758561003271154</c:v>
                </c:pt>
                <c:pt idx="5074">
                  <c:v>23.757995824868672</c:v>
                </c:pt>
                <c:pt idx="5075">
                  <c:v>23.757431246425348</c:v>
                </c:pt>
                <c:pt idx="5076">
                  <c:v>23.756867145362843</c:v>
                </c:pt>
                <c:pt idx="5077">
                  <c:v>23.756303650438095</c:v>
                </c:pt>
                <c:pt idx="5078">
                  <c:v>23.755740638991895</c:v>
                </c:pt>
                <c:pt idx="5079">
                  <c:v>23.755178303185023</c:v>
                </c:pt>
                <c:pt idx="5080">
                  <c:v>23.754616456145733</c:v>
                </c:pt>
                <c:pt idx="5081">
                  <c:v>23.754055101374068</c:v>
                </c:pt>
                <c:pt idx="5082">
                  <c:v>23.753494430785132</c:v>
                </c:pt>
                <c:pt idx="5083">
                  <c:v>23.7529343207392</c:v>
                </c:pt>
                <c:pt idx="5084">
                  <c:v>23.752374710387233</c:v>
                </c:pt>
                <c:pt idx="5085">
                  <c:v>23.751815729260258</c:v>
                </c:pt>
                <c:pt idx="5086">
                  <c:v>23.751257252921121</c:v>
                </c:pt>
                <c:pt idx="5087">
                  <c:v>23.750699347281223</c:v>
                </c:pt>
                <c:pt idx="5088">
                  <c:v>23.750142014731878</c:v>
                </c:pt>
                <c:pt idx="5089">
                  <c:v>23.749585257664748</c:v>
                </c:pt>
                <c:pt idx="5090">
                  <c:v>23.749029015667748</c:v>
                </c:pt>
                <c:pt idx="5091">
                  <c:v>23.748473416838472</c:v>
                </c:pt>
                <c:pt idx="5092">
                  <c:v>23.747918400821849</c:v>
                </c:pt>
                <c:pt idx="5093">
                  <c:v>23.747363970753955</c:v>
                </c:pt>
                <c:pt idx="5094">
                  <c:v>23.746810128533745</c:v>
                </c:pt>
                <c:pt idx="5095">
                  <c:v>23.746256813275583</c:v>
                </c:pt>
                <c:pt idx="5096">
                  <c:v>23.745704153841437</c:v>
                </c:pt>
                <c:pt idx="5097">
                  <c:v>23.745152090009508</c:v>
                </c:pt>
                <c:pt idx="5098">
                  <c:v>23.744600687888994</c:v>
                </c:pt>
                <c:pt idx="5099">
                  <c:v>23.744049823991382</c:v>
                </c:pt>
                <c:pt idx="5100">
                  <c:v>23.743499564049444</c:v>
                </c:pt>
                <c:pt idx="5101">
                  <c:v>23.742949911085649</c:v>
                </c:pt>
                <c:pt idx="5102">
                  <c:v>23.742400867571266</c:v>
                </c:pt>
                <c:pt idx="5103">
                  <c:v>23.741852374509868</c:v>
                </c:pt>
                <c:pt idx="5104">
                  <c:v>23.741304560825704</c:v>
                </c:pt>
                <c:pt idx="5105">
                  <c:v>23.740757367168825</c:v>
                </c:pt>
                <c:pt idx="5106">
                  <c:v>23.740210797162515</c:v>
                </c:pt>
                <c:pt idx="5107">
                  <c:v>23.739664854574343</c:v>
                </c:pt>
                <c:pt idx="5108">
                  <c:v>23.739119543304231</c:v>
                </c:pt>
                <c:pt idx="5109">
                  <c:v>23.738574867352238</c:v>
                </c:pt>
                <c:pt idx="5110">
                  <c:v>23.738030831397865</c:v>
                </c:pt>
                <c:pt idx="5111">
                  <c:v>23.737487375511844</c:v>
                </c:pt>
                <c:pt idx="5112">
                  <c:v>23.736944630148059</c:v>
                </c:pt>
                <c:pt idx="5113">
                  <c:v>23.736402600280137</c:v>
                </c:pt>
                <c:pt idx="5114">
                  <c:v>23.735861163534494</c:v>
                </c:pt>
                <c:pt idx="5115">
                  <c:v>23.735320451316703</c:v>
                </c:pt>
                <c:pt idx="5116">
                  <c:v>23.734780404864498</c:v>
                </c:pt>
                <c:pt idx="5117">
                  <c:v>23.734241028920611</c:v>
                </c:pt>
                <c:pt idx="5118">
                  <c:v>23.733702264902195</c:v>
                </c:pt>
                <c:pt idx="5119">
                  <c:v>23.733164118349872</c:v>
                </c:pt>
                <c:pt idx="5120">
                  <c:v>23.732626803573371</c:v>
                </c:pt>
                <c:pt idx="5121">
                  <c:v>23.732090032730984</c:v>
                </c:pt>
                <c:pt idx="5122">
                  <c:v>23.731553957525893</c:v>
                </c:pt>
                <c:pt idx="5123">
                  <c:v>23.731018645967701</c:v>
                </c:pt>
                <c:pt idx="5124">
                  <c:v>23.730484040443827</c:v>
                </c:pt>
                <c:pt idx="5125">
                  <c:v>23.729950146095323</c:v>
                </c:pt>
                <c:pt idx="5126">
                  <c:v>23.729416968060956</c:v>
                </c:pt>
                <c:pt idx="5127">
                  <c:v>23.728884512114764</c:v>
                </c:pt>
                <c:pt idx="5128">
                  <c:v>23.728352845615287</c:v>
                </c:pt>
                <c:pt idx="5129">
                  <c:v>23.727821784787213</c:v>
                </c:pt>
                <c:pt idx="5130">
                  <c:v>23.727291524341197</c:v>
                </c:pt>
                <c:pt idx="5131">
                  <c:v>23.726761942602181</c:v>
                </c:pt>
                <c:pt idx="5132">
                  <c:v>23.726233170802651</c:v>
                </c:pt>
                <c:pt idx="5133">
                  <c:v>23.725705151197605</c:v>
                </c:pt>
                <c:pt idx="5134">
                  <c:v>23.725177888802889</c:v>
                </c:pt>
                <c:pt idx="5135">
                  <c:v>23.724651388636104</c:v>
                </c:pt>
                <c:pt idx="5136">
                  <c:v>23.724125719117257</c:v>
                </c:pt>
                <c:pt idx="5137">
                  <c:v>23.72360082194491</c:v>
                </c:pt>
                <c:pt idx="5138">
                  <c:v>23.723076638877416</c:v>
                </c:pt>
                <c:pt idx="5139">
                  <c:v>23.72255330187064</c:v>
                </c:pt>
                <c:pt idx="5140">
                  <c:v>23.722030689454549</c:v>
                </c:pt>
                <c:pt idx="5141">
                  <c:v>23.721508870931924</c:v>
                </c:pt>
                <c:pt idx="5142">
                  <c:v>23.72098778772499</c:v>
                </c:pt>
                <c:pt idx="5143">
                  <c:v>23.720467634769044</c:v>
                </c:pt>
                <c:pt idx="5144">
                  <c:v>23.719948228010058</c:v>
                </c:pt>
                <c:pt idx="5145">
                  <c:v>23.719429699600902</c:v>
                </c:pt>
                <c:pt idx="5146">
                  <c:v>23.718911928254755</c:v>
                </c:pt>
                <c:pt idx="5147">
                  <c:v>23.718394982823078</c:v>
                </c:pt>
                <c:pt idx="5148">
                  <c:v>23.717878932245277</c:v>
                </c:pt>
                <c:pt idx="5149">
                  <c:v>23.717363655495575</c:v>
                </c:pt>
                <c:pt idx="5150">
                  <c:v>23.716849222296492</c:v>
                </c:pt>
                <c:pt idx="5151">
                  <c:v>23.716335637326374</c:v>
                </c:pt>
                <c:pt idx="5152">
                  <c:v>23.715822970430391</c:v>
                </c:pt>
                <c:pt idx="5153">
                  <c:v>23.715311100840626</c:v>
                </c:pt>
                <c:pt idx="5154">
                  <c:v>23.714800035102865</c:v>
                </c:pt>
                <c:pt idx="5155">
                  <c:v>23.714289968100317</c:v>
                </c:pt>
                <c:pt idx="5156">
                  <c:v>23.713780779833041</c:v>
                </c:pt>
                <c:pt idx="5157">
                  <c:v>23.713272413122372</c:v>
                </c:pt>
                <c:pt idx="5158">
                  <c:v>23.712765000823758</c:v>
                </c:pt>
                <c:pt idx="5159">
                  <c:v>23.712258485776786</c:v>
                </c:pt>
                <c:pt idx="5160">
                  <c:v>23.711752810841428</c:v>
                </c:pt>
                <c:pt idx="5161">
                  <c:v>23.711247982834383</c:v>
                </c:pt>
                <c:pt idx="5162">
                  <c:v>23.710744133558279</c:v>
                </c:pt>
                <c:pt idx="5163">
                  <c:v>23.710241269917411</c:v>
                </c:pt>
                <c:pt idx="5164">
                  <c:v>23.70973927216605</c:v>
                </c:pt>
                <c:pt idx="5165">
                  <c:v>23.709238209399512</c:v>
                </c:pt>
                <c:pt idx="5166">
                  <c:v>23.708738150734796</c:v>
                </c:pt>
                <c:pt idx="5167">
                  <c:v>23.7082390398356</c:v>
                </c:pt>
                <c:pt idx="5168">
                  <c:v>23.707740883167808</c:v>
                </c:pt>
                <c:pt idx="5169">
                  <c:v>23.707243623894016</c:v>
                </c:pt>
                <c:pt idx="5170">
                  <c:v>23.706747331793711</c:v>
                </c:pt>
                <c:pt idx="5171">
                  <c:v>23.70625201330629</c:v>
                </c:pt>
                <c:pt idx="5172">
                  <c:v>23.705757674885739</c:v>
                </c:pt>
                <c:pt idx="5173">
                  <c:v>23.705264323015285</c:v>
                </c:pt>
                <c:pt idx="5174">
                  <c:v>23.704771964202955</c:v>
                </c:pt>
                <c:pt idx="5175">
                  <c:v>23.704280668289684</c:v>
                </c:pt>
                <c:pt idx="5176">
                  <c:v>23.703790378537782</c:v>
                </c:pt>
                <c:pt idx="5177">
                  <c:v>23.703301038258669</c:v>
                </c:pt>
                <c:pt idx="5178">
                  <c:v>23.702812717409902</c:v>
                </c:pt>
                <c:pt idx="5179">
                  <c:v>23.702325359927549</c:v>
                </c:pt>
                <c:pt idx="5180">
                  <c:v>23.701839097975139</c:v>
                </c:pt>
                <c:pt idx="5181">
                  <c:v>23.701353875468079</c:v>
                </c:pt>
                <c:pt idx="5182">
                  <c:v>23.700869699012113</c:v>
                </c:pt>
                <c:pt idx="5183">
                  <c:v>23.700386638437092</c:v>
                </c:pt>
                <c:pt idx="5184">
                  <c:v>23.69990463692438</c:v>
                </c:pt>
                <c:pt idx="5185">
                  <c:v>23.699423700931316</c:v>
                </c:pt>
                <c:pt idx="5186">
                  <c:v>23.698943836918641</c:v>
                </c:pt>
                <c:pt idx="5187">
                  <c:v>23.698464988049441</c:v>
                </c:pt>
                <c:pt idx="5188">
                  <c:v>23.697987223992513</c:v>
                </c:pt>
                <c:pt idx="5189">
                  <c:v>23.69751055102693</c:v>
                </c:pt>
                <c:pt idx="5190">
                  <c:v>23.697034975379356</c:v>
                </c:pt>
                <c:pt idx="5191">
                  <c:v>23.696560503827946</c:v>
                </c:pt>
                <c:pt idx="5192">
                  <c:v>23.696087078778209</c:v>
                </c:pt>
                <c:pt idx="5193">
                  <c:v>23.695614832406786</c:v>
                </c:pt>
                <c:pt idx="5194">
                  <c:v>23.695143708023252</c:v>
                </c:pt>
                <c:pt idx="5195">
                  <c:v>23.694673774828821</c:v>
                </c:pt>
                <c:pt idx="5196">
                  <c:v>23.694204975395632</c:v>
                </c:pt>
                <c:pt idx="5197">
                  <c:v>23.693737252256835</c:v>
                </c:pt>
                <c:pt idx="5198">
                  <c:v>23.693270737747305</c:v>
                </c:pt>
                <c:pt idx="5199">
                  <c:v>23.692805311138795</c:v>
                </c:pt>
                <c:pt idx="5200">
                  <c:v>23.692341104782759</c:v>
                </c:pt>
                <c:pt idx="5201">
                  <c:v>23.691877997946992</c:v>
                </c:pt>
                <c:pt idx="5202">
                  <c:v>23.69141605962928</c:v>
                </c:pt>
                <c:pt idx="5203">
                  <c:v>23.690955295449015</c:v>
                </c:pt>
                <c:pt idx="5204">
                  <c:v>23.690495774148804</c:v>
                </c:pt>
                <c:pt idx="5205">
                  <c:v>23.690037374573276</c:v>
                </c:pt>
                <c:pt idx="5206">
                  <c:v>23.689580228501882</c:v>
                </c:pt>
                <c:pt idx="5207">
                  <c:v>23.689124214616978</c:v>
                </c:pt>
                <c:pt idx="5208">
                  <c:v>23.688669401856288</c:v>
                </c:pt>
                <c:pt idx="5209">
                  <c:v>23.688215731611511</c:v>
                </c:pt>
                <c:pt idx="5210">
                  <c:v>23.687763272299687</c:v>
                </c:pt>
                <c:pt idx="5211">
                  <c:v>23.687312091797413</c:v>
                </c:pt>
                <c:pt idx="5212">
                  <c:v>23.686862132487914</c:v>
                </c:pt>
                <c:pt idx="5213">
                  <c:v>23.686413462702685</c:v>
                </c:pt>
                <c:pt idx="5214">
                  <c:v>23.685965898314642</c:v>
                </c:pt>
                <c:pt idx="5215">
                  <c:v>23.685519633127218</c:v>
                </c:pt>
                <c:pt idx="5216">
                  <c:v>23.685074609498947</c:v>
                </c:pt>
                <c:pt idx="5217">
                  <c:v>23.684630832494172</c:v>
                </c:pt>
                <c:pt idx="5218">
                  <c:v>23.684188307646014</c:v>
                </c:pt>
                <c:pt idx="5219">
                  <c:v>23.683747038906311</c:v>
                </c:pt>
                <c:pt idx="5220">
                  <c:v>23.683306968944219</c:v>
                </c:pt>
                <c:pt idx="5221">
                  <c:v>23.682868228518483</c:v>
                </c:pt>
                <c:pt idx="5222">
                  <c:v>23.682430695861985</c:v>
                </c:pt>
                <c:pt idx="5223">
                  <c:v>23.681994502040499</c:v>
                </c:pt>
                <c:pt idx="5224">
                  <c:v>23.68155965106742</c:v>
                </c:pt>
                <c:pt idx="5225">
                  <c:v>23.681125958682614</c:v>
                </c:pt>
                <c:pt idx="5226">
                  <c:v>23.680693618376633</c:v>
                </c:pt>
                <c:pt idx="5227">
                  <c:v>23.68026257109485</c:v>
                </c:pt>
                <c:pt idx="5228">
                  <c:v>23.679832883591583</c:v>
                </c:pt>
                <c:pt idx="5229">
                  <c:v>23.679404371103239</c:v>
                </c:pt>
                <c:pt idx="5230">
                  <c:v>23.678977289357068</c:v>
                </c:pt>
                <c:pt idx="5231">
                  <c:v>23.678551452935331</c:v>
                </c:pt>
                <c:pt idx="5232">
                  <c:v>23.678126928696294</c:v>
                </c:pt>
                <c:pt idx="5233">
                  <c:v>23.677703720159627</c:v>
                </c:pt>
                <c:pt idx="5234">
                  <c:v>23.677281830737499</c:v>
                </c:pt>
                <c:pt idx="5235">
                  <c:v>23.676861326946007</c:v>
                </c:pt>
                <c:pt idx="5236">
                  <c:v>23.676442085563639</c:v>
                </c:pt>
                <c:pt idx="5237">
                  <c:v>23.67602417291473</c:v>
                </c:pt>
                <c:pt idx="5238">
                  <c:v>23.675607529302614</c:v>
                </c:pt>
                <c:pt idx="5239">
                  <c:v>23.675192346314578</c:v>
                </c:pt>
                <c:pt idx="5240">
                  <c:v>23.674778500809438</c:v>
                </c:pt>
                <c:pt idx="5241">
                  <c:v>23.674365995451346</c:v>
                </c:pt>
                <c:pt idx="5242">
                  <c:v>23.673954769579037</c:v>
                </c:pt>
                <c:pt idx="5243">
                  <c:v>23.673544888797586</c:v>
                </c:pt>
                <c:pt idx="5244">
                  <c:v>23.673136418583294</c:v>
                </c:pt>
                <c:pt idx="5245">
                  <c:v>23.672729235204429</c:v>
                </c:pt>
                <c:pt idx="5246">
                  <c:v>23.672323403094925</c:v>
                </c:pt>
                <c:pt idx="5247">
                  <c:v>23.671918862150044</c:v>
                </c:pt>
                <c:pt idx="5248">
                  <c:v>23.6715156772079</c:v>
                </c:pt>
                <c:pt idx="5249">
                  <c:v>23.67111397622115</c:v>
                </c:pt>
                <c:pt idx="5250">
                  <c:v>23.670713572062162</c:v>
                </c:pt>
                <c:pt idx="5251">
                  <c:v>23.670314529890401</c:v>
                </c:pt>
                <c:pt idx="5252">
                  <c:v>23.669916788936764</c:v>
                </c:pt>
                <c:pt idx="5253">
                  <c:v>23.669520476596436</c:v>
                </c:pt>
                <c:pt idx="5254">
                  <c:v>23.669125595200089</c:v>
                </c:pt>
                <c:pt idx="5255">
                  <c:v>23.668732020176911</c:v>
                </c:pt>
                <c:pt idx="5256">
                  <c:v>23.668339816406792</c:v>
                </c:pt>
                <c:pt idx="5257">
                  <c:v>23.667948985444575</c:v>
                </c:pt>
                <c:pt idx="5258">
                  <c:v>23.66755946593446</c:v>
                </c:pt>
                <c:pt idx="5259">
                  <c:v>23.667171384539632</c:v>
                </c:pt>
                <c:pt idx="5260">
                  <c:v>23.666784616875333</c:v>
                </c:pt>
                <c:pt idx="5261">
                  <c:v>23.666399289387826</c:v>
                </c:pt>
                <c:pt idx="5262">
                  <c:v>23.66601534021666</c:v>
                </c:pt>
                <c:pt idx="5263">
                  <c:v>23.665632770140274</c:v>
                </c:pt>
                <c:pt idx="5264">
                  <c:v>23.665251517167846</c:v>
                </c:pt>
                <c:pt idx="5265">
                  <c:v>23.6648717074894</c:v>
                </c:pt>
                <c:pt idx="5266">
                  <c:v>23.664493279038577</c:v>
                </c:pt>
                <c:pt idx="5267">
                  <c:v>23.664116232364343</c:v>
                </c:pt>
                <c:pt idx="5268">
                  <c:v>23.663740631041428</c:v>
                </c:pt>
                <c:pt idx="5269">
                  <c:v>23.66336641218361</c:v>
                </c:pt>
                <c:pt idx="5270">
                  <c:v>23.662993575924723</c:v>
                </c:pt>
                <c:pt idx="5271">
                  <c:v>23.662622059033367</c:v>
                </c:pt>
                <c:pt idx="5272">
                  <c:v>23.66225198750486</c:v>
                </c:pt>
                <c:pt idx="5273">
                  <c:v>23.661883234437223</c:v>
                </c:pt>
                <c:pt idx="5274">
                  <c:v>23.661515862196609</c:v>
                </c:pt>
                <c:pt idx="5275">
                  <c:v>23.661149869860967</c:v>
                </c:pt>
                <c:pt idx="5276">
                  <c:v>23.660785256868131</c:v>
                </c:pt>
                <c:pt idx="5277">
                  <c:v>23.660422021390371</c:v>
                </c:pt>
                <c:pt idx="5278">
                  <c:v>23.660060100085655</c:v>
                </c:pt>
                <c:pt idx="5279">
                  <c:v>23.659699554589924</c:v>
                </c:pt>
                <c:pt idx="5280">
                  <c:v>23.659340446860902</c:v>
                </c:pt>
                <c:pt idx="5281">
                  <c:v>23.658982775228072</c:v>
                </c:pt>
                <c:pt idx="5282">
                  <c:v>23.658626412913634</c:v>
                </c:pt>
                <c:pt idx="5283">
                  <c:v>23.65827148403968</c:v>
                </c:pt>
                <c:pt idx="5284">
                  <c:v>23.657917861712725</c:v>
                </c:pt>
                <c:pt idx="5285">
                  <c:v>23.657565607157345</c:v>
                </c:pt>
                <c:pt idx="5286">
                  <c:v>23.657214718346363</c:v>
                </c:pt>
                <c:pt idx="5287">
                  <c:v>23.656865193948661</c:v>
                </c:pt>
                <c:pt idx="5288">
                  <c:v>23.656516969413449</c:v>
                </c:pt>
                <c:pt idx="5289">
                  <c:v>23.656170168341013</c:v>
                </c:pt>
                <c:pt idx="5290">
                  <c:v>23.655824726429522</c:v>
                </c:pt>
                <c:pt idx="5291">
                  <c:v>23.655480640804758</c:v>
                </c:pt>
                <c:pt idx="5292">
                  <c:v>23.655137972759547</c:v>
                </c:pt>
                <c:pt idx="5293">
                  <c:v>23.654796656778696</c:v>
                </c:pt>
                <c:pt idx="5294">
                  <c:v>23.654456627218618</c:v>
                </c:pt>
                <c:pt idx="5295">
                  <c:v>23.654117881859374</c:v>
                </c:pt>
                <c:pt idx="5296">
                  <c:v>23.653780543520977</c:v>
                </c:pt>
                <c:pt idx="5297">
                  <c:v>23.653444484023936</c:v>
                </c:pt>
                <c:pt idx="5298">
                  <c:v>23.653109889201438</c:v>
                </c:pt>
                <c:pt idx="5299">
                  <c:v>23.65277650446513</c:v>
                </c:pt>
                <c:pt idx="5300">
                  <c:v>23.652444452727885</c:v>
                </c:pt>
                <c:pt idx="5301">
                  <c:v>23.652113856824954</c:v>
                </c:pt>
                <c:pt idx="5302">
                  <c:v>23.651784524686459</c:v>
                </c:pt>
                <c:pt idx="5303">
                  <c:v>23.651456516308691</c:v>
                </c:pt>
                <c:pt idx="5304">
                  <c:v>23.651129891709147</c:v>
                </c:pt>
                <c:pt idx="5305">
                  <c:v>23.65080445887379</c:v>
                </c:pt>
                <c:pt idx="5306">
                  <c:v>23.650480403771859</c:v>
                </c:pt>
                <c:pt idx="5307">
                  <c:v>23.650157659909169</c:v>
                </c:pt>
                <c:pt idx="5308">
                  <c:v>23.649836224942241</c:v>
                </c:pt>
                <c:pt idx="5309">
                  <c:v>23.649516158039624</c:v>
                </c:pt>
                <c:pt idx="5310">
                  <c:v>23.649197330009976</c:v>
                </c:pt>
                <c:pt idx="5311">
                  <c:v>23.64887973777325</c:v>
                </c:pt>
                <c:pt idx="5312">
                  <c:v>23.648563503311671</c:v>
                </c:pt>
                <c:pt idx="5313">
                  <c:v>23.648248560361957</c:v>
                </c:pt>
                <c:pt idx="5314">
                  <c:v>23.647934842646197</c:v>
                </c:pt>
                <c:pt idx="5315">
                  <c:v>23.647622472090131</c:v>
                </c:pt>
                <c:pt idx="5316">
                  <c:v>23.647311445447901</c:v>
                </c:pt>
                <c:pt idx="5317">
                  <c:v>23.647001695982219</c:v>
                </c:pt>
                <c:pt idx="5318">
                  <c:v>23.646693094221323</c:v>
                </c:pt>
                <c:pt idx="5319">
                  <c:v>23.646385825187476</c:v>
                </c:pt>
                <c:pt idx="5320">
                  <c:v>23.646079822683781</c:v>
                </c:pt>
                <c:pt idx="5321">
                  <c:v>23.645775083704329</c:v>
                </c:pt>
                <c:pt idx="5322">
                  <c:v>23.645471541479285</c:v>
                </c:pt>
                <c:pt idx="5323">
                  <c:v>23.645169381573762</c:v>
                </c:pt>
                <c:pt idx="5324">
                  <c:v>23.644868411641642</c:v>
                </c:pt>
                <c:pt idx="5325">
                  <c:v>23.644568691299376</c:v>
                </c:pt>
                <c:pt idx="5326">
                  <c:v>23.644270280136382</c:v>
                </c:pt>
                <c:pt idx="5327">
                  <c:v>23.643973111565494</c:v>
                </c:pt>
                <c:pt idx="5328">
                  <c:v>23.643677056287174</c:v>
                </c:pt>
                <c:pt idx="5329">
                  <c:v>23.643382299458526</c:v>
                </c:pt>
                <c:pt idx="5330">
                  <c:v>23.64308883807367</c:v>
                </c:pt>
                <c:pt idx="5331">
                  <c:v>23.642796542708975</c:v>
                </c:pt>
                <c:pt idx="5332">
                  <c:v>23.642505473285318</c:v>
                </c:pt>
                <c:pt idx="5333">
                  <c:v>23.642215564026134</c:v>
                </c:pt>
                <c:pt idx="5334">
                  <c:v>23.641927000617972</c:v>
                </c:pt>
                <c:pt idx="5335">
                  <c:v>23.641639654513618</c:v>
                </c:pt>
                <c:pt idx="5336">
                  <c:v>23.641353460042648</c:v>
                </c:pt>
                <c:pt idx="5337">
                  <c:v>23.641068478088037</c:v>
                </c:pt>
                <c:pt idx="5338">
                  <c:v>23.640784705513095</c:v>
                </c:pt>
                <c:pt idx="5339">
                  <c:v>23.640502077439432</c:v>
                </c:pt>
                <c:pt idx="5340">
                  <c:v>23.640220716928614</c:v>
                </c:pt>
                <c:pt idx="5341">
                  <c:v>23.63994055883235</c:v>
                </c:pt>
                <c:pt idx="5342">
                  <c:v>23.639661663810269</c:v>
                </c:pt>
                <c:pt idx="5343">
                  <c:v>23.639383903290444</c:v>
                </c:pt>
                <c:pt idx="5344">
                  <c:v>23.63910733783819</c:v>
                </c:pt>
                <c:pt idx="5345">
                  <c:v>23.638831964894848</c:v>
                </c:pt>
                <c:pt idx="5346">
                  <c:v>23.638557782166274</c:v>
                </c:pt>
                <c:pt idx="5347">
                  <c:v>23.638284723624672</c:v>
                </c:pt>
                <c:pt idx="5348">
                  <c:v>23.638012975445289</c:v>
                </c:pt>
                <c:pt idx="5349">
                  <c:v>23.63774240908776</c:v>
                </c:pt>
                <c:pt idx="5350">
                  <c:v>23.637473021774387</c:v>
                </c:pt>
                <c:pt idx="5351">
                  <c:v>23.637204747926855</c:v>
                </c:pt>
                <c:pt idx="5352">
                  <c:v>23.636937647364324</c:v>
                </c:pt>
                <c:pt idx="5353">
                  <c:v>23.636671653996007</c:v>
                </c:pt>
                <c:pt idx="5354">
                  <c:v>23.63640695354249</c:v>
                </c:pt>
                <c:pt idx="5355">
                  <c:v>23.636143354268306</c:v>
                </c:pt>
                <c:pt idx="5356">
                  <c:v>23.635880915377662</c:v>
                </c:pt>
                <c:pt idx="5357">
                  <c:v>23.635619633911926</c:v>
                </c:pt>
                <c:pt idx="5358">
                  <c:v>23.635359506603475</c:v>
                </c:pt>
                <c:pt idx="5359">
                  <c:v>23.635100593195659</c:v>
                </c:pt>
                <c:pt idx="5360">
                  <c:v>23.634842827279076</c:v>
                </c:pt>
                <c:pt idx="5361">
                  <c:v>23.634586205435461</c:v>
                </c:pt>
                <c:pt idx="5362">
                  <c:v>23.634330598454497</c:v>
                </c:pt>
                <c:pt idx="5363">
                  <c:v>23.63407625451957</c:v>
                </c:pt>
                <c:pt idx="5364">
                  <c:v>23.633822981473607</c:v>
                </c:pt>
                <c:pt idx="5365">
                  <c:v>23.633570839045941</c:v>
                </c:pt>
                <c:pt idx="5366">
                  <c:v>23.633319824208762</c:v>
                </c:pt>
                <c:pt idx="5367">
                  <c:v>23.633069996071249</c:v>
                </c:pt>
                <c:pt idx="5368">
                  <c:v>23.632821162764699</c:v>
                </c:pt>
                <c:pt idx="5369">
                  <c:v>23.632573509545374</c:v>
                </c:pt>
                <c:pt idx="5370">
                  <c:v>23.632326907774136</c:v>
                </c:pt>
                <c:pt idx="5371">
                  <c:v>23.632081479906425</c:v>
                </c:pt>
                <c:pt idx="5372">
                  <c:v>23.631837160250097</c:v>
                </c:pt>
                <c:pt idx="5373">
                  <c:v>23.631593945939613</c:v>
                </c:pt>
                <c:pt idx="5374">
                  <c:v>23.631351834194621</c:v>
                </c:pt>
                <c:pt idx="5375">
                  <c:v>23.631110822596238</c:v>
                </c:pt>
                <c:pt idx="5376">
                  <c:v>23.630870907971001</c:v>
                </c:pt>
                <c:pt idx="5377">
                  <c:v>23.630632088010977</c:v>
                </c:pt>
                <c:pt idx="5378">
                  <c:v>23.630394360132851</c:v>
                </c:pt>
                <c:pt idx="5379">
                  <c:v>23.630157658976202</c:v>
                </c:pt>
                <c:pt idx="5380">
                  <c:v>23.629922044646463</c:v>
                </c:pt>
                <c:pt idx="5381">
                  <c:v>23.629687577251541</c:v>
                </c:pt>
                <c:pt idx="5382">
                  <c:v>23.629454191420596</c:v>
                </c:pt>
                <c:pt idx="5383">
                  <c:v>23.629221884781099</c:v>
                </c:pt>
                <c:pt idx="5384">
                  <c:v>23.628990654122251</c:v>
                </c:pt>
                <c:pt idx="5385">
                  <c:v>23.628760497016032</c:v>
                </c:pt>
                <c:pt idx="5386">
                  <c:v>23.628531411031577</c:v>
                </c:pt>
                <c:pt idx="5387">
                  <c:v>23.628303455939943</c:v>
                </c:pt>
                <c:pt idx="5388">
                  <c:v>23.628076440527977</c:v>
                </c:pt>
                <c:pt idx="5389">
                  <c:v>23.627850613562824</c:v>
                </c:pt>
                <c:pt idx="5390">
                  <c:v>23.627625783561811</c:v>
                </c:pt>
                <c:pt idx="5391">
                  <c:v>23.627401948053738</c:v>
                </c:pt>
                <c:pt idx="5392">
                  <c:v>23.627179167069357</c:v>
                </c:pt>
                <c:pt idx="5393">
                  <c:v>23.626957500659341</c:v>
                </c:pt>
                <c:pt idx="5394">
                  <c:v>23.626736883407499</c:v>
                </c:pt>
                <c:pt idx="5395">
                  <c:v>23.626517312927685</c:v>
                </c:pt>
                <c:pt idx="5396">
                  <c:v>23.626298786113122</c:v>
                </c:pt>
                <c:pt idx="5397">
                  <c:v>23.626081300628886</c:v>
                </c:pt>
                <c:pt idx="5398">
                  <c:v>23.625864854137053</c:v>
                </c:pt>
                <c:pt idx="5399">
                  <c:v>23.625649380826506</c:v>
                </c:pt>
                <c:pt idx="5400">
                  <c:v>23.625435003860801</c:v>
                </c:pt>
                <c:pt idx="5401">
                  <c:v>23.625221657894453</c:v>
                </c:pt>
                <c:pt idx="5402">
                  <c:v>23.625009403247358</c:v>
                </c:pt>
                <c:pt idx="5403">
                  <c:v>23.624798174219098</c:v>
                </c:pt>
                <c:pt idx="5404">
                  <c:v>23.624587842355098</c:v>
                </c:pt>
                <c:pt idx="5405">
                  <c:v>23.624378656390459</c:v>
                </c:pt>
                <c:pt idx="5406">
                  <c:v>23.624170424941116</c:v>
                </c:pt>
                <c:pt idx="5407">
                  <c:v>23.623963208552752</c:v>
                </c:pt>
                <c:pt idx="5408">
                  <c:v>23.623757004283537</c:v>
                </c:pt>
                <c:pt idx="5409">
                  <c:v>23.623551809382239</c:v>
                </c:pt>
                <c:pt idx="5410">
                  <c:v>23.623347558088518</c:v>
                </c:pt>
                <c:pt idx="5411">
                  <c:v>23.623144373344381</c:v>
                </c:pt>
                <c:pt idx="5412">
                  <c:v>23.622942189699717</c:v>
                </c:pt>
                <c:pt idx="5413">
                  <c:v>23.622740941787562</c:v>
                </c:pt>
                <c:pt idx="5414">
                  <c:v>23.622540689776496</c:v>
                </c:pt>
                <c:pt idx="5415">
                  <c:v>23.622341431111263</c:v>
                </c:pt>
                <c:pt idx="5416">
                  <c:v>23.622143226176092</c:v>
                </c:pt>
                <c:pt idx="5417">
                  <c:v>23.621945946423843</c:v>
                </c:pt>
                <c:pt idx="5418">
                  <c:v>23.621749714940449</c:v>
                </c:pt>
                <c:pt idx="5419">
                  <c:v>23.621554466388964</c:v>
                </c:pt>
                <c:pt idx="5420">
                  <c:v>23.621360198165728</c:v>
                </c:pt>
                <c:pt idx="5421">
                  <c:v>23.621166844891153</c:v>
                </c:pt>
                <c:pt idx="5422">
                  <c:v>23.620974529556925</c:v>
                </c:pt>
                <c:pt idx="5423">
                  <c:v>23.620783123473025</c:v>
                </c:pt>
                <c:pt idx="5424">
                  <c:v>23.620592749468823</c:v>
                </c:pt>
                <c:pt idx="5425">
                  <c:v>23.620403341829242</c:v>
                </c:pt>
                <c:pt idx="5426">
                  <c:v>23.620214815259192</c:v>
                </c:pt>
                <c:pt idx="5427">
                  <c:v>23.62002726822929</c:v>
                </c:pt>
                <c:pt idx="5428">
                  <c:v>23.619840740715286</c:v>
                </c:pt>
                <c:pt idx="5429">
                  <c:v>23.619655166589062</c:v>
                </c:pt>
                <c:pt idx="5430">
                  <c:v>23.619470542568056</c:v>
                </c:pt>
                <c:pt idx="5431">
                  <c:v>23.619286927578262</c:v>
                </c:pt>
                <c:pt idx="5432">
                  <c:v>23.619104192264864</c:v>
                </c:pt>
                <c:pt idx="5433">
                  <c:v>23.61892233311789</c:v>
                </c:pt>
                <c:pt idx="5434">
                  <c:v>23.618741534786043</c:v>
                </c:pt>
                <c:pt idx="5435">
                  <c:v>23.618561604816438</c:v>
                </c:pt>
                <c:pt idx="5436">
                  <c:v>23.618382602195361</c:v>
                </c:pt>
                <c:pt idx="5437">
                  <c:v>23.618204460070569</c:v>
                </c:pt>
                <c:pt idx="5438">
                  <c:v>23.618027299821154</c:v>
                </c:pt>
                <c:pt idx="5439">
                  <c:v>23.61785105386906</c:v>
                </c:pt>
                <c:pt idx="5440">
                  <c:v>23.617675655120635</c:v>
                </c:pt>
                <c:pt idx="5441">
                  <c:v>23.617501287276134</c:v>
                </c:pt>
                <c:pt idx="5442">
                  <c:v>23.617327756884048</c:v>
                </c:pt>
                <c:pt idx="5443">
                  <c:v>23.617155121857635</c:v>
                </c:pt>
                <c:pt idx="5444">
                  <c:v>23.616983314320233</c:v>
                </c:pt>
                <c:pt idx="5445">
                  <c:v>23.616812517435264</c:v>
                </c:pt>
                <c:pt idx="5446">
                  <c:v>23.616642537353986</c:v>
                </c:pt>
                <c:pt idx="5447">
                  <c:v>23.616473431700481</c:v>
                </c:pt>
                <c:pt idx="5448">
                  <c:v>23.616305195115661</c:v>
                </c:pt>
                <c:pt idx="5449">
                  <c:v>23.616137822199004</c:v>
                </c:pt>
                <c:pt idx="5450">
                  <c:v>23.615971244803106</c:v>
                </c:pt>
                <c:pt idx="5451">
                  <c:v>23.61580564589627</c:v>
                </c:pt>
                <c:pt idx="5452">
                  <c:v>23.61564083156081</c:v>
                </c:pt>
                <c:pt idx="5453">
                  <c:v>23.615476922370707</c:v>
                </c:pt>
                <c:pt idx="5454">
                  <c:v>23.61531385022969</c:v>
                </c:pt>
                <c:pt idx="5455">
                  <c:v>23.615151609980707</c:v>
                </c:pt>
                <c:pt idx="5456">
                  <c:v>23.614990133727396</c:v>
                </c:pt>
                <c:pt idx="5457">
                  <c:v>23.614829478798665</c:v>
                </c:pt>
                <c:pt idx="5458">
                  <c:v>23.614669703005273</c:v>
                </c:pt>
                <c:pt idx="5459">
                  <c:v>23.614510738073555</c:v>
                </c:pt>
                <c:pt idx="5460">
                  <c:v>23.614352515818958</c:v>
                </c:pt>
                <c:pt idx="5461">
                  <c:v>23.614195156097573</c:v>
                </c:pt>
                <c:pt idx="5462">
                  <c:v>23.614038527531171</c:v>
                </c:pt>
                <c:pt idx="5463">
                  <c:v>23.613882687109605</c:v>
                </c:pt>
                <c:pt idx="5464">
                  <c:v>23.613727566020135</c:v>
                </c:pt>
                <c:pt idx="5465">
                  <c:v>23.613573283621193</c:v>
                </c:pt>
                <c:pt idx="5466">
                  <c:v>23.613419707661521</c:v>
                </c:pt>
                <c:pt idx="5467">
                  <c:v>23.613267019989586</c:v>
                </c:pt>
                <c:pt idx="5468">
                  <c:v>23.613115088066614</c:v>
                </c:pt>
                <c:pt idx="5469">
                  <c:v>23.612963904703225</c:v>
                </c:pt>
                <c:pt idx="5470">
                  <c:v>23.612813336817776</c:v>
                </c:pt>
                <c:pt idx="5471">
                  <c:v>23.612663502269996</c:v>
                </c:pt>
                <c:pt idx="5472">
                  <c:v>23.612514455747899</c:v>
                </c:pt>
                <c:pt idx="5473">
                  <c:v>23.612366189117445</c:v>
                </c:pt>
                <c:pt idx="5474">
                  <c:v>23.612218568030713</c:v>
                </c:pt>
                <c:pt idx="5475">
                  <c:v>23.612071646711403</c:v>
                </c:pt>
                <c:pt idx="5476">
                  <c:v>23.611925415732969</c:v>
                </c:pt>
                <c:pt idx="5477">
                  <c:v>23.611779928771366</c:v>
                </c:pt>
                <c:pt idx="5478">
                  <c:v>23.61163511326686</c:v>
                </c:pt>
                <c:pt idx="5479">
                  <c:v>23.611490896566373</c:v>
                </c:pt>
                <c:pt idx="5480">
                  <c:v>23.611347268340907</c:v>
                </c:pt>
                <c:pt idx="5481">
                  <c:v>23.611204343790853</c:v>
                </c:pt>
                <c:pt idx="5482">
                  <c:v>23.611061986868172</c:v>
                </c:pt>
                <c:pt idx="5483">
                  <c:v>23.610920375052508</c:v>
                </c:pt>
                <c:pt idx="5484">
                  <c:v>23.610779308876204</c:v>
                </c:pt>
                <c:pt idx="5485">
                  <c:v>23.610638840012268</c:v>
                </c:pt>
                <c:pt idx="5486">
                  <c:v>23.61049895705262</c:v>
                </c:pt>
                <c:pt idx="5487">
                  <c:v>23.610359648440031</c:v>
                </c:pt>
                <c:pt idx="5488">
                  <c:v>23.610220965408796</c:v>
                </c:pt>
                <c:pt idx="5489">
                  <c:v>23.610082833437062</c:v>
                </c:pt>
                <c:pt idx="5490">
                  <c:v>23.609945178185288</c:v>
                </c:pt>
                <c:pt idx="5491">
                  <c:v>23.609807987897131</c:v>
                </c:pt>
                <c:pt idx="5492">
                  <c:v>23.609671376586082</c:v>
                </c:pt>
                <c:pt idx="5493">
                  <c:v>23.609535332912653</c:v>
                </c:pt>
                <c:pt idx="5494">
                  <c:v>23.609399719768881</c:v>
                </c:pt>
                <c:pt idx="5495">
                  <c:v>23.609264588819858</c:v>
                </c:pt>
                <c:pt idx="5496">
                  <c:v>23.609129866414115</c:v>
                </c:pt>
                <c:pt idx="5497">
                  <c:v>23.608995667284272</c:v>
                </c:pt>
                <c:pt idx="5498">
                  <c:v>23.608861918334512</c:v>
                </c:pt>
                <c:pt idx="5499">
                  <c:v>23.608728672322506</c:v>
                </c:pt>
                <c:pt idx="5500">
                  <c:v>23.608595731022106</c:v>
                </c:pt>
                <c:pt idx="5501">
                  <c:v>23.6084632104291</c:v>
                </c:pt>
                <c:pt idx="5502">
                  <c:v>23.60833122679114</c:v>
                </c:pt>
                <c:pt idx="5503">
                  <c:v>23.608199645551792</c:v>
                </c:pt>
                <c:pt idx="5504">
                  <c:v>23.608068458037806</c:v>
                </c:pt>
                <c:pt idx="5505">
                  <c:v>23.607937655916885</c:v>
                </c:pt>
                <c:pt idx="5506">
                  <c:v>23.607807105651474</c:v>
                </c:pt>
                <c:pt idx="5507">
                  <c:v>23.607677050637459</c:v>
                </c:pt>
                <c:pt idx="5508">
                  <c:v>23.607547295071491</c:v>
                </c:pt>
                <c:pt idx="5509">
                  <c:v>23.607417957467909</c:v>
                </c:pt>
                <c:pt idx="5510">
                  <c:v>23.607288905221971</c:v>
                </c:pt>
                <c:pt idx="5511">
                  <c:v>23.607160194510495</c:v>
                </c:pt>
                <c:pt idx="5512">
                  <c:v>23.607031819059657</c:v>
                </c:pt>
                <c:pt idx="5513">
                  <c:v>23.60690377235699</c:v>
                </c:pt>
                <c:pt idx="5514">
                  <c:v>23.606776048485905</c:v>
                </c:pt>
                <c:pt idx="5515">
                  <c:v>23.606648641508432</c:v>
                </c:pt>
                <c:pt idx="5516">
                  <c:v>23.606521482928024</c:v>
                </c:pt>
                <c:pt idx="5517">
                  <c:v>23.606394629773806</c:v>
                </c:pt>
                <c:pt idx="5518">
                  <c:v>23.606268139200033</c:v>
                </c:pt>
                <c:pt idx="5519">
                  <c:v>23.606141880400852</c:v>
                </c:pt>
                <c:pt idx="5520">
                  <c:v>23.606015910704972</c:v>
                </c:pt>
                <c:pt idx="5521">
                  <c:v>23.605890287653949</c:v>
                </c:pt>
                <c:pt idx="5522">
                  <c:v>23.605764880377876</c:v>
                </c:pt>
                <c:pt idx="5523">
                  <c:v>23.605639746575054</c:v>
                </c:pt>
                <c:pt idx="5524">
                  <c:v>23.605514944053112</c:v>
                </c:pt>
                <c:pt idx="5525">
                  <c:v>23.605390467764447</c:v>
                </c:pt>
                <c:pt idx="5526">
                  <c:v>23.605266187565736</c:v>
                </c:pt>
                <c:pt idx="5527">
                  <c:v>23.605142161360302</c:v>
                </c:pt>
                <c:pt idx="5528">
                  <c:v>23.605018384836676</c:v>
                </c:pt>
                <c:pt idx="5529">
                  <c:v>23.60489485368976</c:v>
                </c:pt>
                <c:pt idx="5530">
                  <c:v>23.604771626528578</c:v>
                </c:pt>
                <c:pt idx="5531">
                  <c:v>23.604648636392838</c:v>
                </c:pt>
                <c:pt idx="5532">
                  <c:v>23.604525816515835</c:v>
                </c:pt>
                <c:pt idx="5533">
                  <c:v>23.604403225379297</c:v>
                </c:pt>
                <c:pt idx="5534">
                  <c:v>23.604280921915898</c:v>
                </c:pt>
                <c:pt idx="5535">
                  <c:v>23.604158713841645</c:v>
                </c:pt>
                <c:pt idx="5536">
                  <c:v>23.604036785344675</c:v>
                </c:pt>
                <c:pt idx="5537">
                  <c:v>23.603915069816065</c:v>
                </c:pt>
                <c:pt idx="5538">
                  <c:v>23.603793563361258</c:v>
                </c:pt>
                <c:pt idx="5539">
                  <c:v>23.60367226217901</c:v>
                </c:pt>
                <c:pt idx="5540">
                  <c:v>23.603551162607832</c:v>
                </c:pt>
                <c:pt idx="5541">
                  <c:v>23.603430323941243</c:v>
                </c:pt>
                <c:pt idx="5542">
                  <c:v>23.603309679999299</c:v>
                </c:pt>
                <c:pt idx="5543">
                  <c:v>23.603189164738254</c:v>
                </c:pt>
                <c:pt idx="5544">
                  <c:v>23.603068837879526</c:v>
                </c:pt>
                <c:pt idx="5545">
                  <c:v>23.602948696529303</c:v>
                </c:pt>
                <c:pt idx="5546">
                  <c:v>23.602828737994631</c:v>
                </c:pt>
                <c:pt idx="5547">
                  <c:v>23.602708959758264</c:v>
                </c:pt>
                <c:pt idx="5548">
                  <c:v>23.602589359428272</c:v>
                </c:pt>
                <c:pt idx="5549">
                  <c:v>23.602469934694643</c:v>
                </c:pt>
                <c:pt idx="5550">
                  <c:v>23.602350746107</c:v>
                </c:pt>
                <c:pt idx="5551">
                  <c:v>23.60223172869744</c:v>
                </c:pt>
                <c:pt idx="5552">
                  <c:v>23.602112880386837</c:v>
                </c:pt>
                <c:pt idx="5553">
                  <c:v>23.601994199230408</c:v>
                </c:pt>
                <c:pt idx="5554">
                  <c:v>23.601875620676303</c:v>
                </c:pt>
                <c:pt idx="5555">
                  <c:v>23.601757205963871</c:v>
                </c:pt>
                <c:pt idx="5556">
                  <c:v>23.601638891110444</c:v>
                </c:pt>
                <c:pt idx="5557">
                  <c:v>23.601520800309981</c:v>
                </c:pt>
                <c:pt idx="5558">
                  <c:v>23.601402870150061</c:v>
                </c:pt>
                <c:pt idx="5559">
                  <c:v>23.60128503702164</c:v>
                </c:pt>
                <c:pt idx="5560">
                  <c:v>23.601167488638772</c:v>
                </c:pt>
                <c:pt idx="5561">
                  <c:v>23.601050099254927</c:v>
                </c:pt>
                <c:pt idx="5562">
                  <c:v>23.600932868725369</c:v>
                </c:pt>
                <c:pt idx="5563">
                  <c:v>23.600815671626009</c:v>
                </c:pt>
                <c:pt idx="5564">
                  <c:v>23.600698633483567</c:v>
                </c:pt>
                <c:pt idx="5565">
                  <c:v>23.600581817085079</c:v>
                </c:pt>
                <c:pt idx="5566">
                  <c:v>23.600465097285067</c:v>
                </c:pt>
                <c:pt idx="5567">
                  <c:v>23.60034859946148</c:v>
                </c:pt>
                <c:pt idx="5568">
                  <c:v>23.600232260969729</c:v>
                </c:pt>
                <c:pt idx="5569">
                  <c:v>23.600116019043707</c:v>
                </c:pt>
                <c:pt idx="5570">
                  <c:v>23.599999998692454</c:v>
                </c:pt>
                <c:pt idx="5571">
                  <c:v>23.599884136855803</c:v>
                </c:pt>
                <c:pt idx="5572">
                  <c:v>23.599768433093537</c:v>
                </c:pt>
                <c:pt idx="5573">
                  <c:v>23.599652867111629</c:v>
                </c:pt>
                <c:pt idx="5574">
                  <c:v>23.599537414127091</c:v>
                </c:pt>
                <c:pt idx="5575">
                  <c:v>23.599422116435225</c:v>
                </c:pt>
                <c:pt idx="5576">
                  <c:v>23.59930697284112</c:v>
                </c:pt>
                <c:pt idx="5577">
                  <c:v>23.59919198194493</c:v>
                </c:pt>
                <c:pt idx="5578">
                  <c:v>23.599077204697188</c:v>
                </c:pt>
                <c:pt idx="5579">
                  <c:v>23.598962576424007</c:v>
                </c:pt>
                <c:pt idx="5580">
                  <c:v>23.598848094705584</c:v>
                </c:pt>
                <c:pt idx="5581">
                  <c:v>23.598733819522682</c:v>
                </c:pt>
                <c:pt idx="5582">
                  <c:v>23.598619559594297</c:v>
                </c:pt>
                <c:pt idx="5583">
                  <c:v>23.598505499484929</c:v>
                </c:pt>
                <c:pt idx="5584">
                  <c:v>23.598391572773082</c:v>
                </c:pt>
                <c:pt idx="5585">
                  <c:v>23.598277838081835</c:v>
                </c:pt>
                <c:pt idx="5586">
                  <c:v>23.598164165382713</c:v>
                </c:pt>
                <c:pt idx="5587">
                  <c:v>23.59805061253557</c:v>
                </c:pt>
                <c:pt idx="5588">
                  <c:v>23.597937174267912</c:v>
                </c:pt>
                <c:pt idx="5589">
                  <c:v>23.597823844987737</c:v>
                </c:pt>
                <c:pt idx="5590">
                  <c:v>23.597710556202763</c:v>
                </c:pt>
                <c:pt idx="5591">
                  <c:v>23.597597427036039</c:v>
                </c:pt>
                <c:pt idx="5592">
                  <c:v>23.597484451229292</c:v>
                </c:pt>
                <c:pt idx="5593">
                  <c:v>23.597371496620283</c:v>
                </c:pt>
                <c:pt idx="5594">
                  <c:v>23.597258619032822</c:v>
                </c:pt>
                <c:pt idx="5595">
                  <c:v>23.597145874035242</c:v>
                </c:pt>
                <c:pt idx="5596">
                  <c:v>23.597033191483263</c:v>
                </c:pt>
                <c:pt idx="5597">
                  <c:v>23.596920501036298</c:v>
                </c:pt>
                <c:pt idx="5598">
                  <c:v>23.596807857615556</c:v>
                </c:pt>
                <c:pt idx="5599">
                  <c:v>23.596695253118796</c:v>
                </c:pt>
                <c:pt idx="5600">
                  <c:v>23.596582679190895</c:v>
                </c:pt>
                <c:pt idx="5601">
                  <c:v>23.596470127255401</c:v>
                </c:pt>
                <c:pt idx="5602">
                  <c:v>23.596357588504816</c:v>
                </c:pt>
                <c:pt idx="5603">
                  <c:v>23.596245053869119</c:v>
                </c:pt>
                <c:pt idx="5604">
                  <c:v>23.596132513985747</c:v>
                </c:pt>
                <c:pt idx="5605">
                  <c:v>23.596019896552743</c:v>
                </c:pt>
                <c:pt idx="5606">
                  <c:v>23.595907316793568</c:v>
                </c:pt>
                <c:pt idx="5607">
                  <c:v>23.595794701803865</c:v>
                </c:pt>
                <c:pt idx="5608">
                  <c:v>23.595682041059675</c:v>
                </c:pt>
                <c:pt idx="5609">
                  <c:v>23.595569323833057</c:v>
                </c:pt>
                <c:pt idx="5610">
                  <c:v>23.595456539355919</c:v>
                </c:pt>
                <c:pt idx="5611">
                  <c:v>23.595343676324497</c:v>
                </c:pt>
                <c:pt idx="5612">
                  <c:v>23.595230723692723</c:v>
                </c:pt>
                <c:pt idx="5613">
                  <c:v>23.595117607596336</c:v>
                </c:pt>
                <c:pt idx="5614">
                  <c:v>23.595004379379031</c:v>
                </c:pt>
                <c:pt idx="5615">
                  <c:v>23.594891090376375</c:v>
                </c:pt>
                <c:pt idx="5616">
                  <c:v>23.594777666645214</c:v>
                </c:pt>
                <c:pt idx="5617">
                  <c:v>23.59466403414433</c:v>
                </c:pt>
                <c:pt idx="5618">
                  <c:v>23.594550306565441</c:v>
                </c:pt>
                <c:pt idx="5619">
                  <c:v>23.594436409717144</c:v>
                </c:pt>
                <c:pt idx="5620">
                  <c:v>23.594322331950845</c:v>
                </c:pt>
                <c:pt idx="5621">
                  <c:v>23.594208061504283</c:v>
                </c:pt>
                <c:pt idx="5622">
                  <c:v>23.594093649196637</c:v>
                </c:pt>
                <c:pt idx="5623">
                  <c:v>23.593979020226087</c:v>
                </c:pt>
                <c:pt idx="5624">
                  <c:v>23.593864099690272</c:v>
                </c:pt>
                <c:pt idx="5625">
                  <c:v>23.593748938086481</c:v>
                </c:pt>
                <c:pt idx="5626">
                  <c:v>23.59363346050127</c:v>
                </c:pt>
                <c:pt idx="5627">
                  <c:v>23.593517779733293</c:v>
                </c:pt>
                <c:pt idx="5628">
                  <c:v>23.593401758038386</c:v>
                </c:pt>
                <c:pt idx="5629">
                  <c:v>23.593285507901648</c:v>
                </c:pt>
                <c:pt idx="5630">
                  <c:v>23.593168953808707</c:v>
                </c:pt>
                <c:pt idx="5631">
                  <c:v>23.59305208266262</c:v>
                </c:pt>
                <c:pt idx="5632">
                  <c:v>23.592934818614843</c:v>
                </c:pt>
                <c:pt idx="5633">
                  <c:v>23.592817273509567</c:v>
                </c:pt>
                <c:pt idx="5634">
                  <c:v>23.592699371338924</c:v>
                </c:pt>
                <c:pt idx="5635">
                  <c:v>23.592581098684395</c:v>
                </c:pt>
                <c:pt idx="5636">
                  <c:v>23.592462379574794</c:v>
                </c:pt>
                <c:pt idx="5637">
                  <c:v>23.592343325918282</c:v>
                </c:pt>
                <c:pt idx="5638">
                  <c:v>23.592223861943907</c:v>
                </c:pt>
                <c:pt idx="5639">
                  <c:v>23.592103974701061</c:v>
                </c:pt>
                <c:pt idx="5640">
                  <c:v>23.591983713624341</c:v>
                </c:pt>
                <c:pt idx="5641">
                  <c:v>23.591863003183885</c:v>
                </c:pt>
                <c:pt idx="5642">
                  <c:v>23.591741767838151</c:v>
                </c:pt>
                <c:pt idx="5643">
                  <c:v>23.591620057685091</c:v>
                </c:pt>
                <c:pt idx="5644">
                  <c:v>23.591497860305488</c:v>
                </c:pt>
                <c:pt idx="5645">
                  <c:v>23.591375226224091</c:v>
                </c:pt>
                <c:pt idx="5646">
                  <c:v>23.591251955389989</c:v>
                </c:pt>
                <c:pt idx="5647">
                  <c:v>23.591128223891246</c:v>
                </c:pt>
                <c:pt idx="5648">
                  <c:v>23.591003894906823</c:v>
                </c:pt>
                <c:pt idx="5649">
                  <c:v>23.59087914490485</c:v>
                </c:pt>
                <c:pt idx="5650">
                  <c:v>23.590753774682145</c:v>
                </c:pt>
                <c:pt idx="5651">
                  <c:v>23.59062789889763</c:v>
                </c:pt>
                <c:pt idx="5652">
                  <c:v>23.590501381845392</c:v>
                </c:pt>
                <c:pt idx="5653">
                  <c:v>23.590374338714724</c:v>
                </c:pt>
                <c:pt idx="5654">
                  <c:v>23.590246697330603</c:v>
                </c:pt>
                <c:pt idx="5655">
                  <c:v>23.590118385742173</c:v>
                </c:pt>
                <c:pt idx="5656">
                  <c:v>23.589989520549082</c:v>
                </c:pt>
                <c:pt idx="5657">
                  <c:v>23.589859967962138</c:v>
                </c:pt>
                <c:pt idx="5658">
                  <c:v>23.589729782481381</c:v>
                </c:pt>
                <c:pt idx="5659">
                  <c:v>23.589598956279115</c:v>
                </c:pt>
                <c:pt idx="5660">
                  <c:v>23.589467544921863</c:v>
                </c:pt>
                <c:pt idx="5661">
                  <c:v>23.589335415963227</c:v>
                </c:pt>
                <c:pt idx="5662">
                  <c:v>23.58920262543376</c:v>
                </c:pt>
                <c:pt idx="5663">
                  <c:v>23.589069166904423</c:v>
                </c:pt>
                <c:pt idx="5664">
                  <c:v>23.588934971645966</c:v>
                </c:pt>
                <c:pt idx="5665">
                  <c:v>23.588800096362728</c:v>
                </c:pt>
                <c:pt idx="5666">
                  <c:v>23.588664598020642</c:v>
                </c:pt>
                <c:pt idx="5667">
                  <c:v>23.588528408668296</c:v>
                </c:pt>
                <c:pt idx="5668">
                  <c:v>23.58839152312682</c:v>
                </c:pt>
                <c:pt idx="5669">
                  <c:v>23.588253999123733</c:v>
                </c:pt>
                <c:pt idx="5670">
                  <c:v>23.588115643813026</c:v>
                </c:pt>
                <c:pt idx="5671">
                  <c:v>23.58797657788708</c:v>
                </c:pt>
                <c:pt idx="5672">
                  <c:v>23.587836796966783</c:v>
                </c:pt>
                <c:pt idx="5673">
                  <c:v>23.587696359471103</c:v>
                </c:pt>
                <c:pt idx="5674">
                  <c:v>23.58755513634976</c:v>
                </c:pt>
                <c:pt idx="5675">
                  <c:v>23.587413249042953</c:v>
                </c:pt>
                <c:pt idx="5676">
                  <c:v>23.587270694189435</c:v>
                </c:pt>
                <c:pt idx="5677">
                  <c:v>23.5871273429605</c:v>
                </c:pt>
                <c:pt idx="5678">
                  <c:v>23.58698331761347</c:v>
                </c:pt>
                <c:pt idx="5679">
                  <c:v>23.586838552410743</c:v>
                </c:pt>
                <c:pt idx="5680">
                  <c:v>23.58669298183354</c:v>
                </c:pt>
                <c:pt idx="5681">
                  <c:v>23.586546666038767</c:v>
                </c:pt>
                <c:pt idx="5682">
                  <c:v>23.586399602655067</c:v>
                </c:pt>
                <c:pt idx="5683">
                  <c:v>23.586251852223047</c:v>
                </c:pt>
                <c:pt idx="5684">
                  <c:v>23.5861032247001</c:v>
                </c:pt>
                <c:pt idx="5685">
                  <c:v>23.585953906081663</c:v>
                </c:pt>
                <c:pt idx="5686">
                  <c:v>23.585803832120604</c:v>
                </c:pt>
                <c:pt idx="5687">
                  <c:v>23.585653001304628</c:v>
                </c:pt>
                <c:pt idx="5688">
                  <c:v>23.585501349738845</c:v>
                </c:pt>
                <c:pt idx="5689">
                  <c:v>23.58534906407634</c:v>
                </c:pt>
                <c:pt idx="5690">
                  <c:v>23.585195955206462</c:v>
                </c:pt>
                <c:pt idx="5691">
                  <c:v>23.585042147572935</c:v>
                </c:pt>
                <c:pt idx="5692">
                  <c:v>23.58488751476952</c:v>
                </c:pt>
                <c:pt idx="5693">
                  <c:v>23.584732056138488</c:v>
                </c:pt>
                <c:pt idx="5694">
                  <c:v>23.584575896065974</c:v>
                </c:pt>
                <c:pt idx="5695">
                  <c:v>23.584419034089031</c:v>
                </c:pt>
                <c:pt idx="5696">
                  <c:v>23.584261344162627</c:v>
                </c:pt>
                <c:pt idx="5697">
                  <c:v>23.584102888508092</c:v>
                </c:pt>
                <c:pt idx="5698">
                  <c:v>23.583943666719527</c:v>
                </c:pt>
                <c:pt idx="5699">
                  <c:v>23.583783678554951</c:v>
                </c:pt>
                <c:pt idx="5700">
                  <c:v>23.583622923971543</c:v>
                </c:pt>
                <c:pt idx="5701">
                  <c:v>23.583461340587078</c:v>
                </c:pt>
                <c:pt idx="5702">
                  <c:v>23.583299053905733</c:v>
                </c:pt>
                <c:pt idx="5703">
                  <c:v>23.5831359394967</c:v>
                </c:pt>
                <c:pt idx="5704">
                  <c:v>23.582972123376699</c:v>
                </c:pt>
                <c:pt idx="5705">
                  <c:v>23.582807544166013</c:v>
                </c:pt>
                <c:pt idx="5706">
                  <c:v>23.582642203260463</c:v>
                </c:pt>
                <c:pt idx="5707">
                  <c:v>23.582476102422035</c:v>
                </c:pt>
                <c:pt idx="5708">
                  <c:v>23.582309180404128</c:v>
                </c:pt>
                <c:pt idx="5709">
                  <c:v>23.582141626968877</c:v>
                </c:pt>
                <c:pt idx="5710">
                  <c:v>23.581973318660925</c:v>
                </c:pt>
                <c:pt idx="5711">
                  <c:v>23.581804194865384</c:v>
                </c:pt>
                <c:pt idx="5712">
                  <c:v>23.581634319980228</c:v>
                </c:pt>
                <c:pt idx="5713">
                  <c:v>23.581463759128489</c:v>
                </c:pt>
                <c:pt idx="5714">
                  <c:v>23.581292389205757</c:v>
                </c:pt>
                <c:pt idx="5715">
                  <c:v>23.581120275714056</c:v>
                </c:pt>
                <c:pt idx="5716">
                  <c:v>23.580947483745721</c:v>
                </c:pt>
                <c:pt idx="5717">
                  <c:v>23.580773890925482</c:v>
                </c:pt>
                <c:pt idx="5718">
                  <c:v>23.580599563031186</c:v>
                </c:pt>
                <c:pt idx="5719">
                  <c:v>23.580424565966972</c:v>
                </c:pt>
                <c:pt idx="5720">
                  <c:v>23.580248777531441</c:v>
                </c:pt>
                <c:pt idx="5721">
                  <c:v>23.580072326574964</c:v>
                </c:pt>
                <c:pt idx="5722">
                  <c:v>23.579895091093892</c:v>
                </c:pt>
                <c:pt idx="5723">
                  <c:v>23.579717137390382</c:v>
                </c:pt>
                <c:pt idx="5724">
                  <c:v>23.579538469125474</c:v>
                </c:pt>
                <c:pt idx="5725">
                  <c:v>23.579359090084147</c:v>
                </c:pt>
                <c:pt idx="5726">
                  <c:v>23.579179004393598</c:v>
                </c:pt>
                <c:pt idx="5727">
                  <c:v>23.578998215682123</c:v>
                </c:pt>
                <c:pt idx="5728">
                  <c:v>23.57881672851429</c:v>
                </c:pt>
                <c:pt idx="5729">
                  <c:v>23.578634546734943</c:v>
                </c:pt>
                <c:pt idx="5730">
                  <c:v>23.578451737663649</c:v>
                </c:pt>
                <c:pt idx="5731">
                  <c:v>23.57826824302623</c:v>
                </c:pt>
                <c:pt idx="5732">
                  <c:v>23.578084004637894</c:v>
                </c:pt>
                <c:pt idx="5733">
                  <c:v>23.57789902735232</c:v>
                </c:pt>
                <c:pt idx="5734">
                  <c:v>23.5777133784248</c:v>
                </c:pt>
                <c:pt idx="5735">
                  <c:v>23.57752706267496</c:v>
                </c:pt>
                <c:pt idx="5736">
                  <c:v>23.577340210316031</c:v>
                </c:pt>
                <c:pt idx="5737">
                  <c:v>23.57715263865958</c:v>
                </c:pt>
                <c:pt idx="5738">
                  <c:v>23.576964352775022</c:v>
                </c:pt>
                <c:pt idx="5739">
                  <c:v>23.576775546126246</c:v>
                </c:pt>
                <c:pt idx="5740">
                  <c:v>23.576585973783796</c:v>
                </c:pt>
                <c:pt idx="5741">
                  <c:v>23.576395829276404</c:v>
                </c:pt>
                <c:pt idx="5742">
                  <c:v>23.5762051186795</c:v>
                </c:pt>
                <c:pt idx="5743">
                  <c:v>23.576013722499006</c:v>
                </c:pt>
                <c:pt idx="5744">
                  <c:v>23.575821709605897</c:v>
                </c:pt>
                <c:pt idx="5745">
                  <c:v>23.575629149009817</c:v>
                </c:pt>
                <c:pt idx="5746">
                  <c:v>23.57543585912461</c:v>
                </c:pt>
                <c:pt idx="5747">
                  <c:v>23.575241971794981</c:v>
                </c:pt>
                <c:pt idx="5748">
                  <c:v>23.575047556248833</c:v>
                </c:pt>
                <c:pt idx="5749">
                  <c:v>23.574852619495285</c:v>
                </c:pt>
                <c:pt idx="5750">
                  <c:v>23.57465704287641</c:v>
                </c:pt>
                <c:pt idx="5751">
                  <c:v>23.574460896014767</c:v>
                </c:pt>
                <c:pt idx="5752">
                  <c:v>23.574264248609616</c:v>
                </c:pt>
                <c:pt idx="5753">
                  <c:v>23.574067045003233</c:v>
                </c:pt>
                <c:pt idx="5754">
                  <c:v>23.573869229720014</c:v>
                </c:pt>
                <c:pt idx="5755">
                  <c:v>23.57367087297839</c:v>
                </c:pt>
                <c:pt idx="5756">
                  <c:v>23.573471982450496</c:v>
                </c:pt>
                <c:pt idx="5757">
                  <c:v>23.573272565968136</c:v>
                </c:pt>
                <c:pt idx="5758">
                  <c:v>23.573072568964957</c:v>
                </c:pt>
                <c:pt idx="5759">
                  <c:v>23.57287212473522</c:v>
                </c:pt>
                <c:pt idx="5760">
                  <c:v>23.572671178394668</c:v>
                </c:pt>
                <c:pt idx="5761">
                  <c:v>23.572469738289936</c:v>
                </c:pt>
                <c:pt idx="5762">
                  <c:v>23.572267812542481</c:v>
                </c:pt>
                <c:pt idx="5763">
                  <c:v>23.572065409265864</c:v>
                </c:pt>
                <c:pt idx="5764">
                  <c:v>23.571862599303838</c:v>
                </c:pt>
                <c:pt idx="5765">
                  <c:v>23.571659202732345</c:v>
                </c:pt>
                <c:pt idx="5766">
                  <c:v>23.571455352862088</c:v>
                </c:pt>
                <c:pt idx="5767">
                  <c:v>23.57125105772192</c:v>
                </c:pt>
                <c:pt idx="5768">
                  <c:v>23.571046450606044</c:v>
                </c:pt>
                <c:pt idx="5769">
                  <c:v>23.570841351584253</c:v>
                </c:pt>
                <c:pt idx="5770">
                  <c:v>23.57063583176507</c:v>
                </c:pt>
                <c:pt idx="5771">
                  <c:v>23.570429898867175</c:v>
                </c:pt>
                <c:pt idx="5772">
                  <c:v>23.570223498891202</c:v>
                </c:pt>
                <c:pt idx="5773">
                  <c:v>23.57001676527797</c:v>
                </c:pt>
                <c:pt idx="5774">
                  <c:v>23.569809644160916</c:v>
                </c:pt>
                <c:pt idx="5775">
                  <c:v>23.569602081948901</c:v>
                </c:pt>
                <c:pt idx="5776">
                  <c:v>23.56939415034778</c:v>
                </c:pt>
                <c:pt idx="5777">
                  <c:v>23.569185984046182</c:v>
                </c:pt>
                <c:pt idx="5778">
                  <c:v>23.568977467402188</c:v>
                </c:pt>
                <c:pt idx="5779">
                  <c:v>23.568768484911644</c:v>
                </c:pt>
                <c:pt idx="5780">
                  <c:v>23.568559171694247</c:v>
                </c:pt>
                <c:pt idx="5781">
                  <c:v>23.568349537720721</c:v>
                </c:pt>
                <c:pt idx="5782">
                  <c:v>23.568139718330514</c:v>
                </c:pt>
                <c:pt idx="5783">
                  <c:v>23.567929536016013</c:v>
                </c:pt>
                <c:pt idx="5784">
                  <c:v>23.567719126243791</c:v>
                </c:pt>
                <c:pt idx="5785">
                  <c:v>23.567508311911517</c:v>
                </c:pt>
                <c:pt idx="5786">
                  <c:v>23.567297354353652</c:v>
                </c:pt>
                <c:pt idx="5787">
                  <c:v>23.567086076555302</c:v>
                </c:pt>
                <c:pt idx="5788">
                  <c:v>23.56687448984848</c:v>
                </c:pt>
                <c:pt idx="5789">
                  <c:v>23.566662730399759</c:v>
                </c:pt>
                <c:pt idx="5790">
                  <c:v>23.566450684406458</c:v>
                </c:pt>
                <c:pt idx="5791">
                  <c:v>23.566238488109281</c:v>
                </c:pt>
                <c:pt idx="5792">
                  <c:v>23.566026090219342</c:v>
                </c:pt>
                <c:pt idx="5793">
                  <c:v>23.565813564607431</c:v>
                </c:pt>
                <c:pt idx="5794">
                  <c:v>23.565600796767168</c:v>
                </c:pt>
                <c:pt idx="5795">
                  <c:v>23.565387860279031</c:v>
                </c:pt>
                <c:pt idx="5796">
                  <c:v>23.565174703343104</c:v>
                </c:pt>
                <c:pt idx="5797">
                  <c:v>23.564961524302298</c:v>
                </c:pt>
                <c:pt idx="5798">
                  <c:v>23.564748145651819</c:v>
                </c:pt>
                <c:pt idx="5799">
                  <c:v>23.564534640769068</c:v>
                </c:pt>
                <c:pt idx="5800">
                  <c:v>23.564321019445845</c:v>
                </c:pt>
                <c:pt idx="5801">
                  <c:v>23.564107354843657</c:v>
                </c:pt>
                <c:pt idx="5802">
                  <c:v>23.563893531528663</c:v>
                </c:pt>
                <c:pt idx="5803">
                  <c:v>23.563679559689145</c:v>
                </c:pt>
                <c:pt idx="5804">
                  <c:v>23.563465511668188</c:v>
                </c:pt>
                <c:pt idx="5805">
                  <c:v>23.563251459706279</c:v>
                </c:pt>
                <c:pt idx="5806">
                  <c:v>23.563037413643986</c:v>
                </c:pt>
                <c:pt idx="5807">
                  <c:v>23.562823257415054</c:v>
                </c:pt>
                <c:pt idx="5808">
                  <c:v>23.562609000533993</c:v>
                </c:pt>
                <c:pt idx="5809">
                  <c:v>23.562394777145478</c:v>
                </c:pt>
                <c:pt idx="5810">
                  <c:v>23.562180534044622</c:v>
                </c:pt>
                <c:pt idx="5811">
                  <c:v>23.561966279946841</c:v>
                </c:pt>
                <c:pt idx="5812">
                  <c:v>23.561752023469694</c:v>
                </c:pt>
                <c:pt idx="5813">
                  <c:v>23.561537773625325</c:v>
                </c:pt>
                <c:pt idx="5814">
                  <c:v>23.561323601867191</c:v>
                </c:pt>
                <c:pt idx="5815">
                  <c:v>23.561109391390669</c:v>
                </c:pt>
                <c:pt idx="5816">
                  <c:v>23.560895151105761</c:v>
                </c:pt>
                <c:pt idx="5817">
                  <c:v>23.560681014876259</c:v>
                </c:pt>
                <c:pt idx="5818">
                  <c:v>23.560466928307452</c:v>
                </c:pt>
                <c:pt idx="5819">
                  <c:v>23.560252900475337</c:v>
                </c:pt>
                <c:pt idx="5820">
                  <c:v>23.560038876971603</c:v>
                </c:pt>
                <c:pt idx="5821">
                  <c:v>23.55982499158846</c:v>
                </c:pt>
                <c:pt idx="5822">
                  <c:v>23.559611253066237</c:v>
                </c:pt>
                <c:pt idx="5823">
                  <c:v>23.559397544596703</c:v>
                </c:pt>
                <c:pt idx="5824">
                  <c:v>23.559183874304107</c:v>
                </c:pt>
                <c:pt idx="5825">
                  <c:v>23.558970313228357</c:v>
                </c:pt>
                <c:pt idx="5826">
                  <c:v>23.558756932314225</c:v>
                </c:pt>
                <c:pt idx="5827">
                  <c:v>23.558543676663067</c:v>
                </c:pt>
                <c:pt idx="5828">
                  <c:v>23.558330554488009</c:v>
                </c:pt>
                <c:pt idx="5829">
                  <c:v>23.558117573895956</c:v>
                </c:pt>
                <c:pt idx="5830">
                  <c:v>23.557904742403565</c:v>
                </c:pt>
                <c:pt idx="5831">
                  <c:v>23.557692067446379</c:v>
                </c:pt>
                <c:pt idx="5832">
                  <c:v>23.557479556922711</c:v>
                </c:pt>
                <c:pt idx="5833">
                  <c:v>23.557267218539899</c:v>
                </c:pt>
                <c:pt idx="5834">
                  <c:v>23.557055060103433</c:v>
                </c:pt>
                <c:pt idx="5835">
                  <c:v>23.556843089748874</c:v>
                </c:pt>
                <c:pt idx="5836">
                  <c:v>23.556631252415755</c:v>
                </c:pt>
                <c:pt idx="5837">
                  <c:v>23.556419618750883</c:v>
                </c:pt>
                <c:pt idx="5838">
                  <c:v>23.556208321886341</c:v>
                </c:pt>
                <c:pt idx="5839">
                  <c:v>23.555997181989213</c:v>
                </c:pt>
                <c:pt idx="5840">
                  <c:v>23.555786269472613</c:v>
                </c:pt>
                <c:pt idx="5841">
                  <c:v>23.555575654723235</c:v>
                </c:pt>
                <c:pt idx="5842">
                  <c:v>23.555365220312829</c:v>
                </c:pt>
                <c:pt idx="5843">
                  <c:v>23.555155036697428</c:v>
                </c:pt>
                <c:pt idx="5844">
                  <c:v>23.554945174252197</c:v>
                </c:pt>
                <c:pt idx="5845">
                  <c:v>23.554735577817237</c:v>
                </c:pt>
                <c:pt idx="5846">
                  <c:v>23.554526192438875</c:v>
                </c:pt>
                <c:pt idx="5847">
                  <c:v>23.554317088137509</c:v>
                </c:pt>
                <c:pt idx="5848">
                  <c:v>23.55410833491565</c:v>
                </c:pt>
                <c:pt idx="5849">
                  <c:v>23.553899752505142</c:v>
                </c:pt>
                <c:pt idx="5850">
                  <c:v>23.55369147357661</c:v>
                </c:pt>
                <c:pt idx="5851">
                  <c:v>23.553483568042733</c:v>
                </c:pt>
                <c:pt idx="5852">
                  <c:v>23.553276043555663</c:v>
                </c:pt>
                <c:pt idx="5853">
                  <c:v>23.553068844808848</c:v>
                </c:pt>
                <c:pt idx="5854">
                  <c:v>23.552861979233512</c:v>
                </c:pt>
                <c:pt idx="5855">
                  <c:v>23.552655391490571</c:v>
                </c:pt>
                <c:pt idx="5856">
                  <c:v>23.552449151686311</c:v>
                </c:pt>
                <c:pt idx="5857">
                  <c:v>23.552243286880305</c:v>
                </c:pt>
                <c:pt idx="5858">
                  <c:v>23.552037827779071</c:v>
                </c:pt>
                <c:pt idx="5859">
                  <c:v>23.551832676031648</c:v>
                </c:pt>
                <c:pt idx="5860">
                  <c:v>23.551627839356129</c:v>
                </c:pt>
                <c:pt idx="5861">
                  <c:v>23.551423513031512</c:v>
                </c:pt>
                <c:pt idx="5862">
                  <c:v>23.551219516674117</c:v>
                </c:pt>
                <c:pt idx="5863">
                  <c:v>23.551015920618376</c:v>
                </c:pt>
                <c:pt idx="5864">
                  <c:v>23.550812795177514</c:v>
                </c:pt>
                <c:pt idx="5865">
                  <c:v>23.550609959921683</c:v>
                </c:pt>
                <c:pt idx="5866">
                  <c:v>23.550407610100738</c:v>
                </c:pt>
                <c:pt idx="5867">
                  <c:v>23.55020569070961</c:v>
                </c:pt>
                <c:pt idx="5868">
                  <c:v>23.55000427199402</c:v>
                </c:pt>
                <c:pt idx="5869">
                  <c:v>23.549803298775508</c:v>
                </c:pt>
                <c:pt idx="5870">
                  <c:v>23.549602715947685</c:v>
                </c:pt>
                <c:pt idx="5871">
                  <c:v>23.549402656697762</c:v>
                </c:pt>
                <c:pt idx="5872">
                  <c:v>23.549203003380818</c:v>
                </c:pt>
                <c:pt idx="5873">
                  <c:v>23.5490038266292</c:v>
                </c:pt>
                <c:pt idx="5874">
                  <c:v>23.548805134392261</c:v>
                </c:pt>
                <c:pt idx="5875">
                  <c:v>23.548606997380944</c:v>
                </c:pt>
                <c:pt idx="5876">
                  <c:v>23.54840923563156</c:v>
                </c:pt>
                <c:pt idx="5877">
                  <c:v>23.54821204492119</c:v>
                </c:pt>
                <c:pt idx="5878">
                  <c:v>23.548015370852873</c:v>
                </c:pt>
                <c:pt idx="5879">
                  <c:v>23.547819159106094</c:v>
                </c:pt>
                <c:pt idx="5880">
                  <c:v>23.547623542917528</c:v>
                </c:pt>
                <c:pt idx="5881">
                  <c:v>23.547428530758566</c:v>
                </c:pt>
                <c:pt idx="5882">
                  <c:v>23.547234005441215</c:v>
                </c:pt>
                <c:pt idx="5883">
                  <c:v>23.547040037978842</c:v>
                </c:pt>
                <c:pt idx="5884">
                  <c:v>23.546846574166274</c:v>
                </c:pt>
                <c:pt idx="5885">
                  <c:v>23.546653684867024</c:v>
                </c:pt>
                <c:pt idx="5886">
                  <c:v>23.546461441033912</c:v>
                </c:pt>
                <c:pt idx="5887">
                  <c:v>23.546269851404091</c:v>
                </c:pt>
                <c:pt idx="5888">
                  <c:v>23.546078799114813</c:v>
                </c:pt>
                <c:pt idx="5889">
                  <c:v>23.54588835559737</c:v>
                </c:pt>
                <c:pt idx="5890">
                  <c:v>23.545698529720127</c:v>
                </c:pt>
                <c:pt idx="5891">
                  <c:v>23.545509393261863</c:v>
                </c:pt>
                <c:pt idx="5892">
                  <c:v>23.545320767512106</c:v>
                </c:pt>
                <c:pt idx="5893">
                  <c:v>23.545132849663265</c:v>
                </c:pt>
                <c:pt idx="5894">
                  <c:v>23.544945524366746</c:v>
                </c:pt>
                <c:pt idx="5895">
                  <c:v>23.544758926735202</c:v>
                </c:pt>
                <c:pt idx="5896">
                  <c:v>23.544573066615552</c:v>
                </c:pt>
                <c:pt idx="5897">
                  <c:v>23.544387891723694</c:v>
                </c:pt>
                <c:pt idx="5898">
                  <c:v>23.544203349730918</c:v>
                </c:pt>
                <c:pt idx="5899">
                  <c:v>23.544019513920023</c:v>
                </c:pt>
                <c:pt idx="5900">
                  <c:v>23.54383633251668</c:v>
                </c:pt>
                <c:pt idx="5901">
                  <c:v>23.543654004166203</c:v>
                </c:pt>
                <c:pt idx="5902">
                  <c:v>23.543472414689482</c:v>
                </c:pt>
                <c:pt idx="5903">
                  <c:v>23.543291512553246</c:v>
                </c:pt>
                <c:pt idx="5904">
                  <c:v>23.543111371783862</c:v>
                </c:pt>
                <c:pt idx="5905">
                  <c:v>23.542932003788739</c:v>
                </c:pt>
                <c:pt idx="5906">
                  <c:v>23.542753482766344</c:v>
                </c:pt>
                <c:pt idx="5907">
                  <c:v>23.54257569482257</c:v>
                </c:pt>
                <c:pt idx="5908">
                  <c:v>23.542398714296972</c:v>
                </c:pt>
                <c:pt idx="5909">
                  <c:v>23.542222490391442</c:v>
                </c:pt>
                <c:pt idx="5910">
                  <c:v>23.542047222640445</c:v>
                </c:pt>
                <c:pt idx="5911">
                  <c:v>23.541872735176135</c:v>
                </c:pt>
                <c:pt idx="5912">
                  <c:v>23.541699102321626</c:v>
                </c:pt>
                <c:pt idx="5913">
                  <c:v>23.541526399172216</c:v>
                </c:pt>
                <c:pt idx="5914">
                  <c:v>23.54135451266276</c:v>
                </c:pt>
                <c:pt idx="5915">
                  <c:v>23.541183518031243</c:v>
                </c:pt>
                <c:pt idx="5916">
                  <c:v>23.541013365437742</c:v>
                </c:pt>
                <c:pt idx="5917">
                  <c:v>23.540844192743375</c:v>
                </c:pt>
                <c:pt idx="5918">
                  <c:v>23.540675950392441</c:v>
                </c:pt>
                <c:pt idx="5919">
                  <c:v>23.5405086514358</c:v>
                </c:pt>
                <c:pt idx="5920">
                  <c:v>23.540342308952095</c:v>
                </c:pt>
                <c:pt idx="5921">
                  <c:v>23.540176998708787</c:v>
                </c:pt>
                <c:pt idx="5922">
                  <c:v>23.54001260850961</c:v>
                </c:pt>
                <c:pt idx="5923">
                  <c:v>23.539849151154357</c:v>
                </c:pt>
                <c:pt idx="5924">
                  <c:v>23.539686764777443</c:v>
                </c:pt>
                <c:pt idx="5925">
                  <c:v>23.539525337135537</c:v>
                </c:pt>
                <c:pt idx="5926">
                  <c:v>23.539364943383472</c:v>
                </c:pt>
                <c:pt idx="5927">
                  <c:v>23.539205721159579</c:v>
                </c:pt>
                <c:pt idx="5928">
                  <c:v>23.539047494682162</c:v>
                </c:pt>
                <c:pt idx="5929">
                  <c:v>23.538890338531829</c:v>
                </c:pt>
                <c:pt idx="5930">
                  <c:v>23.538734201797364</c:v>
                </c:pt>
                <c:pt idx="5931">
                  <c:v>23.538579221043797</c:v>
                </c:pt>
                <c:pt idx="5932">
                  <c:v>23.538425344633062</c:v>
                </c:pt>
                <c:pt idx="5933">
                  <c:v>23.538272520647283</c:v>
                </c:pt>
                <c:pt idx="5934">
                  <c:v>23.538120884776205</c:v>
                </c:pt>
                <c:pt idx="5935">
                  <c:v>23.537970384591318</c:v>
                </c:pt>
                <c:pt idx="5936">
                  <c:v>23.537820967273674</c:v>
                </c:pt>
                <c:pt idx="5937">
                  <c:v>23.537672829912605</c:v>
                </c:pt>
                <c:pt idx="5938">
                  <c:v>23.537525793573348</c:v>
                </c:pt>
                <c:pt idx="5939">
                  <c:v>23.537379929576559</c:v>
                </c:pt>
                <c:pt idx="5940">
                  <c:v>23.537235246197117</c:v>
                </c:pt>
                <c:pt idx="5941">
                  <c:v>23.537091688839741</c:v>
                </c:pt>
                <c:pt idx="5942">
                  <c:v>23.536949390156302</c:v>
                </c:pt>
                <c:pt idx="5943">
                  <c:v>23.536808295066844</c:v>
                </c:pt>
                <c:pt idx="5944">
                  <c:v>23.536668347755423</c:v>
                </c:pt>
                <c:pt idx="5945">
                  <c:v>23.536529680254816</c:v>
                </c:pt>
                <c:pt idx="5946">
                  <c:v>23.536392174054416</c:v>
                </c:pt>
                <c:pt idx="5947">
                  <c:v>23.536256023161847</c:v>
                </c:pt>
                <c:pt idx="5948">
                  <c:v>23.536121108317946</c:v>
                </c:pt>
                <c:pt idx="5949">
                  <c:v>23.535987309963648</c:v>
                </c:pt>
                <c:pt idx="5950">
                  <c:v>23.535854883864779</c:v>
                </c:pt>
                <c:pt idx="5951">
                  <c:v>23.535723709782303</c:v>
                </c:pt>
                <c:pt idx="5952">
                  <c:v>23.535593792366996</c:v>
                </c:pt>
                <c:pt idx="5953">
                  <c:v>23.535465073449188</c:v>
                </c:pt>
                <c:pt idx="5954">
                  <c:v>23.535337682189631</c:v>
                </c:pt>
                <c:pt idx="5955">
                  <c:v>23.535211559834426</c:v>
                </c:pt>
                <c:pt idx="5956">
                  <c:v>23.535086647112575</c:v>
                </c:pt>
                <c:pt idx="5957">
                  <c:v>23.53496307236119</c:v>
                </c:pt>
                <c:pt idx="5958">
                  <c:v>23.534840712730556</c:v>
                </c:pt>
                <c:pt idx="5959">
                  <c:v>23.534719632917419</c:v>
                </c:pt>
                <c:pt idx="5960">
                  <c:v>23.534599771910248</c:v>
                </c:pt>
                <c:pt idx="5961">
                  <c:v>23.534481255834745</c:v>
                </c:pt>
                <c:pt idx="5962">
                  <c:v>23.534363960203002</c:v>
                </c:pt>
                <c:pt idx="5963">
                  <c:v>23.534248072921837</c:v>
                </c:pt>
                <c:pt idx="5964">
                  <c:v>23.53413340584359</c:v>
                </c:pt>
                <c:pt idx="5965">
                  <c:v>23.534020020979863</c:v>
                </c:pt>
                <c:pt idx="5966">
                  <c:v>23.533907917410911</c:v>
                </c:pt>
                <c:pt idx="5967">
                  <c:v>23.53379709346828</c:v>
                </c:pt>
                <c:pt idx="5968">
                  <c:v>23.533687547550226</c:v>
                </c:pt>
                <c:pt idx="5969">
                  <c:v>23.533579215097358</c:v>
                </c:pt>
                <c:pt idx="5970">
                  <c:v>23.533472156334899</c:v>
                </c:pt>
                <c:pt idx="5971">
                  <c:v>23.533366368594375</c:v>
                </c:pt>
                <c:pt idx="5972">
                  <c:v>23.533261911379313</c:v>
                </c:pt>
                <c:pt idx="5973">
                  <c:v>23.533158718736967</c:v>
                </c:pt>
                <c:pt idx="5974">
                  <c:v>23.533056786904019</c:v>
                </c:pt>
                <c:pt idx="5975">
                  <c:v>23.532956111772091</c:v>
                </c:pt>
                <c:pt idx="5976">
                  <c:v>23.532856688900054</c:v>
                </c:pt>
                <c:pt idx="5977">
                  <c:v>23.532758450959861</c:v>
                </c:pt>
                <c:pt idx="5978">
                  <c:v>23.532661455382051</c:v>
                </c:pt>
                <c:pt idx="5979">
                  <c:v>23.532565696723481</c:v>
                </c:pt>
                <c:pt idx="5980">
                  <c:v>23.532471231796329</c:v>
                </c:pt>
                <c:pt idx="5981">
                  <c:v>23.532377992071009</c:v>
                </c:pt>
                <c:pt idx="5982">
                  <c:v>23.532285908822285</c:v>
                </c:pt>
                <c:pt idx="5983">
                  <c:v>23.532195038277685</c:v>
                </c:pt>
                <c:pt idx="5984">
                  <c:v>23.532105373996895</c:v>
                </c:pt>
                <c:pt idx="5985">
                  <c:v>23.532016971970293</c:v>
                </c:pt>
                <c:pt idx="5986">
                  <c:v>23.531929700388137</c:v>
                </c:pt>
                <c:pt idx="5987">
                  <c:v>23.531843740116788</c:v>
                </c:pt>
                <c:pt idx="5988">
                  <c:v>23.531758896189924</c:v>
                </c:pt>
                <c:pt idx="5989">
                  <c:v>23.531675286555821</c:v>
                </c:pt>
                <c:pt idx="5990">
                  <c:v>23.531592840963707</c:v>
                </c:pt>
                <c:pt idx="5991">
                  <c:v>23.531511426372425</c:v>
                </c:pt>
                <c:pt idx="5992">
                  <c:v>23.531431159911428</c:v>
                </c:pt>
                <c:pt idx="5993">
                  <c:v>23.531352095851499</c:v>
                </c:pt>
                <c:pt idx="5994">
                  <c:v>23.531274225817786</c:v>
                </c:pt>
                <c:pt idx="5995">
                  <c:v>23.531197478548862</c:v>
                </c:pt>
                <c:pt idx="5996">
                  <c:v>23.531121782686292</c:v>
                </c:pt>
                <c:pt idx="5997">
                  <c:v>23.531047192172153</c:v>
                </c:pt>
                <c:pt idx="5998">
                  <c:v>23.530973697991147</c:v>
                </c:pt>
                <c:pt idx="5999">
                  <c:v>23.530901291335116</c:v>
                </c:pt>
                <c:pt idx="6000">
                  <c:v>23.530829963331946</c:v>
                </c:pt>
                <c:pt idx="6001">
                  <c:v>23.530759642240387</c:v>
                </c:pt>
                <c:pt idx="6002">
                  <c:v>23.530690381607247</c:v>
                </c:pt>
                <c:pt idx="6003">
                  <c:v>23.530622234895272</c:v>
                </c:pt>
                <c:pt idx="6004">
                  <c:v>23.53055521222133</c:v>
                </c:pt>
                <c:pt idx="6005">
                  <c:v>23.530489202896028</c:v>
                </c:pt>
                <c:pt idx="6006">
                  <c:v>23.530424154559075</c:v>
                </c:pt>
                <c:pt idx="6007">
                  <c:v>23.530360183167524</c:v>
                </c:pt>
                <c:pt idx="6008">
                  <c:v>23.530297154547981</c:v>
                </c:pt>
                <c:pt idx="6009">
                  <c:v>23.53023512229791</c:v>
                </c:pt>
                <c:pt idx="6010">
                  <c:v>23.53017401522014</c:v>
                </c:pt>
                <c:pt idx="6011">
                  <c:v>23.530113949931181</c:v>
                </c:pt>
                <c:pt idx="6012">
                  <c:v>23.530054855558326</c:v>
                </c:pt>
                <c:pt idx="6013">
                  <c:v>23.529996786605555</c:v>
                </c:pt>
                <c:pt idx="6014">
                  <c:v>23.529939609839779</c:v>
                </c:pt>
                <c:pt idx="6015">
                  <c:v>23.529883317497429</c:v>
                </c:pt>
                <c:pt idx="6016">
                  <c:v>23.529827964479903</c:v>
                </c:pt>
                <c:pt idx="6017">
                  <c:v>23.529773605890121</c:v>
                </c:pt>
                <c:pt idx="6018">
                  <c:v>23.529720109350986</c:v>
                </c:pt>
                <c:pt idx="6019">
                  <c:v>23.52966759296412</c:v>
                </c:pt>
                <c:pt idx="6020">
                  <c:v>23.529615987348787</c:v>
                </c:pt>
                <c:pt idx="6021">
                  <c:v>23.529565285954199</c:v>
                </c:pt>
                <c:pt idx="6022">
                  <c:v>23.529515482245241</c:v>
                </c:pt>
                <c:pt idx="6023">
                  <c:v>23.529466570038217</c:v>
                </c:pt>
                <c:pt idx="6024">
                  <c:v>23.529418480699199</c:v>
                </c:pt>
                <c:pt idx="6025">
                  <c:v>23.52937133347239</c:v>
                </c:pt>
                <c:pt idx="6026">
                  <c:v>23.529325060044727</c:v>
                </c:pt>
                <c:pt idx="6027">
                  <c:v>23.529279592205604</c:v>
                </c:pt>
                <c:pt idx="6028">
                  <c:v>23.529235049529245</c:v>
                </c:pt>
                <c:pt idx="6029">
                  <c:v>23.529191363973755</c:v>
                </c:pt>
                <c:pt idx="6030">
                  <c:v>23.529148467624754</c:v>
                </c:pt>
                <c:pt idx="6031">
                  <c:v>23.529106480425046</c:v>
                </c:pt>
                <c:pt idx="6032">
                  <c:v>23.529065334757988</c:v>
                </c:pt>
                <c:pt idx="6033">
                  <c:v>23.529025025742541</c:v>
                </c:pt>
                <c:pt idx="6034">
                  <c:v>23.528985486081346</c:v>
                </c:pt>
                <c:pt idx="6035">
                  <c:v>23.528946836328863</c:v>
                </c:pt>
                <c:pt idx="6036">
                  <c:v>23.528909072085895</c:v>
                </c:pt>
                <c:pt idx="6037">
                  <c:v>23.528872063817985</c:v>
                </c:pt>
                <c:pt idx="6038">
                  <c:v>23.528835869951173</c:v>
                </c:pt>
                <c:pt idx="6039">
                  <c:v>23.528800486392473</c:v>
                </c:pt>
                <c:pt idx="6040">
                  <c:v>23.528765909132172</c:v>
                </c:pt>
                <c:pt idx="6041">
                  <c:v>23.528732196824521</c:v>
                </c:pt>
                <c:pt idx="6042">
                  <c:v>23.528699157743748</c:v>
                </c:pt>
                <c:pt idx="6043">
                  <c:v>23.528666975774804</c:v>
                </c:pt>
                <c:pt idx="6044">
                  <c:v>23.528635647152658</c:v>
                </c:pt>
                <c:pt idx="6045">
                  <c:v>23.528605105543825</c:v>
                </c:pt>
                <c:pt idx="6046">
                  <c:v>23.528575222131046</c:v>
                </c:pt>
                <c:pt idx="6047">
                  <c:v>23.528546118590572</c:v>
                </c:pt>
                <c:pt idx="6048">
                  <c:v>23.528517916736448</c:v>
                </c:pt>
                <c:pt idx="6049">
                  <c:v>23.528490425535999</c:v>
                </c:pt>
                <c:pt idx="6050">
                  <c:v>23.528463641898416</c:v>
                </c:pt>
                <c:pt idx="6051">
                  <c:v>23.528437687973916</c:v>
                </c:pt>
                <c:pt idx="6052">
                  <c:v>23.528412498308317</c:v>
                </c:pt>
                <c:pt idx="6053">
                  <c:v>23.52838800757139</c:v>
                </c:pt>
                <c:pt idx="6054">
                  <c:v>23.528364275717067</c:v>
                </c:pt>
                <c:pt idx="6055">
                  <c:v>23.528341362829945</c:v>
                </c:pt>
                <c:pt idx="6056">
                  <c:v>23.528319141394451</c:v>
                </c:pt>
                <c:pt idx="6057">
                  <c:v>23.528297796952618</c:v>
                </c:pt>
                <c:pt idx="6058">
                  <c:v>23.528277139678163</c:v>
                </c:pt>
                <c:pt idx="6059">
                  <c:v>23.528257292946694</c:v>
                </c:pt>
                <c:pt idx="6060">
                  <c:v>23.528238129990545</c:v>
                </c:pt>
                <c:pt idx="6061">
                  <c:v>23.528219712148459</c:v>
                </c:pt>
                <c:pt idx="6062">
                  <c:v>23.528202038470681</c:v>
                </c:pt>
                <c:pt idx="6063">
                  <c:v>23.528185170898215</c:v>
                </c:pt>
                <c:pt idx="6064">
                  <c:v>23.528168921250206</c:v>
                </c:pt>
                <c:pt idx="6065">
                  <c:v>23.528153477131134</c:v>
                </c:pt>
                <c:pt idx="6066">
                  <c:v>23.528138776068271</c:v>
                </c:pt>
                <c:pt idx="6067">
                  <c:v>23.528124880998913</c:v>
                </c:pt>
                <c:pt idx="6068">
                  <c:v>23.528111667240402</c:v>
                </c:pt>
                <c:pt idx="6069">
                  <c:v>23.528099198012264</c:v>
                </c:pt>
                <c:pt idx="6070">
                  <c:v>23.528087474040742</c:v>
                </c:pt>
                <c:pt idx="6071">
                  <c:v>23.528076496096205</c:v>
                </c:pt>
                <c:pt idx="6072">
                  <c:v>23.528066265046743</c:v>
                </c:pt>
                <c:pt idx="6073">
                  <c:v>23.528056719152172</c:v>
                </c:pt>
                <c:pt idx="6074">
                  <c:v>23.528047921733563</c:v>
                </c:pt>
                <c:pt idx="6075">
                  <c:v>23.528039935944168</c:v>
                </c:pt>
                <c:pt idx="6076">
                  <c:v>23.528032699583783</c:v>
                </c:pt>
                <c:pt idx="6077">
                  <c:v>23.528026275433515</c:v>
                </c:pt>
                <c:pt idx="6078">
                  <c:v>23.528020475758403</c:v>
                </c:pt>
                <c:pt idx="6079">
                  <c:v>23.528015550768469</c:v>
                </c:pt>
                <c:pt idx="6080">
                  <c:v>23.528011312406257</c:v>
                </c:pt>
                <c:pt idx="6081">
                  <c:v>23.528007822747966</c:v>
                </c:pt>
                <c:pt idx="6082">
                  <c:v>23.528005081042163</c:v>
                </c:pt>
                <c:pt idx="6083">
                  <c:v>23.52800314886359</c:v>
                </c:pt>
                <c:pt idx="6084">
                  <c:v>23.528001899764117</c:v>
                </c:pt>
                <c:pt idx="6085">
                  <c:v>23.528001332156599</c:v>
                </c:pt>
                <c:pt idx="6086">
                  <c:v>23.528001506690906</c:v>
                </c:pt>
                <c:pt idx="6087">
                  <c:v>23.528002421081045</c:v>
                </c:pt>
                <c:pt idx="6088">
                  <c:v>23.52800419784279</c:v>
                </c:pt>
                <c:pt idx="6089">
                  <c:v>23.528006708782183</c:v>
                </c:pt>
                <c:pt idx="6090">
                  <c:v>23.528009887884043</c:v>
                </c:pt>
                <c:pt idx="6091">
                  <c:v>23.528013731313774</c:v>
                </c:pt>
                <c:pt idx="6092">
                  <c:v>23.528018297454146</c:v>
                </c:pt>
                <c:pt idx="6093">
                  <c:v>23.528023581777315</c:v>
                </c:pt>
                <c:pt idx="6094">
                  <c:v>23.528029579473703</c:v>
                </c:pt>
                <c:pt idx="6095">
                  <c:v>23.528036410645306</c:v>
                </c:pt>
                <c:pt idx="6096">
                  <c:v>23.528043882268797</c:v>
                </c:pt>
                <c:pt idx="6097">
                  <c:v>23.52805198890546</c:v>
                </c:pt>
                <c:pt idx="6098">
                  <c:v>23.528060787609618</c:v>
                </c:pt>
                <c:pt idx="6099">
                  <c:v>23.528070335474276</c:v>
                </c:pt>
                <c:pt idx="6100">
                  <c:v>23.528080501967352</c:v>
                </c:pt>
                <c:pt idx="6101">
                  <c:v>23.5280914696725</c:v>
                </c:pt>
                <c:pt idx="6102">
                  <c:v>23.528103045954637</c:v>
                </c:pt>
                <c:pt idx="6103">
                  <c:v>23.528115351361883</c:v>
                </c:pt>
                <c:pt idx="6104">
                  <c:v>23.528128256415808</c:v>
                </c:pt>
                <c:pt idx="6105">
                  <c:v>23.528141819630584</c:v>
                </c:pt>
                <c:pt idx="6106">
                  <c:v>23.528156037286486</c:v>
                </c:pt>
                <c:pt idx="6107">
                  <c:v>23.528170905930033</c:v>
                </c:pt>
                <c:pt idx="6108">
                  <c:v>23.528186359861522</c:v>
                </c:pt>
                <c:pt idx="6109">
                  <c:v>23.528202521441024</c:v>
                </c:pt>
                <c:pt idx="6110">
                  <c:v>23.52821932557292</c:v>
                </c:pt>
                <c:pt idx="6111">
                  <c:v>23.528236770037779</c:v>
                </c:pt>
                <c:pt idx="6112">
                  <c:v>23.528254790323039</c:v>
                </c:pt>
                <c:pt idx="6113">
                  <c:v>23.528273447367486</c:v>
                </c:pt>
                <c:pt idx="6114">
                  <c:v>23.528292802384421</c:v>
                </c:pt>
                <c:pt idx="6115">
                  <c:v>23.528312854234027</c:v>
                </c:pt>
                <c:pt idx="6116">
                  <c:v>23.528333476900901</c:v>
                </c:pt>
                <c:pt idx="6117">
                  <c:v>23.528354968377084</c:v>
                </c:pt>
                <c:pt idx="6118">
                  <c:v>23.528377268647485</c:v>
                </c:pt>
                <c:pt idx="6119">
                  <c:v>23.528400567440485</c:v>
                </c:pt>
                <c:pt idx="6120">
                  <c:v>23.528424615839846</c:v>
                </c:pt>
                <c:pt idx="6121">
                  <c:v>23.52844960225244</c:v>
                </c:pt>
                <c:pt idx="6122">
                  <c:v>23.528475464043066</c:v>
                </c:pt>
                <c:pt idx="6123">
                  <c:v>23.528502200404471</c:v>
                </c:pt>
                <c:pt idx="6124">
                  <c:v>23.528529872309235</c:v>
                </c:pt>
                <c:pt idx="6125">
                  <c:v>23.528558289706709</c:v>
                </c:pt>
                <c:pt idx="6126">
                  <c:v>23.528587637213139</c:v>
                </c:pt>
                <c:pt idx="6127">
                  <c:v>23.528617785817151</c:v>
                </c:pt>
                <c:pt idx="6128">
                  <c:v>23.528648793571939</c:v>
                </c:pt>
                <c:pt idx="6129">
                  <c:v>23.528680717864354</c:v>
                </c:pt>
                <c:pt idx="6130">
                  <c:v>23.528713490256454</c:v>
                </c:pt>
                <c:pt idx="6131">
                  <c:v>23.528747104265403</c:v>
                </c:pt>
                <c:pt idx="6132">
                  <c:v>23.528781615352724</c:v>
                </c:pt>
                <c:pt idx="6133">
                  <c:v>23.528816890767828</c:v>
                </c:pt>
                <c:pt idx="6134">
                  <c:v>23.528853047437998</c:v>
                </c:pt>
                <c:pt idx="6135">
                  <c:v>23.52888988904013</c:v>
                </c:pt>
                <c:pt idx="6136">
                  <c:v>23.528927594216363</c:v>
                </c:pt>
                <c:pt idx="6137">
                  <c:v>23.528966028286877</c:v>
                </c:pt>
                <c:pt idx="6138">
                  <c:v>23.529005306522404</c:v>
                </c:pt>
                <c:pt idx="6139">
                  <c:v>23.529045418799374</c:v>
                </c:pt>
                <c:pt idx="6140">
                  <c:v>23.529086229558462</c:v>
                </c:pt>
                <c:pt idx="6141">
                  <c:v>23.529127790694027</c:v>
                </c:pt>
                <c:pt idx="6142">
                  <c:v>23.529170091308263</c:v>
                </c:pt>
                <c:pt idx="6143">
                  <c:v>23.529213120458788</c:v>
                </c:pt>
                <c:pt idx="6144">
                  <c:v>23.529256866874626</c:v>
                </c:pt>
                <c:pt idx="6145">
                  <c:v>23.529301319166809</c:v>
                </c:pt>
                <c:pt idx="6146">
                  <c:v>23.529346465760245</c:v>
                </c:pt>
                <c:pt idx="6147">
                  <c:v>23.529392295143126</c:v>
                </c:pt>
                <c:pt idx="6148">
                  <c:v>23.529438795595922</c:v>
                </c:pt>
                <c:pt idx="6149">
                  <c:v>23.529485892823363</c:v>
                </c:pt>
                <c:pt idx="6150">
                  <c:v>23.529533700278108</c:v>
                </c:pt>
                <c:pt idx="6151">
                  <c:v>23.529582081040019</c:v>
                </c:pt>
                <c:pt idx="6152">
                  <c:v>23.529631148591289</c:v>
                </c:pt>
                <c:pt idx="6153">
                  <c:v>23.529680828709193</c:v>
                </c:pt>
                <c:pt idx="6154">
                  <c:v>23.529731109850825</c:v>
                </c:pt>
                <c:pt idx="6155">
                  <c:v>23.529781980540637</c:v>
                </c:pt>
                <c:pt idx="6156">
                  <c:v>23.529833366747802</c:v>
                </c:pt>
                <c:pt idx="6157">
                  <c:v>23.529885444776628</c:v>
                </c:pt>
                <c:pt idx="6158">
                  <c:v>23.529938015593391</c:v>
                </c:pt>
                <c:pt idx="6159">
                  <c:v>23.529991130369766</c:v>
                </c:pt>
                <c:pt idx="6160">
                  <c:v>23.53004477802515</c:v>
                </c:pt>
                <c:pt idx="6161">
                  <c:v>23.530098947391636</c:v>
                </c:pt>
                <c:pt idx="6162">
                  <c:v>23.530153564841324</c:v>
                </c:pt>
                <c:pt idx="6163">
                  <c:v>23.530208744576907</c:v>
                </c:pt>
                <c:pt idx="6164">
                  <c:v>23.530264475605829</c:v>
                </c:pt>
                <c:pt idx="6165">
                  <c:v>23.530320621927334</c:v>
                </c:pt>
                <c:pt idx="6166">
                  <c:v>23.530377297870071</c:v>
                </c:pt>
                <c:pt idx="6167">
                  <c:v>23.530434367432839</c:v>
                </c:pt>
                <c:pt idx="6168">
                  <c:v>23.530491944728514</c:v>
                </c:pt>
                <c:pt idx="6169">
                  <c:v>23.530549956228583</c:v>
                </c:pt>
                <c:pt idx="6170">
                  <c:v>23.530608328372178</c:v>
                </c:pt>
                <c:pt idx="6171">
                  <c:v>23.530667112586354</c:v>
                </c:pt>
                <c:pt idx="6172">
                  <c:v>23.530726298001817</c:v>
                </c:pt>
                <c:pt idx="6173">
                  <c:v>23.530785873567357</c:v>
                </c:pt>
                <c:pt idx="6174">
                  <c:v>23.530845828292914</c:v>
                </c:pt>
                <c:pt idx="6175">
                  <c:v>23.530906151171667</c:v>
                </c:pt>
                <c:pt idx="6176">
                  <c:v>23.530966831182162</c:v>
                </c:pt>
                <c:pt idx="6177">
                  <c:v>23.531027919797776</c:v>
                </c:pt>
                <c:pt idx="6178">
                  <c:v>23.53108934341256</c:v>
                </c:pt>
                <c:pt idx="6179">
                  <c:v>23.531151028393527</c:v>
                </c:pt>
                <c:pt idx="6180">
                  <c:v>23.53121302613507</c:v>
                </c:pt>
                <c:pt idx="6181">
                  <c:v>23.531275262903971</c:v>
                </c:pt>
                <c:pt idx="6182">
                  <c:v>23.53133785270218</c:v>
                </c:pt>
                <c:pt idx="6183">
                  <c:v>23.531400721700344</c:v>
                </c:pt>
                <c:pt idx="6184">
                  <c:v>23.531463795984937</c:v>
                </c:pt>
                <c:pt idx="6185">
                  <c:v>23.531527189308893</c:v>
                </c:pt>
                <c:pt idx="6186">
                  <c:v>23.531590764956729</c:v>
                </c:pt>
                <c:pt idx="6187">
                  <c:v>23.531654636482095</c:v>
                </c:pt>
                <c:pt idx="6188">
                  <c:v>23.531718729592448</c:v>
                </c:pt>
                <c:pt idx="6189">
                  <c:v>23.531783095038609</c:v>
                </c:pt>
                <c:pt idx="6190">
                  <c:v>23.531847658497654</c:v>
                </c:pt>
                <c:pt idx="6191">
                  <c:v>23.531912345634922</c:v>
                </c:pt>
                <c:pt idx="6192">
                  <c:v>23.531977207169025</c:v>
                </c:pt>
                <c:pt idx="6193">
                  <c:v>23.532042168765809</c:v>
                </c:pt>
                <c:pt idx="6194">
                  <c:v>23.532107343917584</c:v>
                </c:pt>
                <c:pt idx="6195">
                  <c:v>23.532172658398725</c:v>
                </c:pt>
                <c:pt idx="6196">
                  <c:v>23.532238163106786</c:v>
                </c:pt>
                <c:pt idx="6197">
                  <c:v>23.532303783916227</c:v>
                </c:pt>
                <c:pt idx="6198">
                  <c:v>23.532369509214373</c:v>
                </c:pt>
                <c:pt idx="6199">
                  <c:v>23.532435202286155</c:v>
                </c:pt>
                <c:pt idx="6200">
                  <c:v>23.532500976614187</c:v>
                </c:pt>
                <c:pt idx="6201">
                  <c:v>23.53256688308657</c:v>
                </c:pt>
                <c:pt idx="6202">
                  <c:v>23.532632847629525</c:v>
                </c:pt>
                <c:pt idx="6203">
                  <c:v>23.532698921005601</c:v>
                </c:pt>
                <c:pt idx="6204">
                  <c:v>23.532764966452437</c:v>
                </c:pt>
                <c:pt idx="6205">
                  <c:v>23.532830972038333</c:v>
                </c:pt>
                <c:pt idx="6206">
                  <c:v>23.53289705086555</c:v>
                </c:pt>
                <c:pt idx="6207">
                  <c:v>23.53296319088809</c:v>
                </c:pt>
                <c:pt idx="6208">
                  <c:v>23.533029254789334</c:v>
                </c:pt>
                <c:pt idx="6209">
                  <c:v>23.533095292790819</c:v>
                </c:pt>
                <c:pt idx="6210">
                  <c:v>23.533161292507508</c:v>
                </c:pt>
                <c:pt idx="6211">
                  <c:v>23.533227304300173</c:v>
                </c:pt>
                <c:pt idx="6212">
                  <c:v>23.533293253304738</c:v>
                </c:pt>
                <c:pt idx="6213">
                  <c:v>23.533359064734842</c:v>
                </c:pt>
                <c:pt idx="6214">
                  <c:v>23.533424851294082</c:v>
                </c:pt>
                <c:pt idx="6215">
                  <c:v>23.533490475604417</c:v>
                </c:pt>
                <c:pt idx="6216">
                  <c:v>23.533556050236943</c:v>
                </c:pt>
                <c:pt idx="6217">
                  <c:v>23.533621375094263</c:v>
                </c:pt>
                <c:pt idx="6218">
                  <c:v>23.533686625275603</c:v>
                </c:pt>
                <c:pt idx="6219">
                  <c:v>23.533751788090701</c:v>
                </c:pt>
                <c:pt idx="6220">
                  <c:v>23.533816725866085</c:v>
                </c:pt>
                <c:pt idx="6221">
                  <c:v>23.533881550899491</c:v>
                </c:pt>
                <c:pt idx="6222">
                  <c:v>23.533946062871806</c:v>
                </c:pt>
                <c:pt idx="6223">
                  <c:v>23.534010374140571</c:v>
                </c:pt>
                <c:pt idx="6224">
                  <c:v>23.534074534612447</c:v>
                </c:pt>
                <c:pt idx="6225">
                  <c:v>23.534138469113635</c:v>
                </c:pt>
                <c:pt idx="6226">
                  <c:v>23.534202165118892</c:v>
                </c:pt>
                <c:pt idx="6227">
                  <c:v>23.534265672665008</c:v>
                </c:pt>
                <c:pt idx="6228">
                  <c:v>23.534328854338586</c:v>
                </c:pt>
                <c:pt idx="6229">
                  <c:v>23.534391760288727</c:v>
                </c:pt>
                <c:pt idx="6230">
                  <c:v>23.53445444069753</c:v>
                </c:pt>
                <c:pt idx="6231">
                  <c:v>23.534516695665719</c:v>
                </c:pt>
                <c:pt idx="6232">
                  <c:v>23.534578637921687</c:v>
                </c:pt>
                <c:pt idx="6233">
                  <c:v>23.534640317682861</c:v>
                </c:pt>
                <c:pt idx="6234">
                  <c:v>23.534701659964647</c:v>
                </c:pt>
                <c:pt idx="6235">
                  <c:v>23.534762652508757</c:v>
                </c:pt>
                <c:pt idx="6236">
                  <c:v>23.534823283071159</c:v>
                </c:pt>
                <c:pt idx="6237">
                  <c:v>23.534883476742358</c:v>
                </c:pt>
                <c:pt idx="6238">
                  <c:v>23.534943346467514</c:v>
                </c:pt>
                <c:pt idx="6239">
                  <c:v>23.535002880080409</c:v>
                </c:pt>
                <c:pt idx="6240">
                  <c:v>23.535061940582754</c:v>
                </c:pt>
                <c:pt idx="6241">
                  <c:v>23.535120578495743</c:v>
                </c:pt>
                <c:pt idx="6242">
                  <c:v>23.535178844626305</c:v>
                </c:pt>
                <c:pt idx="6243">
                  <c:v>23.53523660217741</c:v>
                </c:pt>
                <c:pt idx="6244">
                  <c:v>23.535293902024257</c:v>
                </c:pt>
                <c:pt idx="6245">
                  <c:v>23.535350670078984</c:v>
                </c:pt>
                <c:pt idx="6246">
                  <c:v>23.53540702004269</c:v>
                </c:pt>
                <c:pt idx="6247">
                  <c:v>23.535462940512026</c:v>
                </c:pt>
                <c:pt idx="6248">
                  <c:v>23.535518357748412</c:v>
                </c:pt>
                <c:pt idx="6249">
                  <c:v>23.535573198106754</c:v>
                </c:pt>
                <c:pt idx="6250">
                  <c:v>23.535627575518639</c:v>
                </c:pt>
                <c:pt idx="6251">
                  <c:v>23.535681353915944</c:v>
                </c:pt>
                <c:pt idx="6252">
                  <c:v>23.535734584958988</c:v>
                </c:pt>
                <c:pt idx="6253">
                  <c:v>23.535787257669377</c:v>
                </c:pt>
                <c:pt idx="6254">
                  <c:v>23.535839361116196</c:v>
                </c:pt>
                <c:pt idx="6255">
                  <c:v>23.535890947094508</c:v>
                </c:pt>
                <c:pt idx="6256">
                  <c:v>23.535941942282918</c:v>
                </c:pt>
                <c:pt idx="6257">
                  <c:v>23.535992273445022</c:v>
                </c:pt>
                <c:pt idx="6258">
                  <c:v>23.536041930051287</c:v>
                </c:pt>
                <c:pt idx="6259">
                  <c:v>23.536090964089723</c:v>
                </c:pt>
                <c:pt idx="6260">
                  <c:v>23.536139490156842</c:v>
                </c:pt>
                <c:pt idx="6261">
                  <c:v>23.536187310242095</c:v>
                </c:pt>
                <c:pt idx="6262">
                  <c:v>23.536234414050316</c:v>
                </c:pt>
                <c:pt idx="6263">
                  <c:v>23.53628091631705</c:v>
                </c:pt>
                <c:pt idx="6264">
                  <c:v>23.536326681627603</c:v>
                </c:pt>
                <c:pt idx="6265">
                  <c:v>23.536371824751523</c:v>
                </c:pt>
                <c:pt idx="6266">
                  <c:v>23.536416272741857</c:v>
                </c:pt>
                <c:pt idx="6267">
                  <c:v>23.536460077883454</c:v>
                </c:pt>
                <c:pt idx="6268">
                  <c:v>23.53650316737988</c:v>
                </c:pt>
                <c:pt idx="6269">
                  <c:v>23.536545406006791</c:v>
                </c:pt>
                <c:pt idx="6270">
                  <c:v>23.536587033723272</c:v>
                </c:pt>
                <c:pt idx="6271">
                  <c:v>23.53662791538866</c:v>
                </c:pt>
                <c:pt idx="6272">
                  <c:v>23.536667978453913</c:v>
                </c:pt>
                <c:pt idx="6273">
                  <c:v>23.536707212881275</c:v>
                </c:pt>
                <c:pt idx="6274">
                  <c:v>23.536745733827981</c:v>
                </c:pt>
                <c:pt idx="6275">
                  <c:v>23.536783468879623</c:v>
                </c:pt>
                <c:pt idx="6276">
                  <c:v>23.536820408219555</c:v>
                </c:pt>
                <c:pt idx="6277">
                  <c:v>23.536856542030176</c:v>
                </c:pt>
                <c:pt idx="6278">
                  <c:v>23.536891923157416</c:v>
                </c:pt>
                <c:pt idx="6279">
                  <c:v>23.536926416862933</c:v>
                </c:pt>
                <c:pt idx="6280">
                  <c:v>23.536960138485945</c:v>
                </c:pt>
                <c:pt idx="6281">
                  <c:v>23.536993015900094</c:v>
                </c:pt>
                <c:pt idx="6282">
                  <c:v>23.537024977012241</c:v>
                </c:pt>
                <c:pt idx="6283">
                  <c:v>23.537056074777812</c:v>
                </c:pt>
                <c:pt idx="6284">
                  <c:v>23.53708629972196</c:v>
                </c:pt>
                <c:pt idx="6285">
                  <c:v>23.537115642467949</c:v>
                </c:pt>
                <c:pt idx="6286">
                  <c:v>23.537144031225836</c:v>
                </c:pt>
                <c:pt idx="6287">
                  <c:v>23.537171581918482</c:v>
                </c:pt>
                <c:pt idx="6288">
                  <c:v>23.537198285463116</c:v>
                </c:pt>
                <c:pt idx="6289">
                  <c:v>23.53722400786523</c:v>
                </c:pt>
                <c:pt idx="6290">
                  <c:v>23.537248802656713</c:v>
                </c:pt>
                <c:pt idx="6291">
                  <c:v>23.537272723377281</c:v>
                </c:pt>
                <c:pt idx="6292">
                  <c:v>23.537295636074798</c:v>
                </c:pt>
                <c:pt idx="6293">
                  <c:v>23.537317594329231</c:v>
                </c:pt>
                <c:pt idx="6294">
                  <c:v>23.537338589274473</c:v>
                </c:pt>
                <c:pt idx="6295">
                  <c:v>23.537358612098533</c:v>
                </c:pt>
                <c:pt idx="6296">
                  <c:v>23.537377716530166</c:v>
                </c:pt>
                <c:pt idx="6297">
                  <c:v>23.537395768814747</c:v>
                </c:pt>
                <c:pt idx="6298">
                  <c:v>23.537412822718956</c:v>
                </c:pt>
                <c:pt idx="6299">
                  <c:v>23.537428869527336</c:v>
                </c:pt>
                <c:pt idx="6300">
                  <c:v>23.53744383801827</c:v>
                </c:pt>
                <c:pt idx="6301">
                  <c:v>23.537457844519373</c:v>
                </c:pt>
                <c:pt idx="6302">
                  <c:v>23.537470817759935</c:v>
                </c:pt>
                <c:pt idx="6303">
                  <c:v>23.537482667027305</c:v>
                </c:pt>
                <c:pt idx="6304">
                  <c:v>23.537493484806429</c:v>
                </c:pt>
                <c:pt idx="6305">
                  <c:v>23.537503305377449</c:v>
                </c:pt>
                <c:pt idx="6306">
                  <c:v>23.537512057381267</c:v>
                </c:pt>
                <c:pt idx="6307">
                  <c:v>23.537519794457115</c:v>
                </c:pt>
                <c:pt idx="6308">
                  <c:v>23.537526320174525</c:v>
                </c:pt>
                <c:pt idx="6309">
                  <c:v>23.537531813072128</c:v>
                </c:pt>
                <c:pt idx="6310">
                  <c:v>23.5375362015536</c:v>
                </c:pt>
                <c:pt idx="6311">
                  <c:v>23.537539476461948</c:v>
                </c:pt>
                <c:pt idx="6312">
                  <c:v>23.5375416285463</c:v>
                </c:pt>
                <c:pt idx="6313">
                  <c:v>23.537542585973934</c:v>
                </c:pt>
                <c:pt idx="6314">
                  <c:v>23.537542464348252</c:v>
                </c:pt>
                <c:pt idx="6315">
                  <c:v>23.537541254162409</c:v>
                </c:pt>
                <c:pt idx="6316">
                  <c:v>23.537538820784643</c:v>
                </c:pt>
                <c:pt idx="6317">
                  <c:v>23.537535216972973</c:v>
                </c:pt>
                <c:pt idx="6318">
                  <c:v>23.537530432894918</c:v>
                </c:pt>
                <c:pt idx="6319">
                  <c:v>23.537524458641126</c:v>
                </c:pt>
                <c:pt idx="6320">
                  <c:v>23.537517221728649</c:v>
                </c:pt>
                <c:pt idx="6321">
                  <c:v>23.537508837085092</c:v>
                </c:pt>
                <c:pt idx="6322">
                  <c:v>23.537499169547775</c:v>
                </c:pt>
                <c:pt idx="6323">
                  <c:v>23.537488333855592</c:v>
                </c:pt>
                <c:pt idx="6324">
                  <c:v>23.537476194626269</c:v>
                </c:pt>
                <c:pt idx="6325">
                  <c:v>23.53746292891606</c:v>
                </c:pt>
                <c:pt idx="6326">
                  <c:v>23.537448401203211</c:v>
                </c:pt>
                <c:pt idx="6327">
                  <c:v>23.537432538424433</c:v>
                </c:pt>
                <c:pt idx="6328">
                  <c:v>23.537415392520266</c:v>
                </c:pt>
                <c:pt idx="6329">
                  <c:v>23.537396952927924</c:v>
                </c:pt>
                <c:pt idx="6330">
                  <c:v>23.537377209113448</c:v>
                </c:pt>
                <c:pt idx="6331">
                  <c:v>23.537356213084525</c:v>
                </c:pt>
                <c:pt idx="6332">
                  <c:v>23.537333829346245</c:v>
                </c:pt>
                <c:pt idx="6333">
                  <c:v>23.537310047492046</c:v>
                </c:pt>
                <c:pt idx="6334">
                  <c:v>23.537284982122593</c:v>
                </c:pt>
                <c:pt idx="6335">
                  <c:v>23.537258560482954</c:v>
                </c:pt>
                <c:pt idx="6336">
                  <c:v>23.537230772424298</c:v>
                </c:pt>
                <c:pt idx="6337">
                  <c:v>23.537201607925308</c:v>
                </c:pt>
                <c:pt idx="6338">
                  <c:v>23.537171057081931</c:v>
                </c:pt>
                <c:pt idx="6339">
                  <c:v>23.537139110092909</c:v>
                </c:pt>
                <c:pt idx="6340">
                  <c:v>23.53710581977279</c:v>
                </c:pt>
                <c:pt idx="6341">
                  <c:v>23.537071051502913</c:v>
                </c:pt>
                <c:pt idx="6342">
                  <c:v>23.537034920815543</c:v>
                </c:pt>
                <c:pt idx="6343">
                  <c:v>23.536997293239342</c:v>
                </c:pt>
                <c:pt idx="6344">
                  <c:v>23.536958221855393</c:v>
                </c:pt>
                <c:pt idx="6345">
                  <c:v>23.536917697215895</c:v>
                </c:pt>
                <c:pt idx="6346">
                  <c:v>23.536875647389849</c:v>
                </c:pt>
                <c:pt idx="6347">
                  <c:v>23.536832187896135</c:v>
                </c:pt>
                <c:pt idx="6348">
                  <c:v>23.536787246686352</c:v>
                </c:pt>
                <c:pt idx="6349">
                  <c:v>23.536740814296856</c:v>
                </c:pt>
                <c:pt idx="6350">
                  <c:v>23.536692881183154</c:v>
                </c:pt>
                <c:pt idx="6351">
                  <c:v>23.536643437780715</c:v>
                </c:pt>
                <c:pt idx="6352">
                  <c:v>23.536592412046772</c:v>
                </c:pt>
                <c:pt idx="6353">
                  <c:v>23.536539981814268</c:v>
                </c:pt>
                <c:pt idx="6354">
                  <c:v>23.536485950027892</c:v>
                </c:pt>
                <c:pt idx="6355">
                  <c:v>23.536430307026464</c:v>
                </c:pt>
                <c:pt idx="6356">
                  <c:v>23.536373230733055</c:v>
                </c:pt>
                <c:pt idx="6357">
                  <c:v>23.536314524175644</c:v>
                </c:pt>
                <c:pt idx="6358">
                  <c:v>23.536254177788884</c:v>
                </c:pt>
                <c:pt idx="6359">
                  <c:v>23.536192244650746</c:v>
                </c:pt>
                <c:pt idx="6360">
                  <c:v>23.536128715355829</c:v>
                </c:pt>
                <c:pt idx="6361">
                  <c:v>23.536063643032165</c:v>
                </c:pt>
                <c:pt idx="6362">
                  <c:v>23.535997018224869</c:v>
                </c:pt>
                <c:pt idx="6363">
                  <c:v>23.535928769134323</c:v>
                </c:pt>
                <c:pt idx="6364">
                  <c:v>23.535858886433747</c:v>
                </c:pt>
                <c:pt idx="6365">
                  <c:v>23.535787235854858</c:v>
                </c:pt>
                <c:pt idx="6366">
                  <c:v>23.535713933108724</c:v>
                </c:pt>
                <c:pt idx="6367">
                  <c:v>23.535639093962832</c:v>
                </c:pt>
                <c:pt idx="6368">
                  <c:v>23.535562459346576</c:v>
                </c:pt>
                <c:pt idx="6369">
                  <c:v>23.53548420760578</c:v>
                </c:pt>
                <c:pt idx="6370">
                  <c:v>23.535404267348806</c:v>
                </c:pt>
                <c:pt idx="6371">
                  <c:v>23.535322567289185</c:v>
                </c:pt>
                <c:pt idx="6372">
                  <c:v>23.535239286061326</c:v>
                </c:pt>
                <c:pt idx="6373">
                  <c:v>23.535154227512145</c:v>
                </c:pt>
                <c:pt idx="6374">
                  <c:v>23.535067508136649</c:v>
                </c:pt>
                <c:pt idx="6375">
                  <c:v>23.534979056920484</c:v>
                </c:pt>
                <c:pt idx="6376">
                  <c:v>23.534888802921532</c:v>
                </c:pt>
                <c:pt idx="6377">
                  <c:v>23.534796862888594</c:v>
                </c:pt>
                <c:pt idx="6378">
                  <c:v>23.534703103565313</c:v>
                </c:pt>
                <c:pt idx="6379">
                  <c:v>23.534607579406892</c:v>
                </c:pt>
                <c:pt idx="6380">
                  <c:v>23.534510345007703</c:v>
                </c:pt>
                <c:pt idx="6381">
                  <c:v>23.534411267532171</c:v>
                </c:pt>
                <c:pt idx="6382">
                  <c:v>23.534310339505677</c:v>
                </c:pt>
                <c:pt idx="6383">
                  <c:v>23.534207678350793</c:v>
                </c:pt>
                <c:pt idx="6384">
                  <c:v>23.534103214515131</c:v>
                </c:pt>
                <c:pt idx="6385">
                  <c:v>23.533996878245691</c:v>
                </c:pt>
                <c:pt idx="6386">
                  <c:v>23.533888725134503</c:v>
                </c:pt>
                <c:pt idx="6387">
                  <c:v>23.533778810825368</c:v>
                </c:pt>
                <c:pt idx="6388">
                  <c:v>23.53366700392947</c:v>
                </c:pt>
                <c:pt idx="6389">
                  <c:v>23.533553422916363</c:v>
                </c:pt>
                <c:pt idx="6390">
                  <c:v>23.533437936856185</c:v>
                </c:pt>
                <c:pt idx="6391">
                  <c:v>23.533320664830356</c:v>
                </c:pt>
                <c:pt idx="6392">
                  <c:v>23.533201538561823</c:v>
                </c:pt>
                <c:pt idx="6393">
                  <c:v>23.53308055298713</c:v>
                </c:pt>
                <c:pt idx="6394">
                  <c:v>23.532957702756093</c:v>
                </c:pt>
                <c:pt idx="6395">
                  <c:v>23.532832983177361</c:v>
                </c:pt>
                <c:pt idx="6396">
                  <c:v>23.532706389637578</c:v>
                </c:pt>
                <c:pt idx="6397">
                  <c:v>23.532577980258203</c:v>
                </c:pt>
                <c:pt idx="6398">
                  <c:v>23.532447625688082</c:v>
                </c:pt>
                <c:pt idx="6399">
                  <c:v>23.53231538430806</c:v>
                </c:pt>
                <c:pt idx="6400">
                  <c:v>23.532181252176724</c:v>
                </c:pt>
                <c:pt idx="6401">
                  <c:v>23.532045287488987</c:v>
                </c:pt>
                <c:pt idx="6402">
                  <c:v>23.531907361497218</c:v>
                </c:pt>
                <c:pt idx="6403">
                  <c:v>23.531767470160325</c:v>
                </c:pt>
                <c:pt idx="6404">
                  <c:v>23.531625672220081</c:v>
                </c:pt>
                <c:pt idx="6405">
                  <c:v>23.531481963935949</c:v>
                </c:pt>
                <c:pt idx="6406">
                  <c:v>23.531336403988732</c:v>
                </c:pt>
                <c:pt idx="6407">
                  <c:v>23.531188863958022</c:v>
                </c:pt>
                <c:pt idx="6408">
                  <c:v>23.531039527540813</c:v>
                </c:pt>
                <c:pt idx="6409">
                  <c:v>23.530888203892623</c:v>
                </c:pt>
                <c:pt idx="6410">
                  <c:v>23.530734951907181</c:v>
                </c:pt>
                <c:pt idx="6411">
                  <c:v>23.530579705589332</c:v>
                </c:pt>
                <c:pt idx="6412">
                  <c:v>23.530422586409649</c:v>
                </c:pt>
                <c:pt idx="6413">
                  <c:v>23.530263591056208</c:v>
                </c:pt>
                <c:pt idx="6414">
                  <c:v>23.530102591029632</c:v>
                </c:pt>
                <c:pt idx="6415">
                  <c:v>23.529939644979134</c:v>
                </c:pt>
                <c:pt idx="6416">
                  <c:v>23.529774748848542</c:v>
                </c:pt>
                <c:pt idx="6417">
                  <c:v>23.529607961372857</c:v>
                </c:pt>
                <c:pt idx="6418">
                  <c:v>23.529439153332376</c:v>
                </c:pt>
                <c:pt idx="6419">
                  <c:v>23.529268320724444</c:v>
                </c:pt>
                <c:pt idx="6420">
                  <c:v>23.52909558401161</c:v>
                </c:pt>
                <c:pt idx="6421">
                  <c:v>23.528920876553759</c:v>
                </c:pt>
                <c:pt idx="6422">
                  <c:v>23.52874425660573</c:v>
                </c:pt>
                <c:pt idx="6423">
                  <c:v>23.528565594953768</c:v>
                </c:pt>
                <c:pt idx="6424">
                  <c:v>23.52838494941054</c:v>
                </c:pt>
                <c:pt idx="6425">
                  <c:v>23.528202253458907</c:v>
                </c:pt>
                <c:pt idx="6426">
                  <c:v>23.528017627364186</c:v>
                </c:pt>
                <c:pt idx="6427">
                  <c:v>23.527831004293763</c:v>
                </c:pt>
                <c:pt idx="6428">
                  <c:v>23.527642442279959</c:v>
                </c:pt>
                <c:pt idx="6429">
                  <c:v>23.527451749334986</c:v>
                </c:pt>
                <c:pt idx="6430">
                  <c:v>23.527259108185664</c:v>
                </c:pt>
                <c:pt idx="6431">
                  <c:v>23.527064514606874</c:v>
                </c:pt>
                <c:pt idx="6432">
                  <c:v>23.526867901691841</c:v>
                </c:pt>
                <c:pt idx="6433">
                  <c:v>23.52666920287691</c:v>
                </c:pt>
                <c:pt idx="6434">
                  <c:v>23.526468538719367</c:v>
                </c:pt>
                <c:pt idx="6435">
                  <c:v>23.526265718003724</c:v>
                </c:pt>
                <c:pt idx="6436">
                  <c:v>23.526060924030087</c:v>
                </c:pt>
                <c:pt idx="6437">
                  <c:v>23.525854153160868</c:v>
                </c:pt>
                <c:pt idx="6438">
                  <c:v>23.525645214088041</c:v>
                </c:pt>
                <c:pt idx="6439">
                  <c:v>23.525434352694742</c:v>
                </c:pt>
                <c:pt idx="6440">
                  <c:v>23.525221315299476</c:v>
                </c:pt>
                <c:pt idx="6441">
                  <c:v>23.525158491310428</c:v>
                </c:pt>
                <c:pt idx="6442">
                  <c:v>23.525093576664005</c:v>
                </c:pt>
                <c:pt idx="6443">
                  <c:v>23.525026691652322</c:v>
                </c:pt>
                <c:pt idx="6444">
                  <c:v>23.524957768525248</c:v>
                </c:pt>
                <c:pt idx="6445">
                  <c:v>23.524886803160658</c:v>
                </c:pt>
                <c:pt idx="6446">
                  <c:v>23.524813791907832</c:v>
                </c:pt>
                <c:pt idx="6447">
                  <c:v>23.52473866660695</c:v>
                </c:pt>
                <c:pt idx="6448">
                  <c:v>23.52466155272651</c:v>
                </c:pt>
                <c:pt idx="6449">
                  <c:v>23.52458238234259</c:v>
                </c:pt>
                <c:pt idx="6450">
                  <c:v>23.524501086696553</c:v>
                </c:pt>
                <c:pt idx="6451">
                  <c:v>23.524417794253605</c:v>
                </c:pt>
                <c:pt idx="6452">
                  <c:v>23.524332371731553</c:v>
                </c:pt>
                <c:pt idx="6453">
                  <c:v>23.524244950571756</c:v>
                </c:pt>
                <c:pt idx="6454">
                  <c:v>23.524155398705517</c:v>
                </c:pt>
                <c:pt idx="6455">
                  <c:v>23.524063785132462</c:v>
                </c:pt>
                <c:pt idx="6456">
                  <c:v>23.523970114832832</c:v>
                </c:pt>
                <c:pt idx="6457">
                  <c:v>23.523874462822057</c:v>
                </c:pt>
                <c:pt idx="6458">
                  <c:v>23.5237767020108</c:v>
                </c:pt>
                <c:pt idx="6459">
                  <c:v>23.523677045964494</c:v>
                </c:pt>
                <c:pt idx="6460">
                  <c:v>23.523575229259549</c:v>
                </c:pt>
                <c:pt idx="6461">
                  <c:v>23.523471465796035</c:v>
                </c:pt>
                <c:pt idx="6462">
                  <c:v>23.523365695113288</c:v>
                </c:pt>
                <c:pt idx="6463">
                  <c:v>23.523257926056633</c:v>
                </c:pt>
                <c:pt idx="6464">
                  <c:v>23.523148168152744</c:v>
                </c:pt>
                <c:pt idx="6465">
                  <c:v>23.523036360265348</c:v>
                </c:pt>
                <c:pt idx="6466">
                  <c:v>23.522922581303074</c:v>
                </c:pt>
                <c:pt idx="6467">
                  <c:v>23.522806838443987</c:v>
                </c:pt>
                <c:pt idx="6468">
                  <c:v>23.522689208792944</c:v>
                </c:pt>
                <c:pt idx="6469">
                  <c:v>23.522569551793033</c:v>
                </c:pt>
                <c:pt idx="6470">
                  <c:v>23.522447939424243</c:v>
                </c:pt>
                <c:pt idx="6471">
                  <c:v>23.522324443301461</c:v>
                </c:pt>
                <c:pt idx="6472">
                  <c:v>23.522198987856431</c:v>
                </c:pt>
                <c:pt idx="6473">
                  <c:v>23.522071568407494</c:v>
                </c:pt>
                <c:pt idx="6474">
                  <c:v>23.521942105878637</c:v>
                </c:pt>
                <c:pt idx="6475">
                  <c:v>23.52181074429231</c:v>
                </c:pt>
                <c:pt idx="6476">
                  <c:v>23.521677330935812</c:v>
                </c:pt>
                <c:pt idx="6477">
                  <c:v>23.5215419371035</c:v>
                </c:pt>
                <c:pt idx="6478">
                  <c:v>23.521404636358973</c:v>
                </c:pt>
                <c:pt idx="6479">
                  <c:v>23.521265428502684</c:v>
                </c:pt>
                <c:pt idx="6480">
                  <c:v>23.521124084548621</c:v>
                </c:pt>
                <c:pt idx="6481">
                  <c:v>23.520980835918866</c:v>
                </c:pt>
                <c:pt idx="6482">
                  <c:v>23.520835688185656</c:v>
                </c:pt>
                <c:pt idx="6483">
                  <c:v>23.520688492649942</c:v>
                </c:pt>
                <c:pt idx="6484">
                  <c:v>23.520539413166318</c:v>
                </c:pt>
                <c:pt idx="6485">
                  <c:v>23.520388301465307</c:v>
                </c:pt>
                <c:pt idx="6486">
                  <c:v>23.520235242811818</c:v>
                </c:pt>
                <c:pt idx="6487">
                  <c:v>23.520080240416323</c:v>
                </c:pt>
                <c:pt idx="6488">
                  <c:v>23.519923291996811</c:v>
                </c:pt>
                <c:pt idx="6489">
                  <c:v>23.519764307872386</c:v>
                </c:pt>
                <c:pt idx="6490">
                  <c:v>23.519603433747839</c:v>
                </c:pt>
                <c:pt idx="6491">
                  <c:v>23.51944048344215</c:v>
                </c:pt>
                <c:pt idx="6492">
                  <c:v>23.519275670895279</c:v>
                </c:pt>
                <c:pt idx="6493">
                  <c:v>23.519108626800879</c:v>
                </c:pt>
                <c:pt idx="6494">
                  <c:v>23.518939151700344</c:v>
                </c:pt>
                <c:pt idx="6495">
                  <c:v>23.518766301505647</c:v>
                </c:pt>
                <c:pt idx="6496">
                  <c:v>23.518589886419257</c:v>
                </c:pt>
                <c:pt idx="6497">
                  <c:v>23.518409726492234</c:v>
                </c:pt>
                <c:pt idx="6498">
                  <c:v>23.51822591049827</c:v>
                </c:pt>
                <c:pt idx="6499">
                  <c:v>23.518038287583408</c:v>
                </c:pt>
                <c:pt idx="6500">
                  <c:v>23.517846805683124</c:v>
                </c:pt>
                <c:pt idx="6501">
                  <c:v>23.517651338720182</c:v>
                </c:pt>
                <c:pt idx="6502">
                  <c:v>23.517451946059246</c:v>
                </c:pt>
                <c:pt idx="6503">
                  <c:v>23.517248699824712</c:v>
                </c:pt>
                <c:pt idx="6504">
                  <c:v>23.517041505368979</c:v>
                </c:pt>
                <c:pt idx="6505">
                  <c:v>23.516830362858396</c:v>
                </c:pt>
                <c:pt idx="6506">
                  <c:v>23.516615188461859</c:v>
                </c:pt>
                <c:pt idx="6507">
                  <c:v>23.5163961734469</c:v>
                </c:pt>
                <c:pt idx="6508">
                  <c:v>23.516173152150539</c:v>
                </c:pt>
                <c:pt idx="6509">
                  <c:v>23.515946325343947</c:v>
                </c:pt>
                <c:pt idx="6510">
                  <c:v>23.515715623090578</c:v>
                </c:pt>
                <c:pt idx="6511">
                  <c:v>23.515481068076785</c:v>
                </c:pt>
                <c:pt idx="6512">
                  <c:v>23.515242590280042</c:v>
                </c:pt>
                <c:pt idx="6513">
                  <c:v>23.515000307209849</c:v>
                </c:pt>
                <c:pt idx="6514">
                  <c:v>23.514754339475324</c:v>
                </c:pt>
                <c:pt idx="6515">
                  <c:v>23.514504618558153</c:v>
                </c:pt>
                <c:pt idx="6516">
                  <c:v>23.514251073208218</c:v>
                </c:pt>
                <c:pt idx="6517">
                  <c:v>23.513993921405671</c:v>
                </c:pt>
                <c:pt idx="6518">
                  <c:v>23.513733092170636</c:v>
                </c:pt>
                <c:pt idx="6519">
                  <c:v>23.513468511328028</c:v>
                </c:pt>
                <c:pt idx="6520">
                  <c:v>23.513200300445693</c:v>
                </c:pt>
                <c:pt idx="6521">
                  <c:v>23.512928583527753</c:v>
                </c:pt>
                <c:pt idx="6522">
                  <c:v>23.512653183965327</c:v>
                </c:pt>
                <c:pt idx="6523">
                  <c:v>23.512374223961796</c:v>
                </c:pt>
                <c:pt idx="6524">
                  <c:v>23.512091725567384</c:v>
                </c:pt>
                <c:pt idx="6525">
                  <c:v>23.511805710222074</c:v>
                </c:pt>
                <c:pt idx="6526">
                  <c:v>23.511516302944642</c:v>
                </c:pt>
                <c:pt idx="6527">
                  <c:v>23.511223316522489</c:v>
                </c:pt>
                <c:pt idx="6528">
                  <c:v>23.510926979819239</c:v>
                </c:pt>
                <c:pt idx="6529">
                  <c:v>23.510627207877203</c:v>
                </c:pt>
                <c:pt idx="6530">
                  <c:v>23.510323911913041</c:v>
                </c:pt>
                <c:pt idx="6531">
                  <c:v>23.510017215883387</c:v>
                </c:pt>
                <c:pt idx="6532">
                  <c:v>23.509707246660387</c:v>
                </c:pt>
                <c:pt idx="6533">
                  <c:v>23.509393803823514</c:v>
                </c:pt>
                <c:pt idx="6534">
                  <c:v>23.509077012249595</c:v>
                </c:pt>
                <c:pt idx="6535">
                  <c:v>23.508756999827064</c:v>
                </c:pt>
                <c:pt idx="6536">
                  <c:v>23.50843378474098</c:v>
                </c:pt>
                <c:pt idx="6537">
                  <c:v>23.508107043235782</c:v>
                </c:pt>
                <c:pt idx="6538">
                  <c:v>23.507777128141452</c:v>
                </c:pt>
                <c:pt idx="6539">
                  <c:v>23.507443940217765</c:v>
                </c:pt>
                <c:pt idx="6540">
                  <c:v>23.507107375675687</c:v>
                </c:pt>
                <c:pt idx="6541">
                  <c:v>23.506767679344946</c:v>
                </c:pt>
                <c:pt idx="6542">
                  <c:v>23.506424628279404</c:v>
                </c:pt>
                <c:pt idx="6543">
                  <c:v>23.506078350161147</c:v>
                </c:pt>
                <c:pt idx="6544">
                  <c:v>23.505728976194145</c:v>
                </c:pt>
                <c:pt idx="6545">
                  <c:v>23.505376275199342</c:v>
                </c:pt>
                <c:pt idx="6546">
                  <c:v>23.505020376086943</c:v>
                </c:pt>
                <c:pt idx="6547">
                  <c:v>23.504661535902223</c:v>
                </c:pt>
                <c:pt idx="6548">
                  <c:v>23.504299267716799</c:v>
                </c:pt>
                <c:pt idx="6549">
                  <c:v>23.503933825234725</c:v>
                </c:pt>
                <c:pt idx="6550">
                  <c:v>23.503565215372909</c:v>
                </c:pt>
                <c:pt idx="6551">
                  <c:v>23.50319357363324</c:v>
                </c:pt>
                <c:pt idx="6552">
                  <c:v>23.502818779496497</c:v>
                </c:pt>
                <c:pt idx="6553">
                  <c:v>23.502440970176842</c:v>
                </c:pt>
                <c:pt idx="6554">
                  <c:v>23.502059889090159</c:v>
                </c:pt>
                <c:pt idx="6555">
                  <c:v>23.501675537101917</c:v>
                </c:pt>
                <c:pt idx="6556">
                  <c:v>23.501288185435062</c:v>
                </c:pt>
                <c:pt idx="6557">
                  <c:v>23.500897568088753</c:v>
                </c:pt>
                <c:pt idx="6558">
                  <c:v>23.500503960601389</c:v>
                </c:pt>
                <c:pt idx="6559">
                  <c:v>23.50010709036712</c:v>
                </c:pt>
                <c:pt idx="6560">
                  <c:v>23.499707096235863</c:v>
                </c:pt>
                <c:pt idx="6561">
                  <c:v>23.499304122321305</c:v>
                </c:pt>
                <c:pt idx="6562">
                  <c:v>23.498897885774742</c:v>
                </c:pt>
                <c:pt idx="6563">
                  <c:v>23.498488673960438</c:v>
                </c:pt>
                <c:pt idx="6564">
                  <c:v>23.498076344244332</c:v>
                </c:pt>
                <c:pt idx="6565">
                  <c:v>23.49766104510201</c:v>
                </c:pt>
                <c:pt idx="6566">
                  <c:v>23.497242479302514</c:v>
                </c:pt>
                <c:pt idx="6567">
                  <c:v>23.496820792733295</c:v>
                </c:pt>
                <c:pt idx="6568">
                  <c:v>23.496395983513096</c:v>
                </c:pt>
                <c:pt idx="6569">
                  <c:v>23.495968049345372</c:v>
                </c:pt>
                <c:pt idx="6570">
                  <c:v>23.495536987509642</c:v>
                </c:pt>
                <c:pt idx="6571">
                  <c:v>23.49510263534404</c:v>
                </c:pt>
                <c:pt idx="6572">
                  <c:v>23.494665306381449</c:v>
                </c:pt>
                <c:pt idx="6573">
                  <c:v>23.494224675640066</c:v>
                </c:pt>
                <c:pt idx="6574">
                  <c:v>23.493781063508788</c:v>
                </c:pt>
                <c:pt idx="6575">
                  <c:v>23.49333413645666</c:v>
                </c:pt>
                <c:pt idx="6576">
                  <c:v>23.492884052651167</c:v>
                </c:pt>
                <c:pt idx="6577">
                  <c:v>23.492430806578021</c:v>
                </c:pt>
                <c:pt idx="6578">
                  <c:v>23.491974392444373</c:v>
                </c:pt>
                <c:pt idx="6579">
                  <c:v>23.491514980376579</c:v>
                </c:pt>
                <c:pt idx="6580">
                  <c:v>23.491052214176765</c:v>
                </c:pt>
                <c:pt idx="6581">
                  <c:v>23.49058626134152</c:v>
                </c:pt>
                <c:pt idx="6582">
                  <c:v>23.490117115321709</c:v>
                </c:pt>
                <c:pt idx="6583">
                  <c:v>23.489644769375772</c:v>
                </c:pt>
                <c:pt idx="6584">
                  <c:v>23.489169216570343</c:v>
                </c:pt>
                <c:pt idx="6585">
                  <c:v>23.488690449778979</c:v>
                </c:pt>
                <c:pt idx="6586">
                  <c:v>23.488208655518815</c:v>
                </c:pt>
                <c:pt idx="6587">
                  <c:v>23.487723699075993</c:v>
                </c:pt>
                <c:pt idx="6588">
                  <c:v>23.487235451863153</c:v>
                </c:pt>
                <c:pt idx="6589">
                  <c:v>23.486743763853401</c:v>
                </c:pt>
                <c:pt idx="6590">
                  <c:v>23.486249029355104</c:v>
                </c:pt>
                <c:pt idx="6591">
                  <c:v>23.485751040830628</c:v>
                </c:pt>
                <c:pt idx="6592">
                  <c:v>23.485249790148263</c:v>
                </c:pt>
                <c:pt idx="6593">
                  <c:v>23.484745053529632</c:v>
                </c:pt>
                <c:pt idx="6594">
                  <c:v>23.484237250114447</c:v>
                </c:pt>
                <c:pt idx="6595">
                  <c:v>23.483725936612132</c:v>
                </c:pt>
                <c:pt idx="6596">
                  <c:v>23.483211545814232</c:v>
                </c:pt>
                <c:pt idx="6597">
                  <c:v>23.482694080007938</c:v>
                </c:pt>
                <c:pt idx="6598">
                  <c:v>23.482173073662061</c:v>
                </c:pt>
                <c:pt idx="6599">
                  <c:v>23.481648505539212</c:v>
                </c:pt>
                <c:pt idx="6600">
                  <c:v>23.481120596062588</c:v>
                </c:pt>
                <c:pt idx="6601">
                  <c:v>23.480589335279646</c:v>
                </c:pt>
                <c:pt idx="6602">
                  <c:v>23.480054964726957</c:v>
                </c:pt>
                <c:pt idx="6603">
                  <c:v>23.479516975447254</c:v>
                </c:pt>
                <c:pt idx="6604">
                  <c:v>23.47897560393973</c:v>
                </c:pt>
                <c:pt idx="6605">
                  <c:v>23.478430839467702</c:v>
                </c:pt>
                <c:pt idx="6606">
                  <c:v>23.477882671174626</c:v>
                </c:pt>
                <c:pt idx="6607">
                  <c:v>23.47733108811947</c:v>
                </c:pt>
                <c:pt idx="6608">
                  <c:v>23.476776079292378</c:v>
                </c:pt>
                <c:pt idx="6609">
                  <c:v>23.476218212631132</c:v>
                </c:pt>
                <c:pt idx="6610">
                  <c:v>23.475656331768967</c:v>
                </c:pt>
                <c:pt idx="6611">
                  <c:v>23.475090992444223</c:v>
                </c:pt>
                <c:pt idx="6612">
                  <c:v>23.47452249301125</c:v>
                </c:pt>
                <c:pt idx="6613">
                  <c:v>23.473950844187151</c:v>
                </c:pt>
                <c:pt idx="6614">
                  <c:v>23.473375410110251</c:v>
                </c:pt>
                <c:pt idx="6615">
                  <c:v>23.47279682243008</c:v>
                </c:pt>
                <c:pt idx="6616">
                  <c:v>23.4722147556026</c:v>
                </c:pt>
                <c:pt idx="6617">
                  <c:v>23.471628501913752</c:v>
                </c:pt>
                <c:pt idx="6618">
                  <c:v>23.47103907371261</c:v>
                </c:pt>
                <c:pt idx="6619">
                  <c:v>23.470446120875224</c:v>
                </c:pt>
                <c:pt idx="6620">
                  <c:v>23.469849634258313</c:v>
                </c:pt>
                <c:pt idx="6621">
                  <c:v>23.469249605008358</c:v>
                </c:pt>
                <c:pt idx="6622">
                  <c:v>23.468645622941484</c:v>
                </c:pt>
                <c:pt idx="6623">
                  <c:v>23.468038056635987</c:v>
                </c:pt>
                <c:pt idx="6624">
                  <c:v>23.467426895652817</c:v>
                </c:pt>
                <c:pt idx="6625">
                  <c:v>23.466812129530531</c:v>
                </c:pt>
                <c:pt idx="6626">
                  <c:v>23.46619374776521</c:v>
                </c:pt>
                <c:pt idx="6627">
                  <c:v>23.465572211723078</c:v>
                </c:pt>
                <c:pt idx="6628">
                  <c:v>23.464947562035032</c:v>
                </c:pt>
                <c:pt idx="6629">
                  <c:v>23.464318831726278</c:v>
                </c:pt>
                <c:pt idx="6630">
                  <c:v>23.463686485742649</c:v>
                </c:pt>
                <c:pt idx="6631">
                  <c:v>23.463051066053048</c:v>
                </c:pt>
                <c:pt idx="6632">
                  <c:v>23.462411491266479</c:v>
                </c:pt>
                <c:pt idx="6633">
                  <c:v>23.461767684424622</c:v>
                </c:pt>
                <c:pt idx="6634">
                  <c:v>23.46112018080672</c:v>
                </c:pt>
                <c:pt idx="6635">
                  <c:v>23.460468965407379</c:v>
                </c:pt>
                <c:pt idx="6636">
                  <c:v>23.459814711085819</c:v>
                </c:pt>
                <c:pt idx="6637">
                  <c:v>23.459157510906454</c:v>
                </c:pt>
                <c:pt idx="6638">
                  <c:v>23.458496712716315</c:v>
                </c:pt>
                <c:pt idx="6639">
                  <c:v>23.457831508351241</c:v>
                </c:pt>
                <c:pt idx="6640">
                  <c:v>23.457162617905748</c:v>
                </c:pt>
                <c:pt idx="6641">
                  <c:v>23.456490962412342</c:v>
                </c:pt>
                <c:pt idx="6642">
                  <c:v>23.455813755993695</c:v>
                </c:pt>
                <c:pt idx="6643">
                  <c:v>23.455134851003539</c:v>
                </c:pt>
                <c:pt idx="6644">
                  <c:v>23.454450093450486</c:v>
                </c:pt>
                <c:pt idx="6645">
                  <c:v>23.453762710694122</c:v>
                </c:pt>
                <c:pt idx="6646">
                  <c:v>23.45307022121165</c:v>
                </c:pt>
                <c:pt idx="6647">
                  <c:v>23.452375305577132</c:v>
                </c:pt>
                <c:pt idx="6648">
                  <c:v>23.451676705893632</c:v>
                </c:pt>
                <c:pt idx="6649">
                  <c:v>23.450972397557639</c:v>
                </c:pt>
                <c:pt idx="6650">
                  <c:v>23.450266219080778</c:v>
                </c:pt>
                <c:pt idx="6651">
                  <c:v>23.449553487275082</c:v>
                </c:pt>
                <c:pt idx="6652">
                  <c:v>23.448839528443362</c:v>
                </c:pt>
                <c:pt idx="6653">
                  <c:v>23.448122080993926</c:v>
                </c:pt>
                <c:pt idx="6654">
                  <c:v>23.447392868194537</c:v>
                </c:pt>
                <c:pt idx="6655">
                  <c:v>23.446658025739559</c:v>
                </c:pt>
              </c:numCache>
            </c:numRef>
          </c:yVal>
          <c:smooth val="1"/>
          <c:extLst>
            <c:ext xmlns:c16="http://schemas.microsoft.com/office/drawing/2014/chart" uri="{C3380CC4-5D6E-409C-BE32-E72D297353CC}">
              <c16:uniqueId val="{00000000-2B13-4CE7-8F6F-45A14558904B}"/>
            </c:ext>
          </c:extLst>
        </c:ser>
        <c:dLbls>
          <c:showLegendKey val="0"/>
          <c:showVal val="0"/>
          <c:showCatName val="0"/>
          <c:showSerName val="0"/>
          <c:showPercent val="0"/>
          <c:showBubbleSize val="0"/>
        </c:dLbls>
        <c:axId val="815553464"/>
        <c:axId val="815550720"/>
      </c:scatterChart>
      <c:valAx>
        <c:axId val="81555346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r>
                  <a:rPr lang="en-US"/>
                  <a:t>Time [s]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815550720"/>
        <c:crosses val="autoZero"/>
        <c:crossBetween val="midCat"/>
      </c:valAx>
      <c:valAx>
        <c:axId val="815550720"/>
        <c:scaling>
          <c:orientation val="minMax"/>
          <c:min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bg1"/>
                    </a:solidFill>
                    <a:latin typeface="+mn-lt"/>
                    <a:ea typeface="+mn-ea"/>
                    <a:cs typeface="+mn-cs"/>
                  </a:defRPr>
                </a:pPr>
                <a:r>
                  <a:rPr lang="en-US"/>
                  <a:t>D11 [N*mm]</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815553464"/>
        <c:crosses val="autoZero"/>
        <c:crossBetween val="midCat"/>
      </c:valAx>
      <c:spPr>
        <a:noFill/>
        <a:ln>
          <a:noFill/>
        </a:ln>
        <a:effectLst/>
      </c:spPr>
    </c:plotArea>
    <c:plotVisOnly val="1"/>
    <c:dispBlanksAs val="gap"/>
    <c:showDLblsOverMax val="0"/>
  </c:chart>
  <c:spPr>
    <a:noFill/>
    <a:ln>
      <a:solidFill>
        <a:schemeClr val="bg1"/>
      </a:solidFill>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pPr>
              <a:defRPr/>
            </a:pPr>
            <a:endParaRPr lang="en-US" dirty="0"/>
          </a:p>
        </p:txBody>
      </p:sp>
      <p:sp>
        <p:nvSpPr>
          <p:cNvPr id="3" name="Date Placeholder 2"/>
          <p:cNvSpPr>
            <a:spLocks noGrp="1"/>
          </p:cNvSpPr>
          <p:nvPr>
            <p:ph type="dt" sz="quarter" idx="1"/>
          </p:nvPr>
        </p:nvSpPr>
        <p:spPr>
          <a:xfrm>
            <a:off x="3970939" y="0"/>
            <a:ext cx="3037840" cy="466434"/>
          </a:xfrm>
          <a:prstGeom prst="rect">
            <a:avLst/>
          </a:prstGeom>
        </p:spPr>
        <p:txBody>
          <a:bodyPr vert="horz" lIns="92446" tIns="46223" rIns="92446" bIns="46223" rtlCol="0"/>
          <a:lstStyle>
            <a:lvl1pPr algn="r">
              <a:defRPr sz="1200"/>
            </a:lvl1pPr>
          </a:lstStyle>
          <a:p>
            <a:pPr>
              <a:defRPr/>
            </a:pPr>
            <a:fld id="{F277E75D-796E-544A-918E-932386311232}" type="datetimeFigureOut">
              <a:rPr lang="en-US"/>
              <a:pPr>
                <a:defRPr/>
              </a:pPr>
              <a:t>4/24/2020</a:t>
            </a:fld>
            <a:endParaRPr lang="en-US" dirty="0"/>
          </a:p>
        </p:txBody>
      </p:sp>
      <p:sp>
        <p:nvSpPr>
          <p:cNvPr id="4" name="Footer Placeholder 3"/>
          <p:cNvSpPr>
            <a:spLocks noGrp="1"/>
          </p:cNvSpPr>
          <p:nvPr>
            <p:ph type="ftr" sz="quarter" idx="2"/>
          </p:nvPr>
        </p:nvSpPr>
        <p:spPr>
          <a:xfrm>
            <a:off x="1" y="8829968"/>
            <a:ext cx="3037840" cy="466433"/>
          </a:xfrm>
          <a:prstGeom prst="rect">
            <a:avLst/>
          </a:prstGeom>
        </p:spPr>
        <p:txBody>
          <a:bodyPr vert="horz" lIns="92446" tIns="46223" rIns="92446" bIns="46223" rtlCol="0" anchor="b"/>
          <a:lstStyle>
            <a:lvl1pPr algn="l">
              <a:defRPr sz="1200"/>
            </a:lvl1pPr>
          </a:lstStyle>
          <a:p>
            <a:pPr>
              <a:defRPr/>
            </a:pPr>
            <a:r>
              <a:rPr lang="en-US"/>
              <a:t>dsadadsda</a:t>
            </a:r>
            <a:endParaRPr lang="en-US" dirty="0"/>
          </a:p>
        </p:txBody>
      </p:sp>
      <p:sp>
        <p:nvSpPr>
          <p:cNvPr id="5" name="Slide Number Placeholder 4"/>
          <p:cNvSpPr>
            <a:spLocks noGrp="1"/>
          </p:cNvSpPr>
          <p:nvPr>
            <p:ph type="sldNum" sz="quarter" idx="3"/>
          </p:nvPr>
        </p:nvSpPr>
        <p:spPr>
          <a:xfrm>
            <a:off x="3970939" y="8829968"/>
            <a:ext cx="3037840" cy="466433"/>
          </a:xfrm>
          <a:prstGeom prst="rect">
            <a:avLst/>
          </a:prstGeom>
        </p:spPr>
        <p:txBody>
          <a:bodyPr vert="horz" lIns="92446" tIns="46223" rIns="92446" bIns="46223"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446" tIns="46223" rIns="92446" bIns="46223"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wrap="square" lIns="92446" tIns="46223" rIns="92446" bIns="46223"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4/24/2020</a:t>
            </a:fld>
            <a:endParaRPr lang="en-US" altLang="x-none"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2446" tIns="46223" rIns="92446" bIns="46223" rtlCol="0" anchor="ctr"/>
          <a:lstStyle/>
          <a:p>
            <a:pPr lvl="0"/>
            <a:endParaRPr lang="en-US" noProof="0"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446" tIns="46223" rIns="92446" bIns="46223"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2446" tIns="46223" rIns="92446" bIns="46223"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wrap="square" lIns="92446" tIns="46223" rIns="92446" bIns="46223"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dsadadsda</a:t>
            </a:r>
            <a:endParaRPr lang="en-US" dirty="0"/>
          </a:p>
        </p:txBody>
      </p:sp>
      <p:sp>
        <p:nvSpPr>
          <p:cNvPr id="5" name="Slide Number Placeholder 4"/>
          <p:cNvSpPr>
            <a:spLocks noGrp="1"/>
          </p:cNvSpPr>
          <p:nvPr>
            <p:ph type="sldNum" sz="quarter" idx="5"/>
          </p:nvPr>
        </p:nvSpPr>
        <p:spPr/>
        <p:txBody>
          <a:bodyPr/>
          <a:lstStyle/>
          <a:p>
            <a:pPr>
              <a:defRPr/>
            </a:pPr>
            <a:fld id="{83AEBCAE-0345-1F4B-AF5B-AFC84B023E8C}" type="slidenum">
              <a:rPr lang="en-US" altLang="x-none" smtClean="0"/>
              <a:pPr>
                <a:defRPr/>
              </a:pPr>
              <a:t>8</a:t>
            </a:fld>
            <a:endParaRPr lang="en-US" altLang="x-none" dirty="0"/>
          </a:p>
        </p:txBody>
      </p:sp>
    </p:spTree>
    <p:extLst>
      <p:ext uri="{BB962C8B-B14F-4D97-AF65-F5344CB8AC3E}">
        <p14:creationId xmlns:p14="http://schemas.microsoft.com/office/powerpoint/2010/main" val="2947561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7600" cy="348615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gdfgdsfgds</a:t>
            </a:r>
            <a:endParaRPr lang="en-US" dirty="0"/>
          </a:p>
        </p:txBody>
      </p:sp>
      <p:sp>
        <p:nvSpPr>
          <p:cNvPr id="5" name="Slide Number Placeholder 4"/>
          <p:cNvSpPr>
            <a:spLocks noGrp="1"/>
          </p:cNvSpPr>
          <p:nvPr>
            <p:ph type="sldNum" sz="quarter" idx="11"/>
          </p:nvPr>
        </p:nvSpPr>
        <p:spPr/>
        <p:txBody>
          <a:bodyPr/>
          <a:lstStyle/>
          <a:p>
            <a:fld id="{EB7951CB-D45E-4509-AB36-99DF0568A09F}" type="slidenum">
              <a:rPr lang="en-US" smtClean="0"/>
              <a:t>13</a:t>
            </a:fld>
            <a:endParaRPr lang="en-US" dirty="0"/>
          </a:p>
        </p:txBody>
      </p:sp>
    </p:spTree>
    <p:extLst>
      <p:ext uri="{BB962C8B-B14F-4D97-AF65-F5344CB8AC3E}">
        <p14:creationId xmlns:p14="http://schemas.microsoft.com/office/powerpoint/2010/main" val="2324144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fld id="{848E9AC1-FC7F-1D4F-AAD7-0389C2F5800E}" type="slidenum">
              <a:rPr lang="en-US" altLang="en-US" sz="1200">
                <a:solidFill>
                  <a:prstClr val="black"/>
                </a:solidFill>
                <a:latin typeface="Calibri" panose="020F0502020204030204" pitchFamily="34" charset="0"/>
              </a:rPr>
              <a:pPr eaLnBrk="1" hangingPunct="1"/>
              <a:t>14</a:t>
            </a:fld>
            <a:endParaRPr lang="en-US" altLang="en-US" sz="1200" dirty="0">
              <a:solidFill>
                <a:prstClr val="black"/>
              </a:solidFill>
              <a:latin typeface="Calibri" panose="020F0502020204030204" pitchFamily="34" charset="0"/>
            </a:endParaRPr>
          </a:p>
        </p:txBody>
      </p:sp>
      <p:sp>
        <p:nvSpPr>
          <p:cNvPr id="2662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6627"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531735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fld id="{848E9AC1-FC7F-1D4F-AAD7-0389C2F5800E}" type="slidenum">
              <a:rPr lang="en-US" altLang="en-US" sz="1200">
                <a:solidFill>
                  <a:prstClr val="black"/>
                </a:solidFill>
                <a:latin typeface="Calibri" panose="020F0502020204030204" pitchFamily="34" charset="0"/>
              </a:rPr>
              <a:pPr eaLnBrk="1" hangingPunct="1"/>
              <a:t>15</a:t>
            </a:fld>
            <a:endParaRPr lang="en-US" altLang="en-US" sz="1200" dirty="0">
              <a:solidFill>
                <a:prstClr val="black"/>
              </a:solidFill>
              <a:latin typeface="Calibri" panose="020F0502020204030204" pitchFamily="34" charset="0"/>
            </a:endParaRPr>
          </a:p>
        </p:txBody>
      </p:sp>
      <p:sp>
        <p:nvSpPr>
          <p:cNvPr id="2662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6627"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4089428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fld id="{848E9AC1-FC7F-1D4F-AAD7-0389C2F5800E}" type="slidenum">
              <a:rPr lang="en-US" altLang="en-US" sz="1200">
                <a:solidFill>
                  <a:prstClr val="black"/>
                </a:solidFill>
                <a:latin typeface="Calibri" panose="020F0502020204030204" pitchFamily="34" charset="0"/>
              </a:rPr>
              <a:pPr eaLnBrk="1" hangingPunct="1"/>
              <a:t>16</a:t>
            </a:fld>
            <a:endParaRPr lang="en-US" altLang="en-US" sz="1200" dirty="0">
              <a:solidFill>
                <a:prstClr val="black"/>
              </a:solidFill>
              <a:latin typeface="Calibri" panose="020F0502020204030204" pitchFamily="34" charset="0"/>
            </a:endParaRPr>
          </a:p>
        </p:txBody>
      </p:sp>
      <p:sp>
        <p:nvSpPr>
          <p:cNvPr id="2662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6627"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CBT fixtures were then installed in the MTS machine taking care to zero before installation in order to have the weight of the fixture evenly distributed between both platens</a:t>
            </a:r>
          </a:p>
          <a:p>
            <a:pPr eaLnBrk="1" hangingPunct="1">
              <a:defRPr/>
            </a:pPr>
            <a:endParaRPr lang="en-US" dirty="0"/>
          </a:p>
        </p:txBody>
      </p:sp>
    </p:spTree>
    <p:extLst>
      <p:ext uri="{BB962C8B-B14F-4D97-AF65-F5344CB8AC3E}">
        <p14:creationId xmlns:p14="http://schemas.microsoft.com/office/powerpoint/2010/main" val="1821787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1AEB7-DF1E-074E-AD3C-BD912806E15D}"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ea typeface="+mn-ea"/>
                <a:cs typeface="+mn-cs"/>
              </a:rPr>
              <a:t>DCB GCDP TAPR 12.18.2018</a:t>
            </a:r>
          </a:p>
        </p:txBody>
      </p:sp>
    </p:spTree>
    <p:extLst>
      <p:ext uri="{BB962C8B-B14F-4D97-AF65-F5344CB8AC3E}">
        <p14:creationId xmlns:p14="http://schemas.microsoft.com/office/powerpoint/2010/main" val="2360607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en-US" dirty="0"/>
          </a:p>
        </p:txBody>
      </p:sp>
      <p:sp>
        <p:nvSpPr>
          <p:cNvPr id="5" name="Slide Number Placeholder 4"/>
          <p:cNvSpPr>
            <a:spLocks noGrp="1"/>
          </p:cNvSpPr>
          <p:nvPr>
            <p:ph type="sldNum" sz="quarter" idx="5"/>
          </p:nvPr>
        </p:nvSpPr>
        <p:spPr/>
        <p:txBody>
          <a:bodyPr/>
          <a:lstStyle/>
          <a:p>
            <a:pPr>
              <a:defRPr/>
            </a:pPr>
            <a:fld id="{83AEBCAE-0345-1F4B-AF5B-AFC84B023E8C}" type="slidenum">
              <a:rPr lang="en-US" altLang="x-none" smtClean="0"/>
              <a:pPr>
                <a:defRPr/>
              </a:pPr>
              <a:t>22</a:t>
            </a:fld>
            <a:endParaRPr lang="en-US" altLang="x-none" dirty="0"/>
          </a:p>
        </p:txBody>
      </p:sp>
    </p:spTree>
    <p:extLst>
      <p:ext uri="{BB962C8B-B14F-4D97-AF65-F5344CB8AC3E}">
        <p14:creationId xmlns:p14="http://schemas.microsoft.com/office/powerpoint/2010/main" val="4057752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cSld>
  <p:clrMapOvr>
    <a:masterClrMapping/>
  </p:clrMapOvr>
  <p:extLst mod="1">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lIns="91429" tIns="45714" rIns="91429" bIns="45714"/>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lIns="91429" tIns="45714" rIns="91429" bIns="45714"/>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200" eaLnBrk="1" fontAlgn="auto" hangingPunct="1">
              <a:spcBef>
                <a:spcPts val="0"/>
              </a:spcBef>
              <a:spcAft>
                <a:spcPts val="0"/>
              </a:spcAft>
            </a:pPr>
            <a:endParaRPr lang="en-US" dirty="0">
              <a:solidFill>
                <a:prstClr val="black"/>
              </a:solidFill>
              <a:latin typeface="Arial" pitchFamily="34" charset="0"/>
              <a:ea typeface="ＭＳ Ｐゴシック" pitchFamily="34" charset="-128"/>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lIns="91429" tIns="45714" rIns="91429" bIns="45714"/>
          <a:lstStyle>
            <a:lvl1pPr>
              <a:defRPr>
                <a:latin typeface="Arial" charset="0"/>
                <a:ea typeface="ＭＳ Ｐゴシック" charset="-128"/>
                <a:cs typeface="ＭＳ Ｐゴシック" charset="-128"/>
              </a:defRPr>
            </a:lvl1pPr>
          </a:lstStyle>
          <a:p>
            <a:pPr defTabSz="457200" eaLnBrk="1" fontAlgn="auto" hangingPunct="1">
              <a:spcBef>
                <a:spcPts val="0"/>
              </a:spcBef>
              <a:spcAft>
                <a:spcPts val="0"/>
              </a:spcAft>
              <a:defRPr/>
            </a:pPr>
            <a:r>
              <a:rPr lang="en-US">
                <a:solidFill>
                  <a:prstClr val="black"/>
                </a:solidFill>
              </a:rPr>
              <a:t>sdada</a:t>
            </a:r>
            <a:endParaRPr lang="en-US" dirty="0">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200" eaLnBrk="1" fontAlgn="auto" hangingPunct="1">
              <a:spcBef>
                <a:spcPts val="0"/>
              </a:spcBef>
              <a:spcAft>
                <a:spcPts val="0"/>
              </a:spcAft>
            </a:pPr>
            <a:fld id="{03B832E3-8C39-492D-B877-0E7BABDD06E0}" type="slidenum">
              <a:rPr lang="en-US" smtClean="0">
                <a:solidFill>
                  <a:prstClr val="black"/>
                </a:solidFill>
                <a:latin typeface="Arial" pitchFamily="34" charset="0"/>
                <a:ea typeface="ＭＳ Ｐゴシック" pitchFamily="34" charset="-128"/>
              </a:rPr>
              <a:pPr defTabSz="457200" eaLnBrk="1" fontAlgn="auto" hangingPunct="1">
                <a:spcBef>
                  <a:spcPts val="0"/>
                </a:spcBef>
                <a:spcAft>
                  <a:spcPts val="0"/>
                </a:spcAft>
              </a:pPr>
              <a:t>‹#›</a:t>
            </a:fld>
            <a:endParaRPr lang="en-US" dirty="0">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3846979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ea typeface="+mn-ea"/>
              </a:rPr>
              <a:pPr defTabSz="457200" eaLnBrk="1" fontAlgn="auto" hangingPunct="1">
                <a:spcBef>
                  <a:spcPts val="0"/>
                </a:spcBef>
                <a:spcAft>
                  <a:spcPts val="0"/>
                </a:spcAft>
              </a:pPr>
              <a:t>‹#›</a:t>
            </a:fld>
            <a:endParaRPr lang="en-US" dirty="0">
              <a:solidFill>
                <a:prstClr val="black"/>
              </a:solidFill>
              <a:latin typeface="Calibri"/>
              <a:ea typeface="+mn-ea"/>
            </a:endParaRPr>
          </a:p>
        </p:txBody>
      </p:sp>
    </p:spTree>
    <p:extLst>
      <p:ext uri="{BB962C8B-B14F-4D97-AF65-F5344CB8AC3E}">
        <p14:creationId xmlns:p14="http://schemas.microsoft.com/office/powerpoint/2010/main" val="3410214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7"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ea typeface="+mn-ea"/>
              </a:rPr>
              <a:pPr defTabSz="457200" eaLnBrk="1" fontAlgn="auto" hangingPunct="1">
                <a:spcBef>
                  <a:spcPts val="0"/>
                </a:spcBef>
                <a:spcAft>
                  <a:spcPts val="0"/>
                </a:spcAft>
              </a:pPr>
              <a:t>‹#›</a:t>
            </a:fld>
            <a:endParaRPr lang="en-US" dirty="0">
              <a:solidFill>
                <a:prstClr val="black"/>
              </a:solidFill>
              <a:latin typeface="Calibri"/>
              <a:ea typeface="+mn-ea"/>
            </a:endParaRPr>
          </a:p>
        </p:txBody>
      </p:sp>
    </p:spTree>
    <p:extLst>
      <p:ext uri="{BB962C8B-B14F-4D97-AF65-F5344CB8AC3E}">
        <p14:creationId xmlns:p14="http://schemas.microsoft.com/office/powerpoint/2010/main" val="1663167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6"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ea typeface="+mn-ea"/>
              </a:rPr>
              <a:pPr defTabSz="457200" eaLnBrk="1" fontAlgn="auto" hangingPunct="1">
                <a:spcBef>
                  <a:spcPts val="0"/>
                </a:spcBef>
                <a:spcAft>
                  <a:spcPts val="0"/>
                </a:spcAft>
              </a:pPr>
              <a:t>‹#›</a:t>
            </a:fld>
            <a:endParaRPr lang="en-US" dirty="0">
              <a:solidFill>
                <a:prstClr val="black"/>
              </a:solidFill>
              <a:latin typeface="Calibri"/>
              <a:ea typeface="+mn-ea"/>
            </a:endParaRPr>
          </a:p>
        </p:txBody>
      </p:sp>
    </p:spTree>
    <p:extLst>
      <p:ext uri="{BB962C8B-B14F-4D97-AF65-F5344CB8AC3E}">
        <p14:creationId xmlns:p14="http://schemas.microsoft.com/office/powerpoint/2010/main" val="4009273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ea typeface="+mn-ea"/>
              </a:rPr>
              <a:pPr defTabSz="457200" eaLnBrk="1" fontAlgn="auto" hangingPunct="1">
                <a:spcBef>
                  <a:spcPts val="0"/>
                </a:spcBef>
                <a:spcAft>
                  <a:spcPts val="0"/>
                </a:spcAft>
              </a:pPr>
              <a:t>‹#›</a:t>
            </a:fld>
            <a:endParaRPr lang="en-US" dirty="0">
              <a:solidFill>
                <a:prstClr val="black"/>
              </a:solidFill>
              <a:latin typeface="Calibri"/>
              <a:ea typeface="+mn-ea"/>
            </a:endParaRPr>
          </a:p>
        </p:txBody>
      </p:sp>
    </p:spTree>
    <p:extLst>
      <p:ext uri="{BB962C8B-B14F-4D97-AF65-F5344CB8AC3E}">
        <p14:creationId xmlns:p14="http://schemas.microsoft.com/office/powerpoint/2010/main" val="4242784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ea typeface="+mn-ea"/>
              </a:rPr>
              <a:pPr defTabSz="457200" eaLnBrk="1" fontAlgn="auto" hangingPunct="1">
                <a:spcBef>
                  <a:spcPts val="0"/>
                </a:spcBef>
                <a:spcAft>
                  <a:spcPts val="0"/>
                </a:spcAft>
              </a:pPr>
              <a:t>‹#›</a:t>
            </a:fld>
            <a:endParaRPr lang="en-US" dirty="0">
              <a:solidFill>
                <a:prstClr val="black"/>
              </a:solidFill>
              <a:latin typeface="Calibri"/>
              <a:ea typeface="+mn-ea"/>
            </a:endParaRPr>
          </a:p>
        </p:txBody>
      </p:sp>
    </p:spTree>
    <p:extLst>
      <p:ext uri="{BB962C8B-B14F-4D97-AF65-F5344CB8AC3E}">
        <p14:creationId xmlns:p14="http://schemas.microsoft.com/office/powerpoint/2010/main" val="595621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ea typeface="+mn-ea"/>
              </a:rPr>
              <a:pPr defTabSz="457200" eaLnBrk="1" fontAlgn="auto" hangingPunct="1">
                <a:spcBef>
                  <a:spcPts val="0"/>
                </a:spcBef>
                <a:spcAft>
                  <a:spcPts val="0"/>
                </a:spcAft>
              </a:pPr>
              <a:t>‹#›</a:t>
            </a:fld>
            <a:endParaRPr lang="en-US" dirty="0">
              <a:solidFill>
                <a:prstClr val="black"/>
              </a:solidFill>
              <a:latin typeface="Calibri"/>
              <a:ea typeface="+mn-ea"/>
            </a:endParaRPr>
          </a:p>
        </p:txBody>
      </p:sp>
    </p:spTree>
    <p:extLst>
      <p:ext uri="{BB962C8B-B14F-4D97-AF65-F5344CB8AC3E}">
        <p14:creationId xmlns:p14="http://schemas.microsoft.com/office/powerpoint/2010/main" val="1823025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ea typeface="+mn-ea"/>
              </a:rPr>
              <a:pPr defTabSz="457200" eaLnBrk="1" fontAlgn="auto" hangingPunct="1">
                <a:spcBef>
                  <a:spcPts val="0"/>
                </a:spcBef>
                <a:spcAft>
                  <a:spcPts val="0"/>
                </a:spcAft>
              </a:pPr>
              <a:t>‹#›</a:t>
            </a:fld>
            <a:endParaRPr lang="en-US" dirty="0">
              <a:solidFill>
                <a:prstClr val="black"/>
              </a:solidFill>
              <a:latin typeface="Calibri"/>
              <a:ea typeface="+mn-ea"/>
            </a:endParaRPr>
          </a:p>
        </p:txBody>
      </p:sp>
    </p:spTree>
    <p:extLst>
      <p:ext uri="{BB962C8B-B14F-4D97-AF65-F5344CB8AC3E}">
        <p14:creationId xmlns:p14="http://schemas.microsoft.com/office/powerpoint/2010/main" val="2565426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ea typeface="+mn-ea"/>
              </a:rPr>
              <a:pPr defTabSz="457200" eaLnBrk="1" fontAlgn="auto" hangingPunct="1">
                <a:spcBef>
                  <a:spcPts val="0"/>
                </a:spcBef>
                <a:spcAft>
                  <a:spcPts val="0"/>
                </a:spcAft>
              </a:pPr>
              <a:t>‹#›</a:t>
            </a:fld>
            <a:endParaRPr lang="en-US" dirty="0">
              <a:solidFill>
                <a:prstClr val="black"/>
              </a:solidFill>
              <a:latin typeface="Calibri"/>
              <a:ea typeface="+mn-ea"/>
            </a:endParaRPr>
          </a:p>
        </p:txBody>
      </p:sp>
    </p:spTree>
    <p:extLst>
      <p:ext uri="{BB962C8B-B14F-4D97-AF65-F5344CB8AC3E}">
        <p14:creationId xmlns:p14="http://schemas.microsoft.com/office/powerpoint/2010/main" val="3647212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9847" y="2"/>
            <a:ext cx="11795887" cy="458787"/>
          </a:xfrm>
          <a:prstGeom prst="rect">
            <a:avLst/>
          </a:prstGeom>
        </p:spPr>
        <p:txBody>
          <a:bodyPr lIns="91429" tIns="45714" rIns="91429" bIns="45714"/>
          <a:lstStyle/>
          <a:p>
            <a:r>
              <a:rPr lang="en-US" dirty="0"/>
              <a:t>Click to edit Master title style</a:t>
            </a:r>
          </a:p>
        </p:txBody>
      </p:sp>
      <p:sp>
        <p:nvSpPr>
          <p:cNvPr id="6" name="Slide Number Placeholder 5"/>
          <p:cNvSpPr>
            <a:spLocks noGrp="1" noChangeArrowheads="1"/>
          </p:cNvSpPr>
          <p:nvPr>
            <p:ph type="sldNum" sz="quarter" idx="12"/>
          </p:nvPr>
        </p:nvSpPr>
        <p:spPr>
          <a:xfrm>
            <a:off x="9042400" y="6612471"/>
            <a:ext cx="2844800" cy="244475"/>
          </a:xfrm>
          <a:prstGeom prst="rect">
            <a:avLst/>
          </a:prstGeom>
        </p:spPr>
        <p:txBody>
          <a:bodyPr lIns="91429" tIns="45714" rIns="91429" bIns="45714"/>
          <a:lstStyle>
            <a:lvl1pPr algn="r">
              <a:defRPr sz="1200" smtClean="0">
                <a:solidFill>
                  <a:srgbClr val="000000"/>
                </a:solidFill>
              </a:defRPr>
            </a:lvl1pPr>
          </a:lstStyle>
          <a:p>
            <a:pPr defTabSz="457200" eaLnBrk="1" fontAlgn="auto" hangingPunct="1">
              <a:spcBef>
                <a:spcPts val="0"/>
              </a:spcBef>
              <a:spcAft>
                <a:spcPts val="0"/>
              </a:spcAft>
              <a:defRPr/>
            </a:pPr>
            <a:fld id="{C3A6A015-D8BD-4962-994E-6940FF2BE1B2}" type="slidenum">
              <a:rPr lang="en-US" smtClean="0">
                <a:latin typeface="Calibri"/>
                <a:ea typeface="+mn-ea"/>
              </a:rPr>
              <a:pPr defTabSz="457200" eaLnBrk="1" fontAlgn="auto" hangingPunct="1">
                <a:spcBef>
                  <a:spcPts val="0"/>
                </a:spcBef>
                <a:spcAft>
                  <a:spcPts val="0"/>
                </a:spcAft>
                <a:defRPr/>
              </a:pPr>
              <a:t>‹#›</a:t>
            </a:fld>
            <a:endParaRPr lang="en-US" dirty="0">
              <a:latin typeface="Calibri"/>
              <a:ea typeface="+mn-ea"/>
            </a:endParaRPr>
          </a:p>
        </p:txBody>
      </p:sp>
      <p:sp>
        <p:nvSpPr>
          <p:cNvPr id="5" name="Rectangle 3"/>
          <p:cNvSpPr>
            <a:spLocks noGrp="1" noChangeArrowheads="1"/>
          </p:cNvSpPr>
          <p:nvPr>
            <p:ph idx="1"/>
          </p:nvPr>
        </p:nvSpPr>
        <p:spPr bwMode="auto">
          <a:xfrm>
            <a:off x="203200" y="755650"/>
            <a:ext cx="11700933" cy="5797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marL="292066" indent="-238097">
              <a:defRPr/>
            </a:lvl3pPr>
            <a:lvl4pPr marL="520639" indent="-168255">
              <a:defRPr/>
            </a:lvl4pPr>
            <a:lvl5pPr marL="749212" indent="-168255">
              <a:defRPr/>
            </a:lvl5pPr>
          </a:lstStyle>
          <a:p>
            <a:pPr lvl="0"/>
            <a:r>
              <a:rPr lang="en-US" dirty="0"/>
              <a:t>Click to         </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1318218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09552" y="0"/>
            <a:ext cx="11779249" cy="458788"/>
          </a:xfrm>
          <a:prstGeom prst="rect">
            <a:avLst/>
          </a:prstGeom>
        </p:spPr>
        <p:txBody>
          <a:bodyPr lIns="91429" tIns="45714" rIns="91429" bIns="45714"/>
          <a:lstStyle/>
          <a:p>
            <a:r>
              <a:rPr lang="en-US" dirty="0"/>
              <a:t>Click to edit Master title style</a:t>
            </a:r>
          </a:p>
        </p:txBody>
      </p:sp>
      <p:sp>
        <p:nvSpPr>
          <p:cNvPr id="4" name="Content Placeholder 3"/>
          <p:cNvSpPr>
            <a:spLocks noGrp="1"/>
          </p:cNvSpPr>
          <p:nvPr>
            <p:ph sz="half" idx="2"/>
          </p:nvPr>
        </p:nvSpPr>
        <p:spPr>
          <a:xfrm>
            <a:off x="6197600" y="1447801"/>
            <a:ext cx="5384800" cy="4949825"/>
          </a:xfrm>
          <a:prstGeom prst="rect">
            <a:avLst/>
          </a:prstGeom>
        </p:spPr>
        <p:txBody>
          <a:bodyPr lIns="91429" tIns="45714" rIns="91429" bIns="45714"/>
          <a:lstStyle>
            <a:lvl1pPr>
              <a:defRPr sz="2000"/>
            </a:lvl1pPr>
            <a:lvl2pPr marL="342860" indent="-228573">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2"/>
            <a:r>
              <a:rPr lang="en-US" dirty="0"/>
              <a:t>Third level</a:t>
            </a:r>
          </a:p>
          <a:p>
            <a:pPr lvl="3"/>
            <a:r>
              <a:rPr lang="en-US" dirty="0"/>
              <a:t>Fourth level</a:t>
            </a:r>
          </a:p>
          <a:p>
            <a:pPr lvl="4"/>
            <a:r>
              <a:rPr lang="en-US" dirty="0"/>
              <a:t>Fifth level</a:t>
            </a:r>
          </a:p>
        </p:txBody>
      </p:sp>
      <p:sp>
        <p:nvSpPr>
          <p:cNvPr id="7" name="Slide Number Placeholder 6"/>
          <p:cNvSpPr>
            <a:spLocks noGrp="1" noChangeArrowheads="1"/>
          </p:cNvSpPr>
          <p:nvPr>
            <p:ph type="sldNum" sz="quarter" idx="12"/>
          </p:nvPr>
        </p:nvSpPr>
        <p:spPr>
          <a:xfrm>
            <a:off x="9042400" y="6612471"/>
            <a:ext cx="2844800" cy="244475"/>
          </a:xfrm>
          <a:prstGeom prst="rect">
            <a:avLst/>
          </a:prstGeom>
        </p:spPr>
        <p:txBody>
          <a:bodyPr lIns="91429" tIns="45714" rIns="91429" bIns="45714"/>
          <a:lstStyle>
            <a:lvl1pPr>
              <a:defRPr smtClean="0"/>
            </a:lvl1pPr>
          </a:lstStyle>
          <a:p>
            <a:pPr defTabSz="457200" eaLnBrk="1" fontAlgn="auto" hangingPunct="1">
              <a:spcBef>
                <a:spcPts val="0"/>
              </a:spcBef>
              <a:spcAft>
                <a:spcPts val="0"/>
              </a:spcAft>
              <a:defRPr/>
            </a:pPr>
            <a:fld id="{1F0895D8-2E3B-4EC3-8F94-B7A4F8CC3C98}" type="slidenum">
              <a:rPr lang="en-US" smtClean="0">
                <a:solidFill>
                  <a:srgbClr val="1D528D"/>
                </a:solidFill>
                <a:latin typeface="Calibri"/>
                <a:ea typeface="+mn-ea"/>
              </a:rPr>
              <a:pPr defTabSz="457200" eaLnBrk="1" fontAlgn="auto" hangingPunct="1">
                <a:spcBef>
                  <a:spcPts val="0"/>
                </a:spcBef>
                <a:spcAft>
                  <a:spcPts val="0"/>
                </a:spcAft>
                <a:defRPr/>
              </a:pPr>
              <a:t>‹#›</a:t>
            </a:fld>
            <a:endParaRPr lang="en-US" dirty="0">
              <a:solidFill>
                <a:srgbClr val="1D528D"/>
              </a:solidFill>
              <a:latin typeface="Calibri"/>
              <a:ea typeface="+mn-ea"/>
            </a:endParaRPr>
          </a:p>
        </p:txBody>
      </p:sp>
    </p:spTree>
    <p:extLst>
      <p:ext uri="{BB962C8B-B14F-4D97-AF65-F5344CB8AC3E}">
        <p14:creationId xmlns:p14="http://schemas.microsoft.com/office/powerpoint/2010/main" val="40288121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enta">
    <p:spTree>
      <p:nvGrpSpPr>
        <p:cNvPr id="1" name=""/>
        <p:cNvGrpSpPr/>
        <p:nvPr/>
      </p:nvGrpSpPr>
      <p:grpSpPr>
        <a:xfrm>
          <a:off x="0" y="0"/>
          <a:ext cx="0" cy="0"/>
          <a:chOff x="0" y="0"/>
          <a:chExt cx="0" cy="0"/>
        </a:xfrm>
      </p:grpSpPr>
      <p:sp>
        <p:nvSpPr>
          <p:cNvPr id="2" name="Title 1"/>
          <p:cNvSpPr>
            <a:spLocks noGrp="1"/>
          </p:cNvSpPr>
          <p:nvPr>
            <p:ph type="title"/>
          </p:nvPr>
        </p:nvSpPr>
        <p:spPr>
          <a:xfrm>
            <a:off x="209552" y="0"/>
            <a:ext cx="11779249" cy="458788"/>
          </a:xfrm>
          <a:prstGeom prst="rect">
            <a:avLst/>
          </a:prstGeom>
        </p:spPr>
        <p:txBody>
          <a:bodyPr lIns="91429" tIns="45714" rIns="91429" bIns="45714"/>
          <a:lstStyle/>
          <a:p>
            <a:r>
              <a:rPr lang="en-US"/>
              <a:t>Click to edit Master title style</a:t>
            </a:r>
          </a:p>
        </p:txBody>
      </p:sp>
      <p:sp>
        <p:nvSpPr>
          <p:cNvPr id="23" name="AutoShape 2"/>
          <p:cNvSpPr>
            <a:spLocks noChangeAspect="1" noChangeArrowheads="1"/>
          </p:cNvSpPr>
          <p:nvPr userDrawn="1"/>
        </p:nvSpPr>
        <p:spPr bwMode="auto">
          <a:xfrm>
            <a:off x="10180067" y="3797404"/>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lIns="91429" tIns="45714" rIns="91429" bIns="45714" anchor="ctr">
            <a:prstTxWarp prst="textNoShape">
              <a:avLst/>
            </a:prstTxWarp>
          </a:bodyPr>
          <a:lstStyle/>
          <a:p>
            <a:pPr algn="ctr" defTabSz="457146" eaLnBrk="1" hangingPunct="1"/>
            <a:endParaRPr lang="en-US" sz="700" b="1" dirty="0">
              <a:solidFill>
                <a:srgbClr val="952B1D"/>
              </a:solidFill>
              <a:cs typeface="Calibri"/>
            </a:endParaRPr>
          </a:p>
        </p:txBody>
      </p:sp>
      <p:sp>
        <p:nvSpPr>
          <p:cNvPr id="24" name="AutoShape 3"/>
          <p:cNvSpPr>
            <a:spLocks noChangeArrowheads="1"/>
          </p:cNvSpPr>
          <p:nvPr userDrawn="1"/>
        </p:nvSpPr>
        <p:spPr bwMode="auto">
          <a:xfrm>
            <a:off x="9104696" y="1225415"/>
            <a:ext cx="2961811" cy="2497500"/>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73" tIns="73143" rIns="64001" bIns="82286" anchor="b">
            <a:prstTxWarp prst="textNoShape">
              <a:avLst/>
            </a:prstTxWarp>
          </a:bodyPr>
          <a:lstStyle/>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p:txBody>
      </p:sp>
      <p:sp>
        <p:nvSpPr>
          <p:cNvPr id="25" name="AutoShape 4"/>
          <p:cNvSpPr>
            <a:spLocks noChangeArrowheads="1"/>
          </p:cNvSpPr>
          <p:nvPr userDrawn="1"/>
        </p:nvSpPr>
        <p:spPr bwMode="auto">
          <a:xfrm>
            <a:off x="3801533" y="2677887"/>
            <a:ext cx="4732867" cy="4023360"/>
          </a:xfrm>
          <a:prstGeom prst="roundRect">
            <a:avLst>
              <a:gd name="adj" fmla="val 7963"/>
            </a:avLst>
          </a:prstGeom>
          <a:ln>
            <a:solidFill>
              <a:schemeClr val="bg1">
                <a:lumMod val="65000"/>
              </a:schemeClr>
            </a:solidFill>
            <a:headEnd/>
            <a:tailEnd/>
          </a:ln>
        </p:spPr>
        <p:style>
          <a:lnRef idx="1">
            <a:schemeClr val="dk1"/>
          </a:lnRef>
          <a:fillRef idx="2">
            <a:schemeClr val="dk1"/>
          </a:fillRef>
          <a:effectRef idx="1">
            <a:schemeClr val="dk1"/>
          </a:effectRef>
          <a:fontRef idx="minor">
            <a:schemeClr val="dk1"/>
          </a:fontRef>
        </p:style>
        <p:txBody>
          <a:bodyPr lIns="91429" tIns="91429" rIns="91429" bIns="91429">
            <a:prstTxWarp prst="textNoShape">
              <a:avLst/>
            </a:prstTxWarp>
          </a:bodyPr>
          <a:lstStyle/>
          <a:p>
            <a:pPr marL="114287" indent="-114287" defTabSz="457200" eaLnBrk="1" fontAlgn="auto" hangingPunct="1">
              <a:spcBef>
                <a:spcPts val="0"/>
              </a:spcBef>
              <a:spcAft>
                <a:spcPts val="0"/>
              </a:spcAft>
            </a:pPr>
            <a:endParaRPr lang="en-US" sz="1200" u="sng" dirty="0">
              <a:solidFill>
                <a:prstClr val="black"/>
              </a:solidFill>
              <a:cs typeface="Calibri"/>
            </a:endParaRPr>
          </a:p>
        </p:txBody>
      </p:sp>
      <p:sp>
        <p:nvSpPr>
          <p:cNvPr id="28" name="AutoShape 6"/>
          <p:cNvSpPr>
            <a:spLocks noChangeArrowheads="1"/>
          </p:cNvSpPr>
          <p:nvPr userDrawn="1"/>
        </p:nvSpPr>
        <p:spPr bwMode="auto">
          <a:xfrm>
            <a:off x="311996" y="3918860"/>
            <a:ext cx="2956053" cy="2743201"/>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73" tIns="73143" rIns="64001" bIns="82286" anchor="b">
            <a:prstTxWarp prst="textNoShape">
              <a:avLst/>
            </a:prstTxWarp>
          </a:bodyPr>
          <a:lstStyle/>
          <a:p>
            <a:pPr marL="114287" indent="-114287" defTabSz="457200" eaLnBrk="1" fontAlgn="auto" hangingPunct="1">
              <a:lnSpc>
                <a:spcPct val="90000"/>
              </a:lnSpc>
              <a:spcBef>
                <a:spcPct val="35000"/>
              </a:spcBef>
              <a:spcAft>
                <a:spcPts val="0"/>
              </a:spcAft>
              <a:buFont typeface="Arial" pitchFamily="-107" charset="0"/>
              <a:buChar char="•"/>
            </a:pPr>
            <a:endParaRPr kumimoji="1" lang="en-US" sz="1000" i="1" dirty="0">
              <a:solidFill>
                <a:prstClr val="black"/>
              </a:solidFill>
              <a:cs typeface="Calibri"/>
            </a:endParaRPr>
          </a:p>
        </p:txBody>
      </p:sp>
      <p:sp>
        <p:nvSpPr>
          <p:cNvPr id="32" name="AutoShape 9"/>
          <p:cNvSpPr>
            <a:spLocks noChangeAspect="1" noChangeArrowheads="1"/>
          </p:cNvSpPr>
          <p:nvPr userDrawn="1"/>
        </p:nvSpPr>
        <p:spPr bwMode="auto">
          <a:xfrm rot="16200000">
            <a:off x="3261885" y="4246187"/>
            <a:ext cx="615950" cy="48471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lIns="91429" tIns="45714" rIns="91429" bIns="45714" anchor="ctr">
            <a:prstTxWarp prst="textNoShape">
              <a:avLst/>
            </a:prstTxWarp>
          </a:bodyPr>
          <a:lstStyle/>
          <a:p>
            <a:pPr algn="ctr" defTabSz="457146" eaLnBrk="1" hangingPunct="1"/>
            <a:endParaRPr lang="en-US" sz="700" b="1" dirty="0">
              <a:solidFill>
                <a:srgbClr val="952B1D"/>
              </a:solidFill>
              <a:cs typeface="Calibri"/>
            </a:endParaRPr>
          </a:p>
        </p:txBody>
      </p:sp>
      <p:sp>
        <p:nvSpPr>
          <p:cNvPr id="33" name="AutoShape 10"/>
          <p:cNvSpPr>
            <a:spLocks noChangeAspect="1" noChangeArrowheads="1"/>
          </p:cNvSpPr>
          <p:nvPr userDrawn="1"/>
        </p:nvSpPr>
        <p:spPr bwMode="auto">
          <a:xfrm rot="16200000">
            <a:off x="8535592" y="3151255"/>
            <a:ext cx="615950" cy="484716"/>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lIns="91429" tIns="45714" rIns="91429" bIns="45714" anchor="ctr">
            <a:prstTxWarp prst="textNoShape">
              <a:avLst/>
            </a:prstTxWarp>
          </a:bodyPr>
          <a:lstStyle/>
          <a:p>
            <a:pPr algn="ctr" defTabSz="457146" eaLnBrk="1" hangingPunct="1"/>
            <a:endParaRPr lang="en-US" sz="700" b="1" dirty="0">
              <a:solidFill>
                <a:srgbClr val="952B1D"/>
              </a:solidFill>
              <a:cs typeface="Calibri"/>
            </a:endParaRPr>
          </a:p>
        </p:txBody>
      </p:sp>
      <p:sp>
        <p:nvSpPr>
          <p:cNvPr id="35" name="Text Box 22"/>
          <p:cNvSpPr txBox="1">
            <a:spLocks noChangeArrowheads="1"/>
          </p:cNvSpPr>
          <p:nvPr userDrawn="1"/>
        </p:nvSpPr>
        <p:spPr bwMode="auto">
          <a:xfrm rot="16200000">
            <a:off x="8090447" y="2047799"/>
            <a:ext cx="1821680" cy="172355"/>
          </a:xfrm>
          <a:prstGeom prst="rect">
            <a:avLst/>
          </a:prstGeom>
          <a:noFill/>
          <a:ln w="12700">
            <a:noFill/>
            <a:miter lim="800000"/>
            <a:headEnd/>
            <a:tailEnd/>
          </a:ln>
        </p:spPr>
        <p:txBody>
          <a:bodyPr wrap="square" lIns="0" tIns="0" rIns="0" bIns="0" anchor="ctr">
            <a:prstTxWarp prst="textNoShape">
              <a:avLst/>
            </a:prstTxWarp>
            <a:spAutoFit/>
          </a:bodyPr>
          <a:lstStyle/>
          <a:p>
            <a:pPr defTabSz="457200" eaLnBrk="1" fontAlgn="auto" hangingPunct="1">
              <a:lnSpc>
                <a:spcPct val="80000"/>
              </a:lnSpc>
              <a:spcAft>
                <a:spcPts val="0"/>
              </a:spcAft>
            </a:pPr>
            <a:r>
              <a:rPr lang="en-US" sz="1400" b="1" dirty="0">
                <a:solidFill>
                  <a:srgbClr val="C00000"/>
                </a:solidFill>
                <a:latin typeface="Calibri"/>
                <a:ea typeface="+mn-ea"/>
                <a:cs typeface="Calibri"/>
              </a:rPr>
              <a:t>QUANTITATIVE IMPACT</a:t>
            </a:r>
          </a:p>
        </p:txBody>
      </p:sp>
      <p:sp>
        <p:nvSpPr>
          <p:cNvPr id="36" name="Text Box 23"/>
          <p:cNvSpPr txBox="1">
            <a:spLocks noChangeArrowheads="1"/>
          </p:cNvSpPr>
          <p:nvPr userDrawn="1"/>
        </p:nvSpPr>
        <p:spPr bwMode="auto">
          <a:xfrm rot="16200000">
            <a:off x="8159330" y="4962561"/>
            <a:ext cx="1669045" cy="172355"/>
          </a:xfrm>
          <a:prstGeom prst="rect">
            <a:avLst/>
          </a:prstGeom>
          <a:noFill/>
          <a:ln w="12700">
            <a:noFill/>
            <a:miter lim="800000"/>
            <a:headEnd/>
            <a:tailEnd/>
          </a:ln>
        </p:spPr>
        <p:txBody>
          <a:bodyPr wrap="square" lIns="0" tIns="0" rIns="0" bIns="0" anchor="ctr">
            <a:prstTxWarp prst="textNoShape">
              <a:avLst/>
            </a:prstTxWarp>
            <a:spAutoFit/>
          </a:bodyPr>
          <a:lstStyle/>
          <a:p>
            <a:pPr algn="r" defTabSz="457200" eaLnBrk="1" fontAlgn="auto" hangingPunct="1">
              <a:lnSpc>
                <a:spcPct val="80000"/>
              </a:lnSpc>
              <a:spcAft>
                <a:spcPts val="0"/>
              </a:spcAft>
            </a:pPr>
            <a:r>
              <a:rPr lang="en-US" sz="1400" b="1" dirty="0">
                <a:solidFill>
                  <a:srgbClr val="C00000"/>
                </a:solidFill>
                <a:latin typeface="Calibri"/>
                <a:ea typeface="+mn-ea"/>
                <a:cs typeface="Calibri"/>
              </a:rPr>
              <a:t>PROJECT GOAL</a:t>
            </a:r>
          </a:p>
        </p:txBody>
      </p:sp>
      <p:sp>
        <p:nvSpPr>
          <p:cNvPr id="38" name="Text Box 25"/>
          <p:cNvSpPr txBox="1">
            <a:spLocks noChangeArrowheads="1"/>
          </p:cNvSpPr>
          <p:nvPr userDrawn="1"/>
        </p:nvSpPr>
        <p:spPr bwMode="auto">
          <a:xfrm rot="16200000">
            <a:off x="-311234" y="2117886"/>
            <a:ext cx="1135062" cy="172355"/>
          </a:xfrm>
          <a:prstGeom prst="rect">
            <a:avLst/>
          </a:prstGeom>
          <a:noFill/>
          <a:ln w="12700">
            <a:noFill/>
            <a:miter lim="800000"/>
            <a:headEnd/>
            <a:tailEnd/>
          </a:ln>
        </p:spPr>
        <p:txBody>
          <a:bodyPr lIns="0" tIns="0" rIns="0" bIns="0" anchor="ctr">
            <a:prstTxWarp prst="textNoShape">
              <a:avLst/>
            </a:prstTxWarp>
            <a:spAutoFit/>
          </a:bodyPr>
          <a:lstStyle/>
          <a:p>
            <a:pPr defTabSz="457200" eaLnBrk="1" fontAlgn="auto" hangingPunct="1">
              <a:lnSpc>
                <a:spcPct val="80000"/>
              </a:lnSpc>
              <a:spcAft>
                <a:spcPts val="0"/>
              </a:spcAft>
            </a:pPr>
            <a:r>
              <a:rPr lang="en-US" sz="1400" b="1" dirty="0">
                <a:solidFill>
                  <a:srgbClr val="C00000"/>
                </a:solidFill>
                <a:latin typeface="Calibri"/>
                <a:ea typeface="+mn-ea"/>
                <a:cs typeface="Calibri"/>
              </a:rPr>
              <a:t>STATUS QUO</a:t>
            </a:r>
          </a:p>
        </p:txBody>
      </p:sp>
      <p:sp>
        <p:nvSpPr>
          <p:cNvPr id="39" name="Text Box 26"/>
          <p:cNvSpPr txBox="1">
            <a:spLocks noChangeArrowheads="1"/>
          </p:cNvSpPr>
          <p:nvPr userDrawn="1"/>
        </p:nvSpPr>
        <p:spPr bwMode="auto">
          <a:xfrm rot="16200000">
            <a:off x="-617486" y="4842757"/>
            <a:ext cx="1643063" cy="172355"/>
          </a:xfrm>
          <a:prstGeom prst="rect">
            <a:avLst/>
          </a:prstGeom>
          <a:noFill/>
          <a:ln w="12700">
            <a:noFill/>
            <a:miter lim="800000"/>
            <a:headEnd/>
            <a:tailEnd/>
          </a:ln>
        </p:spPr>
        <p:txBody>
          <a:bodyPr lIns="0" tIns="0" rIns="0" bIns="0" anchor="ctr">
            <a:prstTxWarp prst="textNoShape">
              <a:avLst/>
            </a:prstTxWarp>
            <a:spAutoFit/>
          </a:bodyPr>
          <a:lstStyle/>
          <a:p>
            <a:pPr algn="r" defTabSz="457200" eaLnBrk="1" fontAlgn="auto" hangingPunct="1">
              <a:lnSpc>
                <a:spcPct val="80000"/>
              </a:lnSpc>
              <a:spcAft>
                <a:spcPts val="0"/>
              </a:spcAft>
              <a:tabLst>
                <a:tab pos="1827000" algn="l"/>
              </a:tabLst>
            </a:pPr>
            <a:r>
              <a:rPr lang="en-US" sz="1400" b="1" dirty="0">
                <a:solidFill>
                  <a:srgbClr val="C00000"/>
                </a:solidFill>
                <a:latin typeface="Calibri"/>
                <a:ea typeface="+mn-ea"/>
                <a:cs typeface="Calibri"/>
              </a:rPr>
              <a:t>NEW </a:t>
            </a:r>
            <a:r>
              <a:rPr lang="en-US" sz="1400" b="1" dirty="0">
                <a:solidFill>
                  <a:srgbClr val="C00000"/>
                </a:solidFill>
                <a:latin typeface="Calibri"/>
                <a:ea typeface="ＭＳ Ｐゴシック" charset="-128"/>
                <a:cs typeface="Calibri"/>
              </a:rPr>
              <a:t>INSIGHTS</a:t>
            </a:r>
          </a:p>
        </p:txBody>
      </p:sp>
      <p:sp>
        <p:nvSpPr>
          <p:cNvPr id="40" name="Text Placeholder 17"/>
          <p:cNvSpPr>
            <a:spLocks noGrp="1"/>
          </p:cNvSpPr>
          <p:nvPr>
            <p:ph type="body" sz="quarter" idx="10"/>
          </p:nvPr>
        </p:nvSpPr>
        <p:spPr>
          <a:xfrm>
            <a:off x="430756" y="1178526"/>
            <a:ext cx="2720897" cy="2270069"/>
          </a:xfrm>
          <a:prstGeom prst="rect">
            <a:avLst/>
          </a:prstGeom>
        </p:spPr>
        <p:txBody>
          <a:bodyPr lIns="0" tIns="0" rIns="0" bIns="0">
            <a:noAutofit/>
          </a:bodyPr>
          <a:lstStyle>
            <a:lvl1pPr marL="114287" indent="-114287">
              <a:buFont typeface="Arial"/>
              <a:buChar char="•"/>
              <a:defRPr lang="en-US" sz="1400" b="0" dirty="0" smtClean="0">
                <a:solidFill>
                  <a:srgbClr val="000000"/>
                </a:solidFill>
                <a:latin typeface="Calibri"/>
                <a:ea typeface="ＭＳ Ｐゴシック" charset="0"/>
                <a:cs typeface="Calibri"/>
              </a:defRPr>
            </a:lvl1pPr>
            <a:lvl2pPr marL="111112" indent="-111112">
              <a:defRPr sz="1200"/>
            </a:lvl2pPr>
            <a:lvl3pPr marL="234922" indent="-111112">
              <a:spcBef>
                <a:spcPts val="264"/>
              </a:spcBef>
              <a:buFont typeface="Calibri" pitchFamily="34" charset="0"/>
              <a:buChar char="–"/>
              <a:defRPr sz="1100">
                <a:solidFill>
                  <a:srgbClr val="000000"/>
                </a:solidFill>
                <a:latin typeface="Calibri"/>
                <a:cs typeface="Calibri"/>
              </a:defRPr>
            </a:lvl3pPr>
            <a:lvl4pPr>
              <a:defRPr sz="1100"/>
            </a:lvl4pPr>
            <a:lvl5pPr>
              <a:defRPr sz="1100"/>
            </a:lvl5pPr>
          </a:lstStyle>
          <a:p>
            <a:pPr lvl="0"/>
            <a:r>
              <a:rPr lang="en-US" dirty="0"/>
              <a:t>Click to edit Master text styles</a:t>
            </a:r>
          </a:p>
          <a:p>
            <a:pPr lvl="2"/>
            <a:r>
              <a:rPr lang="en-US" dirty="0"/>
              <a:t>Second level</a:t>
            </a:r>
          </a:p>
        </p:txBody>
      </p:sp>
      <p:sp>
        <p:nvSpPr>
          <p:cNvPr id="41" name="Snip Diagonal Corner Rectangle 40"/>
          <p:cNvSpPr/>
          <p:nvPr userDrawn="1"/>
        </p:nvSpPr>
        <p:spPr>
          <a:xfrm>
            <a:off x="3813889" y="1356945"/>
            <a:ext cx="4708155" cy="929056"/>
          </a:xfrm>
          <a:prstGeom prst="snip2DiagRect">
            <a:avLst/>
          </a:prstGeom>
        </p:spPr>
        <p:style>
          <a:lnRef idx="1">
            <a:schemeClr val="accent6"/>
          </a:lnRef>
          <a:fillRef idx="2">
            <a:schemeClr val="accent6"/>
          </a:fillRef>
          <a:effectRef idx="1">
            <a:schemeClr val="accent6"/>
          </a:effectRef>
          <a:fontRef idx="minor">
            <a:schemeClr val="dk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black"/>
              </a:solidFill>
              <a:cs typeface="Calibri"/>
            </a:endParaRPr>
          </a:p>
        </p:txBody>
      </p:sp>
      <p:sp>
        <p:nvSpPr>
          <p:cNvPr id="42" name="TextBox 41"/>
          <p:cNvSpPr txBox="1"/>
          <p:nvPr userDrawn="1"/>
        </p:nvSpPr>
        <p:spPr>
          <a:xfrm>
            <a:off x="4506692" y="1022408"/>
            <a:ext cx="3322554" cy="338542"/>
          </a:xfrm>
          <a:prstGeom prst="rect">
            <a:avLst/>
          </a:prstGeom>
          <a:noFill/>
        </p:spPr>
        <p:txBody>
          <a:bodyPr wrap="none" lIns="91429" tIns="45714" rIns="91429" bIns="45714" rtlCol="0">
            <a:spAutoFit/>
          </a:bodyPr>
          <a:lstStyle/>
          <a:p>
            <a:pPr algn="ctr" defTabSz="457200" eaLnBrk="1" fontAlgn="auto" hangingPunct="1">
              <a:spcBef>
                <a:spcPts val="0"/>
              </a:spcBef>
              <a:spcAft>
                <a:spcPts val="0"/>
              </a:spcAft>
            </a:pPr>
            <a:r>
              <a:rPr lang="en-US" sz="1600" b="1" u="sng" dirty="0">
                <a:solidFill>
                  <a:srgbClr val="C00000"/>
                </a:solidFill>
                <a:latin typeface="Calibri"/>
                <a:ea typeface="+mn-ea"/>
                <a:cs typeface="Calibri"/>
              </a:rPr>
              <a:t>PROBLEM / NEED BEING ADDRESSED</a:t>
            </a:r>
          </a:p>
        </p:txBody>
      </p:sp>
      <p:sp>
        <p:nvSpPr>
          <p:cNvPr id="43" name="Text Placeholder 17"/>
          <p:cNvSpPr>
            <a:spLocks noGrp="1"/>
          </p:cNvSpPr>
          <p:nvPr>
            <p:ph type="body" sz="quarter" idx="14"/>
          </p:nvPr>
        </p:nvSpPr>
        <p:spPr>
          <a:xfrm>
            <a:off x="423253" y="3997237"/>
            <a:ext cx="2720897" cy="2586447"/>
          </a:xfrm>
          <a:prstGeom prst="rect">
            <a:avLst/>
          </a:prstGeom>
        </p:spPr>
        <p:txBody>
          <a:bodyPr lIns="0" tIns="0" rIns="0" bIns="0">
            <a:noAutofit/>
          </a:bodyPr>
          <a:lstStyle>
            <a:lvl1pPr marL="409527" indent="-285717">
              <a:defRPr lang="en-US" sz="1400" b="0" dirty="0" smtClean="0">
                <a:solidFill>
                  <a:srgbClr val="000000"/>
                </a:solidFill>
                <a:latin typeface="Calibri"/>
                <a:ea typeface="ＭＳ Ｐゴシック" charset="0"/>
                <a:cs typeface="Calibri"/>
              </a:defRPr>
            </a:lvl1pPr>
            <a:lvl2pPr marL="111112" indent="-111112">
              <a:defRPr sz="1200"/>
            </a:lvl2pPr>
            <a:lvl3pPr marL="171430" indent="-171430">
              <a:buFont typeface="Calibri" pitchFamily="34" charset="0"/>
              <a:buChar char="–"/>
              <a:defRPr lang="en-US" sz="1100" dirty="0" smtClean="0">
                <a:solidFill>
                  <a:srgbClr val="000000"/>
                </a:solidFill>
                <a:latin typeface="Calibri"/>
                <a:ea typeface="ＭＳ Ｐゴシック" charset="0"/>
                <a:cs typeface="Calibri"/>
              </a:defRPr>
            </a:lvl3pPr>
            <a:lvl4pPr>
              <a:defRPr sz="1100"/>
            </a:lvl4pPr>
            <a:lvl5pPr>
              <a:defRPr sz="1100"/>
            </a:lvl5pPr>
          </a:lstStyle>
          <a:p>
            <a:pPr marL="114287" lvl="0" indent="-114287" algn="l" rtl="0" eaLnBrk="0" fontAlgn="base" hangingPunct="0">
              <a:spcBef>
                <a:spcPts val="1800"/>
              </a:spcBef>
              <a:spcAft>
                <a:spcPct val="0"/>
              </a:spcAft>
              <a:buFont typeface="Arial"/>
              <a:buChar char="•"/>
            </a:pPr>
            <a:r>
              <a:rPr lang="en-US" dirty="0"/>
              <a:t>Click to edit Master text styles</a:t>
            </a:r>
          </a:p>
          <a:p>
            <a:pPr marL="234922" lvl="2" indent="-111112" algn="l" rtl="0" eaLnBrk="0" fontAlgn="base" hangingPunct="0">
              <a:spcBef>
                <a:spcPts val="264"/>
              </a:spcBef>
              <a:spcAft>
                <a:spcPct val="0"/>
              </a:spcAft>
              <a:buSzPct val="90000"/>
              <a:buFont typeface="Calibri" pitchFamily="34" charset="0"/>
              <a:buChar char="–"/>
            </a:pPr>
            <a:r>
              <a:rPr lang="en-US" dirty="0"/>
              <a:t>Second level</a:t>
            </a:r>
          </a:p>
        </p:txBody>
      </p:sp>
      <p:sp>
        <p:nvSpPr>
          <p:cNvPr id="44" name="Text Placeholder 17"/>
          <p:cNvSpPr>
            <a:spLocks noGrp="1"/>
          </p:cNvSpPr>
          <p:nvPr>
            <p:ph type="body" sz="quarter" idx="15"/>
          </p:nvPr>
        </p:nvSpPr>
        <p:spPr>
          <a:xfrm>
            <a:off x="9211408" y="1316058"/>
            <a:ext cx="2720897" cy="2302355"/>
          </a:xfrm>
          <a:prstGeom prst="rect">
            <a:avLst/>
          </a:prstGeom>
        </p:spPr>
        <p:txBody>
          <a:bodyPr lIns="0" tIns="0" rIns="0" bIns="0">
            <a:noAutofit/>
          </a:bodyPr>
          <a:lstStyle>
            <a:lvl1pPr marL="285717" indent="-285717">
              <a:defRPr lang="en-US" sz="1400" b="0" dirty="0" smtClean="0">
                <a:solidFill>
                  <a:srgbClr val="000000"/>
                </a:solidFill>
                <a:latin typeface="Calibri"/>
                <a:ea typeface="ＭＳ Ｐゴシック" charset="0"/>
                <a:cs typeface="Calibri"/>
              </a:defRPr>
            </a:lvl1pPr>
            <a:lvl2pPr marL="111112" indent="-111112">
              <a:defRPr sz="1200"/>
            </a:lvl2pPr>
            <a:lvl3pPr marL="234922" indent="-111112">
              <a:buFont typeface="Calibri" pitchFamily="34" charset="0"/>
              <a:buChar char="–"/>
              <a:defRPr lang="en-US" sz="1100" dirty="0" smtClean="0">
                <a:solidFill>
                  <a:srgbClr val="000000"/>
                </a:solidFill>
                <a:latin typeface="Calibri"/>
                <a:ea typeface="ＭＳ Ｐゴシック" charset="0"/>
                <a:cs typeface="Calibri"/>
              </a:defRPr>
            </a:lvl3pPr>
            <a:lvl4pPr>
              <a:defRPr sz="1100"/>
            </a:lvl4pPr>
            <a:lvl5pPr>
              <a:defRPr sz="1100"/>
            </a:lvl5pPr>
          </a:lstStyle>
          <a:p>
            <a:pPr marL="114287" lvl="0" indent="-114287" algn="l" rtl="0" eaLnBrk="0" fontAlgn="base" hangingPunct="0">
              <a:spcBef>
                <a:spcPts val="1800"/>
              </a:spcBef>
              <a:spcAft>
                <a:spcPct val="0"/>
              </a:spcAft>
              <a:buFont typeface="Arial"/>
              <a:buChar char="•"/>
            </a:pPr>
            <a:r>
              <a:rPr lang="en-US" dirty="0"/>
              <a:t>Click to edit Master text styles</a:t>
            </a:r>
          </a:p>
          <a:p>
            <a:pPr marL="234922" lvl="2" indent="-111112" algn="l" rtl="0" eaLnBrk="0" fontAlgn="base" hangingPunct="0">
              <a:spcBef>
                <a:spcPts val="264"/>
              </a:spcBef>
              <a:spcAft>
                <a:spcPct val="0"/>
              </a:spcAft>
              <a:buSzPct val="90000"/>
              <a:buFont typeface="Calibri" pitchFamily="34" charset="0"/>
              <a:buChar char="–"/>
            </a:pPr>
            <a:r>
              <a:rPr lang="en-US" dirty="0"/>
              <a:t>Second level</a:t>
            </a:r>
          </a:p>
        </p:txBody>
      </p:sp>
      <p:sp>
        <p:nvSpPr>
          <p:cNvPr id="45" name="Text Placeholder 17"/>
          <p:cNvSpPr>
            <a:spLocks noGrp="1"/>
          </p:cNvSpPr>
          <p:nvPr>
            <p:ph type="body" sz="quarter" idx="16"/>
          </p:nvPr>
        </p:nvSpPr>
        <p:spPr>
          <a:xfrm>
            <a:off x="9206457" y="4203007"/>
            <a:ext cx="2720897" cy="2406802"/>
          </a:xfrm>
          <a:prstGeom prst="rect">
            <a:avLst/>
          </a:prstGeom>
        </p:spPr>
        <p:txBody>
          <a:bodyPr lIns="0" tIns="0" rIns="0" bIns="0">
            <a:noAutofit/>
          </a:bodyPr>
          <a:lstStyle>
            <a:lvl1pPr marL="285717" indent="-285717">
              <a:defRPr lang="en-US" sz="1400" b="0" dirty="0" smtClean="0">
                <a:solidFill>
                  <a:srgbClr val="000000"/>
                </a:solidFill>
                <a:latin typeface="Calibri"/>
                <a:ea typeface="ＭＳ Ｐゴシック" charset="0"/>
                <a:cs typeface="Calibri"/>
              </a:defRPr>
            </a:lvl1pPr>
            <a:lvl2pPr marL="111112" indent="-111112">
              <a:defRPr sz="1200"/>
            </a:lvl2pPr>
            <a:lvl3pPr marL="234922" indent="-111112">
              <a:buFont typeface="Calibri" pitchFamily="34" charset="0"/>
              <a:buChar char="–"/>
              <a:defRPr lang="en-US" sz="1100" dirty="0" smtClean="0">
                <a:solidFill>
                  <a:srgbClr val="000000"/>
                </a:solidFill>
                <a:latin typeface="Calibri"/>
                <a:ea typeface="ＭＳ Ｐゴシック" charset="0"/>
                <a:cs typeface="Calibri"/>
              </a:defRPr>
            </a:lvl3pPr>
            <a:lvl4pPr>
              <a:defRPr sz="1100"/>
            </a:lvl4pPr>
            <a:lvl5pPr>
              <a:defRPr sz="1100"/>
            </a:lvl5pPr>
          </a:lstStyle>
          <a:p>
            <a:pPr marL="114287" lvl="0" indent="-114287" algn="l" rtl="0" eaLnBrk="0" fontAlgn="base" hangingPunct="0">
              <a:spcBef>
                <a:spcPts val="1800"/>
              </a:spcBef>
              <a:spcAft>
                <a:spcPct val="0"/>
              </a:spcAft>
              <a:buFont typeface="Arial"/>
              <a:buChar char="•"/>
            </a:pPr>
            <a:r>
              <a:rPr lang="en-US" dirty="0"/>
              <a:t>Click to edit Master text styles</a:t>
            </a:r>
          </a:p>
          <a:p>
            <a:pPr marL="234922" lvl="2" indent="-111112" algn="l" rtl="0" eaLnBrk="0" fontAlgn="base" hangingPunct="0">
              <a:spcBef>
                <a:spcPts val="264"/>
              </a:spcBef>
              <a:spcAft>
                <a:spcPct val="0"/>
              </a:spcAft>
              <a:buSzPct val="90000"/>
              <a:buFont typeface="Calibri" pitchFamily="34" charset="0"/>
              <a:buChar char="–"/>
            </a:pPr>
            <a:r>
              <a:rPr lang="en-US" dirty="0"/>
              <a:t>Second level</a:t>
            </a:r>
          </a:p>
        </p:txBody>
      </p:sp>
      <p:sp>
        <p:nvSpPr>
          <p:cNvPr id="46" name="Text Placeholder 33"/>
          <p:cNvSpPr>
            <a:spLocks noGrp="1"/>
          </p:cNvSpPr>
          <p:nvPr>
            <p:ph type="body" sz="quarter" idx="17"/>
          </p:nvPr>
        </p:nvSpPr>
        <p:spPr>
          <a:xfrm>
            <a:off x="3813891" y="1384827"/>
            <a:ext cx="4708152" cy="940363"/>
          </a:xfrm>
          <a:prstGeom prst="rect">
            <a:avLst/>
          </a:prstGeom>
        </p:spPr>
        <p:txBody>
          <a:bodyPr lIns="91429" tIns="45714" rIns="91429" bIns="45714">
            <a:normAutofit/>
          </a:bodyPr>
          <a:lstStyle>
            <a:lvl1pPr marL="0" indent="0">
              <a:buNone/>
              <a:defRPr sz="1600" b="0">
                <a:solidFill>
                  <a:srgbClr val="000000"/>
                </a:solidFill>
                <a:latin typeface="Calibri"/>
                <a:cs typeface="Calibri"/>
              </a:defRPr>
            </a:lvl1pPr>
          </a:lstStyle>
          <a:p>
            <a:pPr lvl="0"/>
            <a:r>
              <a:rPr lang="en-US" dirty="0"/>
              <a:t>Click to edit Master text styles</a:t>
            </a:r>
          </a:p>
        </p:txBody>
      </p:sp>
      <p:sp>
        <p:nvSpPr>
          <p:cNvPr id="47" name="Text Placeholder 36"/>
          <p:cNvSpPr>
            <a:spLocks noGrp="1"/>
          </p:cNvSpPr>
          <p:nvPr>
            <p:ph type="body" sz="quarter" idx="18"/>
          </p:nvPr>
        </p:nvSpPr>
        <p:spPr>
          <a:xfrm>
            <a:off x="3915421" y="2690951"/>
            <a:ext cx="4505091" cy="4010298"/>
          </a:xfrm>
          <a:prstGeom prst="rect">
            <a:avLst/>
          </a:prstGeom>
        </p:spPr>
        <p:txBody>
          <a:bodyPr lIns="91429" tIns="45714" rIns="91429" bIns="45714">
            <a:normAutofit/>
          </a:bodyPr>
          <a:lstStyle>
            <a:lvl1pPr marL="114287" indent="-114287">
              <a:buFont typeface="Arial"/>
              <a:buChar char="•"/>
              <a:defRPr lang="en-US" sz="1600" b="0" dirty="0" smtClean="0">
                <a:solidFill>
                  <a:srgbClr val="000000"/>
                </a:solidFill>
                <a:latin typeface="Calibri"/>
                <a:ea typeface="ＭＳ Ｐゴシック" charset="0"/>
                <a:cs typeface="Calibri"/>
              </a:defRPr>
            </a:lvl1pPr>
            <a:lvl2pPr marL="409527" indent="-285717">
              <a:defRPr lang="en-US" sz="1400" b="0" dirty="0" smtClean="0">
                <a:solidFill>
                  <a:srgbClr val="000000"/>
                </a:solidFill>
                <a:latin typeface="Calibri"/>
                <a:ea typeface="ＭＳ Ｐゴシック" charset="0"/>
                <a:cs typeface="Calibri"/>
              </a:defRPr>
            </a:lvl2pPr>
            <a:lvl3pPr>
              <a:spcBef>
                <a:spcPts val="336"/>
              </a:spcBef>
              <a:defRPr lang="en-US" sz="1400" dirty="0" smtClean="0">
                <a:solidFill>
                  <a:srgbClr val="000000"/>
                </a:solidFill>
                <a:latin typeface="Calibri"/>
                <a:ea typeface="ＭＳ Ｐゴシック" charset="0"/>
                <a:cs typeface="Calibri"/>
              </a:defRPr>
            </a:lvl3pPr>
          </a:lstStyle>
          <a:p>
            <a:pPr lvl="0"/>
            <a:r>
              <a:rPr lang="en-US" dirty="0"/>
              <a:t>Click to edit Master text styles</a:t>
            </a:r>
          </a:p>
          <a:p>
            <a:pPr marL="234922" lvl="2" indent="-111112" algn="l" rtl="0" eaLnBrk="0" fontAlgn="base" hangingPunct="0">
              <a:spcBef>
                <a:spcPts val="264"/>
              </a:spcBef>
              <a:spcAft>
                <a:spcPct val="0"/>
              </a:spcAft>
              <a:buSzPct val="90000"/>
              <a:buFont typeface="Calibri" pitchFamily="34" charset="0"/>
              <a:buChar char="–"/>
            </a:pPr>
            <a:r>
              <a:rPr lang="en-US" dirty="0"/>
              <a:t>Second level</a:t>
            </a:r>
          </a:p>
        </p:txBody>
      </p:sp>
      <p:sp>
        <p:nvSpPr>
          <p:cNvPr id="48" name="AutoShape 2"/>
          <p:cNvSpPr>
            <a:spLocks noChangeAspect="1" noChangeArrowheads="1"/>
          </p:cNvSpPr>
          <p:nvPr userDrawn="1"/>
        </p:nvSpPr>
        <p:spPr bwMode="auto">
          <a:xfrm>
            <a:off x="1343765" y="3518729"/>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lIns="91429" tIns="45714" rIns="91429" bIns="45714" anchor="ctr">
            <a:prstTxWarp prst="textNoShape">
              <a:avLst/>
            </a:prstTxWarp>
          </a:bodyPr>
          <a:lstStyle/>
          <a:p>
            <a:pPr algn="ctr" defTabSz="457200" eaLnBrk="1" fontAlgn="auto" hangingPunct="1">
              <a:spcAft>
                <a:spcPts val="0"/>
              </a:spcAft>
            </a:pPr>
            <a:endParaRPr lang="en-US" sz="700" b="1" dirty="0">
              <a:solidFill>
                <a:srgbClr val="952B1D"/>
              </a:solidFill>
              <a:cs typeface="Calibri"/>
            </a:endParaRPr>
          </a:p>
        </p:txBody>
      </p:sp>
      <p:sp>
        <p:nvSpPr>
          <p:cNvPr id="49" name="TextBox 48"/>
          <p:cNvSpPr txBox="1"/>
          <p:nvPr userDrawn="1"/>
        </p:nvSpPr>
        <p:spPr>
          <a:xfrm>
            <a:off x="4025659" y="2364378"/>
            <a:ext cx="4284616" cy="307777"/>
          </a:xfrm>
          <a:prstGeom prst="rect">
            <a:avLst/>
          </a:prstGeom>
          <a:noFill/>
        </p:spPr>
        <p:txBody>
          <a:bodyPr wrap="square" lIns="91429" tIns="45714" rIns="91429" bIns="45714" rtlCol="0">
            <a:spAutoFit/>
          </a:bodyPr>
          <a:lstStyle/>
          <a:p>
            <a:pPr algn="ctr" defTabSz="457146" eaLnBrk="1" hangingPunct="1">
              <a:defRPr/>
            </a:pPr>
            <a:r>
              <a:rPr lang="en-US" sz="1400" b="1" dirty="0">
                <a:solidFill>
                  <a:srgbClr val="C00000"/>
                </a:solidFill>
                <a:latin typeface="Calibri"/>
                <a:ea typeface="ＭＳ Ｐゴシック" charset="-128"/>
                <a:cs typeface="Calibri"/>
              </a:rPr>
              <a:t>PROJECT DESCRIPTION/APPROACH</a:t>
            </a:r>
          </a:p>
        </p:txBody>
      </p:sp>
    </p:spTree>
    <p:extLst>
      <p:ext uri="{BB962C8B-B14F-4D97-AF65-F5344CB8AC3E}">
        <p14:creationId xmlns:p14="http://schemas.microsoft.com/office/powerpoint/2010/main" val="274593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7"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3175636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6"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Rectangle 7"/>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9160545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4099186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15667900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15023045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3466920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10531001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4580722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lIns="91429" tIns="45714" rIns="91429" bIns="45714"/>
          <a:lstStyle/>
          <a:p>
            <a:r>
              <a:rPr lang="en-US"/>
              <a:t>Click to edit Master title style</a:t>
            </a:r>
          </a:p>
        </p:txBody>
      </p:sp>
      <p:sp>
        <p:nvSpPr>
          <p:cNvPr id="3" name="Date Placeholder 3"/>
          <p:cNvSpPr>
            <a:spLocks noGrp="1"/>
          </p:cNvSpPr>
          <p:nvPr>
            <p:ph type="dt" sz="half" idx="10"/>
          </p:nvPr>
        </p:nvSpPr>
        <p:spPr>
          <a:xfrm>
            <a:off x="609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200" eaLnBrk="1" fontAlgn="auto" hangingPunct="1">
              <a:spcBef>
                <a:spcPts val="0"/>
              </a:spcBef>
              <a:spcAft>
                <a:spcPts val="0"/>
              </a:spcAft>
            </a:pPr>
            <a:endParaRPr lang="en-US" dirty="0">
              <a:solidFill>
                <a:prstClr val="black"/>
              </a:solidFill>
              <a:latin typeface="Arial" pitchFamily="34" charset="0"/>
              <a:ea typeface="ＭＳ Ｐゴシック" pitchFamily="34" charset="-128"/>
            </a:endParaRPr>
          </a:p>
        </p:txBody>
      </p:sp>
      <p:sp>
        <p:nvSpPr>
          <p:cNvPr id="4" name="Footer Placeholder 4"/>
          <p:cNvSpPr>
            <a:spLocks noGrp="1"/>
          </p:cNvSpPr>
          <p:nvPr>
            <p:ph type="ftr" sz="quarter" idx="11"/>
          </p:nvPr>
        </p:nvSpPr>
        <p:spPr>
          <a:xfrm>
            <a:off x="4165600" y="6356351"/>
            <a:ext cx="3860800" cy="365125"/>
          </a:xfrm>
          <a:prstGeom prst="rect">
            <a:avLst/>
          </a:prstGeom>
        </p:spPr>
        <p:txBody>
          <a:bodyPr lIns="91429" tIns="45714" rIns="91429" bIns="45714"/>
          <a:lstStyle>
            <a:lvl1pPr>
              <a:defRPr>
                <a:latin typeface="Arial" charset="0"/>
                <a:ea typeface="ＭＳ Ｐゴシック" charset="-128"/>
                <a:cs typeface="ＭＳ Ｐゴシック" charset="-128"/>
              </a:defRPr>
            </a:lvl1pPr>
          </a:lstStyle>
          <a:p>
            <a:pPr defTabSz="457200" eaLnBrk="1" fontAlgn="auto" hangingPunct="1">
              <a:spcBef>
                <a:spcPts val="0"/>
              </a:spcBef>
              <a:spcAft>
                <a:spcPts val="0"/>
              </a:spcAft>
              <a:defRPr/>
            </a:pPr>
            <a:r>
              <a:rPr lang="en-US">
                <a:solidFill>
                  <a:prstClr val="black"/>
                </a:solidFill>
              </a:rPr>
              <a:t>sdada</a:t>
            </a:r>
            <a:endParaRPr lang="en-US" dirty="0">
              <a:solidFill>
                <a:prstClr val="black"/>
              </a:solidFill>
            </a:endParaRPr>
          </a:p>
        </p:txBody>
      </p:sp>
      <p:sp>
        <p:nvSpPr>
          <p:cNvPr id="5" name="Slide Number Placeholder 5"/>
          <p:cNvSpPr>
            <a:spLocks noGrp="1"/>
          </p:cNvSpPr>
          <p:nvPr>
            <p:ph type="sldNum" sz="quarter" idx="12"/>
          </p:nvPr>
        </p:nvSpPr>
        <p:spPr>
          <a:xfrm>
            <a:off x="8737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200" eaLnBrk="1" fontAlgn="auto" hangingPunct="1">
              <a:spcBef>
                <a:spcPts val="0"/>
              </a:spcBef>
              <a:spcAft>
                <a:spcPts val="0"/>
              </a:spcAft>
            </a:pPr>
            <a:fld id="{825014FC-AF85-43E9-A329-4B1E18B41162}" type="slidenum">
              <a:rPr lang="en-US" smtClean="0">
                <a:solidFill>
                  <a:prstClr val="black"/>
                </a:solidFill>
                <a:latin typeface="Arial" pitchFamily="34" charset="0"/>
                <a:ea typeface="ＭＳ Ｐゴシック" pitchFamily="34" charset="-128"/>
              </a:rPr>
              <a:pPr defTabSz="457200" eaLnBrk="1" fontAlgn="auto" hangingPunct="1">
                <a:spcBef>
                  <a:spcPts val="0"/>
                </a:spcBef>
                <a:spcAft>
                  <a:spcPts val="0"/>
                </a:spcAft>
              </a:pPr>
              <a:t>‹#›</a:t>
            </a:fld>
            <a:endParaRPr lang="en-US" dirty="0">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35459802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lIns="91429" tIns="45714" rIns="91429" bIns="45714"/>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lIns="91429" tIns="45714" rIns="91429" bIns="45714"/>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200" eaLnBrk="1" fontAlgn="auto" hangingPunct="1">
              <a:spcBef>
                <a:spcPts val="0"/>
              </a:spcBef>
              <a:spcAft>
                <a:spcPts val="0"/>
              </a:spcAft>
            </a:pPr>
            <a:endParaRPr lang="en-US" dirty="0">
              <a:solidFill>
                <a:prstClr val="black"/>
              </a:solidFill>
              <a:latin typeface="Arial" pitchFamily="34" charset="0"/>
              <a:ea typeface="ＭＳ Ｐゴシック" pitchFamily="34" charset="-128"/>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lIns="91429" tIns="45714" rIns="91429" bIns="45714"/>
          <a:lstStyle>
            <a:lvl1pPr>
              <a:defRPr>
                <a:latin typeface="Arial" charset="0"/>
                <a:ea typeface="ＭＳ Ｐゴシック" charset="-128"/>
                <a:cs typeface="ＭＳ Ｐゴシック" charset="-128"/>
              </a:defRPr>
            </a:lvl1pPr>
          </a:lstStyle>
          <a:p>
            <a:pPr defTabSz="457200" eaLnBrk="1" fontAlgn="auto" hangingPunct="1">
              <a:spcBef>
                <a:spcPts val="0"/>
              </a:spcBef>
              <a:spcAft>
                <a:spcPts val="0"/>
              </a:spcAft>
              <a:defRPr/>
            </a:pPr>
            <a:r>
              <a:rPr lang="en-US">
                <a:solidFill>
                  <a:prstClr val="black"/>
                </a:solidFill>
              </a:rPr>
              <a:t>sdada</a:t>
            </a:r>
            <a:endParaRPr lang="en-US" dirty="0">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200" eaLnBrk="1" fontAlgn="auto" hangingPunct="1">
              <a:spcBef>
                <a:spcPts val="0"/>
              </a:spcBef>
              <a:spcAft>
                <a:spcPts val="0"/>
              </a:spcAft>
            </a:pPr>
            <a:fld id="{03B832E3-8C39-492D-B877-0E7BABDD06E0}" type="slidenum">
              <a:rPr lang="en-US" smtClean="0">
                <a:solidFill>
                  <a:prstClr val="black"/>
                </a:solidFill>
                <a:latin typeface="Arial" pitchFamily="34" charset="0"/>
                <a:ea typeface="ＭＳ Ｐゴシック" pitchFamily="34" charset="-128"/>
              </a:rPr>
              <a:pPr defTabSz="457200" eaLnBrk="1" fontAlgn="auto" hangingPunct="1">
                <a:spcBef>
                  <a:spcPts val="0"/>
                </a:spcBef>
                <a:spcAft>
                  <a:spcPts val="0"/>
                </a:spcAft>
              </a:pPr>
              <a:t>‹#›</a:t>
            </a:fld>
            <a:endParaRPr lang="en-US" dirty="0">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11987541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rPr>
              <a:pPr defTabSz="457200" eaLnBrk="1" fontAlgn="auto" hangingPunct="1">
                <a:spcBef>
                  <a:spcPts val="0"/>
                </a:spcBef>
                <a:spcAft>
                  <a:spcPts val="0"/>
                </a:spcAft>
              </a:pPr>
              <a:t>‹#›</a:t>
            </a:fld>
            <a:endParaRPr lang="en-US" dirty="0">
              <a:solidFill>
                <a:prstClr val="black"/>
              </a:solidFill>
              <a:latin typeface="Calibri"/>
            </a:endParaRPr>
          </a:p>
        </p:txBody>
      </p:sp>
    </p:spTree>
    <p:extLst>
      <p:ext uri="{BB962C8B-B14F-4D97-AF65-F5344CB8AC3E}">
        <p14:creationId xmlns:p14="http://schemas.microsoft.com/office/powerpoint/2010/main" val="41184871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7"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rPr>
              <a:pPr defTabSz="457200" eaLnBrk="1" fontAlgn="auto" hangingPunct="1">
                <a:spcBef>
                  <a:spcPts val="0"/>
                </a:spcBef>
                <a:spcAft>
                  <a:spcPts val="0"/>
                </a:spcAft>
              </a:pPr>
              <a:t>‹#›</a:t>
            </a:fld>
            <a:endParaRPr lang="en-US" dirty="0">
              <a:solidFill>
                <a:prstClr val="black"/>
              </a:solidFill>
              <a:latin typeface="Calibri"/>
            </a:endParaRPr>
          </a:p>
        </p:txBody>
      </p:sp>
    </p:spTree>
    <p:extLst>
      <p:ext uri="{BB962C8B-B14F-4D97-AF65-F5344CB8AC3E}">
        <p14:creationId xmlns:p14="http://schemas.microsoft.com/office/powerpoint/2010/main" val="5177782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6"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rPr>
              <a:pPr defTabSz="457200" eaLnBrk="1" fontAlgn="auto" hangingPunct="1">
                <a:spcBef>
                  <a:spcPts val="0"/>
                </a:spcBef>
                <a:spcAft>
                  <a:spcPts val="0"/>
                </a:spcAft>
              </a:pPr>
              <a:t>‹#›</a:t>
            </a:fld>
            <a:endParaRPr lang="en-US" dirty="0">
              <a:solidFill>
                <a:prstClr val="black"/>
              </a:solidFill>
              <a:latin typeface="Calibri"/>
            </a:endParaRPr>
          </a:p>
        </p:txBody>
      </p:sp>
    </p:spTree>
    <p:extLst>
      <p:ext uri="{BB962C8B-B14F-4D97-AF65-F5344CB8AC3E}">
        <p14:creationId xmlns:p14="http://schemas.microsoft.com/office/powerpoint/2010/main" val="5379504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rPr>
              <a:pPr defTabSz="457200" eaLnBrk="1" fontAlgn="auto" hangingPunct="1">
                <a:spcBef>
                  <a:spcPts val="0"/>
                </a:spcBef>
                <a:spcAft>
                  <a:spcPts val="0"/>
                </a:spcAft>
              </a:pPr>
              <a:t>‹#›</a:t>
            </a:fld>
            <a:endParaRPr lang="en-US" dirty="0">
              <a:solidFill>
                <a:prstClr val="black"/>
              </a:solidFill>
              <a:latin typeface="Calibri"/>
            </a:endParaRPr>
          </a:p>
        </p:txBody>
      </p:sp>
    </p:spTree>
    <p:extLst>
      <p:ext uri="{BB962C8B-B14F-4D97-AF65-F5344CB8AC3E}">
        <p14:creationId xmlns:p14="http://schemas.microsoft.com/office/powerpoint/2010/main" val="41727646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rPr>
              <a:pPr defTabSz="457200" eaLnBrk="1" fontAlgn="auto" hangingPunct="1">
                <a:spcBef>
                  <a:spcPts val="0"/>
                </a:spcBef>
                <a:spcAft>
                  <a:spcPts val="0"/>
                </a:spcAft>
              </a:pPr>
              <a:t>‹#›</a:t>
            </a:fld>
            <a:endParaRPr lang="en-US" dirty="0">
              <a:solidFill>
                <a:prstClr val="black"/>
              </a:solidFill>
              <a:latin typeface="Calibri"/>
            </a:endParaRPr>
          </a:p>
        </p:txBody>
      </p:sp>
    </p:spTree>
    <p:extLst>
      <p:ext uri="{BB962C8B-B14F-4D97-AF65-F5344CB8AC3E}">
        <p14:creationId xmlns:p14="http://schemas.microsoft.com/office/powerpoint/2010/main" val="42273907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rPr>
              <a:pPr defTabSz="457200" eaLnBrk="1" fontAlgn="auto" hangingPunct="1">
                <a:spcBef>
                  <a:spcPts val="0"/>
                </a:spcBef>
                <a:spcAft>
                  <a:spcPts val="0"/>
                </a:spcAft>
              </a:pPr>
              <a:t>‹#›</a:t>
            </a:fld>
            <a:endParaRPr lang="en-US" dirty="0">
              <a:solidFill>
                <a:prstClr val="black"/>
              </a:solidFill>
              <a:latin typeface="Calibri"/>
            </a:endParaRPr>
          </a:p>
        </p:txBody>
      </p:sp>
    </p:spTree>
    <p:extLst>
      <p:ext uri="{BB962C8B-B14F-4D97-AF65-F5344CB8AC3E}">
        <p14:creationId xmlns:p14="http://schemas.microsoft.com/office/powerpoint/2010/main" val="36145882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rPr>
              <a:pPr defTabSz="457200" eaLnBrk="1" fontAlgn="auto" hangingPunct="1">
                <a:spcBef>
                  <a:spcPts val="0"/>
                </a:spcBef>
                <a:spcAft>
                  <a:spcPts val="0"/>
                </a:spcAft>
              </a:pPr>
              <a:t>‹#›</a:t>
            </a:fld>
            <a:endParaRPr lang="en-US" dirty="0">
              <a:solidFill>
                <a:prstClr val="black"/>
              </a:solidFill>
              <a:latin typeface="Calibri"/>
            </a:endParaRPr>
          </a:p>
        </p:txBody>
      </p:sp>
    </p:spTree>
    <p:extLst>
      <p:ext uri="{BB962C8B-B14F-4D97-AF65-F5344CB8AC3E}">
        <p14:creationId xmlns:p14="http://schemas.microsoft.com/office/powerpoint/2010/main" val="26717757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000" b="0"/>
            </a:lvl1pPr>
          </a:lstStyle>
          <a:p>
            <a:pPr defTabSz="457200" eaLnBrk="1" fontAlgn="auto" hangingPunct="1">
              <a:spcBef>
                <a:spcPts val="0"/>
              </a:spcBef>
              <a:spcAft>
                <a:spcPts val="0"/>
              </a:spcAft>
            </a:pPr>
            <a:fld id="{4336D8BB-1FBA-4ECE-B83B-DC345E7EB0EF}" type="slidenum">
              <a:rPr lang="en-US" smtClean="0">
                <a:solidFill>
                  <a:prstClr val="black"/>
                </a:solidFill>
                <a:latin typeface="Calibri"/>
              </a:rPr>
              <a:pPr defTabSz="457200" eaLnBrk="1" fontAlgn="auto" hangingPunct="1">
                <a:spcBef>
                  <a:spcPts val="0"/>
                </a:spcBef>
                <a:spcAft>
                  <a:spcPts val="0"/>
                </a:spcAft>
              </a:pPr>
              <a:t>‹#›</a:t>
            </a:fld>
            <a:endParaRPr lang="en-US" dirty="0">
              <a:solidFill>
                <a:prstClr val="black"/>
              </a:solidFill>
              <a:latin typeface="Calibri"/>
            </a:endParaRPr>
          </a:p>
        </p:txBody>
      </p:sp>
    </p:spTree>
    <p:extLst>
      <p:ext uri="{BB962C8B-B14F-4D97-AF65-F5344CB8AC3E}">
        <p14:creationId xmlns:p14="http://schemas.microsoft.com/office/powerpoint/2010/main" val="15649744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9847" y="2"/>
            <a:ext cx="11795887" cy="458787"/>
          </a:xfrm>
          <a:prstGeom prst="rect">
            <a:avLst/>
          </a:prstGeom>
        </p:spPr>
        <p:txBody>
          <a:bodyPr lIns="91429" tIns="45714" rIns="91429" bIns="45714"/>
          <a:lstStyle/>
          <a:p>
            <a:r>
              <a:rPr lang="en-US" dirty="0"/>
              <a:t>Click to edit Master title style</a:t>
            </a:r>
          </a:p>
        </p:txBody>
      </p:sp>
      <p:sp>
        <p:nvSpPr>
          <p:cNvPr id="6" name="Slide Number Placeholder 5"/>
          <p:cNvSpPr>
            <a:spLocks noGrp="1" noChangeArrowheads="1"/>
          </p:cNvSpPr>
          <p:nvPr>
            <p:ph type="sldNum" sz="quarter" idx="12"/>
          </p:nvPr>
        </p:nvSpPr>
        <p:spPr>
          <a:xfrm>
            <a:off x="9042400" y="6612471"/>
            <a:ext cx="2844800" cy="244475"/>
          </a:xfrm>
          <a:prstGeom prst="rect">
            <a:avLst/>
          </a:prstGeom>
        </p:spPr>
        <p:txBody>
          <a:bodyPr lIns="91429" tIns="45714" rIns="91429" bIns="45714"/>
          <a:lstStyle>
            <a:lvl1pPr algn="r">
              <a:defRPr sz="1200" smtClean="0">
                <a:solidFill>
                  <a:srgbClr val="000000"/>
                </a:solidFill>
              </a:defRPr>
            </a:lvl1pPr>
          </a:lstStyle>
          <a:p>
            <a:pPr defTabSz="457200" eaLnBrk="1" fontAlgn="auto" hangingPunct="1">
              <a:spcBef>
                <a:spcPts val="0"/>
              </a:spcBef>
              <a:spcAft>
                <a:spcPts val="0"/>
              </a:spcAft>
              <a:defRPr/>
            </a:pPr>
            <a:fld id="{C3A6A015-D8BD-4962-994E-6940FF2BE1B2}" type="slidenum">
              <a:rPr lang="en-US">
                <a:latin typeface="Calibri"/>
              </a:rPr>
              <a:pPr defTabSz="457200" eaLnBrk="1" fontAlgn="auto" hangingPunct="1">
                <a:spcBef>
                  <a:spcPts val="0"/>
                </a:spcBef>
                <a:spcAft>
                  <a:spcPts val="0"/>
                </a:spcAft>
                <a:defRPr/>
              </a:pPr>
              <a:t>‹#›</a:t>
            </a:fld>
            <a:endParaRPr lang="en-US" dirty="0">
              <a:latin typeface="Calibri"/>
            </a:endParaRPr>
          </a:p>
        </p:txBody>
      </p:sp>
      <p:sp>
        <p:nvSpPr>
          <p:cNvPr id="5" name="Rectangle 3"/>
          <p:cNvSpPr>
            <a:spLocks noGrp="1" noChangeArrowheads="1"/>
          </p:cNvSpPr>
          <p:nvPr>
            <p:ph idx="1"/>
          </p:nvPr>
        </p:nvSpPr>
        <p:spPr bwMode="auto">
          <a:xfrm>
            <a:off x="203200" y="755650"/>
            <a:ext cx="11700933" cy="5797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marL="292066" indent="-238097">
              <a:defRPr/>
            </a:lvl3pPr>
            <a:lvl4pPr marL="520639" indent="-168255">
              <a:defRPr/>
            </a:lvl4pPr>
            <a:lvl5pPr marL="749212" indent="-168255">
              <a:defRPr/>
            </a:lvl5pPr>
          </a:lstStyle>
          <a:p>
            <a:pPr lvl="0"/>
            <a:r>
              <a:rPr lang="en-US" dirty="0"/>
              <a:t>Click to         </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42258028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09552" y="0"/>
            <a:ext cx="11779249" cy="458788"/>
          </a:xfrm>
          <a:prstGeom prst="rect">
            <a:avLst/>
          </a:prstGeom>
        </p:spPr>
        <p:txBody>
          <a:bodyPr lIns="91429" tIns="45714" rIns="91429" bIns="45714"/>
          <a:lstStyle/>
          <a:p>
            <a:r>
              <a:rPr lang="en-US" dirty="0"/>
              <a:t>Click to edit Master title style</a:t>
            </a:r>
          </a:p>
        </p:txBody>
      </p:sp>
      <p:sp>
        <p:nvSpPr>
          <p:cNvPr id="4" name="Content Placeholder 3"/>
          <p:cNvSpPr>
            <a:spLocks noGrp="1"/>
          </p:cNvSpPr>
          <p:nvPr>
            <p:ph sz="half" idx="2"/>
          </p:nvPr>
        </p:nvSpPr>
        <p:spPr>
          <a:xfrm>
            <a:off x="6197600" y="1447801"/>
            <a:ext cx="5384800" cy="4949825"/>
          </a:xfrm>
          <a:prstGeom prst="rect">
            <a:avLst/>
          </a:prstGeom>
        </p:spPr>
        <p:txBody>
          <a:bodyPr lIns="91429" tIns="45714" rIns="91429" bIns="45714"/>
          <a:lstStyle>
            <a:lvl1pPr>
              <a:defRPr sz="2000"/>
            </a:lvl1pPr>
            <a:lvl2pPr marL="342860" indent="-228573">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2"/>
            <a:r>
              <a:rPr lang="en-US" dirty="0"/>
              <a:t>Third level</a:t>
            </a:r>
          </a:p>
          <a:p>
            <a:pPr lvl="3"/>
            <a:r>
              <a:rPr lang="en-US" dirty="0"/>
              <a:t>Fourth level</a:t>
            </a:r>
          </a:p>
          <a:p>
            <a:pPr lvl="4"/>
            <a:r>
              <a:rPr lang="en-US" dirty="0"/>
              <a:t>Fifth level</a:t>
            </a:r>
          </a:p>
        </p:txBody>
      </p:sp>
      <p:sp>
        <p:nvSpPr>
          <p:cNvPr id="7" name="Slide Number Placeholder 6"/>
          <p:cNvSpPr>
            <a:spLocks noGrp="1" noChangeArrowheads="1"/>
          </p:cNvSpPr>
          <p:nvPr>
            <p:ph type="sldNum" sz="quarter" idx="12"/>
          </p:nvPr>
        </p:nvSpPr>
        <p:spPr>
          <a:xfrm>
            <a:off x="9042400" y="6612471"/>
            <a:ext cx="2844800" cy="244475"/>
          </a:xfrm>
          <a:prstGeom prst="rect">
            <a:avLst/>
          </a:prstGeom>
        </p:spPr>
        <p:txBody>
          <a:bodyPr lIns="91429" tIns="45714" rIns="91429" bIns="45714"/>
          <a:lstStyle>
            <a:lvl1pPr>
              <a:defRPr smtClean="0"/>
            </a:lvl1pPr>
          </a:lstStyle>
          <a:p>
            <a:pPr defTabSz="457200" eaLnBrk="1" fontAlgn="auto" hangingPunct="1">
              <a:spcBef>
                <a:spcPts val="0"/>
              </a:spcBef>
              <a:spcAft>
                <a:spcPts val="0"/>
              </a:spcAft>
              <a:defRPr/>
            </a:pPr>
            <a:fld id="{1F0895D8-2E3B-4EC3-8F94-B7A4F8CC3C98}" type="slidenum">
              <a:rPr lang="en-US">
                <a:solidFill>
                  <a:srgbClr val="1D528D"/>
                </a:solidFill>
                <a:latin typeface="Calibri"/>
              </a:rPr>
              <a:pPr defTabSz="457200" eaLnBrk="1" fontAlgn="auto" hangingPunct="1">
                <a:spcBef>
                  <a:spcPts val="0"/>
                </a:spcBef>
                <a:spcAft>
                  <a:spcPts val="0"/>
                </a:spcAft>
                <a:defRPr/>
              </a:pPr>
              <a:t>‹#›</a:t>
            </a:fld>
            <a:endParaRPr lang="en-US" dirty="0">
              <a:solidFill>
                <a:srgbClr val="1D528D"/>
              </a:solidFill>
              <a:latin typeface="Calibri"/>
            </a:endParaRPr>
          </a:p>
        </p:txBody>
      </p:sp>
    </p:spTree>
    <p:extLst>
      <p:ext uri="{BB962C8B-B14F-4D97-AF65-F5344CB8AC3E}">
        <p14:creationId xmlns:p14="http://schemas.microsoft.com/office/powerpoint/2010/main" val="28171506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enta">
    <p:spTree>
      <p:nvGrpSpPr>
        <p:cNvPr id="1" name=""/>
        <p:cNvGrpSpPr/>
        <p:nvPr/>
      </p:nvGrpSpPr>
      <p:grpSpPr>
        <a:xfrm>
          <a:off x="0" y="0"/>
          <a:ext cx="0" cy="0"/>
          <a:chOff x="0" y="0"/>
          <a:chExt cx="0" cy="0"/>
        </a:xfrm>
      </p:grpSpPr>
      <p:sp>
        <p:nvSpPr>
          <p:cNvPr id="2" name="Title 1"/>
          <p:cNvSpPr>
            <a:spLocks noGrp="1"/>
          </p:cNvSpPr>
          <p:nvPr>
            <p:ph type="title"/>
          </p:nvPr>
        </p:nvSpPr>
        <p:spPr>
          <a:xfrm>
            <a:off x="209552" y="0"/>
            <a:ext cx="11779249" cy="458788"/>
          </a:xfrm>
          <a:prstGeom prst="rect">
            <a:avLst/>
          </a:prstGeom>
        </p:spPr>
        <p:txBody>
          <a:bodyPr lIns="91429" tIns="45714" rIns="91429" bIns="45714"/>
          <a:lstStyle/>
          <a:p>
            <a:r>
              <a:rPr lang="en-US"/>
              <a:t>Click to edit Master title style</a:t>
            </a:r>
          </a:p>
        </p:txBody>
      </p:sp>
      <p:sp>
        <p:nvSpPr>
          <p:cNvPr id="23" name="AutoShape 2"/>
          <p:cNvSpPr>
            <a:spLocks noChangeAspect="1" noChangeArrowheads="1"/>
          </p:cNvSpPr>
          <p:nvPr userDrawn="1"/>
        </p:nvSpPr>
        <p:spPr bwMode="auto">
          <a:xfrm>
            <a:off x="10180067" y="3797404"/>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lIns="91429" tIns="45714" rIns="91429" bIns="45714" anchor="ctr">
            <a:prstTxWarp prst="textNoShape">
              <a:avLst/>
            </a:prstTxWarp>
          </a:bodyPr>
          <a:lstStyle/>
          <a:p>
            <a:pPr algn="ctr" defTabSz="457146" eaLnBrk="1" hangingPunct="1"/>
            <a:endParaRPr lang="en-US" sz="700" b="1" dirty="0">
              <a:solidFill>
                <a:srgbClr val="952B1D"/>
              </a:solidFill>
              <a:cs typeface="Calibri"/>
            </a:endParaRPr>
          </a:p>
        </p:txBody>
      </p:sp>
      <p:sp>
        <p:nvSpPr>
          <p:cNvPr id="24" name="AutoShape 3"/>
          <p:cNvSpPr>
            <a:spLocks noChangeArrowheads="1"/>
          </p:cNvSpPr>
          <p:nvPr userDrawn="1"/>
        </p:nvSpPr>
        <p:spPr bwMode="auto">
          <a:xfrm>
            <a:off x="9104696" y="1225415"/>
            <a:ext cx="2961811" cy="2497500"/>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73" tIns="73143" rIns="64001" bIns="82286" anchor="b">
            <a:prstTxWarp prst="textNoShape">
              <a:avLst/>
            </a:prstTxWarp>
          </a:bodyPr>
          <a:lstStyle/>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a:p>
            <a:pPr marL="114287" indent="-114287" defTabSz="457146" eaLnBrk="1" hangingPunct="1">
              <a:lnSpc>
                <a:spcPct val="90000"/>
              </a:lnSpc>
              <a:spcBef>
                <a:spcPct val="35000"/>
              </a:spcBef>
              <a:buFont typeface="Arial" pitchFamily="-107" charset="0"/>
              <a:buChar char="•"/>
            </a:pPr>
            <a:endParaRPr kumimoji="1" lang="en-US" sz="1000" i="1" dirty="0">
              <a:solidFill>
                <a:prstClr val="black"/>
              </a:solidFill>
              <a:cs typeface="Calibri"/>
            </a:endParaRPr>
          </a:p>
        </p:txBody>
      </p:sp>
      <p:sp>
        <p:nvSpPr>
          <p:cNvPr id="25" name="AutoShape 4"/>
          <p:cNvSpPr>
            <a:spLocks noChangeArrowheads="1"/>
          </p:cNvSpPr>
          <p:nvPr userDrawn="1"/>
        </p:nvSpPr>
        <p:spPr bwMode="auto">
          <a:xfrm>
            <a:off x="3801533" y="2677887"/>
            <a:ext cx="4732867" cy="4023360"/>
          </a:xfrm>
          <a:prstGeom prst="roundRect">
            <a:avLst>
              <a:gd name="adj" fmla="val 7963"/>
            </a:avLst>
          </a:prstGeom>
          <a:ln>
            <a:solidFill>
              <a:schemeClr val="bg1">
                <a:lumMod val="65000"/>
              </a:schemeClr>
            </a:solidFill>
            <a:headEnd/>
            <a:tailEnd/>
          </a:ln>
        </p:spPr>
        <p:style>
          <a:lnRef idx="1">
            <a:schemeClr val="dk1"/>
          </a:lnRef>
          <a:fillRef idx="2">
            <a:schemeClr val="dk1"/>
          </a:fillRef>
          <a:effectRef idx="1">
            <a:schemeClr val="dk1"/>
          </a:effectRef>
          <a:fontRef idx="minor">
            <a:schemeClr val="dk1"/>
          </a:fontRef>
        </p:style>
        <p:txBody>
          <a:bodyPr lIns="91429" tIns="91429" rIns="91429" bIns="91429">
            <a:prstTxWarp prst="textNoShape">
              <a:avLst/>
            </a:prstTxWarp>
          </a:bodyPr>
          <a:lstStyle/>
          <a:p>
            <a:pPr marL="114287" indent="-114287" defTabSz="457200" eaLnBrk="1" fontAlgn="auto" hangingPunct="1">
              <a:spcBef>
                <a:spcPts val="0"/>
              </a:spcBef>
              <a:spcAft>
                <a:spcPts val="0"/>
              </a:spcAft>
            </a:pPr>
            <a:endParaRPr lang="en-US" sz="1200" u="sng" dirty="0">
              <a:solidFill>
                <a:prstClr val="black"/>
              </a:solidFill>
              <a:cs typeface="Calibri"/>
            </a:endParaRPr>
          </a:p>
        </p:txBody>
      </p:sp>
      <p:sp>
        <p:nvSpPr>
          <p:cNvPr id="28" name="AutoShape 6"/>
          <p:cNvSpPr>
            <a:spLocks noChangeArrowheads="1"/>
          </p:cNvSpPr>
          <p:nvPr userDrawn="1"/>
        </p:nvSpPr>
        <p:spPr bwMode="auto">
          <a:xfrm>
            <a:off x="311996" y="3918860"/>
            <a:ext cx="2956053" cy="2743201"/>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100573" tIns="73143" rIns="64001" bIns="82286" anchor="b">
            <a:prstTxWarp prst="textNoShape">
              <a:avLst/>
            </a:prstTxWarp>
          </a:bodyPr>
          <a:lstStyle/>
          <a:p>
            <a:pPr marL="114287" indent="-114287" defTabSz="457200" eaLnBrk="1" fontAlgn="auto" hangingPunct="1">
              <a:lnSpc>
                <a:spcPct val="90000"/>
              </a:lnSpc>
              <a:spcBef>
                <a:spcPct val="35000"/>
              </a:spcBef>
              <a:spcAft>
                <a:spcPts val="0"/>
              </a:spcAft>
              <a:buFont typeface="Arial" pitchFamily="-107" charset="0"/>
              <a:buChar char="•"/>
            </a:pPr>
            <a:endParaRPr kumimoji="1" lang="en-US" sz="1000" i="1" dirty="0">
              <a:solidFill>
                <a:prstClr val="black"/>
              </a:solidFill>
              <a:cs typeface="Calibri"/>
            </a:endParaRPr>
          </a:p>
        </p:txBody>
      </p:sp>
      <p:sp>
        <p:nvSpPr>
          <p:cNvPr id="32" name="AutoShape 9"/>
          <p:cNvSpPr>
            <a:spLocks noChangeAspect="1" noChangeArrowheads="1"/>
          </p:cNvSpPr>
          <p:nvPr userDrawn="1"/>
        </p:nvSpPr>
        <p:spPr bwMode="auto">
          <a:xfrm rot="16200000">
            <a:off x="3261885" y="4246187"/>
            <a:ext cx="615950" cy="48471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lIns="91429" tIns="45714" rIns="91429" bIns="45714" anchor="ctr">
            <a:prstTxWarp prst="textNoShape">
              <a:avLst/>
            </a:prstTxWarp>
          </a:bodyPr>
          <a:lstStyle/>
          <a:p>
            <a:pPr algn="ctr" defTabSz="457146" eaLnBrk="1" hangingPunct="1"/>
            <a:endParaRPr lang="en-US" sz="700" b="1" dirty="0">
              <a:solidFill>
                <a:srgbClr val="952B1D"/>
              </a:solidFill>
              <a:cs typeface="Calibri"/>
            </a:endParaRPr>
          </a:p>
        </p:txBody>
      </p:sp>
      <p:sp>
        <p:nvSpPr>
          <p:cNvPr id="33" name="AutoShape 10"/>
          <p:cNvSpPr>
            <a:spLocks noChangeAspect="1" noChangeArrowheads="1"/>
          </p:cNvSpPr>
          <p:nvPr userDrawn="1"/>
        </p:nvSpPr>
        <p:spPr bwMode="auto">
          <a:xfrm rot="16200000">
            <a:off x="8535592" y="3151255"/>
            <a:ext cx="615950" cy="484716"/>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lIns="91429" tIns="45714" rIns="91429" bIns="45714" anchor="ctr">
            <a:prstTxWarp prst="textNoShape">
              <a:avLst/>
            </a:prstTxWarp>
          </a:bodyPr>
          <a:lstStyle/>
          <a:p>
            <a:pPr algn="ctr" defTabSz="457146" eaLnBrk="1" hangingPunct="1"/>
            <a:endParaRPr lang="en-US" sz="700" b="1" dirty="0">
              <a:solidFill>
                <a:srgbClr val="952B1D"/>
              </a:solidFill>
              <a:cs typeface="Calibri"/>
            </a:endParaRPr>
          </a:p>
        </p:txBody>
      </p:sp>
      <p:sp>
        <p:nvSpPr>
          <p:cNvPr id="35" name="Text Box 22"/>
          <p:cNvSpPr txBox="1">
            <a:spLocks noChangeArrowheads="1"/>
          </p:cNvSpPr>
          <p:nvPr userDrawn="1"/>
        </p:nvSpPr>
        <p:spPr bwMode="auto">
          <a:xfrm rot="16200000">
            <a:off x="8090447" y="2047799"/>
            <a:ext cx="1821680" cy="172355"/>
          </a:xfrm>
          <a:prstGeom prst="rect">
            <a:avLst/>
          </a:prstGeom>
          <a:noFill/>
          <a:ln w="12700">
            <a:noFill/>
            <a:miter lim="800000"/>
            <a:headEnd/>
            <a:tailEnd/>
          </a:ln>
        </p:spPr>
        <p:txBody>
          <a:bodyPr wrap="square" lIns="0" tIns="0" rIns="0" bIns="0" anchor="ctr">
            <a:prstTxWarp prst="textNoShape">
              <a:avLst/>
            </a:prstTxWarp>
            <a:spAutoFit/>
          </a:bodyPr>
          <a:lstStyle/>
          <a:p>
            <a:pPr defTabSz="457200" eaLnBrk="1" fontAlgn="auto" hangingPunct="1">
              <a:lnSpc>
                <a:spcPct val="80000"/>
              </a:lnSpc>
              <a:spcAft>
                <a:spcPts val="0"/>
              </a:spcAft>
            </a:pPr>
            <a:r>
              <a:rPr lang="en-US" sz="1400" b="1" dirty="0">
                <a:solidFill>
                  <a:srgbClr val="C00000"/>
                </a:solidFill>
                <a:latin typeface="Calibri"/>
                <a:cs typeface="Calibri"/>
              </a:rPr>
              <a:t>QUANTITATIVE IMPACT</a:t>
            </a:r>
          </a:p>
        </p:txBody>
      </p:sp>
      <p:sp>
        <p:nvSpPr>
          <p:cNvPr id="36" name="Text Box 23"/>
          <p:cNvSpPr txBox="1">
            <a:spLocks noChangeArrowheads="1"/>
          </p:cNvSpPr>
          <p:nvPr userDrawn="1"/>
        </p:nvSpPr>
        <p:spPr bwMode="auto">
          <a:xfrm rot="16200000">
            <a:off x="8159330" y="4962561"/>
            <a:ext cx="1669045" cy="172355"/>
          </a:xfrm>
          <a:prstGeom prst="rect">
            <a:avLst/>
          </a:prstGeom>
          <a:noFill/>
          <a:ln w="12700">
            <a:noFill/>
            <a:miter lim="800000"/>
            <a:headEnd/>
            <a:tailEnd/>
          </a:ln>
        </p:spPr>
        <p:txBody>
          <a:bodyPr wrap="square" lIns="0" tIns="0" rIns="0" bIns="0" anchor="ctr">
            <a:prstTxWarp prst="textNoShape">
              <a:avLst/>
            </a:prstTxWarp>
            <a:spAutoFit/>
          </a:bodyPr>
          <a:lstStyle/>
          <a:p>
            <a:pPr algn="r" defTabSz="457200" eaLnBrk="1" fontAlgn="auto" hangingPunct="1">
              <a:lnSpc>
                <a:spcPct val="80000"/>
              </a:lnSpc>
              <a:spcAft>
                <a:spcPts val="0"/>
              </a:spcAft>
            </a:pPr>
            <a:r>
              <a:rPr lang="en-US" sz="1400" b="1" dirty="0">
                <a:solidFill>
                  <a:srgbClr val="C00000"/>
                </a:solidFill>
                <a:latin typeface="Calibri"/>
                <a:cs typeface="Calibri"/>
              </a:rPr>
              <a:t>PROJECT GOAL</a:t>
            </a:r>
          </a:p>
        </p:txBody>
      </p:sp>
      <p:sp>
        <p:nvSpPr>
          <p:cNvPr id="38" name="Text Box 25"/>
          <p:cNvSpPr txBox="1">
            <a:spLocks noChangeArrowheads="1"/>
          </p:cNvSpPr>
          <p:nvPr userDrawn="1"/>
        </p:nvSpPr>
        <p:spPr bwMode="auto">
          <a:xfrm rot="16200000">
            <a:off x="-311234" y="2117886"/>
            <a:ext cx="1135062" cy="172355"/>
          </a:xfrm>
          <a:prstGeom prst="rect">
            <a:avLst/>
          </a:prstGeom>
          <a:noFill/>
          <a:ln w="12700">
            <a:noFill/>
            <a:miter lim="800000"/>
            <a:headEnd/>
            <a:tailEnd/>
          </a:ln>
        </p:spPr>
        <p:txBody>
          <a:bodyPr lIns="0" tIns="0" rIns="0" bIns="0" anchor="ctr">
            <a:prstTxWarp prst="textNoShape">
              <a:avLst/>
            </a:prstTxWarp>
            <a:spAutoFit/>
          </a:bodyPr>
          <a:lstStyle/>
          <a:p>
            <a:pPr defTabSz="457200" eaLnBrk="1" fontAlgn="auto" hangingPunct="1">
              <a:lnSpc>
                <a:spcPct val="80000"/>
              </a:lnSpc>
              <a:spcAft>
                <a:spcPts val="0"/>
              </a:spcAft>
            </a:pPr>
            <a:r>
              <a:rPr lang="en-US" sz="1400" b="1" dirty="0">
                <a:solidFill>
                  <a:srgbClr val="C00000"/>
                </a:solidFill>
                <a:latin typeface="Calibri"/>
                <a:cs typeface="Calibri"/>
              </a:rPr>
              <a:t>STATUS QUO</a:t>
            </a:r>
          </a:p>
        </p:txBody>
      </p:sp>
      <p:sp>
        <p:nvSpPr>
          <p:cNvPr id="39" name="Text Box 26"/>
          <p:cNvSpPr txBox="1">
            <a:spLocks noChangeArrowheads="1"/>
          </p:cNvSpPr>
          <p:nvPr userDrawn="1"/>
        </p:nvSpPr>
        <p:spPr bwMode="auto">
          <a:xfrm rot="16200000">
            <a:off x="-617486" y="4842757"/>
            <a:ext cx="1643063" cy="172355"/>
          </a:xfrm>
          <a:prstGeom prst="rect">
            <a:avLst/>
          </a:prstGeom>
          <a:noFill/>
          <a:ln w="12700">
            <a:noFill/>
            <a:miter lim="800000"/>
            <a:headEnd/>
            <a:tailEnd/>
          </a:ln>
        </p:spPr>
        <p:txBody>
          <a:bodyPr lIns="0" tIns="0" rIns="0" bIns="0" anchor="ctr">
            <a:prstTxWarp prst="textNoShape">
              <a:avLst/>
            </a:prstTxWarp>
            <a:spAutoFit/>
          </a:bodyPr>
          <a:lstStyle/>
          <a:p>
            <a:pPr algn="r" defTabSz="457200" eaLnBrk="1" fontAlgn="auto" hangingPunct="1">
              <a:lnSpc>
                <a:spcPct val="80000"/>
              </a:lnSpc>
              <a:spcAft>
                <a:spcPts val="0"/>
              </a:spcAft>
              <a:tabLst>
                <a:tab pos="1827000" algn="l"/>
              </a:tabLst>
            </a:pPr>
            <a:r>
              <a:rPr lang="en-US" sz="1400" b="1" dirty="0">
                <a:solidFill>
                  <a:srgbClr val="C00000"/>
                </a:solidFill>
                <a:latin typeface="Calibri"/>
                <a:cs typeface="Calibri"/>
              </a:rPr>
              <a:t>NEW </a:t>
            </a:r>
            <a:r>
              <a:rPr lang="en-US" sz="1400" b="1" dirty="0">
                <a:solidFill>
                  <a:srgbClr val="C00000"/>
                </a:solidFill>
                <a:latin typeface="Calibri"/>
                <a:ea typeface="ＭＳ Ｐゴシック" charset="-128"/>
                <a:cs typeface="Calibri"/>
              </a:rPr>
              <a:t>INSIGHTS</a:t>
            </a:r>
          </a:p>
        </p:txBody>
      </p:sp>
      <p:sp>
        <p:nvSpPr>
          <p:cNvPr id="40" name="Text Placeholder 17"/>
          <p:cNvSpPr>
            <a:spLocks noGrp="1"/>
          </p:cNvSpPr>
          <p:nvPr>
            <p:ph type="body" sz="quarter" idx="10"/>
          </p:nvPr>
        </p:nvSpPr>
        <p:spPr>
          <a:xfrm>
            <a:off x="430756" y="1178526"/>
            <a:ext cx="2720897" cy="2270069"/>
          </a:xfrm>
          <a:prstGeom prst="rect">
            <a:avLst/>
          </a:prstGeom>
        </p:spPr>
        <p:txBody>
          <a:bodyPr lIns="0" tIns="0" rIns="0" bIns="0">
            <a:noAutofit/>
          </a:bodyPr>
          <a:lstStyle>
            <a:lvl1pPr marL="114287" indent="-114287">
              <a:buFont typeface="Arial"/>
              <a:buChar char="•"/>
              <a:defRPr lang="en-US" sz="1400" b="0" dirty="0" smtClean="0">
                <a:solidFill>
                  <a:srgbClr val="000000"/>
                </a:solidFill>
                <a:latin typeface="Calibri"/>
                <a:ea typeface="ＭＳ Ｐゴシック" charset="0"/>
                <a:cs typeface="Calibri"/>
              </a:defRPr>
            </a:lvl1pPr>
            <a:lvl2pPr marL="111112" indent="-111112">
              <a:defRPr sz="1200"/>
            </a:lvl2pPr>
            <a:lvl3pPr marL="234922" indent="-111112">
              <a:spcBef>
                <a:spcPts val="264"/>
              </a:spcBef>
              <a:buFont typeface="Calibri" pitchFamily="34" charset="0"/>
              <a:buChar char="–"/>
              <a:defRPr sz="1100">
                <a:solidFill>
                  <a:srgbClr val="000000"/>
                </a:solidFill>
                <a:latin typeface="Calibri"/>
                <a:cs typeface="Calibri"/>
              </a:defRPr>
            </a:lvl3pPr>
            <a:lvl4pPr>
              <a:defRPr sz="1100"/>
            </a:lvl4pPr>
            <a:lvl5pPr>
              <a:defRPr sz="1100"/>
            </a:lvl5pPr>
          </a:lstStyle>
          <a:p>
            <a:pPr lvl="0"/>
            <a:r>
              <a:rPr lang="en-US" dirty="0"/>
              <a:t>Click to edit Master text styles</a:t>
            </a:r>
          </a:p>
          <a:p>
            <a:pPr lvl="2"/>
            <a:r>
              <a:rPr lang="en-US" dirty="0"/>
              <a:t>Second level</a:t>
            </a:r>
          </a:p>
        </p:txBody>
      </p:sp>
      <p:sp>
        <p:nvSpPr>
          <p:cNvPr id="41" name="Snip Diagonal Corner Rectangle 40"/>
          <p:cNvSpPr/>
          <p:nvPr userDrawn="1"/>
        </p:nvSpPr>
        <p:spPr>
          <a:xfrm>
            <a:off x="3813889" y="1356945"/>
            <a:ext cx="4708155" cy="929056"/>
          </a:xfrm>
          <a:prstGeom prst="snip2DiagRect">
            <a:avLst/>
          </a:prstGeom>
        </p:spPr>
        <p:style>
          <a:lnRef idx="1">
            <a:schemeClr val="accent6"/>
          </a:lnRef>
          <a:fillRef idx="2">
            <a:schemeClr val="accent6"/>
          </a:fillRef>
          <a:effectRef idx="1">
            <a:schemeClr val="accent6"/>
          </a:effectRef>
          <a:fontRef idx="minor">
            <a:schemeClr val="dk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black"/>
              </a:solidFill>
              <a:cs typeface="Calibri"/>
            </a:endParaRPr>
          </a:p>
        </p:txBody>
      </p:sp>
      <p:sp>
        <p:nvSpPr>
          <p:cNvPr id="42" name="TextBox 41"/>
          <p:cNvSpPr txBox="1"/>
          <p:nvPr userDrawn="1"/>
        </p:nvSpPr>
        <p:spPr>
          <a:xfrm>
            <a:off x="4506692" y="1022408"/>
            <a:ext cx="3322554" cy="338542"/>
          </a:xfrm>
          <a:prstGeom prst="rect">
            <a:avLst/>
          </a:prstGeom>
          <a:noFill/>
        </p:spPr>
        <p:txBody>
          <a:bodyPr wrap="none" lIns="91429" tIns="45714" rIns="91429" bIns="45714" rtlCol="0">
            <a:spAutoFit/>
          </a:bodyPr>
          <a:lstStyle/>
          <a:p>
            <a:pPr algn="ctr" defTabSz="457200" eaLnBrk="1" fontAlgn="auto" hangingPunct="1">
              <a:spcBef>
                <a:spcPts val="0"/>
              </a:spcBef>
              <a:spcAft>
                <a:spcPts val="0"/>
              </a:spcAft>
            </a:pPr>
            <a:r>
              <a:rPr lang="en-US" sz="1600" b="1" u="sng" dirty="0">
                <a:solidFill>
                  <a:srgbClr val="C00000"/>
                </a:solidFill>
                <a:latin typeface="Calibri"/>
                <a:cs typeface="Calibri"/>
              </a:rPr>
              <a:t>PROBLEM / NEED BEING ADDRESSED</a:t>
            </a:r>
          </a:p>
        </p:txBody>
      </p:sp>
      <p:sp>
        <p:nvSpPr>
          <p:cNvPr id="43" name="Text Placeholder 17"/>
          <p:cNvSpPr>
            <a:spLocks noGrp="1"/>
          </p:cNvSpPr>
          <p:nvPr>
            <p:ph type="body" sz="quarter" idx="14"/>
          </p:nvPr>
        </p:nvSpPr>
        <p:spPr>
          <a:xfrm>
            <a:off x="423253" y="3997237"/>
            <a:ext cx="2720897" cy="2586447"/>
          </a:xfrm>
          <a:prstGeom prst="rect">
            <a:avLst/>
          </a:prstGeom>
        </p:spPr>
        <p:txBody>
          <a:bodyPr lIns="0" tIns="0" rIns="0" bIns="0">
            <a:noAutofit/>
          </a:bodyPr>
          <a:lstStyle>
            <a:lvl1pPr marL="409527" indent="-285717">
              <a:defRPr lang="en-US" sz="1400" b="0" dirty="0" smtClean="0">
                <a:solidFill>
                  <a:srgbClr val="000000"/>
                </a:solidFill>
                <a:latin typeface="Calibri"/>
                <a:ea typeface="ＭＳ Ｐゴシック" charset="0"/>
                <a:cs typeface="Calibri"/>
              </a:defRPr>
            </a:lvl1pPr>
            <a:lvl2pPr marL="111112" indent="-111112">
              <a:defRPr sz="1200"/>
            </a:lvl2pPr>
            <a:lvl3pPr marL="171430" indent="-171430">
              <a:buFont typeface="Calibri" pitchFamily="34" charset="0"/>
              <a:buChar char="–"/>
              <a:defRPr lang="en-US" sz="1100" dirty="0" smtClean="0">
                <a:solidFill>
                  <a:srgbClr val="000000"/>
                </a:solidFill>
                <a:latin typeface="Calibri"/>
                <a:ea typeface="ＭＳ Ｐゴシック" charset="0"/>
                <a:cs typeface="Calibri"/>
              </a:defRPr>
            </a:lvl3pPr>
            <a:lvl4pPr>
              <a:defRPr sz="1100"/>
            </a:lvl4pPr>
            <a:lvl5pPr>
              <a:defRPr sz="1100"/>
            </a:lvl5pPr>
          </a:lstStyle>
          <a:p>
            <a:pPr marL="114287" lvl="0" indent="-114287" algn="l" rtl="0" eaLnBrk="0" fontAlgn="base" hangingPunct="0">
              <a:spcBef>
                <a:spcPts val="1800"/>
              </a:spcBef>
              <a:spcAft>
                <a:spcPct val="0"/>
              </a:spcAft>
              <a:buFont typeface="Arial"/>
              <a:buChar char="•"/>
            </a:pPr>
            <a:r>
              <a:rPr lang="en-US" dirty="0"/>
              <a:t>Click to edit Master text styles</a:t>
            </a:r>
          </a:p>
          <a:p>
            <a:pPr marL="234922" lvl="2" indent="-111112" algn="l" rtl="0" eaLnBrk="0" fontAlgn="base" hangingPunct="0">
              <a:spcBef>
                <a:spcPts val="264"/>
              </a:spcBef>
              <a:spcAft>
                <a:spcPct val="0"/>
              </a:spcAft>
              <a:buSzPct val="90000"/>
              <a:buFont typeface="Calibri" pitchFamily="34" charset="0"/>
              <a:buChar char="–"/>
            </a:pPr>
            <a:r>
              <a:rPr lang="en-US" dirty="0"/>
              <a:t>Second level</a:t>
            </a:r>
          </a:p>
        </p:txBody>
      </p:sp>
      <p:sp>
        <p:nvSpPr>
          <p:cNvPr id="44" name="Text Placeholder 17"/>
          <p:cNvSpPr>
            <a:spLocks noGrp="1"/>
          </p:cNvSpPr>
          <p:nvPr>
            <p:ph type="body" sz="quarter" idx="15"/>
          </p:nvPr>
        </p:nvSpPr>
        <p:spPr>
          <a:xfrm>
            <a:off x="9211408" y="1316058"/>
            <a:ext cx="2720897" cy="2302355"/>
          </a:xfrm>
          <a:prstGeom prst="rect">
            <a:avLst/>
          </a:prstGeom>
        </p:spPr>
        <p:txBody>
          <a:bodyPr lIns="0" tIns="0" rIns="0" bIns="0">
            <a:noAutofit/>
          </a:bodyPr>
          <a:lstStyle>
            <a:lvl1pPr marL="285717" indent="-285717">
              <a:defRPr lang="en-US" sz="1400" b="0" dirty="0" smtClean="0">
                <a:solidFill>
                  <a:srgbClr val="000000"/>
                </a:solidFill>
                <a:latin typeface="Calibri"/>
                <a:ea typeface="ＭＳ Ｐゴシック" charset="0"/>
                <a:cs typeface="Calibri"/>
              </a:defRPr>
            </a:lvl1pPr>
            <a:lvl2pPr marL="111112" indent="-111112">
              <a:defRPr sz="1200"/>
            </a:lvl2pPr>
            <a:lvl3pPr marL="234922" indent="-111112">
              <a:buFont typeface="Calibri" pitchFamily="34" charset="0"/>
              <a:buChar char="–"/>
              <a:defRPr lang="en-US" sz="1100" dirty="0" smtClean="0">
                <a:solidFill>
                  <a:srgbClr val="000000"/>
                </a:solidFill>
                <a:latin typeface="Calibri"/>
                <a:ea typeface="ＭＳ Ｐゴシック" charset="0"/>
                <a:cs typeface="Calibri"/>
              </a:defRPr>
            </a:lvl3pPr>
            <a:lvl4pPr>
              <a:defRPr sz="1100"/>
            </a:lvl4pPr>
            <a:lvl5pPr>
              <a:defRPr sz="1100"/>
            </a:lvl5pPr>
          </a:lstStyle>
          <a:p>
            <a:pPr marL="114287" lvl="0" indent="-114287" algn="l" rtl="0" eaLnBrk="0" fontAlgn="base" hangingPunct="0">
              <a:spcBef>
                <a:spcPts val="1800"/>
              </a:spcBef>
              <a:spcAft>
                <a:spcPct val="0"/>
              </a:spcAft>
              <a:buFont typeface="Arial"/>
              <a:buChar char="•"/>
            </a:pPr>
            <a:r>
              <a:rPr lang="en-US" dirty="0"/>
              <a:t>Click to edit Master text styles</a:t>
            </a:r>
          </a:p>
          <a:p>
            <a:pPr marL="234922" lvl="2" indent="-111112" algn="l" rtl="0" eaLnBrk="0" fontAlgn="base" hangingPunct="0">
              <a:spcBef>
                <a:spcPts val="264"/>
              </a:spcBef>
              <a:spcAft>
                <a:spcPct val="0"/>
              </a:spcAft>
              <a:buSzPct val="90000"/>
              <a:buFont typeface="Calibri" pitchFamily="34" charset="0"/>
              <a:buChar char="–"/>
            </a:pPr>
            <a:r>
              <a:rPr lang="en-US" dirty="0"/>
              <a:t>Second level</a:t>
            </a:r>
          </a:p>
        </p:txBody>
      </p:sp>
      <p:sp>
        <p:nvSpPr>
          <p:cNvPr id="45" name="Text Placeholder 17"/>
          <p:cNvSpPr>
            <a:spLocks noGrp="1"/>
          </p:cNvSpPr>
          <p:nvPr>
            <p:ph type="body" sz="quarter" idx="16"/>
          </p:nvPr>
        </p:nvSpPr>
        <p:spPr>
          <a:xfrm>
            <a:off x="9206457" y="4203007"/>
            <a:ext cx="2720897" cy="2406802"/>
          </a:xfrm>
          <a:prstGeom prst="rect">
            <a:avLst/>
          </a:prstGeom>
        </p:spPr>
        <p:txBody>
          <a:bodyPr lIns="0" tIns="0" rIns="0" bIns="0">
            <a:noAutofit/>
          </a:bodyPr>
          <a:lstStyle>
            <a:lvl1pPr marL="285717" indent="-285717">
              <a:defRPr lang="en-US" sz="1400" b="0" dirty="0" smtClean="0">
                <a:solidFill>
                  <a:srgbClr val="000000"/>
                </a:solidFill>
                <a:latin typeface="Calibri"/>
                <a:ea typeface="ＭＳ Ｐゴシック" charset="0"/>
                <a:cs typeface="Calibri"/>
              </a:defRPr>
            </a:lvl1pPr>
            <a:lvl2pPr marL="111112" indent="-111112">
              <a:defRPr sz="1200"/>
            </a:lvl2pPr>
            <a:lvl3pPr marL="234922" indent="-111112">
              <a:buFont typeface="Calibri" pitchFamily="34" charset="0"/>
              <a:buChar char="–"/>
              <a:defRPr lang="en-US" sz="1100" dirty="0" smtClean="0">
                <a:solidFill>
                  <a:srgbClr val="000000"/>
                </a:solidFill>
                <a:latin typeface="Calibri"/>
                <a:ea typeface="ＭＳ Ｐゴシック" charset="0"/>
                <a:cs typeface="Calibri"/>
              </a:defRPr>
            </a:lvl3pPr>
            <a:lvl4pPr>
              <a:defRPr sz="1100"/>
            </a:lvl4pPr>
            <a:lvl5pPr>
              <a:defRPr sz="1100"/>
            </a:lvl5pPr>
          </a:lstStyle>
          <a:p>
            <a:pPr marL="114287" lvl="0" indent="-114287" algn="l" rtl="0" eaLnBrk="0" fontAlgn="base" hangingPunct="0">
              <a:spcBef>
                <a:spcPts val="1800"/>
              </a:spcBef>
              <a:spcAft>
                <a:spcPct val="0"/>
              </a:spcAft>
              <a:buFont typeface="Arial"/>
              <a:buChar char="•"/>
            </a:pPr>
            <a:r>
              <a:rPr lang="en-US" dirty="0"/>
              <a:t>Click to edit Master text styles</a:t>
            </a:r>
          </a:p>
          <a:p>
            <a:pPr marL="234922" lvl="2" indent="-111112" algn="l" rtl="0" eaLnBrk="0" fontAlgn="base" hangingPunct="0">
              <a:spcBef>
                <a:spcPts val="264"/>
              </a:spcBef>
              <a:spcAft>
                <a:spcPct val="0"/>
              </a:spcAft>
              <a:buSzPct val="90000"/>
              <a:buFont typeface="Calibri" pitchFamily="34" charset="0"/>
              <a:buChar char="–"/>
            </a:pPr>
            <a:r>
              <a:rPr lang="en-US" dirty="0"/>
              <a:t>Second level</a:t>
            </a:r>
          </a:p>
        </p:txBody>
      </p:sp>
      <p:sp>
        <p:nvSpPr>
          <p:cNvPr id="46" name="Text Placeholder 33"/>
          <p:cNvSpPr>
            <a:spLocks noGrp="1"/>
          </p:cNvSpPr>
          <p:nvPr>
            <p:ph type="body" sz="quarter" idx="17"/>
          </p:nvPr>
        </p:nvSpPr>
        <p:spPr>
          <a:xfrm>
            <a:off x="3813891" y="1384827"/>
            <a:ext cx="4708152" cy="940363"/>
          </a:xfrm>
          <a:prstGeom prst="rect">
            <a:avLst/>
          </a:prstGeom>
        </p:spPr>
        <p:txBody>
          <a:bodyPr lIns="91429" tIns="45714" rIns="91429" bIns="45714">
            <a:normAutofit/>
          </a:bodyPr>
          <a:lstStyle>
            <a:lvl1pPr marL="0" indent="0">
              <a:buNone/>
              <a:defRPr sz="1600" b="0">
                <a:solidFill>
                  <a:srgbClr val="000000"/>
                </a:solidFill>
                <a:latin typeface="Calibri"/>
                <a:cs typeface="Calibri"/>
              </a:defRPr>
            </a:lvl1pPr>
          </a:lstStyle>
          <a:p>
            <a:pPr lvl="0"/>
            <a:r>
              <a:rPr lang="en-US" dirty="0"/>
              <a:t>Click to edit Master text styles</a:t>
            </a:r>
          </a:p>
        </p:txBody>
      </p:sp>
      <p:sp>
        <p:nvSpPr>
          <p:cNvPr id="47" name="Text Placeholder 36"/>
          <p:cNvSpPr>
            <a:spLocks noGrp="1"/>
          </p:cNvSpPr>
          <p:nvPr>
            <p:ph type="body" sz="quarter" idx="18"/>
          </p:nvPr>
        </p:nvSpPr>
        <p:spPr>
          <a:xfrm>
            <a:off x="3915421" y="2690951"/>
            <a:ext cx="4505091" cy="4010298"/>
          </a:xfrm>
          <a:prstGeom prst="rect">
            <a:avLst/>
          </a:prstGeom>
        </p:spPr>
        <p:txBody>
          <a:bodyPr lIns="91429" tIns="45714" rIns="91429" bIns="45714">
            <a:normAutofit/>
          </a:bodyPr>
          <a:lstStyle>
            <a:lvl1pPr marL="114287" indent="-114287">
              <a:buFont typeface="Arial"/>
              <a:buChar char="•"/>
              <a:defRPr lang="en-US" sz="1600" b="0" dirty="0" smtClean="0">
                <a:solidFill>
                  <a:srgbClr val="000000"/>
                </a:solidFill>
                <a:latin typeface="Calibri"/>
                <a:ea typeface="ＭＳ Ｐゴシック" charset="0"/>
                <a:cs typeface="Calibri"/>
              </a:defRPr>
            </a:lvl1pPr>
            <a:lvl2pPr marL="409527" indent="-285717">
              <a:defRPr lang="en-US" sz="1400" b="0" dirty="0" smtClean="0">
                <a:solidFill>
                  <a:srgbClr val="000000"/>
                </a:solidFill>
                <a:latin typeface="Calibri"/>
                <a:ea typeface="ＭＳ Ｐゴシック" charset="0"/>
                <a:cs typeface="Calibri"/>
              </a:defRPr>
            </a:lvl2pPr>
            <a:lvl3pPr>
              <a:spcBef>
                <a:spcPts val="336"/>
              </a:spcBef>
              <a:defRPr lang="en-US" sz="1400" dirty="0" smtClean="0">
                <a:solidFill>
                  <a:srgbClr val="000000"/>
                </a:solidFill>
                <a:latin typeface="Calibri"/>
                <a:ea typeface="ＭＳ Ｐゴシック" charset="0"/>
                <a:cs typeface="Calibri"/>
              </a:defRPr>
            </a:lvl3pPr>
          </a:lstStyle>
          <a:p>
            <a:pPr lvl="0"/>
            <a:r>
              <a:rPr lang="en-US" dirty="0"/>
              <a:t>Click to edit Master text styles</a:t>
            </a:r>
          </a:p>
          <a:p>
            <a:pPr marL="234922" lvl="2" indent="-111112" algn="l" rtl="0" eaLnBrk="0" fontAlgn="base" hangingPunct="0">
              <a:spcBef>
                <a:spcPts val="264"/>
              </a:spcBef>
              <a:spcAft>
                <a:spcPct val="0"/>
              </a:spcAft>
              <a:buSzPct val="90000"/>
              <a:buFont typeface="Calibri" pitchFamily="34" charset="0"/>
              <a:buChar char="–"/>
            </a:pPr>
            <a:r>
              <a:rPr lang="en-US" dirty="0"/>
              <a:t>Second level</a:t>
            </a:r>
          </a:p>
        </p:txBody>
      </p:sp>
      <p:sp>
        <p:nvSpPr>
          <p:cNvPr id="48" name="AutoShape 2"/>
          <p:cNvSpPr>
            <a:spLocks noChangeAspect="1" noChangeArrowheads="1"/>
          </p:cNvSpPr>
          <p:nvPr userDrawn="1"/>
        </p:nvSpPr>
        <p:spPr bwMode="auto">
          <a:xfrm>
            <a:off x="1343765" y="3518729"/>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lIns="91429" tIns="45714" rIns="91429" bIns="45714" anchor="ctr">
            <a:prstTxWarp prst="textNoShape">
              <a:avLst/>
            </a:prstTxWarp>
          </a:bodyPr>
          <a:lstStyle/>
          <a:p>
            <a:pPr algn="ctr" defTabSz="457200" eaLnBrk="1" fontAlgn="auto" hangingPunct="1">
              <a:spcAft>
                <a:spcPts val="0"/>
              </a:spcAft>
            </a:pPr>
            <a:endParaRPr lang="en-US" sz="700" b="1" dirty="0">
              <a:solidFill>
                <a:srgbClr val="952B1D"/>
              </a:solidFill>
              <a:cs typeface="Calibri"/>
            </a:endParaRPr>
          </a:p>
        </p:txBody>
      </p:sp>
      <p:sp>
        <p:nvSpPr>
          <p:cNvPr id="49" name="TextBox 48"/>
          <p:cNvSpPr txBox="1"/>
          <p:nvPr userDrawn="1"/>
        </p:nvSpPr>
        <p:spPr>
          <a:xfrm>
            <a:off x="4025659" y="2364378"/>
            <a:ext cx="4284616" cy="307777"/>
          </a:xfrm>
          <a:prstGeom prst="rect">
            <a:avLst/>
          </a:prstGeom>
          <a:noFill/>
        </p:spPr>
        <p:txBody>
          <a:bodyPr wrap="square" lIns="91429" tIns="45714" rIns="91429" bIns="45714" rtlCol="0">
            <a:spAutoFit/>
          </a:bodyPr>
          <a:lstStyle/>
          <a:p>
            <a:pPr algn="ctr" defTabSz="457146" eaLnBrk="1" hangingPunct="1">
              <a:defRPr/>
            </a:pPr>
            <a:r>
              <a:rPr lang="en-US" sz="1400" b="1" dirty="0">
                <a:solidFill>
                  <a:srgbClr val="C00000"/>
                </a:solidFill>
                <a:latin typeface="Calibri"/>
                <a:ea typeface="ＭＳ Ｐゴシック" charset="-128"/>
                <a:cs typeface="Calibri"/>
              </a:rPr>
              <a:t>PROJECT DESCRIPTION/APPROACH</a:t>
            </a:r>
          </a:p>
        </p:txBody>
      </p:sp>
    </p:spTree>
    <p:extLst>
      <p:ext uri="{BB962C8B-B14F-4D97-AF65-F5344CB8AC3E}">
        <p14:creationId xmlns:p14="http://schemas.microsoft.com/office/powerpoint/2010/main" val="29558227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7"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25237193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6"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Rectangle 7"/>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23550916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20988138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4293436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28202682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8"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28521156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9"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Rectangle 4"/>
          <p:cNvSpPr/>
          <p:nvPr userDrawn="1"/>
        </p:nvSpPr>
        <p:spPr>
          <a:xfrm>
            <a:off x="0" y="6534617"/>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457200" eaLnBrk="1" fontAlgn="auto" hangingPunct="1">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10775231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lIns="91429" tIns="45714" rIns="91429" bIns="45714"/>
          <a:lstStyle/>
          <a:p>
            <a:r>
              <a:rPr lang="en-US"/>
              <a:t>Click to edit Master title style</a:t>
            </a:r>
          </a:p>
        </p:txBody>
      </p:sp>
      <p:sp>
        <p:nvSpPr>
          <p:cNvPr id="3" name="Date Placeholder 3"/>
          <p:cNvSpPr>
            <a:spLocks noGrp="1"/>
          </p:cNvSpPr>
          <p:nvPr>
            <p:ph type="dt" sz="half" idx="10"/>
          </p:nvPr>
        </p:nvSpPr>
        <p:spPr>
          <a:xfrm>
            <a:off x="609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200" eaLnBrk="1" fontAlgn="auto" hangingPunct="1">
              <a:spcBef>
                <a:spcPts val="0"/>
              </a:spcBef>
              <a:spcAft>
                <a:spcPts val="0"/>
              </a:spcAft>
            </a:pPr>
            <a:endParaRPr lang="en-US" dirty="0">
              <a:solidFill>
                <a:prstClr val="black"/>
              </a:solidFill>
              <a:latin typeface="Arial" pitchFamily="34" charset="0"/>
              <a:ea typeface="ＭＳ Ｐゴシック" pitchFamily="34" charset="-128"/>
            </a:endParaRPr>
          </a:p>
        </p:txBody>
      </p:sp>
      <p:sp>
        <p:nvSpPr>
          <p:cNvPr id="4" name="Footer Placeholder 4"/>
          <p:cNvSpPr>
            <a:spLocks noGrp="1"/>
          </p:cNvSpPr>
          <p:nvPr>
            <p:ph type="ftr" sz="quarter" idx="11"/>
          </p:nvPr>
        </p:nvSpPr>
        <p:spPr>
          <a:xfrm>
            <a:off x="4165600" y="6356351"/>
            <a:ext cx="3860800" cy="365125"/>
          </a:xfrm>
          <a:prstGeom prst="rect">
            <a:avLst/>
          </a:prstGeom>
        </p:spPr>
        <p:txBody>
          <a:bodyPr lIns="91429" tIns="45714" rIns="91429" bIns="45714"/>
          <a:lstStyle>
            <a:lvl1pPr>
              <a:defRPr>
                <a:latin typeface="Arial" charset="0"/>
                <a:ea typeface="ＭＳ Ｐゴシック" charset="-128"/>
                <a:cs typeface="ＭＳ Ｐゴシック" charset="-128"/>
              </a:defRPr>
            </a:lvl1pPr>
          </a:lstStyle>
          <a:p>
            <a:pPr defTabSz="457200" eaLnBrk="1" fontAlgn="auto" hangingPunct="1">
              <a:spcBef>
                <a:spcPts val="0"/>
              </a:spcBef>
              <a:spcAft>
                <a:spcPts val="0"/>
              </a:spcAft>
              <a:defRPr/>
            </a:pPr>
            <a:r>
              <a:rPr lang="en-US">
                <a:solidFill>
                  <a:prstClr val="black"/>
                </a:solidFill>
              </a:rPr>
              <a:t>sdada</a:t>
            </a:r>
            <a:endParaRPr lang="en-US" dirty="0">
              <a:solidFill>
                <a:prstClr val="black"/>
              </a:solidFill>
            </a:endParaRPr>
          </a:p>
        </p:txBody>
      </p:sp>
      <p:sp>
        <p:nvSpPr>
          <p:cNvPr id="5" name="Slide Number Placeholder 5"/>
          <p:cNvSpPr>
            <a:spLocks noGrp="1"/>
          </p:cNvSpPr>
          <p:nvPr>
            <p:ph type="sldNum" sz="quarter" idx="12"/>
          </p:nvPr>
        </p:nvSpPr>
        <p:spPr>
          <a:xfrm>
            <a:off x="8737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pPr defTabSz="457200" eaLnBrk="1" fontAlgn="auto" hangingPunct="1">
              <a:spcBef>
                <a:spcPts val="0"/>
              </a:spcBef>
              <a:spcAft>
                <a:spcPts val="0"/>
              </a:spcAft>
            </a:pPr>
            <a:fld id="{825014FC-AF85-43E9-A329-4B1E18B41162}" type="slidenum">
              <a:rPr lang="en-US" smtClean="0">
                <a:solidFill>
                  <a:prstClr val="black"/>
                </a:solidFill>
                <a:latin typeface="Arial" pitchFamily="34" charset="0"/>
                <a:ea typeface="ＭＳ Ｐゴシック" pitchFamily="34" charset="-128"/>
              </a:rPr>
              <a:pPr defTabSz="457200" eaLnBrk="1" fontAlgn="auto" hangingPunct="1">
                <a:spcBef>
                  <a:spcPts val="0"/>
                </a:spcBef>
                <a:spcAft>
                  <a:spcPts val="0"/>
                </a:spcAft>
              </a:pPr>
              <a:t>‹#›</a:t>
            </a:fld>
            <a:endParaRPr lang="en-US" dirty="0">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21279864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90486-65B2-4D76-9EAD-FB4A1B0837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9DEAB7-31D6-4EBF-B508-858EE118F4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C38811-EF5D-47B7-9C96-9E9C1BD0A565}"/>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5" name="Footer Placeholder 4">
            <a:extLst>
              <a:ext uri="{FF2B5EF4-FFF2-40B4-BE49-F238E27FC236}">
                <a16:creationId xmlns:a16="http://schemas.microsoft.com/office/drawing/2014/main" id="{B7FC4200-99E2-43FF-82D0-B4BCAAFF3D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D6F54-96FF-4373-A771-869510C64A5D}"/>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24926565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4B410-8B42-4B05-B907-4AFADF6477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F98970-2462-4006-8E7E-7A5F3A2DFC8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3318ED-F9E8-44F9-9884-6E283A650D51}"/>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5" name="Footer Placeholder 4">
            <a:extLst>
              <a:ext uri="{FF2B5EF4-FFF2-40B4-BE49-F238E27FC236}">
                <a16:creationId xmlns:a16="http://schemas.microsoft.com/office/drawing/2014/main" id="{C503D05C-7485-4736-93A4-DC7CAFCC9D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76C047-6841-4CEB-BAD1-62ABE7E67E0A}"/>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33759770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38ACE-12C5-4C17-8D86-6A47B314BB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3B81C2-72E9-430F-9F58-297C2C3935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BCFCF64-D5C6-4225-9756-4351520C7AC6}"/>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5" name="Footer Placeholder 4">
            <a:extLst>
              <a:ext uri="{FF2B5EF4-FFF2-40B4-BE49-F238E27FC236}">
                <a16:creationId xmlns:a16="http://schemas.microsoft.com/office/drawing/2014/main" id="{4D4C179C-D234-41DD-9C98-0EA4C269D0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C05340-7ED9-4A99-A7A3-11938B7B497E}"/>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24316572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33D63-6E05-4213-8A8E-A8520E46E7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D288A2-C6CD-4055-9480-549C86DEF6B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F6DAF1-6BED-438E-BA7B-6F868177634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A3DF9C-DEDE-4F14-B111-C30189512FD7}"/>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6" name="Footer Placeholder 5">
            <a:extLst>
              <a:ext uri="{FF2B5EF4-FFF2-40B4-BE49-F238E27FC236}">
                <a16:creationId xmlns:a16="http://schemas.microsoft.com/office/drawing/2014/main" id="{B12C1C8A-4882-40A0-873D-6705D91FF1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516885-A0DF-48D3-8FE2-3A111DD6347E}"/>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6285436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FE43-630D-469A-9DAC-95E5F86870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E41648-2460-4F12-8B80-98DEB2C0D4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182A50C-32F1-41AD-8471-C1344C16C9B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C0AE55-007B-4B58-82DF-AD96CA3268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0D4A9EE-3828-4235-88C0-3E9CA6C35F7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D14C31-FC57-4D9A-8C6F-D3F91140DDA7}"/>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8" name="Footer Placeholder 7">
            <a:extLst>
              <a:ext uri="{FF2B5EF4-FFF2-40B4-BE49-F238E27FC236}">
                <a16:creationId xmlns:a16="http://schemas.microsoft.com/office/drawing/2014/main" id="{6847BBC9-3CDE-4761-AA95-0718F9437A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041914-16FD-4B7A-AF32-273C66B6C20B}"/>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19881912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97891-7078-4C67-8E34-D1FF9924BE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F0C762-F588-49A5-87F2-28E9B828FD2B}"/>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4" name="Footer Placeholder 3">
            <a:extLst>
              <a:ext uri="{FF2B5EF4-FFF2-40B4-BE49-F238E27FC236}">
                <a16:creationId xmlns:a16="http://schemas.microsoft.com/office/drawing/2014/main" id="{E43DE125-4E41-4A35-B659-6509AB6A04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857830-336A-4748-BBE3-A58ECFB50EFD}"/>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35266911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11BE75-EBDC-4B90-B1F7-AF77ABE39A5B}"/>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3" name="Footer Placeholder 2">
            <a:extLst>
              <a:ext uri="{FF2B5EF4-FFF2-40B4-BE49-F238E27FC236}">
                <a16:creationId xmlns:a16="http://schemas.microsoft.com/office/drawing/2014/main" id="{6072ADF4-675F-476F-8076-0FE7476C51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D3C3E6-73EA-4174-BB77-20676284B670}"/>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15405387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F2D7-A389-430A-AEE6-CFBEE7D67A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FC92CB-5285-403B-8353-171FE2890C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148F19-970C-400F-A34A-32F9D3DDDA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F957A9B-FA78-47E9-9F9F-701AE17FD931}"/>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6" name="Footer Placeholder 5">
            <a:extLst>
              <a:ext uri="{FF2B5EF4-FFF2-40B4-BE49-F238E27FC236}">
                <a16:creationId xmlns:a16="http://schemas.microsoft.com/office/drawing/2014/main" id="{8CB8D3A5-4D22-4968-99D1-3C30AB4140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A172BC-F3AA-408B-9377-1D4181F3BC6F}"/>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420367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BEAA6-130A-4B5F-811A-9C338262BB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10E742-BF72-407F-AC3E-B9EFFD6D27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EC6C21-5CED-4CAD-AEB1-C4942E77A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1C270F-73EF-41A0-A234-300216721DB9}"/>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6" name="Footer Placeholder 5">
            <a:extLst>
              <a:ext uri="{FF2B5EF4-FFF2-40B4-BE49-F238E27FC236}">
                <a16:creationId xmlns:a16="http://schemas.microsoft.com/office/drawing/2014/main" id="{52E40E2C-A9E9-4F19-903B-F161912EE6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7AF07D-519B-45C3-8141-57586DFE524C}"/>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5255645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2072-8BCE-46FB-94FE-3A80768CCA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57F5BC-57BD-4251-ADDF-1D7ACF25E1B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CDB34D-BCC2-4FF4-B2B0-E958879396A5}"/>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5" name="Footer Placeholder 4">
            <a:extLst>
              <a:ext uri="{FF2B5EF4-FFF2-40B4-BE49-F238E27FC236}">
                <a16:creationId xmlns:a16="http://schemas.microsoft.com/office/drawing/2014/main" id="{984F5788-015F-479D-BEB1-2B8B48765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18E368-34D7-4ABC-B86C-6BCE2B3CA2AB}"/>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10678379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F8D319-C766-4EE4-BF90-607C745ABF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13314F-1EA2-4FF4-8233-1D889F1CD61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EB0C0C-560D-4B36-BD75-A5C3BB691954}"/>
              </a:ext>
            </a:extLst>
          </p:cNvPr>
          <p:cNvSpPr>
            <a:spLocks noGrp="1"/>
          </p:cNvSpPr>
          <p:nvPr>
            <p:ph type="dt" sz="half" idx="10"/>
          </p:nvPr>
        </p:nvSpPr>
        <p:spPr/>
        <p:txBody>
          <a:bodyPr/>
          <a:lstStyle/>
          <a:p>
            <a:fld id="{29894A9E-426C-4028-9685-184E3AC9DE7E}" type="datetimeFigureOut">
              <a:rPr lang="en-US" smtClean="0"/>
              <a:t>4/24/2020</a:t>
            </a:fld>
            <a:endParaRPr lang="en-US"/>
          </a:p>
        </p:txBody>
      </p:sp>
      <p:sp>
        <p:nvSpPr>
          <p:cNvPr id="5" name="Footer Placeholder 4">
            <a:extLst>
              <a:ext uri="{FF2B5EF4-FFF2-40B4-BE49-F238E27FC236}">
                <a16:creationId xmlns:a16="http://schemas.microsoft.com/office/drawing/2014/main" id="{CBB3FDEC-E0F6-43D7-8AD2-921C7FAA5C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D6405A-269A-4039-95E8-DA2F8E0FAE4A}"/>
              </a:ext>
            </a:extLst>
          </p:cNvPr>
          <p:cNvSpPr>
            <a:spLocks noGrp="1"/>
          </p:cNvSpPr>
          <p:nvPr>
            <p:ph type="sldNum" sz="quarter" idx="12"/>
          </p:nvPr>
        </p:nvSpPr>
        <p:spPr/>
        <p:txBody>
          <a:bodyPr/>
          <a:lstStyle/>
          <a:p>
            <a:fld id="{AD0BA78C-8EE2-47E6-91F0-6EBF5EEBE201}" type="slidenum">
              <a:rPr lang="en-US" smtClean="0"/>
              <a:t>‹#›</a:t>
            </a:fld>
            <a:endParaRPr lang="en-US"/>
          </a:p>
        </p:txBody>
      </p:sp>
    </p:spTree>
    <p:extLst>
      <p:ext uri="{BB962C8B-B14F-4D97-AF65-F5344CB8AC3E}">
        <p14:creationId xmlns:p14="http://schemas.microsoft.com/office/powerpoint/2010/main" val="1614251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lumMod val="95000"/>
                    <a:lumOff val="5000"/>
                  </a:prstClr>
                </a:solidFill>
                <a:latin typeface="Arial" charset="0"/>
              </a:rPr>
              <a:pPr>
                <a:defRPr/>
              </a:pPr>
              <a:t>‹#›</a:t>
            </a:fld>
            <a:endParaRPr lang="uk-UA" dirty="0">
              <a:solidFill>
                <a:prstClr val="black">
                  <a:lumMod val="95000"/>
                  <a:lumOff val="5000"/>
                </a:prstClr>
              </a:solidFill>
            </a:endParaRPr>
          </a:p>
        </p:txBody>
      </p:sp>
    </p:spTree>
    <p:extLst>
      <p:ext uri="{BB962C8B-B14F-4D97-AF65-F5344CB8AC3E}">
        <p14:creationId xmlns:p14="http://schemas.microsoft.com/office/powerpoint/2010/main" val="27490171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3131405836"/>
      </p:ext>
    </p:extLst>
  </p:cSld>
  <p:clrMapOvr>
    <a:masterClrMapping/>
  </p:clrMapOvr>
  <p:extLst mod="1">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22967618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21908271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a:solidFill>
                  <a:prstClr val="black"/>
                </a:solidFill>
              </a:rPr>
              <a:pPr>
                <a:defRPr/>
              </a:pPr>
              <a:t>‹#›</a:t>
            </a:fld>
            <a:endParaRPr lang="uk-UA" dirty="0">
              <a:solidFill>
                <a:prstClr val="black"/>
              </a:solidFill>
            </a:endParaRPr>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prstClr val="white"/>
                </a:solidFill>
              </a:rPr>
              <a:t>GCD FY18 Mid Year Review</a:t>
            </a:r>
          </a:p>
        </p:txBody>
      </p:sp>
    </p:spTree>
    <p:extLst>
      <p:ext uri="{BB962C8B-B14F-4D97-AF65-F5344CB8AC3E}">
        <p14:creationId xmlns:p14="http://schemas.microsoft.com/office/powerpoint/2010/main" val="4102566718"/>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38982239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1730482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20317257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33843671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lumMod val="95000"/>
                    <a:lumOff val="5000"/>
                  </a:prstClr>
                </a:solidFill>
                <a:latin typeface="Arial" charset="0"/>
              </a:rPr>
              <a:pPr>
                <a:defRPr/>
              </a:pPr>
              <a:t>‹#›</a:t>
            </a:fld>
            <a:endParaRPr lang="uk-UA" dirty="0">
              <a:solidFill>
                <a:prstClr val="black">
                  <a:lumMod val="95000"/>
                  <a:lumOff val="5000"/>
                </a:prstClr>
              </a:solidFill>
            </a:endParaRPr>
          </a:p>
        </p:txBody>
      </p:sp>
    </p:spTree>
    <p:extLst>
      <p:ext uri="{BB962C8B-B14F-4D97-AF65-F5344CB8AC3E}">
        <p14:creationId xmlns:p14="http://schemas.microsoft.com/office/powerpoint/2010/main" val="591297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1913713896"/>
      </p:ext>
    </p:extLst>
  </p:cSld>
  <p:clrMapOvr>
    <a:masterClrMapping/>
  </p:clrMapOvr>
  <p:extLst mod="1">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34086554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24355696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a:solidFill>
                  <a:prstClr val="black"/>
                </a:solidFill>
              </a:rPr>
              <a:pPr>
                <a:defRPr/>
              </a:pPr>
              <a:t>‹#›</a:t>
            </a:fld>
            <a:endParaRPr lang="uk-UA" dirty="0">
              <a:solidFill>
                <a:prstClr val="black"/>
              </a:solidFill>
            </a:endParaRPr>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pPr eaLnBrk="0" fontAlgn="base" hangingPunct="0">
              <a:spcBef>
                <a:spcPct val="0"/>
              </a:spcBef>
              <a:spcAft>
                <a:spcPct val="0"/>
              </a:spcAft>
            </a:pPr>
            <a:r>
              <a:rPr lang="en-US" sz="800" dirty="0">
                <a:solidFill>
                  <a:prstClr val="white"/>
                </a:solidFill>
                <a:latin typeface="Arial" charset="0"/>
                <a:ea typeface="MS PGothic" charset="-128"/>
              </a:rPr>
              <a:t>GCD FY18 Mid Year Review</a:t>
            </a:r>
          </a:p>
        </p:txBody>
      </p:sp>
    </p:spTree>
    <p:extLst>
      <p:ext uri="{BB962C8B-B14F-4D97-AF65-F5344CB8AC3E}">
        <p14:creationId xmlns:p14="http://schemas.microsoft.com/office/powerpoint/2010/main" val="1011281348"/>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38955948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21668940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30049167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a:solidFill>
                  <a:prstClr val="black"/>
                </a:solidFill>
                <a:latin typeface="Arial" charset="0"/>
              </a:rPr>
              <a:pPr>
                <a:defRPr/>
              </a:pPr>
              <a:t>‹#›</a:t>
            </a:fld>
            <a:endParaRPr lang="uk-UA" dirty="0">
              <a:solidFill>
                <a:prstClr val="black"/>
              </a:solidFill>
            </a:endParaRPr>
          </a:p>
        </p:txBody>
      </p:sp>
    </p:spTree>
    <p:extLst>
      <p:ext uri="{BB962C8B-B14F-4D97-AF65-F5344CB8AC3E}">
        <p14:creationId xmlns:p14="http://schemas.microsoft.com/office/powerpoint/2010/main" val="33549990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Tree>
    <p:extLst>
      <p:ext uri="{BB962C8B-B14F-4D97-AF65-F5344CB8AC3E}">
        <p14:creationId xmlns:p14="http://schemas.microsoft.com/office/powerpoint/2010/main" val="27355632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2335208037"/>
      </p:ext>
    </p:extLst>
  </p:cSld>
  <p:clrMapOvr>
    <a:masterClrMapping/>
  </p:clrMapOvr>
  <p:extLst mod="1">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8050451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4635346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190629911"/>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32101637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56951597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42135855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93507936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Tree>
    <p:extLst>
      <p:ext uri="{BB962C8B-B14F-4D97-AF65-F5344CB8AC3E}">
        <p14:creationId xmlns:p14="http://schemas.microsoft.com/office/powerpoint/2010/main" val="34944914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87247" y="121312"/>
            <a:ext cx="990306" cy="824176"/>
          </a:xfrm>
          <a:prstGeom prst="rect">
            <a:avLst/>
          </a:prstGeom>
        </p:spPr>
      </p:pic>
    </p:spTree>
    <p:extLst>
      <p:ext uri="{BB962C8B-B14F-4D97-AF65-F5344CB8AC3E}">
        <p14:creationId xmlns:p14="http://schemas.microsoft.com/office/powerpoint/2010/main" val="531871027"/>
      </p:ext>
    </p:extLst>
  </p:cSld>
  <p:clrMapOvr>
    <a:masterClrMapping/>
  </p:clrMapOvr>
  <p:extLst mod="1">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4523915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sdada</a:t>
            </a: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20128255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89719558"/>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38872887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33163771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3040230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104196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image" Target="../media/image1.jpeg"/><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theme" Target="../theme/theme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image" Target="../media/image2.png"/><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image" Target="../media/image1.jpeg"/><Relationship Id="rId5" Type="http://schemas.openxmlformats.org/officeDocument/2006/relationships/slideLayout" Target="../slideLayouts/slideLayout66.xml"/><Relationship Id="rId10" Type="http://schemas.openxmlformats.org/officeDocument/2006/relationships/theme" Target="../theme/theme5.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image" Target="../media/image2.png"/><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image" Target="../media/image1.jpeg"/><Relationship Id="rId5" Type="http://schemas.openxmlformats.org/officeDocument/2006/relationships/slideLayout" Target="../slideLayouts/slideLayout75.xml"/><Relationship Id="rId10" Type="http://schemas.openxmlformats.org/officeDocument/2006/relationships/theme" Target="../theme/theme6.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image" Target="../media/image2.pn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image" Target="../media/image1.jpeg"/><Relationship Id="rId5" Type="http://schemas.openxmlformats.org/officeDocument/2006/relationships/slideLayout" Target="../slideLayouts/slideLayout84.xml"/><Relationship Id="rId10" Type="http://schemas.openxmlformats.org/officeDocument/2006/relationships/theme" Target="../theme/theme7.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image" Target="../media/image2.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image" Target="../media/image1.jpeg"/><Relationship Id="rId5" Type="http://schemas.openxmlformats.org/officeDocument/2006/relationships/slideLayout" Target="../slideLayouts/slideLayout93.xml"/><Relationship Id="rId10" Type="http://schemas.openxmlformats.org/officeDocument/2006/relationships/theme" Target="../theme/theme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026" name="Picture 2" descr="Banner OCT template.jpg"/>
          <p:cNvPicPr>
            <a:picLocks noChangeAspect="1"/>
          </p:cNvPicPr>
          <p:nvPr/>
        </p:nvPicPr>
        <p:blipFill>
          <a:blip r:embed="rId23" cstate="email">
            <a:extLst>
              <a:ext uri="{28A0092B-C50C-407E-A947-70E740481C1C}">
                <a14:useLocalDpi xmlns:a14="http://schemas.microsoft.com/office/drawing/2010/main"/>
              </a:ext>
            </a:extLst>
          </a:blip>
          <a:srcRect/>
          <a:stretch>
            <a:fillRect/>
          </a:stretch>
        </p:blipFill>
        <p:spPr bwMode="auto">
          <a:xfrm>
            <a:off x="0" y="2"/>
            <a:ext cx="12192000" cy="1127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0842710"/>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8" r:id="rId10"/>
    <p:sldLayoutId id="2147484449" r:id="rId11"/>
    <p:sldLayoutId id="2147484450" r:id="rId12"/>
    <p:sldLayoutId id="2147484451" r:id="rId13"/>
    <p:sldLayoutId id="2147484452" r:id="rId14"/>
    <p:sldLayoutId id="2147484453" r:id="rId15"/>
    <p:sldLayoutId id="2147484454" r:id="rId16"/>
    <p:sldLayoutId id="2147484455" r:id="rId17"/>
    <p:sldLayoutId id="2147484456" r:id="rId18"/>
    <p:sldLayoutId id="2147484457" r:id="rId19"/>
    <p:sldLayoutId id="2147484458" r:id="rId20"/>
    <p:sldLayoutId id="2147484461" r:id="rId21"/>
  </p:sldLayoutIdLst>
  <p:hf hdr="0" dt="0"/>
  <p:txStyles>
    <p:titleStyle>
      <a:lvl1pPr algn="ctr" defTabSz="457146"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14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293"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440"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58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860" indent="-342860" algn="l" defTabSz="457146"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863" indent="-285717" algn="l" defTabSz="457146"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2867" indent="-228573" algn="l" defTabSz="457146"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013" indent="-228573" algn="l" defTabSz="457146"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159" indent="-228573" algn="l" defTabSz="457146"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026" name="Picture 2" descr="Banner OCT template.jpg"/>
          <p:cNvPicPr>
            <a:picLocks noChangeAspect="1"/>
          </p:cNvPicPr>
          <p:nvPr/>
        </p:nvPicPr>
        <p:blipFill>
          <a:blip r:embed="rId22" cstate="email">
            <a:extLst>
              <a:ext uri="{28A0092B-C50C-407E-A947-70E740481C1C}">
                <a14:useLocalDpi xmlns:a14="http://schemas.microsoft.com/office/drawing/2010/main"/>
              </a:ext>
            </a:extLst>
          </a:blip>
          <a:srcRect/>
          <a:stretch>
            <a:fillRect/>
          </a:stretch>
        </p:blipFill>
        <p:spPr bwMode="auto">
          <a:xfrm>
            <a:off x="0" y="2"/>
            <a:ext cx="12192000" cy="1127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227979"/>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5" r:id="rId10"/>
    <p:sldLayoutId id="2147484476" r:id="rId11"/>
    <p:sldLayoutId id="2147484477" r:id="rId12"/>
    <p:sldLayoutId id="2147484478" r:id="rId13"/>
    <p:sldLayoutId id="2147484479" r:id="rId14"/>
    <p:sldLayoutId id="2147484480" r:id="rId15"/>
    <p:sldLayoutId id="2147484481" r:id="rId16"/>
    <p:sldLayoutId id="2147484482" r:id="rId17"/>
    <p:sldLayoutId id="2147484483" r:id="rId18"/>
    <p:sldLayoutId id="2147484484" r:id="rId19"/>
    <p:sldLayoutId id="2147484488" r:id="rId20"/>
  </p:sldLayoutIdLst>
  <p:hf hdr="0" dt="0"/>
  <p:txStyles>
    <p:titleStyle>
      <a:lvl1pPr algn="ctr" defTabSz="457146"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14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293"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440"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58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860" indent="-342860" algn="l" defTabSz="457146"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863" indent="-285717" algn="l" defTabSz="457146"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2867" indent="-228573" algn="l" defTabSz="457146"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013" indent="-228573" algn="l" defTabSz="457146"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159" indent="-228573" algn="l" defTabSz="457146"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69A316-8E80-4F00-92D9-01A5A8C2DA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3DE91B-D383-4010-8A03-A47868E9C6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C28E82-9C14-4EA0-A0E1-534213DB26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894A9E-426C-4028-9685-184E3AC9DE7E}" type="datetimeFigureOut">
              <a:rPr lang="en-US" smtClean="0"/>
              <a:t>4/24/2020</a:t>
            </a:fld>
            <a:endParaRPr lang="en-US"/>
          </a:p>
        </p:txBody>
      </p:sp>
      <p:sp>
        <p:nvSpPr>
          <p:cNvPr id="5" name="Footer Placeholder 4">
            <a:extLst>
              <a:ext uri="{FF2B5EF4-FFF2-40B4-BE49-F238E27FC236}">
                <a16:creationId xmlns:a16="http://schemas.microsoft.com/office/drawing/2014/main" id="{4F71A568-495B-423A-B37C-1BEFEDBA40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C7A5F4-47E9-4A65-9E78-F05E710178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0BA78C-8EE2-47E6-91F0-6EBF5EEBE201}" type="slidenum">
              <a:rPr lang="en-US" smtClean="0"/>
              <a:t>‹#›</a:t>
            </a:fld>
            <a:endParaRPr lang="en-US"/>
          </a:p>
        </p:txBody>
      </p:sp>
    </p:spTree>
    <p:extLst>
      <p:ext uri="{BB962C8B-B14F-4D97-AF65-F5344CB8AC3E}">
        <p14:creationId xmlns:p14="http://schemas.microsoft.com/office/powerpoint/2010/main" val="2315116505"/>
      </p:ext>
    </p:extLst>
  </p:cSld>
  <p:clrMap bg1="lt1" tx1="dk1" bg2="lt2" tx2="dk2" accent1="accent1" accent2="accent2" accent3="accent3" accent4="accent4" accent5="accent5" accent6="accent6" hlink="hlink" folHlink="folHlink"/>
  <p:sldLayoutIdLst>
    <p:sldLayoutId id="2147484600" r:id="rId1"/>
    <p:sldLayoutId id="2147484601" r:id="rId2"/>
    <p:sldLayoutId id="2147484602" r:id="rId3"/>
    <p:sldLayoutId id="2147484603" r:id="rId4"/>
    <p:sldLayoutId id="2147484604" r:id="rId5"/>
    <p:sldLayoutId id="2147484605" r:id="rId6"/>
    <p:sldLayoutId id="2147484606" r:id="rId7"/>
    <p:sldLayoutId id="2147484607" r:id="rId8"/>
    <p:sldLayoutId id="2147484608" r:id="rId9"/>
    <p:sldLayoutId id="2147484609" r:id="rId10"/>
    <p:sldLayoutId id="21474846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752920936"/>
      </p:ext>
    </p:extLst>
  </p:cSld>
  <p:clrMap bg1="dk1" tx1="lt1" bg2="dk2" tx2="lt2" accent1="accent1" accent2="accent2" accent3="accent3" accent4="accent4" accent5="accent5" accent6="accent6" hlink="hlink" folHlink="folHlink"/>
  <p:sldLayoutIdLst>
    <p:sldLayoutId id="2147484491" r:id="rId1"/>
    <p:sldLayoutId id="2147484492" r:id="rId2"/>
    <p:sldLayoutId id="2147484493" r:id="rId3"/>
    <p:sldLayoutId id="2147484494" r:id="rId4"/>
    <p:sldLayoutId id="2147484495" r:id="rId5"/>
    <p:sldLayoutId id="2147484496" r:id="rId6"/>
    <p:sldLayoutId id="2147484497" r:id="rId7"/>
    <p:sldLayoutId id="2147484498" r:id="rId8"/>
    <p:sldLayoutId id="2147484499" r:id="rId9"/>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3660965126"/>
      </p:ext>
    </p:extLst>
  </p:cSld>
  <p:clrMap bg1="dk1" tx1="lt1" bg2="dk2" tx2="lt2" accent1="accent1" accent2="accent2" accent3="accent3" accent4="accent4" accent5="accent5" accent6="accent6" hlink="hlink" folHlink="folHlink"/>
  <p:sldLayoutIdLst>
    <p:sldLayoutId id="2147484524" r:id="rId1"/>
    <p:sldLayoutId id="2147484525" r:id="rId2"/>
    <p:sldLayoutId id="2147484526" r:id="rId3"/>
    <p:sldLayoutId id="2147484527" r:id="rId4"/>
    <p:sldLayoutId id="2147484528" r:id="rId5"/>
    <p:sldLayoutId id="2147484529" r:id="rId6"/>
    <p:sldLayoutId id="2147484530" r:id="rId7"/>
    <p:sldLayoutId id="2147484531" r:id="rId8"/>
    <p:sldLayoutId id="2147484532" r:id="rId9"/>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144579084"/>
      </p:ext>
    </p:extLst>
  </p:cSld>
  <p:clrMap bg1="dk1" tx1="lt1" bg2="dk2" tx2="lt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765582606"/>
      </p:ext>
    </p:extLst>
  </p:cSld>
  <p:clrMap bg1="dk1" tx1="lt1" bg2="dk2" tx2="lt2" accent1="accent1" accent2="accent2" accent3="accent3" accent4="accent4" accent5="accent5" accent6="accent6" hlink="hlink" folHlink="folHlink"/>
  <p:sldLayoutIdLst>
    <p:sldLayoutId id="2147484590" r:id="rId1"/>
    <p:sldLayoutId id="2147484591" r:id="rId2"/>
    <p:sldLayoutId id="2147484592" r:id="rId3"/>
    <p:sldLayoutId id="2147484593" r:id="rId4"/>
    <p:sldLayoutId id="2147484594" r:id="rId5"/>
    <p:sldLayoutId id="2147484595" r:id="rId6"/>
    <p:sldLayoutId id="2147484596" r:id="rId7"/>
    <p:sldLayoutId id="2147484597" r:id="rId8"/>
    <p:sldLayoutId id="2147484598" r:id="rId9"/>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1.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4.png"/><Relationship Id="rId11" Type="http://schemas.openxmlformats.org/officeDocument/2006/relationships/image" Target="../media/image42.png"/><Relationship Id="rId5" Type="http://schemas.openxmlformats.org/officeDocument/2006/relationships/image" Target="../media/image33.png"/><Relationship Id="rId10" Type="http://schemas.openxmlformats.org/officeDocument/2006/relationships/image" Target="../media/image41.png"/><Relationship Id="rId4" Type="http://schemas.openxmlformats.org/officeDocument/2006/relationships/image" Target="../media/image32.jpe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8.emf"/><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chart" Target="../charts/chart2.xml"/><Relationship Id="rId2" Type="http://schemas.openxmlformats.org/officeDocument/2006/relationships/image" Target="../media/image49.jpeg"/><Relationship Id="rId1" Type="http://schemas.openxmlformats.org/officeDocument/2006/relationships/slideLayout" Target="../slideLayouts/slideLayout5.xml"/><Relationship Id="rId6" Type="http://schemas.openxmlformats.org/officeDocument/2006/relationships/chart" Target="../charts/chart1.xml"/><Relationship Id="rId5" Type="http://schemas.openxmlformats.org/officeDocument/2006/relationships/image" Target="../media/image52.jpeg"/><Relationship Id="rId4" Type="http://schemas.openxmlformats.org/officeDocument/2006/relationships/image" Target="../media/image51.jpe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emf"/><Relationship Id="rId4" Type="http://schemas.openxmlformats.org/officeDocument/2006/relationships/image" Target="../media/image54.emf"/></Relationships>
</file>

<file path=ppt/slides/_rels/slide2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22.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5.emf"/><Relationship Id="rId7" Type="http://schemas.openxmlformats.org/officeDocument/2006/relationships/image" Target="../media/image11.png"/><Relationship Id="rId2" Type="http://schemas.openxmlformats.org/officeDocument/2006/relationships/image" Target="../media/image48.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4.jpeg"/><Relationship Id="rId4" Type="http://schemas.openxmlformats.org/officeDocument/2006/relationships/image" Target="../media/image66.jpeg"/><Relationship Id="rId9"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g"/><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_rels/slide2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ormAutofit/>
          </a:bodyPr>
          <a:lstStyle/>
          <a:p>
            <a:r>
              <a:rPr lang="en-US" dirty="0">
                <a:solidFill>
                  <a:srgbClr val="FFC000"/>
                </a:solidFill>
              </a:rPr>
              <a:t>Thin-Ply Composite Deployable Boom Structures For Solar Sails </a:t>
            </a:r>
          </a:p>
        </p:txBody>
      </p:sp>
      <p:sp>
        <p:nvSpPr>
          <p:cNvPr id="3" name="Subtitle 2"/>
          <p:cNvSpPr>
            <a:spLocks noGrp="1"/>
          </p:cNvSpPr>
          <p:nvPr>
            <p:ph type="subTitle" idx="1"/>
          </p:nvPr>
        </p:nvSpPr>
        <p:spPr>
          <a:xfrm>
            <a:off x="1524000" y="2862263"/>
            <a:ext cx="9144000" cy="1655762"/>
          </a:xfrm>
        </p:spPr>
        <p:txBody>
          <a:bodyPr/>
          <a:lstStyle/>
          <a:p>
            <a:r>
              <a:rPr lang="en-US" dirty="0">
                <a:solidFill>
                  <a:srgbClr val="FFC000"/>
                </a:solidFill>
              </a:rPr>
              <a:t>Joshua Edward Salazar</a:t>
            </a:r>
          </a:p>
        </p:txBody>
      </p:sp>
      <p:pic>
        <p:nvPicPr>
          <p:cNvPr id="5" name="Picture 8" descr="NASA Meatball.png">
            <a:extLst>
              <a:ext uri="{FF2B5EF4-FFF2-40B4-BE49-F238E27FC236}">
                <a16:creationId xmlns:a16="http://schemas.microsoft.com/office/drawing/2014/main" id="{A7105071-F7A7-48B2-A209-0394B0DB9DC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087595" y="0"/>
            <a:ext cx="1104405" cy="914400"/>
          </a:xfrm>
          <a:prstGeom prst="rect">
            <a:avLst/>
          </a:prstGeom>
          <a:noFill/>
          <a:ln w="9525">
            <a:noFill/>
            <a:miter lim="800000"/>
            <a:headEnd/>
            <a:tailEnd/>
          </a:ln>
        </p:spPr>
      </p:pic>
    </p:spTree>
    <p:extLst>
      <p:ext uri="{BB962C8B-B14F-4D97-AF65-F5344CB8AC3E}">
        <p14:creationId xmlns:p14="http://schemas.microsoft.com/office/powerpoint/2010/main" val="1412686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0A432-C4DD-4BA2-BE0B-E6F067714489}"/>
              </a:ext>
            </a:extLst>
          </p:cNvPr>
          <p:cNvSpPr>
            <a:spLocks noGrp="1"/>
          </p:cNvSpPr>
          <p:nvPr>
            <p:ph type="title"/>
          </p:nvPr>
        </p:nvSpPr>
        <p:spPr>
          <a:xfrm>
            <a:off x="175680" y="143079"/>
            <a:ext cx="10515600" cy="914401"/>
          </a:xfrm>
        </p:spPr>
        <p:txBody>
          <a:bodyPr>
            <a:normAutofit/>
          </a:bodyPr>
          <a:lstStyle/>
          <a:p>
            <a:pPr algn="l"/>
            <a:r>
              <a:rPr lang="en-US" sz="3200" dirty="0">
                <a:solidFill>
                  <a:schemeClr val="tx1"/>
                </a:solidFill>
                <a:latin typeface="Arial Bold" panose="020B0704020202020204" pitchFamily="34" charset="0"/>
                <a:cs typeface="Arial Bold" panose="020B0704020202020204" pitchFamily="34" charset="0"/>
              </a:rPr>
              <a:t>Thin-Ply Deployable Composite Booms</a:t>
            </a:r>
          </a:p>
        </p:txBody>
      </p:sp>
      <p:pic>
        <p:nvPicPr>
          <p:cNvPr id="5" name="Content Placeholder 4">
            <a:extLst>
              <a:ext uri="{FF2B5EF4-FFF2-40B4-BE49-F238E27FC236}">
                <a16:creationId xmlns:a16="http://schemas.microsoft.com/office/drawing/2014/main" id="{B1BA5F71-8157-41CD-925D-8EA89294208F}"/>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9235287" y="2935543"/>
            <a:ext cx="2796441" cy="3728588"/>
          </a:xfrm>
        </p:spPr>
      </p:pic>
      <p:pic>
        <p:nvPicPr>
          <p:cNvPr id="7" name="Picture 6">
            <a:extLst>
              <a:ext uri="{FF2B5EF4-FFF2-40B4-BE49-F238E27FC236}">
                <a16:creationId xmlns:a16="http://schemas.microsoft.com/office/drawing/2014/main" id="{02F4E024-C754-4D78-8151-91D5E39F1C4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96000" y="2944567"/>
            <a:ext cx="2789672" cy="3719563"/>
          </a:xfrm>
          <a:prstGeom prst="rect">
            <a:avLst/>
          </a:prstGeom>
        </p:spPr>
      </p:pic>
      <p:sp>
        <p:nvSpPr>
          <p:cNvPr id="9" name="TextBox 8">
            <a:extLst>
              <a:ext uri="{FF2B5EF4-FFF2-40B4-BE49-F238E27FC236}">
                <a16:creationId xmlns:a16="http://schemas.microsoft.com/office/drawing/2014/main" id="{197BCB8A-336C-4E22-89D0-B0F71419CFC1}"/>
              </a:ext>
            </a:extLst>
          </p:cNvPr>
          <p:cNvSpPr txBox="1"/>
          <p:nvPr/>
        </p:nvSpPr>
        <p:spPr>
          <a:xfrm>
            <a:off x="368664" y="1858062"/>
            <a:ext cx="5377795" cy="341632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Carbon Fiber Reinforced Polymers (CFRP) composites</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The Carbon fiber fabric is a spread tow fabric which allows Individual plies to be much thinner</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Single ply thicknesses around 30-60 um </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Laminate thicknesses around 120-300 um</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54.5 ft boom stowed in less than 1 square foot</a:t>
            </a:r>
          </a:p>
          <a:p>
            <a:pPr marL="285750" indent="-285750">
              <a:buFont typeface="Arial" panose="020B0604020202020204" pitchFamily="34" charset="0"/>
              <a:buChar char="•"/>
            </a:pPr>
            <a:endParaRPr lang="en-US" dirty="0">
              <a:solidFill>
                <a:schemeClr val="bg1"/>
              </a:solidFill>
            </a:endParaRPr>
          </a:p>
        </p:txBody>
      </p:sp>
      <p:sp>
        <p:nvSpPr>
          <p:cNvPr id="10" name="Arrow: Right 9">
            <a:extLst>
              <a:ext uri="{FF2B5EF4-FFF2-40B4-BE49-F238E27FC236}">
                <a16:creationId xmlns:a16="http://schemas.microsoft.com/office/drawing/2014/main" id="{EA748A93-B300-4586-8C24-F5C332CB142A}"/>
              </a:ext>
            </a:extLst>
          </p:cNvPr>
          <p:cNvSpPr/>
          <p:nvPr/>
        </p:nvSpPr>
        <p:spPr>
          <a:xfrm>
            <a:off x="7772399" y="3503605"/>
            <a:ext cx="1962151" cy="13255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16.5 m (54.5 ft) boom stowed</a:t>
            </a:r>
          </a:p>
        </p:txBody>
      </p:sp>
      <p:sp>
        <p:nvSpPr>
          <p:cNvPr id="11" name="TextBox 10">
            <a:extLst>
              <a:ext uri="{FF2B5EF4-FFF2-40B4-BE49-F238E27FC236}">
                <a16:creationId xmlns:a16="http://schemas.microsoft.com/office/drawing/2014/main" id="{A5B8D980-FDC1-43AD-AEE5-0E6D6FE50636}"/>
              </a:ext>
            </a:extLst>
          </p:cNvPr>
          <p:cNvSpPr txBox="1"/>
          <p:nvPr/>
        </p:nvSpPr>
        <p:spPr>
          <a:xfrm>
            <a:off x="5614987" y="2971800"/>
            <a:ext cx="914400" cy="914400"/>
          </a:xfrm>
          <a:prstGeom prst="rect">
            <a:avLst/>
          </a:prstGeom>
          <a:noFill/>
        </p:spPr>
        <p:txBody>
          <a:bodyPr wrap="square" rtlCol="0">
            <a:spAutoFit/>
          </a:bodyPr>
          <a:lstStyle/>
          <a:p>
            <a:endParaRPr lang="en-US" dirty="0"/>
          </a:p>
        </p:txBody>
      </p:sp>
      <p:cxnSp>
        <p:nvCxnSpPr>
          <p:cNvPr id="13" name="Straight Arrow Connector 12">
            <a:extLst>
              <a:ext uri="{FF2B5EF4-FFF2-40B4-BE49-F238E27FC236}">
                <a16:creationId xmlns:a16="http://schemas.microsoft.com/office/drawing/2014/main" id="{FA8C5F2F-05D2-42BA-89DE-A2B1D0296C8E}"/>
              </a:ext>
            </a:extLst>
          </p:cNvPr>
          <p:cNvCxnSpPr/>
          <p:nvPr/>
        </p:nvCxnSpPr>
        <p:spPr>
          <a:xfrm>
            <a:off x="9734550" y="3571875"/>
            <a:ext cx="1447800" cy="1409700"/>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9E391DCE-E90F-4AD9-B191-D8F7F5C9A729}"/>
              </a:ext>
            </a:extLst>
          </p:cNvPr>
          <p:cNvSpPr txBox="1"/>
          <p:nvPr/>
        </p:nvSpPr>
        <p:spPr>
          <a:xfrm>
            <a:off x="9916310" y="3981720"/>
            <a:ext cx="849913" cy="369332"/>
          </a:xfrm>
          <a:prstGeom prst="rect">
            <a:avLst/>
          </a:prstGeom>
          <a:noFill/>
        </p:spPr>
        <p:txBody>
          <a:bodyPr wrap="none" rtlCol="0">
            <a:spAutoFit/>
          </a:bodyPr>
          <a:lstStyle/>
          <a:p>
            <a:r>
              <a:rPr lang="en-US" dirty="0">
                <a:solidFill>
                  <a:schemeClr val="bg1"/>
                </a:solidFill>
              </a:rPr>
              <a:t>1 ft OD</a:t>
            </a:r>
          </a:p>
        </p:txBody>
      </p:sp>
      <p:pic>
        <p:nvPicPr>
          <p:cNvPr id="19" name="Picture 18" descr="C:\Users\jmferna4\AppData\Local\Microsoft\Windows\INetCache\Content.Word\IMG_6349.jpg">
            <a:extLst>
              <a:ext uri="{FF2B5EF4-FFF2-40B4-BE49-F238E27FC236}">
                <a16:creationId xmlns:a16="http://schemas.microsoft.com/office/drawing/2014/main" id="{88CFC79D-9DEF-41BD-B383-17CA2DA0CA93}"/>
              </a:ext>
            </a:extLst>
          </p:cNvPr>
          <p:cNvPicPr/>
          <p:nvPr/>
        </p:nvPicPr>
        <p:blipFill>
          <a:blip r:embed="rId4" cstate="email">
            <a:extLst>
              <a:ext uri="{28A0092B-C50C-407E-A947-70E740481C1C}">
                <a14:useLocalDpi xmlns:a14="http://schemas.microsoft.com/office/drawing/2010/main"/>
              </a:ext>
            </a:extLst>
          </a:blip>
          <a:srcRect/>
          <a:stretch>
            <a:fillRect/>
          </a:stretch>
        </p:blipFill>
        <p:spPr bwMode="auto">
          <a:xfrm>
            <a:off x="9717554" y="1106907"/>
            <a:ext cx="1907665" cy="1674572"/>
          </a:xfrm>
          <a:prstGeom prst="rect">
            <a:avLst/>
          </a:prstGeom>
          <a:noFill/>
          <a:ln>
            <a:noFill/>
          </a:ln>
        </p:spPr>
      </p:pic>
      <p:pic>
        <p:nvPicPr>
          <p:cNvPr id="20" name="Picture 19">
            <a:extLst>
              <a:ext uri="{FF2B5EF4-FFF2-40B4-BE49-F238E27FC236}">
                <a16:creationId xmlns:a16="http://schemas.microsoft.com/office/drawing/2014/main" id="{FB7C50BE-CE56-4AB8-83EA-8D466CD923B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445543" y="1193066"/>
            <a:ext cx="2796441" cy="1486903"/>
          </a:xfrm>
          <a:prstGeom prst="rect">
            <a:avLst/>
          </a:prstGeom>
        </p:spPr>
      </p:pic>
      <p:sp>
        <p:nvSpPr>
          <p:cNvPr id="21" name="TextBox 20">
            <a:extLst>
              <a:ext uri="{FF2B5EF4-FFF2-40B4-BE49-F238E27FC236}">
                <a16:creationId xmlns:a16="http://schemas.microsoft.com/office/drawing/2014/main" id="{1724E2D9-46EC-435C-AA7E-C18922136C42}"/>
              </a:ext>
            </a:extLst>
          </p:cNvPr>
          <p:cNvSpPr txBox="1"/>
          <p:nvPr/>
        </p:nvSpPr>
        <p:spPr>
          <a:xfrm>
            <a:off x="6665740" y="2611992"/>
            <a:ext cx="2533066" cy="230832"/>
          </a:xfrm>
          <a:prstGeom prst="rect">
            <a:avLst/>
          </a:prstGeom>
          <a:noFill/>
        </p:spPr>
        <p:txBody>
          <a:bodyPr wrap="none" rtlCol="0">
            <a:spAutoFit/>
          </a:bodyPr>
          <a:lstStyle/>
          <a:p>
            <a:r>
              <a:rPr lang="en-US" sz="900" b="1" i="1" dirty="0" err="1">
                <a:solidFill>
                  <a:schemeClr val="bg1"/>
                </a:solidFill>
                <a:latin typeface="Calibri" panose="020F0502020204030204" pitchFamily="34" charset="0"/>
              </a:rPr>
              <a:t>Rollable</a:t>
            </a:r>
            <a:r>
              <a:rPr lang="en-US" sz="900" b="1" i="1" dirty="0">
                <a:solidFill>
                  <a:schemeClr val="bg1"/>
                </a:solidFill>
                <a:latin typeface="Calibri" panose="020F0502020204030204" pitchFamily="34" charset="0"/>
              </a:rPr>
              <a:t> HSC booms under development at </a:t>
            </a:r>
            <a:r>
              <a:rPr lang="en-US" sz="900" b="1" i="1" dirty="0" err="1">
                <a:solidFill>
                  <a:schemeClr val="bg1"/>
                </a:solidFill>
                <a:latin typeface="Calibri" panose="020F0502020204030204" pitchFamily="34" charset="0"/>
              </a:rPr>
              <a:t>LaRC</a:t>
            </a:r>
            <a:endParaRPr lang="en-US" sz="900" i="1"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CA240054-EAFF-4F86-8D7C-6FD28C7E2E2B}"/>
              </a:ext>
            </a:extLst>
          </p:cNvPr>
          <p:cNvSpPr txBox="1"/>
          <p:nvPr/>
        </p:nvSpPr>
        <p:spPr>
          <a:xfrm>
            <a:off x="9869581" y="2715866"/>
            <a:ext cx="1643399" cy="253916"/>
          </a:xfrm>
          <a:prstGeom prst="rect">
            <a:avLst/>
          </a:prstGeom>
          <a:noFill/>
        </p:spPr>
        <p:txBody>
          <a:bodyPr wrap="none" rtlCol="0">
            <a:spAutoFit/>
          </a:bodyPr>
          <a:lstStyle/>
          <a:p>
            <a:r>
              <a:rPr lang="en-US" sz="1050" b="1" i="1" dirty="0">
                <a:solidFill>
                  <a:schemeClr val="bg1"/>
                </a:solidFill>
                <a:latin typeface="Calibri" panose="020F0502020204030204" pitchFamily="34" charset="0"/>
              </a:rPr>
              <a:t>CTM boom partially rolled</a:t>
            </a:r>
          </a:p>
        </p:txBody>
      </p:sp>
    </p:spTree>
    <p:extLst>
      <p:ext uri="{BB962C8B-B14F-4D97-AF65-F5344CB8AC3E}">
        <p14:creationId xmlns:p14="http://schemas.microsoft.com/office/powerpoint/2010/main" val="2220370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6904352" y="1138536"/>
            <a:ext cx="4793627" cy="3770649"/>
            <a:chOff x="2188891" y="1337448"/>
            <a:chExt cx="3306427" cy="3064404"/>
          </a:xfrm>
        </p:grpSpPr>
        <p:sp>
          <p:nvSpPr>
            <p:cNvPr id="8" name="Rectangle 7"/>
            <p:cNvSpPr/>
            <p:nvPr/>
          </p:nvSpPr>
          <p:spPr>
            <a:xfrm>
              <a:off x="2188891" y="4155631"/>
              <a:ext cx="3306427" cy="246221"/>
            </a:xfrm>
            <a:prstGeom prst="rect">
              <a:avLst/>
            </a:prstGeom>
          </p:spPr>
          <p:txBody>
            <a:bodyPr wrap="square">
              <a:spAutoFit/>
            </a:bodyPr>
            <a:lstStyle/>
            <a:p>
              <a:pPr algn="ctr"/>
              <a:r>
                <a:rPr lang="en-US" sz="1000" dirty="0">
                  <a:latin typeface="Calibri" panose="020F0502020204030204" pitchFamily="34" charset="0"/>
                  <a:cs typeface="Calibri" panose="020F0502020204030204" pitchFamily="34" charset="0"/>
                </a:rPr>
                <a:t>https://gameon.nasa.gov/projects/deployable-composite-booms-dcb</a:t>
              </a:r>
              <a:r>
                <a:rPr lang="en-US" sz="600" dirty="0">
                  <a:latin typeface="Calibri" panose="020F0502020204030204" pitchFamily="34" charset="0"/>
                </a:rPr>
                <a:t>/</a:t>
              </a:r>
            </a:p>
          </p:txBody>
        </p:sp>
        <p:pic>
          <p:nvPicPr>
            <p:cNvPr id="9" name="Pictur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42072" y="1337448"/>
              <a:ext cx="3253246" cy="2733862"/>
            </a:xfrm>
            <a:prstGeom prst="rect">
              <a:avLst/>
            </a:prstGeom>
          </p:spPr>
        </p:pic>
      </p:grpSp>
      <p:sp>
        <p:nvSpPr>
          <p:cNvPr id="2" name="Rectangle 1"/>
          <p:cNvSpPr/>
          <p:nvPr/>
        </p:nvSpPr>
        <p:spPr>
          <a:xfrm>
            <a:off x="303354" y="1218061"/>
            <a:ext cx="6096000" cy="5757474"/>
          </a:xfrm>
          <a:prstGeom prst="rect">
            <a:avLst/>
          </a:prstGeom>
        </p:spPr>
        <p:txBody>
          <a:bodyPr>
            <a:spAutoFit/>
          </a:bodyPr>
          <a:lstStyle/>
          <a:p>
            <a:pPr marL="285750" indent="-285750" algn="just">
              <a:lnSpc>
                <a:spcPct val="107000"/>
              </a:lnSpc>
              <a:spcAft>
                <a:spcPts val="800"/>
              </a:spcAft>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Solar Sails:</a:t>
            </a:r>
          </a:p>
          <a:p>
            <a:pPr marL="742950" lvl="1" indent="-285750" algn="just">
              <a:lnSpc>
                <a:spcPct val="107000"/>
              </a:lnSpc>
              <a:spcAft>
                <a:spcPts val="800"/>
              </a:spcAft>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Near Earth Asteroid (NEA) scout is a 6U </a:t>
            </a:r>
            <a:r>
              <a:rPr lang="en-US" dirty="0" err="1">
                <a:solidFill>
                  <a:schemeClr val="bg1"/>
                </a:solidFill>
                <a:latin typeface="Calibri" panose="020F0502020204030204" pitchFamily="34" charset="0"/>
                <a:ea typeface="Calibri" panose="020F0502020204030204" pitchFamily="34" charset="0"/>
                <a:cs typeface="Calibri" panose="020F0502020204030204" pitchFamily="34" charset="0"/>
              </a:rPr>
              <a:t>cubesat</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mission set to fly with the SLS Orion EM-1 mission as a secondary payload. </a:t>
            </a:r>
          </a:p>
          <a:p>
            <a:pPr marL="742950" lvl="1" indent="-285750" algn="just">
              <a:lnSpc>
                <a:spcPct val="107000"/>
              </a:lnSpc>
              <a:spcAft>
                <a:spcPts val="800"/>
              </a:spcAft>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7.5 meter metallic Triangular roll able and </a:t>
            </a:r>
            <a:r>
              <a:rPr lang="en-US" dirty="0" err="1">
                <a:solidFill>
                  <a:schemeClr val="bg1"/>
                </a:solidFill>
                <a:latin typeface="Calibri" panose="020F0502020204030204" pitchFamily="34" charset="0"/>
                <a:ea typeface="Calibri" panose="020F0502020204030204" pitchFamily="34" charset="0"/>
                <a:cs typeface="Calibri" panose="020F0502020204030204" pitchFamily="34" charset="0"/>
              </a:rPr>
              <a:t>collapsable</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(TRAC) booms </a:t>
            </a:r>
          </a:p>
          <a:p>
            <a:pPr marL="742950" lvl="1" indent="-285750" algn="just">
              <a:lnSpc>
                <a:spcPct val="107000"/>
              </a:lnSpc>
              <a:spcAft>
                <a:spcPts val="800"/>
              </a:spcAft>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High CTE of metallic booms can cause deformations that severely limit the length of the booms</a:t>
            </a:r>
          </a:p>
          <a:p>
            <a:pPr marL="742950" lvl="1" indent="-285750" algn="just">
              <a:lnSpc>
                <a:spcPct val="107000"/>
              </a:lnSpc>
              <a:spcAft>
                <a:spcPts val="800"/>
              </a:spcAft>
              <a:buFont typeface="Arial" panose="020B0604020202020204" pitchFamily="34" charset="0"/>
              <a:buChar char="•"/>
            </a:pPr>
            <a:r>
              <a:rPr lang="en-US" dirty="0" err="1">
                <a:solidFill>
                  <a:schemeClr val="bg1"/>
                </a:solidFill>
                <a:latin typeface="Calibri" panose="020F0502020204030204" pitchFamily="34" charset="0"/>
                <a:ea typeface="Calibri" panose="020F0502020204030204" pitchFamily="34" charset="0"/>
                <a:cs typeface="Calibri" panose="020F0502020204030204" pitchFamily="34" charset="0"/>
              </a:rPr>
              <a:t>LaRC’s</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Advanced Composites Solar Sail System (ACS3) 12U CubeSat solar sail flight demonstrator to fly in 2021 will have deployable composite booms.</a:t>
            </a:r>
          </a:p>
          <a:p>
            <a:pPr marL="285750" indent="-285750" algn="just">
              <a:lnSpc>
                <a:spcPct val="107000"/>
              </a:lnSpc>
              <a:spcAft>
                <a:spcPts val="800"/>
              </a:spcAft>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Drag sails to quickly de orbit satellites </a:t>
            </a:r>
          </a:p>
          <a:p>
            <a:pPr marL="285750" indent="-285750" algn="just">
              <a:lnSpc>
                <a:spcPct val="107000"/>
              </a:lnSpc>
              <a:spcAft>
                <a:spcPts val="800"/>
              </a:spcAft>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Deployable Antennas</a:t>
            </a:r>
          </a:p>
          <a:p>
            <a:pPr marL="285750" indent="-285750" algn="just">
              <a:lnSpc>
                <a:spcPct val="107000"/>
              </a:lnSpc>
              <a:spcAft>
                <a:spcPts val="800"/>
              </a:spcAft>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Parabolic reflectors</a:t>
            </a:r>
          </a:p>
          <a:p>
            <a:pPr marL="285750" indent="-285750" algn="just">
              <a:lnSpc>
                <a:spcPct val="107000"/>
              </a:lnSpc>
              <a:spcAft>
                <a:spcPts val="800"/>
              </a:spcAft>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Foldable panels / deployable surfaces</a:t>
            </a:r>
          </a:p>
          <a:p>
            <a:pPr marL="285750" indent="-285750" algn="just">
              <a:lnSpc>
                <a:spcPct val="107000"/>
              </a:lnSpc>
              <a:spcAft>
                <a:spcPts val="800"/>
              </a:spcAft>
              <a:buFont typeface="Arial" panose="020B0604020202020204" pitchFamily="34" charset="0"/>
              <a:buChar char="•"/>
            </a:pP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p:cNvSpPr txBox="1"/>
          <p:nvPr/>
        </p:nvSpPr>
        <p:spPr>
          <a:xfrm>
            <a:off x="494020" y="271220"/>
            <a:ext cx="5629233" cy="584775"/>
          </a:xfrm>
          <a:prstGeom prst="rect">
            <a:avLst/>
          </a:prstGeom>
          <a:noFill/>
        </p:spPr>
        <p:txBody>
          <a:bodyPr wrap="none" rtlCol="0">
            <a:spAutoFit/>
          </a:bodyPr>
          <a:lstStyle/>
          <a:p>
            <a:r>
              <a:rPr lang="en-US" sz="3200" dirty="0">
                <a:latin typeface="Arial Bold" panose="020B0704020202020204" pitchFamily="34" charset="0"/>
                <a:cs typeface="Arial Bold" panose="020B0704020202020204" pitchFamily="34" charset="0"/>
              </a:rPr>
              <a:t>Motivation and Applications</a:t>
            </a:r>
            <a:endParaRPr lang="en-US" sz="4400" dirty="0">
              <a:latin typeface="Arial Bold" panose="020B0704020202020204" pitchFamily="34" charset="0"/>
              <a:cs typeface="Arial Bold" panose="020B0704020202020204" pitchFamily="34" charset="0"/>
            </a:endParaRPr>
          </a:p>
        </p:txBody>
      </p:sp>
      <p:pic>
        <p:nvPicPr>
          <p:cNvPr id="13" name="Picture 12">
            <a:extLst>
              <a:ext uri="{FF2B5EF4-FFF2-40B4-BE49-F238E27FC236}">
                <a16:creationId xmlns:a16="http://schemas.microsoft.com/office/drawing/2014/main" id="{E35FF1BB-C176-4D7D-8EA4-EB4C5E3FC4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99354" y="4455789"/>
            <a:ext cx="5557837" cy="1587953"/>
          </a:xfrm>
          <a:prstGeom prst="rect">
            <a:avLst/>
          </a:prstGeom>
        </p:spPr>
      </p:pic>
      <p:sp>
        <p:nvSpPr>
          <p:cNvPr id="15" name="Rectangle 14">
            <a:extLst>
              <a:ext uri="{FF2B5EF4-FFF2-40B4-BE49-F238E27FC236}">
                <a16:creationId xmlns:a16="http://schemas.microsoft.com/office/drawing/2014/main" id="{4ADEF47A-F322-465C-8444-117F8EBFC46A}"/>
              </a:ext>
            </a:extLst>
          </p:cNvPr>
          <p:cNvSpPr/>
          <p:nvPr/>
        </p:nvSpPr>
        <p:spPr>
          <a:xfrm>
            <a:off x="6253166" y="6089151"/>
            <a:ext cx="6096000" cy="374205"/>
          </a:xfrm>
          <a:prstGeom prst="rect">
            <a:avLst/>
          </a:prstGeom>
        </p:spPr>
        <p:txBody>
          <a:bodyPr>
            <a:spAutoFit/>
          </a:bodyPr>
          <a:lstStyle/>
          <a:p>
            <a:pPr>
              <a:lnSpc>
                <a:spcPct val="120000"/>
              </a:lnSpc>
            </a:pPr>
            <a:r>
              <a:rPr lang="en-US" sz="800" b="1" dirty="0" err="1">
                <a:solidFill>
                  <a:schemeClr val="bg1"/>
                </a:solidFill>
              </a:rPr>
              <a:t>Bosi</a:t>
            </a:r>
            <a:r>
              <a:rPr lang="en-US" sz="800" b="1" dirty="0">
                <a:solidFill>
                  <a:schemeClr val="bg1"/>
                </a:solidFill>
              </a:rPr>
              <a:t>, F., </a:t>
            </a:r>
            <a:r>
              <a:rPr lang="en-US" sz="800" b="1" dirty="0" err="1">
                <a:solidFill>
                  <a:schemeClr val="bg1"/>
                </a:solidFill>
              </a:rPr>
              <a:t>Schlothauer</a:t>
            </a:r>
            <a:r>
              <a:rPr lang="en-US" sz="800" b="1" dirty="0">
                <a:solidFill>
                  <a:schemeClr val="bg1"/>
                </a:solidFill>
              </a:rPr>
              <a:t>, A., Pellegrino, S., Cure-induced deformation of ultra-thin composite laminates, AIAA SciTech Forum, 8-12 (2018)</a:t>
            </a:r>
            <a:endParaRPr lang="en-US" sz="800" dirty="0">
              <a:solidFill>
                <a:schemeClr val="bg1"/>
              </a:solidFill>
            </a:endParaRPr>
          </a:p>
        </p:txBody>
      </p:sp>
    </p:spTree>
    <p:extLst>
      <p:ext uri="{BB962C8B-B14F-4D97-AF65-F5344CB8AC3E}">
        <p14:creationId xmlns:p14="http://schemas.microsoft.com/office/powerpoint/2010/main" val="2886400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275" y="92574"/>
            <a:ext cx="8514183" cy="932676"/>
          </a:xfrm>
        </p:spPr>
        <p:txBody>
          <a:bodyPr>
            <a:normAutofit/>
          </a:bodyPr>
          <a:lstStyle/>
          <a:p>
            <a:pPr algn="l"/>
            <a:r>
              <a:rPr lang="en-US" sz="3200" dirty="0">
                <a:solidFill>
                  <a:schemeClr val="tx1"/>
                </a:solidFill>
                <a:latin typeface="Arial Bold" panose="020B0704020202020204" pitchFamily="34" charset="0"/>
                <a:cs typeface="Arial Bold" panose="020B0704020202020204" pitchFamily="34" charset="0"/>
              </a:rPr>
              <a:t>Technology Risks</a:t>
            </a:r>
            <a:endParaRPr lang="en-US" sz="5400" dirty="0">
              <a:solidFill>
                <a:schemeClr val="tx1"/>
              </a:solidFill>
              <a:latin typeface="Arial Bold" panose="020B0704020202020204" pitchFamily="34" charset="0"/>
              <a:cs typeface="Arial Bold" panose="020B0704020202020204" pitchFamily="34" charset="0"/>
            </a:endParaRPr>
          </a:p>
        </p:txBody>
      </p:sp>
      <p:sp>
        <p:nvSpPr>
          <p:cNvPr id="13" name="Content Placeholder 2">
            <a:extLst>
              <a:ext uri="{FF2B5EF4-FFF2-40B4-BE49-F238E27FC236}">
                <a16:creationId xmlns:a16="http://schemas.microsoft.com/office/drawing/2014/main" id="{7BCD835F-922F-433E-9552-2DA6FD85609A}"/>
              </a:ext>
            </a:extLst>
          </p:cNvPr>
          <p:cNvSpPr txBox="1">
            <a:spLocks/>
          </p:cNvSpPr>
          <p:nvPr/>
        </p:nvSpPr>
        <p:spPr>
          <a:xfrm>
            <a:off x="585588" y="752475"/>
            <a:ext cx="6177861" cy="56741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endParaRPr lang="en-US" sz="1100" dirty="0">
              <a:solidFill>
                <a:schemeClr val="bg1"/>
              </a:solidFill>
              <a:latin typeface="Calibri" panose="020F0502020204030204" pitchFamily="34" charset="0"/>
            </a:endParaRPr>
          </a:p>
          <a:p>
            <a:pPr marL="0" indent="0">
              <a:lnSpc>
                <a:spcPct val="120000"/>
              </a:lnSpc>
              <a:buFont typeface="Arial" panose="020B0604020202020204" pitchFamily="34" charset="0"/>
              <a:buNone/>
            </a:pPr>
            <a:r>
              <a:rPr lang="en-US" sz="1800" b="1" dirty="0">
                <a:solidFill>
                  <a:schemeClr val="bg1"/>
                </a:solidFill>
                <a:latin typeface="Calibri" panose="020F0502020204030204" pitchFamily="34" charset="0"/>
              </a:rPr>
              <a:t>Technology Limitations:</a:t>
            </a:r>
          </a:p>
          <a:p>
            <a:pPr>
              <a:lnSpc>
                <a:spcPct val="120000"/>
              </a:lnSpc>
            </a:pPr>
            <a:r>
              <a:rPr lang="en-US" sz="1600" b="1" dirty="0">
                <a:solidFill>
                  <a:schemeClr val="bg1"/>
                </a:solidFill>
                <a:latin typeface="Calibri" panose="020F0502020204030204" pitchFamily="34" charset="0"/>
              </a:rPr>
              <a:t>Loss of dimensional stability during manufacturing</a:t>
            </a:r>
          </a:p>
          <a:p>
            <a:pPr lvl="1">
              <a:lnSpc>
                <a:spcPct val="120000"/>
              </a:lnSpc>
            </a:pPr>
            <a:r>
              <a:rPr lang="en-US" sz="1600" dirty="0">
                <a:solidFill>
                  <a:schemeClr val="bg1"/>
                </a:solidFill>
                <a:latin typeface="Calibri" panose="020F0502020204030204" pitchFamily="34" charset="0"/>
              </a:rPr>
              <a:t>The manufacturing of high precision structures is limited by cure stresses causing relaxations and spring-in of curved parts</a:t>
            </a:r>
          </a:p>
          <a:p>
            <a:pPr>
              <a:lnSpc>
                <a:spcPct val="120000"/>
              </a:lnSpc>
            </a:pPr>
            <a:r>
              <a:rPr lang="en-US" sz="1600" b="1" dirty="0">
                <a:solidFill>
                  <a:schemeClr val="bg1"/>
                </a:solidFill>
                <a:latin typeface="Calibri" panose="020F0502020204030204" pitchFamily="34" charset="0"/>
              </a:rPr>
              <a:t>Loss of dimensional stability during stowage</a:t>
            </a:r>
          </a:p>
          <a:p>
            <a:pPr lvl="1">
              <a:lnSpc>
                <a:spcPct val="120000"/>
              </a:lnSpc>
            </a:pPr>
            <a:r>
              <a:rPr lang="en-US" sz="1600" dirty="0">
                <a:solidFill>
                  <a:schemeClr val="bg1"/>
                </a:solidFill>
                <a:latin typeface="Calibri" panose="020F0502020204030204" pitchFamily="34" charset="0"/>
              </a:rPr>
              <a:t>During stowage the composite is held in a high deformation state and is expected to have some amount of stress relaxation as a result of this. This stress relaxation can cause dimensional changes in the structure once released from stowage which could reduce load bearing capabilities</a:t>
            </a:r>
          </a:p>
          <a:p>
            <a:pPr>
              <a:lnSpc>
                <a:spcPct val="120000"/>
              </a:lnSpc>
            </a:pPr>
            <a:r>
              <a:rPr lang="en-US" sz="1600" dirty="0">
                <a:solidFill>
                  <a:schemeClr val="bg1"/>
                </a:solidFill>
                <a:latin typeface="Calibri" panose="020F0502020204030204" pitchFamily="34" charset="0"/>
              </a:rPr>
              <a:t>Load bearing capabilities of thin-ply composite structures is highly dependent on cross section and length dimensions. </a:t>
            </a:r>
          </a:p>
          <a:p>
            <a:pPr>
              <a:lnSpc>
                <a:spcPct val="120000"/>
              </a:lnSpc>
            </a:pPr>
            <a:r>
              <a:rPr lang="en-US" sz="1600" dirty="0">
                <a:solidFill>
                  <a:schemeClr val="bg1"/>
                </a:solidFill>
                <a:latin typeface="Calibri" panose="020F0502020204030204" pitchFamily="34" charset="0"/>
              </a:rPr>
              <a:t>The dimensional stability of both manufacturing and stowage need to be understood to utilize thin-ply deployable composites effectively </a:t>
            </a:r>
          </a:p>
          <a:p>
            <a:pPr marL="0" indent="0">
              <a:lnSpc>
                <a:spcPct val="120000"/>
              </a:lnSpc>
              <a:buNone/>
            </a:pPr>
            <a:endParaRPr lang="en-US" sz="900" b="1" dirty="0">
              <a:solidFill>
                <a:schemeClr val="bg1"/>
              </a:solidFill>
              <a:latin typeface="Calibri" panose="020F0502020204030204" pitchFamily="34" charset="0"/>
            </a:endParaRPr>
          </a:p>
        </p:txBody>
      </p:sp>
      <p:sp>
        <p:nvSpPr>
          <p:cNvPr id="42" name="Rectangle 41">
            <a:extLst>
              <a:ext uri="{FF2B5EF4-FFF2-40B4-BE49-F238E27FC236}">
                <a16:creationId xmlns:a16="http://schemas.microsoft.com/office/drawing/2014/main" id="{80667560-E89E-4A24-AB87-B70F4191BE34}"/>
              </a:ext>
            </a:extLst>
          </p:cNvPr>
          <p:cNvSpPr/>
          <p:nvPr/>
        </p:nvSpPr>
        <p:spPr>
          <a:xfrm>
            <a:off x="9533877" y="4083818"/>
            <a:ext cx="1859925" cy="577081"/>
          </a:xfrm>
          <a:prstGeom prst="rect">
            <a:avLst/>
          </a:prstGeom>
          <a:solidFill>
            <a:schemeClr val="tx1">
              <a:lumMod val="50000"/>
              <a:lumOff val="50000"/>
            </a:schemeClr>
          </a:solidFill>
        </p:spPr>
        <p:txBody>
          <a:bodyPr wrap="square">
            <a:spAutoFit/>
          </a:bodyPr>
          <a:lstStyle/>
          <a:p>
            <a:pPr algn="just"/>
            <a:r>
              <a:rPr lang="en-US" sz="1050" b="1" i="1" dirty="0">
                <a:solidFill>
                  <a:schemeClr val="bg1"/>
                </a:solidFill>
                <a:latin typeface="Calibri" panose="020F0502020204030204" pitchFamily="34" charset="0"/>
              </a:rPr>
              <a:t>Boom flattens after prolonged stowage = 50% drop in buckling load</a:t>
            </a:r>
          </a:p>
        </p:txBody>
      </p:sp>
      <p:pic>
        <p:nvPicPr>
          <p:cNvPr id="43" name="Picture 42">
            <a:extLst>
              <a:ext uri="{FF2B5EF4-FFF2-40B4-BE49-F238E27FC236}">
                <a16:creationId xmlns:a16="http://schemas.microsoft.com/office/drawing/2014/main" id="{15F1785A-164B-4EAA-9EF4-65D18A9FF26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532771" y="4744854"/>
            <a:ext cx="1064587" cy="1453820"/>
          </a:xfrm>
          <a:prstGeom prst="rect">
            <a:avLst/>
          </a:prstGeom>
        </p:spPr>
      </p:pic>
      <p:pic>
        <p:nvPicPr>
          <p:cNvPr id="44" name="Picture 43">
            <a:extLst>
              <a:ext uri="{FF2B5EF4-FFF2-40B4-BE49-F238E27FC236}">
                <a16:creationId xmlns:a16="http://schemas.microsoft.com/office/drawing/2014/main" id="{D3BB4217-5334-4485-8F2C-C76D31C133B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425187" y="4744854"/>
            <a:ext cx="855729" cy="1453820"/>
          </a:xfrm>
          <a:prstGeom prst="rect">
            <a:avLst/>
          </a:prstGeom>
        </p:spPr>
      </p:pic>
      <p:sp>
        <p:nvSpPr>
          <p:cNvPr id="45" name="TextBox 44">
            <a:extLst>
              <a:ext uri="{FF2B5EF4-FFF2-40B4-BE49-F238E27FC236}">
                <a16:creationId xmlns:a16="http://schemas.microsoft.com/office/drawing/2014/main" id="{2F4CECEC-DFB8-4082-8256-8665D47576C4}"/>
              </a:ext>
            </a:extLst>
          </p:cNvPr>
          <p:cNvSpPr txBox="1"/>
          <p:nvPr/>
        </p:nvSpPr>
        <p:spPr>
          <a:xfrm>
            <a:off x="9816108" y="5435153"/>
            <a:ext cx="701119" cy="219291"/>
          </a:xfrm>
          <a:prstGeom prst="rect">
            <a:avLst/>
          </a:prstGeom>
          <a:noFill/>
        </p:spPr>
        <p:txBody>
          <a:bodyPr wrap="square" rtlCol="0">
            <a:spAutoFit/>
          </a:bodyPr>
          <a:lstStyle/>
          <a:p>
            <a:r>
              <a:rPr lang="en-US" sz="825" dirty="0">
                <a:solidFill>
                  <a:srgbClr val="FFFF00"/>
                </a:solidFill>
                <a:latin typeface="Calibri" panose="020F0502020204030204" pitchFamily="34" charset="0"/>
              </a:rPr>
              <a:t>23 mm</a:t>
            </a:r>
          </a:p>
        </p:txBody>
      </p:sp>
      <p:sp>
        <p:nvSpPr>
          <p:cNvPr id="46" name="TextBox 45">
            <a:extLst>
              <a:ext uri="{FF2B5EF4-FFF2-40B4-BE49-F238E27FC236}">
                <a16:creationId xmlns:a16="http://schemas.microsoft.com/office/drawing/2014/main" id="{E54F939C-1C5F-4F2A-BE5C-9E8BD9AC1DCB}"/>
              </a:ext>
            </a:extLst>
          </p:cNvPr>
          <p:cNvSpPr txBox="1"/>
          <p:nvPr/>
        </p:nvSpPr>
        <p:spPr>
          <a:xfrm>
            <a:off x="10677888" y="5151215"/>
            <a:ext cx="701119" cy="219291"/>
          </a:xfrm>
          <a:prstGeom prst="rect">
            <a:avLst/>
          </a:prstGeom>
          <a:noFill/>
        </p:spPr>
        <p:txBody>
          <a:bodyPr wrap="square" rtlCol="0">
            <a:spAutoFit/>
          </a:bodyPr>
          <a:lstStyle/>
          <a:p>
            <a:r>
              <a:rPr lang="en-US" sz="825" dirty="0">
                <a:solidFill>
                  <a:srgbClr val="FFFF00"/>
                </a:solidFill>
                <a:latin typeface="Calibri" panose="020F0502020204030204" pitchFamily="34" charset="0"/>
              </a:rPr>
              <a:t>16 mm</a:t>
            </a:r>
          </a:p>
        </p:txBody>
      </p:sp>
      <p:sp>
        <p:nvSpPr>
          <p:cNvPr id="47" name="Rectangle 46">
            <a:extLst>
              <a:ext uri="{FF2B5EF4-FFF2-40B4-BE49-F238E27FC236}">
                <a16:creationId xmlns:a16="http://schemas.microsoft.com/office/drawing/2014/main" id="{1760F41F-60EF-436C-AE47-B59C4BD06DCC}"/>
              </a:ext>
            </a:extLst>
          </p:cNvPr>
          <p:cNvSpPr/>
          <p:nvPr/>
        </p:nvSpPr>
        <p:spPr>
          <a:xfrm>
            <a:off x="10613263" y="5342508"/>
            <a:ext cx="644351" cy="230832"/>
          </a:xfrm>
          <a:prstGeom prst="rect">
            <a:avLst/>
          </a:prstGeom>
        </p:spPr>
        <p:txBody>
          <a:bodyPr wrap="square">
            <a:spAutoFit/>
          </a:bodyPr>
          <a:lstStyle/>
          <a:p>
            <a:r>
              <a:rPr lang="en-US" sz="900" dirty="0">
                <a:solidFill>
                  <a:srgbClr val="FFFF00"/>
                </a:solidFill>
                <a:latin typeface="Calibri" panose="020F0502020204030204" pitchFamily="34" charset="0"/>
              </a:rPr>
              <a:t>(-30%)</a:t>
            </a:r>
          </a:p>
        </p:txBody>
      </p:sp>
      <p:cxnSp>
        <p:nvCxnSpPr>
          <p:cNvPr id="48" name="Straight Arrow Connector 47">
            <a:extLst>
              <a:ext uri="{FF2B5EF4-FFF2-40B4-BE49-F238E27FC236}">
                <a16:creationId xmlns:a16="http://schemas.microsoft.com/office/drawing/2014/main" id="{DB445E3C-739F-42D3-8986-76F9D2EDCED0}"/>
              </a:ext>
            </a:extLst>
          </p:cNvPr>
          <p:cNvCxnSpPr>
            <a:cxnSpLocks/>
          </p:cNvCxnSpPr>
          <p:nvPr/>
        </p:nvCxnSpPr>
        <p:spPr>
          <a:xfrm>
            <a:off x="10636836" y="5352311"/>
            <a:ext cx="502690" cy="0"/>
          </a:xfrm>
          <a:prstGeom prst="straightConnector1">
            <a:avLst/>
          </a:prstGeom>
          <a:ln w="28575">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BE42950D-41B9-40CB-9A9E-F7C106759E98}"/>
              </a:ext>
            </a:extLst>
          </p:cNvPr>
          <p:cNvCxnSpPr>
            <a:cxnSpLocks/>
          </p:cNvCxnSpPr>
          <p:nvPr/>
        </p:nvCxnSpPr>
        <p:spPr>
          <a:xfrm>
            <a:off x="9752829" y="5654590"/>
            <a:ext cx="588130" cy="490"/>
          </a:xfrm>
          <a:prstGeom prst="straightConnector1">
            <a:avLst/>
          </a:prstGeom>
          <a:ln w="28575">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1D8C1C43-038B-49ED-B9B0-2EB1E8B21358}"/>
              </a:ext>
            </a:extLst>
          </p:cNvPr>
          <p:cNvGrpSpPr/>
          <p:nvPr/>
        </p:nvGrpSpPr>
        <p:grpSpPr>
          <a:xfrm>
            <a:off x="7447703" y="4108586"/>
            <a:ext cx="2089170" cy="2249584"/>
            <a:chOff x="6411664" y="2581760"/>
            <a:chExt cx="2089170" cy="2249584"/>
          </a:xfrm>
        </p:grpSpPr>
        <p:pic>
          <p:nvPicPr>
            <p:cNvPr id="51" name="Picture 50">
              <a:extLst>
                <a:ext uri="{FF2B5EF4-FFF2-40B4-BE49-F238E27FC236}">
                  <a16:creationId xmlns:a16="http://schemas.microsoft.com/office/drawing/2014/main" id="{11673FD9-FE8E-46FE-812A-535182FE7F7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6978791" y="3140590"/>
              <a:ext cx="2080874" cy="963213"/>
            </a:xfrm>
            <a:prstGeom prst="rect">
              <a:avLst/>
            </a:prstGeom>
          </p:spPr>
        </p:pic>
        <p:cxnSp>
          <p:nvCxnSpPr>
            <p:cNvPr id="52" name="Straight Arrow Connector 51">
              <a:extLst>
                <a:ext uri="{FF2B5EF4-FFF2-40B4-BE49-F238E27FC236}">
                  <a16:creationId xmlns:a16="http://schemas.microsoft.com/office/drawing/2014/main" id="{513ED04C-4598-483F-A654-4EC358684E6F}"/>
                </a:ext>
              </a:extLst>
            </p:cNvPr>
            <p:cNvCxnSpPr/>
            <p:nvPr/>
          </p:nvCxnSpPr>
          <p:spPr>
            <a:xfrm flipH="1">
              <a:off x="7777249" y="2682977"/>
              <a:ext cx="152495" cy="1674728"/>
            </a:xfrm>
            <a:prstGeom prst="straightConnector1">
              <a:avLst/>
            </a:prstGeom>
            <a:ln w="28575">
              <a:solidFill>
                <a:srgbClr val="FFFF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7A1D3F3D-A212-44EA-8BA0-4E8E560145B4}"/>
                </a:ext>
              </a:extLst>
            </p:cNvPr>
            <p:cNvSpPr txBox="1"/>
            <p:nvPr/>
          </p:nvSpPr>
          <p:spPr>
            <a:xfrm>
              <a:off x="6411664" y="2638436"/>
              <a:ext cx="1197861" cy="2192908"/>
            </a:xfrm>
            <a:prstGeom prst="rect">
              <a:avLst/>
            </a:prstGeom>
            <a:noFill/>
          </p:spPr>
          <p:txBody>
            <a:bodyPr wrap="square" rtlCol="0">
              <a:spAutoFit/>
            </a:bodyPr>
            <a:lstStyle/>
            <a:p>
              <a:r>
                <a:rPr lang="en-US" sz="1050" b="1" dirty="0">
                  <a:solidFill>
                    <a:schemeClr val="bg1"/>
                  </a:solidFill>
                  <a:latin typeface="Calibri" panose="020F0502020204030204" pitchFamily="34" charset="0"/>
                </a:rPr>
                <a:t>Boom axial curvature (bow) developed after a one month stowage.</a:t>
              </a:r>
            </a:p>
            <a:p>
              <a:endParaRPr lang="en-US" sz="1050" b="1" dirty="0">
                <a:solidFill>
                  <a:schemeClr val="bg1"/>
                </a:solidFill>
                <a:latin typeface="Calibri" panose="020F0502020204030204" pitchFamily="34" charset="0"/>
              </a:endParaRPr>
            </a:p>
            <a:p>
              <a:r>
                <a:rPr lang="en-US" sz="1050" b="1" dirty="0">
                  <a:solidFill>
                    <a:schemeClr val="bg1"/>
                  </a:solidFill>
                  <a:latin typeface="Calibri" panose="020F0502020204030204" pitchFamily="34" charset="0"/>
                </a:rPr>
                <a:t>Note: Boom design and laminate not being used, shown here for illustrating the risk.</a:t>
              </a:r>
            </a:p>
          </p:txBody>
        </p:sp>
        <p:cxnSp>
          <p:nvCxnSpPr>
            <p:cNvPr id="54" name="Straight Arrow Connector 53">
              <a:extLst>
                <a:ext uri="{FF2B5EF4-FFF2-40B4-BE49-F238E27FC236}">
                  <a16:creationId xmlns:a16="http://schemas.microsoft.com/office/drawing/2014/main" id="{2193BFD6-BA91-44F7-9F86-9DD814A58FE8}"/>
                </a:ext>
              </a:extLst>
            </p:cNvPr>
            <p:cNvCxnSpPr/>
            <p:nvPr/>
          </p:nvCxnSpPr>
          <p:spPr>
            <a:xfrm flipV="1">
              <a:off x="7754712" y="4420265"/>
              <a:ext cx="320707" cy="1750"/>
            </a:xfrm>
            <a:prstGeom prst="straightConnector1">
              <a:avLst/>
            </a:prstGeom>
            <a:ln w="28575">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DF3D5CB-1157-4C08-AB9B-A54BF8EF5CB1}"/>
                </a:ext>
              </a:extLst>
            </p:cNvPr>
            <p:cNvSpPr txBox="1"/>
            <p:nvPr/>
          </p:nvSpPr>
          <p:spPr>
            <a:xfrm>
              <a:off x="7706543" y="4447950"/>
              <a:ext cx="625370" cy="219291"/>
            </a:xfrm>
            <a:prstGeom prst="rect">
              <a:avLst/>
            </a:prstGeom>
            <a:noFill/>
          </p:spPr>
          <p:txBody>
            <a:bodyPr wrap="square" rtlCol="0">
              <a:spAutoFit/>
            </a:bodyPr>
            <a:lstStyle/>
            <a:p>
              <a:r>
                <a:rPr lang="en-US" sz="825" b="1" dirty="0">
                  <a:solidFill>
                    <a:schemeClr val="bg1"/>
                  </a:solidFill>
                  <a:latin typeface="Calibri" panose="020F0502020204030204" pitchFamily="34" charset="0"/>
                </a:rPr>
                <a:t>14 cm</a:t>
              </a:r>
            </a:p>
          </p:txBody>
        </p:sp>
        <p:sp>
          <p:nvSpPr>
            <p:cNvPr id="56" name="TextBox 55">
              <a:extLst>
                <a:ext uri="{FF2B5EF4-FFF2-40B4-BE49-F238E27FC236}">
                  <a16:creationId xmlns:a16="http://schemas.microsoft.com/office/drawing/2014/main" id="{7C48D8E1-1709-412D-B4C0-5E9A8174801D}"/>
                </a:ext>
              </a:extLst>
            </p:cNvPr>
            <p:cNvSpPr txBox="1"/>
            <p:nvPr/>
          </p:nvSpPr>
          <p:spPr>
            <a:xfrm rot="16622992">
              <a:off x="7460846" y="3420536"/>
              <a:ext cx="625370" cy="219291"/>
            </a:xfrm>
            <a:prstGeom prst="rect">
              <a:avLst/>
            </a:prstGeom>
            <a:noFill/>
          </p:spPr>
          <p:txBody>
            <a:bodyPr wrap="square" rtlCol="0">
              <a:spAutoFit/>
            </a:bodyPr>
            <a:lstStyle/>
            <a:p>
              <a:r>
                <a:rPr lang="en-US" sz="825" b="1" dirty="0">
                  <a:solidFill>
                    <a:schemeClr val="bg1"/>
                  </a:solidFill>
                  <a:latin typeface="Calibri" panose="020F0502020204030204" pitchFamily="34" charset="0"/>
                </a:rPr>
                <a:t>7 m</a:t>
              </a:r>
            </a:p>
          </p:txBody>
        </p:sp>
      </p:grpSp>
      <p:sp>
        <p:nvSpPr>
          <p:cNvPr id="7" name="Rectangle 6">
            <a:extLst>
              <a:ext uri="{FF2B5EF4-FFF2-40B4-BE49-F238E27FC236}">
                <a16:creationId xmlns:a16="http://schemas.microsoft.com/office/drawing/2014/main" id="{A39AD706-1C92-4491-A16A-3F4441039198}"/>
              </a:ext>
            </a:extLst>
          </p:cNvPr>
          <p:cNvSpPr/>
          <p:nvPr/>
        </p:nvSpPr>
        <p:spPr>
          <a:xfrm>
            <a:off x="585587" y="2651643"/>
            <a:ext cx="4786513" cy="301107"/>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9" name="Rectangle 58">
            <a:extLst>
              <a:ext uri="{FF2B5EF4-FFF2-40B4-BE49-F238E27FC236}">
                <a16:creationId xmlns:a16="http://schemas.microsoft.com/office/drawing/2014/main" id="{53296B90-76FE-47CC-BFE1-C5BE0E1D0E55}"/>
              </a:ext>
            </a:extLst>
          </p:cNvPr>
          <p:cNvSpPr/>
          <p:nvPr/>
        </p:nvSpPr>
        <p:spPr>
          <a:xfrm>
            <a:off x="585587" y="1598191"/>
            <a:ext cx="4786513" cy="301107"/>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grpSp>
        <p:nvGrpSpPr>
          <p:cNvPr id="11" name="Group 10">
            <a:extLst>
              <a:ext uri="{FF2B5EF4-FFF2-40B4-BE49-F238E27FC236}">
                <a16:creationId xmlns:a16="http://schemas.microsoft.com/office/drawing/2014/main" id="{60C0EC29-E737-4C64-AD06-0C36649048DD}"/>
              </a:ext>
            </a:extLst>
          </p:cNvPr>
          <p:cNvGrpSpPr/>
          <p:nvPr/>
        </p:nvGrpSpPr>
        <p:grpSpPr>
          <a:xfrm>
            <a:off x="6804510" y="1322245"/>
            <a:ext cx="4896239" cy="2103276"/>
            <a:chOff x="6804510" y="1322245"/>
            <a:chExt cx="4896239" cy="2103276"/>
          </a:xfrm>
        </p:grpSpPr>
        <p:pic>
          <p:nvPicPr>
            <p:cNvPr id="57" name="Picture 56">
              <a:extLst>
                <a:ext uri="{FF2B5EF4-FFF2-40B4-BE49-F238E27FC236}">
                  <a16:creationId xmlns:a16="http://schemas.microsoft.com/office/drawing/2014/main" id="{8432F9C0-C067-481C-A379-12EFE49CD78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166379" y="1322245"/>
              <a:ext cx="3534370" cy="1937394"/>
            </a:xfrm>
            <a:prstGeom prst="rect">
              <a:avLst/>
            </a:prstGeom>
          </p:spPr>
        </p:pic>
        <p:sp>
          <p:nvSpPr>
            <p:cNvPr id="58" name="TextBox 57">
              <a:extLst>
                <a:ext uri="{FF2B5EF4-FFF2-40B4-BE49-F238E27FC236}">
                  <a16:creationId xmlns:a16="http://schemas.microsoft.com/office/drawing/2014/main" id="{BABC60F8-4DC4-4A87-B5C3-DCEDE17952E9}"/>
                </a:ext>
              </a:extLst>
            </p:cNvPr>
            <p:cNvSpPr txBox="1"/>
            <p:nvPr/>
          </p:nvSpPr>
          <p:spPr>
            <a:xfrm>
              <a:off x="8573660" y="3086967"/>
              <a:ext cx="2905066" cy="338554"/>
            </a:xfrm>
            <a:prstGeom prst="rect">
              <a:avLst/>
            </a:prstGeom>
            <a:noFill/>
          </p:spPr>
          <p:txBody>
            <a:bodyPr wrap="square" rtlCol="0">
              <a:spAutoFit/>
            </a:bodyPr>
            <a:lstStyle/>
            <a:p>
              <a:r>
                <a:rPr lang="en-US" sz="1600" dirty="0">
                  <a:solidFill>
                    <a:schemeClr val="bg1"/>
                  </a:solidFill>
                  <a:latin typeface="Calibri" panose="020F0502020204030204" pitchFamily="34" charset="0"/>
                </a:rPr>
                <a:t>Example of spring-in after curing</a:t>
              </a:r>
            </a:p>
          </p:txBody>
        </p:sp>
        <p:cxnSp>
          <p:nvCxnSpPr>
            <p:cNvPr id="4" name="Straight Arrow Connector 3">
              <a:extLst>
                <a:ext uri="{FF2B5EF4-FFF2-40B4-BE49-F238E27FC236}">
                  <a16:creationId xmlns:a16="http://schemas.microsoft.com/office/drawing/2014/main" id="{38C3AA2C-CAFB-4C77-BA33-3DCA1E4FF875}"/>
                </a:ext>
              </a:extLst>
            </p:cNvPr>
            <p:cNvCxnSpPr>
              <a:cxnSpLocks/>
              <a:stCxn id="5" idx="2"/>
            </p:cNvCxnSpPr>
            <p:nvPr/>
          </p:nvCxnSpPr>
          <p:spPr>
            <a:xfrm>
              <a:off x="7505104" y="2051962"/>
              <a:ext cx="1140460" cy="42338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 name="TextBox 4">
              <a:extLst>
                <a:ext uri="{FF2B5EF4-FFF2-40B4-BE49-F238E27FC236}">
                  <a16:creationId xmlns:a16="http://schemas.microsoft.com/office/drawing/2014/main" id="{CDA38A4F-5C7C-4CA7-89E9-19164BAA06F5}"/>
                </a:ext>
              </a:extLst>
            </p:cNvPr>
            <p:cNvSpPr txBox="1"/>
            <p:nvPr/>
          </p:nvSpPr>
          <p:spPr>
            <a:xfrm>
              <a:off x="6850918" y="1744185"/>
              <a:ext cx="1308371" cy="307777"/>
            </a:xfrm>
            <a:prstGeom prst="rect">
              <a:avLst/>
            </a:prstGeom>
            <a:noFill/>
          </p:spPr>
          <p:txBody>
            <a:bodyPr wrap="none" rtlCol="0">
              <a:spAutoFit/>
            </a:bodyPr>
            <a:lstStyle/>
            <a:p>
              <a:r>
                <a:rPr lang="en-US" sz="1400" dirty="0">
                  <a:solidFill>
                    <a:schemeClr val="bg1"/>
                  </a:solidFill>
                </a:rPr>
                <a:t>Molded shape</a:t>
              </a:r>
            </a:p>
          </p:txBody>
        </p:sp>
        <p:cxnSp>
          <p:nvCxnSpPr>
            <p:cNvPr id="28" name="Straight Arrow Connector 27">
              <a:extLst>
                <a:ext uri="{FF2B5EF4-FFF2-40B4-BE49-F238E27FC236}">
                  <a16:creationId xmlns:a16="http://schemas.microsoft.com/office/drawing/2014/main" id="{11B0A093-F2AA-4B64-A91F-5DA9B088F7C0}"/>
                </a:ext>
              </a:extLst>
            </p:cNvPr>
            <p:cNvCxnSpPr>
              <a:cxnSpLocks/>
            </p:cNvCxnSpPr>
            <p:nvPr/>
          </p:nvCxnSpPr>
          <p:spPr>
            <a:xfrm>
              <a:off x="7409003" y="2529367"/>
              <a:ext cx="1097688" cy="42338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9" name="TextBox 28">
              <a:extLst>
                <a:ext uri="{FF2B5EF4-FFF2-40B4-BE49-F238E27FC236}">
                  <a16:creationId xmlns:a16="http://schemas.microsoft.com/office/drawing/2014/main" id="{EB2C2E93-E622-45CA-B66A-F9C28843190F}"/>
                </a:ext>
              </a:extLst>
            </p:cNvPr>
            <p:cNvSpPr txBox="1"/>
            <p:nvPr/>
          </p:nvSpPr>
          <p:spPr>
            <a:xfrm>
              <a:off x="6804510" y="2223310"/>
              <a:ext cx="1208985" cy="307777"/>
            </a:xfrm>
            <a:prstGeom prst="rect">
              <a:avLst/>
            </a:prstGeom>
            <a:noFill/>
          </p:spPr>
          <p:txBody>
            <a:bodyPr wrap="none" rtlCol="0">
              <a:spAutoFit/>
            </a:bodyPr>
            <a:lstStyle/>
            <a:p>
              <a:r>
                <a:rPr lang="en-US" sz="1400" dirty="0">
                  <a:solidFill>
                    <a:srgbClr val="00B050"/>
                  </a:solidFill>
                </a:rPr>
                <a:t>Cured shape</a:t>
              </a:r>
            </a:p>
          </p:txBody>
        </p:sp>
      </p:grpSp>
    </p:spTree>
    <p:extLst>
      <p:ext uri="{BB962C8B-B14F-4D97-AF65-F5344CB8AC3E}">
        <p14:creationId xmlns:p14="http://schemas.microsoft.com/office/powerpoint/2010/main" val="116334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485" y="201644"/>
            <a:ext cx="10922465" cy="862046"/>
          </a:xfrm>
        </p:spPr>
        <p:txBody>
          <a:bodyPr>
            <a:normAutofit/>
          </a:bodyPr>
          <a:lstStyle/>
          <a:p>
            <a:pPr algn="l"/>
            <a:r>
              <a:rPr lang="en-US" sz="4400" dirty="0">
                <a:solidFill>
                  <a:schemeClr val="tx1"/>
                </a:solidFill>
              </a:rPr>
              <a:t>Research Objectives</a:t>
            </a:r>
          </a:p>
        </p:txBody>
      </p:sp>
      <p:sp>
        <p:nvSpPr>
          <p:cNvPr id="4" name="TextBox 3">
            <a:extLst>
              <a:ext uri="{FF2B5EF4-FFF2-40B4-BE49-F238E27FC236}">
                <a16:creationId xmlns:a16="http://schemas.microsoft.com/office/drawing/2014/main" id="{C0DBCE4A-A980-4368-B000-CF52EFD1A5FA}"/>
              </a:ext>
            </a:extLst>
          </p:cNvPr>
          <p:cNvSpPr txBox="1"/>
          <p:nvPr/>
        </p:nvSpPr>
        <p:spPr>
          <a:xfrm>
            <a:off x="196228" y="1829083"/>
            <a:ext cx="13040710" cy="3416320"/>
          </a:xfrm>
          <a:prstGeom prst="rect">
            <a:avLst/>
          </a:prstGeom>
          <a:noFill/>
        </p:spPr>
        <p:txBody>
          <a:bodyPr wrap="square" rtlCol="0">
            <a:spAutoFit/>
          </a:bodyPr>
          <a:lstStyle/>
          <a:p>
            <a:pPr marL="742950" indent="-742950">
              <a:buAutoNum type="arabicPeriod"/>
            </a:pPr>
            <a:r>
              <a:rPr lang="en-US" sz="3600" dirty="0">
                <a:solidFill>
                  <a:schemeClr val="bg1"/>
                </a:solidFill>
              </a:rPr>
              <a:t>Determination of the dimensional Stability during the manufacturing of thin-ply Composites</a:t>
            </a:r>
          </a:p>
          <a:p>
            <a:pPr marL="742950" indent="-742950">
              <a:buAutoNum type="arabicPeriod"/>
            </a:pPr>
            <a:endParaRPr lang="en-US" sz="3600" dirty="0">
              <a:solidFill>
                <a:schemeClr val="bg1"/>
              </a:solidFill>
            </a:endParaRPr>
          </a:p>
          <a:p>
            <a:pPr marL="742950" indent="-742950">
              <a:buAutoNum type="arabicPeriod"/>
            </a:pPr>
            <a:endParaRPr lang="en-US" sz="3600" dirty="0">
              <a:solidFill>
                <a:schemeClr val="bg1"/>
              </a:solidFill>
            </a:endParaRPr>
          </a:p>
          <a:p>
            <a:pPr marL="742950" indent="-742950">
              <a:buAutoNum type="arabicPeriod"/>
            </a:pPr>
            <a:r>
              <a:rPr lang="en-US" sz="3600" dirty="0">
                <a:solidFill>
                  <a:schemeClr val="bg1"/>
                </a:solidFill>
              </a:rPr>
              <a:t>Determination of the dimensional stability of thin ply composites during stowage</a:t>
            </a:r>
          </a:p>
        </p:txBody>
      </p:sp>
    </p:spTree>
    <p:extLst>
      <p:ext uri="{BB962C8B-B14F-4D97-AF65-F5344CB8AC3E}">
        <p14:creationId xmlns:p14="http://schemas.microsoft.com/office/powerpoint/2010/main" val="205726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485" y="201644"/>
            <a:ext cx="10922465" cy="862046"/>
          </a:xfrm>
        </p:spPr>
        <p:txBody>
          <a:bodyPr>
            <a:normAutofit/>
          </a:bodyPr>
          <a:lstStyle/>
          <a:p>
            <a:pPr algn="l"/>
            <a:r>
              <a:rPr lang="en-US" sz="4400" dirty="0">
                <a:solidFill>
                  <a:schemeClr val="tx1"/>
                </a:solidFill>
              </a:rPr>
              <a:t>Research Objectives</a:t>
            </a:r>
          </a:p>
        </p:txBody>
      </p:sp>
      <p:sp>
        <p:nvSpPr>
          <p:cNvPr id="4" name="TextBox 3">
            <a:extLst>
              <a:ext uri="{FF2B5EF4-FFF2-40B4-BE49-F238E27FC236}">
                <a16:creationId xmlns:a16="http://schemas.microsoft.com/office/drawing/2014/main" id="{C0DBCE4A-A980-4368-B000-CF52EFD1A5FA}"/>
              </a:ext>
            </a:extLst>
          </p:cNvPr>
          <p:cNvSpPr txBox="1"/>
          <p:nvPr/>
        </p:nvSpPr>
        <p:spPr>
          <a:xfrm>
            <a:off x="196228" y="1829083"/>
            <a:ext cx="13040710" cy="3416320"/>
          </a:xfrm>
          <a:prstGeom prst="rect">
            <a:avLst/>
          </a:prstGeom>
          <a:noFill/>
        </p:spPr>
        <p:txBody>
          <a:bodyPr wrap="square" rtlCol="0">
            <a:spAutoFit/>
          </a:bodyPr>
          <a:lstStyle/>
          <a:p>
            <a:pPr marL="742950" indent="-742950">
              <a:buAutoNum type="arabicPeriod"/>
            </a:pPr>
            <a:r>
              <a:rPr lang="en-US" sz="3600" dirty="0">
                <a:solidFill>
                  <a:schemeClr val="bg1"/>
                </a:solidFill>
              </a:rPr>
              <a:t>Determination of the dimensional Stability during the manufacturing of thin-ply Composites</a:t>
            </a:r>
          </a:p>
          <a:p>
            <a:pPr marL="742950" indent="-742950">
              <a:buAutoNum type="arabicPeriod"/>
            </a:pPr>
            <a:endParaRPr lang="en-US" sz="3600" dirty="0">
              <a:solidFill>
                <a:schemeClr val="bg1"/>
              </a:solidFill>
            </a:endParaRPr>
          </a:p>
          <a:p>
            <a:pPr marL="742950" indent="-742950">
              <a:buAutoNum type="arabicPeriod"/>
            </a:pPr>
            <a:endParaRPr lang="en-US" sz="3600" dirty="0">
              <a:solidFill>
                <a:schemeClr val="bg1"/>
              </a:solidFill>
            </a:endParaRPr>
          </a:p>
          <a:p>
            <a:pPr marL="742950" indent="-742950">
              <a:buAutoNum type="arabicPeriod"/>
            </a:pPr>
            <a:r>
              <a:rPr lang="en-US" sz="3600" dirty="0">
                <a:solidFill>
                  <a:schemeClr val="tx1">
                    <a:lumMod val="75000"/>
                  </a:schemeClr>
                </a:solidFill>
              </a:rPr>
              <a:t>Determination of the dimensional stability of thin ply composites during stowage</a:t>
            </a:r>
          </a:p>
        </p:txBody>
      </p:sp>
    </p:spTree>
    <p:extLst>
      <p:ext uri="{BB962C8B-B14F-4D97-AF65-F5344CB8AC3E}">
        <p14:creationId xmlns:p14="http://schemas.microsoft.com/office/powerpoint/2010/main" val="3709935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495F0-76D4-4206-879B-0BFCFBA083D0}"/>
              </a:ext>
            </a:extLst>
          </p:cNvPr>
          <p:cNvSpPr>
            <a:spLocks noGrp="1"/>
          </p:cNvSpPr>
          <p:nvPr>
            <p:ph type="title"/>
          </p:nvPr>
        </p:nvSpPr>
        <p:spPr>
          <a:xfrm>
            <a:off x="209506" y="0"/>
            <a:ext cx="4362493" cy="1143419"/>
          </a:xfrm>
        </p:spPr>
        <p:txBody>
          <a:bodyPr/>
          <a:lstStyle/>
          <a:p>
            <a:r>
              <a:rPr lang="en-US" sz="3200" dirty="0">
                <a:solidFill>
                  <a:schemeClr val="tx1"/>
                </a:solidFill>
              </a:rPr>
              <a:t>Composite Curing </a:t>
            </a:r>
          </a:p>
        </p:txBody>
      </p:sp>
      <p:sp>
        <p:nvSpPr>
          <p:cNvPr id="9" name="Content Placeholder 8">
            <a:extLst>
              <a:ext uri="{FF2B5EF4-FFF2-40B4-BE49-F238E27FC236}">
                <a16:creationId xmlns:a16="http://schemas.microsoft.com/office/drawing/2014/main" id="{8079D359-DDD1-477E-8D46-62C6486AC9FB}"/>
              </a:ext>
            </a:extLst>
          </p:cNvPr>
          <p:cNvSpPr>
            <a:spLocks noGrp="1"/>
          </p:cNvSpPr>
          <p:nvPr>
            <p:ph idx="1"/>
          </p:nvPr>
        </p:nvSpPr>
        <p:spPr>
          <a:xfrm>
            <a:off x="195353" y="1645034"/>
            <a:ext cx="4737255" cy="4351338"/>
          </a:xfrm>
        </p:spPr>
        <p:txBody>
          <a:bodyPr>
            <a:normAutofit/>
          </a:bodyPr>
          <a:lstStyle/>
          <a:p>
            <a:pPr marL="285750" indent="-285750">
              <a:buFont typeface="Arial" panose="020B0604020202020204" pitchFamily="34" charset="0"/>
              <a:buChar char="•"/>
            </a:pPr>
            <a:r>
              <a:rPr lang="en-US" b="0" dirty="0"/>
              <a:t>Carbon Fiber is impregnated with a viscous resin</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Composite is then placed under pressure and heat</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As the polymer resin cures it shrinks and hardens</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The combination of shrinking and pressure will also cause some amount of flow in the resin  </a:t>
            </a:r>
          </a:p>
        </p:txBody>
      </p:sp>
      <p:pic>
        <p:nvPicPr>
          <p:cNvPr id="10" name="Picture 9">
            <a:extLst>
              <a:ext uri="{FF2B5EF4-FFF2-40B4-BE49-F238E27FC236}">
                <a16:creationId xmlns:a16="http://schemas.microsoft.com/office/drawing/2014/main" id="{7E351155-4188-4BB9-8AC0-D451FA64E41C}"/>
              </a:ext>
            </a:extLst>
          </p:cNvPr>
          <p:cNvPicPr>
            <a:picLocks noChangeAspect="1"/>
          </p:cNvPicPr>
          <p:nvPr/>
        </p:nvPicPr>
        <p:blipFill>
          <a:blip r:embed="rId2"/>
          <a:stretch>
            <a:fillRect/>
          </a:stretch>
        </p:blipFill>
        <p:spPr>
          <a:xfrm>
            <a:off x="4865860" y="2902673"/>
            <a:ext cx="6487940" cy="3709241"/>
          </a:xfrm>
          <a:prstGeom prst="rect">
            <a:avLst/>
          </a:prstGeom>
        </p:spPr>
      </p:pic>
      <p:pic>
        <p:nvPicPr>
          <p:cNvPr id="11" name="Picture 10">
            <a:extLst>
              <a:ext uri="{FF2B5EF4-FFF2-40B4-BE49-F238E27FC236}">
                <a16:creationId xmlns:a16="http://schemas.microsoft.com/office/drawing/2014/main" id="{EC2F9D44-9ABF-4B78-A6B3-38B628AC7C8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53" r="-14567"/>
          <a:stretch/>
        </p:blipFill>
        <p:spPr>
          <a:xfrm>
            <a:off x="5763996" y="1143419"/>
            <a:ext cx="1706288" cy="1573571"/>
          </a:xfrm>
          <a:prstGeom prst="rect">
            <a:avLst/>
          </a:prstGeom>
        </p:spPr>
      </p:pic>
      <p:pic>
        <p:nvPicPr>
          <p:cNvPr id="12" name="Content Placeholder 10">
            <a:extLst>
              <a:ext uri="{FF2B5EF4-FFF2-40B4-BE49-F238E27FC236}">
                <a16:creationId xmlns:a16="http://schemas.microsoft.com/office/drawing/2014/main" id="{82E1383F-CD5D-487B-BF90-E95DD74F9DE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470284" y="1177293"/>
            <a:ext cx="2291469" cy="1505822"/>
          </a:xfrm>
          <a:prstGeom prst="rect">
            <a:avLst/>
          </a:prstGeom>
        </p:spPr>
      </p:pic>
      <p:sp>
        <p:nvSpPr>
          <p:cNvPr id="13" name="Right Arrow 12">
            <a:extLst>
              <a:ext uri="{FF2B5EF4-FFF2-40B4-BE49-F238E27FC236}">
                <a16:creationId xmlns:a16="http://schemas.microsoft.com/office/drawing/2014/main" id="{1DCB8275-9F1B-47CF-ADC5-1A5E31DF6AC5}"/>
              </a:ext>
            </a:extLst>
          </p:cNvPr>
          <p:cNvSpPr/>
          <p:nvPr/>
        </p:nvSpPr>
        <p:spPr>
          <a:xfrm>
            <a:off x="7203272" y="1728418"/>
            <a:ext cx="267012" cy="3091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1881475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84DF563-49F5-4885-B33D-04B2EC935DE1}"/>
              </a:ext>
            </a:extLst>
          </p:cNvPr>
          <p:cNvSpPr/>
          <p:nvPr/>
        </p:nvSpPr>
        <p:spPr>
          <a:xfrm>
            <a:off x="759331" y="3013199"/>
            <a:ext cx="10121576" cy="1885201"/>
          </a:xfrm>
          <a:prstGeom prst="rect">
            <a:avLst/>
          </a:prstGeom>
          <a:solidFill>
            <a:srgbClr val="0070C0"/>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Cure Kinetics			Flow Compaction		Modulus development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2" name="Title 1">
            <a:extLst>
              <a:ext uri="{FF2B5EF4-FFF2-40B4-BE49-F238E27FC236}">
                <a16:creationId xmlns:a16="http://schemas.microsoft.com/office/drawing/2014/main" id="{D69CE019-9F3A-406D-ABDB-76FFFF822ED8}"/>
              </a:ext>
            </a:extLst>
          </p:cNvPr>
          <p:cNvSpPr>
            <a:spLocks noGrp="1"/>
          </p:cNvSpPr>
          <p:nvPr>
            <p:ph type="title"/>
          </p:nvPr>
        </p:nvSpPr>
        <p:spPr>
          <a:xfrm>
            <a:off x="434873" y="0"/>
            <a:ext cx="10515600" cy="1126508"/>
          </a:xfrm>
        </p:spPr>
        <p:txBody>
          <a:bodyPr/>
          <a:lstStyle/>
          <a:p>
            <a:pPr algn="l"/>
            <a:r>
              <a:rPr lang="en-US" sz="3200" dirty="0">
                <a:solidFill>
                  <a:schemeClr val="tx1"/>
                </a:solidFill>
              </a:rPr>
              <a:t>Process Flow For Cure Deformation Analysis</a:t>
            </a:r>
          </a:p>
        </p:txBody>
      </p:sp>
      <p:pic>
        <p:nvPicPr>
          <p:cNvPr id="5" name="Picture 4">
            <a:extLst>
              <a:ext uri="{FF2B5EF4-FFF2-40B4-BE49-F238E27FC236}">
                <a16:creationId xmlns:a16="http://schemas.microsoft.com/office/drawing/2014/main" id="{E9399F99-8A0E-4882-8AE3-57AAF1B4739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14038" y="3718176"/>
            <a:ext cx="2019516" cy="1103206"/>
          </a:xfrm>
          <a:prstGeom prst="rect">
            <a:avLst/>
          </a:prstGeom>
        </p:spPr>
      </p:pic>
      <p:sp>
        <p:nvSpPr>
          <p:cNvPr id="8" name="Rectangle 7">
            <a:extLst>
              <a:ext uri="{FF2B5EF4-FFF2-40B4-BE49-F238E27FC236}">
                <a16:creationId xmlns:a16="http://schemas.microsoft.com/office/drawing/2014/main" id="{1DC69489-A26A-4F45-BDA0-BE5EAC80D3A1}"/>
              </a:ext>
            </a:extLst>
          </p:cNvPr>
          <p:cNvSpPr/>
          <p:nvPr/>
        </p:nvSpPr>
        <p:spPr>
          <a:xfrm>
            <a:off x="3863638" y="1128567"/>
            <a:ext cx="3959106" cy="271343"/>
          </a:xfrm>
          <a:prstGeom prst="rect">
            <a:avLst/>
          </a:prstGeom>
          <a:solidFill>
            <a:srgbClr val="0070C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Large number of polymer samples</a:t>
            </a:r>
          </a:p>
        </p:txBody>
      </p:sp>
      <p:sp>
        <p:nvSpPr>
          <p:cNvPr id="18" name="Rectangle 17">
            <a:extLst>
              <a:ext uri="{FF2B5EF4-FFF2-40B4-BE49-F238E27FC236}">
                <a16:creationId xmlns:a16="http://schemas.microsoft.com/office/drawing/2014/main" id="{E4A398BC-2121-4B53-8B4F-3B89B2DA27EE}"/>
              </a:ext>
            </a:extLst>
          </p:cNvPr>
          <p:cNvSpPr/>
          <p:nvPr/>
        </p:nvSpPr>
        <p:spPr>
          <a:xfrm>
            <a:off x="183379" y="1663101"/>
            <a:ext cx="11667504" cy="110754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37F096F-1470-42EA-A70F-FC7E8645F7E0}"/>
              </a:ext>
            </a:extLst>
          </p:cNvPr>
          <p:cNvSpPr/>
          <p:nvPr/>
        </p:nvSpPr>
        <p:spPr>
          <a:xfrm>
            <a:off x="341117" y="1767536"/>
            <a:ext cx="4101272" cy="849537"/>
          </a:xfrm>
          <a:prstGeom prst="rect">
            <a:avLst/>
          </a:prstGeom>
          <a:solidFill>
            <a:schemeClr val="tx1"/>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a:solidFill>
                  <a:sysClr val="windowText" lastClr="000000"/>
                </a:solidFill>
              </a:rPr>
              <a:t>DSC</a:t>
            </a:r>
          </a:p>
          <a:p>
            <a:pPr algn="ctr"/>
            <a:r>
              <a:rPr lang="en-US" sz="1600" dirty="0">
                <a:solidFill>
                  <a:sysClr val="windowText" lastClr="000000"/>
                </a:solidFill>
              </a:rPr>
              <a:t>Measures the amount of heat the polymer resin is absorbing as it cures</a:t>
            </a:r>
          </a:p>
        </p:txBody>
      </p:sp>
      <p:sp>
        <p:nvSpPr>
          <p:cNvPr id="10" name="Rectangle 9">
            <a:extLst>
              <a:ext uri="{FF2B5EF4-FFF2-40B4-BE49-F238E27FC236}">
                <a16:creationId xmlns:a16="http://schemas.microsoft.com/office/drawing/2014/main" id="{750902BC-0E0C-4528-B822-0995B8AEE268}"/>
              </a:ext>
            </a:extLst>
          </p:cNvPr>
          <p:cNvSpPr/>
          <p:nvPr/>
        </p:nvSpPr>
        <p:spPr>
          <a:xfrm>
            <a:off x="4625910" y="1767536"/>
            <a:ext cx="2462350" cy="849537"/>
          </a:xfrm>
          <a:prstGeom prst="rect">
            <a:avLst/>
          </a:prstGeom>
          <a:solidFill>
            <a:schemeClr val="tx1"/>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a:solidFill>
                  <a:sysClr val="windowText" lastClr="000000"/>
                </a:solidFill>
              </a:rPr>
              <a:t>DMA</a:t>
            </a:r>
          </a:p>
          <a:p>
            <a:pPr algn="ctr"/>
            <a:r>
              <a:rPr lang="en-US" sz="1600" dirty="0">
                <a:solidFill>
                  <a:sysClr val="windowText" lastClr="000000"/>
                </a:solidFill>
              </a:rPr>
              <a:t>Mechanical and viscoelastic properties of polymer</a:t>
            </a:r>
          </a:p>
        </p:txBody>
      </p:sp>
      <p:sp>
        <p:nvSpPr>
          <p:cNvPr id="12" name="Rectangle 11">
            <a:extLst>
              <a:ext uri="{FF2B5EF4-FFF2-40B4-BE49-F238E27FC236}">
                <a16:creationId xmlns:a16="http://schemas.microsoft.com/office/drawing/2014/main" id="{A5B222C6-EE7B-428D-B89A-D36296E1055A}"/>
              </a:ext>
            </a:extLst>
          </p:cNvPr>
          <p:cNvSpPr/>
          <p:nvPr/>
        </p:nvSpPr>
        <p:spPr>
          <a:xfrm>
            <a:off x="7271781" y="1779255"/>
            <a:ext cx="4510963" cy="849537"/>
          </a:xfrm>
          <a:prstGeom prst="rect">
            <a:avLst/>
          </a:prstGeom>
          <a:solidFill>
            <a:schemeClr val="tx1"/>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a:solidFill>
                  <a:sysClr val="windowText" lastClr="000000"/>
                </a:solidFill>
              </a:rPr>
              <a:t>Rheology</a:t>
            </a:r>
          </a:p>
          <a:p>
            <a:pPr algn="ctr"/>
            <a:r>
              <a:rPr lang="en-US" sz="1600" dirty="0">
                <a:solidFill>
                  <a:sysClr val="windowText" lastClr="000000"/>
                </a:solidFill>
              </a:rPr>
              <a:t>Can measure how the polymer resin’s viscosity increases and how the polymer stiffens as it cures</a:t>
            </a:r>
          </a:p>
        </p:txBody>
      </p:sp>
      <p:sp>
        <p:nvSpPr>
          <p:cNvPr id="13" name="Rectangle 12">
            <a:extLst>
              <a:ext uri="{FF2B5EF4-FFF2-40B4-BE49-F238E27FC236}">
                <a16:creationId xmlns:a16="http://schemas.microsoft.com/office/drawing/2014/main" id="{F662C2F1-5EE8-4B68-BFA4-5D19F610E609}"/>
              </a:ext>
            </a:extLst>
          </p:cNvPr>
          <p:cNvSpPr/>
          <p:nvPr/>
        </p:nvSpPr>
        <p:spPr>
          <a:xfrm>
            <a:off x="4296878" y="3067287"/>
            <a:ext cx="3092626" cy="266482"/>
          </a:xfrm>
          <a:prstGeom prst="rect">
            <a:avLst/>
          </a:prstGeom>
          <a:solidFill>
            <a:srgbClr val="0070C0"/>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Material Models &amp; Properties</a:t>
            </a:r>
          </a:p>
        </p:txBody>
      </p:sp>
      <p:sp>
        <p:nvSpPr>
          <p:cNvPr id="22" name="Arrow: Right 21">
            <a:extLst>
              <a:ext uri="{FF2B5EF4-FFF2-40B4-BE49-F238E27FC236}">
                <a16:creationId xmlns:a16="http://schemas.microsoft.com/office/drawing/2014/main" id="{A7E6B57B-3D17-481A-A55C-7EF6806D821B}"/>
              </a:ext>
            </a:extLst>
          </p:cNvPr>
          <p:cNvSpPr/>
          <p:nvPr/>
        </p:nvSpPr>
        <p:spPr>
          <a:xfrm rot="5400000">
            <a:off x="5730116" y="1364129"/>
            <a:ext cx="253938" cy="32882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8FE992B9-BC8F-4FCC-8371-BDDE455532B7}"/>
              </a:ext>
            </a:extLst>
          </p:cNvPr>
          <p:cNvSpPr/>
          <p:nvPr/>
        </p:nvSpPr>
        <p:spPr>
          <a:xfrm rot="5400000">
            <a:off x="5716530" y="4882120"/>
            <a:ext cx="281110" cy="32882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7A130424-6FC6-4EF0-A87C-209797B8ED17}"/>
              </a:ext>
            </a:extLst>
          </p:cNvPr>
          <p:cNvPicPr>
            <a:picLocks noChangeAspect="1"/>
          </p:cNvPicPr>
          <p:nvPr/>
        </p:nvPicPr>
        <p:blipFill>
          <a:blip r:embed="rId4">
            <a:biLevel thresh="75000"/>
          </a:blip>
          <a:stretch>
            <a:fillRect/>
          </a:stretch>
        </p:blipFill>
        <p:spPr>
          <a:xfrm>
            <a:off x="4163739" y="3718176"/>
            <a:ext cx="2356556" cy="907219"/>
          </a:xfrm>
          <a:prstGeom prst="rect">
            <a:avLst/>
          </a:prstGeom>
        </p:spPr>
      </p:pic>
      <p:sp>
        <p:nvSpPr>
          <p:cNvPr id="27" name="Arrow: Right 26">
            <a:extLst>
              <a:ext uri="{FF2B5EF4-FFF2-40B4-BE49-F238E27FC236}">
                <a16:creationId xmlns:a16="http://schemas.microsoft.com/office/drawing/2014/main" id="{41B3B502-E485-4143-897E-9D2D4913427F}"/>
              </a:ext>
            </a:extLst>
          </p:cNvPr>
          <p:cNvSpPr/>
          <p:nvPr/>
        </p:nvSpPr>
        <p:spPr>
          <a:xfrm rot="5400000">
            <a:off x="5733160" y="2739394"/>
            <a:ext cx="247850" cy="32882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E1D488F-0504-4D09-8D08-697D0B91CD59}"/>
              </a:ext>
            </a:extLst>
          </p:cNvPr>
          <p:cNvSpPr/>
          <p:nvPr/>
        </p:nvSpPr>
        <p:spPr>
          <a:xfrm>
            <a:off x="2854085" y="5173464"/>
            <a:ext cx="5932068" cy="1600196"/>
          </a:xfrm>
          <a:prstGeom prst="rect">
            <a:avLst/>
          </a:prstGeom>
          <a:solidFill>
            <a:srgbClr val="0070C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a:p>
            <a:pPr algn="ctr"/>
            <a:r>
              <a:rPr lang="en-US" dirty="0"/>
              <a:t>Finite Element Analysis</a:t>
            </a:r>
          </a:p>
          <a:p>
            <a:pPr algn="ctr"/>
            <a:endParaRPr lang="en-US" dirty="0"/>
          </a:p>
          <a:p>
            <a:pPr algn="ctr"/>
            <a:r>
              <a:rPr lang="en-US" dirty="0"/>
              <a:t> Stress Deformation:</a:t>
            </a:r>
          </a:p>
          <a:p>
            <a:pPr algn="ctr"/>
            <a:endParaRPr lang="en-US" dirty="0"/>
          </a:p>
          <a:p>
            <a:pPr algn="ctr"/>
            <a:endParaRPr lang="en-US" dirty="0"/>
          </a:p>
          <a:p>
            <a:pPr algn="ctr"/>
            <a:endParaRPr lang="en-US" dirty="0"/>
          </a:p>
          <a:p>
            <a:pPr algn="ctr"/>
            <a:endParaRPr lang="en-US" dirty="0"/>
          </a:p>
        </p:txBody>
      </p:sp>
      <p:pic>
        <p:nvPicPr>
          <p:cNvPr id="29" name="Picture 28">
            <a:extLst>
              <a:ext uri="{FF2B5EF4-FFF2-40B4-BE49-F238E27FC236}">
                <a16:creationId xmlns:a16="http://schemas.microsoft.com/office/drawing/2014/main" id="{ECE1B5BA-2A9D-4757-96F9-569657ACB1E8}"/>
              </a:ext>
            </a:extLst>
          </p:cNvPr>
          <p:cNvPicPr>
            <a:picLocks noChangeAspect="1"/>
          </p:cNvPicPr>
          <p:nvPr/>
        </p:nvPicPr>
        <p:blipFill rotWithShape="1">
          <a:blip r:embed="rId5" cstate="print">
            <a:biLevel thresh="75000"/>
            <a:extLst>
              <a:ext uri="{28A0092B-C50C-407E-A947-70E740481C1C}">
                <a14:useLocalDpi xmlns:a14="http://schemas.microsoft.com/office/drawing/2010/main"/>
              </a:ext>
            </a:extLst>
          </a:blip>
          <a:srcRect r="36"/>
          <a:stretch/>
        </p:blipFill>
        <p:spPr>
          <a:xfrm>
            <a:off x="3542895" y="5973562"/>
            <a:ext cx="4299556" cy="637521"/>
          </a:xfrm>
          <a:prstGeom prst="rect">
            <a:avLst/>
          </a:prstGeom>
        </p:spPr>
      </p:pic>
      <p:pic>
        <p:nvPicPr>
          <p:cNvPr id="36" name="Picture 35">
            <a:extLst>
              <a:ext uri="{FF2B5EF4-FFF2-40B4-BE49-F238E27FC236}">
                <a16:creationId xmlns:a16="http://schemas.microsoft.com/office/drawing/2014/main" id="{84387B50-D805-4D1D-9B71-B798AC468A4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023545" y="3718178"/>
            <a:ext cx="2146451" cy="830569"/>
          </a:xfrm>
          <a:prstGeom prst="rect">
            <a:avLst/>
          </a:prstGeom>
        </p:spPr>
      </p:pic>
    </p:spTree>
    <p:extLst>
      <p:ext uri="{BB962C8B-B14F-4D97-AF65-F5344CB8AC3E}">
        <p14:creationId xmlns:p14="http://schemas.microsoft.com/office/powerpoint/2010/main" val="2898620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050415" y="3178355"/>
            <a:ext cx="4233539" cy="3197415"/>
          </a:xfrm>
          <a:prstGeom prst="rect">
            <a:avLst/>
          </a:prstGeom>
        </p:spPr>
      </p:pic>
      <p:sp>
        <p:nvSpPr>
          <p:cNvPr id="3" name="Content Placeholder 2"/>
          <p:cNvSpPr>
            <a:spLocks noGrp="1"/>
          </p:cNvSpPr>
          <p:nvPr>
            <p:ph idx="1"/>
          </p:nvPr>
        </p:nvSpPr>
        <p:spPr>
          <a:xfrm>
            <a:off x="235532" y="1192420"/>
            <a:ext cx="6243439" cy="2209799"/>
          </a:xfrm>
        </p:spPr>
        <p:txBody>
          <a:bodyPr>
            <a:normAutofit/>
          </a:bodyPr>
          <a:lstStyle/>
          <a:p>
            <a:pPr marL="342900" indent="-342900">
              <a:lnSpc>
                <a:spcPct val="120000"/>
              </a:lnSpc>
              <a:buFont typeface="Arial" panose="020B0604020202020204" pitchFamily="34" charset="0"/>
              <a:buChar char="•"/>
            </a:pPr>
            <a:r>
              <a:rPr lang="en-US" sz="2000" b="0" dirty="0"/>
              <a:t>Data obtained gives degree of cure vs time</a:t>
            </a:r>
          </a:p>
          <a:p>
            <a:pPr marL="342900" indent="-342900">
              <a:lnSpc>
                <a:spcPct val="120000"/>
              </a:lnSpc>
              <a:buFont typeface="Arial" panose="020B0604020202020204" pitchFamily="34" charset="0"/>
              <a:buChar char="•"/>
            </a:pPr>
            <a:r>
              <a:rPr lang="en-US" sz="2000" b="0" dirty="0"/>
              <a:t>Slope between two point gives cure rate</a:t>
            </a:r>
          </a:p>
          <a:p>
            <a:pPr marL="342900" indent="-342900">
              <a:lnSpc>
                <a:spcPct val="120000"/>
              </a:lnSpc>
              <a:buFont typeface="Arial" panose="020B0604020202020204" pitchFamily="34" charset="0"/>
              <a:buChar char="•"/>
            </a:pPr>
            <a:r>
              <a:rPr lang="en-US" sz="2000" b="0" dirty="0"/>
              <a:t>Plot cure rate vs degree of cure</a:t>
            </a:r>
          </a:p>
          <a:p>
            <a:pPr marL="342900" indent="-342900">
              <a:lnSpc>
                <a:spcPct val="120000"/>
              </a:lnSpc>
              <a:buFont typeface="Arial" panose="020B0604020202020204" pitchFamily="34" charset="0"/>
              <a:buChar char="•"/>
            </a:pPr>
            <a:r>
              <a:rPr lang="en-US" sz="2000" b="0" dirty="0"/>
              <a:t>Fit model to experimental data</a:t>
            </a:r>
          </a:p>
        </p:txBody>
      </p:sp>
      <p:sp>
        <p:nvSpPr>
          <p:cNvPr id="9" name="Title 1"/>
          <p:cNvSpPr>
            <a:spLocks noGrp="1"/>
          </p:cNvSpPr>
          <p:nvPr>
            <p:ph type="title"/>
          </p:nvPr>
        </p:nvSpPr>
        <p:spPr>
          <a:xfrm>
            <a:off x="235532" y="107941"/>
            <a:ext cx="8514183" cy="851561"/>
          </a:xfrm>
        </p:spPr>
        <p:txBody>
          <a:bodyPr/>
          <a:lstStyle/>
          <a:p>
            <a:pPr algn="l"/>
            <a:r>
              <a:rPr lang="en-US" sz="3200" dirty="0">
                <a:solidFill>
                  <a:schemeClr val="tx1"/>
                </a:solidFill>
              </a:rPr>
              <a:t>Degree of Cure Curve fitting</a:t>
            </a:r>
          </a:p>
        </p:txBody>
      </p:sp>
      <p:sp>
        <p:nvSpPr>
          <p:cNvPr id="5" name="TextBox 4"/>
          <p:cNvSpPr txBox="1"/>
          <p:nvPr/>
        </p:nvSpPr>
        <p:spPr>
          <a:xfrm>
            <a:off x="1060614" y="5715000"/>
            <a:ext cx="1018227" cy="369332"/>
          </a:xfrm>
          <a:prstGeom prst="rect">
            <a:avLst/>
          </a:prstGeom>
          <a:noFill/>
        </p:spPr>
        <p:txBody>
          <a:bodyPr wrap="none" rtlCol="0">
            <a:spAutoFit/>
          </a:bodyPr>
          <a:lstStyle/>
          <a:p>
            <a:r>
              <a:rPr lang="en-US" dirty="0">
                <a:latin typeface="Calibri" panose="020F0502020204030204" pitchFamily="34" charset="0"/>
              </a:rPr>
              <a:t>R</a:t>
            </a:r>
            <a:r>
              <a:rPr lang="en-US" baseline="30000" dirty="0">
                <a:latin typeface="Calibri" panose="020F0502020204030204" pitchFamily="34" charset="0"/>
              </a:rPr>
              <a:t>2</a:t>
            </a:r>
            <a:r>
              <a:rPr lang="en-US" dirty="0">
                <a:latin typeface="Calibri" panose="020F0502020204030204" pitchFamily="34" charset="0"/>
              </a:rPr>
              <a:t> = 0.85</a:t>
            </a:r>
          </a:p>
        </p:txBody>
      </p:sp>
      <p:sp>
        <p:nvSpPr>
          <p:cNvPr id="6" name="TextBox 5"/>
          <p:cNvSpPr txBox="1"/>
          <p:nvPr/>
        </p:nvSpPr>
        <p:spPr>
          <a:xfrm>
            <a:off x="6629400" y="-427027"/>
            <a:ext cx="3042051" cy="369332"/>
          </a:xfrm>
          <a:prstGeom prst="rect">
            <a:avLst/>
          </a:prstGeom>
          <a:noFill/>
        </p:spPr>
        <p:txBody>
          <a:bodyPr wrap="none" rtlCol="0">
            <a:spAutoFit/>
          </a:bodyPr>
          <a:lstStyle/>
          <a:p>
            <a:r>
              <a:rPr lang="en-US" dirty="0">
                <a:latin typeface="Calibri" panose="020F0502020204030204" pitchFamily="34" charset="0"/>
              </a:rPr>
              <a:t>All images need to be updated</a:t>
            </a:r>
          </a:p>
        </p:txBody>
      </p:sp>
      <p:graphicFrame>
        <p:nvGraphicFramePr>
          <p:cNvPr id="7" name="Table 6"/>
          <p:cNvGraphicFramePr>
            <a:graphicFrameLocks noGrp="1"/>
          </p:cNvGraphicFramePr>
          <p:nvPr>
            <p:extLst>
              <p:ext uri="{D42A27DB-BD31-4B8C-83A1-F6EECF244321}">
                <p14:modId xmlns:p14="http://schemas.microsoft.com/office/powerpoint/2010/main" val="2516307554"/>
              </p:ext>
            </p:extLst>
          </p:nvPr>
        </p:nvGraphicFramePr>
        <p:xfrm>
          <a:off x="7994318" y="4401265"/>
          <a:ext cx="2791392" cy="2240280"/>
        </p:xfrm>
        <a:graphic>
          <a:graphicData uri="http://schemas.openxmlformats.org/drawingml/2006/table">
            <a:tbl>
              <a:tblPr firstRow="1" bandRow="1">
                <a:tableStyleId>{5C22544A-7EE6-4342-B048-85BDC9FD1C3A}</a:tableStyleId>
              </a:tblPr>
              <a:tblGrid>
                <a:gridCol w="2791392">
                  <a:extLst>
                    <a:ext uri="{9D8B030D-6E8A-4147-A177-3AD203B41FA5}">
                      <a16:colId xmlns:a16="http://schemas.microsoft.com/office/drawing/2014/main" val="1951552804"/>
                    </a:ext>
                  </a:extLst>
                </a:gridCol>
              </a:tblGrid>
              <a:tr h="255332">
                <a:tc>
                  <a:txBody>
                    <a:bodyPr/>
                    <a:lstStyle/>
                    <a:p>
                      <a:pPr algn="ctr"/>
                      <a:r>
                        <a:rPr lang="en-US" sz="1100" dirty="0">
                          <a:latin typeface="Calibri" panose="020F0502020204030204" pitchFamily="34" charset="0"/>
                        </a:rPr>
                        <a:t>Parameter</a:t>
                      </a:r>
                    </a:p>
                  </a:txBody>
                  <a:tcPr/>
                </a:tc>
                <a:extLst>
                  <a:ext uri="{0D108BD9-81ED-4DB2-BD59-A6C34878D82A}">
                    <a16:rowId xmlns:a16="http://schemas.microsoft.com/office/drawing/2014/main" val="2399140169"/>
                  </a:ext>
                </a:extLst>
              </a:tr>
              <a:tr h="255332">
                <a:tc>
                  <a:txBody>
                    <a:bodyPr/>
                    <a:lstStyle/>
                    <a:p>
                      <a:r>
                        <a:rPr lang="en-US" sz="1100" dirty="0">
                          <a:latin typeface="Calibri" panose="020F0502020204030204" pitchFamily="34" charset="0"/>
                        </a:rPr>
                        <a:t>Activation Energy (</a:t>
                      </a:r>
                      <a:r>
                        <a:rPr lang="el-GR" sz="1100" dirty="0"/>
                        <a:t>Δ</a:t>
                      </a:r>
                      <a:r>
                        <a:rPr lang="en-US" sz="1100" dirty="0"/>
                        <a:t>E) </a:t>
                      </a:r>
                      <a:r>
                        <a:rPr lang="en-US" sz="1100" dirty="0">
                          <a:latin typeface="Calibri" panose="020F0502020204030204" pitchFamily="34" charset="0"/>
                        </a:rPr>
                        <a:t> - J/mole</a:t>
                      </a:r>
                    </a:p>
                  </a:txBody>
                  <a:tcPr/>
                </a:tc>
                <a:extLst>
                  <a:ext uri="{0D108BD9-81ED-4DB2-BD59-A6C34878D82A}">
                    <a16:rowId xmlns:a16="http://schemas.microsoft.com/office/drawing/2014/main" val="932937974"/>
                  </a:ext>
                </a:extLst>
              </a:tr>
              <a:tr h="255332">
                <a:tc>
                  <a:txBody>
                    <a:bodyPr/>
                    <a:lstStyle/>
                    <a:p>
                      <a:r>
                        <a:rPr lang="en-US" sz="1100" dirty="0">
                          <a:latin typeface="Calibri" panose="020F0502020204030204" pitchFamily="34" charset="0"/>
                        </a:rPr>
                        <a:t>Pre-exponential cure</a:t>
                      </a:r>
                      <a:r>
                        <a:rPr lang="en-US" sz="1100" baseline="0" dirty="0"/>
                        <a:t> rate coefficient (A) - 1/s</a:t>
                      </a:r>
                      <a:endParaRPr lang="en-US" sz="1100" dirty="0"/>
                    </a:p>
                  </a:txBody>
                  <a:tcPr/>
                </a:tc>
                <a:extLst>
                  <a:ext uri="{0D108BD9-81ED-4DB2-BD59-A6C34878D82A}">
                    <a16:rowId xmlns:a16="http://schemas.microsoft.com/office/drawing/2014/main" val="4259682233"/>
                  </a:ext>
                </a:extLst>
              </a:tr>
              <a:tr h="255332">
                <a:tc>
                  <a:txBody>
                    <a:bodyPr/>
                    <a:lstStyle/>
                    <a:p>
                      <a:r>
                        <a:rPr lang="en-US" sz="1100" dirty="0">
                          <a:latin typeface="Calibri" panose="020F0502020204030204" pitchFamily="34" charset="0"/>
                        </a:rPr>
                        <a:t>First exponential constant (m)</a:t>
                      </a:r>
                    </a:p>
                  </a:txBody>
                  <a:tcPr/>
                </a:tc>
                <a:extLst>
                  <a:ext uri="{0D108BD9-81ED-4DB2-BD59-A6C34878D82A}">
                    <a16:rowId xmlns:a16="http://schemas.microsoft.com/office/drawing/2014/main" val="2874904411"/>
                  </a:ext>
                </a:extLst>
              </a:tr>
              <a:tr h="255332">
                <a:tc>
                  <a:txBody>
                    <a:bodyPr/>
                    <a:lstStyle/>
                    <a:p>
                      <a:r>
                        <a:rPr lang="en-US" sz="1100" dirty="0">
                          <a:latin typeface="Calibri" panose="020F0502020204030204" pitchFamily="34" charset="0"/>
                        </a:rPr>
                        <a:t>Second exponential constant (n)</a:t>
                      </a:r>
                    </a:p>
                  </a:txBody>
                  <a:tcPr/>
                </a:tc>
                <a:extLst>
                  <a:ext uri="{0D108BD9-81ED-4DB2-BD59-A6C34878D82A}">
                    <a16:rowId xmlns:a16="http://schemas.microsoft.com/office/drawing/2014/main" val="503765575"/>
                  </a:ext>
                </a:extLst>
              </a:tr>
              <a:tr h="255332">
                <a:tc>
                  <a:txBody>
                    <a:bodyPr/>
                    <a:lstStyle/>
                    <a:p>
                      <a:r>
                        <a:rPr lang="en-US" sz="1100" dirty="0">
                          <a:latin typeface="Calibri" panose="020F0502020204030204" pitchFamily="34" charset="0"/>
                        </a:rPr>
                        <a:t>Diffusion</a:t>
                      </a:r>
                      <a:r>
                        <a:rPr lang="en-US" sz="1100" baseline="0" dirty="0"/>
                        <a:t> constant (C)</a:t>
                      </a:r>
                      <a:endParaRPr lang="en-US" sz="1100" dirty="0"/>
                    </a:p>
                  </a:txBody>
                  <a:tcPr/>
                </a:tc>
                <a:extLst>
                  <a:ext uri="{0D108BD9-81ED-4DB2-BD59-A6C34878D82A}">
                    <a16:rowId xmlns:a16="http://schemas.microsoft.com/office/drawing/2014/main" val="1500018063"/>
                  </a:ext>
                </a:extLst>
              </a:tr>
              <a:tr h="255332">
                <a:tc>
                  <a:txBody>
                    <a:bodyPr/>
                    <a:lstStyle/>
                    <a:p>
                      <a:r>
                        <a:rPr lang="en-US" sz="1100" dirty="0">
                          <a:latin typeface="Calibri" panose="020F0502020204030204" pitchFamily="34" charset="0"/>
                        </a:rPr>
                        <a:t>Critical degree of cure at T =</a:t>
                      </a:r>
                      <a:r>
                        <a:rPr lang="en-US" sz="1100" baseline="0" dirty="0"/>
                        <a:t> 0 K (</a:t>
                      </a:r>
                      <a:r>
                        <a:rPr lang="en-US" sz="1100" dirty="0">
                          <a:latin typeface="Calibri" panose="020F0502020204030204" pitchFamily="34" charset="0"/>
                        </a:rPr>
                        <a:t>x</a:t>
                      </a:r>
                      <a:r>
                        <a:rPr lang="en-US" sz="1100" baseline="-25000" dirty="0"/>
                        <a:t>C0</a:t>
                      </a:r>
                      <a:r>
                        <a:rPr lang="en-US" sz="1100" baseline="0" dirty="0"/>
                        <a:t>)</a:t>
                      </a:r>
                      <a:endParaRPr lang="en-US" sz="1100" dirty="0"/>
                    </a:p>
                  </a:txBody>
                  <a:tcPr/>
                </a:tc>
                <a:extLst>
                  <a:ext uri="{0D108BD9-81ED-4DB2-BD59-A6C34878D82A}">
                    <a16:rowId xmlns:a16="http://schemas.microsoft.com/office/drawing/2014/main" val="2272117262"/>
                  </a:ext>
                </a:extLst>
              </a:tr>
              <a:tr h="346273">
                <a:tc>
                  <a:txBody>
                    <a:bodyPr/>
                    <a:lstStyle/>
                    <a:p>
                      <a:r>
                        <a:rPr lang="en-US" sz="1100" baseline="0" dirty="0"/>
                        <a:t>Increase in critical resin degree of cure with temperature (</a:t>
                      </a:r>
                      <a:r>
                        <a:rPr lang="en-US" sz="1100" dirty="0" err="1">
                          <a:latin typeface="Calibri" panose="020F0502020204030204" pitchFamily="34" charset="0"/>
                        </a:rPr>
                        <a:t>x</a:t>
                      </a:r>
                      <a:r>
                        <a:rPr lang="en-US" sz="1100" baseline="-25000" dirty="0" err="1"/>
                        <a:t>CT</a:t>
                      </a:r>
                      <a:r>
                        <a:rPr lang="en-US" sz="1100" baseline="0" dirty="0"/>
                        <a:t>) – 1/K</a:t>
                      </a:r>
                      <a:endParaRPr lang="en-US" sz="1100" dirty="0"/>
                    </a:p>
                  </a:txBody>
                  <a:tcPr/>
                </a:tc>
                <a:extLst>
                  <a:ext uri="{0D108BD9-81ED-4DB2-BD59-A6C34878D82A}">
                    <a16:rowId xmlns:a16="http://schemas.microsoft.com/office/drawing/2014/main" val="2463583043"/>
                  </a:ext>
                </a:extLst>
              </a:tr>
            </a:tbl>
          </a:graphicData>
        </a:graphic>
      </p:graphicFrame>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753629" y="1192420"/>
            <a:ext cx="3642337" cy="2588744"/>
          </a:xfrm>
          <a:prstGeom prst="rect">
            <a:avLst/>
          </a:prstGeom>
        </p:spPr>
      </p:pic>
      <p:sp>
        <p:nvSpPr>
          <p:cNvPr id="12" name="TextBox 11"/>
          <p:cNvSpPr txBox="1"/>
          <p:nvPr/>
        </p:nvSpPr>
        <p:spPr>
          <a:xfrm>
            <a:off x="7697299" y="3741737"/>
            <a:ext cx="3754996" cy="553998"/>
          </a:xfrm>
          <a:prstGeom prst="rect">
            <a:avLst/>
          </a:prstGeom>
          <a:noFill/>
        </p:spPr>
        <p:txBody>
          <a:bodyPr wrap="square" rtlCol="0">
            <a:spAutoFit/>
          </a:bodyPr>
          <a:lstStyle/>
          <a:p>
            <a:r>
              <a:rPr lang="en-US" sz="1000" dirty="0">
                <a:solidFill>
                  <a:schemeClr val="bg1"/>
                </a:solidFill>
                <a:latin typeface="Calibri" panose="020F0502020204030204" pitchFamily="34" charset="0"/>
              </a:rPr>
              <a:t>ref: Hubert, P., Johnston, A., </a:t>
            </a:r>
            <a:r>
              <a:rPr lang="en-US" sz="1000" dirty="0" err="1">
                <a:solidFill>
                  <a:schemeClr val="bg1"/>
                </a:solidFill>
                <a:latin typeface="Calibri" panose="020F0502020204030204" pitchFamily="34" charset="0"/>
              </a:rPr>
              <a:t>Poursartip</a:t>
            </a:r>
            <a:r>
              <a:rPr lang="en-US" sz="1000" dirty="0">
                <a:solidFill>
                  <a:schemeClr val="bg1"/>
                </a:solidFill>
                <a:latin typeface="Calibri" panose="020F0502020204030204" pitchFamily="34" charset="0"/>
              </a:rPr>
              <a:t>, A., Nelson, K. Cure kinetics and viscosity models for Hexcel 8552 epoxy resin, 46th International SAMPE Symposium and Exhibition, 2341-2354 (2001).</a:t>
            </a:r>
          </a:p>
        </p:txBody>
      </p:sp>
      <p:pic>
        <p:nvPicPr>
          <p:cNvPr id="13" name="Picture 12"/>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35532" y="3936628"/>
            <a:ext cx="2401538" cy="929275"/>
          </a:xfrm>
          <a:prstGeom prst="rect">
            <a:avLst/>
          </a:prstGeom>
        </p:spPr>
      </p:pic>
    </p:spTree>
    <p:extLst>
      <p:ext uri="{BB962C8B-B14F-4D97-AF65-F5344CB8AC3E}">
        <p14:creationId xmlns:p14="http://schemas.microsoft.com/office/powerpoint/2010/main" val="3720035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35318" y="2810175"/>
            <a:ext cx="5402531" cy="3532652"/>
          </a:xfrm>
          <a:prstGeom prst="rect">
            <a:avLst/>
          </a:prstGeom>
        </p:spPr>
      </p:pic>
      <p:sp>
        <p:nvSpPr>
          <p:cNvPr id="9" name="Title 1"/>
          <p:cNvSpPr>
            <a:spLocks noGrp="1"/>
          </p:cNvSpPr>
          <p:nvPr>
            <p:ph type="title"/>
          </p:nvPr>
        </p:nvSpPr>
        <p:spPr>
          <a:xfrm>
            <a:off x="146214" y="121443"/>
            <a:ext cx="10191635" cy="851561"/>
          </a:xfrm>
        </p:spPr>
        <p:txBody>
          <a:bodyPr/>
          <a:lstStyle/>
          <a:p>
            <a:r>
              <a:rPr lang="en-US" sz="3200" dirty="0">
                <a:solidFill>
                  <a:schemeClr val="tx1"/>
                </a:solidFill>
              </a:rPr>
              <a:t>Preliminary FEA results </a:t>
            </a:r>
            <a:r>
              <a:rPr lang="en-US" sz="3200" dirty="0" err="1">
                <a:solidFill>
                  <a:schemeClr val="tx1"/>
                </a:solidFill>
              </a:rPr>
              <a:t>Abaqus+COMPRO</a:t>
            </a:r>
            <a:r>
              <a:rPr lang="en-US" sz="3200" dirty="0">
                <a:solidFill>
                  <a:schemeClr val="tx1"/>
                </a:solidFill>
              </a:rPr>
              <a:t> Results</a:t>
            </a:r>
          </a:p>
        </p:txBody>
      </p:sp>
      <p:pic>
        <p:nvPicPr>
          <p:cNvPr id="5" name="Picture 4"/>
          <p:cNvPicPr>
            <a:picLocks noChangeAspect="1"/>
          </p:cNvPicPr>
          <p:nvPr/>
        </p:nvPicPr>
        <p:blipFill>
          <a:blip r:embed="rId3"/>
          <a:stretch>
            <a:fillRect/>
          </a:stretch>
        </p:blipFill>
        <p:spPr>
          <a:xfrm>
            <a:off x="9378786" y="2810175"/>
            <a:ext cx="1066800" cy="1615017"/>
          </a:xfrm>
          <a:prstGeom prst="rect">
            <a:avLst/>
          </a:prstGeom>
        </p:spPr>
      </p:pic>
      <p:sp>
        <p:nvSpPr>
          <p:cNvPr id="6" name="TextBox 5"/>
          <p:cNvSpPr txBox="1"/>
          <p:nvPr/>
        </p:nvSpPr>
        <p:spPr>
          <a:xfrm>
            <a:off x="8660397" y="5513372"/>
            <a:ext cx="1179974" cy="584775"/>
          </a:xfrm>
          <a:prstGeom prst="rect">
            <a:avLst/>
          </a:prstGeom>
          <a:noFill/>
        </p:spPr>
        <p:txBody>
          <a:bodyPr wrap="square" rtlCol="0">
            <a:spAutoFit/>
          </a:bodyPr>
          <a:lstStyle/>
          <a:p>
            <a:r>
              <a:rPr lang="en-US" sz="1600" dirty="0">
                <a:solidFill>
                  <a:schemeClr val="bg1"/>
                </a:solidFill>
              </a:rPr>
              <a:t>Scale factor: 100</a:t>
            </a:r>
          </a:p>
        </p:txBody>
      </p:sp>
      <p:cxnSp>
        <p:nvCxnSpPr>
          <p:cNvPr id="15" name="Straight Arrow Connector 14"/>
          <p:cNvCxnSpPr>
            <a:cxnSpLocks/>
          </p:cNvCxnSpPr>
          <p:nvPr/>
        </p:nvCxnSpPr>
        <p:spPr>
          <a:xfrm>
            <a:off x="5043055" y="4310891"/>
            <a:ext cx="5190836" cy="904386"/>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cxnSpLocks/>
          </p:cNvCxnSpPr>
          <p:nvPr/>
        </p:nvCxnSpPr>
        <p:spPr>
          <a:xfrm flipV="1">
            <a:off x="7483763" y="3131127"/>
            <a:ext cx="0" cy="2987659"/>
          </a:xfrm>
          <a:prstGeom prst="straightConnector1">
            <a:avLst/>
          </a:prstGeom>
          <a:ln>
            <a:headEnd type="triangle"/>
            <a:tailEnd type="triangle"/>
          </a:ln>
        </p:spPr>
        <p:style>
          <a:lnRef idx="2">
            <a:schemeClr val="accent2"/>
          </a:lnRef>
          <a:fillRef idx="0">
            <a:schemeClr val="accent2"/>
          </a:fillRef>
          <a:effectRef idx="1">
            <a:schemeClr val="accent2"/>
          </a:effectRef>
          <a:fontRef idx="minor">
            <a:schemeClr val="tx1"/>
          </a:fontRef>
        </p:style>
      </p:cxnSp>
      <p:sp>
        <p:nvSpPr>
          <p:cNvPr id="19" name="TextBox 18"/>
          <p:cNvSpPr txBox="1"/>
          <p:nvPr/>
        </p:nvSpPr>
        <p:spPr>
          <a:xfrm>
            <a:off x="6027305" y="1642723"/>
            <a:ext cx="3297380" cy="830997"/>
          </a:xfrm>
          <a:prstGeom prst="rect">
            <a:avLst/>
          </a:prstGeom>
          <a:noFill/>
        </p:spPr>
        <p:txBody>
          <a:bodyPr wrap="square" rtlCol="0">
            <a:spAutoFit/>
          </a:bodyPr>
          <a:lstStyle/>
          <a:p>
            <a:r>
              <a:rPr lang="en-US" sz="1600" dirty="0">
                <a:solidFill>
                  <a:schemeClr val="bg1"/>
                </a:solidFill>
              </a:rPr>
              <a:t>Horizontal Change = 0.013 mm</a:t>
            </a:r>
          </a:p>
          <a:p>
            <a:r>
              <a:rPr lang="en-US" sz="1600" dirty="0">
                <a:solidFill>
                  <a:schemeClr val="bg1"/>
                </a:solidFill>
              </a:rPr>
              <a:t>Vertical Change = -0.006 mm</a:t>
            </a:r>
          </a:p>
          <a:p>
            <a:r>
              <a:rPr lang="en-US" sz="1600" dirty="0">
                <a:solidFill>
                  <a:schemeClr val="bg1"/>
                </a:solidFill>
              </a:rPr>
              <a:t>Area Change = 0.269 mm</a:t>
            </a:r>
            <a:r>
              <a:rPr lang="en-US" sz="1600" baseline="30000" dirty="0">
                <a:solidFill>
                  <a:schemeClr val="bg1"/>
                </a:solidFill>
              </a:rPr>
              <a:t>2</a:t>
            </a:r>
          </a:p>
        </p:txBody>
      </p:sp>
      <p:sp>
        <p:nvSpPr>
          <p:cNvPr id="2" name="Rectangle 1">
            <a:extLst>
              <a:ext uri="{FF2B5EF4-FFF2-40B4-BE49-F238E27FC236}">
                <a16:creationId xmlns:a16="http://schemas.microsoft.com/office/drawing/2014/main" id="{9A9B62F3-0387-43FF-B415-9E1A56188CE4}"/>
              </a:ext>
            </a:extLst>
          </p:cNvPr>
          <p:cNvSpPr/>
          <p:nvPr/>
        </p:nvSpPr>
        <p:spPr>
          <a:xfrm>
            <a:off x="580694" y="1280626"/>
            <a:ext cx="3297381" cy="1723805"/>
          </a:xfrm>
          <a:prstGeom prst="rect">
            <a:avLst/>
          </a:prstGeom>
        </p:spPr>
        <p:txBody>
          <a:bodyPr wrap="square">
            <a:spAutoFit/>
          </a:bodyPr>
          <a:lstStyle/>
          <a:p>
            <a:pPr marL="0" indent="0">
              <a:lnSpc>
                <a:spcPct val="120000"/>
              </a:lnSpc>
              <a:buNone/>
            </a:pPr>
            <a:r>
              <a:rPr lang="en-US" dirty="0">
                <a:solidFill>
                  <a:schemeClr val="bg1"/>
                </a:solidFill>
              </a:rPr>
              <a:t>Analysis Steps</a:t>
            </a:r>
          </a:p>
          <a:p>
            <a:pPr marL="457200" indent="-457200">
              <a:lnSpc>
                <a:spcPct val="120000"/>
              </a:lnSpc>
              <a:buFont typeface="+mj-lt"/>
              <a:buAutoNum type="arabicPeriod"/>
            </a:pPr>
            <a:r>
              <a:rPr lang="en-US" dirty="0">
                <a:solidFill>
                  <a:schemeClr val="bg1"/>
                </a:solidFill>
              </a:rPr>
              <a:t>Thermo-chemical</a:t>
            </a:r>
          </a:p>
          <a:p>
            <a:pPr marL="457200" indent="-457200">
              <a:lnSpc>
                <a:spcPct val="120000"/>
              </a:lnSpc>
              <a:buFont typeface="+mj-lt"/>
              <a:buAutoNum type="arabicPeriod"/>
            </a:pPr>
            <a:r>
              <a:rPr lang="en-US" dirty="0">
                <a:solidFill>
                  <a:schemeClr val="bg1"/>
                </a:solidFill>
              </a:rPr>
              <a:t>Stress deformation</a:t>
            </a:r>
          </a:p>
          <a:p>
            <a:pPr marL="457200" indent="-457200">
              <a:lnSpc>
                <a:spcPct val="120000"/>
              </a:lnSpc>
              <a:buFont typeface="+mj-lt"/>
              <a:buAutoNum type="arabicPeriod"/>
            </a:pPr>
            <a:r>
              <a:rPr lang="en-US" dirty="0">
                <a:solidFill>
                  <a:schemeClr val="bg1"/>
                </a:solidFill>
              </a:rPr>
              <a:t>Tool removal and relaxation</a:t>
            </a:r>
          </a:p>
        </p:txBody>
      </p:sp>
      <p:pic>
        <p:nvPicPr>
          <p:cNvPr id="14" name="Picture 13">
            <a:extLst>
              <a:ext uri="{FF2B5EF4-FFF2-40B4-BE49-F238E27FC236}">
                <a16:creationId xmlns:a16="http://schemas.microsoft.com/office/drawing/2014/main" id="{38E4AE4A-2619-4872-AE99-6A9ED418B105}"/>
              </a:ext>
            </a:extLst>
          </p:cNvPr>
          <p:cNvPicPr>
            <a:picLocks noChangeAspect="1"/>
          </p:cNvPicPr>
          <p:nvPr/>
        </p:nvPicPr>
        <p:blipFill>
          <a:blip r:embed="rId4"/>
          <a:stretch>
            <a:fillRect/>
          </a:stretch>
        </p:blipFill>
        <p:spPr>
          <a:xfrm>
            <a:off x="817398" y="3146284"/>
            <a:ext cx="3638400" cy="3252577"/>
          </a:xfrm>
          <a:prstGeom prst="rect">
            <a:avLst/>
          </a:prstGeom>
        </p:spPr>
      </p:pic>
    </p:spTree>
    <p:extLst>
      <p:ext uri="{BB962C8B-B14F-4D97-AF65-F5344CB8AC3E}">
        <p14:creationId xmlns:p14="http://schemas.microsoft.com/office/powerpoint/2010/main" val="18365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485" y="201644"/>
            <a:ext cx="10922465" cy="862046"/>
          </a:xfrm>
        </p:spPr>
        <p:txBody>
          <a:bodyPr>
            <a:normAutofit/>
          </a:bodyPr>
          <a:lstStyle/>
          <a:p>
            <a:pPr algn="l"/>
            <a:r>
              <a:rPr lang="en-US" sz="4400" dirty="0">
                <a:solidFill>
                  <a:schemeClr val="tx1"/>
                </a:solidFill>
              </a:rPr>
              <a:t>Research Objectives</a:t>
            </a:r>
          </a:p>
        </p:txBody>
      </p:sp>
      <p:sp>
        <p:nvSpPr>
          <p:cNvPr id="4" name="TextBox 3">
            <a:extLst>
              <a:ext uri="{FF2B5EF4-FFF2-40B4-BE49-F238E27FC236}">
                <a16:creationId xmlns:a16="http://schemas.microsoft.com/office/drawing/2014/main" id="{C0DBCE4A-A980-4368-B000-CF52EFD1A5FA}"/>
              </a:ext>
            </a:extLst>
          </p:cNvPr>
          <p:cNvSpPr txBox="1"/>
          <p:nvPr/>
        </p:nvSpPr>
        <p:spPr>
          <a:xfrm>
            <a:off x="196228" y="1829083"/>
            <a:ext cx="13040710" cy="3416320"/>
          </a:xfrm>
          <a:prstGeom prst="rect">
            <a:avLst/>
          </a:prstGeom>
          <a:noFill/>
        </p:spPr>
        <p:txBody>
          <a:bodyPr wrap="square" rtlCol="0">
            <a:spAutoFit/>
          </a:bodyPr>
          <a:lstStyle/>
          <a:p>
            <a:pPr marL="742950" indent="-742950">
              <a:buAutoNum type="arabicPeriod"/>
            </a:pPr>
            <a:r>
              <a:rPr lang="en-US" sz="3600" dirty="0">
                <a:solidFill>
                  <a:schemeClr val="tx1">
                    <a:lumMod val="75000"/>
                  </a:schemeClr>
                </a:solidFill>
              </a:rPr>
              <a:t>Determination of the dimensional Stability during the manufacturing of thin-ply Composites</a:t>
            </a:r>
          </a:p>
          <a:p>
            <a:pPr marL="742950" indent="-742950">
              <a:buAutoNum type="arabicPeriod"/>
            </a:pPr>
            <a:endParaRPr lang="en-US" sz="3600" dirty="0">
              <a:solidFill>
                <a:schemeClr val="bg1"/>
              </a:solidFill>
            </a:endParaRPr>
          </a:p>
          <a:p>
            <a:pPr marL="742950" indent="-742950">
              <a:buAutoNum type="arabicPeriod"/>
            </a:pPr>
            <a:endParaRPr lang="en-US" sz="3600" dirty="0">
              <a:solidFill>
                <a:schemeClr val="bg1"/>
              </a:solidFill>
            </a:endParaRPr>
          </a:p>
          <a:p>
            <a:pPr marL="742950" indent="-742950">
              <a:buAutoNum type="arabicPeriod"/>
            </a:pPr>
            <a:r>
              <a:rPr lang="en-US" sz="3600" dirty="0">
                <a:solidFill>
                  <a:schemeClr val="bg1"/>
                </a:solidFill>
              </a:rPr>
              <a:t>Determination of the dimensional stability of thin ply composites during stowage</a:t>
            </a:r>
          </a:p>
        </p:txBody>
      </p:sp>
    </p:spTree>
    <p:extLst>
      <p:ext uri="{BB962C8B-B14F-4D97-AF65-F5344CB8AC3E}">
        <p14:creationId xmlns:p14="http://schemas.microsoft.com/office/powerpoint/2010/main" val="3023374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205" y="1132112"/>
            <a:ext cx="8712828" cy="5638800"/>
          </a:xfrm>
        </p:spPr>
        <p:txBody>
          <a:bodyPr>
            <a:normAutofit fontScale="77500" lnSpcReduction="20000"/>
          </a:bodyPr>
          <a:lstStyle/>
          <a:p>
            <a:pPr>
              <a:lnSpc>
                <a:spcPct val="120000"/>
              </a:lnSpc>
            </a:pPr>
            <a:r>
              <a:rPr lang="en-US" sz="2100" b="0" dirty="0"/>
              <a:t>Previous</a:t>
            </a:r>
            <a:r>
              <a:rPr lang="es-ES" sz="2100" b="0" dirty="0"/>
              <a:t> </a:t>
            </a:r>
            <a:r>
              <a:rPr lang="en-US" sz="2100" b="0" dirty="0"/>
              <a:t>tests developed for understanding the behavior of thin-ply composite flexures have limitations.</a:t>
            </a:r>
          </a:p>
          <a:p>
            <a:pPr>
              <a:lnSpc>
                <a:spcPct val="120000"/>
              </a:lnSpc>
            </a:pPr>
            <a:r>
              <a:rPr lang="en-US" sz="2100" b="0" dirty="0"/>
              <a:t>Simple Vertical Test with tape hinges is prone to gravity-induced lateral loads and moments that tend to produce coupon/tape shear distortion at large rotation angles or induced curvatures. </a:t>
            </a:r>
          </a:p>
          <a:p>
            <a:pPr>
              <a:lnSpc>
                <a:spcPct val="120000"/>
              </a:lnSpc>
            </a:pPr>
            <a:r>
              <a:rPr lang="en-US" sz="2100" b="0" dirty="0"/>
              <a:t>Platen Test generates a small localized region of high curvature in coupon apex, well away from coupon ends, that result in uncharacteristically high failure curvatures. The moment and stress over the coupon is highly non-uniform requiring complex structural analyses to interpret test results.</a:t>
            </a:r>
          </a:p>
          <a:p>
            <a:pPr lvl="1">
              <a:lnSpc>
                <a:spcPct val="120000"/>
              </a:lnSpc>
            </a:pPr>
            <a:r>
              <a:rPr lang="en-US" sz="2100" dirty="0"/>
              <a:t>Used for determining upper limit on maximum coupon curvature or for computing strains and stresses at failure.</a:t>
            </a:r>
          </a:p>
          <a:p>
            <a:pPr lvl="1">
              <a:lnSpc>
                <a:spcPct val="120000"/>
              </a:lnSpc>
            </a:pPr>
            <a:r>
              <a:rPr lang="en-US" sz="2100" dirty="0"/>
              <a:t>Not used to assess bending stiffness as it does not represent well the pure bending states of most thin-ply composite structures.</a:t>
            </a:r>
          </a:p>
          <a:p>
            <a:pPr>
              <a:lnSpc>
                <a:spcPct val="120000"/>
              </a:lnSpc>
            </a:pPr>
            <a:r>
              <a:rPr lang="en-US" sz="2100" b="0" dirty="0"/>
              <a:t>Large Deformation Four-Point Bending (LD-FPB) subjects the coupon to a pure bending stress state, and used to measure bending stiffness including fiber nonlinear effects. </a:t>
            </a:r>
          </a:p>
          <a:p>
            <a:pPr lvl="1">
              <a:lnSpc>
                <a:spcPct val="120000"/>
              </a:lnSpc>
            </a:pPr>
            <a:r>
              <a:rPr lang="en-US" sz="2100" dirty="0"/>
              <a:t>However, the abrupt transition from flat to curved causes premature failure at test grips (stress concentration). </a:t>
            </a:r>
          </a:p>
          <a:p>
            <a:pPr lvl="1">
              <a:lnSpc>
                <a:spcPct val="120000"/>
              </a:lnSpc>
            </a:pPr>
            <a:r>
              <a:rPr lang="en-US" sz="2100" dirty="0"/>
              <a:t>Hence, not normally used for bending strength and strain to failure evaluation.</a:t>
            </a:r>
          </a:p>
          <a:p>
            <a:pPr marL="342900" lvl="1" indent="0">
              <a:buNone/>
            </a:pPr>
            <a:endParaRPr lang="en-US" sz="750" dirty="0"/>
          </a:p>
          <a:p>
            <a:pPr>
              <a:lnSpc>
                <a:spcPct val="100000"/>
              </a:lnSpc>
            </a:pPr>
            <a:endParaRPr lang="en-US" dirty="0"/>
          </a:p>
        </p:txBody>
      </p:sp>
      <p:pic>
        <p:nvPicPr>
          <p:cNvPr id="4" name="Content Placeholder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070378" y="4495800"/>
            <a:ext cx="1759923" cy="1981200"/>
          </a:xfrm>
          <a:prstGeom prst="rect">
            <a:avLst/>
          </a:prstGeom>
        </p:spPr>
      </p:pic>
      <p:sp>
        <p:nvSpPr>
          <p:cNvPr id="5" name="3 Marcador de número de diapositiva"/>
          <p:cNvSpPr>
            <a:spLocks noGrp="1"/>
          </p:cNvSpPr>
          <p:nvPr>
            <p:ph type="sldNum" sz="quarter" idx="12"/>
          </p:nvPr>
        </p:nvSpPr>
        <p:spPr>
          <a:xfrm>
            <a:off x="8088923" y="5736347"/>
            <a:ext cx="1600200" cy="114053"/>
          </a:xfrm>
        </p:spPr>
        <p:txBody>
          <a:bodyPr/>
          <a:lstStyle/>
          <a:p>
            <a:fld id="{4336D8BB-1FBA-4ECE-B83B-DC345E7EB0EF}" type="slidenum">
              <a:rPr lang="en-US" smtClean="0"/>
              <a:pPr/>
              <a:t>12</a:t>
            </a:fld>
            <a:endParaRPr lang="en-US" dirty="0"/>
          </a:p>
        </p:txBody>
      </p:sp>
      <p:sp>
        <p:nvSpPr>
          <p:cNvPr id="9" name="Title 1"/>
          <p:cNvSpPr>
            <a:spLocks noGrp="1"/>
          </p:cNvSpPr>
          <p:nvPr>
            <p:ph type="title"/>
          </p:nvPr>
        </p:nvSpPr>
        <p:spPr>
          <a:xfrm>
            <a:off x="517850" y="86058"/>
            <a:ext cx="8514183" cy="851561"/>
          </a:xfrm>
        </p:spPr>
        <p:txBody>
          <a:bodyPr/>
          <a:lstStyle/>
          <a:p>
            <a:pPr algn="l"/>
            <a:r>
              <a:rPr lang="en-US" sz="3200" dirty="0">
                <a:solidFill>
                  <a:schemeClr val="tx1"/>
                </a:solidFill>
              </a:rPr>
              <a:t>Background &amp; Motivation</a:t>
            </a:r>
          </a:p>
        </p:txBody>
      </p:sp>
      <p:pic>
        <p:nvPicPr>
          <p:cNvPr id="10" name="Content Placeholder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413932" y="2496846"/>
            <a:ext cx="1409486" cy="1814074"/>
          </a:xfrm>
          <a:prstGeom prst="rect">
            <a:avLst/>
          </a:prstGeom>
        </p:spPr>
      </p:pic>
      <p:pic>
        <p:nvPicPr>
          <p:cNvPr id="11" name="Content Placeholder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314889" y="723400"/>
            <a:ext cx="1508529" cy="1773446"/>
          </a:xfrm>
          <a:prstGeom prst="rect">
            <a:avLst/>
          </a:prstGeom>
        </p:spPr>
      </p:pic>
      <p:sp>
        <p:nvSpPr>
          <p:cNvPr id="12" name="7 CuadroTexto"/>
          <p:cNvSpPr txBox="1"/>
          <p:nvPr/>
        </p:nvSpPr>
        <p:spPr>
          <a:xfrm>
            <a:off x="9393797" y="4062602"/>
            <a:ext cx="724878" cy="230832"/>
          </a:xfrm>
          <a:prstGeom prst="rect">
            <a:avLst/>
          </a:prstGeom>
          <a:noFill/>
        </p:spPr>
        <p:txBody>
          <a:bodyPr wrap="none" rtlCol="0">
            <a:spAutoFit/>
          </a:bodyPr>
          <a:lstStyle/>
          <a:p>
            <a:r>
              <a:rPr lang="es-ES" sz="900" b="1" dirty="0" err="1">
                <a:solidFill>
                  <a:srgbClr val="FFFF00"/>
                </a:solidFill>
                <a:latin typeface="Calibri" panose="020F0502020204030204" pitchFamily="34" charset="0"/>
              </a:rPr>
              <a:t>Platen</a:t>
            </a:r>
            <a:r>
              <a:rPr lang="es-ES" sz="900" b="1" dirty="0">
                <a:solidFill>
                  <a:srgbClr val="FFFF00"/>
                </a:solidFill>
                <a:latin typeface="Calibri" panose="020F0502020204030204" pitchFamily="34" charset="0"/>
              </a:rPr>
              <a:t> Test</a:t>
            </a:r>
          </a:p>
        </p:txBody>
      </p:sp>
      <p:sp>
        <p:nvSpPr>
          <p:cNvPr id="13" name="8 CuadroTexto"/>
          <p:cNvSpPr txBox="1"/>
          <p:nvPr/>
        </p:nvSpPr>
        <p:spPr>
          <a:xfrm>
            <a:off x="9793907" y="4800600"/>
            <a:ext cx="1037323" cy="230832"/>
          </a:xfrm>
          <a:prstGeom prst="rect">
            <a:avLst/>
          </a:prstGeom>
          <a:noFill/>
        </p:spPr>
        <p:txBody>
          <a:bodyPr wrap="square" rtlCol="0">
            <a:spAutoFit/>
          </a:bodyPr>
          <a:lstStyle/>
          <a:p>
            <a:r>
              <a:rPr lang="es-ES" sz="900" b="1" dirty="0">
                <a:solidFill>
                  <a:srgbClr val="FFFF00"/>
                </a:solidFill>
                <a:latin typeface="Calibri" panose="020F0502020204030204" pitchFamily="34" charset="0"/>
              </a:rPr>
              <a:t>LD-FPB Test</a:t>
            </a:r>
          </a:p>
        </p:txBody>
      </p:sp>
      <p:sp>
        <p:nvSpPr>
          <p:cNvPr id="14" name="6 CuadroTexto"/>
          <p:cNvSpPr txBox="1"/>
          <p:nvPr/>
        </p:nvSpPr>
        <p:spPr>
          <a:xfrm>
            <a:off x="9393797" y="2471300"/>
            <a:ext cx="1135247" cy="230832"/>
          </a:xfrm>
          <a:prstGeom prst="rect">
            <a:avLst/>
          </a:prstGeom>
          <a:noFill/>
        </p:spPr>
        <p:txBody>
          <a:bodyPr wrap="none" rtlCol="0">
            <a:spAutoFit/>
          </a:bodyPr>
          <a:lstStyle/>
          <a:p>
            <a:r>
              <a:rPr lang="es-ES" sz="900" b="1" dirty="0">
                <a:solidFill>
                  <a:srgbClr val="FFFF00"/>
                </a:solidFill>
                <a:latin typeface="Calibri" panose="020F0502020204030204" pitchFamily="34" charset="0"/>
              </a:rPr>
              <a:t>Simple Vertical Test</a:t>
            </a:r>
          </a:p>
        </p:txBody>
      </p:sp>
    </p:spTree>
    <p:extLst>
      <p:ext uri="{BB962C8B-B14F-4D97-AF65-F5344CB8AC3E}">
        <p14:creationId xmlns:p14="http://schemas.microsoft.com/office/powerpoint/2010/main" val="4175537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833" y="111841"/>
            <a:ext cx="7320643" cy="804217"/>
          </a:xfrm>
        </p:spPr>
        <p:txBody>
          <a:bodyPr rtlCol="0">
            <a:noAutofit/>
          </a:bodyPr>
          <a:lstStyle/>
          <a:p>
            <a:pPr algn="l">
              <a:defRPr/>
            </a:pPr>
            <a:r>
              <a:rPr lang="en-US" sz="3200" dirty="0"/>
              <a:t>Column Bending Test (CBT)</a:t>
            </a:r>
          </a:p>
        </p:txBody>
      </p:sp>
      <p:sp>
        <p:nvSpPr>
          <p:cNvPr id="7" name="Rectangle 6"/>
          <p:cNvSpPr/>
          <p:nvPr/>
        </p:nvSpPr>
        <p:spPr>
          <a:xfrm>
            <a:off x="3295650" y="5427210"/>
            <a:ext cx="285750" cy="8913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defTabSz="342900"/>
            <a:endParaRPr lang="en-US" dirty="0">
              <a:solidFill>
                <a:prstClr val="black"/>
              </a:solidFill>
              <a:latin typeface="Calibri" panose="020F0502020204030204" pitchFamily="34" charset="0"/>
            </a:endParaRPr>
          </a:p>
        </p:txBody>
      </p:sp>
      <p:sp>
        <p:nvSpPr>
          <p:cNvPr id="11" name="Rectangle 4"/>
          <p:cNvSpPr>
            <a:spLocks noChangeArrowheads="1"/>
          </p:cNvSpPr>
          <p:nvPr/>
        </p:nvSpPr>
        <p:spPr bwMode="auto">
          <a:xfrm>
            <a:off x="2667001" y="3367459"/>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342900"/>
            <a:endParaRPr lang="en-US" dirty="0">
              <a:solidFill>
                <a:prstClr val="black"/>
              </a:solidFill>
              <a:latin typeface="Calibri" panose="020F0502020204030204" pitchFamily="34" charset="0"/>
              <a:ea typeface="ＭＳ Ｐゴシック" charset="-128"/>
            </a:endParaRPr>
          </a:p>
        </p:txBody>
      </p:sp>
      <p:sp>
        <p:nvSpPr>
          <p:cNvPr id="5" name="TextBox 4"/>
          <p:cNvSpPr txBox="1"/>
          <p:nvPr/>
        </p:nvSpPr>
        <p:spPr>
          <a:xfrm>
            <a:off x="178667" y="1161780"/>
            <a:ext cx="6786021" cy="4755148"/>
          </a:xfrm>
          <a:prstGeom prst="rect">
            <a:avLst/>
          </a:prstGeom>
          <a:noFill/>
        </p:spPr>
        <p:txBody>
          <a:bodyPr wrap="square">
            <a:spAutoFit/>
          </a:bodyPr>
          <a:lstStyle/>
          <a:p>
            <a:pPr defTabSz="342900">
              <a:defRPr/>
            </a:pPr>
            <a:endParaRPr lang="en-US" sz="1050" dirty="0">
              <a:solidFill>
                <a:srgbClr val="0070C0"/>
              </a:solidFill>
              <a:latin typeface="Calibri" panose="020F0502020204030204" pitchFamily="34" charset="0"/>
              <a:ea typeface="ＭＳ Ｐゴシック" charset="-128"/>
            </a:endParaRPr>
          </a:p>
          <a:p>
            <a:pPr marL="214313" indent="-214313" defTabSz="342900">
              <a:buFont typeface="Arial" panose="020B0604020202020204" pitchFamily="34" charset="0"/>
              <a:buChar char="•"/>
              <a:defRPr/>
            </a:pPr>
            <a:r>
              <a:rPr lang="en-US" sz="1125" b="1" dirty="0">
                <a:solidFill>
                  <a:srgbClr val="0070C0"/>
                </a:solidFill>
                <a:latin typeface="Calibri" panose="020F0502020204030204" pitchFamily="34" charset="0"/>
              </a:rPr>
              <a:t>CBT method initially developed by </a:t>
            </a:r>
            <a:r>
              <a:rPr lang="en-US" sz="1125" b="1" dirty="0" err="1">
                <a:solidFill>
                  <a:srgbClr val="0070C0"/>
                </a:solidFill>
                <a:latin typeface="Calibri" panose="020F0502020204030204" pitchFamily="34" charset="0"/>
              </a:rPr>
              <a:t>Opterus</a:t>
            </a:r>
            <a:r>
              <a:rPr lang="en-US" sz="1125" b="1" dirty="0">
                <a:solidFill>
                  <a:srgbClr val="0070C0"/>
                </a:solidFill>
                <a:latin typeface="Calibri" panose="020F0502020204030204" pitchFamily="34" charset="0"/>
              </a:rPr>
              <a:t> R&amp;D and evaluated and refined for very thin composite flexures at </a:t>
            </a:r>
            <a:r>
              <a:rPr lang="en-US" sz="1125" b="1" dirty="0" err="1">
                <a:solidFill>
                  <a:srgbClr val="0070C0"/>
                </a:solidFill>
                <a:latin typeface="Calibri" panose="020F0502020204030204" pitchFamily="34" charset="0"/>
              </a:rPr>
              <a:t>Opterus</a:t>
            </a:r>
            <a:r>
              <a:rPr lang="en-US" sz="1125" b="1" dirty="0">
                <a:solidFill>
                  <a:srgbClr val="0070C0"/>
                </a:solidFill>
                <a:latin typeface="Calibri" panose="020F0502020204030204" pitchFamily="34" charset="0"/>
              </a:rPr>
              <a:t> R&amp;D and </a:t>
            </a:r>
            <a:r>
              <a:rPr lang="en-US" sz="1125" b="1" dirty="0" err="1">
                <a:solidFill>
                  <a:srgbClr val="0070C0"/>
                </a:solidFill>
                <a:latin typeface="Calibri" panose="020F0502020204030204" pitchFamily="34" charset="0"/>
              </a:rPr>
              <a:t>LaRC</a:t>
            </a:r>
            <a:r>
              <a:rPr lang="en-US" sz="1125" b="1" dirty="0">
                <a:solidFill>
                  <a:srgbClr val="0070C0"/>
                </a:solidFill>
                <a:latin typeface="Calibri" panose="020F0502020204030204" pitchFamily="34" charset="0"/>
              </a:rPr>
              <a:t>: Fernandez, Murphey, AIAA 2018-0942.</a:t>
            </a:r>
          </a:p>
          <a:p>
            <a:pPr marL="214313" indent="-214313" defTabSz="342900">
              <a:buFont typeface="Arial" panose="020B0604020202020204" pitchFamily="34" charset="0"/>
              <a:buChar char="•"/>
              <a:defRPr/>
            </a:pPr>
            <a:endParaRPr lang="en-US" sz="1125" b="1" dirty="0">
              <a:solidFill>
                <a:srgbClr val="0070C0"/>
              </a:solidFill>
              <a:latin typeface="Calibri" panose="020F0502020204030204" pitchFamily="34" charset="0"/>
            </a:endParaRPr>
          </a:p>
          <a:p>
            <a:pPr defTabSz="342900">
              <a:defRPr/>
            </a:pPr>
            <a:endParaRPr lang="en-US" sz="1125" b="1" dirty="0">
              <a:solidFill>
                <a:srgbClr val="0070C0"/>
              </a:solidFill>
              <a:latin typeface="Calibri" panose="020F0502020204030204" pitchFamily="34" charset="0"/>
            </a:endParaRPr>
          </a:p>
          <a:p>
            <a:pPr marL="214313" indent="-214313" defTabSz="342900">
              <a:buFont typeface="Arial" panose="020B0604020202020204" pitchFamily="34" charset="0"/>
              <a:buChar char="•"/>
              <a:defRPr/>
            </a:pPr>
            <a:r>
              <a:rPr lang="en-US" sz="1125" b="1" dirty="0">
                <a:solidFill>
                  <a:srgbClr val="0070C0"/>
                </a:solidFill>
                <a:latin typeface="Calibri" panose="020F0502020204030204" pitchFamily="34" charset="0"/>
              </a:rPr>
              <a:t>Test setup consists of double-symmetric, weight-balanced rigid fixtures arms pinned inside a clevis, which firmly clamp the specimen at an offset distance from the pin axis. </a:t>
            </a:r>
          </a:p>
          <a:p>
            <a:pPr marL="214313" indent="-214313" defTabSz="342900">
              <a:buFont typeface="Arial" panose="020B0604020202020204" pitchFamily="34" charset="0"/>
              <a:buChar char="•"/>
              <a:defRPr/>
            </a:pPr>
            <a:endParaRPr lang="en-US" sz="1125" b="1" dirty="0">
              <a:solidFill>
                <a:srgbClr val="0070C0"/>
              </a:solidFill>
              <a:latin typeface="Calibri" panose="020F0502020204030204" pitchFamily="34" charset="0"/>
            </a:endParaRPr>
          </a:p>
          <a:p>
            <a:pPr marL="214313" indent="-214313" defTabSz="342900">
              <a:buFont typeface="Arial" panose="020B0604020202020204" pitchFamily="34" charset="0"/>
              <a:buChar char="•"/>
              <a:defRPr/>
            </a:pPr>
            <a:endParaRPr lang="en-US" sz="1125" b="1" dirty="0">
              <a:solidFill>
                <a:srgbClr val="0070C0"/>
              </a:solidFill>
              <a:latin typeface="Calibri" panose="020F0502020204030204" pitchFamily="34" charset="0"/>
            </a:endParaRPr>
          </a:p>
          <a:p>
            <a:pPr marL="214313" indent="-214313" defTabSz="342900">
              <a:buFont typeface="Arial" panose="020B0604020202020204" pitchFamily="34" charset="0"/>
              <a:buChar char="•"/>
              <a:defRPr/>
            </a:pPr>
            <a:r>
              <a:rPr lang="en-US" sz="1125" b="1" dirty="0">
                <a:solidFill>
                  <a:srgbClr val="0070C0"/>
                </a:solidFill>
                <a:latin typeface="Calibri" panose="020F0502020204030204" pitchFamily="34" charset="0"/>
              </a:rPr>
              <a:t>As the fixture move vertically towards each other applying a compression force, they rotate causing a bending moment in the coupon.</a:t>
            </a:r>
          </a:p>
          <a:p>
            <a:pPr marL="214313" indent="-214313" defTabSz="342900">
              <a:buFont typeface="Arial" panose="020B0604020202020204" pitchFamily="34" charset="0"/>
              <a:buChar char="•"/>
              <a:defRPr/>
            </a:pPr>
            <a:endParaRPr lang="en-US" sz="1125" b="1" dirty="0">
              <a:solidFill>
                <a:prstClr val="black"/>
              </a:solidFill>
              <a:latin typeface="Calibri" panose="020F0502020204030204" pitchFamily="34" charset="0"/>
            </a:endParaRPr>
          </a:p>
          <a:p>
            <a:pPr defTabSz="342900">
              <a:defRPr/>
            </a:pPr>
            <a:endParaRPr lang="en-US" sz="1125" b="1" dirty="0">
              <a:solidFill>
                <a:prstClr val="black"/>
              </a:solidFill>
              <a:latin typeface="Calibri" panose="020F0502020204030204" pitchFamily="34" charset="0"/>
            </a:endParaRPr>
          </a:p>
          <a:p>
            <a:pPr marL="214313" indent="-214313">
              <a:buFont typeface="Arial" panose="020B0604020202020204" pitchFamily="34" charset="0"/>
              <a:buChar char="•"/>
              <a:defRPr/>
            </a:pPr>
            <a:r>
              <a:rPr lang="en-US" sz="1125" b="1" dirty="0">
                <a:solidFill>
                  <a:srgbClr val="00B050"/>
                </a:solidFill>
                <a:latin typeface="Calibri" panose="020F0502020204030204" pitchFamily="34" charset="0"/>
              </a:rPr>
              <a:t>Combines best features of previous tests:</a:t>
            </a:r>
          </a:p>
          <a:p>
            <a:pPr marL="557213" lvl="1" indent="-214313">
              <a:lnSpc>
                <a:spcPts val="1800"/>
              </a:lnSpc>
              <a:buFont typeface="Arial" panose="020B0604020202020204" pitchFamily="34" charset="0"/>
              <a:buChar char="•"/>
              <a:defRPr/>
            </a:pPr>
            <a:r>
              <a:rPr lang="en-US" sz="1125" dirty="0">
                <a:solidFill>
                  <a:prstClr val="black"/>
                </a:solidFill>
                <a:latin typeface="Calibri" panose="020F0502020204030204" pitchFamily="34" charset="0"/>
              </a:rPr>
              <a:t>Vertical setup </a:t>
            </a:r>
            <a:r>
              <a:rPr lang="en-US" sz="1125" b="1" dirty="0">
                <a:solidFill>
                  <a:prstClr val="black"/>
                </a:solidFill>
                <a:latin typeface="Calibri" panose="020F0502020204030204" pitchFamily="34" charset="0"/>
              </a:rPr>
              <a:t>compatible with uniaxial load frames</a:t>
            </a:r>
            <a:r>
              <a:rPr lang="en-US" sz="1125" dirty="0">
                <a:solidFill>
                  <a:prstClr val="black"/>
                </a:solidFill>
                <a:latin typeface="Calibri" panose="020F0502020204030204" pitchFamily="34" charset="0"/>
              </a:rPr>
              <a:t>.</a:t>
            </a:r>
          </a:p>
          <a:p>
            <a:pPr marL="557213" lvl="1" indent="-214313">
              <a:lnSpc>
                <a:spcPts val="1800"/>
              </a:lnSpc>
              <a:buFont typeface="Arial" panose="020B0604020202020204" pitchFamily="34" charset="0"/>
              <a:buChar char="•"/>
              <a:defRPr/>
            </a:pPr>
            <a:r>
              <a:rPr lang="en-US" sz="1125" b="1" dirty="0">
                <a:solidFill>
                  <a:prstClr val="black"/>
                </a:solidFill>
                <a:latin typeface="Calibri" panose="020F0502020204030204" pitchFamily="34" charset="0"/>
              </a:rPr>
              <a:t>Generates a max stress state at the coupon center </a:t>
            </a:r>
            <a:r>
              <a:rPr lang="en-US" sz="1125" dirty="0">
                <a:solidFill>
                  <a:prstClr val="black"/>
                </a:solidFill>
                <a:latin typeface="Calibri" panose="020F0502020204030204" pitchFamily="34" charset="0"/>
              </a:rPr>
              <a:t>(as in platen test) but only decreasing it to 80-90% of the max at the grips (and not 0%).</a:t>
            </a:r>
          </a:p>
          <a:p>
            <a:pPr marL="557213" lvl="1" indent="-214313">
              <a:lnSpc>
                <a:spcPts val="1800"/>
              </a:lnSpc>
              <a:buFont typeface="Arial" panose="020B0604020202020204" pitchFamily="34" charset="0"/>
              <a:buChar char="•"/>
              <a:defRPr/>
            </a:pPr>
            <a:r>
              <a:rPr lang="en-US" sz="1125" dirty="0">
                <a:solidFill>
                  <a:prstClr val="black"/>
                </a:solidFill>
                <a:latin typeface="Calibri" panose="020F0502020204030204" pitchFamily="34" charset="0"/>
              </a:rPr>
              <a:t>Because a larger volume of material is subjected to high stress, the   </a:t>
            </a:r>
            <a:r>
              <a:rPr lang="en-US" sz="1125" b="1" dirty="0">
                <a:solidFill>
                  <a:prstClr val="black"/>
                </a:solidFill>
                <a:latin typeface="Calibri" panose="020F0502020204030204" pitchFamily="34" charset="0"/>
              </a:rPr>
              <a:t>results are more representative of pure bending stress than in    platen test</a:t>
            </a:r>
            <a:r>
              <a:rPr lang="en-US" sz="1125" dirty="0">
                <a:solidFill>
                  <a:prstClr val="black"/>
                </a:solidFill>
                <a:latin typeface="Calibri" panose="020F0502020204030204" pitchFamily="34" charset="0"/>
              </a:rPr>
              <a:t>.</a:t>
            </a:r>
          </a:p>
          <a:p>
            <a:pPr marL="557213" lvl="1" indent="-214313">
              <a:lnSpc>
                <a:spcPts val="1800"/>
              </a:lnSpc>
              <a:buFont typeface="Arial" panose="020B0604020202020204" pitchFamily="34" charset="0"/>
              <a:buChar char="•"/>
              <a:defRPr/>
            </a:pPr>
            <a:r>
              <a:rPr lang="en-US" sz="1125" dirty="0">
                <a:solidFill>
                  <a:prstClr val="black"/>
                </a:solidFill>
                <a:latin typeface="Calibri" panose="020F0502020204030204" pitchFamily="34" charset="0"/>
              </a:rPr>
              <a:t>Stress state is mostly uniform, as in large deformation four point bending test (LD-FPB), allowing </a:t>
            </a:r>
            <a:r>
              <a:rPr lang="en-US" sz="1125" b="1" dirty="0">
                <a:solidFill>
                  <a:prstClr val="black"/>
                </a:solidFill>
                <a:latin typeface="Calibri" panose="020F0502020204030204" pitchFamily="34" charset="0"/>
              </a:rPr>
              <a:t>simple kinematic analysis</a:t>
            </a:r>
            <a:r>
              <a:rPr lang="en-US" sz="1125" dirty="0">
                <a:solidFill>
                  <a:prstClr val="black"/>
                </a:solidFill>
                <a:latin typeface="Calibri" panose="020F0502020204030204" pitchFamily="34" charset="0"/>
              </a:rPr>
              <a:t> to estimate moment and curvature: </a:t>
            </a:r>
            <a:r>
              <a:rPr lang="en-US" sz="1125" b="1" dirty="0">
                <a:solidFill>
                  <a:prstClr val="black"/>
                </a:solidFill>
                <a:latin typeface="Calibri" panose="020F0502020204030204" pitchFamily="34" charset="0"/>
              </a:rPr>
              <a:t>constant curvature assumption</a:t>
            </a:r>
            <a:r>
              <a:rPr lang="en-US" sz="1125" dirty="0">
                <a:solidFill>
                  <a:prstClr val="black"/>
                </a:solidFill>
                <a:latin typeface="Calibri" panose="020F0502020204030204" pitchFamily="34" charset="0"/>
              </a:rPr>
              <a:t>.</a:t>
            </a:r>
          </a:p>
          <a:p>
            <a:pPr marL="557213" lvl="1" indent="-214313">
              <a:lnSpc>
                <a:spcPts val="1800"/>
              </a:lnSpc>
              <a:buFont typeface="Arial" panose="020B0604020202020204" pitchFamily="34" charset="0"/>
              <a:buChar char="•"/>
              <a:defRPr/>
            </a:pPr>
            <a:r>
              <a:rPr lang="en-US" sz="1125" dirty="0">
                <a:solidFill>
                  <a:prstClr val="black"/>
                </a:solidFill>
                <a:latin typeface="Calibri" panose="020F0502020204030204" pitchFamily="34" charset="0"/>
              </a:rPr>
              <a:t>Since curvature is slightly reduced at grips, </a:t>
            </a:r>
            <a:r>
              <a:rPr lang="en-US" sz="1125" b="1" dirty="0">
                <a:solidFill>
                  <a:prstClr val="black"/>
                </a:solidFill>
                <a:latin typeface="Calibri" panose="020F0502020204030204" pitchFamily="34" charset="0"/>
              </a:rPr>
              <a:t>failure likely to occur in coupon apex </a:t>
            </a:r>
            <a:r>
              <a:rPr lang="en-US" sz="1125" dirty="0">
                <a:solidFill>
                  <a:prstClr val="black"/>
                </a:solidFill>
                <a:latin typeface="Calibri" panose="020F0502020204030204" pitchFamily="34" charset="0"/>
              </a:rPr>
              <a:t>(as opposed to LD-FPB) for tests seeking bending strength and failure strain.</a:t>
            </a:r>
          </a:p>
          <a:p>
            <a:pPr defTabSz="342900">
              <a:defRPr/>
            </a:pPr>
            <a:endParaRPr lang="en-US" sz="1125" b="1" dirty="0">
              <a:solidFill>
                <a:prstClr val="black"/>
              </a:solidFill>
              <a:latin typeface="Calibri" panose="020F0502020204030204" pitchFamily="34" charset="0"/>
            </a:endParaRPr>
          </a:p>
        </p:txBody>
      </p:sp>
      <p:pic>
        <p:nvPicPr>
          <p:cNvPr id="18" name="Picture 17"/>
          <p:cNvPicPr/>
          <p:nvPr/>
        </p:nvPicPr>
        <p:blipFill rotWithShape="1">
          <a:blip r:embed="rId3" cstate="print">
            <a:extLst>
              <a:ext uri="{28A0092B-C50C-407E-A947-70E740481C1C}">
                <a14:useLocalDpi xmlns:a14="http://schemas.microsoft.com/office/drawing/2010/main"/>
              </a:ext>
            </a:extLst>
          </a:blip>
          <a:srcRect/>
          <a:stretch/>
        </p:blipFill>
        <p:spPr>
          <a:xfrm>
            <a:off x="7680131" y="1471903"/>
            <a:ext cx="803031" cy="1802633"/>
          </a:xfrm>
          <a:prstGeom prst="rect">
            <a:avLst/>
          </a:prstGeom>
        </p:spPr>
      </p:pic>
      <p:pic>
        <p:nvPicPr>
          <p:cNvPr id="20" name="Picture 19"/>
          <p:cNvPicPr/>
          <p:nvPr/>
        </p:nvPicPr>
        <p:blipFill rotWithShape="1">
          <a:blip r:embed="rId4" cstate="print">
            <a:extLst>
              <a:ext uri="{28A0092B-C50C-407E-A947-70E740481C1C}">
                <a14:useLocalDpi xmlns:a14="http://schemas.microsoft.com/office/drawing/2010/main"/>
              </a:ext>
            </a:extLst>
          </a:blip>
          <a:srcRect/>
          <a:stretch/>
        </p:blipFill>
        <p:spPr>
          <a:xfrm>
            <a:off x="8549892" y="1471903"/>
            <a:ext cx="908539" cy="1802633"/>
          </a:xfrm>
          <a:prstGeom prst="rect">
            <a:avLst/>
          </a:prstGeom>
        </p:spPr>
      </p:pic>
      <p:pic>
        <p:nvPicPr>
          <p:cNvPr id="22" name="Picture 21"/>
          <p:cNvPicPr/>
          <p:nvPr/>
        </p:nvPicPr>
        <p:blipFill rotWithShape="1">
          <a:blip r:embed="rId5" cstate="print">
            <a:extLst>
              <a:ext uri="{28A0092B-C50C-407E-A947-70E740481C1C}">
                <a14:useLocalDpi xmlns:a14="http://schemas.microsoft.com/office/drawing/2010/main"/>
              </a:ext>
            </a:extLst>
          </a:blip>
          <a:srcRect t="-1"/>
          <a:stretch/>
        </p:blipFill>
        <p:spPr>
          <a:xfrm>
            <a:off x="9525157" y="1471903"/>
            <a:ext cx="1082132" cy="1802633"/>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686712" y="3547497"/>
            <a:ext cx="1962458" cy="2553905"/>
          </a:xfrm>
          <a:prstGeom prst="rect">
            <a:avLst/>
          </a:prstGeom>
        </p:spPr>
      </p:pic>
      <mc:AlternateContent xmlns:mc="http://schemas.openxmlformats.org/markup-compatibility/2006" xmlns:a14="http://schemas.microsoft.com/office/drawing/2010/main">
        <mc:Choice Requires="a14">
          <p:sp>
            <p:nvSpPr>
              <p:cNvPr id="3" name="TextBox 2"/>
              <p:cNvSpPr txBox="1"/>
              <p:nvPr/>
            </p:nvSpPr>
            <p:spPr>
              <a:xfrm>
                <a:off x="7091034" y="3582666"/>
                <a:ext cx="2367394" cy="461665"/>
              </a:xfrm>
              <a:prstGeom prst="rect">
                <a:avLst/>
              </a:prstGeom>
              <a:noFill/>
            </p:spPr>
            <p:txBody>
              <a:bodyPr wrap="square" rtlCol="0">
                <a:spAutoFit/>
              </a:bodyPr>
              <a:lstStyle/>
              <a:p>
                <a:r>
                  <a:rPr lang="en-US" sz="1200" b="1" i="1" dirty="0">
                    <a:latin typeface="Calibri" panose="020F0502020204030204" pitchFamily="34" charset="0"/>
                  </a:rPr>
                  <a:t>CBT Kinematics: numerically calculating </a:t>
                </a:r>
                <a14:m>
                  <m:oMath xmlns:m="http://schemas.openxmlformats.org/officeDocument/2006/math">
                    <m:r>
                      <a:rPr lang="en-US" sz="1200" b="1" i="1">
                        <a:latin typeface="Cambria Math" panose="02040503050406030204" pitchFamily="18" charset="0"/>
                      </a:rPr>
                      <m:t>𝒓</m:t>
                    </m:r>
                  </m:oMath>
                </a14:m>
                <a:r>
                  <a:rPr lang="en-US" sz="1200" b="1" i="1" dirty="0">
                    <a:latin typeface="Calibri" panose="020F0502020204030204" pitchFamily="34" charset="0"/>
                  </a:rPr>
                  <a:t> and </a:t>
                </a:r>
                <a14:m>
                  <m:oMath xmlns:m="http://schemas.openxmlformats.org/officeDocument/2006/math">
                    <m:r>
                      <a:rPr lang="en-US" sz="1200" b="1" i="1">
                        <a:latin typeface="Cambria Math" panose="02040503050406030204" pitchFamily="18" charset="0"/>
                      </a:rPr>
                      <m:t>𝝓</m:t>
                    </m:r>
                  </m:oMath>
                </a14:m>
                <a:endParaRPr lang="en-US" sz="1200" b="1" i="1" dirty="0">
                  <a:latin typeface="Calibri" panose="020F0502020204030204" pitchFamily="34"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7091034" y="3582666"/>
                <a:ext cx="2367394" cy="461665"/>
              </a:xfrm>
              <a:prstGeom prst="rect">
                <a:avLst/>
              </a:prstGeom>
              <a:blipFill>
                <a:blip r:embed="rId7"/>
                <a:stretch>
                  <a:fillRect t="-1333" b="-1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p:cNvSpPr/>
              <p:nvPr/>
            </p:nvSpPr>
            <p:spPr>
              <a:xfrm>
                <a:off x="6935963" y="4249405"/>
                <a:ext cx="3402468" cy="337528"/>
              </a:xfrm>
              <a:prstGeom prst="rect">
                <a:avLst/>
              </a:prstGeom>
            </p:spPr>
            <p:txBody>
              <a:bodyPr wrap="square">
                <a:spAutoFit/>
              </a:bodyPr>
              <a:lstStyle/>
              <a:p>
                <a:pPr marL="128588" indent="-128588">
                  <a:buFont typeface="Arial" panose="020B0604020202020204" pitchFamily="34" charset="0"/>
                  <a:buChar char="•"/>
                </a:pPr>
                <a14:m>
                  <m:oMath xmlns:m="http://schemas.openxmlformats.org/officeDocument/2006/math">
                    <m:f>
                      <m:fPr>
                        <m:ctrlPr>
                          <a:rPr lang="en-US" sz="1000" i="1">
                            <a:latin typeface="Cambria Math" panose="02040503050406030204" pitchFamily="18" charset="0"/>
                          </a:rPr>
                        </m:ctrlPr>
                      </m:fPr>
                      <m:num>
                        <m:r>
                          <a:rPr lang="en-US" sz="1000" i="1">
                            <a:latin typeface="Cambria Math" panose="02040503050406030204" pitchFamily="18" charset="0"/>
                          </a:rPr>
                          <m:t>𝛿</m:t>
                        </m:r>
                      </m:num>
                      <m:den>
                        <m:r>
                          <a:rPr lang="en-US" sz="1000" i="1">
                            <a:latin typeface="Cambria Math" panose="02040503050406030204" pitchFamily="18" charset="0"/>
                          </a:rPr>
                          <m:t>𝑠</m:t>
                        </m:r>
                      </m:den>
                    </m:f>
                    <m:r>
                      <a:rPr lang="en-US" sz="1000">
                        <a:latin typeface="Cambria Math" panose="02040503050406030204" pitchFamily="18" charset="0"/>
                      </a:rPr>
                      <m:t>=1− </m:t>
                    </m:r>
                    <m:f>
                      <m:fPr>
                        <m:ctrlPr>
                          <a:rPr lang="en-US" sz="1000" i="1">
                            <a:latin typeface="Cambria Math" panose="02040503050406030204" pitchFamily="18" charset="0"/>
                          </a:rPr>
                        </m:ctrlPr>
                      </m:fPr>
                      <m:num>
                        <m:r>
                          <a:rPr lang="en-US" sz="1000">
                            <a:latin typeface="Cambria Math" panose="02040503050406030204" pitchFamily="18" charset="0"/>
                          </a:rPr>
                          <m:t>2</m:t>
                        </m:r>
                      </m:num>
                      <m:den>
                        <m:r>
                          <a:rPr lang="en-US" sz="1000" i="1">
                            <a:latin typeface="Cambria Math" panose="02040503050406030204" pitchFamily="18" charset="0"/>
                          </a:rPr>
                          <m:t>𝜙</m:t>
                        </m:r>
                      </m:den>
                    </m:f>
                    <m:func>
                      <m:funcPr>
                        <m:ctrlPr>
                          <a:rPr lang="en-US" sz="1000" i="1">
                            <a:latin typeface="Cambria Math" panose="02040503050406030204" pitchFamily="18" charset="0"/>
                          </a:rPr>
                        </m:ctrlPr>
                      </m:funcPr>
                      <m:fName>
                        <m:r>
                          <m:rPr>
                            <m:sty m:val="p"/>
                          </m:rPr>
                          <a:rPr lang="en-US" sz="1000">
                            <a:latin typeface="Cambria Math" panose="02040503050406030204" pitchFamily="18" charset="0"/>
                          </a:rPr>
                          <m:t>sin</m:t>
                        </m:r>
                      </m:fName>
                      <m:e>
                        <m:f>
                          <m:fPr>
                            <m:ctrlPr>
                              <a:rPr lang="en-US" sz="1000" i="1">
                                <a:latin typeface="Cambria Math" panose="02040503050406030204" pitchFamily="18" charset="0"/>
                              </a:rPr>
                            </m:ctrlPr>
                          </m:fPr>
                          <m:num>
                            <m:r>
                              <a:rPr lang="en-US" sz="1000" i="1">
                                <a:latin typeface="Cambria Math" panose="02040503050406030204" pitchFamily="18" charset="0"/>
                              </a:rPr>
                              <m:t>𝜙</m:t>
                            </m:r>
                          </m:num>
                          <m:den>
                            <m:r>
                              <a:rPr lang="en-US" sz="1000">
                                <a:latin typeface="Cambria Math" panose="02040503050406030204" pitchFamily="18" charset="0"/>
                              </a:rPr>
                              <m:t>2</m:t>
                            </m:r>
                          </m:den>
                        </m:f>
                        <m:r>
                          <a:rPr lang="en-US" sz="1000">
                            <a:latin typeface="Cambria Math" panose="02040503050406030204" pitchFamily="18" charset="0"/>
                          </a:rPr>
                          <m:t>+2</m:t>
                        </m:r>
                        <m:f>
                          <m:fPr>
                            <m:ctrlPr>
                              <a:rPr lang="en-US" sz="1000" i="1">
                                <a:latin typeface="Cambria Math" panose="02040503050406030204" pitchFamily="18" charset="0"/>
                              </a:rPr>
                            </m:ctrlPr>
                          </m:fPr>
                          <m:num>
                            <m:r>
                              <a:rPr lang="en-US" sz="1000" i="1">
                                <a:latin typeface="Cambria Math" panose="02040503050406030204" pitchFamily="18" charset="0"/>
                              </a:rPr>
                              <m:t>𝑙</m:t>
                            </m:r>
                          </m:num>
                          <m:den>
                            <m:r>
                              <m:rPr>
                                <m:sty m:val="p"/>
                              </m:rPr>
                              <a:rPr lang="en-US" sz="1000">
                                <a:latin typeface="Cambria Math" panose="02040503050406030204" pitchFamily="18" charset="0"/>
                              </a:rPr>
                              <m:t>s</m:t>
                            </m:r>
                          </m:den>
                        </m:f>
                        <m:d>
                          <m:dPr>
                            <m:ctrlPr>
                              <a:rPr lang="en-US" sz="1000" i="1">
                                <a:latin typeface="Cambria Math" panose="02040503050406030204" pitchFamily="18" charset="0"/>
                              </a:rPr>
                            </m:ctrlPr>
                          </m:dPr>
                          <m:e>
                            <m:func>
                              <m:funcPr>
                                <m:ctrlPr>
                                  <a:rPr lang="en-US" sz="1000" i="1">
                                    <a:latin typeface="Cambria Math" panose="02040503050406030204" pitchFamily="18" charset="0"/>
                                  </a:rPr>
                                </m:ctrlPr>
                              </m:funcPr>
                              <m:fName>
                                <m:r>
                                  <m:rPr>
                                    <m:sty m:val="p"/>
                                  </m:rPr>
                                  <a:rPr lang="en-US" sz="1000">
                                    <a:latin typeface="Cambria Math" panose="02040503050406030204" pitchFamily="18" charset="0"/>
                                  </a:rPr>
                                  <m:t>cos</m:t>
                                </m:r>
                              </m:fName>
                              <m:e>
                                <m:r>
                                  <a:rPr lang="en-US" sz="1000" i="1">
                                    <a:latin typeface="Cambria Math" panose="02040503050406030204" pitchFamily="18" charset="0"/>
                                  </a:rPr>
                                  <m:t>𝜃</m:t>
                                </m:r>
                                <m:r>
                                  <a:rPr lang="en-US" sz="1000">
                                    <a:latin typeface="Cambria Math" panose="02040503050406030204" pitchFamily="18" charset="0"/>
                                  </a:rPr>
                                  <m:t>− </m:t>
                                </m:r>
                                <m:func>
                                  <m:funcPr>
                                    <m:ctrlPr>
                                      <a:rPr lang="en-US" sz="1000" i="1">
                                        <a:latin typeface="Cambria Math" panose="02040503050406030204" pitchFamily="18" charset="0"/>
                                      </a:rPr>
                                    </m:ctrlPr>
                                  </m:funcPr>
                                  <m:fName>
                                    <m:r>
                                      <m:rPr>
                                        <m:sty m:val="p"/>
                                      </m:rPr>
                                      <a:rPr lang="en-US" sz="1000">
                                        <a:latin typeface="Cambria Math" panose="02040503050406030204" pitchFamily="18" charset="0"/>
                                      </a:rPr>
                                      <m:t>cos</m:t>
                                    </m:r>
                                  </m:fName>
                                  <m:e>
                                    <m:d>
                                      <m:dPr>
                                        <m:ctrlPr>
                                          <a:rPr lang="en-US" sz="1000" i="1">
                                            <a:latin typeface="Cambria Math" panose="02040503050406030204" pitchFamily="18" charset="0"/>
                                          </a:rPr>
                                        </m:ctrlPr>
                                      </m:dPr>
                                      <m:e>
                                        <m:r>
                                          <a:rPr lang="en-US" sz="1000" i="1">
                                            <a:latin typeface="Cambria Math" panose="02040503050406030204" pitchFamily="18" charset="0"/>
                                          </a:rPr>
                                          <m:t>𝜃</m:t>
                                        </m:r>
                                        <m:r>
                                          <a:rPr lang="en-US" sz="1000">
                                            <a:latin typeface="Cambria Math" panose="02040503050406030204" pitchFamily="18" charset="0"/>
                                          </a:rPr>
                                          <m:t>+</m:t>
                                        </m:r>
                                        <m:f>
                                          <m:fPr>
                                            <m:ctrlPr>
                                              <a:rPr lang="en-US" sz="1000" i="1">
                                                <a:latin typeface="Cambria Math" panose="02040503050406030204" pitchFamily="18" charset="0"/>
                                              </a:rPr>
                                            </m:ctrlPr>
                                          </m:fPr>
                                          <m:num>
                                            <m:r>
                                              <a:rPr lang="en-US" sz="1000" i="1">
                                                <a:latin typeface="Cambria Math" panose="02040503050406030204" pitchFamily="18" charset="0"/>
                                              </a:rPr>
                                              <m:t>𝜙</m:t>
                                            </m:r>
                                          </m:num>
                                          <m:den>
                                            <m:r>
                                              <a:rPr lang="en-US" sz="1000">
                                                <a:latin typeface="Cambria Math" panose="02040503050406030204" pitchFamily="18" charset="0"/>
                                              </a:rPr>
                                              <m:t>2</m:t>
                                            </m:r>
                                          </m:den>
                                        </m:f>
                                      </m:e>
                                    </m:d>
                                  </m:e>
                                </m:func>
                              </m:e>
                            </m:func>
                          </m:e>
                        </m:d>
                        <m:r>
                          <a:rPr lang="en-US" sz="1000">
                            <a:latin typeface="Cambria Math" panose="02040503050406030204" pitchFamily="18" charset="0"/>
                          </a:rPr>
                          <m:t> </m:t>
                        </m:r>
                      </m:e>
                    </m:func>
                  </m:oMath>
                </a14:m>
                <a:endParaRPr lang="en-US" sz="1000" dirty="0">
                  <a:latin typeface="Calibri" panose="020F0502020204030204" pitchFamily="34" charset="0"/>
                </a:endParaRPr>
              </a:p>
            </p:txBody>
          </p:sp>
        </mc:Choice>
        <mc:Fallback xmlns="">
          <p:sp>
            <p:nvSpPr>
              <p:cNvPr id="24" name="Rectangle 23"/>
              <p:cNvSpPr>
                <a:spLocks noRot="1" noChangeAspect="1" noMove="1" noResize="1" noEditPoints="1" noAdjustHandles="1" noChangeArrowheads="1" noChangeShapeType="1" noTextEdit="1"/>
              </p:cNvSpPr>
              <p:nvPr/>
            </p:nvSpPr>
            <p:spPr>
              <a:xfrm>
                <a:off x="6935963" y="4249405"/>
                <a:ext cx="3402468" cy="33752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p:cNvSpPr/>
              <p:nvPr/>
            </p:nvSpPr>
            <p:spPr>
              <a:xfrm>
                <a:off x="6955633" y="5019399"/>
                <a:ext cx="3110593" cy="337528"/>
              </a:xfrm>
              <a:prstGeom prst="rect">
                <a:avLst/>
              </a:prstGeom>
            </p:spPr>
            <p:txBody>
              <a:bodyPr wrap="square">
                <a:spAutoFit/>
              </a:bodyPr>
              <a:lstStyle/>
              <a:p>
                <a:pPr marL="128588" indent="-128588">
                  <a:buFont typeface="Arial" panose="020B0604020202020204" pitchFamily="34" charset="0"/>
                  <a:buChar char="•"/>
                </a:pPr>
                <a14:m>
                  <m:oMath xmlns:m="http://schemas.openxmlformats.org/officeDocument/2006/math">
                    <m:f>
                      <m:fPr>
                        <m:ctrlPr>
                          <a:rPr lang="en-US" sz="1000" i="1">
                            <a:latin typeface="Cambria Math" panose="02040503050406030204" pitchFamily="18" charset="0"/>
                          </a:rPr>
                        </m:ctrlPr>
                      </m:fPr>
                      <m:num>
                        <m:r>
                          <a:rPr lang="en-US" sz="1000" i="1">
                            <a:latin typeface="Cambria Math" panose="02040503050406030204" pitchFamily="18" charset="0"/>
                          </a:rPr>
                          <m:t>𝑟</m:t>
                        </m:r>
                      </m:num>
                      <m:den>
                        <m:r>
                          <a:rPr lang="en-US" sz="1000" i="1">
                            <a:latin typeface="Cambria Math" panose="02040503050406030204" pitchFamily="18" charset="0"/>
                          </a:rPr>
                          <m:t>𝑠</m:t>
                        </m:r>
                      </m:den>
                    </m:f>
                    <m:r>
                      <a:rPr lang="en-US" sz="1000">
                        <a:latin typeface="Cambria Math" panose="02040503050406030204" pitchFamily="18" charset="0"/>
                      </a:rPr>
                      <m:t>=</m:t>
                    </m:r>
                    <m:f>
                      <m:fPr>
                        <m:ctrlPr>
                          <a:rPr lang="en-US" sz="1000" i="1">
                            <a:latin typeface="Cambria Math" panose="02040503050406030204" pitchFamily="18" charset="0"/>
                          </a:rPr>
                        </m:ctrlPr>
                      </m:fPr>
                      <m:num>
                        <m:r>
                          <a:rPr lang="en-US" sz="1000">
                            <a:latin typeface="Cambria Math" panose="02040503050406030204" pitchFamily="18" charset="0"/>
                          </a:rPr>
                          <m:t>1</m:t>
                        </m:r>
                      </m:num>
                      <m:den>
                        <m:r>
                          <a:rPr lang="en-US" sz="1000" i="1">
                            <a:latin typeface="Cambria Math" panose="02040503050406030204" pitchFamily="18" charset="0"/>
                          </a:rPr>
                          <m:t>𝜙</m:t>
                        </m:r>
                      </m:den>
                    </m:f>
                    <m:r>
                      <a:rPr lang="en-US" sz="1000">
                        <a:latin typeface="Cambria Math" panose="02040503050406030204" pitchFamily="18" charset="0"/>
                      </a:rPr>
                      <m:t> </m:t>
                    </m:r>
                    <m:d>
                      <m:dPr>
                        <m:ctrlPr>
                          <a:rPr lang="en-US" sz="1000" i="1">
                            <a:latin typeface="Cambria Math" panose="02040503050406030204" pitchFamily="18" charset="0"/>
                          </a:rPr>
                        </m:ctrlPr>
                      </m:dPr>
                      <m:e>
                        <m:r>
                          <a:rPr lang="en-US" sz="1000">
                            <a:latin typeface="Cambria Math" panose="02040503050406030204" pitchFamily="18" charset="0"/>
                          </a:rPr>
                          <m:t>1−</m:t>
                        </m:r>
                        <m:func>
                          <m:funcPr>
                            <m:ctrlPr>
                              <a:rPr lang="en-US" sz="1000" i="1">
                                <a:latin typeface="Cambria Math" panose="02040503050406030204" pitchFamily="18" charset="0"/>
                              </a:rPr>
                            </m:ctrlPr>
                          </m:funcPr>
                          <m:fName>
                            <m:r>
                              <m:rPr>
                                <m:sty m:val="p"/>
                              </m:rPr>
                              <a:rPr lang="en-US" sz="1000">
                                <a:latin typeface="Cambria Math" panose="02040503050406030204" pitchFamily="18" charset="0"/>
                              </a:rPr>
                              <m:t>cos</m:t>
                            </m:r>
                          </m:fName>
                          <m:e>
                            <m:f>
                              <m:fPr>
                                <m:ctrlPr>
                                  <a:rPr lang="en-US" sz="1000" i="1">
                                    <a:latin typeface="Cambria Math" panose="02040503050406030204" pitchFamily="18" charset="0"/>
                                  </a:rPr>
                                </m:ctrlPr>
                              </m:fPr>
                              <m:num>
                                <m:r>
                                  <a:rPr lang="en-US" sz="1000" i="1">
                                    <a:latin typeface="Cambria Math" panose="02040503050406030204" pitchFamily="18" charset="0"/>
                                  </a:rPr>
                                  <m:t>𝜙</m:t>
                                </m:r>
                              </m:num>
                              <m:den>
                                <m:r>
                                  <a:rPr lang="en-US" sz="1000">
                                    <a:latin typeface="Cambria Math" panose="02040503050406030204" pitchFamily="18" charset="0"/>
                                  </a:rPr>
                                  <m:t>2</m:t>
                                </m:r>
                              </m:den>
                            </m:f>
                          </m:e>
                        </m:func>
                      </m:e>
                    </m:d>
                    <m:r>
                      <a:rPr lang="en-US" sz="1000">
                        <a:latin typeface="Cambria Math" panose="02040503050406030204" pitchFamily="18" charset="0"/>
                      </a:rPr>
                      <m:t>+ </m:t>
                    </m:r>
                    <m:f>
                      <m:fPr>
                        <m:ctrlPr>
                          <a:rPr lang="en-US" sz="1000" i="1">
                            <a:latin typeface="Cambria Math" panose="02040503050406030204" pitchFamily="18" charset="0"/>
                          </a:rPr>
                        </m:ctrlPr>
                      </m:fPr>
                      <m:num>
                        <m:r>
                          <a:rPr lang="en-US" sz="1000" i="1">
                            <a:latin typeface="Cambria Math" panose="02040503050406030204" pitchFamily="18" charset="0"/>
                          </a:rPr>
                          <m:t>𝑙</m:t>
                        </m:r>
                      </m:num>
                      <m:den>
                        <m:r>
                          <a:rPr lang="en-US" sz="1000" i="1">
                            <a:latin typeface="Cambria Math" panose="02040503050406030204" pitchFamily="18" charset="0"/>
                          </a:rPr>
                          <m:t>𝑠</m:t>
                        </m:r>
                      </m:den>
                    </m:f>
                    <m:func>
                      <m:funcPr>
                        <m:ctrlPr>
                          <a:rPr lang="en-US" sz="1000" i="1">
                            <a:latin typeface="Cambria Math" panose="02040503050406030204" pitchFamily="18" charset="0"/>
                          </a:rPr>
                        </m:ctrlPr>
                      </m:funcPr>
                      <m:fName>
                        <m:r>
                          <m:rPr>
                            <m:sty m:val="p"/>
                          </m:rPr>
                          <a:rPr lang="en-US" sz="1000">
                            <a:latin typeface="Cambria Math" panose="02040503050406030204" pitchFamily="18" charset="0"/>
                          </a:rPr>
                          <m:t>sin</m:t>
                        </m:r>
                      </m:fName>
                      <m:e>
                        <m:d>
                          <m:dPr>
                            <m:ctrlPr>
                              <a:rPr lang="en-US" sz="1000" i="1">
                                <a:latin typeface="Cambria Math" panose="02040503050406030204" pitchFamily="18" charset="0"/>
                              </a:rPr>
                            </m:ctrlPr>
                          </m:dPr>
                          <m:e>
                            <m:r>
                              <a:rPr lang="en-US" sz="1000" i="1">
                                <a:latin typeface="Cambria Math" panose="02040503050406030204" pitchFamily="18" charset="0"/>
                              </a:rPr>
                              <m:t>𝜃</m:t>
                            </m:r>
                            <m:r>
                              <a:rPr lang="en-US" sz="1000">
                                <a:latin typeface="Cambria Math" panose="02040503050406030204" pitchFamily="18" charset="0"/>
                              </a:rPr>
                              <m:t>+</m:t>
                            </m:r>
                            <m:f>
                              <m:fPr>
                                <m:ctrlPr>
                                  <a:rPr lang="en-US" sz="1000" i="1">
                                    <a:latin typeface="Cambria Math" panose="02040503050406030204" pitchFamily="18" charset="0"/>
                                  </a:rPr>
                                </m:ctrlPr>
                              </m:fPr>
                              <m:num>
                                <m:r>
                                  <a:rPr lang="en-US" sz="1000" i="1">
                                    <a:latin typeface="Cambria Math" panose="02040503050406030204" pitchFamily="18" charset="0"/>
                                  </a:rPr>
                                  <m:t>𝜙</m:t>
                                </m:r>
                              </m:num>
                              <m:den>
                                <m:r>
                                  <a:rPr lang="en-US" sz="1000">
                                    <a:latin typeface="Cambria Math" panose="02040503050406030204" pitchFamily="18" charset="0"/>
                                  </a:rPr>
                                  <m:t>2</m:t>
                                </m:r>
                              </m:den>
                            </m:f>
                          </m:e>
                        </m:d>
                      </m:e>
                    </m:func>
                  </m:oMath>
                </a14:m>
                <a:endParaRPr lang="en-US" sz="1000" dirty="0">
                  <a:latin typeface="Calibri" panose="020F0502020204030204" pitchFamily="34" charset="0"/>
                </a:endParaRPr>
              </a:p>
            </p:txBody>
          </p:sp>
        </mc:Choice>
        <mc:Fallback xmlns="">
          <p:sp>
            <p:nvSpPr>
              <p:cNvPr id="25" name="Rectangle 24"/>
              <p:cNvSpPr>
                <a:spLocks noRot="1" noChangeAspect="1" noMove="1" noResize="1" noEditPoints="1" noAdjustHandles="1" noChangeArrowheads="1" noChangeShapeType="1" noTextEdit="1"/>
              </p:cNvSpPr>
              <p:nvPr/>
            </p:nvSpPr>
            <p:spPr>
              <a:xfrm>
                <a:off x="6955633" y="5019399"/>
                <a:ext cx="3110593" cy="33752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p:cNvSpPr/>
              <p:nvPr/>
            </p:nvSpPr>
            <p:spPr>
              <a:xfrm>
                <a:off x="6968086" y="5419211"/>
                <a:ext cx="966355" cy="246221"/>
              </a:xfrm>
              <a:prstGeom prst="rect">
                <a:avLst/>
              </a:prstGeom>
            </p:spPr>
            <p:txBody>
              <a:bodyPr wrap="none">
                <a:spAutoFit/>
              </a:bodyPr>
              <a:lstStyle/>
              <a:p>
                <a:pPr marL="128588" indent="-128588">
                  <a:buFont typeface="Arial" panose="020B0604020202020204" pitchFamily="34" charset="0"/>
                  <a:buChar char="•"/>
                </a:pPr>
                <a14:m>
                  <m:oMath xmlns:m="http://schemas.openxmlformats.org/officeDocument/2006/math">
                    <m:sSub>
                      <m:sSubPr>
                        <m:ctrlPr>
                          <a:rPr lang="en-US" sz="1000" i="1">
                            <a:latin typeface="Cambria Math" panose="02040503050406030204" pitchFamily="18" charset="0"/>
                          </a:rPr>
                        </m:ctrlPr>
                      </m:sSubPr>
                      <m:e>
                        <m:r>
                          <a:rPr lang="en-US" sz="1000" i="1">
                            <a:latin typeface="Cambria Math" panose="02040503050406030204" pitchFamily="18" charset="0"/>
                          </a:rPr>
                          <m:t>𝑀</m:t>
                        </m:r>
                      </m:e>
                      <m:sub>
                        <m:r>
                          <a:rPr lang="en-US" sz="1000" i="1">
                            <a:latin typeface="Cambria Math" panose="02040503050406030204" pitchFamily="18" charset="0"/>
                          </a:rPr>
                          <m:t>𝑚𝑎𝑥</m:t>
                        </m:r>
                      </m:sub>
                    </m:sSub>
                    <m:r>
                      <a:rPr lang="en-US" sz="1000">
                        <a:latin typeface="Cambria Math" panose="02040503050406030204" pitchFamily="18" charset="0"/>
                      </a:rPr>
                      <m:t>=</m:t>
                    </m:r>
                    <m:r>
                      <a:rPr lang="en-US" sz="1000" i="1">
                        <a:latin typeface="Cambria Math" panose="02040503050406030204" pitchFamily="18" charset="0"/>
                      </a:rPr>
                      <m:t>𝑃𝑟</m:t>
                    </m:r>
                    <m:r>
                      <a:rPr lang="en-US" sz="1000">
                        <a:latin typeface="Cambria Math" panose="02040503050406030204" pitchFamily="18" charset="0"/>
                      </a:rPr>
                      <m:t> </m:t>
                    </m:r>
                  </m:oMath>
                </a14:m>
                <a:endParaRPr lang="en-US" sz="1000" dirty="0">
                  <a:latin typeface="Calibri" panose="020F0502020204030204" pitchFamily="34" charset="0"/>
                </a:endParaRPr>
              </a:p>
            </p:txBody>
          </p:sp>
        </mc:Choice>
        <mc:Fallback xmlns="">
          <p:sp>
            <p:nvSpPr>
              <p:cNvPr id="28" name="Rectangle 27"/>
              <p:cNvSpPr>
                <a:spLocks noRot="1" noChangeAspect="1" noMove="1" noResize="1" noEditPoints="1" noAdjustHandles="1" noChangeArrowheads="1" noChangeShapeType="1" noTextEdit="1"/>
              </p:cNvSpPr>
              <p:nvPr/>
            </p:nvSpPr>
            <p:spPr>
              <a:xfrm>
                <a:off x="6968086" y="5419211"/>
                <a:ext cx="966355" cy="246221"/>
              </a:xfrm>
              <a:prstGeom prst="rect">
                <a:avLst/>
              </a:prstGeom>
              <a:blipFill>
                <a:blip r:embed="rId10"/>
                <a:stretch>
                  <a:fillRect b="-7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p:cNvSpPr/>
              <p:nvPr/>
            </p:nvSpPr>
            <p:spPr>
              <a:xfrm>
                <a:off x="6974857" y="5736315"/>
                <a:ext cx="1550489" cy="322652"/>
              </a:xfrm>
              <a:prstGeom prst="rect">
                <a:avLst/>
              </a:prstGeom>
            </p:spPr>
            <p:txBody>
              <a:bodyPr wrap="none">
                <a:spAutoFit/>
              </a:bodyPr>
              <a:lstStyle/>
              <a:p>
                <a:pPr marL="128588" indent="-128588">
                  <a:buFont typeface="Arial" panose="020B0604020202020204" pitchFamily="34" charset="0"/>
                  <a:buChar char="•"/>
                </a:pPr>
                <a14:m>
                  <m:oMath xmlns:m="http://schemas.openxmlformats.org/officeDocument/2006/math">
                    <m:sSub>
                      <m:sSubPr>
                        <m:ctrlPr>
                          <a:rPr lang="en-US" sz="1000" i="1">
                            <a:latin typeface="Cambria Math" panose="02040503050406030204" pitchFamily="18" charset="0"/>
                          </a:rPr>
                        </m:ctrlPr>
                      </m:sSubPr>
                      <m:e>
                        <m:r>
                          <a:rPr lang="en-US" sz="1000" i="1">
                            <a:latin typeface="Cambria Math" panose="02040503050406030204" pitchFamily="18" charset="0"/>
                          </a:rPr>
                          <m:t>𝑀</m:t>
                        </m:r>
                      </m:e>
                      <m:sub>
                        <m:r>
                          <a:rPr lang="en-US" sz="1000" i="1">
                            <a:latin typeface="Cambria Math" panose="02040503050406030204" pitchFamily="18" charset="0"/>
                          </a:rPr>
                          <m:t>𝑚𝑖𝑛</m:t>
                        </m:r>
                      </m:sub>
                    </m:sSub>
                    <m:r>
                      <a:rPr lang="en-US" sz="1000">
                        <a:latin typeface="Cambria Math" panose="02040503050406030204" pitchFamily="18" charset="0"/>
                      </a:rPr>
                      <m:t>=</m:t>
                    </m:r>
                    <m:r>
                      <a:rPr lang="en-US" sz="1000" i="1">
                        <a:latin typeface="Cambria Math" panose="02040503050406030204" pitchFamily="18" charset="0"/>
                      </a:rPr>
                      <m:t>𝑃𝑙</m:t>
                    </m:r>
                    <m:r>
                      <a:rPr lang="en-US" sz="1000">
                        <a:latin typeface="Cambria Math" panose="02040503050406030204" pitchFamily="18" charset="0"/>
                      </a:rPr>
                      <m:t> </m:t>
                    </m:r>
                    <m:r>
                      <a:rPr lang="en-US" sz="1000" i="1">
                        <a:latin typeface="Cambria Math" panose="02040503050406030204" pitchFamily="18" charset="0"/>
                      </a:rPr>
                      <m:t>𝑠𝑖𝑛</m:t>
                    </m:r>
                    <m:d>
                      <m:dPr>
                        <m:ctrlPr>
                          <a:rPr lang="en-US" sz="1000" i="1">
                            <a:latin typeface="Cambria Math" panose="02040503050406030204" pitchFamily="18" charset="0"/>
                          </a:rPr>
                        </m:ctrlPr>
                      </m:dPr>
                      <m:e>
                        <m:r>
                          <a:rPr lang="en-US" sz="1000" i="1">
                            <a:latin typeface="Cambria Math" panose="02040503050406030204" pitchFamily="18" charset="0"/>
                          </a:rPr>
                          <m:t>𝜃</m:t>
                        </m:r>
                        <m:r>
                          <a:rPr lang="en-US" sz="1000">
                            <a:latin typeface="Cambria Math" panose="02040503050406030204" pitchFamily="18" charset="0"/>
                          </a:rPr>
                          <m:t>+</m:t>
                        </m:r>
                        <m:f>
                          <m:fPr>
                            <m:ctrlPr>
                              <a:rPr lang="en-US" sz="1000" i="1">
                                <a:latin typeface="Cambria Math" panose="02040503050406030204" pitchFamily="18" charset="0"/>
                              </a:rPr>
                            </m:ctrlPr>
                          </m:fPr>
                          <m:num>
                            <m:r>
                              <a:rPr lang="en-US" sz="1000" i="1">
                                <a:latin typeface="Cambria Math" panose="02040503050406030204" pitchFamily="18" charset="0"/>
                              </a:rPr>
                              <m:t>𝜙</m:t>
                            </m:r>
                          </m:num>
                          <m:den>
                            <m:r>
                              <a:rPr lang="en-US" sz="1000">
                                <a:latin typeface="Cambria Math" panose="02040503050406030204" pitchFamily="18" charset="0"/>
                              </a:rPr>
                              <m:t>2</m:t>
                            </m:r>
                          </m:den>
                        </m:f>
                      </m:e>
                    </m:d>
                  </m:oMath>
                </a14:m>
                <a:endParaRPr lang="en-US" sz="1000" dirty="0">
                  <a:latin typeface="Calibri" panose="020F0502020204030204" pitchFamily="34" charset="0"/>
                </a:endParaRPr>
              </a:p>
            </p:txBody>
          </p:sp>
        </mc:Choice>
        <mc:Fallback xmlns="">
          <p:sp>
            <p:nvSpPr>
              <p:cNvPr id="30" name="Rectangle 29"/>
              <p:cNvSpPr>
                <a:spLocks noRot="1" noChangeAspect="1" noMove="1" noResize="1" noEditPoints="1" noAdjustHandles="1" noChangeArrowheads="1" noChangeShapeType="1" noTextEdit="1"/>
              </p:cNvSpPr>
              <p:nvPr/>
            </p:nvSpPr>
            <p:spPr>
              <a:xfrm>
                <a:off x="6974857" y="5736315"/>
                <a:ext cx="1550489" cy="32265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Rectangle 35"/>
              <p:cNvSpPr/>
              <p:nvPr/>
            </p:nvSpPr>
            <p:spPr>
              <a:xfrm>
                <a:off x="6950991" y="4656162"/>
                <a:ext cx="681469" cy="317203"/>
              </a:xfrm>
              <a:prstGeom prst="rect">
                <a:avLst/>
              </a:prstGeom>
            </p:spPr>
            <p:txBody>
              <a:bodyPr wrap="none">
                <a:spAutoFit/>
              </a:bodyPr>
              <a:lstStyle/>
              <a:p>
                <a:pPr marL="128588" indent="-128588">
                  <a:buFont typeface="Arial" panose="020B0604020202020204" pitchFamily="34" charset="0"/>
                  <a:buChar char="•"/>
                </a:pPr>
                <a14:m>
                  <m:oMath xmlns:m="http://schemas.openxmlformats.org/officeDocument/2006/math">
                    <m:r>
                      <m:rPr>
                        <m:sty m:val="p"/>
                      </m:rPr>
                      <a:rPr lang="en-US" sz="1000">
                        <a:latin typeface="Cambria Math" panose="02040503050406030204" pitchFamily="18" charset="0"/>
                      </a:rPr>
                      <m:t>κ</m:t>
                    </m:r>
                    <m:r>
                      <a:rPr lang="en-US" sz="1000">
                        <a:latin typeface="Cambria Math" panose="02040503050406030204" pitchFamily="18" charset="0"/>
                      </a:rPr>
                      <m:t>= </m:t>
                    </m:r>
                    <m:f>
                      <m:fPr>
                        <m:ctrlPr>
                          <a:rPr lang="en-US" sz="1000" i="1">
                            <a:latin typeface="Cambria Math" panose="02040503050406030204" pitchFamily="18" charset="0"/>
                          </a:rPr>
                        </m:ctrlPr>
                      </m:fPr>
                      <m:num>
                        <m:r>
                          <a:rPr lang="en-US" sz="1000" i="1">
                            <a:latin typeface="Cambria Math" panose="02040503050406030204" pitchFamily="18" charset="0"/>
                          </a:rPr>
                          <m:t>𝜙</m:t>
                        </m:r>
                      </m:num>
                      <m:den>
                        <m:r>
                          <a:rPr lang="en-US" sz="1000" i="1">
                            <a:latin typeface="Cambria Math" panose="02040503050406030204" pitchFamily="18" charset="0"/>
                          </a:rPr>
                          <m:t>𝑠</m:t>
                        </m:r>
                      </m:den>
                    </m:f>
                    <m:r>
                      <a:rPr lang="en-US" sz="1000">
                        <a:latin typeface="Cambria Math" panose="02040503050406030204" pitchFamily="18" charset="0"/>
                      </a:rPr>
                      <m:t> </m:t>
                    </m:r>
                  </m:oMath>
                </a14:m>
                <a:endParaRPr lang="en-US" sz="1000" dirty="0">
                  <a:latin typeface="Calibri" panose="020F0502020204030204" pitchFamily="34" charset="0"/>
                </a:endParaRPr>
              </a:p>
            </p:txBody>
          </p:sp>
        </mc:Choice>
        <mc:Fallback xmlns="">
          <p:sp>
            <p:nvSpPr>
              <p:cNvPr id="36" name="Rectangle 35"/>
              <p:cNvSpPr>
                <a:spLocks noRot="1" noChangeAspect="1" noMove="1" noResize="1" noEditPoints="1" noAdjustHandles="1" noChangeArrowheads="1" noChangeShapeType="1" noTextEdit="1"/>
              </p:cNvSpPr>
              <p:nvPr/>
            </p:nvSpPr>
            <p:spPr>
              <a:xfrm>
                <a:off x="6950991" y="4656162"/>
                <a:ext cx="681469" cy="317203"/>
              </a:xfrm>
              <a:prstGeom prst="rect">
                <a:avLst/>
              </a:prstGeom>
              <a:blipFill>
                <a:blip r:embed="rId12"/>
                <a:stretch>
                  <a:fillRect/>
                </a:stretch>
              </a:blipFill>
            </p:spPr>
            <p:txBody>
              <a:bodyPr/>
              <a:lstStyle/>
              <a:p>
                <a:r>
                  <a:rPr lang="en-US">
                    <a:noFill/>
                  </a:rPr>
                  <a:t> </a:t>
                </a:r>
              </a:p>
            </p:txBody>
          </p:sp>
        </mc:Fallback>
      </mc:AlternateContent>
      <p:cxnSp>
        <p:nvCxnSpPr>
          <p:cNvPr id="14" name="Straight Arrow Connector 13"/>
          <p:cNvCxnSpPr/>
          <p:nvPr/>
        </p:nvCxnSpPr>
        <p:spPr>
          <a:xfrm flipH="1" flipV="1">
            <a:off x="8840617" y="1388407"/>
            <a:ext cx="123093" cy="18788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704848" y="1187755"/>
            <a:ext cx="1463862" cy="230832"/>
          </a:xfrm>
          <a:prstGeom prst="rect">
            <a:avLst/>
          </a:prstGeom>
          <a:noFill/>
        </p:spPr>
        <p:txBody>
          <a:bodyPr wrap="none" rtlCol="0">
            <a:spAutoFit/>
          </a:bodyPr>
          <a:lstStyle/>
          <a:p>
            <a:r>
              <a:rPr lang="en-US" sz="900" b="1" i="1" dirty="0">
                <a:latin typeface="Calibri" panose="020F0502020204030204" pitchFamily="34" charset="0"/>
              </a:rPr>
              <a:t>Testing machine extension</a:t>
            </a:r>
          </a:p>
        </p:txBody>
      </p:sp>
      <p:cxnSp>
        <p:nvCxnSpPr>
          <p:cNvPr id="41" name="Straight Arrow Connector 40"/>
          <p:cNvCxnSpPr/>
          <p:nvPr/>
        </p:nvCxnSpPr>
        <p:spPr>
          <a:xfrm flipV="1">
            <a:off x="7666897" y="2120830"/>
            <a:ext cx="389153" cy="16478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7064465" y="2142661"/>
            <a:ext cx="646245" cy="369332"/>
          </a:xfrm>
          <a:prstGeom prst="rect">
            <a:avLst/>
          </a:prstGeom>
          <a:noFill/>
        </p:spPr>
        <p:txBody>
          <a:bodyPr wrap="square" rtlCol="0">
            <a:spAutoFit/>
          </a:bodyPr>
          <a:lstStyle/>
          <a:p>
            <a:r>
              <a:rPr lang="en-US" sz="900" b="1" i="1" dirty="0">
                <a:latin typeface="Calibri" panose="020F0502020204030204" pitchFamily="34" charset="0"/>
              </a:rPr>
              <a:t>Coupon grips</a:t>
            </a:r>
          </a:p>
        </p:txBody>
      </p:sp>
      <p:cxnSp>
        <p:nvCxnSpPr>
          <p:cNvPr id="45" name="Straight Arrow Connector 44"/>
          <p:cNvCxnSpPr/>
          <p:nvPr/>
        </p:nvCxnSpPr>
        <p:spPr>
          <a:xfrm>
            <a:off x="7664835" y="2330231"/>
            <a:ext cx="381282" cy="9961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7696663" y="1687940"/>
            <a:ext cx="359387" cy="22993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7205224" y="1506372"/>
            <a:ext cx="603470" cy="507831"/>
          </a:xfrm>
          <a:prstGeom prst="rect">
            <a:avLst/>
          </a:prstGeom>
          <a:noFill/>
        </p:spPr>
        <p:txBody>
          <a:bodyPr wrap="square" rtlCol="0">
            <a:spAutoFit/>
          </a:bodyPr>
          <a:lstStyle/>
          <a:p>
            <a:r>
              <a:rPr lang="en-US" sz="900" b="1" i="1" dirty="0">
                <a:latin typeface="Calibri" panose="020F0502020204030204" pitchFamily="34" charset="0"/>
              </a:rPr>
              <a:t>Rigid upper arm</a:t>
            </a:r>
          </a:p>
        </p:txBody>
      </p:sp>
      <p:sp>
        <p:nvSpPr>
          <p:cNvPr id="52" name="TextBox 51"/>
          <p:cNvSpPr txBox="1"/>
          <p:nvPr/>
        </p:nvSpPr>
        <p:spPr>
          <a:xfrm>
            <a:off x="7216613" y="2765103"/>
            <a:ext cx="603470" cy="507831"/>
          </a:xfrm>
          <a:prstGeom prst="rect">
            <a:avLst/>
          </a:prstGeom>
          <a:noFill/>
        </p:spPr>
        <p:txBody>
          <a:bodyPr wrap="square" rtlCol="0">
            <a:spAutoFit/>
          </a:bodyPr>
          <a:lstStyle/>
          <a:p>
            <a:r>
              <a:rPr lang="en-US" sz="900" b="1" i="1" dirty="0">
                <a:latin typeface="Calibri" panose="020F0502020204030204" pitchFamily="34" charset="0"/>
              </a:rPr>
              <a:t>Rigid lower arm</a:t>
            </a:r>
          </a:p>
        </p:txBody>
      </p:sp>
      <p:cxnSp>
        <p:nvCxnSpPr>
          <p:cNvPr id="53" name="Straight Arrow Connector 52"/>
          <p:cNvCxnSpPr/>
          <p:nvPr/>
        </p:nvCxnSpPr>
        <p:spPr>
          <a:xfrm flipV="1">
            <a:off x="7645877" y="2583677"/>
            <a:ext cx="395685" cy="36624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flipV="1">
            <a:off x="9125754" y="2534960"/>
            <a:ext cx="241231" cy="77894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H="1" flipV="1">
            <a:off x="9158904" y="2140796"/>
            <a:ext cx="299524" cy="116516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9128375" y="3268515"/>
            <a:ext cx="793571" cy="369332"/>
          </a:xfrm>
          <a:prstGeom prst="rect">
            <a:avLst/>
          </a:prstGeom>
          <a:noFill/>
        </p:spPr>
        <p:txBody>
          <a:bodyPr wrap="square" rtlCol="0">
            <a:spAutoFit/>
          </a:bodyPr>
          <a:lstStyle/>
          <a:p>
            <a:r>
              <a:rPr lang="en-US" sz="900" b="1" i="1" dirty="0">
                <a:latin typeface="Calibri" panose="020F0502020204030204" pitchFamily="34" charset="0"/>
              </a:rPr>
              <a:t>Pinned joints</a:t>
            </a:r>
          </a:p>
        </p:txBody>
      </p:sp>
      <p:cxnSp>
        <p:nvCxnSpPr>
          <p:cNvPr id="78" name="Straight Arrow Connector 77"/>
          <p:cNvCxnSpPr/>
          <p:nvPr/>
        </p:nvCxnSpPr>
        <p:spPr>
          <a:xfrm flipV="1">
            <a:off x="9741099" y="1388407"/>
            <a:ext cx="8057" cy="92391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9366982" y="1198801"/>
            <a:ext cx="1176925" cy="230832"/>
          </a:xfrm>
          <a:prstGeom prst="rect">
            <a:avLst/>
          </a:prstGeom>
          <a:noFill/>
        </p:spPr>
        <p:txBody>
          <a:bodyPr wrap="none" rtlCol="0">
            <a:spAutoFit/>
          </a:bodyPr>
          <a:lstStyle/>
          <a:p>
            <a:r>
              <a:rPr lang="en-US" sz="900" b="1" i="1" dirty="0">
                <a:latin typeface="Calibri" panose="020F0502020204030204" pitchFamily="34" charset="0"/>
              </a:rPr>
              <a:t>Bent flexible coupon</a:t>
            </a:r>
          </a:p>
        </p:txBody>
      </p:sp>
      <p:sp>
        <p:nvSpPr>
          <p:cNvPr id="82" name="TextBox 81"/>
          <p:cNvSpPr txBox="1"/>
          <p:nvPr/>
        </p:nvSpPr>
        <p:spPr>
          <a:xfrm>
            <a:off x="8044517" y="3268515"/>
            <a:ext cx="934871" cy="230832"/>
          </a:xfrm>
          <a:prstGeom prst="rect">
            <a:avLst/>
          </a:prstGeom>
          <a:noFill/>
        </p:spPr>
        <p:txBody>
          <a:bodyPr wrap="none" rtlCol="0">
            <a:spAutoFit/>
          </a:bodyPr>
          <a:lstStyle/>
          <a:p>
            <a:r>
              <a:rPr lang="en-US" sz="900" b="1" i="1" dirty="0">
                <a:latin typeface="Calibri" panose="020F0502020204030204" pitchFamily="34" charset="0"/>
              </a:rPr>
              <a:t>U shaped clevis</a:t>
            </a:r>
          </a:p>
        </p:txBody>
      </p:sp>
      <p:cxnSp>
        <p:nvCxnSpPr>
          <p:cNvPr id="84" name="Straight Arrow Connector 83"/>
          <p:cNvCxnSpPr/>
          <p:nvPr/>
        </p:nvCxnSpPr>
        <p:spPr>
          <a:xfrm flipV="1">
            <a:off x="8576475" y="2847621"/>
            <a:ext cx="277291" cy="45833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Slide Number Placeholder 4"/>
          <p:cNvSpPr>
            <a:spLocks noGrp="1"/>
          </p:cNvSpPr>
          <p:nvPr>
            <p:ph type="sldNum" sz="quarter" idx="12"/>
          </p:nvPr>
        </p:nvSpPr>
        <p:spPr>
          <a:xfrm>
            <a:off x="8077200" y="6503842"/>
            <a:ext cx="2133600" cy="365125"/>
          </a:xfrm>
        </p:spPr>
        <p:txBody>
          <a:bodyPr/>
          <a:lstStyle/>
          <a:p>
            <a:fld id="{1D9AA3EF-C7BE-964B-BDDB-8465578A8B02}" type="slidenum">
              <a:rPr lang="en-US" smtClean="0">
                <a:solidFill>
                  <a:prstClr val="black">
                    <a:tint val="75000"/>
                  </a:prstClr>
                </a:solidFill>
              </a:rPr>
              <a:pPr/>
              <a:t>13</a:t>
            </a:fld>
            <a:endParaRPr lang="en-US">
              <a:solidFill>
                <a:prstClr val="black">
                  <a:tint val="75000"/>
                </a:prstClr>
              </a:solidFill>
            </a:endParaRPr>
          </a:p>
        </p:txBody>
      </p:sp>
      <p:sp>
        <p:nvSpPr>
          <p:cNvPr id="10" name="Left Brace 9"/>
          <p:cNvSpPr/>
          <p:nvPr/>
        </p:nvSpPr>
        <p:spPr>
          <a:xfrm>
            <a:off x="6918212" y="4249405"/>
            <a:ext cx="128499" cy="180956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4" name="Rectangle 3"/>
              <p:cNvSpPr/>
              <p:nvPr/>
            </p:nvSpPr>
            <p:spPr>
              <a:xfrm>
                <a:off x="6407115" y="6206032"/>
                <a:ext cx="3865738" cy="535211"/>
              </a:xfrm>
              <a:prstGeom prst="rect">
                <a:avLst/>
              </a:prstGeom>
            </p:spPr>
            <p:txBody>
              <a:bodyPr wrap="none">
                <a:spAutoFit/>
              </a:bodyPr>
              <a:lstStyle/>
              <a:p>
                <a:r>
                  <a:rPr lang="en-US" b="1" i="1" dirty="0">
                    <a:solidFill>
                      <a:schemeClr val="accent1"/>
                    </a:solidFill>
                    <a:latin typeface="Calibri" panose="020F0502020204030204" pitchFamily="34" charset="0"/>
                  </a:rPr>
                  <a:t>Output: Bending Stiffness D</a:t>
                </a:r>
                <a:r>
                  <a:rPr lang="en-US" b="1" i="1" baseline="30000" dirty="0">
                    <a:solidFill>
                      <a:schemeClr val="accent1"/>
                    </a:solidFill>
                    <a:latin typeface="Calibri" panose="020F0502020204030204" pitchFamily="34" charset="0"/>
                  </a:rPr>
                  <a:t>*</a:t>
                </a:r>
                <a:r>
                  <a:rPr lang="en-US" b="1" i="1" baseline="-25000" dirty="0">
                    <a:solidFill>
                      <a:schemeClr val="accent1"/>
                    </a:solidFill>
                    <a:latin typeface="Calibri" panose="020F0502020204030204" pitchFamily="34" charset="0"/>
                  </a:rPr>
                  <a:t>11</a:t>
                </a:r>
                <a:r>
                  <a:rPr lang="en-US" b="1" i="1" dirty="0">
                    <a:solidFill>
                      <a:schemeClr val="accent1"/>
                    </a:solidFill>
                    <a:latin typeface="Calibri" panose="020F0502020204030204" pitchFamily="34" charset="0"/>
                  </a:rPr>
                  <a:t> </a:t>
                </a:r>
                <a:r>
                  <a:rPr lang="en-US" b="1" dirty="0">
                    <a:solidFill>
                      <a:schemeClr val="accent1"/>
                    </a:solidFill>
                    <a:latin typeface="Calibri" panose="020F0502020204030204" pitchFamily="34" charset="0"/>
                  </a:rPr>
                  <a:t>= </a:t>
                </a:r>
                <a14:m>
                  <m:oMath xmlns:m="http://schemas.openxmlformats.org/officeDocument/2006/math">
                    <m:box>
                      <m:boxPr>
                        <m:ctrlPr>
                          <a:rPr lang="en-US" b="1" i="1">
                            <a:solidFill>
                              <a:schemeClr val="accent1"/>
                            </a:solidFill>
                            <a:latin typeface="Cambria Math" panose="02040503050406030204" pitchFamily="18" charset="0"/>
                          </a:rPr>
                        </m:ctrlPr>
                      </m:boxPr>
                      <m:e>
                        <m:f>
                          <m:fPr>
                            <m:ctrlPr>
                              <a:rPr lang="en-US" b="1" i="1">
                                <a:solidFill>
                                  <a:schemeClr val="accent1"/>
                                </a:solidFill>
                                <a:latin typeface="Cambria Math" panose="02040503050406030204" pitchFamily="18" charset="0"/>
                              </a:rPr>
                            </m:ctrlPr>
                          </m:fPr>
                          <m:num>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𝑴</m:t>
                                </m:r>
                              </m:e>
                              <m:sub>
                                <m:r>
                                  <a:rPr lang="en-US" b="1" i="1" smtClean="0">
                                    <a:solidFill>
                                      <a:schemeClr val="accent1"/>
                                    </a:solidFill>
                                    <a:latin typeface="Cambria Math" panose="02040503050406030204" pitchFamily="18" charset="0"/>
                                  </a:rPr>
                                  <m:t>𝒎𝒂𝒙</m:t>
                                </m:r>
                              </m:sub>
                            </m:sSub>
                          </m:num>
                          <m:den>
                            <m:sSub>
                              <m:sSubPr>
                                <m:ctrlPr>
                                  <a:rPr lang="en-US" b="1" i="1">
                                    <a:solidFill>
                                      <a:schemeClr val="accent1"/>
                                    </a:solidFill>
                                    <a:latin typeface="Cambria Math" panose="02040503050406030204" pitchFamily="18" charset="0"/>
                                  </a:rPr>
                                </m:ctrlPr>
                              </m:sSubPr>
                              <m:e>
                                <m:r>
                                  <m:rPr>
                                    <m:nor/>
                                  </m:rPr>
                                  <a:rPr lang="en-US" b="1" i="1" dirty="0">
                                    <a:solidFill>
                                      <a:schemeClr val="accent1"/>
                                    </a:solidFill>
                                    <a:latin typeface="Calibri" panose="020F0502020204030204" pitchFamily="34" charset="0"/>
                                    <a:sym typeface="Symbol" panose="05050102010706020507" pitchFamily="18" charset="2"/>
                                  </a:rPr>
                                  <m:t></m:t>
                                </m:r>
                              </m:e>
                              <m:sub/>
                            </m:sSub>
                          </m:den>
                        </m:f>
                      </m:e>
                    </m:box>
                  </m:oMath>
                </a14:m>
                <a:endParaRPr lang="en-US" dirty="0">
                  <a:latin typeface="Calibri" panose="020F050202020403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6407115" y="6206032"/>
                <a:ext cx="3865738" cy="535211"/>
              </a:xfrm>
              <a:prstGeom prst="rect">
                <a:avLst/>
              </a:prstGeom>
              <a:blipFill>
                <a:blip r:embed="rId13"/>
                <a:stretch>
                  <a:fillRect l="-1262"/>
                </a:stretch>
              </a:blipFill>
            </p:spPr>
            <p:txBody>
              <a:bodyPr/>
              <a:lstStyle/>
              <a:p>
                <a:r>
                  <a:rPr lang="en-US">
                    <a:noFill/>
                  </a:rPr>
                  <a:t> </a:t>
                </a:r>
              </a:p>
            </p:txBody>
          </p:sp>
        </mc:Fallback>
      </mc:AlternateContent>
    </p:spTree>
    <p:extLst>
      <p:ext uri="{BB962C8B-B14F-4D97-AF65-F5344CB8AC3E}">
        <p14:creationId xmlns:p14="http://schemas.microsoft.com/office/powerpoint/2010/main" val="2522905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889125" y="4305301"/>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dirty="0">
              <a:solidFill>
                <a:prstClr val="black"/>
              </a:solidFill>
              <a:latin typeface="Times" charset="0"/>
              <a:ea typeface="ＭＳ Ｐゴシック" charset="0"/>
            </a:endParaRPr>
          </a:p>
        </p:txBody>
      </p:sp>
      <p:sp>
        <p:nvSpPr>
          <p:cNvPr id="25668" name="Text Box 68"/>
          <p:cNvSpPr txBox="1">
            <a:spLocks noChangeArrowheads="1"/>
          </p:cNvSpPr>
          <p:nvPr/>
        </p:nvSpPr>
        <p:spPr bwMode="auto">
          <a:xfrm>
            <a:off x="1889125" y="4225926"/>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dirty="0">
              <a:solidFill>
                <a:prstClr val="black"/>
              </a:solidFill>
              <a:latin typeface="Times" charset="0"/>
              <a:ea typeface="ＭＳ Ｐゴシック" charset="0"/>
            </a:endParaRPr>
          </a:p>
        </p:txBody>
      </p:sp>
      <p:sp>
        <p:nvSpPr>
          <p:cNvPr id="25675" name="Rectangle 75"/>
          <p:cNvSpPr>
            <a:spLocks noGrp="1" noChangeArrowheads="1"/>
          </p:cNvSpPr>
          <p:nvPr>
            <p:ph type="title"/>
          </p:nvPr>
        </p:nvSpPr>
        <p:spPr>
          <a:xfrm>
            <a:off x="350420" y="304314"/>
            <a:ext cx="8248650" cy="382486"/>
          </a:xfrm>
          <a:extLst>
            <a:ext uri="{91240B29-F687-4f45-9708-019B960494DF}">
              <a14:hiddenLine xmlns:a14="http://schemas.microsoft.com/office/drawing/2010/main" xmlns="" w="9525" cap="flat" cmpd="sng">
                <a:solidFill>
                  <a:schemeClr val="tx1"/>
                </a:solidFill>
                <a:prstDash val="solid"/>
                <a:miter lim="800000"/>
                <a:headEnd/>
                <a:tailEn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a:noAutofit/>
          </a:bodyPr>
          <a:lstStyle/>
          <a:p>
            <a:pPr algn="l">
              <a:defRPr/>
            </a:pPr>
            <a:r>
              <a:rPr lang="en-US" sz="3200" b="1" dirty="0">
                <a:latin typeface="Arial Bold" panose="020B0704020202020204" pitchFamily="34" charset="0"/>
                <a:cs typeface="Arial Bold" panose="020B0704020202020204" pitchFamily="34" charset="0"/>
              </a:rPr>
              <a:t>Material Preparation</a:t>
            </a:r>
          </a:p>
        </p:txBody>
      </p:sp>
      <p:sp>
        <p:nvSpPr>
          <p:cNvPr id="25676" name="Text Box 76"/>
          <p:cNvSpPr txBox="1">
            <a:spLocks noChangeArrowheads="1"/>
          </p:cNvSpPr>
          <p:nvPr/>
        </p:nvSpPr>
        <p:spPr bwMode="auto">
          <a:xfrm>
            <a:off x="1752600" y="4187826"/>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dirty="0">
              <a:solidFill>
                <a:prstClr val="black"/>
              </a:solidFill>
              <a:latin typeface="Comic Sans MS" charset="0"/>
              <a:ea typeface="ＭＳ Ｐゴシック" charset="0"/>
            </a:endParaRPr>
          </a:p>
        </p:txBody>
      </p:sp>
      <p:sp>
        <p:nvSpPr>
          <p:cNvPr id="25679" name="Text Box 79"/>
          <p:cNvSpPr txBox="1">
            <a:spLocks noChangeArrowheads="1"/>
          </p:cNvSpPr>
          <p:nvPr/>
        </p:nvSpPr>
        <p:spPr bwMode="auto">
          <a:xfrm>
            <a:off x="1773238" y="3502026"/>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u="sng" dirty="0">
              <a:solidFill>
                <a:prstClr val="black"/>
              </a:solidFill>
              <a:latin typeface="Comic Sans MS" charset="0"/>
              <a:ea typeface="ＭＳ Ｐゴシック" charset="0"/>
            </a:endParaRPr>
          </a:p>
        </p:txBody>
      </p:sp>
      <p:sp>
        <p:nvSpPr>
          <p:cNvPr id="25683" name="Rectangle 83"/>
          <p:cNvSpPr>
            <a:spLocks noChangeArrowheads="1"/>
          </p:cNvSpPr>
          <p:nvPr/>
        </p:nvSpPr>
        <p:spPr bwMode="auto">
          <a:xfrm>
            <a:off x="8302625" y="4570414"/>
            <a:ext cx="18415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sz="1200" dirty="0">
              <a:solidFill>
                <a:prstClr val="black"/>
              </a:solidFill>
              <a:latin typeface="Calibri" panose="020F0502020204030204" pitchFamily="34" charset="0"/>
              <a:ea typeface="ＭＳ Ｐゴシック" charset="0"/>
            </a:endParaRPr>
          </a:p>
        </p:txBody>
      </p:sp>
      <p:sp>
        <p:nvSpPr>
          <p:cNvPr id="26" name="Content Placeholder 2"/>
          <p:cNvSpPr txBox="1">
            <a:spLocks/>
          </p:cNvSpPr>
          <p:nvPr/>
        </p:nvSpPr>
        <p:spPr>
          <a:xfrm>
            <a:off x="152400" y="3495743"/>
            <a:ext cx="7317976" cy="2768734"/>
          </a:xfrm>
          <a:prstGeom prst="rect">
            <a:avLst/>
          </a:prstGeom>
        </p:spPr>
        <p:txBody>
          <a:bodyPr>
            <a:normAutofit fontScale="70000" lnSpcReduction="20000"/>
          </a:bodyPr>
          <a:lstStyle>
            <a:defPPr>
              <a:defRPr lang="en-US"/>
            </a:defPPr>
            <a:lvl1pPr marL="228600" indent="-228600">
              <a:lnSpc>
                <a:spcPct val="100000"/>
              </a:lnSpc>
              <a:spcBef>
                <a:spcPts val="500"/>
              </a:spcBef>
              <a:buFont typeface="Arial"/>
              <a:buChar char="•"/>
              <a:defRPr sz="2400">
                <a:latin typeface="Tw Cen MT" panose="020B0602020104020603" pitchFamily="34" charset="0"/>
              </a:defRPr>
            </a:lvl1pPr>
            <a:lvl2pPr marL="228600" lvl="1" indent="-228600">
              <a:lnSpc>
                <a:spcPct val="100000"/>
              </a:lnSpc>
              <a:spcBef>
                <a:spcPts val="500"/>
              </a:spcBef>
              <a:buFont typeface="Arial"/>
              <a:buChar char="•"/>
              <a:defRPr sz="2400">
                <a:latin typeface="Tw Cen MT" panose="020B0602020104020603" pitchFamily="34" charset="0"/>
              </a:defRPr>
            </a:lvl2pPr>
            <a:lvl3pPr marL="685800" lvl="2" indent="-228600">
              <a:lnSpc>
                <a:spcPct val="100000"/>
              </a:lnSpc>
              <a:spcBef>
                <a:spcPts val="500"/>
              </a:spcBef>
              <a:buFont typeface="Arial"/>
              <a:buChar char="•"/>
              <a:defRPr sz="2400">
                <a:latin typeface="Tw Cen MT" panose="020B0602020104020603" pitchFamily="34" charset="0"/>
              </a:defRPr>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0" lvl="1" indent="0">
              <a:buNone/>
            </a:pPr>
            <a:r>
              <a:rPr lang="en-US" u="sng" dirty="0">
                <a:latin typeface="Calibri" panose="020F0502020204030204" pitchFamily="34" charset="0"/>
                <a:cs typeface="Calibri" panose="020F0502020204030204" pitchFamily="34" charset="0"/>
              </a:rPr>
              <a:t>Test Coupon fabrication and painting</a:t>
            </a:r>
          </a:p>
          <a:p>
            <a:pPr lvl="1"/>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Laminates are cured in an autoclave at 14 psi and 350⁰F and cut via water jet</a:t>
            </a:r>
          </a:p>
          <a:p>
            <a:pPr lvl="1"/>
            <a:r>
              <a:rPr lang="en-US" dirty="0">
                <a:latin typeface="Calibri" panose="020F0502020204030204" pitchFamily="34" charset="0"/>
                <a:cs typeface="Calibri" panose="020F0502020204030204" pitchFamily="34" charset="0"/>
              </a:rPr>
              <a:t>Coupons were wiped down with Isopropyl alcohol and hung on the painting rack</a:t>
            </a:r>
          </a:p>
          <a:p>
            <a:pPr lvl="1"/>
            <a:r>
              <a:rPr lang="en-US" dirty="0">
                <a:latin typeface="Calibri" panose="020F0502020204030204" pitchFamily="34" charset="0"/>
                <a:cs typeface="Calibri" panose="020F0502020204030204" pitchFamily="34" charset="0"/>
              </a:rPr>
              <a:t>The samples were painted with up to two coats of a matte white commercial aerosol spray paint </a:t>
            </a:r>
          </a:p>
          <a:p>
            <a:pPr lvl="1"/>
            <a:r>
              <a:rPr lang="en-US" dirty="0">
                <a:latin typeface="Calibri" panose="020F0502020204030204" pitchFamily="34" charset="0"/>
                <a:cs typeface="Calibri" panose="020F0502020204030204" pitchFamily="34" charset="0"/>
              </a:rPr>
              <a:t>After at least 12 hours, the samples were painted with </a:t>
            </a:r>
            <a:r>
              <a:rPr lang="en-US" dirty="0" err="1">
                <a:latin typeface="Calibri" panose="020F0502020204030204" pitchFamily="34" charset="0"/>
                <a:cs typeface="Calibri" panose="020F0502020204030204" pitchFamily="34" charset="0"/>
              </a:rPr>
              <a:t>Aeroglaze</a:t>
            </a:r>
            <a:r>
              <a:rPr lang="en-US" dirty="0">
                <a:latin typeface="Calibri" panose="020F0502020204030204" pitchFamily="34" charset="0"/>
                <a:cs typeface="Calibri" panose="020F0502020204030204" pitchFamily="34" charset="0"/>
              </a:rPr>
              <a:t> Z306 Flat Black Polyurethane paint mixed with </a:t>
            </a:r>
            <a:r>
              <a:rPr lang="en-US" dirty="0" err="1">
                <a:latin typeface="Calibri" panose="020F0502020204030204" pitchFamily="34" charset="0"/>
                <a:cs typeface="Calibri" panose="020F0502020204030204" pitchFamily="34" charset="0"/>
              </a:rPr>
              <a:t>Aeroglaze</a:t>
            </a:r>
            <a:r>
              <a:rPr lang="en-US" dirty="0">
                <a:latin typeface="Calibri" panose="020F0502020204030204" pitchFamily="34" charset="0"/>
                <a:cs typeface="Calibri" panose="020F0502020204030204" pitchFamily="34" charset="0"/>
              </a:rPr>
              <a:t> 9958 thinner using a detailing airbrush</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01000" y="3771324"/>
            <a:ext cx="3235723" cy="2426793"/>
          </a:xfrm>
          <a:prstGeom prst="rect">
            <a:avLst/>
          </a:prstGeom>
        </p:spPr>
      </p:pic>
      <p:sp>
        <p:nvSpPr>
          <p:cNvPr id="2" name="Slide Number Placeholder 1"/>
          <p:cNvSpPr>
            <a:spLocks noGrp="1"/>
          </p:cNvSpPr>
          <p:nvPr>
            <p:ph type="sldNum" sz="quarter" idx="12"/>
          </p:nvPr>
        </p:nvSpPr>
        <p:spPr/>
        <p:txBody>
          <a:bodyPr/>
          <a:lstStyle/>
          <a:p>
            <a:fld id="{D8AC995C-C347-48E4-B8C6-9B5DA8C6C790}" type="slidenum">
              <a:rPr lang="en-US" smtClean="0"/>
              <a:t>14</a:t>
            </a:fld>
            <a:endParaRPr lang="en-US"/>
          </a:p>
        </p:txBody>
      </p:sp>
      <p:pic>
        <p:nvPicPr>
          <p:cNvPr id="12" name="Content Placeholder 10"/>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378581" y="1296921"/>
            <a:ext cx="2667000" cy="1752600"/>
          </a:xfrm>
          <a:prstGeom prst="rect">
            <a:avLst/>
          </a:prstGeom>
        </p:spPr>
      </p:pic>
      <p:sp>
        <p:nvSpPr>
          <p:cNvPr id="13" name="Right Arrow 12"/>
          <p:cNvSpPr/>
          <p:nvPr/>
        </p:nvSpPr>
        <p:spPr>
          <a:xfrm>
            <a:off x="2053194" y="1993322"/>
            <a:ext cx="310770" cy="3597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4" name="Right Arrow 13"/>
          <p:cNvSpPr/>
          <p:nvPr/>
        </p:nvSpPr>
        <p:spPr>
          <a:xfrm>
            <a:off x="5048443" y="2065846"/>
            <a:ext cx="368423" cy="3597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15" name="Picture 14"/>
          <p:cNvPicPr>
            <a:picLocks noChangeAspect="1"/>
          </p:cNvPicPr>
          <p:nvPr/>
        </p:nvPicPr>
        <p:blipFill rotWithShape="1">
          <a:blip r:embed="rId5" cstate="print">
            <a:extLst>
              <a:ext uri="{28A0092B-C50C-407E-A947-70E740481C1C}">
                <a14:useLocalDpi xmlns:a14="http://schemas.microsoft.com/office/drawing/2010/main"/>
              </a:ext>
            </a:extLst>
          </a:blip>
          <a:srcRect l="-853" r="-14567"/>
          <a:stretch/>
        </p:blipFill>
        <p:spPr>
          <a:xfrm>
            <a:off x="53093" y="1214497"/>
            <a:ext cx="2234019" cy="206025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416866" y="1413431"/>
            <a:ext cx="2216514" cy="1662386"/>
          </a:xfrm>
          <a:prstGeom prst="rect">
            <a:avLst/>
          </a:prstGeom>
        </p:spPr>
      </p:pic>
      <p:sp>
        <p:nvSpPr>
          <p:cNvPr id="17" name="Right Arrow 16"/>
          <p:cNvSpPr/>
          <p:nvPr/>
        </p:nvSpPr>
        <p:spPr>
          <a:xfrm>
            <a:off x="7722218" y="2023347"/>
            <a:ext cx="368423" cy="3597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18" name="Picture 1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225137" y="1214497"/>
            <a:ext cx="2537997" cy="2029130"/>
          </a:xfrm>
          <a:prstGeom prst="rect">
            <a:avLst/>
          </a:prstGeom>
        </p:spPr>
      </p:pic>
      <p:sp>
        <p:nvSpPr>
          <p:cNvPr id="19" name="Right Arrow 18"/>
          <p:cNvSpPr/>
          <p:nvPr/>
        </p:nvSpPr>
        <p:spPr>
          <a:xfrm rot="5400000">
            <a:off x="9234938" y="3315844"/>
            <a:ext cx="368423" cy="3597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260152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889125" y="4305301"/>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a:solidFill>
                <a:prstClr val="black"/>
              </a:solidFill>
              <a:latin typeface="Times" charset="0"/>
              <a:ea typeface="ＭＳ Ｐゴシック" charset="0"/>
            </a:endParaRPr>
          </a:p>
        </p:txBody>
      </p:sp>
      <p:sp>
        <p:nvSpPr>
          <p:cNvPr id="25668" name="Text Box 68"/>
          <p:cNvSpPr txBox="1">
            <a:spLocks noChangeArrowheads="1"/>
          </p:cNvSpPr>
          <p:nvPr/>
        </p:nvSpPr>
        <p:spPr bwMode="auto">
          <a:xfrm>
            <a:off x="1889125" y="4225926"/>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a:solidFill>
                <a:prstClr val="black"/>
              </a:solidFill>
              <a:latin typeface="Times" charset="0"/>
              <a:ea typeface="ＭＳ Ｐゴシック" charset="0"/>
            </a:endParaRPr>
          </a:p>
        </p:txBody>
      </p:sp>
      <p:sp>
        <p:nvSpPr>
          <p:cNvPr id="25676" name="Text Box 76"/>
          <p:cNvSpPr txBox="1">
            <a:spLocks noChangeArrowheads="1"/>
          </p:cNvSpPr>
          <p:nvPr/>
        </p:nvSpPr>
        <p:spPr bwMode="auto">
          <a:xfrm>
            <a:off x="1752600" y="4187826"/>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a:solidFill>
                <a:prstClr val="black"/>
              </a:solidFill>
              <a:latin typeface="Comic Sans MS" charset="0"/>
              <a:ea typeface="ＭＳ Ｐゴシック" charset="0"/>
            </a:endParaRPr>
          </a:p>
        </p:txBody>
      </p:sp>
      <p:sp>
        <p:nvSpPr>
          <p:cNvPr id="25679" name="Text Box 79"/>
          <p:cNvSpPr txBox="1">
            <a:spLocks noChangeArrowheads="1"/>
          </p:cNvSpPr>
          <p:nvPr/>
        </p:nvSpPr>
        <p:spPr bwMode="auto">
          <a:xfrm>
            <a:off x="1773238" y="3502026"/>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u="sng">
              <a:solidFill>
                <a:prstClr val="black"/>
              </a:solidFill>
              <a:latin typeface="Comic Sans MS" charset="0"/>
              <a:ea typeface="ＭＳ Ｐゴシック" charset="0"/>
            </a:endParaRPr>
          </a:p>
        </p:txBody>
      </p:sp>
      <p:sp>
        <p:nvSpPr>
          <p:cNvPr id="25683" name="Rectangle 83"/>
          <p:cNvSpPr>
            <a:spLocks noChangeArrowheads="1"/>
          </p:cNvSpPr>
          <p:nvPr/>
        </p:nvSpPr>
        <p:spPr bwMode="auto">
          <a:xfrm>
            <a:off x="8302625" y="4570414"/>
            <a:ext cx="18415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sz="1200" dirty="0">
              <a:solidFill>
                <a:prstClr val="black"/>
              </a:solidFill>
              <a:latin typeface="Calibri" panose="020F0502020204030204" pitchFamily="34" charset="0"/>
              <a:ea typeface="ＭＳ Ｐゴシック" charset="0"/>
            </a:endParaRPr>
          </a:p>
        </p:txBody>
      </p:sp>
      <p:sp>
        <p:nvSpPr>
          <p:cNvPr id="26" name="Content Placeholder 2"/>
          <p:cNvSpPr txBox="1">
            <a:spLocks/>
          </p:cNvSpPr>
          <p:nvPr/>
        </p:nvSpPr>
        <p:spPr>
          <a:xfrm>
            <a:off x="228600" y="1242697"/>
            <a:ext cx="11582400" cy="2339580"/>
          </a:xfrm>
          <a:prstGeom prst="rect">
            <a:avLst/>
          </a:prstGeom>
        </p:spPr>
        <p:txBody>
          <a:bodyPr>
            <a:noAutofit/>
          </a:bodyPr>
          <a:lstStyle>
            <a:defPPr>
              <a:defRPr lang="en-US"/>
            </a:defPPr>
            <a:lvl1pPr marL="228600" indent="-228600">
              <a:lnSpc>
                <a:spcPct val="100000"/>
              </a:lnSpc>
              <a:spcBef>
                <a:spcPts val="500"/>
              </a:spcBef>
              <a:buFont typeface="Arial"/>
              <a:buChar char="•"/>
              <a:defRPr sz="2400">
                <a:latin typeface="Tw Cen MT" panose="020B0602020104020603" pitchFamily="34" charset="0"/>
              </a:defRPr>
            </a:lvl1pPr>
            <a:lvl2pPr marL="228600" lvl="1" indent="-228600">
              <a:lnSpc>
                <a:spcPct val="100000"/>
              </a:lnSpc>
              <a:spcBef>
                <a:spcPts val="500"/>
              </a:spcBef>
              <a:buFont typeface="Arial"/>
              <a:buChar char="•"/>
              <a:defRPr sz="2400">
                <a:latin typeface="Tw Cen MT" panose="020B0602020104020603" pitchFamily="34" charset="0"/>
              </a:defRPr>
            </a:lvl2pPr>
            <a:lvl3pPr marL="685800" lvl="2" indent="-228600">
              <a:lnSpc>
                <a:spcPct val="100000"/>
              </a:lnSpc>
              <a:spcBef>
                <a:spcPts val="500"/>
              </a:spcBef>
              <a:buFont typeface="Arial"/>
              <a:buChar char="•"/>
              <a:defRPr sz="2400">
                <a:latin typeface="Tw Cen MT" panose="020B0602020104020603" pitchFamily="34" charset="0"/>
              </a:defRPr>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marL="0" lvl="1" indent="0" algn="just">
              <a:buNone/>
            </a:pPr>
            <a:r>
              <a:rPr lang="en-US" sz="1600" u="sng" dirty="0">
                <a:latin typeface="Calibri" panose="020F0502020204030204" pitchFamily="34" charset="0"/>
                <a:cs typeface="Calibri" panose="020F0502020204030204" pitchFamily="34" charset="0"/>
              </a:rPr>
              <a:t>Polishing, Imaging &amp; Micrographs</a:t>
            </a:r>
            <a:endParaRPr lang="en-US" sz="1600" dirty="0">
              <a:latin typeface="Calibri" panose="020F0502020204030204" pitchFamily="34" charset="0"/>
              <a:cs typeface="Calibri" panose="020F0502020204030204" pitchFamily="34" charset="0"/>
            </a:endParaRPr>
          </a:p>
          <a:p>
            <a:pPr lvl="1" algn="just"/>
            <a:r>
              <a:rPr lang="en-US" sz="1600" dirty="0">
                <a:latin typeface="Calibri" panose="020F0502020204030204" pitchFamily="34" charset="0"/>
                <a:cs typeface="Calibri" panose="020F0502020204030204" pitchFamily="34" charset="0"/>
              </a:rPr>
              <a:t>After allowing the paint to dry for at least 24 hours the coupons were polished in the polishing lab in building 1205</a:t>
            </a:r>
          </a:p>
          <a:p>
            <a:pPr lvl="2" algn="just"/>
            <a:r>
              <a:rPr lang="en-US" sz="1600" dirty="0">
                <a:latin typeface="Calibri" panose="020F0502020204030204" pitchFamily="34" charset="0"/>
                <a:cs typeface="Calibri" panose="020F0502020204030204" pitchFamily="34" charset="0"/>
              </a:rPr>
              <a:t>Coupons were polished with 600, 800, and 1200 grit sandpapers at a constant 120 rpm</a:t>
            </a:r>
          </a:p>
          <a:p>
            <a:pPr lvl="1" algn="just"/>
            <a:r>
              <a:rPr lang="en-US" sz="1600" dirty="0">
                <a:latin typeface="Calibri" panose="020F0502020204030204" pitchFamily="34" charset="0"/>
                <a:cs typeface="Calibri" panose="020F0502020204030204" pitchFamily="34" charset="0"/>
              </a:rPr>
              <a:t>The coupons were then imaged using the inverted Leica optical microscope at 100x, 200x, and 500x</a:t>
            </a:r>
          </a:p>
          <a:p>
            <a:pPr lvl="2" algn="just"/>
            <a:r>
              <a:rPr lang="en-US" sz="1600" dirty="0">
                <a:latin typeface="Calibri" panose="020F0502020204030204" pitchFamily="34" charset="0"/>
                <a:cs typeface="Calibri" panose="020F0502020204030204" pitchFamily="34" charset="0"/>
              </a:rPr>
              <a:t>100x images were used to stitch together multiple images for a larger image of the sample </a:t>
            </a:r>
          </a:p>
          <a:p>
            <a:pPr lvl="2" algn="just"/>
            <a:r>
              <a:rPr lang="en-US" sz="1600" dirty="0">
                <a:latin typeface="Calibri" panose="020F0502020204030204" pitchFamily="34" charset="0"/>
                <a:cs typeface="Calibri" panose="020F0502020204030204" pitchFamily="34" charset="0"/>
              </a:rPr>
              <a:t>500x images were used to calculate </a:t>
            </a:r>
            <a:r>
              <a:rPr lang="en-US" sz="1600" dirty="0"/>
              <a:t>the fiber volume fraction </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681976" y="2855169"/>
            <a:ext cx="5138549" cy="2312181"/>
          </a:xfrm>
          <a:prstGeom prst="rect">
            <a:avLst/>
          </a:prstGeom>
        </p:spPr>
      </p:pic>
      <p:sp>
        <p:nvSpPr>
          <p:cNvPr id="2" name="Slide Number Placeholder 1"/>
          <p:cNvSpPr>
            <a:spLocks noGrp="1"/>
          </p:cNvSpPr>
          <p:nvPr>
            <p:ph type="sldNum" sz="quarter" idx="12"/>
          </p:nvPr>
        </p:nvSpPr>
        <p:spPr/>
        <p:txBody>
          <a:bodyPr/>
          <a:lstStyle/>
          <a:p>
            <a:fld id="{D8AC995C-C347-48E4-B8C6-9B5DA8C6C790}" type="slidenum">
              <a:rPr lang="en-US" smtClean="0"/>
              <a:t>15</a:t>
            </a:fld>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292783827"/>
              </p:ext>
            </p:extLst>
          </p:nvPr>
        </p:nvGraphicFramePr>
        <p:xfrm>
          <a:off x="228600" y="5320207"/>
          <a:ext cx="8343903" cy="1173480"/>
        </p:xfrm>
        <a:graphic>
          <a:graphicData uri="http://schemas.openxmlformats.org/drawingml/2006/table">
            <a:tbl>
              <a:tblPr firstRow="1" firstCol="1" bandRow="1">
                <a:tableStyleId>{125E5076-3810-47DD-B79F-674D7AD40C01}</a:tableStyleId>
              </a:tblPr>
              <a:tblGrid>
                <a:gridCol w="1098028">
                  <a:extLst>
                    <a:ext uri="{9D8B030D-6E8A-4147-A177-3AD203B41FA5}">
                      <a16:colId xmlns:a16="http://schemas.microsoft.com/office/drawing/2014/main" val="20001"/>
                    </a:ext>
                  </a:extLst>
                </a:gridCol>
                <a:gridCol w="862737">
                  <a:extLst>
                    <a:ext uri="{9D8B030D-6E8A-4147-A177-3AD203B41FA5}">
                      <a16:colId xmlns:a16="http://schemas.microsoft.com/office/drawing/2014/main" val="20002"/>
                    </a:ext>
                  </a:extLst>
                </a:gridCol>
                <a:gridCol w="477637">
                  <a:extLst>
                    <a:ext uri="{9D8B030D-6E8A-4147-A177-3AD203B41FA5}">
                      <a16:colId xmlns:a16="http://schemas.microsoft.com/office/drawing/2014/main" val="20003"/>
                    </a:ext>
                  </a:extLst>
                </a:gridCol>
                <a:gridCol w="579147">
                  <a:extLst>
                    <a:ext uri="{9D8B030D-6E8A-4147-A177-3AD203B41FA5}">
                      <a16:colId xmlns:a16="http://schemas.microsoft.com/office/drawing/2014/main" val="20004"/>
                    </a:ext>
                  </a:extLst>
                </a:gridCol>
                <a:gridCol w="674472">
                  <a:extLst>
                    <a:ext uri="{9D8B030D-6E8A-4147-A177-3AD203B41FA5}">
                      <a16:colId xmlns:a16="http://schemas.microsoft.com/office/drawing/2014/main" val="20005"/>
                    </a:ext>
                  </a:extLst>
                </a:gridCol>
                <a:gridCol w="467071">
                  <a:extLst>
                    <a:ext uri="{9D8B030D-6E8A-4147-A177-3AD203B41FA5}">
                      <a16:colId xmlns:a16="http://schemas.microsoft.com/office/drawing/2014/main" val="20006"/>
                    </a:ext>
                  </a:extLst>
                </a:gridCol>
                <a:gridCol w="922151">
                  <a:extLst>
                    <a:ext uri="{9D8B030D-6E8A-4147-A177-3AD203B41FA5}">
                      <a16:colId xmlns:a16="http://schemas.microsoft.com/office/drawing/2014/main" val="20007"/>
                    </a:ext>
                  </a:extLst>
                </a:gridCol>
                <a:gridCol w="554488">
                  <a:extLst>
                    <a:ext uri="{9D8B030D-6E8A-4147-A177-3AD203B41FA5}">
                      <a16:colId xmlns:a16="http://schemas.microsoft.com/office/drawing/2014/main" val="20008"/>
                    </a:ext>
                  </a:extLst>
                </a:gridCol>
                <a:gridCol w="601768">
                  <a:extLst>
                    <a:ext uri="{9D8B030D-6E8A-4147-A177-3AD203B41FA5}">
                      <a16:colId xmlns:a16="http://schemas.microsoft.com/office/drawing/2014/main" val="20009"/>
                    </a:ext>
                  </a:extLst>
                </a:gridCol>
                <a:gridCol w="453221">
                  <a:extLst>
                    <a:ext uri="{9D8B030D-6E8A-4147-A177-3AD203B41FA5}">
                      <a16:colId xmlns:a16="http://schemas.microsoft.com/office/drawing/2014/main" val="20010"/>
                    </a:ext>
                  </a:extLst>
                </a:gridCol>
                <a:gridCol w="535636">
                  <a:extLst>
                    <a:ext uri="{9D8B030D-6E8A-4147-A177-3AD203B41FA5}">
                      <a16:colId xmlns:a16="http://schemas.microsoft.com/office/drawing/2014/main" val="1594462745"/>
                    </a:ext>
                  </a:extLst>
                </a:gridCol>
                <a:gridCol w="1117547">
                  <a:extLst>
                    <a:ext uri="{9D8B030D-6E8A-4147-A177-3AD203B41FA5}">
                      <a16:colId xmlns:a16="http://schemas.microsoft.com/office/drawing/2014/main" val="20011"/>
                    </a:ext>
                  </a:extLst>
                </a:gridCol>
              </a:tblGrid>
              <a:tr h="480060">
                <a:tc>
                  <a:txBody>
                    <a:bodyPr/>
                    <a:lstStyle/>
                    <a:p>
                      <a:pPr marL="0" marR="0" indent="0" algn="ctr">
                        <a:spcBef>
                          <a:spcPts val="0"/>
                        </a:spcBef>
                        <a:spcAft>
                          <a:spcPts val="0"/>
                        </a:spcAft>
                        <a:tabLst>
                          <a:tab pos="182880" algn="l"/>
                        </a:tabLst>
                      </a:pPr>
                      <a:r>
                        <a:rPr lang="en-US" sz="1100" dirty="0">
                          <a:effectLst/>
                        </a:rPr>
                        <a:t>Material </a:t>
                      </a:r>
                    </a:p>
                    <a:p>
                      <a:pPr marL="0" marR="0" indent="0" algn="ctr">
                        <a:spcBef>
                          <a:spcPts val="0"/>
                        </a:spcBef>
                        <a:spcAft>
                          <a:spcPts val="0"/>
                        </a:spcAft>
                        <a:tabLst>
                          <a:tab pos="182880" algn="l"/>
                        </a:tabLst>
                      </a:pPr>
                      <a:r>
                        <a:rPr lang="en-US" sz="1100" dirty="0">
                          <a:effectLst/>
                        </a:rPr>
                        <a:t>(fiber/resin)</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Spread-tow Fabric Form</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Width</a:t>
                      </a:r>
                    </a:p>
                    <a:p>
                      <a:pPr marL="0" marR="0" indent="0" algn="ctr">
                        <a:spcBef>
                          <a:spcPts val="0"/>
                        </a:spcBef>
                        <a:spcAft>
                          <a:spcPts val="0"/>
                        </a:spcAft>
                        <a:tabLst>
                          <a:tab pos="182880" algn="l"/>
                        </a:tabLst>
                      </a:pPr>
                      <a:r>
                        <a:rPr lang="en-US" sz="1100" dirty="0">
                          <a:effectLst/>
                        </a:rPr>
                        <a:t>(mm)</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FAW (g/m</a:t>
                      </a:r>
                      <a:r>
                        <a:rPr lang="en-US" sz="1100" baseline="30000" dirty="0">
                          <a:effectLst/>
                        </a:rPr>
                        <a:t>2</a:t>
                      </a:r>
                      <a:r>
                        <a:rPr lang="en-US" sz="1100" dirty="0">
                          <a:effectLst/>
                        </a:rPr>
                        <a: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Ply AW (g/m</a:t>
                      </a:r>
                      <a:r>
                        <a:rPr lang="en-US" sz="1100" baseline="30000" dirty="0">
                          <a:effectLst/>
                        </a:rPr>
                        <a:t>2</a:t>
                      </a:r>
                      <a:r>
                        <a:rPr lang="en-US" sz="1100" dirty="0">
                          <a:effectLst/>
                        </a:rPr>
                        <a: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FVF</a:t>
                      </a:r>
                    </a:p>
                    <a:p>
                      <a:pPr marL="0" marR="0" indent="0" algn="ctr">
                        <a:spcBef>
                          <a:spcPts val="0"/>
                        </a:spcBef>
                        <a:spcAft>
                          <a:spcPts val="0"/>
                        </a:spcAft>
                        <a:tabLst>
                          <a:tab pos="182880" algn="l"/>
                        </a:tabLst>
                      </a:pPr>
                      <a:r>
                        <a:rPr lang="en-US" sz="1100" dirty="0">
                          <a:effectLst/>
                        </a:rPr>
                        <a: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Cured Ply Thickness (</a:t>
                      </a:r>
                      <a:r>
                        <a:rPr lang="en-GB" sz="1100" dirty="0">
                          <a:effectLst/>
                        </a:rPr>
                        <a:t>µm</a:t>
                      </a:r>
                      <a:r>
                        <a:rPr lang="en-US" sz="1100" dirty="0">
                          <a:effectLst/>
                        </a:rPr>
                        <a: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E</a:t>
                      </a:r>
                      <a:r>
                        <a:rPr lang="en-US" sz="1100" baseline="-25000" dirty="0">
                          <a:effectLst/>
                        </a:rPr>
                        <a:t>1</a:t>
                      </a:r>
                      <a:r>
                        <a:rPr lang="en-US" sz="1100" dirty="0">
                          <a:effectLst/>
                        </a:rPr>
                        <a:t> (</a:t>
                      </a:r>
                      <a:r>
                        <a:rPr lang="en-US" sz="1100" dirty="0" err="1">
                          <a:effectLst/>
                        </a:rPr>
                        <a:t>GPa</a:t>
                      </a:r>
                      <a:r>
                        <a:rPr lang="en-US" sz="1100" dirty="0">
                          <a:effectLst/>
                        </a:rPr>
                        <a: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E</a:t>
                      </a:r>
                      <a:r>
                        <a:rPr lang="en-US" sz="1100" baseline="-25000" dirty="0">
                          <a:effectLst/>
                        </a:rPr>
                        <a:t>2</a:t>
                      </a:r>
                      <a:r>
                        <a:rPr lang="en-US" sz="1100" dirty="0">
                          <a:effectLst/>
                        </a:rPr>
                        <a:t> </a:t>
                      </a:r>
                    </a:p>
                    <a:p>
                      <a:pPr marL="0" marR="0" indent="0" algn="ctr">
                        <a:spcBef>
                          <a:spcPts val="0"/>
                        </a:spcBef>
                        <a:spcAft>
                          <a:spcPts val="0"/>
                        </a:spcAft>
                        <a:tabLst>
                          <a:tab pos="182880" algn="l"/>
                        </a:tabLst>
                      </a:pPr>
                      <a:r>
                        <a:rPr lang="en-US" sz="1100" dirty="0">
                          <a:effectLst/>
                        </a:rPr>
                        <a:t>(</a:t>
                      </a:r>
                      <a:r>
                        <a:rPr lang="en-US" sz="1100" dirty="0" err="1">
                          <a:effectLst/>
                        </a:rPr>
                        <a:t>GPa</a:t>
                      </a:r>
                      <a:r>
                        <a:rPr lang="en-US" sz="1100" dirty="0">
                          <a:effectLst/>
                        </a:rPr>
                        <a: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baseline="0" dirty="0">
                          <a:effectLst/>
                          <a:sym typeface="Symbol" panose="05050102010706020507" pitchFamily="18" charset="2"/>
                        </a:rPr>
                        <a:t></a:t>
                      </a:r>
                      <a:r>
                        <a:rPr lang="en-US" sz="1100" baseline="-25000" dirty="0">
                          <a:effectLst/>
                        </a:rPr>
                        <a:t>12 </a:t>
                      </a:r>
                    </a:p>
                    <a:p>
                      <a:pPr marL="0" marR="0" indent="0" algn="ctr">
                        <a:spcBef>
                          <a:spcPts val="0"/>
                        </a:spcBef>
                        <a:spcAft>
                          <a:spcPts val="0"/>
                        </a:spcAft>
                        <a:tabLst>
                          <a:tab pos="182880" algn="l"/>
                        </a:tabLst>
                      </a:pP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182880" algn="l"/>
                        </a:tabLst>
                        <a:defRPr/>
                      </a:pPr>
                      <a:r>
                        <a:rPr kumimoji="0" lang="en-US" sz="1100" u="none" strike="noStrike" kern="1200" cap="none" spc="0" normalizeH="0" baseline="0" noProof="0" dirty="0">
                          <a:ln>
                            <a:noFill/>
                          </a:ln>
                          <a:effectLst/>
                          <a:uLnTx/>
                          <a:uFillTx/>
                        </a:rPr>
                        <a:t>G</a:t>
                      </a:r>
                      <a:r>
                        <a:rPr kumimoji="0" lang="en-US" sz="1100" u="none" strike="noStrike" kern="1200" cap="none" spc="0" normalizeH="0" baseline="-25000" noProof="0" dirty="0">
                          <a:ln>
                            <a:noFill/>
                          </a:ln>
                          <a:effectLst/>
                          <a:uLnTx/>
                          <a:uFillTx/>
                        </a:rPr>
                        <a:t>12</a:t>
                      </a:r>
                      <a:r>
                        <a:rPr kumimoji="0" lang="en-US" sz="1100" u="none" strike="noStrike" kern="1200" cap="none" spc="0" normalizeH="0" baseline="0" noProof="0" dirty="0">
                          <a:ln>
                            <a:noFill/>
                          </a:ln>
                          <a:effectLst/>
                          <a:uLnTx/>
                          <a:uFillTx/>
                        </a:rPr>
                        <a:t> (</a:t>
                      </a:r>
                      <a:r>
                        <a:rPr kumimoji="0" lang="en-US" sz="1100" u="none" strike="noStrike" kern="1200" cap="none" spc="0" normalizeH="0" baseline="0" noProof="0" dirty="0" err="1">
                          <a:ln>
                            <a:noFill/>
                          </a:ln>
                          <a:effectLst/>
                          <a:uLnTx/>
                          <a:uFillTx/>
                        </a:rPr>
                        <a:t>GPa</a:t>
                      </a:r>
                      <a:r>
                        <a:rPr kumimoji="0" lang="en-US" sz="1100" u="none" strike="noStrike" kern="1200" cap="none" spc="0" normalizeH="0" baseline="0" noProof="0" dirty="0">
                          <a:ln>
                            <a:noFill/>
                          </a:ln>
                          <a:effectLst/>
                          <a:uLnTx/>
                          <a:uFillTx/>
                        </a:rPr>
                        <a:t>)</a:t>
                      </a:r>
                      <a:endParaRPr kumimoji="0" lang="en-US" sz="1100" b="1"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mn-cs"/>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Vendor </a:t>
                      </a:r>
                    </a:p>
                    <a:p>
                      <a:pPr marL="0" marR="0" indent="0" algn="ctr">
                        <a:spcBef>
                          <a:spcPts val="0"/>
                        </a:spcBef>
                        <a:spcAft>
                          <a:spcPts val="0"/>
                        </a:spcAft>
                        <a:tabLst>
                          <a:tab pos="182880" algn="l"/>
                        </a:tabLst>
                      </a:pPr>
                      <a:r>
                        <a:rPr lang="en-US" sz="1100" dirty="0">
                          <a:effectLst/>
                        </a:rPr>
                        <a:t>(fiber / resin)</a:t>
                      </a:r>
                      <a:endParaRPr lang="en-US" sz="1100" dirty="0">
                        <a:effectLst/>
                        <a:latin typeface="Calibri" panose="020F0502020204030204" pitchFamily="34" charset="0"/>
                        <a:ea typeface="Times New Roman" panose="02020603050405020304" pitchFamily="18" charset="0"/>
                      </a:endParaRPr>
                    </a:p>
                  </a:txBody>
                  <a:tcPr marL="51435" marR="51435" marT="0" marB="0" anchor="ctr"/>
                </a:tc>
                <a:extLst>
                  <a:ext uri="{0D108BD9-81ED-4DB2-BD59-A6C34878D82A}">
                    <a16:rowId xmlns:a16="http://schemas.microsoft.com/office/drawing/2014/main" val="10000"/>
                  </a:ext>
                </a:extLst>
              </a:tr>
              <a:tr h="320040">
                <a:tc>
                  <a:txBody>
                    <a:bodyPr/>
                    <a:lstStyle/>
                    <a:p>
                      <a:pPr marL="0" marR="0" indent="0" algn="l">
                        <a:spcBef>
                          <a:spcPts val="0"/>
                        </a:spcBef>
                        <a:spcAft>
                          <a:spcPts val="0"/>
                        </a:spcAft>
                        <a:tabLst>
                          <a:tab pos="182880" algn="l"/>
                        </a:tabLst>
                      </a:pPr>
                      <a:r>
                        <a:rPr lang="en-US" sz="1100" dirty="0">
                          <a:effectLst/>
                        </a:rPr>
                        <a:t>MR60H/PMT-F7</a:t>
                      </a:r>
                      <a:endParaRPr lang="en-US" sz="1100" dirty="0">
                        <a:solidFill>
                          <a:srgbClr val="7030A0"/>
                        </a:solidFill>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UD </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50</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38.0</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63.4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56</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40 ± 3</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174.4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8.4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0.259</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6.4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Sakai Ovex / </a:t>
                      </a:r>
                    </a:p>
                    <a:p>
                      <a:pPr marL="0" marR="0" indent="0" algn="ctr">
                        <a:spcBef>
                          <a:spcPts val="0"/>
                        </a:spcBef>
                        <a:spcAft>
                          <a:spcPts val="0"/>
                        </a:spcAft>
                        <a:tabLst>
                          <a:tab pos="182880" algn="l"/>
                        </a:tabLst>
                      </a:pPr>
                      <a:r>
                        <a:rPr lang="en-US" sz="1100" dirty="0">
                          <a:effectLst/>
                        </a:rPr>
                        <a:t>Patz M&amp;T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extLst>
                  <a:ext uri="{0D108BD9-81ED-4DB2-BD59-A6C34878D82A}">
                    <a16:rowId xmlns:a16="http://schemas.microsoft.com/office/drawing/2014/main" val="10001"/>
                  </a:ext>
                </a:extLst>
              </a:tr>
              <a:tr h="320040">
                <a:tc>
                  <a:txBody>
                    <a:bodyPr/>
                    <a:lstStyle/>
                    <a:p>
                      <a:pPr marL="0" marR="0" indent="0" algn="l">
                        <a:spcBef>
                          <a:spcPts val="0"/>
                        </a:spcBef>
                        <a:spcAft>
                          <a:spcPts val="0"/>
                        </a:spcAft>
                        <a:tabLst>
                          <a:tab pos="182880" algn="l"/>
                        </a:tabLst>
                      </a:pPr>
                      <a:r>
                        <a:rPr lang="en-US" sz="1100" dirty="0">
                          <a:effectLst/>
                        </a:rPr>
                        <a:t>M30S/PMT-F7 </a:t>
                      </a:r>
                      <a:endParaRPr lang="en-US" sz="1100" dirty="0">
                        <a:solidFill>
                          <a:srgbClr val="002060"/>
                        </a:solidFill>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PW </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1000</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61.0</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89.7</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54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60 ± 3</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94.2</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94.2</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0.026</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3.9</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Sakai Ovex/ </a:t>
                      </a:r>
                      <a:r>
                        <a:rPr lang="en-US" sz="1100" dirty="0" err="1">
                          <a:effectLst/>
                        </a:rPr>
                        <a:t>PatzM&amp;T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extLst>
                  <a:ext uri="{0D108BD9-81ED-4DB2-BD59-A6C34878D82A}">
                    <a16:rowId xmlns:a16="http://schemas.microsoft.com/office/drawing/2014/main" val="10003"/>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58465266"/>
              </p:ext>
            </p:extLst>
          </p:nvPr>
        </p:nvGraphicFramePr>
        <p:xfrm>
          <a:off x="228601" y="3855073"/>
          <a:ext cx="4724399" cy="1240118"/>
        </p:xfrm>
        <a:graphic>
          <a:graphicData uri="http://schemas.openxmlformats.org/drawingml/2006/table">
            <a:tbl>
              <a:tblPr firstRow="1" firstCol="1" bandRow="1">
                <a:tableStyleId>{125E5076-3810-47DD-B79F-674D7AD40C01}</a:tableStyleId>
              </a:tblPr>
              <a:tblGrid>
                <a:gridCol w="1087343">
                  <a:extLst>
                    <a:ext uri="{9D8B030D-6E8A-4147-A177-3AD203B41FA5}">
                      <a16:colId xmlns:a16="http://schemas.microsoft.com/office/drawing/2014/main" val="20000"/>
                    </a:ext>
                  </a:extLst>
                </a:gridCol>
                <a:gridCol w="1695205">
                  <a:extLst>
                    <a:ext uri="{9D8B030D-6E8A-4147-A177-3AD203B41FA5}">
                      <a16:colId xmlns:a16="http://schemas.microsoft.com/office/drawing/2014/main" val="20001"/>
                    </a:ext>
                  </a:extLst>
                </a:gridCol>
                <a:gridCol w="986284">
                  <a:extLst>
                    <a:ext uri="{9D8B030D-6E8A-4147-A177-3AD203B41FA5}">
                      <a16:colId xmlns:a16="http://schemas.microsoft.com/office/drawing/2014/main" val="20003"/>
                    </a:ext>
                  </a:extLst>
                </a:gridCol>
                <a:gridCol w="955567">
                  <a:extLst>
                    <a:ext uri="{9D8B030D-6E8A-4147-A177-3AD203B41FA5}">
                      <a16:colId xmlns:a16="http://schemas.microsoft.com/office/drawing/2014/main" val="20004"/>
                    </a:ext>
                  </a:extLst>
                </a:gridCol>
              </a:tblGrid>
              <a:tr h="339016">
                <a:tc>
                  <a:txBody>
                    <a:bodyPr/>
                    <a:lstStyle/>
                    <a:p>
                      <a:pPr marL="0" marR="0" indent="0" algn="ctr">
                        <a:spcBef>
                          <a:spcPts val="0"/>
                        </a:spcBef>
                        <a:spcAft>
                          <a:spcPts val="0"/>
                        </a:spcAft>
                        <a:tabLst>
                          <a:tab pos="182880" algn="l"/>
                        </a:tabLst>
                      </a:pPr>
                      <a:r>
                        <a:rPr lang="en-US" sz="1100" dirty="0">
                          <a:effectLst/>
                        </a:rPr>
                        <a:t>Label</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Laminate</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 Coupons tested</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err="1">
                          <a:effectLst/>
                        </a:rPr>
                        <a:t>Avg</a:t>
                      </a:r>
                      <a:r>
                        <a:rPr lang="en-US" sz="1100" dirty="0">
                          <a:effectLst/>
                        </a:rPr>
                        <a:t> thickness (</a:t>
                      </a:r>
                      <a:r>
                        <a:rPr lang="en-GB" sz="1100" dirty="0">
                          <a:effectLst/>
                        </a:rPr>
                        <a:t>µm</a:t>
                      </a:r>
                      <a:r>
                        <a:rPr lang="en-US" sz="1100" dirty="0">
                          <a:effectLst/>
                        </a:rPr>
                        <a: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extLst>
                  <a:ext uri="{0D108BD9-81ED-4DB2-BD59-A6C34878D82A}">
                    <a16:rowId xmlns:a16="http://schemas.microsoft.com/office/drawing/2014/main" val="10000"/>
                  </a:ext>
                </a:extLst>
              </a:tr>
              <a:tr h="339016">
                <a:tc>
                  <a:txBody>
                    <a:bodyPr/>
                    <a:lstStyle/>
                    <a:p>
                      <a:pPr marL="0" marR="0" indent="0" algn="l">
                        <a:spcBef>
                          <a:spcPts val="0"/>
                        </a:spcBef>
                        <a:spcAft>
                          <a:spcPts val="0"/>
                        </a:spcAft>
                        <a:tabLst>
                          <a:tab pos="182880" algn="l"/>
                        </a:tabLst>
                      </a:pPr>
                      <a:r>
                        <a:rPr lang="en-US" sz="1100" dirty="0">
                          <a:effectLst/>
                        </a:rPr>
                        <a:t>M30S PW_45_x4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182880" algn="l"/>
                        </a:tabLst>
                        <a:defRPr/>
                      </a:pPr>
                      <a:r>
                        <a:rPr lang="en-US" sz="1100" dirty="0">
                          <a:effectLst/>
                        </a:rPr>
                        <a:t>[±45PW]</a:t>
                      </a:r>
                      <a:r>
                        <a:rPr lang="en-US" sz="1100" baseline="-25000" dirty="0">
                          <a:effectLst/>
                        </a:rPr>
                        <a:t>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182880" algn="l"/>
                        </a:tabLst>
                        <a:defRPr/>
                      </a:pPr>
                      <a:r>
                        <a:rPr lang="en-US" sz="1100" dirty="0">
                          <a:effectLst/>
                        </a:rPr>
                        <a:t>250 ± 10</a:t>
                      </a:r>
                      <a:endParaRPr lang="en-US" sz="1100" dirty="0">
                        <a:effectLst/>
                        <a:latin typeface="Calibri" panose="020F0502020204030204" pitchFamily="34" charset="0"/>
                        <a:ea typeface="Times New Roman" panose="02020603050405020304" pitchFamily="18" charset="0"/>
                      </a:endParaRPr>
                    </a:p>
                  </a:txBody>
                  <a:tcPr marL="51435" marR="51435" marT="0" marB="0" anchor="ctr"/>
                </a:tc>
                <a:extLst>
                  <a:ext uri="{0D108BD9-81ED-4DB2-BD59-A6C34878D82A}">
                    <a16:rowId xmlns:a16="http://schemas.microsoft.com/office/drawing/2014/main" val="498237914"/>
                  </a:ext>
                </a:extLst>
              </a:tr>
              <a:tr h="187362">
                <a:tc>
                  <a:txBody>
                    <a:bodyPr/>
                    <a:lstStyle/>
                    <a:p>
                      <a:pPr marL="0" marR="0" indent="0" algn="l">
                        <a:spcBef>
                          <a:spcPts val="0"/>
                        </a:spcBef>
                        <a:spcAft>
                          <a:spcPts val="0"/>
                        </a:spcAft>
                        <a:tabLst>
                          <a:tab pos="182880" algn="l"/>
                        </a:tabLst>
                      </a:pPr>
                      <a:r>
                        <a:rPr lang="en-US" sz="1100" dirty="0">
                          <a:effectLst/>
                        </a:rPr>
                        <a:t>M30S PW_0_x4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182880" algn="l"/>
                        </a:tabLst>
                        <a:defRPr/>
                      </a:pPr>
                      <a:r>
                        <a:rPr lang="en-US" sz="1100" dirty="0">
                          <a:effectLst/>
                        </a:rPr>
                        <a:t>[0-90PW]</a:t>
                      </a:r>
                      <a:r>
                        <a:rPr lang="en-US" sz="1100" baseline="-25000" dirty="0">
                          <a:effectLst/>
                        </a:rPr>
                        <a:t>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4</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182880" algn="l"/>
                        </a:tabLst>
                        <a:defRPr/>
                      </a:pPr>
                      <a:r>
                        <a:rPr lang="en-US" sz="1100" dirty="0">
                          <a:effectLst/>
                        </a:rPr>
                        <a:t>250 ± 10</a:t>
                      </a:r>
                      <a:endParaRPr lang="en-US" sz="1100" dirty="0">
                        <a:effectLst/>
                        <a:latin typeface="Calibri" panose="020F0502020204030204" pitchFamily="34" charset="0"/>
                        <a:ea typeface="Times New Roman" panose="02020603050405020304" pitchFamily="18" charset="0"/>
                      </a:endParaRPr>
                    </a:p>
                  </a:txBody>
                  <a:tcPr marL="51435" marR="51435" marT="0" marB="0" anchor="ctr"/>
                </a:tc>
                <a:extLst>
                  <a:ext uri="{0D108BD9-81ED-4DB2-BD59-A6C34878D82A}">
                    <a16:rowId xmlns:a16="http://schemas.microsoft.com/office/drawing/2014/main" val="3447521272"/>
                  </a:ext>
                </a:extLst>
              </a:tr>
              <a:tr h="187362">
                <a:tc>
                  <a:txBody>
                    <a:bodyPr/>
                    <a:lstStyle/>
                    <a:p>
                      <a:pPr marL="0" marR="0" indent="0" algn="l">
                        <a:spcBef>
                          <a:spcPts val="0"/>
                        </a:spcBef>
                        <a:spcAft>
                          <a:spcPts val="0"/>
                        </a:spcAft>
                        <a:tabLst>
                          <a:tab pos="182880" algn="l"/>
                        </a:tabLst>
                      </a:pPr>
                      <a:r>
                        <a:rPr lang="en-US" sz="1100" dirty="0">
                          <a:effectLst/>
                        </a:rPr>
                        <a:t>LAM1_0_x6</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[±45PW</a:t>
                      </a:r>
                      <a:r>
                        <a:rPr lang="en-US" sz="1100" baseline="-25000" dirty="0">
                          <a:effectLst/>
                        </a:rPr>
                        <a:t>2</a:t>
                      </a:r>
                      <a:r>
                        <a:rPr lang="en-US" sz="1100" dirty="0">
                          <a:effectLst/>
                        </a:rPr>
                        <a:t>/0UD</a:t>
                      </a:r>
                      <a:r>
                        <a:rPr lang="en-US" sz="1100" baseline="-25000" dirty="0">
                          <a:effectLst/>
                        </a:rPr>
                        <a:t>2</a:t>
                      </a:r>
                      <a:r>
                        <a:rPr lang="en-US" sz="1100" dirty="0">
                          <a:effectLst/>
                        </a:rPr>
                        <a:t>/±45PW</a:t>
                      </a:r>
                      <a:r>
                        <a:rPr lang="en-US" sz="1100" baseline="-25000" dirty="0">
                          <a:effectLst/>
                        </a:rPr>
                        <a:t>2</a:t>
                      </a:r>
                      <a:r>
                        <a:rPr lang="en-US" sz="1100" dirty="0">
                          <a:effectLst/>
                        </a:rPr>
                        <a: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5</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330 ± 10</a:t>
                      </a:r>
                      <a:endParaRPr lang="en-US" sz="1100" dirty="0">
                        <a:effectLst/>
                        <a:latin typeface="Calibri" panose="020F0502020204030204" pitchFamily="34" charset="0"/>
                        <a:ea typeface="Times New Roman" panose="02020603050405020304" pitchFamily="18" charset="0"/>
                      </a:endParaRPr>
                    </a:p>
                  </a:txBody>
                  <a:tcPr marL="51435" marR="51435" marT="0" marB="0" anchor="ctr"/>
                </a:tc>
                <a:extLst>
                  <a:ext uri="{0D108BD9-81ED-4DB2-BD59-A6C34878D82A}">
                    <a16:rowId xmlns:a16="http://schemas.microsoft.com/office/drawing/2014/main" val="10006"/>
                  </a:ext>
                </a:extLst>
              </a:tr>
              <a:tr h="187362">
                <a:tc>
                  <a:txBody>
                    <a:bodyPr/>
                    <a:lstStyle/>
                    <a:p>
                      <a:pPr marL="0" marR="0" lvl="0" indent="0" algn="l" defTabSz="914400" rtl="0" eaLnBrk="1" fontAlgn="auto" latinLnBrk="0" hangingPunct="1">
                        <a:lnSpc>
                          <a:spcPct val="100000"/>
                        </a:lnSpc>
                        <a:spcBef>
                          <a:spcPts val="0"/>
                        </a:spcBef>
                        <a:spcAft>
                          <a:spcPts val="0"/>
                        </a:spcAft>
                        <a:buClrTx/>
                        <a:buSzTx/>
                        <a:buFontTx/>
                        <a:buNone/>
                        <a:tabLst>
                          <a:tab pos="182880" algn="l"/>
                        </a:tabLst>
                        <a:defRPr/>
                      </a:pPr>
                      <a:r>
                        <a:rPr lang="en-US" sz="1100" dirty="0">
                          <a:effectLst/>
                        </a:rPr>
                        <a:t>LAM1_90_x6</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[±45PW</a:t>
                      </a:r>
                      <a:r>
                        <a:rPr lang="en-US" sz="1100" baseline="-25000" dirty="0">
                          <a:effectLst/>
                        </a:rPr>
                        <a:t>2</a:t>
                      </a:r>
                      <a:r>
                        <a:rPr lang="en-US" sz="1100" dirty="0">
                          <a:effectLst/>
                        </a:rPr>
                        <a:t>/90UD</a:t>
                      </a:r>
                      <a:r>
                        <a:rPr lang="en-US" sz="1100" baseline="-25000" dirty="0">
                          <a:effectLst/>
                        </a:rPr>
                        <a:t>2</a:t>
                      </a:r>
                      <a:r>
                        <a:rPr lang="en-US" sz="1100" dirty="0">
                          <a:effectLst/>
                        </a:rPr>
                        <a:t>/±45PW</a:t>
                      </a:r>
                      <a:r>
                        <a:rPr lang="en-US" sz="1100" baseline="-25000" dirty="0">
                          <a:effectLst/>
                        </a:rPr>
                        <a:t>2</a:t>
                      </a:r>
                      <a:r>
                        <a:rPr lang="en-US" sz="1100" dirty="0">
                          <a:effectLst/>
                        </a:rPr>
                        <a:t>]</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5</a:t>
                      </a:r>
                      <a:endParaRPr lang="en-US" sz="1100" dirty="0">
                        <a:effectLst/>
                        <a:latin typeface="Calibri" panose="020F0502020204030204" pitchFamily="34" charset="0"/>
                        <a:ea typeface="Times New Roman" panose="02020603050405020304" pitchFamily="18" charset="0"/>
                      </a:endParaRPr>
                    </a:p>
                  </a:txBody>
                  <a:tcPr marL="51435" marR="51435" marT="0" marB="0" anchor="ctr"/>
                </a:tc>
                <a:tc>
                  <a:txBody>
                    <a:bodyPr/>
                    <a:lstStyle/>
                    <a:p>
                      <a:pPr marL="0" marR="0" indent="0" algn="ctr">
                        <a:spcBef>
                          <a:spcPts val="0"/>
                        </a:spcBef>
                        <a:spcAft>
                          <a:spcPts val="0"/>
                        </a:spcAft>
                        <a:tabLst>
                          <a:tab pos="182880" algn="l"/>
                        </a:tabLst>
                      </a:pPr>
                      <a:r>
                        <a:rPr lang="en-US" sz="1100" dirty="0">
                          <a:effectLst/>
                        </a:rPr>
                        <a:t>330 ± 10</a:t>
                      </a:r>
                      <a:endParaRPr lang="en-US" sz="1100" dirty="0">
                        <a:effectLst/>
                        <a:latin typeface="Calibri" panose="020F0502020204030204" pitchFamily="34" charset="0"/>
                        <a:ea typeface="Times New Roman" panose="02020603050405020304" pitchFamily="18" charset="0"/>
                      </a:endParaRPr>
                    </a:p>
                  </a:txBody>
                  <a:tcPr marL="51435" marR="51435" marT="0" marB="0" anchor="ctr"/>
                </a:tc>
                <a:extLst>
                  <a:ext uri="{0D108BD9-81ED-4DB2-BD59-A6C34878D82A}">
                    <a16:rowId xmlns:a16="http://schemas.microsoft.com/office/drawing/2014/main" val="10004"/>
                  </a:ext>
                </a:extLst>
              </a:tr>
            </a:tbl>
          </a:graphicData>
        </a:graphic>
      </p:graphicFrame>
      <p:sp>
        <p:nvSpPr>
          <p:cNvPr id="14" name="TextBox 13"/>
          <p:cNvSpPr txBox="1"/>
          <p:nvPr/>
        </p:nvSpPr>
        <p:spPr>
          <a:xfrm>
            <a:off x="228600" y="3485740"/>
            <a:ext cx="2725426" cy="369332"/>
          </a:xfrm>
          <a:prstGeom prst="rect">
            <a:avLst/>
          </a:prstGeom>
          <a:noFill/>
        </p:spPr>
        <p:txBody>
          <a:bodyPr wrap="none" rtlCol="0">
            <a:spAutoFit/>
          </a:bodyPr>
          <a:lstStyle/>
          <a:p>
            <a:r>
              <a:rPr lang="en-US" b="1" dirty="0">
                <a:latin typeface="Calibri" panose="020F0502020204030204" pitchFamily="34" charset="0"/>
              </a:rPr>
              <a:t>Thin-ply laminates studied</a:t>
            </a:r>
          </a:p>
        </p:txBody>
      </p:sp>
      <p:sp>
        <p:nvSpPr>
          <p:cNvPr id="15" name="Rectangle 75"/>
          <p:cNvSpPr txBox="1">
            <a:spLocks noChangeArrowheads="1"/>
          </p:cNvSpPr>
          <p:nvPr/>
        </p:nvSpPr>
        <p:spPr>
          <a:xfrm>
            <a:off x="352094" y="304731"/>
            <a:ext cx="8248650" cy="382486"/>
          </a:xfrm>
          <a:prstGeom prst="rect">
            <a:avLst/>
          </a:prstGeom>
          <a:extLst>
            <a:ext uri="{91240B29-F687-4f45-9708-019B960494DF}">
              <a14:hiddenLine xmlns:a14="http://schemas.microsoft.com/office/drawing/2010/main" xmlns="" w="9525" cap="flat" cmpd="sng">
                <a:solidFill>
                  <a:schemeClr val="tx1"/>
                </a:solidFill>
                <a:prstDash val="solid"/>
                <a:miter lim="800000"/>
                <a:headEnd/>
                <a:tailEn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anchor="ctr">
            <a:noAutofit/>
          </a:bodyPr>
          <a:lstStyle>
            <a:lvl1pPr algn="l" defTabSz="342892" rtl="0" eaLnBrk="1" latinLnBrk="0" hangingPunct="1">
              <a:spcBef>
                <a:spcPct val="0"/>
              </a:spcBef>
              <a:buNone/>
              <a:defRPr sz="1800" b="1" kern="1200">
                <a:solidFill>
                  <a:schemeClr val="bg1"/>
                </a:solidFill>
                <a:latin typeface="Arial" panose="020B0604020202020204" pitchFamily="34" charset="0"/>
                <a:ea typeface="+mj-ea"/>
                <a:cs typeface="Arial" panose="020B0604020202020204" pitchFamily="34" charset="0"/>
              </a:defRPr>
            </a:lvl1pPr>
          </a:lstStyle>
          <a:p>
            <a:pPr fontAlgn="auto">
              <a:spcAft>
                <a:spcPts val="0"/>
              </a:spcAft>
              <a:defRPr/>
            </a:pPr>
            <a:r>
              <a:rPr lang="en-US" sz="3200" dirty="0">
                <a:latin typeface="Arial Bold" panose="020B0704020202020204" pitchFamily="34" charset="0"/>
                <a:cs typeface="Arial Bold" panose="020B0704020202020204" pitchFamily="34" charset="0"/>
              </a:rPr>
              <a:t>Material Preparation</a:t>
            </a:r>
          </a:p>
        </p:txBody>
      </p:sp>
      <p:sp>
        <p:nvSpPr>
          <p:cNvPr id="3" name="Right Brace 2"/>
          <p:cNvSpPr/>
          <p:nvPr/>
        </p:nvSpPr>
        <p:spPr>
          <a:xfrm>
            <a:off x="4990361" y="4187826"/>
            <a:ext cx="101010" cy="869265"/>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5148290" y="3988320"/>
            <a:ext cx="1563730" cy="1015663"/>
          </a:xfrm>
          <a:prstGeom prst="rect">
            <a:avLst/>
          </a:prstGeom>
          <a:noFill/>
        </p:spPr>
        <p:txBody>
          <a:bodyPr wrap="square" rtlCol="0">
            <a:spAutoFit/>
          </a:bodyPr>
          <a:lstStyle/>
          <a:p>
            <a:r>
              <a:rPr lang="en-US" sz="1200" dirty="0"/>
              <a:t>Doubled the laminate layup (2x thickness) for ease of testing. Data is then scaled down.</a:t>
            </a:r>
          </a:p>
        </p:txBody>
      </p:sp>
    </p:spTree>
    <p:extLst>
      <p:ext uri="{BB962C8B-B14F-4D97-AF65-F5344CB8AC3E}">
        <p14:creationId xmlns:p14="http://schemas.microsoft.com/office/powerpoint/2010/main" val="952344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306553" y="4305301"/>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a:solidFill>
                <a:prstClr val="black"/>
              </a:solidFill>
              <a:latin typeface="Times" charset="0"/>
              <a:ea typeface="ＭＳ Ｐゴシック" charset="0"/>
            </a:endParaRPr>
          </a:p>
        </p:txBody>
      </p:sp>
      <p:sp>
        <p:nvSpPr>
          <p:cNvPr id="25668" name="Text Box 68"/>
          <p:cNvSpPr txBox="1">
            <a:spLocks noChangeArrowheads="1"/>
          </p:cNvSpPr>
          <p:nvPr/>
        </p:nvSpPr>
        <p:spPr bwMode="auto">
          <a:xfrm>
            <a:off x="2306553" y="4225926"/>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a:solidFill>
                <a:prstClr val="black"/>
              </a:solidFill>
              <a:latin typeface="Times" charset="0"/>
              <a:ea typeface="ＭＳ Ｐゴシック" charset="0"/>
            </a:endParaRPr>
          </a:p>
        </p:txBody>
      </p:sp>
      <p:sp>
        <p:nvSpPr>
          <p:cNvPr id="25675" name="Rectangle 75"/>
          <p:cNvSpPr>
            <a:spLocks noGrp="1" noChangeArrowheads="1"/>
          </p:cNvSpPr>
          <p:nvPr>
            <p:ph type="title"/>
          </p:nvPr>
        </p:nvSpPr>
        <p:spPr>
          <a:xfrm>
            <a:off x="485046" y="336112"/>
            <a:ext cx="6996701" cy="440659"/>
          </a:xfrm>
          <a:extLst>
            <a:ext uri="{91240B29-F687-4f45-9708-019B960494DF}">
              <a14:hiddenLine xmlns:a14="http://schemas.microsoft.com/office/drawing/2010/main" xmlns="" w="9525" cap="flat" cmpd="sng">
                <a:solidFill>
                  <a:schemeClr val="tx1"/>
                </a:solidFill>
                <a:prstDash val="solid"/>
                <a:miter lim="800000"/>
                <a:headEnd/>
                <a:tailEn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a:noAutofit/>
          </a:bodyPr>
          <a:lstStyle/>
          <a:p>
            <a:pPr algn="l" eaLnBrk="1" hangingPunct="1">
              <a:defRPr/>
            </a:pPr>
            <a:r>
              <a:rPr lang="en-US" sz="3200" dirty="0"/>
              <a:t>Preparing Coupons for Testing</a:t>
            </a:r>
          </a:p>
        </p:txBody>
      </p:sp>
      <p:sp>
        <p:nvSpPr>
          <p:cNvPr id="25676" name="Text Box 76"/>
          <p:cNvSpPr txBox="1">
            <a:spLocks noChangeArrowheads="1"/>
          </p:cNvSpPr>
          <p:nvPr/>
        </p:nvSpPr>
        <p:spPr bwMode="auto">
          <a:xfrm>
            <a:off x="2170028" y="4187826"/>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a:solidFill>
                <a:prstClr val="black"/>
              </a:solidFill>
              <a:latin typeface="Comic Sans MS" charset="0"/>
              <a:ea typeface="ＭＳ Ｐゴシック" charset="0"/>
            </a:endParaRPr>
          </a:p>
        </p:txBody>
      </p:sp>
      <p:sp>
        <p:nvSpPr>
          <p:cNvPr id="25679" name="Text Box 79"/>
          <p:cNvSpPr txBox="1">
            <a:spLocks noChangeArrowheads="1"/>
          </p:cNvSpPr>
          <p:nvPr/>
        </p:nvSpPr>
        <p:spPr bwMode="auto">
          <a:xfrm>
            <a:off x="2190666" y="3502026"/>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u="sng">
              <a:solidFill>
                <a:prstClr val="black"/>
              </a:solidFill>
              <a:latin typeface="Comic Sans MS" charset="0"/>
              <a:ea typeface="ＭＳ Ｐゴシック" charset="0"/>
            </a:endParaRPr>
          </a:p>
        </p:txBody>
      </p:sp>
      <p:sp>
        <p:nvSpPr>
          <p:cNvPr id="25683" name="Rectangle 83"/>
          <p:cNvSpPr>
            <a:spLocks noChangeArrowheads="1"/>
          </p:cNvSpPr>
          <p:nvPr/>
        </p:nvSpPr>
        <p:spPr bwMode="auto">
          <a:xfrm>
            <a:off x="8720053" y="4570414"/>
            <a:ext cx="18415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endParaRPr lang="en-US" sz="1200" dirty="0">
              <a:solidFill>
                <a:prstClr val="black"/>
              </a:solidFill>
              <a:latin typeface="Calibri" panose="020F0502020204030204" pitchFamily="34" charset="0"/>
              <a:ea typeface="ＭＳ Ｐゴシック" charset="0"/>
            </a:endParaRPr>
          </a:p>
        </p:txBody>
      </p:sp>
      <p:sp>
        <p:nvSpPr>
          <p:cNvPr id="26" name="Content Placeholder 2"/>
          <p:cNvSpPr txBox="1">
            <a:spLocks/>
          </p:cNvSpPr>
          <p:nvPr/>
        </p:nvSpPr>
        <p:spPr>
          <a:xfrm>
            <a:off x="495300" y="1242696"/>
            <a:ext cx="11391900" cy="1939789"/>
          </a:xfrm>
          <a:prstGeom prst="rect">
            <a:avLst/>
          </a:prstGeom>
        </p:spPr>
        <p:txBody>
          <a:bodyPr>
            <a:normAutofit fontScale="92500"/>
          </a:bodyPr>
          <a:lstStyle>
            <a:defPPr>
              <a:defRPr lang="en-US"/>
            </a:defPPr>
            <a:lvl1pPr marL="228600" indent="-228600">
              <a:lnSpc>
                <a:spcPct val="100000"/>
              </a:lnSpc>
              <a:spcBef>
                <a:spcPts val="500"/>
              </a:spcBef>
              <a:buFont typeface="Arial"/>
              <a:buChar char="•"/>
              <a:defRPr sz="2400">
                <a:latin typeface="Tw Cen MT" panose="020B0602020104020603" pitchFamily="34" charset="0"/>
              </a:defRPr>
            </a:lvl1pPr>
            <a:lvl2pPr marL="228600" lvl="1" indent="-228600">
              <a:lnSpc>
                <a:spcPct val="100000"/>
              </a:lnSpc>
              <a:spcBef>
                <a:spcPts val="500"/>
              </a:spcBef>
              <a:buFont typeface="Arial"/>
              <a:buChar char="•"/>
              <a:defRPr sz="2400">
                <a:latin typeface="Tw Cen MT" panose="020B0602020104020603" pitchFamily="34" charset="0"/>
              </a:defRPr>
            </a:lvl2pPr>
            <a:lvl3pPr marL="685800" lvl="2" indent="-228600">
              <a:lnSpc>
                <a:spcPct val="100000"/>
              </a:lnSpc>
              <a:spcBef>
                <a:spcPts val="500"/>
              </a:spcBef>
              <a:buFont typeface="Arial"/>
              <a:buChar char="•"/>
              <a:defRPr sz="2400">
                <a:latin typeface="Tw Cen MT" panose="020B0602020104020603" pitchFamily="34" charset="0"/>
              </a:defRPr>
            </a:lvl3pPr>
            <a:lvl4pPr marL="1600200" indent="-228600">
              <a:lnSpc>
                <a:spcPct val="90000"/>
              </a:lnSpc>
              <a:spcBef>
                <a:spcPts val="500"/>
              </a:spcBef>
              <a:buFont typeface="Arial"/>
              <a:buChar char="•"/>
            </a:lvl4pPr>
            <a:lvl5pPr marL="2057400" indent="-228600">
              <a:lnSpc>
                <a:spcPct val="90000"/>
              </a:lnSpc>
              <a:spcBef>
                <a:spcPts val="500"/>
              </a:spcBef>
              <a:buFont typeface="Arial"/>
              <a:buChar char="•"/>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r>
              <a:rPr lang="en-US" dirty="0"/>
              <a:t>Coupons were installed in CBT fixtures with pre determined gage lengths depend on material and laminate</a:t>
            </a:r>
          </a:p>
          <a:p>
            <a:r>
              <a:rPr lang="en-US" dirty="0"/>
              <a:t>The CBT fixtures were then installed in the thermal chamber and it was set to testing temperature and allowed to equilibrate for 90 minutes</a:t>
            </a:r>
          </a:p>
          <a:p>
            <a:r>
              <a:rPr lang="en-US" dirty="0"/>
              <a:t> MTS Load is zeroed at half the weight of the CBT clamps and coupon after they were installed</a:t>
            </a:r>
          </a:p>
        </p:txBody>
      </p:sp>
      <p:sp>
        <p:nvSpPr>
          <p:cNvPr id="2" name="Slide Number Placeholder 1"/>
          <p:cNvSpPr>
            <a:spLocks noGrp="1"/>
          </p:cNvSpPr>
          <p:nvPr>
            <p:ph type="sldNum" sz="quarter" idx="12"/>
          </p:nvPr>
        </p:nvSpPr>
        <p:spPr/>
        <p:txBody>
          <a:bodyPr/>
          <a:lstStyle/>
          <a:p>
            <a:fld id="{D8AC995C-C347-48E4-B8C6-9B5DA8C6C790}" type="slidenum">
              <a:rPr lang="en-US" smtClean="0"/>
              <a:t>16</a:t>
            </a:fld>
            <a:endParaRPr lang="en-US"/>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b="-1"/>
          <a:stretch/>
        </p:blipFill>
        <p:spPr>
          <a:xfrm rot="5400000">
            <a:off x="703830" y="3361713"/>
            <a:ext cx="2656466" cy="2791040"/>
          </a:xfrm>
          <a:prstGeom prst="rect">
            <a:avLst/>
          </a:prstGeom>
        </p:spPr>
      </p:pic>
      <p:pic>
        <p:nvPicPr>
          <p:cNvPr id="16" name="Picture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46808" y="3429000"/>
            <a:ext cx="3541955" cy="2656466"/>
          </a:xfrm>
          <a:prstGeom prst="rect">
            <a:avLst/>
          </a:prstGeom>
        </p:spPr>
      </p:pic>
      <p:cxnSp>
        <p:nvCxnSpPr>
          <p:cNvPr id="17" name="Straight Arrow Connector 16"/>
          <p:cNvCxnSpPr/>
          <p:nvPr/>
        </p:nvCxnSpPr>
        <p:spPr>
          <a:xfrm flipH="1">
            <a:off x="4399203" y="4203372"/>
            <a:ext cx="1522941" cy="509586"/>
          </a:xfrm>
          <a:prstGeom prst="straightConnector1">
            <a:avLst/>
          </a:prstGeom>
          <a:ln w="28575">
            <a:solidFill>
              <a:srgbClr val="FFFF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4399203" y="4757233"/>
            <a:ext cx="1522941" cy="641979"/>
          </a:xfrm>
          <a:prstGeom prst="straightConnector1">
            <a:avLst/>
          </a:prstGeom>
          <a:ln w="28575">
            <a:solidFill>
              <a:srgbClr val="FFFF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83FBE36-CCCA-42E1-AE2E-07966404B7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5336" y="3429001"/>
            <a:ext cx="1992349" cy="2656466"/>
          </a:xfrm>
          <a:prstGeom prst="rect">
            <a:avLst/>
          </a:prstGeom>
        </p:spPr>
      </p:pic>
      <p:pic>
        <p:nvPicPr>
          <p:cNvPr id="7" name="Picture 6">
            <a:extLst>
              <a:ext uri="{FF2B5EF4-FFF2-40B4-BE49-F238E27FC236}">
                <a16:creationId xmlns:a16="http://schemas.microsoft.com/office/drawing/2014/main" id="{E88242D4-4815-4D83-988F-9C4FBF3196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7577" y="3429001"/>
            <a:ext cx="1992349" cy="2656466"/>
          </a:xfrm>
          <a:prstGeom prst="rect">
            <a:avLst/>
          </a:prstGeom>
        </p:spPr>
      </p:pic>
    </p:spTree>
    <p:extLst>
      <p:ext uri="{BB962C8B-B14F-4D97-AF65-F5344CB8AC3E}">
        <p14:creationId xmlns:p14="http://schemas.microsoft.com/office/powerpoint/2010/main" val="1204305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56" y="-55457"/>
            <a:ext cx="11828977" cy="1325563"/>
          </a:xfrm>
        </p:spPr>
        <p:txBody>
          <a:bodyPr>
            <a:normAutofit/>
          </a:bodyPr>
          <a:lstStyle/>
          <a:p>
            <a:pPr algn="l"/>
            <a:r>
              <a:rPr lang="en-US" sz="3200" dirty="0"/>
              <a:t>CBT Test Procedure for Viscoelastic Characterization</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a:ext>
            </a:extLst>
          </a:blip>
          <a:srcRect l="-719"/>
          <a:stretch/>
        </p:blipFill>
        <p:spPr>
          <a:xfrm>
            <a:off x="6278746" y="1213247"/>
            <a:ext cx="1449756" cy="1537942"/>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11564" y="1188142"/>
            <a:ext cx="1236058" cy="1648078"/>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70377" y="1188142"/>
            <a:ext cx="1236059" cy="1648078"/>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830242" y="1110492"/>
            <a:ext cx="1247141" cy="1662854"/>
          </a:xfrm>
          <a:prstGeom prst="rect">
            <a:avLst/>
          </a:prstGeom>
        </p:spPr>
      </p:pic>
      <p:sp>
        <p:nvSpPr>
          <p:cNvPr id="11" name="Rectangle 10"/>
          <p:cNvSpPr/>
          <p:nvPr/>
        </p:nvSpPr>
        <p:spPr>
          <a:xfrm>
            <a:off x="7396549" y="3633756"/>
            <a:ext cx="169106" cy="211015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cxnSp>
        <p:nvCxnSpPr>
          <p:cNvPr id="13" name="Straight Connector 12"/>
          <p:cNvCxnSpPr/>
          <p:nvPr/>
        </p:nvCxnSpPr>
        <p:spPr>
          <a:xfrm flipH="1" flipV="1">
            <a:off x="6068041" y="2865888"/>
            <a:ext cx="1328510" cy="78448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428376" y="1155753"/>
            <a:ext cx="2639665" cy="170045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7" name="Rectangle 16"/>
          <p:cNvSpPr/>
          <p:nvPr/>
        </p:nvSpPr>
        <p:spPr>
          <a:xfrm>
            <a:off x="6249245" y="1162293"/>
            <a:ext cx="1541780" cy="1642318"/>
          </a:xfrm>
          <a:prstGeom prst="rect">
            <a:avLst/>
          </a:prstGeom>
          <a:no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8" name="Rectangle 17"/>
          <p:cNvSpPr/>
          <p:nvPr/>
        </p:nvSpPr>
        <p:spPr>
          <a:xfrm>
            <a:off x="7481102" y="3563416"/>
            <a:ext cx="741046" cy="253336"/>
          </a:xfrm>
          <a:prstGeom prst="rect">
            <a:avLst/>
          </a:prstGeom>
          <a:no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cxnSp>
        <p:nvCxnSpPr>
          <p:cNvPr id="19" name="Straight Connector 18"/>
          <p:cNvCxnSpPr/>
          <p:nvPr/>
        </p:nvCxnSpPr>
        <p:spPr>
          <a:xfrm flipH="1" flipV="1">
            <a:off x="6252523" y="2814293"/>
            <a:ext cx="1228582" cy="749126"/>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8102425" y="5490573"/>
            <a:ext cx="385446" cy="253336"/>
          </a:xfrm>
          <a:prstGeom prst="rect">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graphicFrame>
        <p:nvGraphicFramePr>
          <p:cNvPr id="23" name="Chart 22"/>
          <p:cNvGraphicFramePr>
            <a:graphicFrameLocks/>
          </p:cNvGraphicFramePr>
          <p:nvPr>
            <p:extLst/>
          </p:nvPr>
        </p:nvGraphicFramePr>
        <p:xfrm>
          <a:off x="731520" y="3390900"/>
          <a:ext cx="4209714" cy="2691289"/>
        </p:xfrm>
        <a:graphic>
          <a:graphicData uri="http://schemas.openxmlformats.org/drawingml/2006/chart">
            <c:chart xmlns:c="http://schemas.openxmlformats.org/drawingml/2006/chart" xmlns:r="http://schemas.openxmlformats.org/officeDocument/2006/relationships" r:id="rId6"/>
          </a:graphicData>
        </a:graphic>
      </p:graphicFrame>
      <p:sp>
        <p:nvSpPr>
          <p:cNvPr id="25" name="TextBox 24"/>
          <p:cNvSpPr txBox="1"/>
          <p:nvPr/>
        </p:nvSpPr>
        <p:spPr>
          <a:xfrm>
            <a:off x="6517040" y="4590787"/>
            <a:ext cx="617477" cy="338554"/>
          </a:xfrm>
          <a:prstGeom prst="rect">
            <a:avLst/>
          </a:prstGeom>
          <a:noFill/>
        </p:spPr>
        <p:txBody>
          <a:bodyPr wrap="none" rtlCol="0">
            <a:spAutoFit/>
          </a:bodyPr>
          <a:lstStyle/>
          <a:p>
            <a:r>
              <a:rPr lang="en-US" sz="1600" dirty="0">
                <a:latin typeface="Calibri" panose="020F0502020204030204" pitchFamily="34" charset="0"/>
              </a:rPr>
              <a:t>40° C</a:t>
            </a:r>
          </a:p>
        </p:txBody>
      </p:sp>
      <p:sp>
        <p:nvSpPr>
          <p:cNvPr id="26" name="TextBox 25"/>
          <p:cNvSpPr txBox="1"/>
          <p:nvPr/>
        </p:nvSpPr>
        <p:spPr>
          <a:xfrm>
            <a:off x="7542886" y="4578993"/>
            <a:ext cx="617477" cy="338554"/>
          </a:xfrm>
          <a:prstGeom prst="rect">
            <a:avLst/>
          </a:prstGeom>
          <a:noFill/>
        </p:spPr>
        <p:txBody>
          <a:bodyPr wrap="none" rtlCol="0">
            <a:spAutoFit/>
          </a:bodyPr>
          <a:lstStyle/>
          <a:p>
            <a:r>
              <a:rPr lang="en-US" sz="1600" dirty="0">
                <a:latin typeface="Calibri" panose="020F0502020204030204" pitchFamily="34" charset="0"/>
              </a:rPr>
              <a:t>60° C</a:t>
            </a:r>
          </a:p>
        </p:txBody>
      </p:sp>
      <p:sp>
        <p:nvSpPr>
          <p:cNvPr id="27" name="TextBox 26"/>
          <p:cNvSpPr txBox="1"/>
          <p:nvPr/>
        </p:nvSpPr>
        <p:spPr>
          <a:xfrm>
            <a:off x="8532579" y="4578993"/>
            <a:ext cx="617477" cy="338554"/>
          </a:xfrm>
          <a:prstGeom prst="rect">
            <a:avLst/>
          </a:prstGeom>
          <a:noFill/>
        </p:spPr>
        <p:txBody>
          <a:bodyPr wrap="none" rtlCol="0">
            <a:spAutoFit/>
          </a:bodyPr>
          <a:lstStyle/>
          <a:p>
            <a:r>
              <a:rPr lang="en-US" sz="1600" dirty="0">
                <a:latin typeface="Calibri" panose="020F0502020204030204" pitchFamily="34" charset="0"/>
              </a:rPr>
              <a:t>80° C</a:t>
            </a:r>
          </a:p>
        </p:txBody>
      </p:sp>
      <p:sp>
        <p:nvSpPr>
          <p:cNvPr id="28" name="TextBox 27"/>
          <p:cNvSpPr txBox="1"/>
          <p:nvPr/>
        </p:nvSpPr>
        <p:spPr>
          <a:xfrm>
            <a:off x="9437391" y="4578993"/>
            <a:ext cx="721672" cy="338554"/>
          </a:xfrm>
          <a:prstGeom prst="rect">
            <a:avLst/>
          </a:prstGeom>
          <a:noFill/>
        </p:spPr>
        <p:txBody>
          <a:bodyPr wrap="none" rtlCol="0">
            <a:spAutoFit/>
          </a:bodyPr>
          <a:lstStyle/>
          <a:p>
            <a:r>
              <a:rPr lang="en-US" sz="1600" dirty="0">
                <a:latin typeface="Calibri" panose="020F0502020204030204" pitchFamily="34" charset="0"/>
              </a:rPr>
              <a:t>100° C</a:t>
            </a:r>
          </a:p>
        </p:txBody>
      </p:sp>
      <p:sp>
        <p:nvSpPr>
          <p:cNvPr id="29" name="TextBox 28"/>
          <p:cNvSpPr txBox="1"/>
          <p:nvPr/>
        </p:nvSpPr>
        <p:spPr>
          <a:xfrm>
            <a:off x="10410917" y="4578993"/>
            <a:ext cx="721672" cy="338554"/>
          </a:xfrm>
          <a:prstGeom prst="rect">
            <a:avLst/>
          </a:prstGeom>
          <a:noFill/>
        </p:spPr>
        <p:txBody>
          <a:bodyPr wrap="none" rtlCol="0">
            <a:spAutoFit/>
          </a:bodyPr>
          <a:lstStyle/>
          <a:p>
            <a:r>
              <a:rPr lang="en-US" sz="1600" dirty="0">
                <a:latin typeface="Calibri" panose="020F0502020204030204" pitchFamily="34" charset="0"/>
              </a:rPr>
              <a:t>120° C</a:t>
            </a:r>
          </a:p>
        </p:txBody>
      </p:sp>
      <p:sp>
        <p:nvSpPr>
          <p:cNvPr id="30" name="Rectangle 29"/>
          <p:cNvSpPr/>
          <p:nvPr/>
        </p:nvSpPr>
        <p:spPr>
          <a:xfrm>
            <a:off x="10762016" y="1094937"/>
            <a:ext cx="1351011" cy="1836275"/>
          </a:xfrm>
          <a:prstGeom prst="rect">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3" name="Rectangle 32"/>
          <p:cNvSpPr/>
          <p:nvPr/>
        </p:nvSpPr>
        <p:spPr>
          <a:xfrm>
            <a:off x="8106543" y="3612978"/>
            <a:ext cx="138701" cy="2130931"/>
          </a:xfrm>
          <a:prstGeom prst="rect">
            <a:avLst/>
          </a:prstGeom>
          <a:no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cxnSp>
        <p:nvCxnSpPr>
          <p:cNvPr id="34" name="Straight Connector 33"/>
          <p:cNvCxnSpPr/>
          <p:nvPr/>
        </p:nvCxnSpPr>
        <p:spPr>
          <a:xfrm flipH="1">
            <a:off x="8484716" y="2939061"/>
            <a:ext cx="2277300" cy="2562885"/>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431222" y="1168019"/>
            <a:ext cx="577590" cy="336271"/>
          </a:xfrm>
          <a:prstGeom prst="rect">
            <a:avLst/>
          </a:prstGeom>
          <a:solidFill>
            <a:schemeClr val="bg2"/>
          </a:solidFill>
          <a:ln>
            <a:solidFill>
              <a:schemeClr val="bg1"/>
            </a:solidFill>
          </a:ln>
        </p:spPr>
        <p:txBody>
          <a:bodyPr wrap="square" rtlCol="0">
            <a:spAutoFit/>
          </a:bodyPr>
          <a:lstStyle/>
          <a:p>
            <a:r>
              <a:rPr lang="en-US" sz="1600" dirty="0">
                <a:latin typeface="Calibri" panose="020F0502020204030204" pitchFamily="34" charset="0"/>
              </a:rPr>
              <a:t>Fold</a:t>
            </a:r>
          </a:p>
        </p:txBody>
      </p:sp>
      <p:sp>
        <p:nvSpPr>
          <p:cNvPr id="38" name="TextBox 37"/>
          <p:cNvSpPr txBox="1"/>
          <p:nvPr/>
        </p:nvSpPr>
        <p:spPr>
          <a:xfrm>
            <a:off x="7113084" y="2447118"/>
            <a:ext cx="717428" cy="338554"/>
          </a:xfrm>
          <a:prstGeom prst="rect">
            <a:avLst/>
          </a:prstGeom>
          <a:solidFill>
            <a:schemeClr val="bg2"/>
          </a:solidFill>
          <a:ln>
            <a:solidFill>
              <a:schemeClr val="bg1"/>
            </a:solidFill>
          </a:ln>
        </p:spPr>
        <p:txBody>
          <a:bodyPr wrap="square" rtlCol="0">
            <a:spAutoFit/>
          </a:bodyPr>
          <a:lstStyle/>
          <a:p>
            <a:r>
              <a:rPr lang="en-US" sz="1600" dirty="0">
                <a:latin typeface="Calibri" panose="020F0502020204030204" pitchFamily="34" charset="0"/>
              </a:rPr>
              <a:t>Relax</a:t>
            </a:r>
          </a:p>
        </p:txBody>
      </p:sp>
      <p:sp>
        <p:nvSpPr>
          <p:cNvPr id="41" name="TextBox 40"/>
          <p:cNvSpPr txBox="1"/>
          <p:nvPr/>
        </p:nvSpPr>
        <p:spPr>
          <a:xfrm>
            <a:off x="10812190" y="2574488"/>
            <a:ext cx="955601" cy="338554"/>
          </a:xfrm>
          <a:prstGeom prst="rect">
            <a:avLst/>
          </a:prstGeom>
          <a:solidFill>
            <a:schemeClr val="bg2"/>
          </a:solidFill>
          <a:ln>
            <a:solidFill>
              <a:schemeClr val="bg1"/>
            </a:solidFill>
          </a:ln>
        </p:spPr>
        <p:txBody>
          <a:bodyPr wrap="square" rtlCol="0">
            <a:spAutoFit/>
          </a:bodyPr>
          <a:lstStyle/>
          <a:p>
            <a:r>
              <a:rPr lang="en-US" sz="1600" dirty="0">
                <a:latin typeface="Calibri" panose="020F0502020204030204" pitchFamily="34" charset="0"/>
              </a:rPr>
              <a:t>Recover</a:t>
            </a:r>
          </a:p>
        </p:txBody>
      </p:sp>
      <p:pic>
        <p:nvPicPr>
          <p:cNvPr id="42" name="Picture 4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23967" y="1117944"/>
            <a:ext cx="1236059" cy="1648078"/>
          </a:xfrm>
          <a:prstGeom prst="rect">
            <a:avLst/>
          </a:prstGeom>
        </p:spPr>
      </p:pic>
      <p:sp>
        <p:nvSpPr>
          <p:cNvPr id="43" name="Rectangle 42"/>
          <p:cNvSpPr/>
          <p:nvPr/>
        </p:nvSpPr>
        <p:spPr>
          <a:xfrm>
            <a:off x="7963816" y="1102264"/>
            <a:ext cx="2687630" cy="1705942"/>
          </a:xfrm>
          <a:prstGeom prst="rect">
            <a:avLst/>
          </a:prstGeom>
          <a:no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46" name="Picture 4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6489" y="1125268"/>
            <a:ext cx="1236058" cy="1648078"/>
          </a:xfrm>
          <a:prstGeom prst="rect">
            <a:avLst/>
          </a:prstGeom>
        </p:spPr>
      </p:pic>
      <p:sp>
        <p:nvSpPr>
          <p:cNvPr id="47" name="TextBox 46"/>
          <p:cNvSpPr txBox="1"/>
          <p:nvPr/>
        </p:nvSpPr>
        <p:spPr>
          <a:xfrm>
            <a:off x="8861718" y="1114477"/>
            <a:ext cx="775244" cy="338554"/>
          </a:xfrm>
          <a:prstGeom prst="rect">
            <a:avLst/>
          </a:prstGeom>
          <a:solidFill>
            <a:schemeClr val="bg2"/>
          </a:solidFill>
          <a:ln>
            <a:solidFill>
              <a:schemeClr val="bg1"/>
            </a:solidFill>
          </a:ln>
        </p:spPr>
        <p:txBody>
          <a:bodyPr wrap="square" rtlCol="0">
            <a:spAutoFit/>
          </a:bodyPr>
          <a:lstStyle/>
          <a:p>
            <a:r>
              <a:rPr lang="en-US" sz="1600" dirty="0">
                <a:latin typeface="Calibri" panose="020F0502020204030204" pitchFamily="34" charset="0"/>
              </a:rPr>
              <a:t>Unfold</a:t>
            </a:r>
          </a:p>
        </p:txBody>
      </p:sp>
      <p:cxnSp>
        <p:nvCxnSpPr>
          <p:cNvPr id="53" name="Straight Connector 52"/>
          <p:cNvCxnSpPr/>
          <p:nvPr/>
        </p:nvCxnSpPr>
        <p:spPr>
          <a:xfrm flipH="1" flipV="1">
            <a:off x="7963816" y="2814589"/>
            <a:ext cx="258332" cy="815660"/>
          </a:xfrm>
          <a:prstGeom prst="line">
            <a:avLst/>
          </a:prstGeom>
          <a:ln w="12700">
            <a:solidFill>
              <a:srgbClr val="92D050"/>
            </a:solidFill>
          </a:ln>
        </p:spPr>
        <p:style>
          <a:lnRef idx="1">
            <a:schemeClr val="accent1"/>
          </a:lnRef>
          <a:fillRef idx="0">
            <a:schemeClr val="accent1"/>
          </a:fillRef>
          <a:effectRef idx="0">
            <a:schemeClr val="accent1"/>
          </a:effectRef>
          <a:fontRef idx="minor">
            <a:schemeClr val="tx1"/>
          </a:fontRef>
        </p:style>
      </p:cxnSp>
      <p:graphicFrame>
        <p:nvGraphicFramePr>
          <p:cNvPr id="61" name="Table 60"/>
          <p:cNvGraphicFramePr>
            <a:graphicFrameLocks noGrp="1"/>
          </p:cNvGraphicFramePr>
          <p:nvPr>
            <p:extLst>
              <p:ext uri="{D42A27DB-BD31-4B8C-83A1-F6EECF244321}">
                <p14:modId xmlns:p14="http://schemas.microsoft.com/office/powerpoint/2010/main" val="2677462119"/>
              </p:ext>
            </p:extLst>
          </p:nvPr>
        </p:nvGraphicFramePr>
        <p:xfrm>
          <a:off x="150621" y="1494834"/>
          <a:ext cx="2839334" cy="1524000"/>
        </p:xfrm>
        <a:graphic>
          <a:graphicData uri="http://schemas.openxmlformats.org/drawingml/2006/table">
            <a:tbl>
              <a:tblPr>
                <a:tableStyleId>{125E5076-3810-47DD-B79F-674D7AD40C01}</a:tableStyleId>
              </a:tblPr>
              <a:tblGrid>
                <a:gridCol w="1431864">
                  <a:extLst>
                    <a:ext uri="{9D8B030D-6E8A-4147-A177-3AD203B41FA5}">
                      <a16:colId xmlns:a16="http://schemas.microsoft.com/office/drawing/2014/main" val="3092610480"/>
                    </a:ext>
                  </a:extLst>
                </a:gridCol>
                <a:gridCol w="1407470">
                  <a:extLst>
                    <a:ext uri="{9D8B030D-6E8A-4147-A177-3AD203B41FA5}">
                      <a16:colId xmlns:a16="http://schemas.microsoft.com/office/drawing/2014/main" val="2034376595"/>
                    </a:ext>
                  </a:extLst>
                </a:gridCol>
              </a:tblGrid>
              <a:tr h="190500">
                <a:tc>
                  <a:txBody>
                    <a:bodyPr/>
                    <a:lstStyle/>
                    <a:p>
                      <a:pPr algn="l" fontAlgn="b"/>
                      <a:r>
                        <a:rPr lang="en-US" sz="1100" u="none" strike="noStrike" dirty="0">
                          <a:effectLst/>
                        </a:rPr>
                        <a:t>Temperature</a:t>
                      </a:r>
                      <a:r>
                        <a:rPr lang="en-US" sz="1100" u="none" strike="noStrike" baseline="0"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40, 60, 80 ,100, 120</a:t>
                      </a:r>
                      <a:r>
                        <a:rPr lang="en-US" sz="1100" u="none" strike="noStrike" baseline="0" dirty="0">
                          <a:effectLst/>
                        </a:rPr>
                        <a:t>°C</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80698351"/>
                  </a:ext>
                </a:extLst>
              </a:tr>
              <a:tr h="190500">
                <a:tc>
                  <a:txBody>
                    <a:bodyPr/>
                    <a:lstStyle/>
                    <a:p>
                      <a:pPr algn="l" fontAlgn="b"/>
                      <a:r>
                        <a:rPr lang="en-US" sz="1100" u="none" strike="noStrike" dirty="0">
                          <a:effectLst/>
                        </a:rPr>
                        <a:t>Temp. steady state time</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1.5 h</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152334"/>
                  </a:ext>
                </a:extLst>
              </a:tr>
              <a:tr h="190500">
                <a:tc>
                  <a:txBody>
                    <a:bodyPr/>
                    <a:lstStyle/>
                    <a:p>
                      <a:pPr algn="l" fontAlgn="b"/>
                      <a:r>
                        <a:rPr lang="en-US" sz="1100" u="none" strike="noStrike" dirty="0">
                          <a:effectLst/>
                        </a:rPr>
                        <a:t>Fold/unfold rate</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12</a:t>
                      </a:r>
                      <a:r>
                        <a:rPr lang="en-US" sz="1100" u="none" strike="noStrike" baseline="0" dirty="0">
                          <a:effectLst/>
                        </a:rPr>
                        <a:t> mm/min</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64593834"/>
                  </a:ext>
                </a:extLst>
              </a:tr>
              <a:tr h="190500">
                <a:tc>
                  <a:txBody>
                    <a:bodyPr/>
                    <a:lstStyle/>
                    <a:p>
                      <a:pPr algn="l" fontAlgn="b"/>
                      <a:r>
                        <a:rPr lang="en-US" sz="1100" u="none" strike="noStrike" dirty="0">
                          <a:effectLst/>
                        </a:rPr>
                        <a:t>Fold/unfold time</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2 min</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07395686"/>
                  </a:ext>
                </a:extLst>
              </a:tr>
              <a:tr h="190500">
                <a:tc>
                  <a:txBody>
                    <a:bodyPr/>
                    <a:lstStyle/>
                    <a:p>
                      <a:pPr algn="l" fontAlgn="b"/>
                      <a:r>
                        <a:rPr lang="en-US" sz="1100" u="none" strike="noStrike" dirty="0">
                          <a:effectLst/>
                        </a:rPr>
                        <a:t>Estimated surface strain</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64482488"/>
                  </a:ext>
                </a:extLst>
              </a:tr>
              <a:tr h="190500">
                <a:tc>
                  <a:txBody>
                    <a:bodyPr/>
                    <a:lstStyle/>
                    <a:p>
                      <a:pPr algn="l" fontAlgn="b"/>
                      <a:r>
                        <a:rPr lang="en-US" sz="1100" u="none" strike="noStrike" dirty="0">
                          <a:effectLst/>
                        </a:rPr>
                        <a:t>Relaxation time:</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6 h</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65851539"/>
                  </a:ext>
                </a:extLst>
              </a:tr>
              <a:tr h="190500">
                <a:tc>
                  <a:txBody>
                    <a:bodyPr/>
                    <a:lstStyle/>
                    <a:p>
                      <a:pPr algn="l" fontAlgn="b"/>
                      <a:r>
                        <a:rPr lang="en-US" sz="1100" u="none" strike="noStrike" dirty="0">
                          <a:effectLst/>
                        </a:rPr>
                        <a:t>Recovery Time</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2 h</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43780211"/>
                  </a:ext>
                </a:extLst>
              </a:tr>
              <a:tr h="190500">
                <a:tc>
                  <a:txBody>
                    <a:bodyPr/>
                    <a:lstStyle/>
                    <a:p>
                      <a:pPr algn="l" fontAlgn="b"/>
                      <a:r>
                        <a:rPr lang="en-US" sz="1100" u="none" strike="noStrike" dirty="0">
                          <a:effectLst/>
                        </a:rPr>
                        <a:t>Total test time</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48 h</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63035563"/>
                  </a:ext>
                </a:extLst>
              </a:tr>
            </a:tbl>
          </a:graphicData>
        </a:graphic>
      </p:graphicFrame>
      <p:sp>
        <p:nvSpPr>
          <p:cNvPr id="64" name="TextBox 63"/>
          <p:cNvSpPr txBox="1"/>
          <p:nvPr/>
        </p:nvSpPr>
        <p:spPr>
          <a:xfrm>
            <a:off x="16117" y="1092648"/>
            <a:ext cx="3994515" cy="307777"/>
          </a:xfrm>
          <a:prstGeom prst="rect">
            <a:avLst/>
          </a:prstGeom>
          <a:noFill/>
        </p:spPr>
        <p:txBody>
          <a:bodyPr wrap="square" rtlCol="0">
            <a:spAutoFit/>
          </a:bodyPr>
          <a:lstStyle/>
          <a:p>
            <a:r>
              <a:rPr lang="en-US" sz="1400" b="1" dirty="0">
                <a:latin typeface="Calibri" panose="020F0502020204030204" pitchFamily="34" charset="0"/>
              </a:rPr>
              <a:t>Test parameters adopted in this study</a:t>
            </a:r>
          </a:p>
        </p:txBody>
      </p:sp>
      <p:sp>
        <p:nvSpPr>
          <p:cNvPr id="78" name="TextBox 77"/>
          <p:cNvSpPr txBox="1"/>
          <p:nvPr/>
        </p:nvSpPr>
        <p:spPr>
          <a:xfrm>
            <a:off x="3124682" y="4736544"/>
            <a:ext cx="2455384" cy="461665"/>
          </a:xfrm>
          <a:prstGeom prst="rect">
            <a:avLst/>
          </a:prstGeom>
          <a:solidFill>
            <a:schemeClr val="bg2"/>
          </a:solidFill>
          <a:ln>
            <a:solidFill>
              <a:srgbClr val="C00000"/>
            </a:solidFill>
          </a:ln>
        </p:spPr>
        <p:txBody>
          <a:bodyPr wrap="square" rtlCol="0">
            <a:spAutoFit/>
          </a:bodyPr>
          <a:lstStyle/>
          <a:p>
            <a:r>
              <a:rPr lang="en-US" sz="1200" i="1" dirty="0">
                <a:latin typeface="Calibri" panose="020F0502020204030204" pitchFamily="34" charset="0"/>
              </a:rPr>
              <a:t>Folding strains are consistent at different temps after recovery</a:t>
            </a:r>
          </a:p>
        </p:txBody>
      </p:sp>
      <p:graphicFrame>
        <p:nvGraphicFramePr>
          <p:cNvPr id="10" name="Chart 9"/>
          <p:cNvGraphicFramePr>
            <a:graphicFrameLocks/>
          </p:cNvGraphicFramePr>
          <p:nvPr>
            <p:extLst/>
          </p:nvPr>
        </p:nvGraphicFramePr>
        <p:xfrm>
          <a:off x="5653234" y="2865449"/>
          <a:ext cx="6538766" cy="3625988"/>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630976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032DF040-5E7F-4726-AC4F-A2F583C903B3}"/>
              </a:ext>
            </a:extLst>
          </p:cNvPr>
          <p:cNvSpPr txBox="1"/>
          <p:nvPr/>
        </p:nvSpPr>
        <p:spPr>
          <a:xfrm>
            <a:off x="304800" y="1093393"/>
            <a:ext cx="11506200" cy="2062103"/>
          </a:xfrm>
          <a:prstGeom prst="rect">
            <a:avLst/>
          </a:prstGeom>
          <a:noFill/>
        </p:spPr>
        <p:txBody>
          <a:bodyPr wrap="square" rtlCol="0">
            <a:spAutoFit/>
          </a:bodyPr>
          <a:lstStyle/>
          <a:p>
            <a:pPr marL="214313" indent="-214313" defTabSz="685800" fontAlgn="auto">
              <a:spcBef>
                <a:spcPts val="0"/>
              </a:spcBef>
              <a:spcAft>
                <a:spcPts val="0"/>
              </a:spcAft>
              <a:buFont typeface="Arial" panose="020B0604020202020204" pitchFamily="34" charset="0"/>
              <a:buChar char="•"/>
              <a:defRPr/>
            </a:pPr>
            <a:r>
              <a:rPr lang="en-US" sz="1600" b="1" dirty="0">
                <a:solidFill>
                  <a:schemeClr val="accent1"/>
                </a:solidFill>
                <a:latin typeface="Calibri" panose="020F0502020204030204" pitchFamily="34" charset="0"/>
              </a:rPr>
              <a:t>CBT Bending relaxation tests of 4-ply ±45º PW (M30S/PMT-F7) laminate performed at  40 - 120 ºC in 20 ºC</a:t>
            </a:r>
            <a:r>
              <a:rPr lang="en-US" sz="1600" b="1" dirty="0">
                <a:solidFill>
                  <a:schemeClr val="accent1"/>
                </a:solidFill>
                <a:latin typeface="Calibri" panose="020F0502020204030204" pitchFamily="34" charset="0"/>
                <a:cs typeface="Calibri" panose="020F0502020204030204" pitchFamily="34" charset="0"/>
              </a:rPr>
              <a:t> increments.</a:t>
            </a:r>
          </a:p>
          <a:p>
            <a:pPr marL="214313" indent="-214313" defTabSz="685800" fontAlgn="auto">
              <a:spcBef>
                <a:spcPts val="0"/>
              </a:spcBef>
              <a:spcAft>
                <a:spcPts val="0"/>
              </a:spcAft>
              <a:buFont typeface="Arial" panose="020B0604020202020204" pitchFamily="34" charset="0"/>
              <a:buChar char="•"/>
              <a:defRPr/>
            </a:pPr>
            <a:endParaRPr lang="en-US" sz="1600" b="1" dirty="0">
              <a:solidFill>
                <a:schemeClr val="accent1"/>
              </a:solidFill>
              <a:latin typeface="Calibri" panose="020F0502020204030204" pitchFamily="34" charset="0"/>
            </a:endParaRPr>
          </a:p>
          <a:p>
            <a:pPr marL="214313" indent="-214313" defTabSz="685800" fontAlgn="auto">
              <a:spcBef>
                <a:spcPts val="0"/>
              </a:spcBef>
              <a:spcAft>
                <a:spcPts val="0"/>
              </a:spcAft>
              <a:buFont typeface="Arial" panose="020B0604020202020204" pitchFamily="34" charset="0"/>
              <a:buChar char="•"/>
              <a:defRPr/>
            </a:pPr>
            <a:r>
              <a:rPr lang="en-US" sz="1600" b="1" dirty="0">
                <a:solidFill>
                  <a:schemeClr val="accent1"/>
                </a:solidFill>
                <a:latin typeface="Calibri" panose="020F0502020204030204" pitchFamily="34" charset="0"/>
              </a:rPr>
              <a:t>Bending relaxation data shifted to form a master curve at 40 </a:t>
            </a:r>
            <a:r>
              <a:rPr lang="en-US" sz="1600" b="1" dirty="0">
                <a:solidFill>
                  <a:schemeClr val="accent1"/>
                </a:solidFill>
                <a:latin typeface="Calibri" panose="020F0502020204030204" pitchFamily="34" charset="0"/>
                <a:cs typeface="Calibri" panose="020F0502020204030204" pitchFamily="34" charset="0"/>
              </a:rPr>
              <a:t>℃ (expected max stowage temperature) using Time-Temperature-Superposition Principle.</a:t>
            </a:r>
          </a:p>
          <a:p>
            <a:pPr marL="214313" indent="-214313" defTabSz="685800" fontAlgn="auto">
              <a:spcBef>
                <a:spcPts val="0"/>
              </a:spcBef>
              <a:spcAft>
                <a:spcPts val="0"/>
              </a:spcAft>
              <a:buFont typeface="Arial" panose="020B0604020202020204" pitchFamily="34" charset="0"/>
              <a:buChar char="•"/>
              <a:defRPr/>
            </a:pPr>
            <a:endParaRPr lang="en-US" sz="1600" b="1" dirty="0">
              <a:solidFill>
                <a:prstClr val="black"/>
              </a:solidFill>
              <a:latin typeface="Calibri" panose="020F0502020204030204" pitchFamily="34" charset="0"/>
              <a:cs typeface="Calibri" panose="020F0502020204030204" pitchFamily="34" charset="0"/>
            </a:endParaRPr>
          </a:p>
          <a:p>
            <a:pPr marL="214313" indent="-214313" defTabSz="685800" fontAlgn="auto">
              <a:spcBef>
                <a:spcPts val="0"/>
              </a:spcBef>
              <a:spcAft>
                <a:spcPts val="0"/>
              </a:spcAft>
              <a:buFont typeface="Arial" panose="020B0604020202020204" pitchFamily="34" charset="0"/>
              <a:buChar char="•"/>
              <a:defRPr/>
            </a:pPr>
            <a:r>
              <a:rPr lang="en-US" sz="1600" b="1" dirty="0">
                <a:solidFill>
                  <a:prstClr val="black"/>
                </a:solidFill>
                <a:latin typeface="Calibri" panose="020F0502020204030204" pitchFamily="34" charset="0"/>
                <a:cs typeface="Calibri" panose="020F0502020204030204" pitchFamily="34" charset="0"/>
              </a:rPr>
              <a:t>High degree of linearity of log of time shift factor vs temperature curve indicates that the CFRP material behaves like a </a:t>
            </a:r>
            <a:r>
              <a:rPr lang="en-US" sz="1600" b="1" dirty="0" err="1">
                <a:solidFill>
                  <a:prstClr val="black"/>
                </a:solidFill>
                <a:latin typeface="Calibri" panose="020F0502020204030204" pitchFamily="34" charset="0"/>
                <a:cs typeface="Calibri" panose="020F0502020204030204" pitchFamily="34" charset="0"/>
              </a:rPr>
              <a:t>thermorheological</a:t>
            </a:r>
            <a:r>
              <a:rPr lang="en-US" sz="1600" b="1" dirty="0">
                <a:solidFill>
                  <a:prstClr val="black"/>
                </a:solidFill>
                <a:latin typeface="Calibri" panose="020F0502020204030204" pitchFamily="34" charset="0"/>
                <a:cs typeface="Calibri" panose="020F0502020204030204" pitchFamily="34" charset="0"/>
              </a:rPr>
              <a:t> one allowing the TTSP to be used for accelerated relaxation testing.</a:t>
            </a:r>
          </a:p>
          <a:p>
            <a:pPr marL="214313" indent="-214313" defTabSz="685800" fontAlgn="auto">
              <a:spcBef>
                <a:spcPts val="0"/>
              </a:spcBef>
              <a:spcAft>
                <a:spcPts val="0"/>
              </a:spcAft>
              <a:buFont typeface="Arial" panose="020B0604020202020204" pitchFamily="34" charset="0"/>
              <a:buChar char="•"/>
              <a:defRPr/>
            </a:pPr>
            <a:endParaRPr lang="en-US" sz="1600" b="1" dirty="0">
              <a:solidFill>
                <a:prstClr val="black"/>
              </a:solidFill>
              <a:latin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4294967295"/>
          </p:nvPr>
        </p:nvSpPr>
        <p:spPr/>
        <p:txBody>
          <a:bodyPr/>
          <a:lstStyle/>
          <a:p>
            <a:pPr defTabSz="685800" fontAlgn="auto">
              <a:spcBef>
                <a:spcPts val="0"/>
              </a:spcBef>
              <a:spcAft>
                <a:spcPts val="0"/>
              </a:spcAft>
              <a:defRPr/>
            </a:pPr>
            <a:fld id="{4336D8BB-1FBA-4ECE-B83B-DC345E7EB0EF}" type="slidenum">
              <a:rPr lang="en-US" sz="750">
                <a:solidFill>
                  <a:prstClr val="black"/>
                </a:solidFill>
              </a:rPr>
              <a:pPr defTabSz="685800" fontAlgn="auto">
                <a:spcBef>
                  <a:spcPts val="0"/>
                </a:spcBef>
                <a:spcAft>
                  <a:spcPts val="0"/>
                </a:spcAft>
                <a:defRPr/>
              </a:pPr>
              <a:t>18</a:t>
            </a:fld>
            <a:endParaRPr lang="en-US" sz="750" dirty="0">
              <a:solidFill>
                <a:prstClr val="black"/>
              </a:solidFill>
            </a:endParaRPr>
          </a:p>
        </p:txBody>
      </p:sp>
      <p:pic>
        <p:nvPicPr>
          <p:cNvPr id="3" name="Picture 2"/>
          <p:cNvPicPr>
            <a:picLocks noChangeAspect="1"/>
          </p:cNvPicPr>
          <p:nvPr/>
        </p:nvPicPr>
        <p:blipFill>
          <a:blip r:embed="rId3"/>
          <a:stretch>
            <a:fillRect/>
          </a:stretch>
        </p:blipFill>
        <p:spPr>
          <a:xfrm>
            <a:off x="304800" y="3200400"/>
            <a:ext cx="10929093" cy="3486004"/>
          </a:xfrm>
          <a:prstGeom prst="rect">
            <a:avLst/>
          </a:prstGeom>
        </p:spPr>
      </p:pic>
      <p:sp>
        <p:nvSpPr>
          <p:cNvPr id="12" name="Title 5"/>
          <p:cNvSpPr txBox="1">
            <a:spLocks/>
          </p:cNvSpPr>
          <p:nvPr/>
        </p:nvSpPr>
        <p:spPr>
          <a:xfrm>
            <a:off x="304800" y="171596"/>
            <a:ext cx="11257933" cy="807371"/>
          </a:xfrm>
          <a:prstGeom prst="rect">
            <a:avLst/>
          </a:prstGeom>
        </p:spPr>
        <p:txBody>
          <a:bodyPr anchor="ctr"/>
          <a:lstStyle>
            <a:lvl1pPr algn="l" defTabSz="342892" rtl="0" eaLnBrk="1" latinLnBrk="0" hangingPunct="1">
              <a:spcBef>
                <a:spcPct val="0"/>
              </a:spcBef>
              <a:buNone/>
              <a:defRPr sz="1800" b="1" kern="1200">
                <a:solidFill>
                  <a:schemeClr val="bg1"/>
                </a:solidFill>
                <a:latin typeface="Arial" panose="020B0604020202020204" pitchFamily="34" charset="0"/>
                <a:ea typeface="+mj-ea"/>
                <a:cs typeface="Arial" panose="020B0604020202020204" pitchFamily="34" charset="0"/>
              </a:defRPr>
            </a:lvl1pPr>
          </a:lstStyle>
          <a:p>
            <a:pPr fontAlgn="auto">
              <a:spcAft>
                <a:spcPts val="0"/>
              </a:spcAft>
            </a:pPr>
            <a:r>
              <a:rPr lang="en-US" sz="3200" b="0" dirty="0">
                <a:solidFill>
                  <a:schemeClr val="tx1"/>
                </a:solidFill>
                <a:latin typeface="Arial Bold" panose="020B0704020202020204" pitchFamily="34" charset="0"/>
                <a:cs typeface="Arial Bold" panose="020B0704020202020204" pitchFamily="34" charset="0"/>
              </a:rPr>
              <a:t>Composite Bending Viscoelastic Characterization</a:t>
            </a:r>
          </a:p>
        </p:txBody>
      </p:sp>
    </p:spTree>
    <p:extLst>
      <p:ext uri="{BB962C8B-B14F-4D97-AF65-F5344CB8AC3E}">
        <p14:creationId xmlns:p14="http://schemas.microsoft.com/office/powerpoint/2010/main" val="2132245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096019"/>
                <a:ext cx="11582400" cy="2712262"/>
              </a:xfrm>
            </p:spPr>
            <p:txBody>
              <a:bodyPr>
                <a:noAutofit/>
              </a:bodyPr>
              <a:lstStyle/>
              <a:p>
                <a:r>
                  <a:rPr lang="en-US" sz="1700" b="0" dirty="0">
                    <a:solidFill>
                      <a:schemeClr val="accent1"/>
                    </a:solidFill>
                  </a:rPr>
                  <a:t>Prony Series Fitting to experimental and simulated bending relaxation master curves at 40 °C. Prony terms can be used to validate/update finite element model (FEM) under development.</a:t>
                </a:r>
              </a:p>
              <a:p>
                <a:r>
                  <a:rPr lang="en-US" sz="1700" b="0" dirty="0">
                    <a:solidFill>
                      <a:schemeClr val="accent1"/>
                    </a:solidFill>
                  </a:rPr>
                  <a:t>9-term Prony fit of the pseudo stiffness (</a:t>
                </a:r>
                <a:r>
                  <a:rPr lang="en-US" sz="1700" b="0" i="1" dirty="0">
                    <a:solidFill>
                      <a:schemeClr val="accent1"/>
                    </a:solidFill>
                  </a:rPr>
                  <a:t>D</a:t>
                </a:r>
                <a:r>
                  <a:rPr lang="en-US" sz="1700" b="0" i="1" baseline="30000" dirty="0">
                    <a:solidFill>
                      <a:schemeClr val="accent1"/>
                    </a:solidFill>
                  </a:rPr>
                  <a:t>*</a:t>
                </a:r>
                <a:r>
                  <a:rPr lang="en-US" sz="1700" b="0" i="1" baseline="-25000" dirty="0">
                    <a:solidFill>
                      <a:schemeClr val="accent1"/>
                    </a:solidFill>
                  </a:rPr>
                  <a:t>11</a:t>
                </a:r>
                <a:r>
                  <a:rPr lang="en-US" sz="1700" b="0" i="1" dirty="0">
                    <a:solidFill>
                      <a:schemeClr val="accent1"/>
                    </a:solidFill>
                  </a:rPr>
                  <a:t> (t) </a:t>
                </a:r>
                <a:r>
                  <a:rPr lang="en-US" sz="1700" b="0" dirty="0">
                    <a:solidFill>
                      <a:schemeClr val="accent1"/>
                    </a:solidFill>
                  </a:rPr>
                  <a:t>= </a:t>
                </a:r>
                <a14:m>
                  <m:oMath xmlns:m="http://schemas.openxmlformats.org/officeDocument/2006/math">
                    <m:box>
                      <m:boxPr>
                        <m:ctrlPr>
                          <a:rPr lang="en-US" sz="1700" b="0" i="1">
                            <a:solidFill>
                              <a:schemeClr val="accent1"/>
                            </a:solidFill>
                            <a:latin typeface="Cambria Math" panose="02040503050406030204" pitchFamily="18" charset="0"/>
                          </a:rPr>
                        </m:ctrlPr>
                      </m:boxPr>
                      <m:e>
                        <m:f>
                          <m:fPr>
                            <m:ctrlPr>
                              <a:rPr lang="en-US" sz="1700" b="0" i="1">
                                <a:solidFill>
                                  <a:schemeClr val="accent1"/>
                                </a:solidFill>
                                <a:latin typeface="Cambria Math" panose="02040503050406030204" pitchFamily="18" charset="0"/>
                              </a:rPr>
                            </m:ctrlPr>
                          </m:fPr>
                          <m:num>
                            <m:sSub>
                              <m:sSubPr>
                                <m:ctrlPr>
                                  <a:rPr lang="en-US" sz="1700" b="0" i="1">
                                    <a:solidFill>
                                      <a:schemeClr val="accent1"/>
                                    </a:solidFill>
                                    <a:latin typeface="Cambria Math" panose="02040503050406030204" pitchFamily="18" charset="0"/>
                                  </a:rPr>
                                </m:ctrlPr>
                              </m:sSubPr>
                              <m:e>
                                <m:r>
                                  <a:rPr lang="en-US" sz="1700" b="0" i="1" smtClean="0">
                                    <a:solidFill>
                                      <a:schemeClr val="accent1"/>
                                    </a:solidFill>
                                    <a:latin typeface="Cambria Math" panose="02040503050406030204" pitchFamily="18" charset="0"/>
                                  </a:rPr>
                                  <m:t>𝑀</m:t>
                                </m:r>
                              </m:e>
                              <m:sub>
                                <m:r>
                                  <a:rPr lang="en-US" sz="1700" b="0" i="1" smtClean="0">
                                    <a:solidFill>
                                      <a:schemeClr val="accent1"/>
                                    </a:solidFill>
                                    <a:latin typeface="Cambria Math" panose="02040503050406030204" pitchFamily="18" charset="0"/>
                                  </a:rPr>
                                  <m:t>1</m:t>
                                </m:r>
                              </m:sub>
                            </m:sSub>
                            <m:r>
                              <a:rPr lang="en-US" sz="1700" b="0" i="1" smtClean="0">
                                <a:solidFill>
                                  <a:schemeClr val="accent1"/>
                                </a:solidFill>
                                <a:latin typeface="Cambria Math" panose="02040503050406030204" pitchFamily="18" charset="0"/>
                              </a:rPr>
                              <m:t>(</m:t>
                            </m:r>
                            <m:r>
                              <a:rPr lang="en-US" sz="1700" b="0" i="1" smtClean="0">
                                <a:solidFill>
                                  <a:schemeClr val="accent1"/>
                                </a:solidFill>
                                <a:latin typeface="Cambria Math" panose="02040503050406030204" pitchFamily="18" charset="0"/>
                              </a:rPr>
                              <m:t>𝑡</m:t>
                            </m:r>
                            <m:r>
                              <a:rPr lang="en-US" sz="1700" b="0" i="1" smtClean="0">
                                <a:solidFill>
                                  <a:schemeClr val="accent1"/>
                                </a:solidFill>
                                <a:latin typeface="Cambria Math" panose="02040503050406030204" pitchFamily="18" charset="0"/>
                              </a:rPr>
                              <m:t>)</m:t>
                            </m:r>
                          </m:num>
                          <m:den>
                            <m:sSub>
                              <m:sSubPr>
                                <m:ctrlPr>
                                  <a:rPr lang="en-US" sz="1700" b="0" i="1">
                                    <a:solidFill>
                                      <a:schemeClr val="accent1"/>
                                    </a:solidFill>
                                    <a:latin typeface="Cambria Math" panose="02040503050406030204" pitchFamily="18" charset="0"/>
                                  </a:rPr>
                                </m:ctrlPr>
                              </m:sSubPr>
                              <m:e>
                                <m:r>
                                  <m:rPr>
                                    <m:nor/>
                                  </m:rPr>
                                  <a:rPr lang="en-US" sz="1700" b="0" i="1" dirty="0">
                                    <a:solidFill>
                                      <a:schemeClr val="accent1"/>
                                    </a:solidFill>
                                    <a:sym typeface="Symbol" panose="05050102010706020507" pitchFamily="18" charset="2"/>
                                  </a:rPr>
                                  <m:t></m:t>
                                </m:r>
                              </m:e>
                              <m:sub>
                                <m:r>
                                  <a:rPr lang="en-US" sz="1700" b="0" i="1" smtClean="0">
                                    <a:solidFill>
                                      <a:schemeClr val="accent1"/>
                                    </a:solidFill>
                                    <a:latin typeface="Cambria Math" panose="02040503050406030204" pitchFamily="18" charset="0"/>
                                  </a:rPr>
                                  <m:t>1</m:t>
                                </m:r>
                              </m:sub>
                            </m:sSub>
                            <m:r>
                              <a:rPr lang="en-US" sz="1700" b="0" i="1" smtClean="0">
                                <a:solidFill>
                                  <a:schemeClr val="accent1"/>
                                </a:solidFill>
                                <a:latin typeface="Cambria Math" panose="02040503050406030204" pitchFamily="18" charset="0"/>
                              </a:rPr>
                              <m:t>𝛥</m:t>
                            </m:r>
                            <m:r>
                              <a:rPr lang="en-US" sz="1700" b="0" i="1" smtClean="0">
                                <a:solidFill>
                                  <a:schemeClr val="accent1"/>
                                </a:solidFill>
                                <a:latin typeface="Cambria Math" panose="02040503050406030204" pitchFamily="18" charset="0"/>
                              </a:rPr>
                              <m:t>𝑙</m:t>
                            </m:r>
                          </m:den>
                        </m:f>
                      </m:e>
                    </m:box>
                  </m:oMath>
                </a14:m>
                <a:r>
                  <a:rPr lang="en-US" sz="1700" b="0" dirty="0">
                    <a:solidFill>
                      <a:schemeClr val="accent1"/>
                    </a:solidFill>
                  </a:rPr>
                  <a:t> ) terms shown for one ±45° PW sample. </a:t>
                </a:r>
              </a:p>
              <a:p>
                <a:r>
                  <a:rPr lang="en-US" sz="1700" b="0" dirty="0"/>
                  <a:t>The long-term coefficient (</a:t>
                </a:r>
                <a:r>
                  <a:rPr lang="en-US" sz="1700" b="0" i="1" dirty="0">
                    <a:ea typeface="Cambria Math" panose="02040503050406030204" pitchFamily="18" charset="0"/>
                  </a:rPr>
                  <a:t>D</a:t>
                </a:r>
                <a:r>
                  <a:rPr lang="en-US" sz="1700" b="0" i="1" baseline="30000" dirty="0"/>
                  <a:t>*</a:t>
                </a:r>
                <a:r>
                  <a:rPr lang="en-US" sz="1700" b="0" i="1" baseline="-25000" dirty="0">
                    <a:ea typeface="Cambria Math" panose="02040503050406030204" pitchFamily="18" charset="0"/>
                  </a:rPr>
                  <a:t>11,</a:t>
                </a:r>
                <a14:m>
                  <m:oMath xmlns:m="http://schemas.openxmlformats.org/officeDocument/2006/math">
                    <m:r>
                      <a:rPr lang="en-US" sz="1700" b="0" i="1" baseline="-25000" smtClean="0">
                        <a:latin typeface="Cambria Math" panose="02040503050406030204" pitchFamily="18" charset="0"/>
                        <a:ea typeface="Cambria Math" panose="02040503050406030204" pitchFamily="18" charset="0"/>
                      </a:rPr>
                      <m:t>∞</m:t>
                    </m:r>
                  </m:oMath>
                </a14:m>
                <a:r>
                  <a:rPr lang="en-US" sz="1700" b="0" dirty="0"/>
                  <a:t>) is similar (4% off) for the test and FEM fit.</a:t>
                </a:r>
              </a:p>
              <a:p>
                <a:r>
                  <a:rPr lang="en-US" sz="1700" b="0" dirty="0"/>
                  <a:t>Shifted test data allows to evaluate material response 2 years (6.3+E7 sec) out, which is the maximum stowage time required for boom application. The FEM can predict past 2 year mark.</a:t>
                </a:r>
              </a:p>
              <a:p>
                <a:pPr marL="0" indent="0">
                  <a:buNone/>
                </a:pPr>
                <a:endParaRPr lang="en-US" sz="1275"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096019"/>
                <a:ext cx="11582400" cy="2712262"/>
              </a:xfrm>
              <a:blipFill>
                <a:blip r:embed="rId2"/>
                <a:stretch>
                  <a:fillRect l="-316" t="-1573"/>
                </a:stretch>
              </a:blipFill>
            </p:spPr>
            <p:txBody>
              <a:bodyPr/>
              <a:lstStyle/>
              <a:p>
                <a:r>
                  <a:rPr lang="en-US">
                    <a:noFill/>
                  </a:rPr>
                  <a:t> </a:t>
                </a:r>
              </a:p>
            </p:txBody>
          </p:sp>
        </mc:Fallback>
      </mc:AlternateContent>
      <p:sp>
        <p:nvSpPr>
          <p:cNvPr id="6" name="TextBox 5"/>
          <p:cNvSpPr txBox="1"/>
          <p:nvPr/>
        </p:nvSpPr>
        <p:spPr>
          <a:xfrm>
            <a:off x="6198674" y="3143440"/>
            <a:ext cx="1717458" cy="276999"/>
          </a:xfrm>
          <a:prstGeom prst="rect">
            <a:avLst/>
          </a:prstGeom>
          <a:noFill/>
        </p:spPr>
        <p:txBody>
          <a:bodyPr wrap="none" rtlCol="0">
            <a:spAutoFit/>
          </a:bodyPr>
          <a:lstStyle/>
          <a:p>
            <a:pPr defTabSz="685800" fontAlgn="auto">
              <a:spcBef>
                <a:spcPts val="0"/>
              </a:spcBef>
              <a:spcAft>
                <a:spcPts val="0"/>
              </a:spcAft>
              <a:defRPr/>
            </a:pPr>
            <a:r>
              <a:rPr lang="en-US" sz="1200" b="1" i="1" dirty="0">
                <a:solidFill>
                  <a:prstClr val="black"/>
                </a:solidFill>
                <a:latin typeface="Calibri" panose="020F0502020204030204" pitchFamily="34" charset="0"/>
                <a:ea typeface="+mn-ea"/>
              </a:rPr>
              <a:t>Prony series coefficients</a:t>
            </a:r>
          </a:p>
        </p:txBody>
      </p:sp>
      <mc:AlternateContent xmlns:mc="http://schemas.openxmlformats.org/markup-compatibility/2006" xmlns:a14="http://schemas.microsoft.com/office/drawing/2010/main">
        <mc:Choice Requires="a14">
          <p:sp>
            <p:nvSpPr>
              <p:cNvPr id="9" name="Rectangle 8"/>
              <p:cNvSpPr/>
              <p:nvPr/>
            </p:nvSpPr>
            <p:spPr>
              <a:xfrm>
                <a:off x="7742553" y="2983718"/>
                <a:ext cx="2491352" cy="596445"/>
              </a:xfrm>
              <a:prstGeom prst="rect">
                <a:avLst/>
              </a:prstGeom>
            </p:spPr>
            <p:txBody>
              <a:bodyPr wrap="square">
                <a:spAutoFit/>
              </a:bodyPr>
              <a:lstStyle/>
              <a:p>
                <a:pPr lvl="0">
                  <a:defRPr/>
                </a:pPr>
                <a14:m>
                  <m:oMathPara xmlns:m="http://schemas.openxmlformats.org/officeDocument/2006/math">
                    <m:oMathParaPr>
                      <m:jc m:val="centerGroup"/>
                    </m:oMathParaPr>
                    <m:oMath xmlns:m="http://schemas.openxmlformats.org/officeDocument/2006/math">
                      <m:sSub>
                        <m:sSubPr>
                          <m:ctrlPr>
                            <a:rPr lang="en-US" sz="1200" i="1">
                              <a:solidFill>
                                <a:prstClr val="black"/>
                              </a:solidFill>
                              <a:latin typeface="Cambria Math" panose="02040503050406030204" pitchFamily="18" charset="0"/>
                            </a:rPr>
                          </m:ctrlPr>
                        </m:sSubPr>
                        <m:e>
                          <m:r>
                            <a:rPr lang="en-US" sz="1200" i="1">
                              <a:solidFill>
                                <a:prstClr val="black"/>
                              </a:solidFill>
                              <a:latin typeface="Cambria Math" panose="02040503050406030204" pitchFamily="18" charset="0"/>
                            </a:rPr>
                            <m:t>𝐷</m:t>
                          </m:r>
                          <m:r>
                            <m:rPr>
                              <m:nor/>
                            </m:rPr>
                            <a:rPr lang="en-US" sz="1200" b="1" baseline="30000" dirty="0">
                              <a:latin typeface="Calibri" panose="020F0502020204030204" pitchFamily="34" charset="0"/>
                            </a:rPr>
                            <m:t>∗</m:t>
                          </m:r>
                        </m:e>
                        <m:sub>
                          <m:r>
                            <a:rPr lang="en-US" sz="1200" i="1">
                              <a:solidFill>
                                <a:prstClr val="black"/>
                              </a:solidFill>
                              <a:latin typeface="Cambria Math" panose="02040503050406030204" pitchFamily="18" charset="0"/>
                            </a:rPr>
                            <m:t>11</m:t>
                          </m:r>
                        </m:sub>
                      </m:sSub>
                      <m:r>
                        <a:rPr lang="en-US" sz="1200" i="1">
                          <a:solidFill>
                            <a:prstClr val="black"/>
                          </a:solidFill>
                          <a:latin typeface="Cambria Math" panose="02040503050406030204" pitchFamily="18" charset="0"/>
                        </a:rPr>
                        <m:t>=</m:t>
                      </m:r>
                      <m:sSub>
                        <m:sSubPr>
                          <m:ctrlPr>
                            <a:rPr lang="en-US" sz="1200" i="1">
                              <a:solidFill>
                                <a:prstClr val="black"/>
                              </a:solidFill>
                              <a:latin typeface="Cambria Math" panose="02040503050406030204" pitchFamily="18" charset="0"/>
                            </a:rPr>
                          </m:ctrlPr>
                        </m:sSubPr>
                        <m:e>
                          <m:r>
                            <a:rPr lang="en-US" sz="1200" i="1">
                              <a:solidFill>
                                <a:prstClr val="black"/>
                              </a:solidFill>
                              <a:latin typeface="Cambria Math" panose="02040503050406030204" pitchFamily="18" charset="0"/>
                            </a:rPr>
                            <m:t>𝐷</m:t>
                          </m:r>
                          <m:r>
                            <m:rPr>
                              <m:nor/>
                            </m:rPr>
                            <a:rPr lang="en-US" sz="1200" b="1" baseline="30000" dirty="0">
                              <a:latin typeface="Calibri" panose="020F0502020204030204" pitchFamily="34" charset="0"/>
                            </a:rPr>
                            <m:t>∗</m:t>
                          </m:r>
                        </m:e>
                        <m:sub>
                          <m:r>
                            <a:rPr lang="en-US" sz="1200" i="1">
                              <a:solidFill>
                                <a:prstClr val="black"/>
                              </a:solidFill>
                              <a:latin typeface="Cambria Math" panose="02040503050406030204" pitchFamily="18" charset="0"/>
                            </a:rPr>
                            <m:t>11,</m:t>
                          </m:r>
                          <m:r>
                            <a:rPr lang="en-US" sz="1200" i="1">
                              <a:solidFill>
                                <a:prstClr val="black"/>
                              </a:solidFill>
                              <a:latin typeface="Cambria Math" panose="02040503050406030204" pitchFamily="18" charset="0"/>
                              <a:ea typeface="Cambria Math" panose="02040503050406030204" pitchFamily="18" charset="0"/>
                            </a:rPr>
                            <m:t>∞</m:t>
                          </m:r>
                        </m:sub>
                      </m:sSub>
                      <m:r>
                        <a:rPr lang="en-US" sz="1200" i="1">
                          <a:solidFill>
                            <a:prstClr val="black"/>
                          </a:solidFill>
                          <a:latin typeface="Cambria Math" panose="02040503050406030204" pitchFamily="18" charset="0"/>
                        </a:rPr>
                        <m:t>+</m:t>
                      </m:r>
                      <m:nary>
                        <m:naryPr>
                          <m:chr m:val="∑"/>
                          <m:ctrlPr>
                            <a:rPr lang="en-US" sz="1200" i="1">
                              <a:solidFill>
                                <a:prstClr val="black"/>
                              </a:solidFill>
                              <a:latin typeface="Cambria Math" panose="02040503050406030204" pitchFamily="18" charset="0"/>
                            </a:rPr>
                          </m:ctrlPr>
                        </m:naryPr>
                        <m:sub>
                          <m:r>
                            <m:rPr>
                              <m:brk m:alnAt="23"/>
                            </m:rPr>
                            <a:rPr lang="en-US" sz="1200" i="1">
                              <a:solidFill>
                                <a:prstClr val="black"/>
                              </a:solidFill>
                              <a:latin typeface="Cambria Math" panose="02040503050406030204" pitchFamily="18" charset="0"/>
                            </a:rPr>
                            <m:t>𝑘</m:t>
                          </m:r>
                          <m:r>
                            <a:rPr lang="en-US" sz="1200" i="1">
                              <a:solidFill>
                                <a:prstClr val="black"/>
                              </a:solidFill>
                              <a:latin typeface="Cambria Math" panose="02040503050406030204" pitchFamily="18" charset="0"/>
                            </a:rPr>
                            <m:t>=1</m:t>
                          </m:r>
                        </m:sub>
                        <m:sup>
                          <m:r>
                            <a:rPr lang="en-US" sz="1200" i="1">
                              <a:solidFill>
                                <a:prstClr val="black"/>
                              </a:solidFill>
                              <a:latin typeface="Cambria Math" panose="02040503050406030204" pitchFamily="18" charset="0"/>
                            </a:rPr>
                            <m:t>𝑛</m:t>
                          </m:r>
                        </m:sup>
                        <m:e>
                          <m:sSub>
                            <m:sSubPr>
                              <m:ctrlPr>
                                <a:rPr lang="en-US" sz="1200" i="1">
                                  <a:solidFill>
                                    <a:prstClr val="black"/>
                                  </a:solidFill>
                                  <a:latin typeface="Cambria Math" panose="02040503050406030204" pitchFamily="18" charset="0"/>
                                </a:rPr>
                              </m:ctrlPr>
                            </m:sSubPr>
                            <m:e>
                              <m:r>
                                <a:rPr lang="en-US" sz="1200" i="1">
                                  <a:solidFill>
                                    <a:prstClr val="black"/>
                                  </a:solidFill>
                                  <a:latin typeface="Cambria Math" panose="02040503050406030204" pitchFamily="18" charset="0"/>
                                </a:rPr>
                                <m:t>𝐷</m:t>
                              </m:r>
                              <m:r>
                                <m:rPr>
                                  <m:nor/>
                                </m:rPr>
                                <a:rPr lang="en-US" sz="1200" b="1" baseline="30000" dirty="0">
                                  <a:latin typeface="Calibri" panose="020F0502020204030204" pitchFamily="34" charset="0"/>
                                </a:rPr>
                                <m:t>∗</m:t>
                              </m:r>
                            </m:e>
                            <m:sub>
                              <m:r>
                                <a:rPr lang="en-US" sz="1200" i="1">
                                  <a:solidFill>
                                    <a:prstClr val="black"/>
                                  </a:solidFill>
                                  <a:latin typeface="Cambria Math" panose="02040503050406030204" pitchFamily="18" charset="0"/>
                                </a:rPr>
                                <m:t>11,</m:t>
                              </m:r>
                              <m:r>
                                <a:rPr lang="en-US" sz="1200" i="1">
                                  <a:solidFill>
                                    <a:prstClr val="black"/>
                                  </a:solidFill>
                                  <a:latin typeface="Cambria Math" panose="02040503050406030204" pitchFamily="18" charset="0"/>
                                </a:rPr>
                                <m:t>𝑘</m:t>
                              </m:r>
                            </m:sub>
                          </m:sSub>
                          <m:r>
                            <a:rPr lang="en-US" sz="1200" i="1">
                              <a:solidFill>
                                <a:prstClr val="black"/>
                              </a:solidFill>
                              <a:latin typeface="Cambria Math" panose="02040503050406030204" pitchFamily="18" charset="0"/>
                            </a:rPr>
                            <m:t>∗</m:t>
                          </m:r>
                          <m:sSup>
                            <m:sSupPr>
                              <m:ctrlPr>
                                <a:rPr lang="en-US" sz="1200" i="1">
                                  <a:solidFill>
                                    <a:prstClr val="black"/>
                                  </a:solidFill>
                                  <a:latin typeface="Cambria Math" panose="02040503050406030204" pitchFamily="18" charset="0"/>
                                </a:rPr>
                              </m:ctrlPr>
                            </m:sSupPr>
                            <m:e>
                              <m:r>
                                <a:rPr lang="en-US" sz="1200" i="1">
                                  <a:solidFill>
                                    <a:prstClr val="black"/>
                                  </a:solidFill>
                                  <a:latin typeface="Cambria Math" panose="02040503050406030204" pitchFamily="18" charset="0"/>
                                </a:rPr>
                                <m:t>𝑒</m:t>
                              </m:r>
                            </m:e>
                            <m:sup>
                              <m:r>
                                <a:rPr lang="en-US" sz="1200" i="1">
                                  <a:solidFill>
                                    <a:prstClr val="black"/>
                                  </a:solidFill>
                                  <a:latin typeface="Cambria Math" panose="02040503050406030204" pitchFamily="18" charset="0"/>
                                </a:rPr>
                                <m:t>− </m:t>
                              </m:r>
                              <m:f>
                                <m:fPr>
                                  <m:ctrlPr>
                                    <a:rPr lang="en-US" sz="1200" i="1">
                                      <a:solidFill>
                                        <a:prstClr val="black"/>
                                      </a:solidFill>
                                      <a:latin typeface="Cambria Math" panose="02040503050406030204" pitchFamily="18" charset="0"/>
                                    </a:rPr>
                                  </m:ctrlPr>
                                </m:fPr>
                                <m:num>
                                  <m:r>
                                    <a:rPr lang="en-US" sz="1200" i="1">
                                      <a:solidFill>
                                        <a:prstClr val="black"/>
                                      </a:solidFill>
                                      <a:latin typeface="Cambria Math" panose="02040503050406030204" pitchFamily="18" charset="0"/>
                                    </a:rPr>
                                    <m:t>𝑡</m:t>
                                  </m:r>
                                </m:num>
                                <m:den>
                                  <m:sSub>
                                    <m:sSubPr>
                                      <m:ctrlPr>
                                        <a:rPr lang="en-US" sz="1200" i="1">
                                          <a:solidFill>
                                            <a:prstClr val="black"/>
                                          </a:solidFill>
                                          <a:latin typeface="Cambria Math" panose="02040503050406030204" pitchFamily="18" charset="0"/>
                                          <a:ea typeface="Cambria Math" panose="02040503050406030204" pitchFamily="18" charset="0"/>
                                        </a:rPr>
                                      </m:ctrlPr>
                                    </m:sSubPr>
                                    <m:e>
                                      <m:r>
                                        <a:rPr lang="en-US" sz="1200" i="1">
                                          <a:solidFill>
                                            <a:prstClr val="black"/>
                                          </a:solidFill>
                                          <a:latin typeface="Cambria Math" panose="02040503050406030204" pitchFamily="18" charset="0"/>
                                          <a:ea typeface="Cambria Math" panose="02040503050406030204" pitchFamily="18" charset="0"/>
                                        </a:rPr>
                                        <m:t>𝜌</m:t>
                                      </m:r>
                                    </m:e>
                                    <m:sub>
                                      <m:r>
                                        <a:rPr lang="en-US" sz="1200" i="1">
                                          <a:solidFill>
                                            <a:prstClr val="black"/>
                                          </a:solidFill>
                                          <a:latin typeface="Cambria Math" panose="02040503050406030204" pitchFamily="18" charset="0"/>
                                          <a:ea typeface="Cambria Math" panose="02040503050406030204" pitchFamily="18" charset="0"/>
                                        </a:rPr>
                                        <m:t>𝑘</m:t>
                                      </m:r>
                                    </m:sub>
                                  </m:sSub>
                                </m:den>
                              </m:f>
                            </m:sup>
                          </m:sSup>
                        </m:e>
                      </m:nary>
                    </m:oMath>
                  </m:oMathPara>
                </a14:m>
                <a:endParaRPr lang="en-US" sz="1200" dirty="0">
                  <a:solidFill>
                    <a:prstClr val="black"/>
                  </a:solidFill>
                  <a:latin typeface="Calibri" panose="020F0502020204030204" pitchFamily="34"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7742553" y="2983718"/>
                <a:ext cx="2491352" cy="596445"/>
              </a:xfrm>
              <a:prstGeom prst="rect">
                <a:avLst/>
              </a:prstGeom>
              <a:blipFill>
                <a:blip r:embed="rId3"/>
                <a:stretch>
                  <a:fillRect t="-95918" r="-3912" b="-147959"/>
                </a:stretch>
              </a:blipFill>
            </p:spPr>
            <p:txBody>
              <a:bodyPr/>
              <a:lstStyle/>
              <a:p>
                <a:r>
                  <a:rPr lang="en-US">
                    <a:noFill/>
                  </a:rPr>
                  <a:t> </a:t>
                </a:r>
              </a:p>
            </p:txBody>
          </p:sp>
        </mc:Fallback>
      </mc:AlternateContent>
      <p:pic>
        <p:nvPicPr>
          <p:cNvPr id="20" name="Picture 19"/>
          <p:cNvPicPr>
            <a:picLocks noChangeAspect="1"/>
          </p:cNvPicPr>
          <p:nvPr/>
        </p:nvPicPr>
        <p:blipFill rotWithShape="1">
          <a:blip r:embed="rId4" cstate="email">
            <a:extLst>
              <a:ext uri="{28A0092B-C50C-407E-A947-70E740481C1C}">
                <a14:useLocalDpi xmlns:a14="http://schemas.microsoft.com/office/drawing/2010/main"/>
              </a:ext>
            </a:extLst>
          </a:blip>
          <a:srcRect l="5045" t="3679" r="7799"/>
          <a:stretch/>
        </p:blipFill>
        <p:spPr>
          <a:xfrm>
            <a:off x="3752032" y="3645706"/>
            <a:ext cx="3305371" cy="2738887"/>
          </a:xfrm>
          <a:prstGeom prst="rect">
            <a:avLst/>
          </a:prstGeom>
        </p:spPr>
      </p:pic>
      <p:pic>
        <p:nvPicPr>
          <p:cNvPr id="21" name="Picture 20"/>
          <p:cNvPicPr>
            <a:picLocks noChangeAspect="1"/>
          </p:cNvPicPr>
          <p:nvPr/>
        </p:nvPicPr>
        <p:blipFill rotWithShape="1">
          <a:blip r:embed="rId5" cstate="email">
            <a:extLst>
              <a:ext uri="{28A0092B-C50C-407E-A947-70E740481C1C}">
                <a14:useLocalDpi xmlns:a14="http://schemas.microsoft.com/office/drawing/2010/main"/>
              </a:ext>
            </a:extLst>
          </a:blip>
          <a:srcRect l="4939" t="4068" r="6654"/>
          <a:stretch/>
        </p:blipFill>
        <p:spPr>
          <a:xfrm>
            <a:off x="163847" y="3645706"/>
            <a:ext cx="3416894" cy="2779979"/>
          </a:xfrm>
          <a:prstGeom prst="rect">
            <a:avLst/>
          </a:prstGeom>
        </p:spPr>
      </p:pic>
      <mc:AlternateContent xmlns:mc="http://schemas.openxmlformats.org/markup-compatibility/2006" xmlns:a14="http://schemas.microsoft.com/office/drawing/2010/main">
        <mc:Choice Requires="a14">
          <p:graphicFrame>
            <p:nvGraphicFramePr>
              <p:cNvPr id="23" name="Content Placeholder 7"/>
              <p:cNvGraphicFramePr>
                <a:graphicFrameLocks/>
              </p:cNvGraphicFramePr>
              <p:nvPr>
                <p:extLst>
                  <p:ext uri="{D42A27DB-BD31-4B8C-83A1-F6EECF244321}">
                    <p14:modId xmlns:p14="http://schemas.microsoft.com/office/powerpoint/2010/main" val="2900883561"/>
                  </p:ext>
                </p:extLst>
              </p:nvPr>
            </p:nvGraphicFramePr>
            <p:xfrm>
              <a:off x="7347161" y="3779739"/>
              <a:ext cx="3218566" cy="2263068"/>
            </p:xfrm>
            <a:graphic>
              <a:graphicData uri="http://schemas.openxmlformats.org/drawingml/2006/table">
                <a:tbl>
                  <a:tblPr>
                    <a:tableStyleId>{B301B821-A1FF-4177-AEE7-76D212191A09}</a:tableStyleId>
                  </a:tblPr>
                  <a:tblGrid>
                    <a:gridCol w="391331">
                      <a:extLst>
                        <a:ext uri="{9D8B030D-6E8A-4147-A177-3AD203B41FA5}">
                          <a16:colId xmlns:a16="http://schemas.microsoft.com/office/drawing/2014/main" val="20000"/>
                        </a:ext>
                      </a:extLst>
                    </a:gridCol>
                    <a:gridCol w="549329">
                      <a:extLst>
                        <a:ext uri="{9D8B030D-6E8A-4147-A177-3AD203B41FA5}">
                          <a16:colId xmlns:a16="http://schemas.microsoft.com/office/drawing/2014/main" val="20001"/>
                        </a:ext>
                      </a:extLst>
                    </a:gridCol>
                    <a:gridCol w="582670">
                      <a:extLst>
                        <a:ext uri="{9D8B030D-6E8A-4147-A177-3AD203B41FA5}">
                          <a16:colId xmlns:a16="http://schemas.microsoft.com/office/drawing/2014/main" val="20002"/>
                        </a:ext>
                      </a:extLst>
                    </a:gridCol>
                    <a:gridCol w="82202">
                      <a:extLst>
                        <a:ext uri="{9D8B030D-6E8A-4147-A177-3AD203B41FA5}">
                          <a16:colId xmlns:a16="http://schemas.microsoft.com/office/drawing/2014/main" val="20003"/>
                        </a:ext>
                      </a:extLst>
                    </a:gridCol>
                    <a:gridCol w="372239">
                      <a:extLst>
                        <a:ext uri="{9D8B030D-6E8A-4147-A177-3AD203B41FA5}">
                          <a16:colId xmlns:a16="http://schemas.microsoft.com/office/drawing/2014/main" val="20004"/>
                        </a:ext>
                      </a:extLst>
                    </a:gridCol>
                    <a:gridCol w="591764">
                      <a:extLst>
                        <a:ext uri="{9D8B030D-6E8A-4147-A177-3AD203B41FA5}">
                          <a16:colId xmlns:a16="http://schemas.microsoft.com/office/drawing/2014/main" val="20005"/>
                        </a:ext>
                      </a:extLst>
                    </a:gridCol>
                    <a:gridCol w="649031">
                      <a:extLst>
                        <a:ext uri="{9D8B030D-6E8A-4147-A177-3AD203B41FA5}">
                          <a16:colId xmlns:a16="http://schemas.microsoft.com/office/drawing/2014/main" val="20006"/>
                        </a:ext>
                      </a:extLst>
                    </a:gridCol>
                  </a:tblGrid>
                  <a:tr h="194192">
                    <a:tc gridSpan="3">
                      <a:txBody>
                        <a:bodyPr/>
                        <a:lstStyle/>
                        <a:p>
                          <a:pPr algn="ctr" fontAlgn="b"/>
                          <a:r>
                            <a:rPr lang="en-US" sz="800" u="none" strike="noStrike" dirty="0">
                              <a:effectLst/>
                            </a:rPr>
                            <a:t>9-term Experimental data fit</a:t>
                          </a:r>
                          <a:endParaRPr lang="en-US" sz="800" b="1" i="0" u="none" strike="noStrike" dirty="0">
                            <a:solidFill>
                              <a:sysClr val="windowText" lastClr="000000"/>
                            </a:solidFill>
                            <a:effectLst/>
                            <a:latin typeface="Calibri" panose="020F0502020204030204" pitchFamily="34" charset="0"/>
                          </a:endParaRPr>
                        </a:p>
                      </a:txBody>
                      <a:tcPr marL="9793" marR="9793" marT="9793" marB="0" anchor="ctr"/>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14245" marR="14245" marT="14245" marB="0" anchor="b"/>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14245" marR="14245" marT="14245" marB="0" anchor="b"/>
                    </a:tc>
                    <a:tc>
                      <a:txBody>
                        <a:bodyPr/>
                        <a:lstStyle/>
                        <a:p>
                          <a:pPr algn="l" fontAlgn="b"/>
                          <a:endParaRPr lang="en-US" sz="800" b="1" i="0" u="none" strike="noStrike" dirty="0">
                            <a:solidFill>
                              <a:sysClr val="windowText" lastClr="000000"/>
                            </a:solidFill>
                            <a:effectLst/>
                            <a:latin typeface="Calibri" panose="020F0502020204030204" pitchFamily="34" charset="0"/>
                          </a:endParaRPr>
                        </a:p>
                      </a:txBody>
                      <a:tcPr marL="9793" marR="9793" marT="9793" marB="0" anchor="ctr"/>
                    </a:tc>
                    <a:tc gridSpan="3">
                      <a:txBody>
                        <a:bodyPr/>
                        <a:lstStyle/>
                        <a:p>
                          <a:pPr algn="ctr" fontAlgn="b"/>
                          <a:r>
                            <a:rPr lang="en-US" sz="800" u="none" strike="noStrike" dirty="0">
                              <a:effectLst/>
                            </a:rPr>
                            <a:t>9-term FEM Numerical model fit</a:t>
                          </a:r>
                          <a:endParaRPr lang="en-US" sz="800" b="1" i="0" u="none" strike="noStrike" dirty="0">
                            <a:solidFill>
                              <a:sysClr val="windowText" lastClr="000000"/>
                            </a:solidFill>
                            <a:effectLst/>
                            <a:latin typeface="Calibri" panose="020F0502020204030204" pitchFamily="34" charset="0"/>
                          </a:endParaRPr>
                        </a:p>
                      </a:txBody>
                      <a:tcPr marL="9793" marR="9793" marT="9793" marB="0" anchor="ctr"/>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14245" marR="14245" marT="14245" marB="0" anchor="b"/>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14245" marR="14245" marT="14245" marB="0" anchor="b"/>
                    </a:tc>
                    <a:extLst>
                      <a:ext uri="{0D108BD9-81ED-4DB2-BD59-A6C34878D82A}">
                        <a16:rowId xmlns:a16="http://schemas.microsoft.com/office/drawing/2014/main" val="10000"/>
                      </a:ext>
                    </a:extLst>
                  </a:tr>
                  <a:tr h="198687">
                    <a:tc>
                      <a:txBody>
                        <a:bodyPr/>
                        <a:lstStyle/>
                        <a:p>
                          <a:pPr algn="ctr" fontAlgn="b"/>
                          <a14:m>
                            <m:oMathPara xmlns:m="http://schemas.openxmlformats.org/officeDocument/2006/math">
                              <m:oMathParaPr>
                                <m:jc m:val="centerGroup"/>
                              </m:oMathParaPr>
                              <m:oMath xmlns:m="http://schemas.openxmlformats.org/officeDocument/2006/math">
                                <m:r>
                                  <a:rPr kumimoji="0" lang="en-US" sz="700" u="none" strike="noStrike" kern="1200" cap="none" spc="0" normalizeH="0" baseline="0" noProof="0" smtClean="0">
                                    <a:ln>
                                      <a:noFill/>
                                    </a:ln>
                                    <a:effectLst/>
                                    <a:uLnTx/>
                                    <a:uFillTx/>
                                    <a:latin typeface="Cambria Math" panose="02040503050406030204" pitchFamily="18" charset="0"/>
                                  </a:rPr>
                                  <m:t>𝑘</m:t>
                                </m:r>
                              </m:oMath>
                            </m:oMathPara>
                          </a14:m>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14:m>
                            <m:oMath xmlns:m="http://schemas.openxmlformats.org/officeDocument/2006/math">
                              <m:sSub>
                                <m:sSubPr>
                                  <m:ctrlPr>
                                    <a:rPr lang="en-US" sz="700" i="1" u="none" strike="noStrike" smtClean="0">
                                      <a:effectLst/>
                                      <a:latin typeface="Cambria Math" panose="02040503050406030204" pitchFamily="18" charset="0"/>
                                    </a:rPr>
                                  </m:ctrlPr>
                                </m:sSubPr>
                                <m:e>
                                  <m:r>
                                    <a:rPr lang="en-US" sz="700" u="none" strike="noStrike" smtClean="0">
                                      <a:effectLst/>
                                      <a:latin typeface="Cambria Math" panose="02040503050406030204" pitchFamily="18" charset="0"/>
                                    </a:rPr>
                                    <m:t>𝜌</m:t>
                                  </m:r>
                                </m:e>
                                <m:sub>
                                  <m:r>
                                    <a:rPr lang="en-US" sz="700" u="none" strike="noStrike" smtClean="0">
                                      <a:effectLst/>
                                      <a:latin typeface="Cambria Math" panose="02040503050406030204" pitchFamily="18" charset="0"/>
                                    </a:rPr>
                                    <m:t>𝑘</m:t>
                                  </m:r>
                                </m:sub>
                              </m:sSub>
                            </m:oMath>
                          </a14:m>
                          <a:r>
                            <a:rPr lang="en-US" sz="700" u="none" strike="noStrike" dirty="0">
                              <a:effectLst/>
                            </a:rPr>
                            <a:t> (s)</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14:m>
                            <m:oMath xmlns:m="http://schemas.openxmlformats.org/officeDocument/2006/math">
                              <m:sSub>
                                <m:sSubPr>
                                  <m:ctrlPr>
                                    <a:rPr kumimoji="0" lang="en-US" sz="700" i="1" u="none" strike="noStrike" kern="1200" cap="none" spc="0" normalizeH="0" baseline="0" noProof="0" smtClean="0">
                                      <a:ln>
                                        <a:noFill/>
                                      </a:ln>
                                      <a:effectLst/>
                                      <a:uLnTx/>
                                      <a:uFillTx/>
                                      <a:latin typeface="Cambria Math" panose="02040503050406030204" pitchFamily="18" charset="0"/>
                                    </a:rPr>
                                  </m:ctrlPr>
                                </m:sSubPr>
                                <m:e>
                                  <m:r>
                                    <a:rPr kumimoji="0" lang="en-US" sz="700" u="none" strike="noStrike" kern="1200" cap="none" spc="0" normalizeH="0" baseline="0" noProof="0">
                                      <a:ln>
                                        <a:noFill/>
                                      </a:ln>
                                      <a:effectLst/>
                                      <a:uLnTx/>
                                      <a:uFillTx/>
                                      <a:latin typeface="Cambria Math" panose="02040503050406030204" pitchFamily="18" charset="0"/>
                                    </a:rPr>
                                    <m:t>𝐷</m:t>
                                  </m:r>
                                  <m:r>
                                    <a:rPr kumimoji="0" lang="en-US" sz="700" u="none" strike="noStrike" kern="1200" cap="none" spc="0" normalizeH="0" baseline="30000" noProof="0" smtClean="0">
                                      <a:ln>
                                        <a:noFill/>
                                      </a:ln>
                                      <a:effectLst/>
                                      <a:uLnTx/>
                                      <a:uFillTx/>
                                      <a:latin typeface="Cambria Math" panose="02040503050406030204" pitchFamily="18" charset="0"/>
                                    </a:rPr>
                                    <m:t>∗</m:t>
                                  </m:r>
                                </m:e>
                                <m:sub>
                                  <m:r>
                                    <a:rPr kumimoji="0" lang="en-US" sz="700" u="none" strike="noStrike" kern="1200" cap="none" spc="0" normalizeH="0" baseline="0" noProof="0">
                                      <a:ln>
                                        <a:noFill/>
                                      </a:ln>
                                      <a:effectLst/>
                                      <a:uLnTx/>
                                      <a:uFillTx/>
                                      <a:latin typeface="Cambria Math" panose="02040503050406030204" pitchFamily="18" charset="0"/>
                                    </a:rPr>
                                    <m:t>11,</m:t>
                                  </m:r>
                                  <m:r>
                                    <a:rPr kumimoji="0" lang="en-US" sz="700" u="none" strike="noStrike" kern="1200" cap="none" spc="0" normalizeH="0" baseline="0" noProof="0">
                                      <a:ln>
                                        <a:noFill/>
                                      </a:ln>
                                      <a:effectLst/>
                                      <a:uLnTx/>
                                      <a:uFillTx/>
                                      <a:latin typeface="Cambria Math" panose="02040503050406030204" pitchFamily="18" charset="0"/>
                                    </a:rPr>
                                    <m:t>𝑘</m:t>
                                  </m:r>
                                </m:sub>
                              </m:sSub>
                            </m:oMath>
                          </a14:m>
                          <a:r>
                            <a:rPr lang="en-US" sz="700" u="none" strike="noStrike" dirty="0">
                              <a:effectLst/>
                            </a:rPr>
                            <a:t> (Nmm)</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14:m>
                            <m:oMathPara xmlns:m="http://schemas.openxmlformats.org/officeDocument/2006/math">
                              <m:oMathParaPr>
                                <m:jc m:val="centerGroup"/>
                              </m:oMathParaPr>
                              <m:oMath xmlns:m="http://schemas.openxmlformats.org/officeDocument/2006/math">
                                <m:r>
                                  <a:rPr kumimoji="0" lang="en-US" sz="700" u="none" strike="noStrike" kern="1200" cap="none" spc="0" normalizeH="0" baseline="0" noProof="0" smtClean="0">
                                    <a:ln>
                                      <a:noFill/>
                                    </a:ln>
                                    <a:effectLst/>
                                    <a:uLnTx/>
                                    <a:uFillTx/>
                                    <a:latin typeface="Cambria Math" panose="02040503050406030204" pitchFamily="18" charset="0"/>
                                  </a:rPr>
                                  <m:t>𝑘</m:t>
                                </m:r>
                              </m:oMath>
                            </m:oMathPara>
                          </a14:m>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14:m>
                            <m:oMath xmlns:m="http://schemas.openxmlformats.org/officeDocument/2006/math">
                              <m:sSub>
                                <m:sSubPr>
                                  <m:ctrlPr>
                                    <a:rPr lang="en-US" sz="700" i="1" u="none" strike="noStrike" smtClean="0">
                                      <a:effectLst/>
                                      <a:latin typeface="Cambria Math" panose="02040503050406030204" pitchFamily="18" charset="0"/>
                                    </a:rPr>
                                  </m:ctrlPr>
                                </m:sSubPr>
                                <m:e>
                                  <m:r>
                                    <a:rPr lang="en-US" sz="700" u="none" strike="noStrike" smtClean="0">
                                      <a:effectLst/>
                                      <a:latin typeface="Cambria Math" panose="02040503050406030204" pitchFamily="18" charset="0"/>
                                    </a:rPr>
                                    <m:t>𝜌</m:t>
                                  </m:r>
                                </m:e>
                                <m:sub>
                                  <m:r>
                                    <a:rPr lang="en-US" sz="700" u="none" strike="noStrike" smtClean="0">
                                      <a:effectLst/>
                                      <a:latin typeface="Cambria Math" panose="02040503050406030204" pitchFamily="18" charset="0"/>
                                    </a:rPr>
                                    <m:t>𝑘</m:t>
                                  </m:r>
                                </m:sub>
                              </m:sSub>
                            </m:oMath>
                          </a14:m>
                          <a:r>
                            <a:rPr lang="en-US" sz="700" u="none" strike="noStrike" dirty="0">
                              <a:effectLst/>
                            </a:rPr>
                            <a:t> (s)</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14:m>
                            <m:oMath xmlns:m="http://schemas.openxmlformats.org/officeDocument/2006/math">
                              <m:sSub>
                                <m:sSubPr>
                                  <m:ctrlPr>
                                    <a:rPr kumimoji="0" lang="en-US" sz="700" i="1" u="none" strike="noStrike" kern="1200" cap="none" spc="0" normalizeH="0" baseline="0" noProof="0" smtClean="0">
                                      <a:ln>
                                        <a:noFill/>
                                      </a:ln>
                                      <a:effectLst/>
                                      <a:uLnTx/>
                                      <a:uFillTx/>
                                      <a:latin typeface="Cambria Math" panose="02040503050406030204" pitchFamily="18" charset="0"/>
                                    </a:rPr>
                                  </m:ctrlPr>
                                </m:sSubPr>
                                <m:e>
                                  <m:r>
                                    <a:rPr kumimoji="0" lang="en-US" sz="700" u="none" strike="noStrike" kern="1200" cap="none" spc="0" normalizeH="0" baseline="0" noProof="0">
                                      <a:ln>
                                        <a:noFill/>
                                      </a:ln>
                                      <a:effectLst/>
                                      <a:uLnTx/>
                                      <a:uFillTx/>
                                      <a:latin typeface="Cambria Math" panose="02040503050406030204" pitchFamily="18" charset="0"/>
                                    </a:rPr>
                                    <m:t>𝐷</m:t>
                                  </m:r>
                                  <m:r>
                                    <a:rPr kumimoji="0" lang="en-US" sz="700" u="none" strike="noStrike" kern="1200" cap="none" spc="0" normalizeH="0" baseline="30000" noProof="0" smtClean="0">
                                      <a:ln>
                                        <a:noFill/>
                                      </a:ln>
                                      <a:effectLst/>
                                      <a:uLnTx/>
                                      <a:uFillTx/>
                                      <a:latin typeface="Cambria Math" panose="02040503050406030204" pitchFamily="18" charset="0"/>
                                    </a:rPr>
                                    <m:t>∗</m:t>
                                  </m:r>
                                </m:e>
                                <m:sub>
                                  <m:r>
                                    <a:rPr kumimoji="0" lang="en-US" sz="700" u="none" strike="noStrike" kern="1200" cap="none" spc="0" normalizeH="0" baseline="0" noProof="0">
                                      <a:ln>
                                        <a:noFill/>
                                      </a:ln>
                                      <a:effectLst/>
                                      <a:uLnTx/>
                                      <a:uFillTx/>
                                      <a:latin typeface="Cambria Math" panose="02040503050406030204" pitchFamily="18" charset="0"/>
                                    </a:rPr>
                                    <m:t>11,</m:t>
                                  </m:r>
                                  <m:r>
                                    <a:rPr kumimoji="0" lang="en-US" sz="700" u="none" strike="noStrike" kern="1200" cap="none" spc="0" normalizeH="0" baseline="0" noProof="0">
                                      <a:ln>
                                        <a:noFill/>
                                      </a:ln>
                                      <a:effectLst/>
                                      <a:uLnTx/>
                                      <a:uFillTx/>
                                      <a:latin typeface="Cambria Math" panose="02040503050406030204" pitchFamily="18" charset="0"/>
                                    </a:rPr>
                                    <m:t>𝑘</m:t>
                                  </m:r>
                                </m:sub>
                              </m:sSub>
                            </m:oMath>
                          </a14:m>
                          <a:r>
                            <a:rPr lang="en-US" sz="700" u="none" strike="noStrike" dirty="0">
                              <a:effectLst/>
                            </a:rPr>
                            <a:t> (Nmm)</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extLst>
                      <a:ext uri="{0D108BD9-81ED-4DB2-BD59-A6C34878D82A}">
                        <a16:rowId xmlns:a16="http://schemas.microsoft.com/office/drawing/2014/main" val="10001"/>
                      </a:ext>
                    </a:extLst>
                  </a:tr>
                  <a:tr h="191032">
                    <a:tc>
                      <a:txBody>
                        <a:bodyPr/>
                        <a:lstStyle/>
                        <a:p>
                          <a:pPr algn="ctr" fontAlgn="b"/>
                          <a14:m>
                            <m:oMathPara xmlns:m="http://schemas.openxmlformats.org/officeDocument/2006/math">
                              <m:oMathParaPr>
                                <m:jc m:val="centerGroup"/>
                              </m:oMathParaPr>
                              <m:oMath xmlns:m="http://schemas.openxmlformats.org/officeDocument/2006/math">
                                <m:r>
                                  <a:rPr kumimoji="0" lang="en-US" sz="700" u="none" strike="noStrike" kern="1200" cap="none" spc="0" normalizeH="0" baseline="0" noProof="0" smtClean="0">
                                    <a:ln>
                                      <a:noFill/>
                                    </a:ln>
                                    <a:effectLst/>
                                    <a:uLnTx/>
                                    <a:uFillTx/>
                                    <a:latin typeface="Cambria Math" panose="02040503050406030204" pitchFamily="18" charset="0"/>
                                  </a:rPr>
                                  <m:t>∞</m:t>
                                </m:r>
                              </m:oMath>
                            </m:oMathPara>
                          </a14:m>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46.4701</a:t>
                          </a:r>
                          <a:endParaRPr lang="en-US" sz="700" b="1"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14:m>
                            <m:oMathPara xmlns:m="http://schemas.openxmlformats.org/officeDocument/2006/math">
                              <m:oMathParaPr>
                                <m:jc m:val="centerGroup"/>
                              </m:oMathParaPr>
                              <m:oMath xmlns:m="http://schemas.openxmlformats.org/officeDocument/2006/math">
                                <m:r>
                                  <a:rPr kumimoji="0" lang="en-US" sz="700" u="none" strike="noStrike" kern="1200" cap="none" spc="0" normalizeH="0" baseline="0" noProof="0" smtClean="0">
                                    <a:ln>
                                      <a:noFill/>
                                    </a:ln>
                                    <a:effectLst/>
                                    <a:uLnTx/>
                                    <a:uFillTx/>
                                    <a:latin typeface="Cambria Math" panose="02040503050406030204" pitchFamily="18" charset="0"/>
                                  </a:rPr>
                                  <m:t>∞</m:t>
                                </m:r>
                              </m:oMath>
                            </m:oMathPara>
                          </a14:m>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800" u="none" strike="noStrike" dirty="0">
                              <a:effectLst/>
                            </a:rPr>
                            <a:t>--</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48.3955</a:t>
                          </a:r>
                          <a:endParaRPr lang="en-US" sz="800" b="1"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2"/>
                      </a:ext>
                    </a:extLst>
                  </a:tr>
                  <a:tr h="186573">
                    <a:tc>
                      <a:txBody>
                        <a:bodyPr/>
                        <a:lstStyle/>
                        <a:p>
                          <a:pPr algn="ctr" fontAlgn="b"/>
                          <a:r>
                            <a:rPr lang="en-US" sz="700" u="none" strike="noStrike" dirty="0">
                              <a:effectLst/>
                            </a:rPr>
                            <a:t>1</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0.04</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0.1179</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1</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1.89E+01</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0.6081</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3"/>
                      </a:ext>
                    </a:extLst>
                  </a:tr>
                  <a:tr h="186573">
                    <a:tc>
                      <a:txBody>
                        <a:bodyPr/>
                        <a:lstStyle/>
                        <a:p>
                          <a:pPr algn="ctr" fontAlgn="b"/>
                          <a:r>
                            <a:rPr lang="en-US" sz="700" u="none" strike="noStrike" dirty="0">
                              <a:effectLst/>
                            </a:rPr>
                            <a:t>2</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0.05</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0.0032</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2</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1.00E+02</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0.8042</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4"/>
                      </a:ext>
                    </a:extLst>
                  </a:tr>
                  <a:tr h="186573">
                    <a:tc>
                      <a:txBody>
                        <a:bodyPr/>
                        <a:lstStyle/>
                        <a:p>
                          <a:pPr algn="ctr" fontAlgn="b"/>
                          <a:r>
                            <a:rPr lang="en-US" sz="700" u="none" strike="noStrike" dirty="0">
                              <a:effectLst/>
                            </a:rPr>
                            <a:t>3</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49.40</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4.4409E-14</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3</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1.00E+03</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0.8195</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5"/>
                      </a:ext>
                    </a:extLst>
                  </a:tr>
                  <a:tr h="186573">
                    <a:tc>
                      <a:txBody>
                        <a:bodyPr/>
                        <a:lstStyle/>
                        <a:p>
                          <a:pPr algn="ctr" fontAlgn="b"/>
                          <a:r>
                            <a:rPr lang="en-US" sz="700" u="none" strike="noStrike" dirty="0">
                              <a:effectLst/>
                            </a:rPr>
                            <a:t>4</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441.02</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3.8166E-08</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4</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2.00E+04</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0.7250</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6"/>
                      </a:ext>
                    </a:extLst>
                  </a:tr>
                  <a:tr h="186573">
                    <a:tc>
                      <a:txBody>
                        <a:bodyPr/>
                        <a:lstStyle/>
                        <a:p>
                          <a:pPr algn="ctr" fontAlgn="b"/>
                          <a:r>
                            <a:rPr lang="en-US" sz="700" u="none" strike="noStrike" dirty="0">
                              <a:effectLst/>
                            </a:rPr>
                            <a:t>5</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2.58E+03</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1.1046</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5</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1.00E+05</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0.4394</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7"/>
                      </a:ext>
                    </a:extLst>
                  </a:tr>
                  <a:tr h="186573">
                    <a:tc>
                      <a:txBody>
                        <a:bodyPr/>
                        <a:lstStyle/>
                        <a:p>
                          <a:pPr algn="ctr" fontAlgn="b"/>
                          <a:r>
                            <a:rPr lang="en-US" sz="700" u="none" strike="noStrike" dirty="0">
                              <a:effectLst/>
                            </a:rPr>
                            <a:t>6</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4.64E+04</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0.9509</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6</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1.95E+06</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0.4431</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8"/>
                      </a:ext>
                    </a:extLst>
                  </a:tr>
                  <a:tr h="186573">
                    <a:tc>
                      <a:txBody>
                        <a:bodyPr/>
                        <a:lstStyle/>
                        <a:p>
                          <a:pPr algn="ctr" fontAlgn="b"/>
                          <a:r>
                            <a:rPr lang="en-US" sz="700" u="none" strike="noStrike" dirty="0">
                              <a:effectLst/>
                            </a:rPr>
                            <a:t>7</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7.67E+05</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0.9736</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7</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1.77E+07</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0.5439</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9"/>
                      </a:ext>
                    </a:extLst>
                  </a:tr>
                  <a:tr h="186573">
                    <a:tc>
                      <a:txBody>
                        <a:bodyPr/>
                        <a:lstStyle/>
                        <a:p>
                          <a:pPr algn="ctr" fontAlgn="b"/>
                          <a:r>
                            <a:rPr lang="en-US" sz="700" u="none" strike="noStrike" dirty="0">
                              <a:effectLst/>
                            </a:rPr>
                            <a:t>8</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9.09E+06</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0.7079</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8</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1.74E+08</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2.4962</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10"/>
                      </a:ext>
                    </a:extLst>
                  </a:tr>
                  <a:tr h="186573">
                    <a:tc>
                      <a:txBody>
                        <a:bodyPr/>
                        <a:lstStyle/>
                        <a:p>
                          <a:pPr algn="ctr" fontAlgn="b"/>
                          <a:r>
                            <a:rPr lang="en-US" sz="700" u="none" strike="noStrike" dirty="0">
                              <a:effectLst/>
                            </a:rPr>
                            <a:t>9</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1.0000E+08</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1.1508</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9</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1.38E+09</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0.0308</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11"/>
                      </a:ext>
                    </a:extLst>
                  </a:tr>
                </a:tbl>
              </a:graphicData>
            </a:graphic>
          </p:graphicFrame>
        </mc:Choice>
        <mc:Fallback xmlns="">
          <p:graphicFrame>
            <p:nvGraphicFramePr>
              <p:cNvPr id="23" name="Content Placeholder 7"/>
              <p:cNvGraphicFramePr>
                <a:graphicFrameLocks/>
              </p:cNvGraphicFramePr>
              <p:nvPr>
                <p:extLst>
                  <p:ext uri="{D42A27DB-BD31-4B8C-83A1-F6EECF244321}">
                    <p14:modId xmlns:p14="http://schemas.microsoft.com/office/powerpoint/2010/main" val="2900883561"/>
                  </p:ext>
                </p:extLst>
              </p:nvPr>
            </p:nvGraphicFramePr>
            <p:xfrm>
              <a:off x="7347161" y="3779739"/>
              <a:ext cx="3218566" cy="2263068"/>
            </p:xfrm>
            <a:graphic>
              <a:graphicData uri="http://schemas.openxmlformats.org/drawingml/2006/table">
                <a:tbl>
                  <a:tblPr>
                    <a:tableStyleId>{B301B821-A1FF-4177-AEE7-76D212191A09}</a:tableStyleId>
                  </a:tblPr>
                  <a:tblGrid>
                    <a:gridCol w="391331">
                      <a:extLst>
                        <a:ext uri="{9D8B030D-6E8A-4147-A177-3AD203B41FA5}">
                          <a16:colId xmlns:a16="http://schemas.microsoft.com/office/drawing/2014/main" val="20000"/>
                        </a:ext>
                      </a:extLst>
                    </a:gridCol>
                    <a:gridCol w="549329">
                      <a:extLst>
                        <a:ext uri="{9D8B030D-6E8A-4147-A177-3AD203B41FA5}">
                          <a16:colId xmlns:a16="http://schemas.microsoft.com/office/drawing/2014/main" val="20001"/>
                        </a:ext>
                      </a:extLst>
                    </a:gridCol>
                    <a:gridCol w="582670">
                      <a:extLst>
                        <a:ext uri="{9D8B030D-6E8A-4147-A177-3AD203B41FA5}">
                          <a16:colId xmlns:a16="http://schemas.microsoft.com/office/drawing/2014/main" val="20002"/>
                        </a:ext>
                      </a:extLst>
                    </a:gridCol>
                    <a:gridCol w="82202">
                      <a:extLst>
                        <a:ext uri="{9D8B030D-6E8A-4147-A177-3AD203B41FA5}">
                          <a16:colId xmlns:a16="http://schemas.microsoft.com/office/drawing/2014/main" val="20003"/>
                        </a:ext>
                      </a:extLst>
                    </a:gridCol>
                    <a:gridCol w="372239">
                      <a:extLst>
                        <a:ext uri="{9D8B030D-6E8A-4147-A177-3AD203B41FA5}">
                          <a16:colId xmlns:a16="http://schemas.microsoft.com/office/drawing/2014/main" val="20004"/>
                        </a:ext>
                      </a:extLst>
                    </a:gridCol>
                    <a:gridCol w="591764">
                      <a:extLst>
                        <a:ext uri="{9D8B030D-6E8A-4147-A177-3AD203B41FA5}">
                          <a16:colId xmlns:a16="http://schemas.microsoft.com/office/drawing/2014/main" val="20005"/>
                        </a:ext>
                      </a:extLst>
                    </a:gridCol>
                    <a:gridCol w="649031">
                      <a:extLst>
                        <a:ext uri="{9D8B030D-6E8A-4147-A177-3AD203B41FA5}">
                          <a16:colId xmlns:a16="http://schemas.microsoft.com/office/drawing/2014/main" val="20006"/>
                        </a:ext>
                      </a:extLst>
                    </a:gridCol>
                  </a:tblGrid>
                  <a:tr h="194192">
                    <a:tc gridSpan="3">
                      <a:txBody>
                        <a:bodyPr/>
                        <a:lstStyle/>
                        <a:p>
                          <a:pPr algn="ctr" fontAlgn="b"/>
                          <a:r>
                            <a:rPr lang="en-US" sz="800" u="none" strike="noStrike" dirty="0">
                              <a:effectLst/>
                            </a:rPr>
                            <a:t>9-term Experimental data fit</a:t>
                          </a:r>
                          <a:endParaRPr lang="en-US" sz="800" b="1" i="0" u="none" strike="noStrike" dirty="0">
                            <a:solidFill>
                              <a:sysClr val="windowText" lastClr="000000"/>
                            </a:solidFill>
                            <a:effectLst/>
                            <a:latin typeface="Calibri" panose="020F0502020204030204" pitchFamily="34" charset="0"/>
                          </a:endParaRPr>
                        </a:p>
                      </a:txBody>
                      <a:tcPr marL="9793" marR="9793" marT="9793" marB="0" anchor="ctr"/>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14245" marR="14245" marT="14245" marB="0" anchor="b"/>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14245" marR="14245" marT="14245" marB="0" anchor="b"/>
                    </a:tc>
                    <a:tc>
                      <a:txBody>
                        <a:bodyPr/>
                        <a:lstStyle/>
                        <a:p>
                          <a:pPr algn="l" fontAlgn="b"/>
                          <a:endParaRPr lang="en-US" sz="800" b="1" i="0" u="none" strike="noStrike" dirty="0">
                            <a:solidFill>
                              <a:sysClr val="windowText" lastClr="000000"/>
                            </a:solidFill>
                            <a:effectLst/>
                            <a:latin typeface="Calibri" panose="020F0502020204030204" pitchFamily="34" charset="0"/>
                          </a:endParaRPr>
                        </a:p>
                      </a:txBody>
                      <a:tcPr marL="9793" marR="9793" marT="9793" marB="0" anchor="ctr"/>
                    </a:tc>
                    <a:tc gridSpan="3">
                      <a:txBody>
                        <a:bodyPr/>
                        <a:lstStyle/>
                        <a:p>
                          <a:pPr algn="ctr" fontAlgn="b"/>
                          <a:r>
                            <a:rPr lang="en-US" sz="800" u="none" strike="noStrike" dirty="0">
                              <a:effectLst/>
                            </a:rPr>
                            <a:t>9-term FEM Numerical model fit</a:t>
                          </a:r>
                          <a:endParaRPr lang="en-US" sz="800" b="1" i="0" u="none" strike="noStrike" dirty="0">
                            <a:solidFill>
                              <a:sysClr val="windowText" lastClr="000000"/>
                            </a:solidFill>
                            <a:effectLst/>
                            <a:latin typeface="Calibri" panose="020F0502020204030204" pitchFamily="34" charset="0"/>
                          </a:endParaRPr>
                        </a:p>
                      </a:txBody>
                      <a:tcPr marL="9793" marR="9793" marT="9793" marB="0" anchor="ctr"/>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14245" marR="14245" marT="14245" marB="0" anchor="b"/>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14245" marR="14245" marT="14245" marB="0" anchor="b"/>
                    </a:tc>
                    <a:extLst>
                      <a:ext uri="{0D108BD9-81ED-4DB2-BD59-A6C34878D82A}">
                        <a16:rowId xmlns:a16="http://schemas.microsoft.com/office/drawing/2014/main" val="10000"/>
                      </a:ext>
                    </a:extLst>
                  </a:tr>
                  <a:tr h="198687">
                    <a:tc>
                      <a:txBody>
                        <a:bodyPr/>
                        <a:lstStyle/>
                        <a:p>
                          <a:endParaRPr lang="en-US"/>
                        </a:p>
                      </a:txBody>
                      <a:tcPr marL="9793" marR="9793" marT="9793" marB="0" anchor="ctr">
                        <a:blipFill>
                          <a:blip r:embed="rId6"/>
                          <a:stretch>
                            <a:fillRect l="-1563" t="-103030" r="-729688" b="-948485"/>
                          </a:stretch>
                        </a:blipFill>
                      </a:tcPr>
                    </a:tc>
                    <a:tc>
                      <a:txBody>
                        <a:bodyPr/>
                        <a:lstStyle/>
                        <a:p>
                          <a:endParaRPr lang="en-US"/>
                        </a:p>
                      </a:txBody>
                      <a:tcPr marL="9793" marR="9793" marT="9793" marB="0" anchor="ctr">
                        <a:blipFill>
                          <a:blip r:embed="rId6"/>
                          <a:stretch>
                            <a:fillRect l="-71429" t="-103030" r="-413187" b="-948485"/>
                          </a:stretch>
                        </a:blipFill>
                      </a:tcPr>
                    </a:tc>
                    <a:tc>
                      <a:txBody>
                        <a:bodyPr/>
                        <a:lstStyle/>
                        <a:p>
                          <a:endParaRPr lang="en-US"/>
                        </a:p>
                      </a:txBody>
                      <a:tcPr marL="9793" marR="9793" marT="9793" marB="0" anchor="ctr">
                        <a:blipFill>
                          <a:blip r:embed="rId6"/>
                          <a:stretch>
                            <a:fillRect l="-164211" t="-103030" r="-295789" b="-948485"/>
                          </a:stretch>
                        </a:blipFill>
                      </a:tcP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endParaRPr lang="en-US"/>
                        </a:p>
                      </a:txBody>
                      <a:tcPr marL="9793" marR="9793" marT="9793" marB="0" anchor="ctr">
                        <a:blipFill>
                          <a:blip r:embed="rId6"/>
                          <a:stretch>
                            <a:fillRect l="-434426" t="-103030" r="-337705" b="-948485"/>
                          </a:stretch>
                        </a:blipFill>
                      </a:tcPr>
                    </a:tc>
                    <a:tc>
                      <a:txBody>
                        <a:bodyPr/>
                        <a:lstStyle/>
                        <a:p>
                          <a:endParaRPr lang="en-US"/>
                        </a:p>
                      </a:txBody>
                      <a:tcPr marL="9793" marR="9793" marT="9793" marB="0" anchor="ctr">
                        <a:blipFill>
                          <a:blip r:embed="rId6"/>
                          <a:stretch>
                            <a:fillRect l="-336082" t="-103030" r="-112371" b="-948485"/>
                          </a:stretch>
                        </a:blipFill>
                      </a:tcPr>
                    </a:tc>
                    <a:tc>
                      <a:txBody>
                        <a:bodyPr/>
                        <a:lstStyle/>
                        <a:p>
                          <a:endParaRPr lang="en-US"/>
                        </a:p>
                      </a:txBody>
                      <a:tcPr marL="9793" marR="9793" marT="9793" marB="0" anchor="ctr">
                        <a:blipFill>
                          <a:blip r:embed="rId6"/>
                          <a:stretch>
                            <a:fillRect l="-395327" t="-103030" r="-1869" b="-948485"/>
                          </a:stretch>
                        </a:blipFill>
                      </a:tcPr>
                    </a:tc>
                    <a:extLst>
                      <a:ext uri="{0D108BD9-81ED-4DB2-BD59-A6C34878D82A}">
                        <a16:rowId xmlns:a16="http://schemas.microsoft.com/office/drawing/2014/main" val="10001"/>
                      </a:ext>
                    </a:extLst>
                  </a:tr>
                  <a:tr h="191032">
                    <a:tc>
                      <a:txBody>
                        <a:bodyPr/>
                        <a:lstStyle/>
                        <a:p>
                          <a:endParaRPr lang="en-US"/>
                        </a:p>
                      </a:txBody>
                      <a:tcPr marL="9793" marR="9793" marT="9793" marB="0" anchor="ctr">
                        <a:blipFill>
                          <a:blip r:embed="rId6"/>
                          <a:stretch>
                            <a:fillRect l="-1563" t="-216129" r="-729688" b="-909677"/>
                          </a:stretch>
                        </a:blipFill>
                      </a:tcPr>
                    </a:tc>
                    <a:tc>
                      <a:txBody>
                        <a:bodyPr/>
                        <a:lstStyle/>
                        <a:p>
                          <a:pPr algn="ctr"/>
                          <a:r>
                            <a:rPr lang="en-US" sz="700" dirty="0"/>
                            <a:t>---</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46.4701</a:t>
                          </a:r>
                          <a:endParaRPr lang="en-US" sz="700" b="1"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endParaRPr lang="en-US"/>
                        </a:p>
                      </a:txBody>
                      <a:tcPr marL="9793" marR="9793" marT="9793" marB="0" anchor="ctr">
                        <a:blipFill>
                          <a:blip r:embed="rId6"/>
                          <a:stretch>
                            <a:fillRect l="-434426" t="-216129" r="-337705" b="-909677"/>
                          </a:stretch>
                        </a:blipFill>
                      </a:tcPr>
                    </a:tc>
                    <a:tc>
                      <a:txBody>
                        <a:bodyPr/>
                        <a:lstStyle/>
                        <a:p>
                          <a:pPr algn="ctr" fontAlgn="b"/>
                          <a:r>
                            <a:rPr lang="en-US" sz="800" u="none" strike="noStrike" dirty="0">
                              <a:effectLst/>
                            </a:rPr>
                            <a:t>--</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48.3955</a:t>
                          </a:r>
                          <a:endParaRPr lang="en-US" sz="800" b="1"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2"/>
                      </a:ext>
                    </a:extLst>
                  </a:tr>
                  <a:tr h="186573">
                    <a:tc>
                      <a:txBody>
                        <a:bodyPr/>
                        <a:lstStyle/>
                        <a:p>
                          <a:pPr algn="ctr" fontAlgn="b"/>
                          <a:r>
                            <a:rPr lang="en-US" sz="700" u="none" strike="noStrike" dirty="0">
                              <a:effectLst/>
                            </a:rPr>
                            <a:t>1</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0.04</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0.1179</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1</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1.89E+01</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0.6081</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3"/>
                      </a:ext>
                    </a:extLst>
                  </a:tr>
                  <a:tr h="186573">
                    <a:tc>
                      <a:txBody>
                        <a:bodyPr/>
                        <a:lstStyle/>
                        <a:p>
                          <a:pPr algn="ctr" fontAlgn="b"/>
                          <a:r>
                            <a:rPr lang="en-US" sz="700" u="none" strike="noStrike" dirty="0">
                              <a:effectLst/>
                            </a:rPr>
                            <a:t>2</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0.05</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0.0032</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2</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1.00E+02</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0.8042</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4"/>
                      </a:ext>
                    </a:extLst>
                  </a:tr>
                  <a:tr h="186573">
                    <a:tc>
                      <a:txBody>
                        <a:bodyPr/>
                        <a:lstStyle/>
                        <a:p>
                          <a:pPr algn="ctr" fontAlgn="b"/>
                          <a:r>
                            <a:rPr lang="en-US" sz="700" u="none" strike="noStrike" dirty="0">
                              <a:effectLst/>
                            </a:rPr>
                            <a:t>3</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49.40</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4.4409E-14</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3</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1.00E+03</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0.8195</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5"/>
                      </a:ext>
                    </a:extLst>
                  </a:tr>
                  <a:tr h="186573">
                    <a:tc>
                      <a:txBody>
                        <a:bodyPr/>
                        <a:lstStyle/>
                        <a:p>
                          <a:pPr algn="ctr" fontAlgn="b"/>
                          <a:r>
                            <a:rPr lang="en-US" sz="700" u="none" strike="noStrike" dirty="0">
                              <a:effectLst/>
                            </a:rPr>
                            <a:t>4</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441.02</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3.8166E-08</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4</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2.00E+04</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0.7250</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6"/>
                      </a:ext>
                    </a:extLst>
                  </a:tr>
                  <a:tr h="186573">
                    <a:tc>
                      <a:txBody>
                        <a:bodyPr/>
                        <a:lstStyle/>
                        <a:p>
                          <a:pPr algn="ctr" fontAlgn="b"/>
                          <a:r>
                            <a:rPr lang="en-US" sz="700" u="none" strike="noStrike" dirty="0">
                              <a:effectLst/>
                            </a:rPr>
                            <a:t>5</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2.58E+03</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1.1046</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5</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1.00E+05</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0.4394</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7"/>
                      </a:ext>
                    </a:extLst>
                  </a:tr>
                  <a:tr h="186573">
                    <a:tc>
                      <a:txBody>
                        <a:bodyPr/>
                        <a:lstStyle/>
                        <a:p>
                          <a:pPr algn="ctr" fontAlgn="b"/>
                          <a:r>
                            <a:rPr lang="en-US" sz="700" u="none" strike="noStrike" dirty="0">
                              <a:effectLst/>
                            </a:rPr>
                            <a:t>6</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4.64E+04</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0.9509</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6</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1.95E+06</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0.4431</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8"/>
                      </a:ext>
                    </a:extLst>
                  </a:tr>
                  <a:tr h="186573">
                    <a:tc>
                      <a:txBody>
                        <a:bodyPr/>
                        <a:lstStyle/>
                        <a:p>
                          <a:pPr algn="ctr" fontAlgn="b"/>
                          <a:r>
                            <a:rPr lang="en-US" sz="700" u="none" strike="noStrike" dirty="0">
                              <a:effectLst/>
                            </a:rPr>
                            <a:t>7</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7.67E+05</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0.9736</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7</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1.77E+07</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0.5439</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09"/>
                      </a:ext>
                    </a:extLst>
                  </a:tr>
                  <a:tr h="186573">
                    <a:tc>
                      <a:txBody>
                        <a:bodyPr/>
                        <a:lstStyle/>
                        <a:p>
                          <a:pPr algn="ctr" fontAlgn="b"/>
                          <a:r>
                            <a:rPr lang="en-US" sz="700" u="none" strike="noStrike" dirty="0">
                              <a:effectLst/>
                            </a:rPr>
                            <a:t>8</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9.09E+06</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0.7079</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8</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1.74E+08</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2.4962</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10"/>
                      </a:ext>
                    </a:extLst>
                  </a:tr>
                  <a:tr h="186573">
                    <a:tc>
                      <a:txBody>
                        <a:bodyPr/>
                        <a:lstStyle/>
                        <a:p>
                          <a:pPr algn="ctr" fontAlgn="b"/>
                          <a:r>
                            <a:rPr lang="en-US" sz="700" u="none" strike="noStrike" dirty="0">
                              <a:effectLst/>
                            </a:rPr>
                            <a:t>9</a:t>
                          </a:r>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a:r>
                            <a:rPr lang="en-US" sz="700" dirty="0"/>
                            <a:t>1.0000E+08</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a:r>
                            <a:rPr lang="en-US" sz="700" dirty="0"/>
                            <a:t>1.1508</a:t>
                          </a:r>
                          <a:endParaRPr lang="en-US" sz="700" b="0" dirty="0">
                            <a:solidFill>
                              <a:sysClr val="windowText" lastClr="000000"/>
                            </a:solidFill>
                            <a:latin typeface="Calibri" panose="020F0502020204030204" pitchFamily="34" charset="0"/>
                          </a:endParaRPr>
                        </a:p>
                      </a:txBody>
                      <a:tcPr marL="54392" marR="54392" marT="27196" marB="27196" anchor="ctr"/>
                    </a:tc>
                    <a:tc>
                      <a:txBody>
                        <a:bodyPr/>
                        <a:lstStyle/>
                        <a:p>
                          <a:pPr algn="ctr" fontAlgn="b"/>
                          <a:endParaRPr lang="en-US" sz="700" b="0" i="0" u="none" strike="noStrike" dirty="0">
                            <a:solidFill>
                              <a:sysClr val="windowText" lastClr="000000"/>
                            </a:solidFill>
                            <a:effectLst/>
                            <a:latin typeface="Calibri" panose="020F0502020204030204" pitchFamily="34" charset="0"/>
                          </a:endParaRPr>
                        </a:p>
                      </a:txBody>
                      <a:tcPr marL="9793" marR="9793" marT="9793" marB="0" anchor="ctr"/>
                    </a:tc>
                    <a:tc>
                      <a:txBody>
                        <a:bodyPr/>
                        <a:lstStyle/>
                        <a:p>
                          <a:pPr algn="ctr" fontAlgn="b"/>
                          <a:r>
                            <a:rPr lang="en-US" sz="700" u="none" strike="noStrike" dirty="0">
                              <a:effectLst/>
                            </a:rPr>
                            <a:t>9</a:t>
                          </a:r>
                          <a:endParaRPr lang="en-US" sz="7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1.38E+09</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tc>
                      <a:txBody>
                        <a:bodyPr/>
                        <a:lstStyle/>
                        <a:p>
                          <a:pPr algn="ctr" fontAlgn="b"/>
                          <a:r>
                            <a:rPr lang="en-US" sz="800" u="none" strike="noStrike" dirty="0">
                              <a:effectLst/>
                            </a:rPr>
                            <a:t>0.0308</a:t>
                          </a:r>
                          <a:endParaRPr lang="en-US" sz="800" b="0" i="0" u="none" strike="noStrike" dirty="0">
                            <a:solidFill>
                              <a:sysClr val="windowText" lastClr="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0011"/>
                      </a:ext>
                    </a:extLst>
                  </a:tr>
                </a:tbl>
              </a:graphicData>
            </a:graphic>
          </p:graphicFrame>
        </mc:Fallback>
      </mc:AlternateContent>
      <p:sp>
        <p:nvSpPr>
          <p:cNvPr id="24" name="Oval 23"/>
          <p:cNvSpPr/>
          <p:nvPr/>
        </p:nvSpPr>
        <p:spPr>
          <a:xfrm>
            <a:off x="8362692" y="4154520"/>
            <a:ext cx="386236" cy="22145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5" name="Oval 24"/>
          <p:cNvSpPr/>
          <p:nvPr/>
        </p:nvSpPr>
        <p:spPr>
          <a:xfrm>
            <a:off x="10040787" y="4144563"/>
            <a:ext cx="386236" cy="22145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6" name="TextBox 25"/>
          <p:cNvSpPr txBox="1"/>
          <p:nvPr/>
        </p:nvSpPr>
        <p:spPr>
          <a:xfrm>
            <a:off x="1483522" y="4874455"/>
            <a:ext cx="232756" cy="207749"/>
          </a:xfrm>
          <a:prstGeom prst="rect">
            <a:avLst/>
          </a:prstGeom>
          <a:noFill/>
        </p:spPr>
        <p:txBody>
          <a:bodyPr wrap="none" rtlCol="0">
            <a:spAutoFit/>
          </a:bodyPr>
          <a:lstStyle/>
          <a:p>
            <a:r>
              <a:rPr lang="en-US" sz="750" dirty="0">
                <a:latin typeface="Calibri" panose="020F0502020204030204" pitchFamily="34" charset="0"/>
              </a:rPr>
              <a:t>*</a:t>
            </a:r>
          </a:p>
        </p:txBody>
      </p:sp>
      <p:sp>
        <p:nvSpPr>
          <p:cNvPr id="28" name="TextBox 27"/>
          <p:cNvSpPr txBox="1"/>
          <p:nvPr/>
        </p:nvSpPr>
        <p:spPr>
          <a:xfrm>
            <a:off x="4370837" y="4911276"/>
            <a:ext cx="232756" cy="207749"/>
          </a:xfrm>
          <a:prstGeom prst="rect">
            <a:avLst/>
          </a:prstGeom>
          <a:noFill/>
        </p:spPr>
        <p:txBody>
          <a:bodyPr wrap="none" rtlCol="0">
            <a:spAutoFit/>
          </a:bodyPr>
          <a:lstStyle/>
          <a:p>
            <a:r>
              <a:rPr lang="en-US" sz="750" dirty="0">
                <a:latin typeface="Calibri" panose="020F0502020204030204" pitchFamily="34" charset="0"/>
              </a:rPr>
              <a:t>*</a:t>
            </a:r>
          </a:p>
        </p:txBody>
      </p:sp>
      <p:sp>
        <p:nvSpPr>
          <p:cNvPr id="15" name="Title 5"/>
          <p:cNvSpPr txBox="1">
            <a:spLocks/>
          </p:cNvSpPr>
          <p:nvPr/>
        </p:nvSpPr>
        <p:spPr>
          <a:xfrm>
            <a:off x="304800" y="159247"/>
            <a:ext cx="10827517" cy="807371"/>
          </a:xfrm>
          <a:prstGeom prst="rect">
            <a:avLst/>
          </a:prstGeom>
        </p:spPr>
        <p:txBody>
          <a:bodyPr anchor="ctr"/>
          <a:lstStyle>
            <a:lvl1pPr algn="l" defTabSz="342892" rtl="0" eaLnBrk="1" latinLnBrk="0" hangingPunct="1">
              <a:spcBef>
                <a:spcPct val="0"/>
              </a:spcBef>
              <a:buNone/>
              <a:defRPr sz="1800" b="1" kern="1200">
                <a:solidFill>
                  <a:schemeClr val="bg1"/>
                </a:solidFill>
                <a:latin typeface="Arial" panose="020B0604020202020204" pitchFamily="34" charset="0"/>
                <a:ea typeface="+mj-ea"/>
                <a:cs typeface="Arial" panose="020B0604020202020204" pitchFamily="34" charset="0"/>
              </a:defRPr>
            </a:lvl1pPr>
          </a:lstStyle>
          <a:p>
            <a:pPr fontAlgn="auto">
              <a:spcAft>
                <a:spcPts val="0"/>
              </a:spcAft>
            </a:pPr>
            <a:r>
              <a:rPr lang="en-US" sz="3200" b="0" dirty="0">
                <a:solidFill>
                  <a:schemeClr val="tx1"/>
                </a:solidFill>
                <a:latin typeface="Arial Bold" panose="020B0704020202020204" pitchFamily="34" charset="0"/>
                <a:cs typeface="Arial Bold" panose="020B0704020202020204" pitchFamily="34" charset="0"/>
              </a:rPr>
              <a:t>Composite Bending Viscoelastic Characterization</a:t>
            </a:r>
          </a:p>
        </p:txBody>
      </p:sp>
      <p:sp>
        <p:nvSpPr>
          <p:cNvPr id="13" name="Slide Number Placeholder 2"/>
          <p:cNvSpPr>
            <a:spLocks noGrp="1"/>
          </p:cNvSpPr>
          <p:nvPr>
            <p:ph type="sldNum" sz="quarter" idx="10"/>
          </p:nvPr>
        </p:nvSpPr>
        <p:spPr>
          <a:xfrm>
            <a:off x="10366248" y="6629400"/>
            <a:ext cx="301752" cy="228600"/>
          </a:xfrm>
        </p:spPr>
        <p:txBody>
          <a:bodyPr/>
          <a:lstStyle/>
          <a:p>
            <a:pPr>
              <a:defRPr/>
            </a:pPr>
            <a:r>
              <a:rPr lang="en-US" dirty="0"/>
              <a:t>20</a:t>
            </a:r>
            <a:endParaRPr lang="uk-UA" dirty="0"/>
          </a:p>
        </p:txBody>
      </p:sp>
    </p:spTree>
    <p:extLst>
      <p:ext uri="{BB962C8B-B14F-4D97-AF65-F5344CB8AC3E}">
        <p14:creationId xmlns:p14="http://schemas.microsoft.com/office/powerpoint/2010/main" val="3109419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130361"/>
            <a:ext cx="11125200" cy="1359608"/>
          </a:xfrm>
        </p:spPr>
        <p:txBody>
          <a:bodyPr>
            <a:noAutofit/>
          </a:bodyPr>
          <a:lstStyle/>
          <a:p>
            <a:pPr>
              <a:lnSpc>
                <a:spcPct val="120000"/>
              </a:lnSpc>
            </a:pPr>
            <a:r>
              <a:rPr lang="en-US" sz="1400" b="0" dirty="0">
                <a:solidFill>
                  <a:schemeClr val="accent1"/>
                </a:solidFill>
              </a:rPr>
              <a:t>Bending relaxation data for all samples was normalized by the thickness of the thicker coupon in each batch.</a:t>
            </a:r>
          </a:p>
          <a:p>
            <a:pPr>
              <a:lnSpc>
                <a:spcPct val="120000"/>
              </a:lnSpc>
            </a:pPr>
            <a:r>
              <a:rPr lang="en-US" sz="1400" b="0" dirty="0">
                <a:solidFill>
                  <a:srgbClr val="FFC000"/>
                </a:solidFill>
              </a:rPr>
              <a:t>The sample-to-sample thickness variability is acceptable and results show low standard deviations with [±45PW/0/±45 PW]  laminate data having the largest spread given the large effect of the central 0° UD ply thickness on the laminate D*</a:t>
            </a:r>
            <a:r>
              <a:rPr lang="en-US" sz="1400" b="0" baseline="-25000" dirty="0">
                <a:solidFill>
                  <a:srgbClr val="FFC000"/>
                </a:solidFill>
              </a:rPr>
              <a:t>11</a:t>
            </a:r>
            <a:r>
              <a:rPr lang="en-US" sz="1400" b="0" dirty="0">
                <a:solidFill>
                  <a:srgbClr val="FFC000"/>
                </a:solidFill>
              </a:rPr>
              <a:t> value and its higher variability. </a:t>
            </a:r>
          </a:p>
          <a:p>
            <a:pPr>
              <a:lnSpc>
                <a:spcPct val="120000"/>
              </a:lnSpc>
            </a:pPr>
            <a:r>
              <a:rPr lang="en-US" sz="1400" b="0" dirty="0"/>
              <a:t>Most relaxation on ±45° PW laminate (10%), followed by [±45PW/0/±45 PW] laminate (6%) due to the viscoelastic matrix of the surface plies being highly loaded in shear as coupon gets bent axially.</a:t>
            </a:r>
          </a:p>
          <a:p>
            <a:pPr>
              <a:lnSpc>
                <a:spcPct val="120000"/>
              </a:lnSpc>
            </a:pPr>
            <a:r>
              <a:rPr lang="en-US" sz="1400" b="0" dirty="0"/>
              <a:t>0-90° PW relaxes the least (4.5%) due to elastic fibers oriented in the principal loading 1-direction.</a:t>
            </a:r>
          </a:p>
          <a:p>
            <a:pPr>
              <a:lnSpc>
                <a:spcPct val="120000"/>
              </a:lnSpc>
            </a:pPr>
            <a:r>
              <a:rPr lang="en-US" sz="1400" b="0" dirty="0">
                <a:solidFill>
                  <a:srgbClr val="00B050"/>
                </a:solidFill>
              </a:rPr>
              <a:t>The ±45° PW laminate showed the largest shift factors resulting in higher relaxation times, while the others had similar time predictions.</a:t>
            </a:r>
          </a:p>
        </p:txBody>
      </p:sp>
      <p:pic>
        <p:nvPicPr>
          <p:cNvPr id="4" name="Picture 3"/>
          <p:cNvPicPr>
            <a:picLocks noChangeAspect="1"/>
          </p:cNvPicPr>
          <p:nvPr/>
        </p:nvPicPr>
        <p:blipFill>
          <a:blip r:embed="rId2"/>
          <a:stretch>
            <a:fillRect/>
          </a:stretch>
        </p:blipFill>
        <p:spPr>
          <a:xfrm>
            <a:off x="476346" y="3962400"/>
            <a:ext cx="10191960" cy="2587973"/>
          </a:xfrm>
          <a:prstGeom prst="rect">
            <a:avLst/>
          </a:prstGeom>
        </p:spPr>
      </p:pic>
      <p:sp>
        <p:nvSpPr>
          <p:cNvPr id="8" name="Title 5"/>
          <p:cNvSpPr txBox="1">
            <a:spLocks/>
          </p:cNvSpPr>
          <p:nvPr/>
        </p:nvSpPr>
        <p:spPr>
          <a:xfrm>
            <a:off x="476346" y="172654"/>
            <a:ext cx="11364672" cy="807371"/>
          </a:xfrm>
          <a:prstGeom prst="rect">
            <a:avLst/>
          </a:prstGeom>
        </p:spPr>
        <p:txBody>
          <a:bodyPr anchor="ctr"/>
          <a:lstStyle>
            <a:lvl1pPr algn="l" defTabSz="342892" rtl="0" eaLnBrk="1" latinLnBrk="0" hangingPunct="1">
              <a:spcBef>
                <a:spcPct val="0"/>
              </a:spcBef>
              <a:buNone/>
              <a:defRPr sz="1800" b="1" kern="1200">
                <a:solidFill>
                  <a:schemeClr val="bg1"/>
                </a:solidFill>
                <a:latin typeface="Arial" panose="020B0604020202020204" pitchFamily="34" charset="0"/>
                <a:ea typeface="+mj-ea"/>
                <a:cs typeface="Arial" panose="020B0604020202020204" pitchFamily="34" charset="0"/>
              </a:defRPr>
            </a:lvl1pPr>
          </a:lstStyle>
          <a:p>
            <a:pPr fontAlgn="auto">
              <a:spcAft>
                <a:spcPts val="0"/>
              </a:spcAft>
            </a:pPr>
            <a:r>
              <a:rPr lang="en-US" sz="3200" dirty="0">
                <a:solidFill>
                  <a:schemeClr val="tx1"/>
                </a:solidFill>
                <a:latin typeface="Arial Bold" panose="020B0704020202020204" pitchFamily="34" charset="0"/>
                <a:cs typeface="Arial Bold" panose="020B0704020202020204" pitchFamily="34" charset="0"/>
              </a:rPr>
              <a:t>Thin-ply Composite Viscoelastic Characterization Summary</a:t>
            </a:r>
          </a:p>
        </p:txBody>
      </p:sp>
      <p:sp>
        <p:nvSpPr>
          <p:cNvPr id="5" name="TextBox 4"/>
          <p:cNvSpPr txBox="1"/>
          <p:nvPr/>
        </p:nvSpPr>
        <p:spPr>
          <a:xfrm>
            <a:off x="8382000" y="3835155"/>
            <a:ext cx="1447832" cy="276999"/>
          </a:xfrm>
          <a:prstGeom prst="rect">
            <a:avLst/>
          </a:prstGeom>
          <a:noFill/>
        </p:spPr>
        <p:txBody>
          <a:bodyPr wrap="none" rtlCol="0">
            <a:spAutoFit/>
          </a:bodyPr>
          <a:lstStyle/>
          <a:p>
            <a:r>
              <a:rPr lang="en-US" sz="1200" b="1" i="1" dirty="0"/>
              <a:t>2x DCB Laminate</a:t>
            </a:r>
          </a:p>
        </p:txBody>
      </p:sp>
      <p:sp>
        <p:nvSpPr>
          <p:cNvPr id="7" name="Slide Number Placeholder 2"/>
          <p:cNvSpPr>
            <a:spLocks noGrp="1"/>
          </p:cNvSpPr>
          <p:nvPr>
            <p:ph type="sldNum" sz="quarter" idx="10"/>
          </p:nvPr>
        </p:nvSpPr>
        <p:spPr>
          <a:xfrm>
            <a:off x="10366248" y="6629400"/>
            <a:ext cx="301752" cy="228600"/>
          </a:xfrm>
        </p:spPr>
        <p:txBody>
          <a:bodyPr/>
          <a:lstStyle/>
          <a:p>
            <a:pPr>
              <a:defRPr/>
            </a:pPr>
            <a:r>
              <a:rPr lang="en-US" dirty="0"/>
              <a:t>21</a:t>
            </a:r>
            <a:endParaRPr lang="uk-UA" dirty="0"/>
          </a:p>
        </p:txBody>
      </p:sp>
      <p:cxnSp>
        <p:nvCxnSpPr>
          <p:cNvPr id="9" name="Straight Arrow Connector 8"/>
          <p:cNvCxnSpPr/>
          <p:nvPr/>
        </p:nvCxnSpPr>
        <p:spPr>
          <a:xfrm>
            <a:off x="3581400" y="4424407"/>
            <a:ext cx="0" cy="253409"/>
          </a:xfrm>
          <a:prstGeom prst="straightConnector1">
            <a:avLst/>
          </a:prstGeom>
          <a:ln>
            <a:solidFill>
              <a:srgbClr val="FF0000"/>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10159666" y="4616994"/>
            <a:ext cx="8860" cy="178981"/>
          </a:xfrm>
          <a:prstGeom prst="straightConnector1">
            <a:avLst/>
          </a:prstGeom>
          <a:ln>
            <a:solidFill>
              <a:srgbClr val="FF0000"/>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6781800" y="4592313"/>
            <a:ext cx="0" cy="171006"/>
          </a:xfrm>
          <a:prstGeom prst="straightConnector1">
            <a:avLst/>
          </a:prstGeom>
          <a:ln>
            <a:solidFill>
              <a:srgbClr val="FF0000"/>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505200" y="4616994"/>
            <a:ext cx="0" cy="1397296"/>
          </a:xfrm>
          <a:prstGeom prst="line">
            <a:avLst/>
          </a:prstGeom>
          <a:ln>
            <a:solidFill>
              <a:srgbClr val="00B050"/>
            </a:solidFill>
            <a:prstDash val="sysDash"/>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629400" y="4692629"/>
            <a:ext cx="0" cy="1397296"/>
          </a:xfrm>
          <a:prstGeom prst="line">
            <a:avLst/>
          </a:prstGeom>
          <a:ln>
            <a:solidFill>
              <a:srgbClr val="00B050"/>
            </a:solidFill>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9982200" y="4692629"/>
            <a:ext cx="0" cy="1397296"/>
          </a:xfrm>
          <a:prstGeom prst="line">
            <a:avLst/>
          </a:prstGeom>
          <a:ln>
            <a:solidFill>
              <a:srgbClr val="00B050"/>
            </a:solidFill>
            <a:prstDash val="sysDash"/>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3278272" y="4105031"/>
            <a:ext cx="606256" cy="369332"/>
          </a:xfrm>
          <a:prstGeom prst="rect">
            <a:avLst/>
          </a:prstGeom>
        </p:spPr>
        <p:txBody>
          <a:bodyPr wrap="none">
            <a:spAutoFit/>
          </a:bodyPr>
          <a:lstStyle/>
          <a:p>
            <a:r>
              <a:rPr lang="en-US" sz="1200" b="1" dirty="0">
                <a:solidFill>
                  <a:schemeClr val="bg1"/>
                </a:solidFill>
              </a:rPr>
              <a:t>-10%</a:t>
            </a:r>
            <a:r>
              <a:rPr lang="en-US" b="1" dirty="0">
                <a:solidFill>
                  <a:schemeClr val="bg1"/>
                </a:solidFill>
              </a:rPr>
              <a:t> </a:t>
            </a:r>
            <a:endParaRPr lang="en-US" dirty="0">
              <a:solidFill>
                <a:schemeClr val="bg1"/>
              </a:solidFill>
            </a:endParaRPr>
          </a:p>
        </p:txBody>
      </p:sp>
      <p:sp>
        <p:nvSpPr>
          <p:cNvPr id="23" name="Rectangle 22"/>
          <p:cNvSpPr/>
          <p:nvPr/>
        </p:nvSpPr>
        <p:spPr>
          <a:xfrm>
            <a:off x="6475316" y="4272041"/>
            <a:ext cx="649537" cy="369332"/>
          </a:xfrm>
          <a:prstGeom prst="rect">
            <a:avLst/>
          </a:prstGeom>
        </p:spPr>
        <p:txBody>
          <a:bodyPr wrap="none">
            <a:spAutoFit/>
          </a:bodyPr>
          <a:lstStyle/>
          <a:p>
            <a:r>
              <a:rPr lang="en-US" sz="1200" b="1" dirty="0">
                <a:solidFill>
                  <a:schemeClr val="bg1"/>
                </a:solidFill>
              </a:rPr>
              <a:t>-4.5%</a:t>
            </a:r>
            <a:r>
              <a:rPr lang="en-US" b="1" dirty="0">
                <a:solidFill>
                  <a:schemeClr val="bg1"/>
                </a:solidFill>
              </a:rPr>
              <a:t> </a:t>
            </a:r>
            <a:endParaRPr lang="en-US" dirty="0">
              <a:solidFill>
                <a:schemeClr val="bg1"/>
              </a:solidFill>
            </a:endParaRPr>
          </a:p>
        </p:txBody>
      </p:sp>
      <p:sp>
        <p:nvSpPr>
          <p:cNvPr id="24" name="Rectangle 23"/>
          <p:cNvSpPr/>
          <p:nvPr/>
        </p:nvSpPr>
        <p:spPr>
          <a:xfrm>
            <a:off x="10012409" y="4346765"/>
            <a:ext cx="521297" cy="369332"/>
          </a:xfrm>
          <a:prstGeom prst="rect">
            <a:avLst/>
          </a:prstGeom>
        </p:spPr>
        <p:txBody>
          <a:bodyPr wrap="none">
            <a:spAutoFit/>
          </a:bodyPr>
          <a:lstStyle/>
          <a:p>
            <a:r>
              <a:rPr lang="en-US" sz="1200" b="1" dirty="0">
                <a:solidFill>
                  <a:schemeClr val="bg1"/>
                </a:solidFill>
              </a:rPr>
              <a:t>-6%</a:t>
            </a:r>
            <a:r>
              <a:rPr lang="en-US" b="1" dirty="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361880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553" y="104485"/>
            <a:ext cx="10515600" cy="843092"/>
          </a:xfrm>
        </p:spPr>
        <p:txBody>
          <a:bodyPr/>
          <a:lstStyle/>
          <a:p>
            <a:pPr algn="l"/>
            <a:r>
              <a:rPr lang="en-US" sz="3200" dirty="0">
                <a:solidFill>
                  <a:schemeClr val="tx1"/>
                </a:solidFill>
              </a:rPr>
              <a:t>Composite Fiber Volume Fraction Variance</a:t>
            </a:r>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814074" y="4530854"/>
            <a:ext cx="5156946" cy="1826420"/>
          </a:xfrm>
          <a:prstGeom prst="rect">
            <a:avLst/>
          </a:prstGeom>
        </p:spPr>
      </p:pic>
      <p:pic>
        <p:nvPicPr>
          <p:cNvPr id="16" name="Content Placeholder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396254" y="4528236"/>
            <a:ext cx="5156946" cy="1829038"/>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51662385"/>
              </p:ext>
            </p:extLst>
          </p:nvPr>
        </p:nvGraphicFramePr>
        <p:xfrm>
          <a:off x="91440" y="2262188"/>
          <a:ext cx="11940540" cy="2203239"/>
        </p:xfrm>
        <a:graphic>
          <a:graphicData uri="http://schemas.openxmlformats.org/drawingml/2006/table">
            <a:tbl>
              <a:tblPr firstRow="1" bandRow="1">
                <a:tableStyleId>{125E5076-3810-47DD-B79F-674D7AD40C01}</a:tableStyleId>
              </a:tblPr>
              <a:tblGrid>
                <a:gridCol w="1280160">
                  <a:extLst>
                    <a:ext uri="{9D8B030D-6E8A-4147-A177-3AD203B41FA5}">
                      <a16:colId xmlns:a16="http://schemas.microsoft.com/office/drawing/2014/main" val="20000"/>
                    </a:ext>
                  </a:extLst>
                </a:gridCol>
                <a:gridCol w="5326223">
                  <a:extLst>
                    <a:ext uri="{9D8B030D-6E8A-4147-A177-3AD203B41FA5}">
                      <a16:colId xmlns:a16="http://schemas.microsoft.com/office/drawing/2014/main" val="20001"/>
                    </a:ext>
                  </a:extLst>
                </a:gridCol>
                <a:gridCol w="5334157">
                  <a:extLst>
                    <a:ext uri="{9D8B030D-6E8A-4147-A177-3AD203B41FA5}">
                      <a16:colId xmlns:a16="http://schemas.microsoft.com/office/drawing/2014/main" val="20002"/>
                    </a:ext>
                  </a:extLst>
                </a:gridCol>
              </a:tblGrid>
              <a:tr h="282392">
                <a:tc>
                  <a:txBody>
                    <a:bodyPr/>
                    <a:lstStyle/>
                    <a:p>
                      <a:pPr algn="ctr"/>
                      <a:endParaRPr lang="en-US" dirty="0">
                        <a:latin typeface="Calibri" panose="020F0502020204030204" pitchFamily="34" charset="0"/>
                      </a:endParaRPr>
                    </a:p>
                  </a:txBody>
                  <a:tcPr/>
                </a:tc>
                <a:tc>
                  <a:txBody>
                    <a:bodyPr/>
                    <a:lstStyle/>
                    <a:p>
                      <a:pPr algn="ctr"/>
                      <a:r>
                        <a:rPr lang="en-US" dirty="0"/>
                        <a:t>Sample 1</a:t>
                      </a:r>
                      <a:endParaRPr lang="en-US" dirty="0">
                        <a:latin typeface="Calibri" panose="020F0502020204030204" pitchFamily="34" charset="0"/>
                      </a:endParaRPr>
                    </a:p>
                  </a:txBody>
                  <a:tcPr/>
                </a:tc>
                <a:tc>
                  <a:txBody>
                    <a:bodyPr/>
                    <a:lstStyle/>
                    <a:p>
                      <a:pPr algn="ctr"/>
                      <a:r>
                        <a:rPr lang="en-US" dirty="0"/>
                        <a:t>Sample</a:t>
                      </a:r>
                      <a:r>
                        <a:rPr lang="en-US" baseline="0" dirty="0"/>
                        <a:t> 2</a:t>
                      </a:r>
                      <a:endParaRPr lang="en-US" dirty="0"/>
                    </a:p>
                  </a:txBody>
                  <a:tcPr/>
                </a:tc>
                <a:extLst>
                  <a:ext uri="{0D108BD9-81ED-4DB2-BD59-A6C34878D82A}">
                    <a16:rowId xmlns:a16="http://schemas.microsoft.com/office/drawing/2014/main" val="10000"/>
                  </a:ext>
                </a:extLst>
              </a:tr>
              <a:tr h="374439">
                <a:tc>
                  <a:txBody>
                    <a:bodyPr/>
                    <a:lstStyle/>
                    <a:p>
                      <a:r>
                        <a:rPr lang="en-US" dirty="0"/>
                        <a:t>D11</a:t>
                      </a:r>
                      <a:endParaRPr lang="en-US" dirty="0">
                        <a:latin typeface="Calibri" panose="020F0502020204030204" pitchFamily="34" charset="0"/>
                      </a:endParaRPr>
                    </a:p>
                  </a:txBody>
                  <a:tcPr/>
                </a:tc>
                <a:tc>
                  <a:txBody>
                    <a:bodyPr/>
                    <a:lstStyle/>
                    <a:p>
                      <a:pPr algn="ctr"/>
                      <a:r>
                        <a:rPr lang="en-US" dirty="0"/>
                        <a:t>82 N*mm</a:t>
                      </a:r>
                      <a:endParaRPr lang="en-US" dirty="0">
                        <a:latin typeface="Calibri" panose="020F0502020204030204" pitchFamily="34" charset="0"/>
                      </a:endParaRPr>
                    </a:p>
                  </a:txBody>
                  <a:tcPr/>
                </a:tc>
                <a:tc>
                  <a:txBody>
                    <a:bodyPr/>
                    <a:lstStyle/>
                    <a:p>
                      <a:pPr algn="ctr"/>
                      <a:r>
                        <a:rPr lang="en-US" dirty="0"/>
                        <a:t>76 N*mm</a:t>
                      </a:r>
                      <a:endParaRPr lang="en-US" dirty="0">
                        <a:latin typeface="Calibri" panose="020F0502020204030204" pitchFamily="34" charset="0"/>
                      </a:endParaRPr>
                    </a:p>
                  </a:txBody>
                  <a:tcPr/>
                </a:tc>
                <a:extLst>
                  <a:ext uri="{0D108BD9-81ED-4DB2-BD59-A6C34878D82A}">
                    <a16:rowId xmlns:a16="http://schemas.microsoft.com/office/drawing/2014/main" val="10001"/>
                  </a:ext>
                </a:extLst>
              </a:tr>
              <a:tr h="283209">
                <a:tc>
                  <a:txBody>
                    <a:bodyPr/>
                    <a:lstStyle/>
                    <a:p>
                      <a:r>
                        <a:rPr lang="en-US" dirty="0"/>
                        <a:t>Thickness</a:t>
                      </a:r>
                      <a:endParaRPr lang="en-US" dirty="0">
                        <a:latin typeface="Calibri" panose="020F0502020204030204" pitchFamily="34" charset="0"/>
                      </a:endParaRPr>
                    </a:p>
                  </a:txBody>
                  <a:tcPr/>
                </a:tc>
                <a:tc>
                  <a:txBody>
                    <a:bodyPr/>
                    <a:lstStyle/>
                    <a:p>
                      <a:pPr algn="ctr"/>
                      <a:r>
                        <a:rPr lang="en-US" dirty="0"/>
                        <a:t>0.241 mm</a:t>
                      </a:r>
                      <a:endParaRPr lang="en-US" dirty="0">
                        <a:latin typeface="Calibri" panose="020F0502020204030204" pitchFamily="34" charset="0"/>
                      </a:endParaRPr>
                    </a:p>
                  </a:txBody>
                  <a:tcPr/>
                </a:tc>
                <a:tc>
                  <a:txBody>
                    <a:bodyPr/>
                    <a:lstStyle/>
                    <a:p>
                      <a:pPr algn="ctr"/>
                      <a:r>
                        <a:rPr lang="en-US" dirty="0"/>
                        <a:t>0.234 mm</a:t>
                      </a:r>
                      <a:endParaRPr lang="en-US" dirty="0">
                        <a:latin typeface="Calibri" panose="020F0502020204030204" pitchFamily="34" charset="0"/>
                      </a:endParaRPr>
                    </a:p>
                  </a:txBody>
                  <a:tcPr/>
                </a:tc>
                <a:extLst>
                  <a:ext uri="{0D108BD9-81ED-4DB2-BD59-A6C34878D82A}">
                    <a16:rowId xmlns:a16="http://schemas.microsoft.com/office/drawing/2014/main" val="10002"/>
                  </a:ext>
                </a:extLst>
              </a:tr>
              <a:tr h="2823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FVF</a:t>
                      </a:r>
                      <a:endParaRPr lang="en-US" dirty="0">
                        <a:latin typeface="Calibri" panose="020F0502020204030204" pitchFamily="34" charset="0"/>
                      </a:endParaRPr>
                    </a:p>
                  </a:txBody>
                  <a:tcPr/>
                </a:tc>
                <a:tc>
                  <a:txBody>
                    <a:bodyPr/>
                    <a:lstStyle/>
                    <a:p>
                      <a:pPr algn="ctr"/>
                      <a:r>
                        <a:rPr lang="en-US" dirty="0"/>
                        <a:t>60.4%</a:t>
                      </a:r>
                      <a:endParaRPr lang="en-US" dirty="0">
                        <a:latin typeface="Calibri" panose="020F0502020204030204" pitchFamily="34" charset="0"/>
                      </a:endParaRPr>
                    </a:p>
                  </a:txBody>
                  <a:tcPr/>
                </a:tc>
                <a:tc>
                  <a:txBody>
                    <a:bodyPr/>
                    <a:lstStyle/>
                    <a:p>
                      <a:pPr algn="ctr"/>
                      <a:r>
                        <a:rPr lang="en-US" dirty="0"/>
                        <a:t>62.4%</a:t>
                      </a:r>
                      <a:endParaRPr lang="en-US" dirty="0">
                        <a:latin typeface="Calibri" panose="020F0502020204030204" pitchFamily="34" charset="0"/>
                      </a:endParaRPr>
                    </a:p>
                  </a:txBody>
                  <a:tcPr/>
                </a:tc>
                <a:extLst>
                  <a:ext uri="{0D108BD9-81ED-4DB2-BD59-A6C34878D82A}">
                    <a16:rowId xmlns:a16="http://schemas.microsoft.com/office/drawing/2014/main" val="10003"/>
                  </a:ext>
                </a:extLst>
              </a:tr>
              <a:tr h="2823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RVF</a:t>
                      </a:r>
                      <a:endParaRPr lang="en-US" dirty="0">
                        <a:latin typeface="Calibri" panose="020F0502020204030204" pitchFamily="34" charset="0"/>
                      </a:endParaRPr>
                    </a:p>
                  </a:txBody>
                  <a:tcPr/>
                </a:tc>
                <a:tc>
                  <a:txBody>
                    <a:bodyPr/>
                    <a:lstStyle/>
                    <a:p>
                      <a:pPr algn="ctr"/>
                      <a:r>
                        <a:rPr lang="en-US" dirty="0"/>
                        <a:t>38.4%</a:t>
                      </a:r>
                    </a:p>
                  </a:txBody>
                  <a:tcPr/>
                </a:tc>
                <a:tc>
                  <a:txBody>
                    <a:bodyPr/>
                    <a:lstStyle/>
                    <a:p>
                      <a:pPr algn="ctr"/>
                      <a:r>
                        <a:rPr lang="en-US" dirty="0"/>
                        <a:t>38.5%</a:t>
                      </a:r>
                      <a:endParaRPr lang="en-US" dirty="0">
                        <a:latin typeface="Calibri" panose="020F0502020204030204" pitchFamily="34" charset="0"/>
                      </a:endParaRPr>
                    </a:p>
                  </a:txBody>
                  <a:tcPr/>
                </a:tc>
                <a:extLst>
                  <a:ext uri="{0D108BD9-81ED-4DB2-BD59-A6C34878D82A}">
                    <a16:rowId xmlns:a16="http://schemas.microsoft.com/office/drawing/2014/main" val="10004"/>
                  </a:ext>
                </a:extLst>
              </a:tr>
              <a:tr h="2823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Voids</a:t>
                      </a:r>
                      <a:endParaRPr lang="en-US" dirty="0">
                        <a:latin typeface="Calibri" panose="020F0502020204030204" pitchFamily="34" charset="0"/>
                      </a:endParaRPr>
                    </a:p>
                  </a:txBody>
                  <a:tcPr/>
                </a:tc>
                <a:tc>
                  <a:txBody>
                    <a:bodyPr/>
                    <a:lstStyle/>
                    <a:p>
                      <a:pPr algn="ctr"/>
                      <a:r>
                        <a:rPr lang="en-US" dirty="0"/>
                        <a:t>1.2%</a:t>
                      </a:r>
                      <a:endParaRPr lang="en-US" dirty="0">
                        <a:latin typeface="Calibri" panose="020F0502020204030204" pitchFamily="34" charset="0"/>
                      </a:endParaRPr>
                    </a:p>
                  </a:txBody>
                  <a:tcPr/>
                </a:tc>
                <a:tc>
                  <a:txBody>
                    <a:bodyPr/>
                    <a:lstStyle/>
                    <a:p>
                      <a:pPr algn="ctr"/>
                      <a:r>
                        <a:rPr lang="en-US" dirty="0"/>
                        <a:t>-0.9%</a:t>
                      </a:r>
                      <a:endParaRPr lang="en-US"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sp>
        <p:nvSpPr>
          <p:cNvPr id="8" name="Up Arrow 7"/>
          <p:cNvSpPr/>
          <p:nvPr/>
        </p:nvSpPr>
        <p:spPr>
          <a:xfrm>
            <a:off x="5239932" y="2692446"/>
            <a:ext cx="243840" cy="19812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Calibri" panose="020F0502020204030204" pitchFamily="34" charset="0"/>
            </a:endParaRPr>
          </a:p>
        </p:txBody>
      </p:sp>
      <p:sp>
        <p:nvSpPr>
          <p:cNvPr id="12" name="Up Arrow 11"/>
          <p:cNvSpPr/>
          <p:nvPr/>
        </p:nvSpPr>
        <p:spPr>
          <a:xfrm>
            <a:off x="5248734" y="3064278"/>
            <a:ext cx="243840" cy="19812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Calibri" panose="020F0502020204030204" pitchFamily="34" charset="0"/>
            </a:endParaRPr>
          </a:p>
        </p:txBody>
      </p:sp>
      <p:sp>
        <p:nvSpPr>
          <p:cNvPr id="13" name="Up Arrow 12"/>
          <p:cNvSpPr/>
          <p:nvPr/>
        </p:nvSpPr>
        <p:spPr>
          <a:xfrm rot="10800000">
            <a:off x="5248734" y="3448141"/>
            <a:ext cx="243840" cy="19812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5" name="Up Arrow 14"/>
          <p:cNvSpPr/>
          <p:nvPr/>
        </p:nvSpPr>
        <p:spPr>
          <a:xfrm rot="10800000">
            <a:off x="10294620" y="2739603"/>
            <a:ext cx="243840" cy="19812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7" name="Up Arrow 16"/>
          <p:cNvSpPr/>
          <p:nvPr/>
        </p:nvSpPr>
        <p:spPr>
          <a:xfrm rot="10800000">
            <a:off x="10290810" y="3082160"/>
            <a:ext cx="243840" cy="19812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8" name="Up Arrow 17"/>
          <p:cNvSpPr/>
          <p:nvPr/>
        </p:nvSpPr>
        <p:spPr>
          <a:xfrm>
            <a:off x="10283190" y="3454295"/>
            <a:ext cx="243840" cy="19812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Calibri" panose="020F0502020204030204" pitchFamily="34" charset="0"/>
            </a:endParaRPr>
          </a:p>
        </p:txBody>
      </p:sp>
      <p:grpSp>
        <p:nvGrpSpPr>
          <p:cNvPr id="23" name="Group 22"/>
          <p:cNvGrpSpPr/>
          <p:nvPr/>
        </p:nvGrpSpPr>
        <p:grpSpPr>
          <a:xfrm>
            <a:off x="6629400" y="1180863"/>
            <a:ext cx="2240280" cy="808553"/>
            <a:chOff x="3234690" y="1109847"/>
            <a:chExt cx="2931478" cy="1058018"/>
          </a:xfrm>
        </p:grpSpPr>
        <p:pic>
          <p:nvPicPr>
            <p:cNvPr id="19" name="Picture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34690" y="1109847"/>
              <a:ext cx="1003300"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75530" y="1116940"/>
              <a:ext cx="1290638"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ight Arrow 20"/>
            <p:cNvSpPr/>
            <p:nvPr/>
          </p:nvSpPr>
          <p:spPr>
            <a:xfrm>
              <a:off x="4264660" y="1484074"/>
              <a:ext cx="584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grpSp>
      <p:sp>
        <p:nvSpPr>
          <p:cNvPr id="22" name="TextBox 2"/>
          <p:cNvSpPr txBox="1">
            <a:spLocks noChangeArrowheads="1"/>
          </p:cNvSpPr>
          <p:nvPr/>
        </p:nvSpPr>
        <p:spPr bwMode="auto">
          <a:xfrm>
            <a:off x="660027" y="1091072"/>
            <a:ext cx="505932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dirty="0">
                <a:solidFill>
                  <a:schemeClr val="bg1"/>
                </a:solidFill>
                <a:latin typeface="Calibri" panose="020F0502020204030204" pitchFamily="34" charset="0"/>
              </a:rPr>
              <a:t>Fiber Volume Fraction - </a:t>
            </a:r>
            <a:r>
              <a:rPr lang="en-US" altLang="en-US" sz="1200" dirty="0" err="1">
                <a:solidFill>
                  <a:schemeClr val="bg1"/>
                </a:solidFill>
                <a:latin typeface="Calibri" panose="020F0502020204030204" pitchFamily="34" charset="0"/>
              </a:rPr>
              <a:t>Jin</a:t>
            </a:r>
            <a:r>
              <a:rPr lang="en-US" altLang="en-US" sz="1200" dirty="0">
                <a:solidFill>
                  <a:schemeClr val="bg1"/>
                </a:solidFill>
                <a:latin typeface="Calibri" panose="020F0502020204030204" pitchFamily="34" charset="0"/>
              </a:rPr>
              <a:t> Ho Kang and Brian </a:t>
            </a:r>
            <a:r>
              <a:rPr lang="en-US" altLang="en-US" sz="1200" dirty="0" err="1">
                <a:solidFill>
                  <a:schemeClr val="bg1"/>
                </a:solidFill>
                <a:latin typeface="Calibri" panose="020F0502020204030204" pitchFamily="34" charset="0"/>
              </a:rPr>
              <a:t>Grimsley</a:t>
            </a:r>
            <a:endParaRPr lang="en-US" altLang="en-US" sz="1200" dirty="0">
              <a:solidFill>
                <a:schemeClr val="bg1"/>
              </a:solidFill>
              <a:latin typeface="Calibri" panose="020F0502020204030204" pitchFamily="34" charset="0"/>
            </a:endParaRPr>
          </a:p>
          <a:p>
            <a:pPr>
              <a:spcBef>
                <a:spcPct val="0"/>
              </a:spcBef>
              <a:buFontTx/>
              <a:buNone/>
            </a:pPr>
            <a:r>
              <a:rPr lang="en-US" altLang="en-US" sz="1200" dirty="0">
                <a:solidFill>
                  <a:schemeClr val="bg1"/>
                </a:solidFill>
                <a:latin typeface="Calibri" panose="020F0502020204030204" pitchFamily="34" charset="0"/>
              </a:rPr>
              <a:t>Acid digestion method (ASTM 3171-15)</a:t>
            </a:r>
          </a:p>
          <a:p>
            <a:pPr>
              <a:spcBef>
                <a:spcPct val="0"/>
              </a:spcBef>
              <a:buFontTx/>
              <a:buNone/>
            </a:pPr>
            <a:r>
              <a:rPr lang="en-US" altLang="en-US" sz="1200" dirty="0">
                <a:solidFill>
                  <a:schemeClr val="bg1"/>
                </a:solidFill>
                <a:latin typeface="Calibri" panose="020F0502020204030204" pitchFamily="34" charset="0"/>
              </a:rPr>
              <a:t>Procedure: (1) Heat in sulfuric acid at 280</a:t>
            </a:r>
            <a:r>
              <a:rPr lang="en-US" altLang="en-US" sz="1200" dirty="0">
                <a:solidFill>
                  <a:schemeClr val="bg1"/>
                </a:solidFill>
                <a:latin typeface="Calibri" panose="020F0502020204030204" pitchFamily="34" charset="0"/>
                <a:sym typeface="Symbol" panose="05050102010706020507" pitchFamily="18" charset="2"/>
              </a:rPr>
              <a:t></a:t>
            </a:r>
            <a:r>
              <a:rPr lang="en-US" altLang="en-US" sz="1200" dirty="0">
                <a:solidFill>
                  <a:schemeClr val="bg1"/>
                </a:solidFill>
                <a:latin typeface="Calibri" panose="020F0502020204030204" pitchFamily="34" charset="0"/>
              </a:rPr>
              <a:t>C for 3 hours</a:t>
            </a:r>
          </a:p>
          <a:p>
            <a:pPr>
              <a:spcBef>
                <a:spcPct val="0"/>
              </a:spcBef>
              <a:buFontTx/>
              <a:buNone/>
            </a:pPr>
            <a:r>
              <a:rPr lang="en-US" altLang="en-US" sz="1200" dirty="0">
                <a:solidFill>
                  <a:schemeClr val="bg1"/>
                </a:solidFill>
                <a:latin typeface="Calibri" panose="020F0502020204030204" pitchFamily="34" charset="0"/>
              </a:rPr>
              <a:t>	   (2) Heat in hydrogen peroxide at 280</a:t>
            </a:r>
            <a:r>
              <a:rPr lang="en-US" altLang="en-US" sz="1200" dirty="0">
                <a:solidFill>
                  <a:schemeClr val="bg1"/>
                </a:solidFill>
                <a:latin typeface="Calibri" panose="020F0502020204030204" pitchFamily="34" charset="0"/>
                <a:sym typeface="Symbol" panose="05050102010706020507" pitchFamily="18" charset="2"/>
              </a:rPr>
              <a:t></a:t>
            </a:r>
            <a:r>
              <a:rPr lang="en-US" altLang="en-US" sz="1200" dirty="0">
                <a:solidFill>
                  <a:schemeClr val="bg1"/>
                </a:solidFill>
                <a:latin typeface="Calibri" panose="020F0502020204030204" pitchFamily="34" charset="0"/>
              </a:rPr>
              <a:t>C for 3 hours</a:t>
            </a:r>
          </a:p>
          <a:p>
            <a:pPr>
              <a:spcBef>
                <a:spcPct val="0"/>
              </a:spcBef>
              <a:buFontTx/>
              <a:buNone/>
            </a:pPr>
            <a:r>
              <a:rPr lang="en-US" altLang="en-US" sz="1200" dirty="0">
                <a:solidFill>
                  <a:schemeClr val="bg1"/>
                </a:solidFill>
                <a:latin typeface="Calibri" panose="020F0502020204030204" pitchFamily="34" charset="0"/>
              </a:rPr>
              <a:t>	   (3) Vacuum filtering / rinse with DI water &amp; Acetone</a:t>
            </a:r>
          </a:p>
          <a:p>
            <a:pPr>
              <a:spcBef>
                <a:spcPct val="0"/>
              </a:spcBef>
              <a:buFontTx/>
              <a:buNone/>
            </a:pPr>
            <a:r>
              <a:rPr lang="en-US" altLang="en-US" sz="1200" dirty="0">
                <a:solidFill>
                  <a:schemeClr val="bg1"/>
                </a:solidFill>
                <a:latin typeface="Calibri" panose="020F0502020204030204" pitchFamily="34" charset="0"/>
              </a:rPr>
              <a:t>	   (4) Drying and measure weight the fiber</a:t>
            </a:r>
          </a:p>
        </p:txBody>
      </p:sp>
      <p:sp>
        <p:nvSpPr>
          <p:cNvPr id="24" name="Up Arrow 23"/>
          <p:cNvSpPr/>
          <p:nvPr/>
        </p:nvSpPr>
        <p:spPr>
          <a:xfrm>
            <a:off x="5248734" y="4175183"/>
            <a:ext cx="243840" cy="19812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latin typeface="Calibri" panose="020F0502020204030204" pitchFamily="34" charset="0"/>
            </a:endParaRPr>
          </a:p>
        </p:txBody>
      </p:sp>
      <p:sp>
        <p:nvSpPr>
          <p:cNvPr id="25" name="Up Arrow 24"/>
          <p:cNvSpPr/>
          <p:nvPr/>
        </p:nvSpPr>
        <p:spPr>
          <a:xfrm rot="10800000">
            <a:off x="10290810" y="4214817"/>
            <a:ext cx="243840" cy="19812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cxnSp>
        <p:nvCxnSpPr>
          <p:cNvPr id="29" name="Straight Arrow Connector 28"/>
          <p:cNvCxnSpPr/>
          <p:nvPr/>
        </p:nvCxnSpPr>
        <p:spPr>
          <a:xfrm flipV="1">
            <a:off x="1135380" y="5021580"/>
            <a:ext cx="1448697" cy="42117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2" name="Rectangle 31"/>
          <p:cNvSpPr/>
          <p:nvPr/>
        </p:nvSpPr>
        <p:spPr>
          <a:xfrm>
            <a:off x="91440" y="4661182"/>
            <a:ext cx="1137174" cy="121383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200" dirty="0">
                <a:latin typeface="Calibri" panose="020F0502020204030204" pitchFamily="34" charset="0"/>
              </a:rPr>
              <a:t>More voids and increased thickness moves fibers away from neutral axis</a:t>
            </a:r>
          </a:p>
        </p:txBody>
      </p:sp>
    </p:spTree>
    <p:extLst>
      <p:ext uri="{BB962C8B-B14F-4D97-AF65-F5344CB8AC3E}">
        <p14:creationId xmlns:p14="http://schemas.microsoft.com/office/powerpoint/2010/main" val="794977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605" y="19052"/>
            <a:ext cx="9144000" cy="1066800"/>
          </a:xfrm>
        </p:spPr>
        <p:txBody>
          <a:bodyPr/>
          <a:lstStyle/>
          <a:p>
            <a:pPr algn="l"/>
            <a:r>
              <a:rPr lang="en-US" sz="3200" dirty="0">
                <a:solidFill>
                  <a:schemeClr val="tx1"/>
                </a:solidFill>
              </a:rPr>
              <a:t>Boom CBT Testing</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589429" y="3543300"/>
            <a:ext cx="2433995" cy="144780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589429" y="5049474"/>
            <a:ext cx="2433995" cy="1524001"/>
          </a:xfrm>
          <a:prstGeom prst="rect">
            <a:avLst/>
          </a:prstGeom>
        </p:spPr>
      </p:pic>
      <p:sp>
        <p:nvSpPr>
          <p:cNvPr id="8" name="TextBox 7"/>
          <p:cNvSpPr txBox="1"/>
          <p:nvPr/>
        </p:nvSpPr>
        <p:spPr>
          <a:xfrm>
            <a:off x="359605" y="1132762"/>
            <a:ext cx="10040541" cy="280076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1"/>
                </a:solidFill>
              </a:rPr>
              <a:t>Boom is painted white and speckled with black paint then cut into 6 inch sections </a:t>
            </a:r>
          </a:p>
          <a:p>
            <a:pPr marL="285750" indent="-285750">
              <a:buFont typeface="Arial" panose="020B0604020202020204" pitchFamily="34" charset="0"/>
              <a:buChar char="•"/>
            </a:pPr>
            <a:r>
              <a:rPr lang="en-US" sz="1600" dirty="0">
                <a:solidFill>
                  <a:schemeClr val="bg1"/>
                </a:solidFill>
              </a:rPr>
              <a:t>CBT clamps are placed against flat surfaces for alignment while inserting boom </a:t>
            </a:r>
          </a:p>
          <a:p>
            <a:pPr marL="285750" indent="-285750">
              <a:buFont typeface="Arial" panose="020B0604020202020204" pitchFamily="34" charset="0"/>
              <a:buChar char="•"/>
            </a:pPr>
            <a:r>
              <a:rPr lang="en-US" sz="1600" dirty="0">
                <a:solidFill>
                  <a:schemeClr val="bg1"/>
                </a:solidFill>
              </a:rPr>
              <a:t>1 inch gage blocks are used to separate the clamps while inserting and clamping a section of the boom</a:t>
            </a:r>
          </a:p>
          <a:p>
            <a:pPr marL="285750" indent="-285750">
              <a:buFont typeface="Arial" panose="020B0604020202020204" pitchFamily="34" charset="0"/>
              <a:buChar char="•"/>
            </a:pPr>
            <a:r>
              <a:rPr lang="en-US" sz="1600" dirty="0">
                <a:solidFill>
                  <a:schemeClr val="bg1"/>
                </a:solidFill>
              </a:rPr>
              <a:t>The test has 5 repeated steps:</a:t>
            </a:r>
          </a:p>
          <a:p>
            <a:pPr marL="742950" lvl="1" indent="-285750">
              <a:buFont typeface="Courier New" panose="02070309020205020404" pitchFamily="49" charset="0"/>
              <a:buChar char="o"/>
            </a:pPr>
            <a:r>
              <a:rPr lang="en-US" sz="1600" dirty="0">
                <a:solidFill>
                  <a:schemeClr val="bg1"/>
                </a:solidFill>
              </a:rPr>
              <a:t>Steady state, creep at 0 load – 92 min</a:t>
            </a:r>
          </a:p>
          <a:p>
            <a:pPr marL="742950" lvl="1" indent="-285750">
              <a:buFont typeface="Courier New" panose="02070309020205020404" pitchFamily="49" charset="0"/>
              <a:buChar char="o"/>
            </a:pPr>
            <a:r>
              <a:rPr lang="en-US" sz="1600" dirty="0">
                <a:solidFill>
                  <a:schemeClr val="bg1"/>
                </a:solidFill>
              </a:rPr>
              <a:t>Cross head lowering – 2 min</a:t>
            </a:r>
          </a:p>
          <a:p>
            <a:pPr marL="742950" lvl="1" indent="-285750">
              <a:buFont typeface="Courier New" panose="02070309020205020404" pitchFamily="49" charset="0"/>
              <a:buChar char="o"/>
            </a:pPr>
            <a:r>
              <a:rPr lang="en-US" sz="1600" dirty="0">
                <a:solidFill>
                  <a:schemeClr val="bg1"/>
                </a:solidFill>
              </a:rPr>
              <a:t>Relaxation, constant displacement – 360 min</a:t>
            </a:r>
          </a:p>
          <a:p>
            <a:pPr marL="742950" lvl="1" indent="-285750">
              <a:buFont typeface="Courier New" panose="02070309020205020404" pitchFamily="49" charset="0"/>
              <a:buChar char="o"/>
            </a:pPr>
            <a:r>
              <a:rPr lang="en-US" sz="1600" dirty="0">
                <a:solidFill>
                  <a:schemeClr val="bg1"/>
                </a:solidFill>
              </a:rPr>
              <a:t>Unloading to 0 load - ~2min</a:t>
            </a:r>
          </a:p>
          <a:p>
            <a:pPr marL="742950" lvl="1" indent="-285750">
              <a:buFont typeface="Courier New" panose="02070309020205020404" pitchFamily="49" charset="0"/>
              <a:buChar char="o"/>
            </a:pPr>
            <a:r>
              <a:rPr lang="en-US" sz="1600" dirty="0">
                <a:solidFill>
                  <a:schemeClr val="bg1"/>
                </a:solidFill>
              </a:rPr>
              <a:t>Recovery, creep at 0 load – 120 min</a:t>
            </a:r>
          </a:p>
          <a:p>
            <a:pPr marL="285750" indent="-285750">
              <a:buFont typeface="Arial" panose="020B0604020202020204" pitchFamily="34" charset="0"/>
              <a:buChar char="•"/>
            </a:pPr>
            <a:endParaRPr lang="en-US" sz="1600" dirty="0">
              <a:solidFill>
                <a:schemeClr val="bg1"/>
              </a:solidFill>
            </a:endParaRPr>
          </a:p>
          <a:p>
            <a:pPr marL="285750" indent="-285750">
              <a:buFont typeface="Arial" panose="020B0604020202020204" pitchFamily="34" charset="0"/>
              <a:buChar char="•"/>
            </a:pPr>
            <a:endParaRPr lang="en-US" sz="1600" dirty="0">
              <a:solidFill>
                <a:schemeClr val="bg1"/>
              </a:solidFill>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231422" y="3543300"/>
            <a:ext cx="2276746" cy="303566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540054" y="3513468"/>
            <a:ext cx="2304009" cy="3072012"/>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4931604" y="3543300"/>
            <a:ext cx="2276745" cy="3035660"/>
          </a:xfrm>
          <a:prstGeom prst="rect">
            <a:avLst/>
          </a:prstGeom>
        </p:spPr>
      </p:pic>
      <p:cxnSp>
        <p:nvCxnSpPr>
          <p:cNvPr id="13" name="Straight Arrow Connector 12"/>
          <p:cNvCxnSpPr>
            <a:cxnSpLocks/>
            <a:stCxn id="16" idx="2"/>
          </p:cNvCxnSpPr>
          <p:nvPr/>
        </p:nvCxnSpPr>
        <p:spPr>
          <a:xfrm flipH="1">
            <a:off x="4153596" y="4019847"/>
            <a:ext cx="1034931" cy="9031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cxnSpLocks/>
            <a:stCxn id="16" idx="2"/>
          </p:cNvCxnSpPr>
          <p:nvPr/>
        </p:nvCxnSpPr>
        <p:spPr>
          <a:xfrm>
            <a:off x="5188527" y="4019847"/>
            <a:ext cx="907473" cy="11894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4559877" y="3429000"/>
            <a:ext cx="1257299" cy="5908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Calibri" panose="020F0502020204030204" pitchFamily="34" charset="0"/>
              </a:rPr>
              <a:t>Flattened boom</a:t>
            </a:r>
          </a:p>
        </p:txBody>
      </p:sp>
      <p:pic>
        <p:nvPicPr>
          <p:cNvPr id="12" name="Picture 11">
            <a:extLst>
              <a:ext uri="{FF2B5EF4-FFF2-40B4-BE49-F238E27FC236}">
                <a16:creationId xmlns:a16="http://schemas.microsoft.com/office/drawing/2014/main" id="{9F0F3093-2590-4A37-B9B8-A0403E1437F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77340" y="3513468"/>
            <a:ext cx="2304010" cy="3072012"/>
          </a:xfrm>
          <a:prstGeom prst="rect">
            <a:avLst/>
          </a:prstGeom>
        </p:spPr>
      </p:pic>
    </p:spTree>
    <p:extLst>
      <p:ext uri="{BB962C8B-B14F-4D97-AF65-F5344CB8AC3E}">
        <p14:creationId xmlns:p14="http://schemas.microsoft.com/office/powerpoint/2010/main" val="137435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259" y="-70689"/>
            <a:ext cx="10515600" cy="1325563"/>
          </a:xfrm>
        </p:spPr>
        <p:txBody>
          <a:bodyPr/>
          <a:lstStyle/>
          <a:p>
            <a:pPr algn="l"/>
            <a:r>
              <a:rPr lang="en-US" sz="3200" dirty="0">
                <a:solidFill>
                  <a:schemeClr val="tx1"/>
                </a:solidFill>
              </a:rPr>
              <a:t>Boom CBT Relaxation Test Results</a:t>
            </a:r>
          </a:p>
        </p:txBody>
      </p:sp>
      <p:graphicFrame>
        <p:nvGraphicFramePr>
          <p:cNvPr id="6" name="Chart 5"/>
          <p:cNvGraphicFramePr>
            <a:graphicFrameLocks/>
          </p:cNvGraphicFramePr>
          <p:nvPr>
            <p:extLst>
              <p:ext uri="{D42A27DB-BD31-4B8C-83A1-F6EECF244321}">
                <p14:modId xmlns:p14="http://schemas.microsoft.com/office/powerpoint/2010/main" val="2022937393"/>
              </p:ext>
            </p:extLst>
          </p:nvPr>
        </p:nvGraphicFramePr>
        <p:xfrm>
          <a:off x="458289" y="2940244"/>
          <a:ext cx="6028235" cy="36736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2605274808"/>
              </p:ext>
            </p:extLst>
          </p:nvPr>
        </p:nvGraphicFramePr>
        <p:xfrm>
          <a:off x="8414271" y="1176501"/>
          <a:ext cx="2848185" cy="20451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2250494764"/>
              </p:ext>
            </p:extLst>
          </p:nvPr>
        </p:nvGraphicFramePr>
        <p:xfrm>
          <a:off x="6971716" y="3323278"/>
          <a:ext cx="5133650" cy="3290609"/>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p:cNvSpPr txBox="1"/>
          <p:nvPr/>
        </p:nvSpPr>
        <p:spPr>
          <a:xfrm>
            <a:off x="458289" y="1325563"/>
            <a:ext cx="6344064"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1"/>
                </a:solidFill>
                <a:latin typeface="Calibri" panose="020F0502020204030204" pitchFamily="34" charset="0"/>
              </a:rPr>
              <a:t>The bending relaxation results from the CBT are shown below</a:t>
            </a:r>
          </a:p>
          <a:p>
            <a:pPr marL="285750" indent="-285750">
              <a:buFont typeface="Arial" panose="020B0604020202020204" pitchFamily="34" charset="0"/>
              <a:buChar char="•"/>
            </a:pPr>
            <a:r>
              <a:rPr lang="en-US" sz="1600" dirty="0">
                <a:solidFill>
                  <a:schemeClr val="bg1"/>
                </a:solidFill>
                <a:latin typeface="Calibri" panose="020F0502020204030204" pitchFamily="34" charset="0"/>
              </a:rPr>
              <a:t>The data shown has been filtered due to noise in the testing process</a:t>
            </a:r>
          </a:p>
          <a:p>
            <a:pPr marL="285750" indent="-285750">
              <a:buFont typeface="Arial" panose="020B0604020202020204" pitchFamily="34" charset="0"/>
              <a:buChar char="•"/>
            </a:pPr>
            <a:r>
              <a:rPr lang="en-US" sz="1600" dirty="0">
                <a:solidFill>
                  <a:schemeClr val="bg1"/>
                </a:solidFill>
                <a:latin typeface="Calibri" panose="020F0502020204030204" pitchFamily="34" charset="0"/>
              </a:rPr>
              <a:t>The Relaxation curves where then shifted to 40c using the shift factors on the right to produce the master curve </a:t>
            </a:r>
          </a:p>
          <a:p>
            <a:pPr marL="285750" indent="-285750">
              <a:buFont typeface="Arial" panose="020B0604020202020204" pitchFamily="34" charset="0"/>
              <a:buChar char="•"/>
            </a:pPr>
            <a:r>
              <a:rPr lang="en-US" sz="1600" dirty="0">
                <a:solidFill>
                  <a:schemeClr val="bg1"/>
                </a:solidFill>
                <a:latin typeface="Calibri" panose="020F0502020204030204" pitchFamily="34" charset="0"/>
              </a:rPr>
              <a:t>The Master curve shows a Reduction in D11 by 4.75 N*mm in about 4 years at a curvature of 0.04 mm</a:t>
            </a:r>
            <a:r>
              <a:rPr lang="en-US" sz="1600" baseline="30000" dirty="0">
                <a:solidFill>
                  <a:schemeClr val="bg1"/>
                </a:solidFill>
                <a:latin typeface="Calibri" panose="020F0502020204030204" pitchFamily="34" charset="0"/>
              </a:rPr>
              <a:t>-1</a:t>
            </a:r>
            <a:endParaRPr lang="en-US" sz="16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52047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41" y="24824"/>
            <a:ext cx="10515600" cy="1171094"/>
          </a:xfrm>
        </p:spPr>
        <p:txBody>
          <a:bodyPr/>
          <a:lstStyle/>
          <a:p>
            <a:pPr algn="l"/>
            <a:r>
              <a:rPr lang="en-US" sz="3200" dirty="0">
                <a:solidFill>
                  <a:schemeClr val="tx1"/>
                </a:solidFill>
              </a:rPr>
              <a:t>Boom CBT Bending stiffness Model curve fitting</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246476041"/>
              </p:ext>
            </p:extLst>
          </p:nvPr>
        </p:nvGraphicFramePr>
        <p:xfrm>
          <a:off x="1047749" y="3039482"/>
          <a:ext cx="2990850" cy="2777453"/>
        </p:xfrm>
        <a:graphic>
          <a:graphicData uri="http://schemas.openxmlformats.org/drawingml/2006/table">
            <a:tbl>
              <a:tblPr>
                <a:tableStyleId>{793D81CF-94F2-401A-BA57-92F5A7B2D0C5}</a:tableStyleId>
              </a:tblPr>
              <a:tblGrid>
                <a:gridCol w="996950">
                  <a:extLst>
                    <a:ext uri="{9D8B030D-6E8A-4147-A177-3AD203B41FA5}">
                      <a16:colId xmlns:a16="http://schemas.microsoft.com/office/drawing/2014/main" val="20000"/>
                    </a:ext>
                  </a:extLst>
                </a:gridCol>
                <a:gridCol w="996950">
                  <a:extLst>
                    <a:ext uri="{9D8B030D-6E8A-4147-A177-3AD203B41FA5}">
                      <a16:colId xmlns:a16="http://schemas.microsoft.com/office/drawing/2014/main" val="20001"/>
                    </a:ext>
                  </a:extLst>
                </a:gridCol>
                <a:gridCol w="996950">
                  <a:extLst>
                    <a:ext uri="{9D8B030D-6E8A-4147-A177-3AD203B41FA5}">
                      <a16:colId xmlns:a16="http://schemas.microsoft.com/office/drawing/2014/main" val="20002"/>
                    </a:ext>
                  </a:extLst>
                </a:gridCol>
              </a:tblGrid>
              <a:tr h="304082">
                <a:tc>
                  <a:txBody>
                    <a:bodyPr/>
                    <a:lstStyle/>
                    <a:p>
                      <a:pPr algn="ctr" fontAlgn="b"/>
                      <a:r>
                        <a:rPr lang="en-US" sz="1100" u="none" strike="noStrike" dirty="0">
                          <a:effectLst/>
                          <a:latin typeface="Calibri" panose="020F0502020204030204" pitchFamily="34" charset="0"/>
                        </a:rPr>
                        <a:t>K</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latin typeface="Calibri" panose="020F0502020204030204" pitchFamily="34" charset="0"/>
                        </a:rPr>
                        <a:t>D11(N*mm)</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latin typeface="Calibri" panose="020F0502020204030204" pitchFamily="34" charset="0"/>
                        </a:rPr>
                        <a:t>Rho (sec)</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0"/>
                  </a:ext>
                </a:extLst>
              </a:tr>
              <a:tr h="274819">
                <a:tc>
                  <a:txBody>
                    <a:bodyPr/>
                    <a:lstStyle/>
                    <a:p>
                      <a:pPr algn="ctr" fontAlgn="ctr"/>
                      <a:r>
                        <a:rPr lang="en-US" sz="1100" u="none" strike="noStrike" dirty="0">
                          <a:effectLst/>
                          <a:latin typeface="Calibri" panose="020F0502020204030204" pitchFamily="34" charset="0"/>
                        </a:rPr>
                        <a:t>0</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23.6058</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err="1">
                          <a:effectLst/>
                          <a:latin typeface="Calibri" panose="020F0502020204030204" pitchFamily="34" charset="0"/>
                        </a:rPr>
                        <a:t>NaN</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1"/>
                  </a:ext>
                </a:extLst>
              </a:tr>
              <a:tr h="274819">
                <a:tc>
                  <a:txBody>
                    <a:bodyPr/>
                    <a:lstStyle/>
                    <a:p>
                      <a:pPr algn="ctr" fontAlgn="ctr"/>
                      <a:r>
                        <a:rPr lang="en-US" sz="1100" u="none" strike="noStrike" dirty="0">
                          <a:effectLst/>
                          <a:latin typeface="Calibri" panose="020F0502020204030204" pitchFamily="34" charset="0"/>
                        </a:rPr>
                        <a:t>1</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0.0221</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0.0084</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2"/>
                  </a:ext>
                </a:extLst>
              </a:tr>
              <a:tr h="274819">
                <a:tc>
                  <a:txBody>
                    <a:bodyPr/>
                    <a:lstStyle/>
                    <a:p>
                      <a:pPr algn="ctr" fontAlgn="ctr"/>
                      <a:r>
                        <a:rPr lang="en-US" sz="1100" u="none" strike="noStrike" dirty="0">
                          <a:effectLst/>
                          <a:latin typeface="Calibri" panose="020F0502020204030204" pitchFamily="34" charset="0"/>
                        </a:rPr>
                        <a:t>2</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0.0368</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2.22E-14</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3"/>
                  </a:ext>
                </a:extLst>
              </a:tr>
              <a:tr h="274819">
                <a:tc>
                  <a:txBody>
                    <a:bodyPr/>
                    <a:lstStyle/>
                    <a:p>
                      <a:pPr algn="ctr" fontAlgn="ctr"/>
                      <a:r>
                        <a:rPr lang="en-US" sz="1100" u="none" strike="noStrike" dirty="0">
                          <a:effectLst/>
                          <a:latin typeface="Calibri" panose="020F0502020204030204" pitchFamily="34" charset="0"/>
                        </a:rPr>
                        <a:t>3</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2.22E-14</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99.4824</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4"/>
                  </a:ext>
                </a:extLst>
              </a:tr>
              <a:tr h="274819">
                <a:tc>
                  <a:txBody>
                    <a:bodyPr/>
                    <a:lstStyle/>
                    <a:p>
                      <a:pPr algn="ctr" fontAlgn="ctr"/>
                      <a:r>
                        <a:rPr lang="en-US" sz="1100" u="none" strike="noStrike" dirty="0">
                          <a:effectLst/>
                          <a:latin typeface="Calibri" panose="020F0502020204030204" pitchFamily="34" charset="0"/>
                        </a:rPr>
                        <a:t>4</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0.8822</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2.24E+03</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274819">
                <a:tc>
                  <a:txBody>
                    <a:bodyPr/>
                    <a:lstStyle/>
                    <a:p>
                      <a:pPr algn="ctr" fontAlgn="ctr"/>
                      <a:r>
                        <a:rPr lang="en-US" sz="1100" u="none" strike="noStrike" dirty="0">
                          <a:effectLst/>
                          <a:latin typeface="Calibri" panose="020F0502020204030204" pitchFamily="34" charset="0"/>
                        </a:rPr>
                        <a:t>5</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0.7445</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1.48E+04</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r h="274819">
                <a:tc>
                  <a:txBody>
                    <a:bodyPr/>
                    <a:lstStyle/>
                    <a:p>
                      <a:pPr algn="ctr" fontAlgn="ctr"/>
                      <a:r>
                        <a:rPr lang="en-US" sz="1100" u="none" strike="noStrike" dirty="0">
                          <a:effectLst/>
                          <a:latin typeface="Calibri" panose="020F0502020204030204" pitchFamily="34" charset="0"/>
                        </a:rPr>
                        <a:t>6</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0.8831</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9.98E+04</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7"/>
                  </a:ext>
                </a:extLst>
              </a:tr>
              <a:tr h="274819">
                <a:tc>
                  <a:txBody>
                    <a:bodyPr/>
                    <a:lstStyle/>
                    <a:p>
                      <a:pPr algn="ctr" fontAlgn="ctr"/>
                      <a:r>
                        <a:rPr lang="en-US" sz="1100" u="none" strike="noStrike" dirty="0">
                          <a:effectLst/>
                          <a:latin typeface="Calibri" panose="020F0502020204030204" pitchFamily="34" charset="0"/>
                        </a:rPr>
                        <a:t>7</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0.5579</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1.00E+06</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8"/>
                  </a:ext>
                </a:extLst>
              </a:tr>
              <a:tr h="274819">
                <a:tc>
                  <a:txBody>
                    <a:bodyPr/>
                    <a:lstStyle/>
                    <a:p>
                      <a:pPr algn="ctr" fontAlgn="ctr"/>
                      <a:r>
                        <a:rPr lang="en-US" sz="1100" u="none" strike="noStrike" dirty="0">
                          <a:effectLst/>
                          <a:latin typeface="Calibri" panose="020F0502020204030204" pitchFamily="34" charset="0"/>
                        </a:rPr>
                        <a:t>8</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1.532</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100" u="none" strike="noStrike" dirty="0">
                          <a:effectLst/>
                          <a:latin typeface="Calibri" panose="020F0502020204030204" pitchFamily="34" charset="0"/>
                        </a:rPr>
                        <a:t>1.00E+07</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9"/>
                  </a:ext>
                </a:extLst>
              </a:tr>
            </a:tbl>
          </a:graphicData>
        </a:graphic>
      </p:graphicFrame>
      <p:pic>
        <p:nvPicPr>
          <p:cNvPr id="5" name="Picture 4"/>
          <p:cNvPicPr>
            <a:picLocks noChangeAspect="1"/>
          </p:cNvPicPr>
          <p:nvPr/>
        </p:nvPicPr>
        <p:blipFill>
          <a:blip r:embed="rId2"/>
          <a:stretch>
            <a:fillRect/>
          </a:stretch>
        </p:blipFill>
        <p:spPr>
          <a:xfrm>
            <a:off x="5224210" y="1325562"/>
            <a:ext cx="6692759" cy="5018087"/>
          </a:xfrm>
          <a:prstGeom prst="rect">
            <a:avLst/>
          </a:prstGeom>
        </p:spPr>
      </p:pic>
      <p:sp>
        <p:nvSpPr>
          <p:cNvPr id="6" name="TextBox 5"/>
          <p:cNvSpPr txBox="1"/>
          <p:nvPr/>
        </p:nvSpPr>
        <p:spPr>
          <a:xfrm>
            <a:off x="275031" y="1455980"/>
            <a:ext cx="5257800"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1"/>
                </a:solidFill>
                <a:latin typeface="Calibri" panose="020F0502020204030204" pitchFamily="34" charset="0"/>
              </a:rPr>
              <a:t>A Prony series was fit to the master curve using the method of least squares</a:t>
            </a:r>
          </a:p>
          <a:p>
            <a:pPr marL="285750" indent="-285750">
              <a:buFont typeface="Arial" panose="020B0604020202020204" pitchFamily="34" charset="0"/>
              <a:buChar char="•"/>
            </a:pPr>
            <a:r>
              <a:rPr lang="en-US" sz="1600" dirty="0">
                <a:solidFill>
                  <a:schemeClr val="bg1"/>
                </a:solidFill>
                <a:latin typeface="Calibri" panose="020F0502020204030204" pitchFamily="34" charset="0"/>
              </a:rPr>
              <a:t>The Prony series is fit to the data for up to 2 years at 40c</a:t>
            </a:r>
          </a:p>
          <a:p>
            <a:pPr marL="285750" indent="-285750">
              <a:buFont typeface="Arial" panose="020B0604020202020204" pitchFamily="34" charset="0"/>
              <a:buChar char="•"/>
            </a:pPr>
            <a:r>
              <a:rPr lang="en-US" sz="1600" dirty="0">
                <a:solidFill>
                  <a:schemeClr val="bg1"/>
                </a:solidFill>
                <a:latin typeface="Calibri" panose="020F0502020204030204" pitchFamily="34" charset="0"/>
              </a:rPr>
              <a:t>The D11 Prony coefficients and time constants are shown below</a:t>
            </a:r>
          </a:p>
        </p:txBody>
      </p:sp>
    </p:spTree>
    <p:extLst>
      <p:ext uri="{BB962C8B-B14F-4D97-AF65-F5344CB8AC3E}">
        <p14:creationId xmlns:p14="http://schemas.microsoft.com/office/powerpoint/2010/main" val="1658333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024E1-FD5E-482B-8A85-BC18B7ABD6F1}"/>
              </a:ext>
            </a:extLst>
          </p:cNvPr>
          <p:cNvSpPr>
            <a:spLocks noGrp="1"/>
          </p:cNvSpPr>
          <p:nvPr>
            <p:ph type="title"/>
          </p:nvPr>
        </p:nvSpPr>
        <p:spPr>
          <a:xfrm>
            <a:off x="609600" y="0"/>
            <a:ext cx="9144000" cy="1066800"/>
          </a:xfrm>
        </p:spPr>
        <p:txBody>
          <a:bodyPr/>
          <a:lstStyle/>
          <a:p>
            <a:pPr algn="l"/>
            <a:r>
              <a:rPr lang="en-US" sz="3200" dirty="0">
                <a:solidFill>
                  <a:schemeClr val="tx1"/>
                </a:solidFill>
              </a:rPr>
              <a:t>Summary </a:t>
            </a:r>
          </a:p>
        </p:txBody>
      </p:sp>
      <p:sp>
        <p:nvSpPr>
          <p:cNvPr id="3" name="Content Placeholder 2">
            <a:extLst>
              <a:ext uri="{FF2B5EF4-FFF2-40B4-BE49-F238E27FC236}">
                <a16:creationId xmlns:a16="http://schemas.microsoft.com/office/drawing/2014/main" id="{5CD9D607-194C-4F90-B70B-C79C67C3CE2B}"/>
              </a:ext>
            </a:extLst>
          </p:cNvPr>
          <p:cNvSpPr>
            <a:spLocks noGrp="1"/>
          </p:cNvSpPr>
          <p:nvPr>
            <p:ph idx="1"/>
          </p:nvPr>
        </p:nvSpPr>
        <p:spPr>
          <a:xfrm>
            <a:off x="163182" y="1216438"/>
            <a:ext cx="4073236" cy="833742"/>
          </a:xfrm>
        </p:spPr>
        <p:txBody>
          <a:bodyPr/>
          <a:lstStyle/>
          <a:p>
            <a:r>
              <a:rPr lang="en-US" dirty="0"/>
              <a:t>Dimensional stability of thin-ply composites post curing</a:t>
            </a:r>
          </a:p>
        </p:txBody>
      </p:sp>
      <p:sp>
        <p:nvSpPr>
          <p:cNvPr id="4" name="Slide Number Placeholder 3">
            <a:extLst>
              <a:ext uri="{FF2B5EF4-FFF2-40B4-BE49-F238E27FC236}">
                <a16:creationId xmlns:a16="http://schemas.microsoft.com/office/drawing/2014/main" id="{A6C2B248-9961-466E-8AB2-BEF18BAE0271}"/>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25</a:t>
            </a:fld>
            <a:endParaRPr lang="uk-UA" dirty="0"/>
          </a:p>
        </p:txBody>
      </p:sp>
      <p:pic>
        <p:nvPicPr>
          <p:cNvPr id="5" name="Picture 4">
            <a:extLst>
              <a:ext uri="{FF2B5EF4-FFF2-40B4-BE49-F238E27FC236}">
                <a16:creationId xmlns:a16="http://schemas.microsoft.com/office/drawing/2014/main" id="{41028631-1EE7-4748-8615-B1A5C390C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7561" y="4259422"/>
            <a:ext cx="1821793" cy="2429059"/>
          </a:xfrm>
          <a:prstGeom prst="rect">
            <a:avLst/>
          </a:prstGeom>
        </p:spPr>
      </p:pic>
      <p:grpSp>
        <p:nvGrpSpPr>
          <p:cNvPr id="7" name="Group 6">
            <a:extLst>
              <a:ext uri="{FF2B5EF4-FFF2-40B4-BE49-F238E27FC236}">
                <a16:creationId xmlns:a16="http://schemas.microsoft.com/office/drawing/2014/main" id="{E19EFFC1-24BF-42BC-B0C0-37F61800D83A}"/>
              </a:ext>
            </a:extLst>
          </p:cNvPr>
          <p:cNvGrpSpPr/>
          <p:nvPr/>
        </p:nvGrpSpPr>
        <p:grpSpPr>
          <a:xfrm>
            <a:off x="163182" y="1795149"/>
            <a:ext cx="3346989" cy="1510880"/>
            <a:chOff x="6693427" y="1322245"/>
            <a:chExt cx="5007322" cy="2260380"/>
          </a:xfrm>
        </p:grpSpPr>
        <p:pic>
          <p:nvPicPr>
            <p:cNvPr id="8" name="Picture 7">
              <a:extLst>
                <a:ext uri="{FF2B5EF4-FFF2-40B4-BE49-F238E27FC236}">
                  <a16:creationId xmlns:a16="http://schemas.microsoft.com/office/drawing/2014/main" id="{A54552D6-896B-410B-8840-A793C5F5BD6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166379" y="1322245"/>
              <a:ext cx="3534370" cy="1937392"/>
            </a:xfrm>
            <a:prstGeom prst="rect">
              <a:avLst/>
            </a:prstGeom>
          </p:spPr>
        </p:pic>
        <p:sp>
          <p:nvSpPr>
            <p:cNvPr id="9" name="TextBox 8">
              <a:extLst>
                <a:ext uri="{FF2B5EF4-FFF2-40B4-BE49-F238E27FC236}">
                  <a16:creationId xmlns:a16="http://schemas.microsoft.com/office/drawing/2014/main" id="{C2B205D4-88E9-4B8A-A16A-605197ECA3D0}"/>
                </a:ext>
              </a:extLst>
            </p:cNvPr>
            <p:cNvSpPr txBox="1"/>
            <p:nvPr/>
          </p:nvSpPr>
          <p:spPr>
            <a:xfrm>
              <a:off x="6850920" y="3076125"/>
              <a:ext cx="4628998" cy="506500"/>
            </a:xfrm>
            <a:prstGeom prst="rect">
              <a:avLst/>
            </a:prstGeom>
            <a:noFill/>
          </p:spPr>
          <p:txBody>
            <a:bodyPr wrap="square" rtlCol="0">
              <a:spAutoFit/>
            </a:bodyPr>
            <a:lstStyle/>
            <a:p>
              <a:r>
                <a:rPr lang="en-US" sz="1600" dirty="0">
                  <a:solidFill>
                    <a:schemeClr val="bg1"/>
                  </a:solidFill>
                  <a:latin typeface="Calibri" panose="020F0502020204030204" pitchFamily="34" charset="0"/>
                </a:rPr>
                <a:t>Example of spring-in after curing</a:t>
              </a:r>
            </a:p>
          </p:txBody>
        </p:sp>
        <p:cxnSp>
          <p:nvCxnSpPr>
            <p:cNvPr id="10" name="Straight Arrow Connector 9">
              <a:extLst>
                <a:ext uri="{FF2B5EF4-FFF2-40B4-BE49-F238E27FC236}">
                  <a16:creationId xmlns:a16="http://schemas.microsoft.com/office/drawing/2014/main" id="{F84255A5-F312-4B3F-976D-A7295AB5E939}"/>
                </a:ext>
              </a:extLst>
            </p:cNvPr>
            <p:cNvCxnSpPr>
              <a:cxnSpLocks/>
              <a:stCxn id="11" idx="2"/>
            </p:cNvCxnSpPr>
            <p:nvPr/>
          </p:nvCxnSpPr>
          <p:spPr>
            <a:xfrm>
              <a:off x="7505104" y="2051962"/>
              <a:ext cx="1140460" cy="42338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1ACD18FE-43F1-4229-8C5B-36CB2BA35E1F}"/>
                </a:ext>
              </a:extLst>
            </p:cNvPr>
            <p:cNvSpPr txBox="1"/>
            <p:nvPr/>
          </p:nvSpPr>
          <p:spPr>
            <a:xfrm>
              <a:off x="6850918" y="1744185"/>
              <a:ext cx="1308371" cy="307777"/>
            </a:xfrm>
            <a:prstGeom prst="rect">
              <a:avLst/>
            </a:prstGeom>
            <a:noFill/>
          </p:spPr>
          <p:txBody>
            <a:bodyPr wrap="none" rtlCol="0">
              <a:spAutoFit/>
            </a:bodyPr>
            <a:lstStyle/>
            <a:p>
              <a:r>
                <a:rPr lang="en-US" sz="1400" dirty="0">
                  <a:solidFill>
                    <a:schemeClr val="bg1"/>
                  </a:solidFill>
                </a:rPr>
                <a:t>Molded shape</a:t>
              </a:r>
            </a:p>
          </p:txBody>
        </p:sp>
        <p:cxnSp>
          <p:nvCxnSpPr>
            <p:cNvPr id="12" name="Straight Arrow Connector 11">
              <a:extLst>
                <a:ext uri="{FF2B5EF4-FFF2-40B4-BE49-F238E27FC236}">
                  <a16:creationId xmlns:a16="http://schemas.microsoft.com/office/drawing/2014/main" id="{581B8E23-8A18-4345-8748-8C8E7A2FD395}"/>
                </a:ext>
              </a:extLst>
            </p:cNvPr>
            <p:cNvCxnSpPr>
              <a:cxnSpLocks/>
            </p:cNvCxnSpPr>
            <p:nvPr/>
          </p:nvCxnSpPr>
          <p:spPr>
            <a:xfrm>
              <a:off x="7409003" y="2529367"/>
              <a:ext cx="1097688" cy="42338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3" name="TextBox 12">
              <a:extLst>
                <a:ext uri="{FF2B5EF4-FFF2-40B4-BE49-F238E27FC236}">
                  <a16:creationId xmlns:a16="http://schemas.microsoft.com/office/drawing/2014/main" id="{7C32463F-DE75-455A-90B1-57E1EA0FCF3F}"/>
                </a:ext>
              </a:extLst>
            </p:cNvPr>
            <p:cNvSpPr txBox="1"/>
            <p:nvPr/>
          </p:nvSpPr>
          <p:spPr>
            <a:xfrm>
              <a:off x="6693427" y="2212166"/>
              <a:ext cx="1208986" cy="307777"/>
            </a:xfrm>
            <a:prstGeom prst="rect">
              <a:avLst/>
            </a:prstGeom>
            <a:noFill/>
          </p:spPr>
          <p:txBody>
            <a:bodyPr wrap="none" rtlCol="0">
              <a:spAutoFit/>
            </a:bodyPr>
            <a:lstStyle/>
            <a:p>
              <a:r>
                <a:rPr lang="en-US" sz="1400" dirty="0">
                  <a:solidFill>
                    <a:srgbClr val="00B050"/>
                  </a:solidFill>
                </a:rPr>
                <a:t>Cured shape</a:t>
              </a:r>
            </a:p>
          </p:txBody>
        </p:sp>
      </p:grpSp>
      <p:pic>
        <p:nvPicPr>
          <p:cNvPr id="14" name="Picture 13">
            <a:extLst>
              <a:ext uri="{FF2B5EF4-FFF2-40B4-BE49-F238E27FC236}">
                <a16:creationId xmlns:a16="http://schemas.microsoft.com/office/drawing/2014/main" id="{B54D992D-738C-4810-BE93-72D13CDE14E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3901272" y="4284355"/>
            <a:ext cx="1821795" cy="2429060"/>
          </a:xfrm>
          <a:prstGeom prst="rect">
            <a:avLst/>
          </a:prstGeom>
        </p:spPr>
      </p:pic>
      <p:grpSp>
        <p:nvGrpSpPr>
          <p:cNvPr id="16" name="Group 15">
            <a:extLst>
              <a:ext uri="{FF2B5EF4-FFF2-40B4-BE49-F238E27FC236}">
                <a16:creationId xmlns:a16="http://schemas.microsoft.com/office/drawing/2014/main" id="{94E40994-93D7-4048-9889-816DCF6E4F2E}"/>
              </a:ext>
            </a:extLst>
          </p:cNvPr>
          <p:cNvGrpSpPr/>
          <p:nvPr/>
        </p:nvGrpSpPr>
        <p:grpSpPr>
          <a:xfrm>
            <a:off x="338340" y="4098482"/>
            <a:ext cx="1079252" cy="2475155"/>
            <a:chOff x="7537621" y="2581760"/>
            <a:chExt cx="963213" cy="2085481"/>
          </a:xfrm>
        </p:grpSpPr>
        <p:pic>
          <p:nvPicPr>
            <p:cNvPr id="17" name="Picture 16">
              <a:extLst>
                <a:ext uri="{FF2B5EF4-FFF2-40B4-BE49-F238E27FC236}">
                  <a16:creationId xmlns:a16="http://schemas.microsoft.com/office/drawing/2014/main" id="{B074673E-02A3-4D48-8548-809889F3D98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6978791" y="3140590"/>
              <a:ext cx="2080874" cy="963213"/>
            </a:xfrm>
            <a:prstGeom prst="rect">
              <a:avLst/>
            </a:prstGeom>
          </p:spPr>
        </p:pic>
        <p:cxnSp>
          <p:nvCxnSpPr>
            <p:cNvPr id="18" name="Straight Arrow Connector 17">
              <a:extLst>
                <a:ext uri="{FF2B5EF4-FFF2-40B4-BE49-F238E27FC236}">
                  <a16:creationId xmlns:a16="http://schemas.microsoft.com/office/drawing/2014/main" id="{6CCDC68F-F0C3-4090-8221-2B5768D08852}"/>
                </a:ext>
              </a:extLst>
            </p:cNvPr>
            <p:cNvCxnSpPr/>
            <p:nvPr/>
          </p:nvCxnSpPr>
          <p:spPr>
            <a:xfrm flipH="1">
              <a:off x="7777249" y="2682977"/>
              <a:ext cx="152495" cy="1674728"/>
            </a:xfrm>
            <a:prstGeom prst="straightConnector1">
              <a:avLst/>
            </a:prstGeom>
            <a:ln w="28575">
              <a:solidFill>
                <a:srgbClr val="FFFF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7DA1724-BDA8-4DBD-995E-ABA74EAA883E}"/>
                </a:ext>
              </a:extLst>
            </p:cNvPr>
            <p:cNvCxnSpPr/>
            <p:nvPr/>
          </p:nvCxnSpPr>
          <p:spPr>
            <a:xfrm flipV="1">
              <a:off x="7754712" y="4420265"/>
              <a:ext cx="320707" cy="1750"/>
            </a:xfrm>
            <a:prstGeom prst="straightConnector1">
              <a:avLst/>
            </a:prstGeom>
            <a:ln w="28575">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4E14134-8981-4AF9-8C79-051A58987C1C}"/>
                </a:ext>
              </a:extLst>
            </p:cNvPr>
            <p:cNvSpPr txBox="1"/>
            <p:nvPr/>
          </p:nvSpPr>
          <p:spPr>
            <a:xfrm>
              <a:off x="7706543" y="4447950"/>
              <a:ext cx="625370" cy="219291"/>
            </a:xfrm>
            <a:prstGeom prst="rect">
              <a:avLst/>
            </a:prstGeom>
            <a:noFill/>
          </p:spPr>
          <p:txBody>
            <a:bodyPr wrap="square" rtlCol="0">
              <a:spAutoFit/>
            </a:bodyPr>
            <a:lstStyle/>
            <a:p>
              <a:r>
                <a:rPr lang="en-US" sz="825" b="1" dirty="0">
                  <a:solidFill>
                    <a:schemeClr val="bg1"/>
                  </a:solidFill>
                  <a:latin typeface="Calibri" panose="020F0502020204030204" pitchFamily="34" charset="0"/>
                </a:rPr>
                <a:t>14 cm</a:t>
              </a:r>
            </a:p>
          </p:txBody>
        </p:sp>
        <p:sp>
          <p:nvSpPr>
            <p:cNvPr id="22" name="TextBox 21">
              <a:extLst>
                <a:ext uri="{FF2B5EF4-FFF2-40B4-BE49-F238E27FC236}">
                  <a16:creationId xmlns:a16="http://schemas.microsoft.com/office/drawing/2014/main" id="{40589AE2-F433-4E16-959A-B5A0214392E9}"/>
                </a:ext>
              </a:extLst>
            </p:cNvPr>
            <p:cNvSpPr txBox="1"/>
            <p:nvPr/>
          </p:nvSpPr>
          <p:spPr>
            <a:xfrm rot="16622992">
              <a:off x="7460846" y="3420536"/>
              <a:ext cx="625370" cy="219291"/>
            </a:xfrm>
            <a:prstGeom prst="rect">
              <a:avLst/>
            </a:prstGeom>
            <a:noFill/>
          </p:spPr>
          <p:txBody>
            <a:bodyPr wrap="square" rtlCol="0">
              <a:spAutoFit/>
            </a:bodyPr>
            <a:lstStyle/>
            <a:p>
              <a:r>
                <a:rPr lang="en-US" sz="825" b="1" dirty="0">
                  <a:solidFill>
                    <a:schemeClr val="bg1"/>
                  </a:solidFill>
                  <a:latin typeface="Calibri" panose="020F0502020204030204" pitchFamily="34" charset="0"/>
                </a:rPr>
                <a:t>7 m</a:t>
              </a:r>
            </a:p>
          </p:txBody>
        </p:sp>
      </p:grpSp>
      <p:sp>
        <p:nvSpPr>
          <p:cNvPr id="23" name="Content Placeholder 2">
            <a:extLst>
              <a:ext uri="{FF2B5EF4-FFF2-40B4-BE49-F238E27FC236}">
                <a16:creationId xmlns:a16="http://schemas.microsoft.com/office/drawing/2014/main" id="{AD703E1B-D76E-4732-97A2-4B14A431E3F9}"/>
              </a:ext>
            </a:extLst>
          </p:cNvPr>
          <p:cNvSpPr txBox="1">
            <a:spLocks/>
          </p:cNvSpPr>
          <p:nvPr/>
        </p:nvSpPr>
        <p:spPr>
          <a:xfrm>
            <a:off x="163182" y="3450614"/>
            <a:ext cx="4880444" cy="833742"/>
          </a:xfrm>
          <a:prstGeom prst="rect">
            <a:avLst/>
          </a:prstGeom>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Dimensional stability of thin-ply composites post stowage</a:t>
            </a:r>
          </a:p>
        </p:txBody>
      </p:sp>
      <p:grpSp>
        <p:nvGrpSpPr>
          <p:cNvPr id="24" name="Group 23">
            <a:extLst>
              <a:ext uri="{FF2B5EF4-FFF2-40B4-BE49-F238E27FC236}">
                <a16:creationId xmlns:a16="http://schemas.microsoft.com/office/drawing/2014/main" id="{CDD115CD-2F53-4FA1-972E-E95386BE7041}"/>
              </a:ext>
            </a:extLst>
          </p:cNvPr>
          <p:cNvGrpSpPr/>
          <p:nvPr/>
        </p:nvGrpSpPr>
        <p:grpSpPr>
          <a:xfrm>
            <a:off x="7798261" y="3512510"/>
            <a:ext cx="3934690" cy="3116890"/>
            <a:chOff x="2188891" y="1337448"/>
            <a:chExt cx="3306427" cy="3064404"/>
          </a:xfrm>
        </p:grpSpPr>
        <p:sp>
          <p:nvSpPr>
            <p:cNvPr id="25" name="Rectangle 24">
              <a:extLst>
                <a:ext uri="{FF2B5EF4-FFF2-40B4-BE49-F238E27FC236}">
                  <a16:creationId xmlns:a16="http://schemas.microsoft.com/office/drawing/2014/main" id="{A06A313C-F55F-45A7-B23C-18CF2C473220}"/>
                </a:ext>
              </a:extLst>
            </p:cNvPr>
            <p:cNvSpPr/>
            <p:nvPr/>
          </p:nvSpPr>
          <p:spPr>
            <a:xfrm>
              <a:off x="2188891" y="4155631"/>
              <a:ext cx="3306427" cy="246221"/>
            </a:xfrm>
            <a:prstGeom prst="rect">
              <a:avLst/>
            </a:prstGeom>
          </p:spPr>
          <p:txBody>
            <a:bodyPr wrap="square">
              <a:spAutoFit/>
            </a:bodyPr>
            <a:lstStyle/>
            <a:p>
              <a:pPr algn="ctr"/>
              <a:r>
                <a:rPr lang="en-US" sz="1000" dirty="0">
                  <a:latin typeface="Calibri" panose="020F0502020204030204" pitchFamily="34" charset="0"/>
                  <a:cs typeface="Calibri" panose="020F0502020204030204" pitchFamily="34" charset="0"/>
                </a:rPr>
                <a:t>https://gameon.nasa.gov/projects/deployable-composite-booms-dcb</a:t>
              </a:r>
              <a:r>
                <a:rPr lang="en-US" sz="600" dirty="0">
                  <a:latin typeface="Calibri" panose="020F0502020204030204" pitchFamily="34" charset="0"/>
                </a:rPr>
                <a:t>/</a:t>
              </a:r>
            </a:p>
          </p:txBody>
        </p:sp>
        <p:pic>
          <p:nvPicPr>
            <p:cNvPr id="26" name="Picture 25">
              <a:extLst>
                <a:ext uri="{FF2B5EF4-FFF2-40B4-BE49-F238E27FC236}">
                  <a16:creationId xmlns:a16="http://schemas.microsoft.com/office/drawing/2014/main" id="{7E56B147-B757-4236-B05E-51779438C0E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242072" y="1337448"/>
              <a:ext cx="3253246" cy="2733862"/>
            </a:xfrm>
            <a:prstGeom prst="rect">
              <a:avLst/>
            </a:prstGeom>
          </p:spPr>
        </p:pic>
      </p:grpSp>
      <p:pic>
        <p:nvPicPr>
          <p:cNvPr id="27" name="Picture 26">
            <a:extLst>
              <a:ext uri="{FF2B5EF4-FFF2-40B4-BE49-F238E27FC236}">
                <a16:creationId xmlns:a16="http://schemas.microsoft.com/office/drawing/2014/main" id="{04DEAA47-A80C-4E1A-B924-0FD67A1910F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535095" y="2077182"/>
            <a:ext cx="4500295" cy="1285798"/>
          </a:xfrm>
          <a:prstGeom prst="rect">
            <a:avLst/>
          </a:prstGeom>
        </p:spPr>
      </p:pic>
      <p:pic>
        <p:nvPicPr>
          <p:cNvPr id="28" name="Picture 27">
            <a:extLst>
              <a:ext uri="{FF2B5EF4-FFF2-40B4-BE49-F238E27FC236}">
                <a16:creationId xmlns:a16="http://schemas.microsoft.com/office/drawing/2014/main" id="{7A378FF3-1B4A-4AF8-9E1D-5C5BDDCD6E83}"/>
              </a:ext>
            </a:extLst>
          </p:cNvPr>
          <p:cNvPicPr>
            <a:picLocks noChangeAspect="1"/>
          </p:cNvPicPr>
          <p:nvPr/>
        </p:nvPicPr>
        <p:blipFill>
          <a:blip r:embed="rId8"/>
          <a:stretch>
            <a:fillRect/>
          </a:stretch>
        </p:blipFill>
        <p:spPr>
          <a:xfrm>
            <a:off x="3688818" y="1576957"/>
            <a:ext cx="2644294" cy="1729072"/>
          </a:xfrm>
          <a:prstGeom prst="rect">
            <a:avLst/>
          </a:prstGeom>
        </p:spPr>
      </p:pic>
      <p:pic>
        <p:nvPicPr>
          <p:cNvPr id="29" name="Picture 28">
            <a:extLst>
              <a:ext uri="{FF2B5EF4-FFF2-40B4-BE49-F238E27FC236}">
                <a16:creationId xmlns:a16="http://schemas.microsoft.com/office/drawing/2014/main" id="{E7F5D1D9-0277-4EDE-A908-75B99FE02EB3}"/>
              </a:ext>
            </a:extLst>
          </p:cNvPr>
          <p:cNvPicPr>
            <a:picLocks noChangeAspect="1"/>
          </p:cNvPicPr>
          <p:nvPr/>
        </p:nvPicPr>
        <p:blipFill>
          <a:blip r:embed="rId9"/>
          <a:stretch>
            <a:fillRect/>
          </a:stretch>
        </p:blipFill>
        <p:spPr>
          <a:xfrm>
            <a:off x="5752470" y="1427319"/>
            <a:ext cx="687059" cy="1040131"/>
          </a:xfrm>
          <a:prstGeom prst="rect">
            <a:avLst/>
          </a:prstGeom>
        </p:spPr>
      </p:pic>
      <p:sp>
        <p:nvSpPr>
          <p:cNvPr id="31" name="Rectangle 30">
            <a:extLst>
              <a:ext uri="{FF2B5EF4-FFF2-40B4-BE49-F238E27FC236}">
                <a16:creationId xmlns:a16="http://schemas.microsoft.com/office/drawing/2014/main" id="{A4B5954F-A8E9-46F7-94CA-B37966B99A2E}"/>
              </a:ext>
            </a:extLst>
          </p:cNvPr>
          <p:cNvSpPr/>
          <p:nvPr/>
        </p:nvSpPr>
        <p:spPr>
          <a:xfrm>
            <a:off x="56891" y="3321863"/>
            <a:ext cx="6663238" cy="3462962"/>
          </a:xfrm>
          <a:prstGeom prst="rect">
            <a:avLst/>
          </a:prstGeom>
          <a:noFill/>
          <a:ln w="571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69DB1F6A-27E0-4C0C-B081-78CF15231DB4}"/>
              </a:ext>
            </a:extLst>
          </p:cNvPr>
          <p:cNvSpPr/>
          <p:nvPr/>
        </p:nvSpPr>
        <p:spPr>
          <a:xfrm>
            <a:off x="63133" y="1216438"/>
            <a:ext cx="6663238" cy="2107248"/>
          </a:xfrm>
          <a:prstGeom prst="rect">
            <a:avLst/>
          </a:prstGeom>
          <a:noFill/>
          <a:ln w="571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33" name="TextBox 32">
            <a:extLst>
              <a:ext uri="{FF2B5EF4-FFF2-40B4-BE49-F238E27FC236}">
                <a16:creationId xmlns:a16="http://schemas.microsoft.com/office/drawing/2014/main" id="{C651E795-4E27-4B22-9342-D6FA6294D9BB}"/>
              </a:ext>
            </a:extLst>
          </p:cNvPr>
          <p:cNvSpPr txBox="1"/>
          <p:nvPr/>
        </p:nvSpPr>
        <p:spPr>
          <a:xfrm>
            <a:off x="7609927" y="1253791"/>
            <a:ext cx="4179737" cy="646331"/>
          </a:xfrm>
          <a:prstGeom prst="rect">
            <a:avLst/>
          </a:prstGeom>
          <a:noFill/>
        </p:spPr>
        <p:txBody>
          <a:bodyPr wrap="square" rtlCol="0">
            <a:spAutoFit/>
          </a:bodyPr>
          <a:lstStyle/>
          <a:p>
            <a:r>
              <a:rPr lang="en-US" b="1" dirty="0">
                <a:solidFill>
                  <a:schemeClr val="bg1"/>
                </a:solidFill>
              </a:rPr>
              <a:t>Improved thin ply deployable composite structures</a:t>
            </a:r>
          </a:p>
        </p:txBody>
      </p:sp>
      <p:sp>
        <p:nvSpPr>
          <p:cNvPr id="36" name="Rectangle 35">
            <a:extLst>
              <a:ext uri="{FF2B5EF4-FFF2-40B4-BE49-F238E27FC236}">
                <a16:creationId xmlns:a16="http://schemas.microsoft.com/office/drawing/2014/main" id="{78A3B644-EA1C-4435-A185-050F7D7B1A41}"/>
              </a:ext>
            </a:extLst>
          </p:cNvPr>
          <p:cNvSpPr/>
          <p:nvPr/>
        </p:nvSpPr>
        <p:spPr>
          <a:xfrm>
            <a:off x="7408883" y="1164600"/>
            <a:ext cx="4713446" cy="5355844"/>
          </a:xfrm>
          <a:prstGeom prst="rect">
            <a:avLst/>
          </a:prstGeom>
          <a:noFill/>
          <a:ln w="571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34" name="Arrow: Right 33">
            <a:extLst>
              <a:ext uri="{FF2B5EF4-FFF2-40B4-BE49-F238E27FC236}">
                <a16:creationId xmlns:a16="http://schemas.microsoft.com/office/drawing/2014/main" id="{833939BB-24DA-4E9B-98DF-D1988EBD4038}"/>
              </a:ext>
            </a:extLst>
          </p:cNvPr>
          <p:cNvSpPr/>
          <p:nvPr/>
        </p:nvSpPr>
        <p:spPr>
          <a:xfrm>
            <a:off x="6032878" y="2962848"/>
            <a:ext cx="1532580" cy="104013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7710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76CC1-C714-4342-95CB-CEC9CB6FFFC3}"/>
              </a:ext>
            </a:extLst>
          </p:cNvPr>
          <p:cNvSpPr>
            <a:spLocks noGrp="1"/>
          </p:cNvSpPr>
          <p:nvPr>
            <p:ph type="title"/>
          </p:nvPr>
        </p:nvSpPr>
        <p:spPr>
          <a:xfrm>
            <a:off x="397281" y="60166"/>
            <a:ext cx="10515600" cy="1038962"/>
          </a:xfrm>
        </p:spPr>
        <p:txBody>
          <a:bodyPr>
            <a:normAutofit/>
          </a:bodyPr>
          <a:lstStyle/>
          <a:p>
            <a:pPr algn="l"/>
            <a:r>
              <a:rPr lang="en-US" sz="3200" dirty="0">
                <a:solidFill>
                  <a:schemeClr val="tx1"/>
                </a:solidFill>
              </a:rPr>
              <a:t>Future Work</a:t>
            </a:r>
          </a:p>
        </p:txBody>
      </p:sp>
      <p:pic>
        <p:nvPicPr>
          <p:cNvPr id="4" name="Picture 3">
            <a:extLst>
              <a:ext uri="{FF2B5EF4-FFF2-40B4-BE49-F238E27FC236}">
                <a16:creationId xmlns:a16="http://schemas.microsoft.com/office/drawing/2014/main" id="{34C0D30B-2B7F-4C75-BD9D-222A7427C5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281" y="2262960"/>
            <a:ext cx="3259913" cy="4343672"/>
          </a:xfrm>
          <a:prstGeom prst="rect">
            <a:avLst/>
          </a:prstGeom>
        </p:spPr>
      </p:pic>
      <p:pic>
        <p:nvPicPr>
          <p:cNvPr id="5" name="Picture 4">
            <a:extLst>
              <a:ext uri="{FF2B5EF4-FFF2-40B4-BE49-F238E27FC236}">
                <a16:creationId xmlns:a16="http://schemas.microsoft.com/office/drawing/2014/main" id="{4E4D3086-59FD-404C-BACA-BB4EABE0E1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8684" b="21754"/>
          <a:stretch/>
        </p:blipFill>
        <p:spPr>
          <a:xfrm rot="5400000">
            <a:off x="2161446" y="3790390"/>
            <a:ext cx="4343671" cy="1288814"/>
          </a:xfrm>
          <a:prstGeom prst="rect">
            <a:avLst/>
          </a:prstGeom>
        </p:spPr>
      </p:pic>
      <p:pic>
        <p:nvPicPr>
          <p:cNvPr id="7" name="Picture 6">
            <a:extLst>
              <a:ext uri="{FF2B5EF4-FFF2-40B4-BE49-F238E27FC236}">
                <a16:creationId xmlns:a16="http://schemas.microsoft.com/office/drawing/2014/main" id="{85A8ED76-424A-4C74-BAD2-DB22FA799E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9698" b="20423"/>
          <a:stretch/>
        </p:blipFill>
        <p:spPr>
          <a:xfrm>
            <a:off x="8661574" y="2262960"/>
            <a:ext cx="3287445" cy="4343672"/>
          </a:xfrm>
          <a:prstGeom prst="rect">
            <a:avLst/>
          </a:prstGeom>
        </p:spPr>
      </p:pic>
      <p:pic>
        <p:nvPicPr>
          <p:cNvPr id="9" name="Picture 8">
            <a:extLst>
              <a:ext uri="{FF2B5EF4-FFF2-40B4-BE49-F238E27FC236}">
                <a16:creationId xmlns:a16="http://schemas.microsoft.com/office/drawing/2014/main" id="{507E9408-3277-43EA-B4E2-5711104CF6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88827" y="2262960"/>
            <a:ext cx="3257755" cy="4343672"/>
          </a:xfrm>
          <a:prstGeom prst="rect">
            <a:avLst/>
          </a:prstGeom>
        </p:spPr>
      </p:pic>
      <p:sp>
        <p:nvSpPr>
          <p:cNvPr id="10" name="Arrow: Right 9">
            <a:extLst>
              <a:ext uri="{FF2B5EF4-FFF2-40B4-BE49-F238E27FC236}">
                <a16:creationId xmlns:a16="http://schemas.microsoft.com/office/drawing/2014/main" id="{9F6129D0-73D6-4B0F-8B5A-67341A4D8720}"/>
              </a:ext>
            </a:extLst>
          </p:cNvPr>
          <p:cNvSpPr/>
          <p:nvPr/>
        </p:nvSpPr>
        <p:spPr>
          <a:xfrm rot="1350424">
            <a:off x="7799028" y="4507777"/>
            <a:ext cx="1173704" cy="440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4DF4B4A-BFC5-409A-AF3A-CDABE1AEF3D3}"/>
              </a:ext>
            </a:extLst>
          </p:cNvPr>
          <p:cNvSpPr txBox="1"/>
          <p:nvPr/>
        </p:nvSpPr>
        <p:spPr>
          <a:xfrm>
            <a:off x="3389152" y="2944536"/>
            <a:ext cx="184731" cy="369332"/>
          </a:xfrm>
          <a:prstGeom prst="rect">
            <a:avLst/>
          </a:prstGeom>
          <a:noFill/>
        </p:spPr>
        <p:txBody>
          <a:bodyPr wrap="none" rtlCol="0">
            <a:spAutoFit/>
          </a:bodyPr>
          <a:lstStyle/>
          <a:p>
            <a:endParaRPr lang="en-US" dirty="0"/>
          </a:p>
        </p:txBody>
      </p:sp>
      <p:sp>
        <p:nvSpPr>
          <p:cNvPr id="17" name="TextBox 16">
            <a:extLst>
              <a:ext uri="{FF2B5EF4-FFF2-40B4-BE49-F238E27FC236}">
                <a16:creationId xmlns:a16="http://schemas.microsoft.com/office/drawing/2014/main" id="{CCF85299-2893-432C-836C-B7208C007498}"/>
              </a:ext>
            </a:extLst>
          </p:cNvPr>
          <p:cNvSpPr txBox="1"/>
          <p:nvPr/>
        </p:nvSpPr>
        <p:spPr>
          <a:xfrm>
            <a:off x="1719743" y="1792158"/>
            <a:ext cx="1924629" cy="369332"/>
          </a:xfrm>
          <a:prstGeom prst="rect">
            <a:avLst/>
          </a:prstGeom>
          <a:noFill/>
        </p:spPr>
        <p:txBody>
          <a:bodyPr wrap="none" rtlCol="0">
            <a:spAutoFit/>
          </a:bodyPr>
          <a:lstStyle/>
          <a:p>
            <a:r>
              <a:rPr lang="en-US" dirty="0">
                <a:solidFill>
                  <a:schemeClr val="bg1"/>
                </a:solidFill>
              </a:rPr>
              <a:t>Adhesive Testing</a:t>
            </a:r>
          </a:p>
        </p:txBody>
      </p:sp>
      <p:sp>
        <p:nvSpPr>
          <p:cNvPr id="18" name="TextBox 17">
            <a:extLst>
              <a:ext uri="{FF2B5EF4-FFF2-40B4-BE49-F238E27FC236}">
                <a16:creationId xmlns:a16="http://schemas.microsoft.com/office/drawing/2014/main" id="{071832F6-6FE4-46B9-91C8-4D7ABD0F515D}"/>
              </a:ext>
            </a:extLst>
          </p:cNvPr>
          <p:cNvSpPr txBox="1"/>
          <p:nvPr/>
        </p:nvSpPr>
        <p:spPr>
          <a:xfrm>
            <a:off x="7316598" y="1792158"/>
            <a:ext cx="3617401" cy="369332"/>
          </a:xfrm>
          <a:prstGeom prst="rect">
            <a:avLst/>
          </a:prstGeom>
          <a:noFill/>
        </p:spPr>
        <p:txBody>
          <a:bodyPr wrap="none" rtlCol="0">
            <a:spAutoFit/>
          </a:bodyPr>
          <a:lstStyle/>
          <a:p>
            <a:r>
              <a:rPr lang="en-US" dirty="0">
                <a:solidFill>
                  <a:schemeClr val="bg1"/>
                </a:solidFill>
              </a:rPr>
              <a:t>Full Scale Boom Stowage Testing</a:t>
            </a:r>
          </a:p>
        </p:txBody>
      </p:sp>
    </p:spTree>
    <p:extLst>
      <p:ext uri="{BB962C8B-B14F-4D97-AF65-F5344CB8AC3E}">
        <p14:creationId xmlns:p14="http://schemas.microsoft.com/office/powerpoint/2010/main" val="3362092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8F1E6-D7A7-4E65-A739-5294913CD5F4}"/>
              </a:ext>
            </a:extLst>
          </p:cNvPr>
          <p:cNvSpPr>
            <a:spLocks noGrp="1"/>
          </p:cNvSpPr>
          <p:nvPr>
            <p:ph type="ctrTitle"/>
          </p:nvPr>
        </p:nvSpPr>
        <p:spPr>
          <a:xfrm rot="18861640">
            <a:off x="1414426" y="1527446"/>
            <a:ext cx="3798458" cy="958737"/>
          </a:xfrm>
        </p:spPr>
        <p:txBody>
          <a:bodyPr/>
          <a:lstStyle/>
          <a:p>
            <a:r>
              <a:rPr lang="en-US" sz="4800" b="0" dirty="0">
                <a:solidFill>
                  <a:srgbClr val="FFC000"/>
                </a:solidFill>
              </a:rPr>
              <a:t>Thank you!</a:t>
            </a:r>
          </a:p>
        </p:txBody>
      </p:sp>
      <p:sp>
        <p:nvSpPr>
          <p:cNvPr id="3" name="Subtitle 2">
            <a:extLst>
              <a:ext uri="{FF2B5EF4-FFF2-40B4-BE49-F238E27FC236}">
                <a16:creationId xmlns:a16="http://schemas.microsoft.com/office/drawing/2014/main" id="{B34C2427-D309-4F62-B3A1-F065ED19F8EE}"/>
              </a:ext>
            </a:extLst>
          </p:cNvPr>
          <p:cNvSpPr>
            <a:spLocks noGrp="1"/>
          </p:cNvSpPr>
          <p:nvPr>
            <p:ph type="subTitle" idx="1"/>
          </p:nvPr>
        </p:nvSpPr>
        <p:spPr>
          <a:xfrm rot="3264093">
            <a:off x="4980798" y="1838847"/>
            <a:ext cx="2599015" cy="511429"/>
          </a:xfrm>
        </p:spPr>
        <p:txBody>
          <a:bodyPr>
            <a:normAutofit fontScale="92500" lnSpcReduction="10000"/>
          </a:bodyPr>
          <a:lstStyle/>
          <a:p>
            <a:r>
              <a:rPr lang="en-US" sz="3200" dirty="0">
                <a:solidFill>
                  <a:srgbClr val="FFC000"/>
                </a:solidFill>
              </a:rPr>
              <a:t>Questions?</a:t>
            </a:r>
          </a:p>
        </p:txBody>
      </p:sp>
    </p:spTree>
    <p:extLst>
      <p:ext uri="{BB962C8B-B14F-4D97-AF65-F5344CB8AC3E}">
        <p14:creationId xmlns:p14="http://schemas.microsoft.com/office/powerpoint/2010/main" val="1035511793"/>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38913</TotalTime>
  <Words>2819</Words>
  <Application>Microsoft Office PowerPoint</Application>
  <PresentationFormat>Widescreen</PresentationFormat>
  <Paragraphs>503</Paragraphs>
  <Slides>27</Slides>
  <Notes>7</Notes>
  <HiddenSlides>0</HiddenSlides>
  <MMClips>0</MMClips>
  <ScaleCrop>false</ScaleCrop>
  <HeadingPairs>
    <vt:vector size="6" baseType="variant">
      <vt:variant>
        <vt:lpstr>Fonts Used</vt:lpstr>
      </vt:variant>
      <vt:variant>
        <vt:i4>13</vt:i4>
      </vt:variant>
      <vt:variant>
        <vt:lpstr>Theme</vt:lpstr>
      </vt:variant>
      <vt:variant>
        <vt:i4>8</vt:i4>
      </vt:variant>
      <vt:variant>
        <vt:lpstr>Slide Titles</vt:lpstr>
      </vt:variant>
      <vt:variant>
        <vt:i4>27</vt:i4>
      </vt:variant>
    </vt:vector>
  </HeadingPairs>
  <TitlesOfParts>
    <vt:vector size="48" baseType="lpstr">
      <vt:lpstr>.AppleSystemUIFont</vt:lpstr>
      <vt:lpstr>Arial</vt:lpstr>
      <vt:lpstr>Arial</vt:lpstr>
      <vt:lpstr>Arial Bold</vt:lpstr>
      <vt:lpstr>Calibri</vt:lpstr>
      <vt:lpstr>Calibri Light</vt:lpstr>
      <vt:lpstr>Cambria Math</vt:lpstr>
      <vt:lpstr>Comic Sans MS</vt:lpstr>
      <vt:lpstr>Courier New</vt:lpstr>
      <vt:lpstr>Symbol</vt:lpstr>
      <vt:lpstr>Times</vt:lpstr>
      <vt:lpstr>Tw Cen MT</vt:lpstr>
      <vt:lpstr>Wingdings</vt:lpstr>
      <vt:lpstr>2_Office Theme</vt:lpstr>
      <vt:lpstr>4_Office Theme</vt:lpstr>
      <vt:lpstr>5_Office Theme</vt:lpstr>
      <vt:lpstr>Custom Design</vt:lpstr>
      <vt:lpstr>6_Office Theme</vt:lpstr>
      <vt:lpstr>7_Office Theme</vt:lpstr>
      <vt:lpstr>3_Office Theme</vt:lpstr>
      <vt:lpstr>8_Office Theme</vt:lpstr>
      <vt:lpstr>Thin-Ply Composite Deployable Boom Structures For Solar Sails </vt:lpstr>
      <vt:lpstr>Thin-Ply Deployable Composite Booms</vt:lpstr>
      <vt:lpstr>PowerPoint Presentation</vt:lpstr>
      <vt:lpstr>Technology Risks</vt:lpstr>
      <vt:lpstr>Research Objectives</vt:lpstr>
      <vt:lpstr>Research Objectives</vt:lpstr>
      <vt:lpstr>Composite Curing </vt:lpstr>
      <vt:lpstr>Process Flow For Cure Deformation Analysis</vt:lpstr>
      <vt:lpstr>Degree of Cure Curve fitting</vt:lpstr>
      <vt:lpstr>Preliminary FEA results Abaqus+COMPRO Results</vt:lpstr>
      <vt:lpstr>Research Objectives</vt:lpstr>
      <vt:lpstr>Background &amp; Motivation</vt:lpstr>
      <vt:lpstr>Column Bending Test (CBT)</vt:lpstr>
      <vt:lpstr>Material Preparation</vt:lpstr>
      <vt:lpstr>PowerPoint Presentation</vt:lpstr>
      <vt:lpstr>Preparing Coupons for Testing</vt:lpstr>
      <vt:lpstr>CBT Test Procedure for Viscoelastic Characterization</vt:lpstr>
      <vt:lpstr>PowerPoint Presentation</vt:lpstr>
      <vt:lpstr>PowerPoint Presentation</vt:lpstr>
      <vt:lpstr>PowerPoint Presentation</vt:lpstr>
      <vt:lpstr>Composite Fiber Volume Fraction Variance</vt:lpstr>
      <vt:lpstr>Boom CBT Testing</vt:lpstr>
      <vt:lpstr>Boom CBT Relaxation Test Results</vt:lpstr>
      <vt:lpstr>Boom CBT Bending stiffness Model curve fitting</vt:lpstr>
      <vt:lpstr>Summary </vt:lpstr>
      <vt:lpstr>Future Work</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Lee</dc:creator>
  <cp:lastModifiedBy>Hutchinson, Joyce Marie (LARC-D322)[LAMPS 2]</cp:lastModifiedBy>
  <cp:revision>1364</cp:revision>
  <cp:lastPrinted>2018-12-18T16:33:20Z</cp:lastPrinted>
  <dcterms:created xsi:type="dcterms:W3CDTF">2011-06-13T11:07:26Z</dcterms:created>
  <dcterms:modified xsi:type="dcterms:W3CDTF">2020-04-24T18:00:22Z</dcterms:modified>
</cp:coreProperties>
</file>