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4"/>
  </p:sldMasterIdLst>
  <p:notesMasterIdLst>
    <p:notesMasterId r:id="rId29"/>
  </p:notesMasterIdLst>
  <p:handoutMasterIdLst>
    <p:handoutMasterId r:id="rId30"/>
  </p:handoutMasterIdLst>
  <p:sldIdLst>
    <p:sldId id="258" r:id="rId5"/>
    <p:sldId id="277" r:id="rId6"/>
    <p:sldId id="278" r:id="rId7"/>
    <p:sldId id="286" r:id="rId8"/>
    <p:sldId id="283" r:id="rId9"/>
    <p:sldId id="290" r:id="rId10"/>
    <p:sldId id="303" r:id="rId11"/>
    <p:sldId id="288" r:id="rId12"/>
    <p:sldId id="289" r:id="rId13"/>
    <p:sldId id="292" r:id="rId14"/>
    <p:sldId id="293" r:id="rId15"/>
    <p:sldId id="297" r:id="rId16"/>
    <p:sldId id="298" r:id="rId17"/>
    <p:sldId id="299" r:id="rId18"/>
    <p:sldId id="300" r:id="rId19"/>
    <p:sldId id="301" r:id="rId20"/>
    <p:sldId id="302" r:id="rId21"/>
    <p:sldId id="285" r:id="rId22"/>
    <p:sldId id="257" r:id="rId23"/>
    <p:sldId id="305" r:id="rId24"/>
    <p:sldId id="306" r:id="rId25"/>
    <p:sldId id="307" r:id="rId26"/>
    <p:sldId id="308" r:id="rId27"/>
    <p:sldId id="309" r:id="rId28"/>
  </p:sldIdLst>
  <p:sldSz cx="12192000" cy="6858000"/>
  <p:notesSz cx="6858000" cy="9144000"/>
  <p:embeddedFontLst>
    <p:embeddedFont>
      <p:font typeface="Calibri" panose="020F0502020204030204" pitchFamily="34" charset="0"/>
      <p:regular r:id="rId31"/>
      <p:bold r:id="rId32"/>
      <p:italic r:id="rId33"/>
      <p:boldItalic r:id="rId34"/>
    </p:embeddedFont>
    <p:embeddedFont>
      <p:font typeface="Helvetica" panose="020B0604020202020204" pitchFamily="34" charset="0"/>
      <p:regular r:id="rId35"/>
      <p:bold r:id="rId36"/>
      <p:italic r:id="rId37"/>
      <p:boldItalic r:id="rId3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738"/>
    <p:restoredTop sz="95310" autoAdjust="0"/>
  </p:normalViewPr>
  <p:slideViewPr>
    <p:cSldViewPr snapToGrid="0" snapToObjects="1">
      <p:cViewPr varScale="1">
        <p:scale>
          <a:sx n="82" d="100"/>
          <a:sy n="82" d="100"/>
        </p:scale>
        <p:origin x="948" y="84"/>
      </p:cViewPr>
      <p:guideLst>
        <p:guide orient="horz" pos="2160"/>
        <p:guide pos="3840"/>
      </p:guideLst>
    </p:cSldViewPr>
  </p:slideViewPr>
  <p:notesTextViewPr>
    <p:cViewPr>
      <p:scale>
        <a:sx n="1" d="1"/>
        <a:sy n="1" d="1"/>
      </p:scale>
      <p:origin x="0" y="0"/>
    </p:cViewPr>
  </p:notesTextViewPr>
  <p:notesViewPr>
    <p:cSldViewPr snapToGrid="0" snapToObjects="1">
      <p:cViewPr varScale="1">
        <p:scale>
          <a:sx n="89" d="100"/>
          <a:sy n="89" d="100"/>
        </p:scale>
        <p:origin x="2706" y="10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21" Type="http://schemas.openxmlformats.org/officeDocument/2006/relationships/slide" Target="slides/slide17.xml"/><Relationship Id="rId34" Type="http://schemas.openxmlformats.org/officeDocument/2006/relationships/font" Target="fonts/font4.fntdata"/><Relationship Id="rId42"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2.fntdata"/><Relationship Id="rId37" Type="http://schemas.openxmlformats.org/officeDocument/2006/relationships/font" Target="fonts/font7.fntdata"/><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6.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1.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handoutMaster" Target="handoutMasters/handoutMaster1.xml"/><Relationship Id="rId35" Type="http://schemas.openxmlformats.org/officeDocument/2006/relationships/font" Target="fonts/font5.fntdata"/><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3.fntdata"/><Relationship Id="rId38" Type="http://schemas.openxmlformats.org/officeDocument/2006/relationships/font" Target="fonts/font8.fntdata"/></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04028C7-8B22-477C-AB6F-0A43ABC83EEC}" type="doc">
      <dgm:prSet loTypeId="urn:microsoft.com/office/officeart/2005/8/layout/radial5" loCatId="relationship" qsTypeId="urn:microsoft.com/office/officeart/2005/8/quickstyle/3d3" qsCatId="3D" csTypeId="urn:microsoft.com/office/officeart/2005/8/colors/colorful1" csCatId="colorful" phldr="1"/>
      <dgm:spPr/>
      <dgm:t>
        <a:bodyPr/>
        <a:lstStyle/>
        <a:p>
          <a:endParaRPr lang="en-US"/>
        </a:p>
      </dgm:t>
    </dgm:pt>
    <dgm:pt modelId="{89952297-D4AB-4200-B6BC-E3629DC9944B}">
      <dgm:prSet phldrT="[Text]"/>
      <dgm:spPr/>
      <dgm:t>
        <a:bodyPr/>
        <a:lstStyle/>
        <a:p>
          <a:r>
            <a:rPr lang="en-US" dirty="0"/>
            <a:t>Search Keyword</a:t>
          </a:r>
        </a:p>
      </dgm:t>
    </dgm:pt>
    <dgm:pt modelId="{91619292-9B9B-435A-9B0C-F0619F3EC5BA}" type="parTrans" cxnId="{2462D14B-E96C-4D13-989F-D4334D31A779}">
      <dgm:prSet/>
      <dgm:spPr/>
      <dgm:t>
        <a:bodyPr/>
        <a:lstStyle/>
        <a:p>
          <a:endParaRPr lang="en-US"/>
        </a:p>
      </dgm:t>
    </dgm:pt>
    <dgm:pt modelId="{13718F84-26BD-4AD1-891F-AA2F17F128BF}" type="sibTrans" cxnId="{2462D14B-E96C-4D13-989F-D4334D31A779}">
      <dgm:prSet/>
      <dgm:spPr/>
      <dgm:t>
        <a:bodyPr/>
        <a:lstStyle/>
        <a:p>
          <a:endParaRPr lang="en-US"/>
        </a:p>
      </dgm:t>
    </dgm:pt>
    <dgm:pt modelId="{F41D9D5F-EFC3-4E26-8322-6354E64685EF}">
      <dgm:prSet phldrT="[Text]"/>
      <dgm:spPr/>
      <dgm:t>
        <a:bodyPr/>
        <a:lstStyle/>
        <a:p>
          <a:r>
            <a:rPr lang="en-US" dirty="0"/>
            <a:t>Knowledge Article</a:t>
          </a:r>
        </a:p>
      </dgm:t>
    </dgm:pt>
    <dgm:pt modelId="{7642AE38-5C5B-4AC8-8B2F-FAE47DC52C0F}" type="parTrans" cxnId="{E2AFE05A-EB7C-406A-B4CD-7FA54BCEB249}">
      <dgm:prSet/>
      <dgm:spPr/>
      <dgm:t>
        <a:bodyPr/>
        <a:lstStyle/>
        <a:p>
          <a:endParaRPr lang="en-US"/>
        </a:p>
      </dgm:t>
    </dgm:pt>
    <dgm:pt modelId="{80CB9079-9239-4150-AEC6-D7E6349133AA}" type="sibTrans" cxnId="{E2AFE05A-EB7C-406A-B4CD-7FA54BCEB249}">
      <dgm:prSet/>
      <dgm:spPr/>
      <dgm:t>
        <a:bodyPr/>
        <a:lstStyle/>
        <a:p>
          <a:endParaRPr lang="en-US"/>
        </a:p>
      </dgm:t>
    </dgm:pt>
    <dgm:pt modelId="{5EF0F63D-4220-4A65-B966-139470B02C30}">
      <dgm:prSet phldrT="[Text]"/>
      <dgm:spPr/>
      <dgm:t>
        <a:bodyPr/>
        <a:lstStyle/>
        <a:p>
          <a:r>
            <a:rPr lang="en-US" dirty="0"/>
            <a:t>Catalog Item</a:t>
          </a:r>
        </a:p>
      </dgm:t>
    </dgm:pt>
    <dgm:pt modelId="{B8DA4A95-333A-424A-AC1A-1149EBA22A9E}" type="parTrans" cxnId="{E7E2ACDF-0171-4417-AA17-92C58E126C44}">
      <dgm:prSet/>
      <dgm:spPr/>
      <dgm:t>
        <a:bodyPr/>
        <a:lstStyle/>
        <a:p>
          <a:endParaRPr lang="en-US"/>
        </a:p>
      </dgm:t>
    </dgm:pt>
    <dgm:pt modelId="{6E1722A2-AED8-4A59-8C3A-CDA27C73B7EB}" type="sibTrans" cxnId="{E7E2ACDF-0171-4417-AA17-92C58E126C44}">
      <dgm:prSet/>
      <dgm:spPr/>
      <dgm:t>
        <a:bodyPr/>
        <a:lstStyle/>
        <a:p>
          <a:endParaRPr lang="en-US"/>
        </a:p>
      </dgm:t>
    </dgm:pt>
    <dgm:pt modelId="{DCC27AEB-D52C-443A-8926-FB09116FF93F}">
      <dgm:prSet phldrT="[Text]"/>
      <dgm:spPr/>
      <dgm:t>
        <a:bodyPr/>
        <a:lstStyle/>
        <a:p>
          <a:r>
            <a:rPr lang="en-US" dirty="0"/>
            <a:t>Application</a:t>
          </a:r>
        </a:p>
      </dgm:t>
    </dgm:pt>
    <dgm:pt modelId="{67BC897B-ECF9-4397-83A0-B26D374B4D31}" type="parTrans" cxnId="{603956C8-81F7-4E81-81CC-0365166CEB4B}">
      <dgm:prSet/>
      <dgm:spPr/>
      <dgm:t>
        <a:bodyPr/>
        <a:lstStyle/>
        <a:p>
          <a:endParaRPr lang="en-US"/>
        </a:p>
      </dgm:t>
    </dgm:pt>
    <dgm:pt modelId="{EEAEF8FE-6FEA-4629-A877-03745CE3F2AC}" type="sibTrans" cxnId="{603956C8-81F7-4E81-81CC-0365166CEB4B}">
      <dgm:prSet/>
      <dgm:spPr/>
      <dgm:t>
        <a:bodyPr/>
        <a:lstStyle/>
        <a:p>
          <a:endParaRPr lang="en-US"/>
        </a:p>
      </dgm:t>
    </dgm:pt>
    <dgm:pt modelId="{4F9D87F8-4955-43D9-9247-E9E374A71FFE}" type="pres">
      <dgm:prSet presAssocID="{A04028C7-8B22-477C-AB6F-0A43ABC83EEC}" presName="Name0" presStyleCnt="0">
        <dgm:presLayoutVars>
          <dgm:chMax val="1"/>
          <dgm:dir/>
          <dgm:animLvl val="ctr"/>
          <dgm:resizeHandles val="exact"/>
        </dgm:presLayoutVars>
      </dgm:prSet>
      <dgm:spPr/>
    </dgm:pt>
    <dgm:pt modelId="{97367CB7-D8F4-4B37-89DC-D0D87D1AE601}" type="pres">
      <dgm:prSet presAssocID="{89952297-D4AB-4200-B6BC-E3629DC9944B}" presName="centerShape" presStyleLbl="node0" presStyleIdx="0" presStyleCnt="1"/>
      <dgm:spPr/>
    </dgm:pt>
    <dgm:pt modelId="{B49D5A4F-ACE3-4555-94F4-566D4D8EF3E0}" type="pres">
      <dgm:prSet presAssocID="{7642AE38-5C5B-4AC8-8B2F-FAE47DC52C0F}" presName="parTrans" presStyleLbl="sibTrans2D1" presStyleIdx="0" presStyleCnt="3"/>
      <dgm:spPr/>
    </dgm:pt>
    <dgm:pt modelId="{86861A31-7EDA-4B58-9388-47C955390B5B}" type="pres">
      <dgm:prSet presAssocID="{7642AE38-5C5B-4AC8-8B2F-FAE47DC52C0F}" presName="connectorText" presStyleLbl="sibTrans2D1" presStyleIdx="0" presStyleCnt="3"/>
      <dgm:spPr/>
    </dgm:pt>
    <dgm:pt modelId="{C7C1747C-1D0D-4C25-8425-7511328F3FF0}" type="pres">
      <dgm:prSet presAssocID="{F41D9D5F-EFC3-4E26-8322-6354E64685EF}" presName="node" presStyleLbl="node1" presStyleIdx="0" presStyleCnt="3">
        <dgm:presLayoutVars>
          <dgm:bulletEnabled val="1"/>
        </dgm:presLayoutVars>
      </dgm:prSet>
      <dgm:spPr/>
    </dgm:pt>
    <dgm:pt modelId="{8B0224E6-2366-497B-BD1E-DC48447EC533}" type="pres">
      <dgm:prSet presAssocID="{B8DA4A95-333A-424A-AC1A-1149EBA22A9E}" presName="parTrans" presStyleLbl="sibTrans2D1" presStyleIdx="1" presStyleCnt="3"/>
      <dgm:spPr/>
    </dgm:pt>
    <dgm:pt modelId="{C02DF79E-D167-4206-80D6-3C8D133BCF47}" type="pres">
      <dgm:prSet presAssocID="{B8DA4A95-333A-424A-AC1A-1149EBA22A9E}" presName="connectorText" presStyleLbl="sibTrans2D1" presStyleIdx="1" presStyleCnt="3"/>
      <dgm:spPr/>
    </dgm:pt>
    <dgm:pt modelId="{C5C30577-A9E7-4900-A951-A31E89A36466}" type="pres">
      <dgm:prSet presAssocID="{5EF0F63D-4220-4A65-B966-139470B02C30}" presName="node" presStyleLbl="node1" presStyleIdx="1" presStyleCnt="3">
        <dgm:presLayoutVars>
          <dgm:bulletEnabled val="1"/>
        </dgm:presLayoutVars>
      </dgm:prSet>
      <dgm:spPr/>
    </dgm:pt>
    <dgm:pt modelId="{BC5FB584-E7C9-4375-A359-624152854A4A}" type="pres">
      <dgm:prSet presAssocID="{67BC897B-ECF9-4397-83A0-B26D374B4D31}" presName="parTrans" presStyleLbl="sibTrans2D1" presStyleIdx="2" presStyleCnt="3"/>
      <dgm:spPr/>
    </dgm:pt>
    <dgm:pt modelId="{6A69B763-9732-4E8E-AEC8-D8AFC8106485}" type="pres">
      <dgm:prSet presAssocID="{67BC897B-ECF9-4397-83A0-B26D374B4D31}" presName="connectorText" presStyleLbl="sibTrans2D1" presStyleIdx="2" presStyleCnt="3"/>
      <dgm:spPr/>
    </dgm:pt>
    <dgm:pt modelId="{243B156E-2F90-4132-9656-E13A629DCCBB}" type="pres">
      <dgm:prSet presAssocID="{DCC27AEB-D52C-443A-8926-FB09116FF93F}" presName="node" presStyleLbl="node1" presStyleIdx="2" presStyleCnt="3">
        <dgm:presLayoutVars>
          <dgm:bulletEnabled val="1"/>
        </dgm:presLayoutVars>
      </dgm:prSet>
      <dgm:spPr/>
    </dgm:pt>
  </dgm:ptLst>
  <dgm:cxnLst>
    <dgm:cxn modelId="{72E02826-256D-4770-A463-E1632BC75BF0}" type="presOf" srcId="{7642AE38-5C5B-4AC8-8B2F-FAE47DC52C0F}" destId="{86861A31-7EDA-4B58-9388-47C955390B5B}" srcOrd="1" destOrd="0" presId="urn:microsoft.com/office/officeart/2005/8/layout/radial5"/>
    <dgm:cxn modelId="{B41E2934-C30F-442D-AE2F-93C073D589E1}" type="presOf" srcId="{5EF0F63D-4220-4A65-B966-139470B02C30}" destId="{C5C30577-A9E7-4900-A951-A31E89A36466}" srcOrd="0" destOrd="0" presId="urn:microsoft.com/office/officeart/2005/8/layout/radial5"/>
    <dgm:cxn modelId="{2462D14B-E96C-4D13-989F-D4334D31A779}" srcId="{A04028C7-8B22-477C-AB6F-0A43ABC83EEC}" destId="{89952297-D4AB-4200-B6BC-E3629DC9944B}" srcOrd="0" destOrd="0" parTransId="{91619292-9B9B-435A-9B0C-F0619F3EC5BA}" sibTransId="{13718F84-26BD-4AD1-891F-AA2F17F128BF}"/>
    <dgm:cxn modelId="{E2AFE05A-EB7C-406A-B4CD-7FA54BCEB249}" srcId="{89952297-D4AB-4200-B6BC-E3629DC9944B}" destId="{F41D9D5F-EFC3-4E26-8322-6354E64685EF}" srcOrd="0" destOrd="0" parTransId="{7642AE38-5C5B-4AC8-8B2F-FAE47DC52C0F}" sibTransId="{80CB9079-9239-4150-AEC6-D7E6349133AA}"/>
    <dgm:cxn modelId="{E422727D-C651-4F9D-98F9-CD9553259588}" type="presOf" srcId="{B8DA4A95-333A-424A-AC1A-1149EBA22A9E}" destId="{C02DF79E-D167-4206-80D6-3C8D133BCF47}" srcOrd="1" destOrd="0" presId="urn:microsoft.com/office/officeart/2005/8/layout/radial5"/>
    <dgm:cxn modelId="{42B4D384-0AE2-48A6-B552-73DFFFF1753D}" type="presOf" srcId="{67BC897B-ECF9-4397-83A0-B26D374B4D31}" destId="{6A69B763-9732-4E8E-AEC8-D8AFC8106485}" srcOrd="1" destOrd="0" presId="urn:microsoft.com/office/officeart/2005/8/layout/radial5"/>
    <dgm:cxn modelId="{98D6C491-595C-4B11-B090-4C4E80837D00}" type="presOf" srcId="{B8DA4A95-333A-424A-AC1A-1149EBA22A9E}" destId="{8B0224E6-2366-497B-BD1E-DC48447EC533}" srcOrd="0" destOrd="0" presId="urn:microsoft.com/office/officeart/2005/8/layout/radial5"/>
    <dgm:cxn modelId="{22A61698-FD18-47AF-85E2-25B88215DEBD}" type="presOf" srcId="{A04028C7-8B22-477C-AB6F-0A43ABC83EEC}" destId="{4F9D87F8-4955-43D9-9247-E9E374A71FFE}" srcOrd="0" destOrd="0" presId="urn:microsoft.com/office/officeart/2005/8/layout/radial5"/>
    <dgm:cxn modelId="{C380DDA0-F7CC-48AD-BEF2-C849616C3A67}" type="presOf" srcId="{F41D9D5F-EFC3-4E26-8322-6354E64685EF}" destId="{C7C1747C-1D0D-4C25-8425-7511328F3FF0}" srcOrd="0" destOrd="0" presId="urn:microsoft.com/office/officeart/2005/8/layout/radial5"/>
    <dgm:cxn modelId="{0495E5AF-E8A8-4BCC-AA01-914B31E71F4D}" type="presOf" srcId="{67BC897B-ECF9-4397-83A0-B26D374B4D31}" destId="{BC5FB584-E7C9-4375-A359-624152854A4A}" srcOrd="0" destOrd="0" presId="urn:microsoft.com/office/officeart/2005/8/layout/radial5"/>
    <dgm:cxn modelId="{E24EB7C7-98DC-409B-8362-D38A0D2B4B20}" type="presOf" srcId="{7642AE38-5C5B-4AC8-8B2F-FAE47DC52C0F}" destId="{B49D5A4F-ACE3-4555-94F4-566D4D8EF3E0}" srcOrd="0" destOrd="0" presId="urn:microsoft.com/office/officeart/2005/8/layout/radial5"/>
    <dgm:cxn modelId="{603956C8-81F7-4E81-81CC-0365166CEB4B}" srcId="{89952297-D4AB-4200-B6BC-E3629DC9944B}" destId="{DCC27AEB-D52C-443A-8926-FB09116FF93F}" srcOrd="2" destOrd="0" parTransId="{67BC897B-ECF9-4397-83A0-B26D374B4D31}" sibTransId="{EEAEF8FE-6FEA-4629-A877-03745CE3F2AC}"/>
    <dgm:cxn modelId="{CE2C35D1-6DE4-49E3-8FC5-7589713086B3}" type="presOf" srcId="{89952297-D4AB-4200-B6BC-E3629DC9944B}" destId="{97367CB7-D8F4-4B37-89DC-D0D87D1AE601}" srcOrd="0" destOrd="0" presId="urn:microsoft.com/office/officeart/2005/8/layout/radial5"/>
    <dgm:cxn modelId="{E7E2ACDF-0171-4417-AA17-92C58E126C44}" srcId="{89952297-D4AB-4200-B6BC-E3629DC9944B}" destId="{5EF0F63D-4220-4A65-B966-139470B02C30}" srcOrd="1" destOrd="0" parTransId="{B8DA4A95-333A-424A-AC1A-1149EBA22A9E}" sibTransId="{6E1722A2-AED8-4A59-8C3A-CDA27C73B7EB}"/>
    <dgm:cxn modelId="{73285AED-F8E4-4530-B152-544DED9C2085}" type="presOf" srcId="{DCC27AEB-D52C-443A-8926-FB09116FF93F}" destId="{243B156E-2F90-4132-9656-E13A629DCCBB}" srcOrd="0" destOrd="0" presId="urn:microsoft.com/office/officeart/2005/8/layout/radial5"/>
    <dgm:cxn modelId="{C46AFD4E-F592-4339-82B2-A6903CFE35FF}" type="presParOf" srcId="{4F9D87F8-4955-43D9-9247-E9E374A71FFE}" destId="{97367CB7-D8F4-4B37-89DC-D0D87D1AE601}" srcOrd="0" destOrd="0" presId="urn:microsoft.com/office/officeart/2005/8/layout/radial5"/>
    <dgm:cxn modelId="{59B0E4FA-F051-4F32-BFD1-6856A499CC3C}" type="presParOf" srcId="{4F9D87F8-4955-43D9-9247-E9E374A71FFE}" destId="{B49D5A4F-ACE3-4555-94F4-566D4D8EF3E0}" srcOrd="1" destOrd="0" presId="urn:microsoft.com/office/officeart/2005/8/layout/radial5"/>
    <dgm:cxn modelId="{4C80DED9-7351-4D3D-8152-D3BD1C09A8F2}" type="presParOf" srcId="{B49D5A4F-ACE3-4555-94F4-566D4D8EF3E0}" destId="{86861A31-7EDA-4B58-9388-47C955390B5B}" srcOrd="0" destOrd="0" presId="urn:microsoft.com/office/officeart/2005/8/layout/radial5"/>
    <dgm:cxn modelId="{4114DA31-0647-4D1C-9669-2B791046FF21}" type="presParOf" srcId="{4F9D87F8-4955-43D9-9247-E9E374A71FFE}" destId="{C7C1747C-1D0D-4C25-8425-7511328F3FF0}" srcOrd="2" destOrd="0" presId="urn:microsoft.com/office/officeart/2005/8/layout/radial5"/>
    <dgm:cxn modelId="{61FEC06D-B223-449C-9D59-5A7F31495813}" type="presParOf" srcId="{4F9D87F8-4955-43D9-9247-E9E374A71FFE}" destId="{8B0224E6-2366-497B-BD1E-DC48447EC533}" srcOrd="3" destOrd="0" presId="urn:microsoft.com/office/officeart/2005/8/layout/radial5"/>
    <dgm:cxn modelId="{00DCE0C0-4D41-4845-A89A-0B736CA52437}" type="presParOf" srcId="{8B0224E6-2366-497B-BD1E-DC48447EC533}" destId="{C02DF79E-D167-4206-80D6-3C8D133BCF47}" srcOrd="0" destOrd="0" presId="urn:microsoft.com/office/officeart/2005/8/layout/radial5"/>
    <dgm:cxn modelId="{9EF4BD3D-DD98-412E-BA33-8E87DFE8B9F6}" type="presParOf" srcId="{4F9D87F8-4955-43D9-9247-E9E374A71FFE}" destId="{C5C30577-A9E7-4900-A951-A31E89A36466}" srcOrd="4" destOrd="0" presId="urn:microsoft.com/office/officeart/2005/8/layout/radial5"/>
    <dgm:cxn modelId="{83320312-90D2-49A7-B66C-0E9D117D7BBE}" type="presParOf" srcId="{4F9D87F8-4955-43D9-9247-E9E374A71FFE}" destId="{BC5FB584-E7C9-4375-A359-624152854A4A}" srcOrd="5" destOrd="0" presId="urn:microsoft.com/office/officeart/2005/8/layout/radial5"/>
    <dgm:cxn modelId="{AF46AAE6-0170-4C9D-999C-EBEADCD63D1A}" type="presParOf" srcId="{BC5FB584-E7C9-4375-A359-624152854A4A}" destId="{6A69B763-9732-4E8E-AEC8-D8AFC8106485}" srcOrd="0" destOrd="0" presId="urn:microsoft.com/office/officeart/2005/8/layout/radial5"/>
    <dgm:cxn modelId="{2FCD8091-A9B3-4876-A4E2-5CDC2226D9F8}" type="presParOf" srcId="{4F9D87F8-4955-43D9-9247-E9E374A71FFE}" destId="{243B156E-2F90-4132-9656-E13A629DCCBB}" srcOrd="6" destOrd="0" presId="urn:microsoft.com/office/officeart/2005/8/layout/radial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367CB7-D8F4-4B37-89DC-D0D87D1AE601}">
      <dsp:nvSpPr>
        <dsp:cNvPr id="0" name=""/>
        <dsp:cNvSpPr/>
      </dsp:nvSpPr>
      <dsp:spPr>
        <a:xfrm>
          <a:off x="3364496" y="1574073"/>
          <a:ext cx="1123416" cy="1123416"/>
        </a:xfrm>
        <a:prstGeom prst="ellipse">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kern="1200" dirty="0"/>
            <a:t>Search Keyword</a:t>
          </a:r>
        </a:p>
      </dsp:txBody>
      <dsp:txXfrm>
        <a:off x="3529016" y="1738593"/>
        <a:ext cx="794376" cy="794376"/>
      </dsp:txXfrm>
    </dsp:sp>
    <dsp:sp modelId="{B49D5A4F-ACE3-4555-94F4-566D4D8EF3E0}">
      <dsp:nvSpPr>
        <dsp:cNvPr id="0" name=""/>
        <dsp:cNvSpPr/>
      </dsp:nvSpPr>
      <dsp:spPr>
        <a:xfrm rot="16200000">
          <a:off x="3807212" y="1165314"/>
          <a:ext cx="237984" cy="381961"/>
        </a:xfrm>
        <a:prstGeom prst="rightArrow">
          <a:avLst>
            <a:gd name="adj1" fmla="val 60000"/>
            <a:gd name="adj2" fmla="val 50000"/>
          </a:avLst>
        </a:prstGeom>
        <a:solidFill>
          <a:schemeClr val="accent2">
            <a:hueOff val="0"/>
            <a:satOff val="0"/>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a:p>
      </dsp:txBody>
      <dsp:txXfrm>
        <a:off x="3842910" y="1277404"/>
        <a:ext cx="166589" cy="229177"/>
      </dsp:txXfrm>
    </dsp:sp>
    <dsp:sp modelId="{C7C1747C-1D0D-4C25-8425-7511328F3FF0}">
      <dsp:nvSpPr>
        <dsp:cNvPr id="0" name=""/>
        <dsp:cNvSpPr/>
      </dsp:nvSpPr>
      <dsp:spPr>
        <a:xfrm>
          <a:off x="3364496" y="1630"/>
          <a:ext cx="1123416" cy="1123416"/>
        </a:xfrm>
        <a:prstGeom prst="ellipse">
          <a:avLst/>
        </a:prstGeom>
        <a:solidFill>
          <a:schemeClr val="accent2">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Knowledge Article</a:t>
          </a:r>
        </a:p>
      </dsp:txBody>
      <dsp:txXfrm>
        <a:off x="3529016" y="166150"/>
        <a:ext cx="794376" cy="794376"/>
      </dsp:txXfrm>
    </dsp:sp>
    <dsp:sp modelId="{8B0224E6-2366-497B-BD1E-DC48447EC533}">
      <dsp:nvSpPr>
        <dsp:cNvPr id="0" name=""/>
        <dsp:cNvSpPr/>
      </dsp:nvSpPr>
      <dsp:spPr>
        <a:xfrm rot="1800000">
          <a:off x="4482267" y="2334543"/>
          <a:ext cx="237984" cy="381961"/>
        </a:xfrm>
        <a:prstGeom prst="rightArrow">
          <a:avLst>
            <a:gd name="adj1" fmla="val 60000"/>
            <a:gd name="adj2" fmla="val 50000"/>
          </a:avLst>
        </a:prstGeom>
        <a:solidFill>
          <a:schemeClr val="accent3">
            <a:hueOff val="0"/>
            <a:satOff val="0"/>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a:p>
      </dsp:txBody>
      <dsp:txXfrm>
        <a:off x="4487050" y="2393086"/>
        <a:ext cx="166589" cy="229177"/>
      </dsp:txXfrm>
    </dsp:sp>
    <dsp:sp modelId="{C5C30577-A9E7-4900-A951-A31E89A36466}">
      <dsp:nvSpPr>
        <dsp:cNvPr id="0" name=""/>
        <dsp:cNvSpPr/>
      </dsp:nvSpPr>
      <dsp:spPr>
        <a:xfrm>
          <a:off x="4726272" y="2360294"/>
          <a:ext cx="1123416" cy="1123416"/>
        </a:xfrm>
        <a:prstGeom prst="ellipse">
          <a:avLst/>
        </a:prstGeom>
        <a:solidFill>
          <a:schemeClr val="accent3">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Catalog Item</a:t>
          </a:r>
        </a:p>
      </dsp:txBody>
      <dsp:txXfrm>
        <a:off x="4890792" y="2524814"/>
        <a:ext cx="794376" cy="794376"/>
      </dsp:txXfrm>
    </dsp:sp>
    <dsp:sp modelId="{BC5FB584-E7C9-4375-A359-624152854A4A}">
      <dsp:nvSpPr>
        <dsp:cNvPr id="0" name=""/>
        <dsp:cNvSpPr/>
      </dsp:nvSpPr>
      <dsp:spPr>
        <a:xfrm rot="9000000">
          <a:off x="3132158" y="2334543"/>
          <a:ext cx="237984" cy="381961"/>
        </a:xfrm>
        <a:prstGeom prst="rightArrow">
          <a:avLst>
            <a:gd name="adj1" fmla="val 60000"/>
            <a:gd name="adj2" fmla="val 50000"/>
          </a:avLst>
        </a:prstGeom>
        <a:solidFill>
          <a:schemeClr val="accent4">
            <a:hueOff val="0"/>
            <a:satOff val="0"/>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a:p>
      </dsp:txBody>
      <dsp:txXfrm rot="10800000">
        <a:off x="3198770" y="2393086"/>
        <a:ext cx="166589" cy="229177"/>
      </dsp:txXfrm>
    </dsp:sp>
    <dsp:sp modelId="{243B156E-2F90-4132-9656-E13A629DCCBB}">
      <dsp:nvSpPr>
        <dsp:cNvPr id="0" name=""/>
        <dsp:cNvSpPr/>
      </dsp:nvSpPr>
      <dsp:spPr>
        <a:xfrm>
          <a:off x="2002721" y="2360294"/>
          <a:ext cx="1123416" cy="1123416"/>
        </a:xfrm>
        <a:prstGeom prst="ellipse">
          <a:avLst/>
        </a:prstGeom>
        <a:solidFill>
          <a:schemeClr val="accent4">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Application</a:t>
          </a:r>
        </a:p>
      </dsp:txBody>
      <dsp:txXfrm>
        <a:off x="2167241" y="2524814"/>
        <a:ext cx="794376" cy="794376"/>
      </dsp:txXfrm>
    </dsp:sp>
  </dsp:spTree>
</dsp:drawing>
</file>

<file path=ppt/diagrams/layout1.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E4CD149-279A-4180-88F8-F519D1B10621}" type="datetimeFigureOut">
              <a:rPr lang="en-US" smtClean="0"/>
              <a:t>4/24/2020</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B19D5B2-7662-46FC-9997-A6B3A681ADDB}" type="slidenum">
              <a:rPr lang="en-US" smtClean="0"/>
              <a:t>‹#›</a:t>
            </a:fld>
            <a:endParaRPr lang="en-US" dirty="0"/>
          </a:p>
        </p:txBody>
      </p:sp>
    </p:spTree>
    <p:extLst>
      <p:ext uri="{BB962C8B-B14F-4D97-AF65-F5344CB8AC3E}">
        <p14:creationId xmlns:p14="http://schemas.microsoft.com/office/powerpoint/2010/main" val="13785713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13DB278-1260-F940-A92B-A0FBD77F1EE1}" type="datetimeFigureOut">
              <a:rPr lang="en-US" smtClean="0"/>
              <a:t>4/24/2020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6626A42-63C5-D64A-91A5-9861FFA5DAD3}" type="slidenum">
              <a:rPr lang="en-US" smtClean="0"/>
              <a:t>‹#›</a:t>
            </a:fld>
            <a:endParaRPr lang="en-US" dirty="0"/>
          </a:p>
        </p:txBody>
      </p:sp>
    </p:spTree>
    <p:extLst>
      <p:ext uri="{BB962C8B-B14F-4D97-AF65-F5344CB8AC3E}">
        <p14:creationId xmlns:p14="http://schemas.microsoft.com/office/powerpoint/2010/main" val="16332835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6626A42-63C5-D64A-91A5-9861FFA5DAD3}" type="slidenum">
              <a:rPr lang="en-US" smtClean="0"/>
              <a:t>1</a:t>
            </a:fld>
            <a:endParaRPr lang="en-US" dirty="0"/>
          </a:p>
        </p:txBody>
      </p:sp>
    </p:spTree>
    <p:extLst>
      <p:ext uri="{BB962C8B-B14F-4D97-AF65-F5344CB8AC3E}">
        <p14:creationId xmlns:p14="http://schemas.microsoft.com/office/powerpoint/2010/main" val="4469605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6626A42-63C5-D64A-91A5-9861FFA5DAD3}" type="slidenum">
              <a:rPr lang="en-US" smtClean="0"/>
              <a:t>2</a:t>
            </a:fld>
            <a:endParaRPr lang="en-US" dirty="0"/>
          </a:p>
        </p:txBody>
      </p:sp>
    </p:spTree>
    <p:extLst>
      <p:ext uri="{BB962C8B-B14F-4D97-AF65-F5344CB8AC3E}">
        <p14:creationId xmlns:p14="http://schemas.microsoft.com/office/powerpoint/2010/main" val="1930698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6626A42-63C5-D64A-91A5-9861FFA5DAD3}" type="slidenum">
              <a:rPr lang="en-US" smtClean="0"/>
              <a:t>3</a:t>
            </a:fld>
            <a:endParaRPr lang="en-US" dirty="0"/>
          </a:p>
        </p:txBody>
      </p:sp>
    </p:spTree>
    <p:extLst>
      <p:ext uri="{BB962C8B-B14F-4D97-AF65-F5344CB8AC3E}">
        <p14:creationId xmlns:p14="http://schemas.microsoft.com/office/powerpoint/2010/main" val="4404770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6626A42-63C5-D64A-91A5-9861FFA5DAD3}" type="slidenum">
              <a:rPr lang="en-US" smtClean="0"/>
              <a:t>4</a:t>
            </a:fld>
            <a:endParaRPr lang="en-US" dirty="0"/>
          </a:p>
        </p:txBody>
      </p:sp>
    </p:spTree>
    <p:extLst>
      <p:ext uri="{BB962C8B-B14F-4D97-AF65-F5344CB8AC3E}">
        <p14:creationId xmlns:p14="http://schemas.microsoft.com/office/powerpoint/2010/main" val="31692104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6626A42-63C5-D64A-91A5-9861FFA5DAD3}" type="slidenum">
              <a:rPr lang="en-US" smtClean="0"/>
              <a:t>5</a:t>
            </a:fld>
            <a:endParaRPr lang="en-US" dirty="0"/>
          </a:p>
        </p:txBody>
      </p:sp>
    </p:spTree>
    <p:extLst>
      <p:ext uri="{BB962C8B-B14F-4D97-AF65-F5344CB8AC3E}">
        <p14:creationId xmlns:p14="http://schemas.microsoft.com/office/powerpoint/2010/main" val="26452393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6626A42-63C5-D64A-91A5-9861FFA5DAD3}" type="slidenum">
              <a:rPr lang="en-US" smtClean="0"/>
              <a:t>6</a:t>
            </a:fld>
            <a:endParaRPr lang="en-US" dirty="0"/>
          </a:p>
        </p:txBody>
      </p:sp>
    </p:spTree>
    <p:extLst>
      <p:ext uri="{BB962C8B-B14F-4D97-AF65-F5344CB8AC3E}">
        <p14:creationId xmlns:p14="http://schemas.microsoft.com/office/powerpoint/2010/main" val="3769115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6626A42-63C5-D64A-91A5-9861FFA5DAD3}" type="slidenum">
              <a:rPr lang="en-US" smtClean="0"/>
              <a:t>7</a:t>
            </a:fld>
            <a:endParaRPr lang="en-US" dirty="0"/>
          </a:p>
        </p:txBody>
      </p:sp>
    </p:spTree>
    <p:extLst>
      <p:ext uri="{BB962C8B-B14F-4D97-AF65-F5344CB8AC3E}">
        <p14:creationId xmlns:p14="http://schemas.microsoft.com/office/powerpoint/2010/main" val="11938003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6626A42-63C5-D64A-91A5-9861FFA5DAD3}" type="slidenum">
              <a:rPr lang="en-US" smtClean="0"/>
              <a:t>8</a:t>
            </a:fld>
            <a:endParaRPr lang="en-US" dirty="0"/>
          </a:p>
        </p:txBody>
      </p:sp>
    </p:spTree>
    <p:extLst>
      <p:ext uri="{BB962C8B-B14F-4D97-AF65-F5344CB8AC3E}">
        <p14:creationId xmlns:p14="http://schemas.microsoft.com/office/powerpoint/2010/main" val="26962888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6626A42-63C5-D64A-91A5-9861FFA5DAD3}" type="slidenum">
              <a:rPr lang="en-US" smtClean="0"/>
              <a:t>9</a:t>
            </a:fld>
            <a:endParaRPr lang="en-US" dirty="0"/>
          </a:p>
        </p:txBody>
      </p:sp>
    </p:spTree>
    <p:extLst>
      <p:ext uri="{BB962C8B-B14F-4D97-AF65-F5344CB8AC3E}">
        <p14:creationId xmlns:p14="http://schemas.microsoft.com/office/powerpoint/2010/main" val="29228058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6626A42-63C5-D64A-91A5-9861FFA5DAD3}" type="slidenum">
              <a:rPr lang="en-US" smtClean="0"/>
              <a:t>10</a:t>
            </a:fld>
            <a:endParaRPr lang="en-US" dirty="0"/>
          </a:p>
        </p:txBody>
      </p:sp>
    </p:spTree>
    <p:extLst>
      <p:ext uri="{BB962C8B-B14F-4D97-AF65-F5344CB8AC3E}">
        <p14:creationId xmlns:p14="http://schemas.microsoft.com/office/powerpoint/2010/main" val="3181993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6626A42-63C5-D64A-91A5-9861FFA5DAD3}" type="slidenum">
              <a:rPr lang="en-US" smtClean="0"/>
              <a:t>11</a:t>
            </a:fld>
            <a:endParaRPr lang="en-US" dirty="0"/>
          </a:p>
        </p:txBody>
      </p:sp>
    </p:spTree>
    <p:extLst>
      <p:ext uri="{BB962C8B-B14F-4D97-AF65-F5344CB8AC3E}">
        <p14:creationId xmlns:p14="http://schemas.microsoft.com/office/powerpoint/2010/main" val="39411227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6626A42-63C5-D64A-91A5-9861FFA5DAD3}" type="slidenum">
              <a:rPr lang="en-US" smtClean="0"/>
              <a:t>12</a:t>
            </a:fld>
            <a:endParaRPr lang="en-US" dirty="0"/>
          </a:p>
        </p:txBody>
      </p:sp>
    </p:spTree>
    <p:extLst>
      <p:ext uri="{BB962C8B-B14F-4D97-AF65-F5344CB8AC3E}">
        <p14:creationId xmlns:p14="http://schemas.microsoft.com/office/powerpoint/2010/main" val="41584967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6626A42-63C5-D64A-91A5-9861FFA5DAD3}" type="slidenum">
              <a:rPr lang="en-US" smtClean="0"/>
              <a:t>13</a:t>
            </a:fld>
            <a:endParaRPr lang="en-US" dirty="0"/>
          </a:p>
        </p:txBody>
      </p:sp>
    </p:spTree>
    <p:extLst>
      <p:ext uri="{BB962C8B-B14F-4D97-AF65-F5344CB8AC3E}">
        <p14:creationId xmlns:p14="http://schemas.microsoft.com/office/powerpoint/2010/main" val="21073869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6626A42-63C5-D64A-91A5-9861FFA5DAD3}" type="slidenum">
              <a:rPr lang="en-US" smtClean="0"/>
              <a:t>14</a:t>
            </a:fld>
            <a:endParaRPr lang="en-US" dirty="0"/>
          </a:p>
        </p:txBody>
      </p:sp>
    </p:spTree>
    <p:extLst>
      <p:ext uri="{BB962C8B-B14F-4D97-AF65-F5344CB8AC3E}">
        <p14:creationId xmlns:p14="http://schemas.microsoft.com/office/powerpoint/2010/main" val="32731158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6626A42-63C5-D64A-91A5-9861FFA5DAD3}" type="slidenum">
              <a:rPr lang="en-US" smtClean="0"/>
              <a:t>15</a:t>
            </a:fld>
            <a:endParaRPr lang="en-US" dirty="0"/>
          </a:p>
        </p:txBody>
      </p:sp>
    </p:spTree>
    <p:extLst>
      <p:ext uri="{BB962C8B-B14F-4D97-AF65-F5344CB8AC3E}">
        <p14:creationId xmlns:p14="http://schemas.microsoft.com/office/powerpoint/2010/main" val="14588511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6626A42-63C5-D64A-91A5-9861FFA5DAD3}" type="slidenum">
              <a:rPr lang="en-US" smtClean="0"/>
              <a:t>16</a:t>
            </a:fld>
            <a:endParaRPr lang="en-US" dirty="0"/>
          </a:p>
        </p:txBody>
      </p:sp>
    </p:spTree>
    <p:extLst>
      <p:ext uri="{BB962C8B-B14F-4D97-AF65-F5344CB8AC3E}">
        <p14:creationId xmlns:p14="http://schemas.microsoft.com/office/powerpoint/2010/main" val="3929479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6626A42-63C5-D64A-91A5-9861FFA5DAD3}" type="slidenum">
              <a:rPr lang="en-US" smtClean="0"/>
              <a:t>17</a:t>
            </a:fld>
            <a:endParaRPr lang="en-US" dirty="0"/>
          </a:p>
        </p:txBody>
      </p:sp>
    </p:spTree>
    <p:extLst>
      <p:ext uri="{BB962C8B-B14F-4D97-AF65-F5344CB8AC3E}">
        <p14:creationId xmlns:p14="http://schemas.microsoft.com/office/powerpoint/2010/main" val="20222638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6626A42-63C5-D64A-91A5-9861FFA5DAD3}" type="slidenum">
              <a:rPr lang="en-US" smtClean="0"/>
              <a:t>18</a:t>
            </a:fld>
            <a:endParaRPr lang="en-US" dirty="0"/>
          </a:p>
        </p:txBody>
      </p:sp>
    </p:spTree>
    <p:extLst>
      <p:ext uri="{BB962C8B-B14F-4D97-AF65-F5344CB8AC3E}">
        <p14:creationId xmlns:p14="http://schemas.microsoft.com/office/powerpoint/2010/main" val="909805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6626A42-63C5-D64A-91A5-9861FFA5DAD3}" type="slidenum">
              <a:rPr lang="en-US" smtClean="0"/>
              <a:t>19</a:t>
            </a:fld>
            <a:endParaRPr lang="en-US" dirty="0"/>
          </a:p>
        </p:txBody>
      </p:sp>
    </p:spTree>
    <p:extLst>
      <p:ext uri="{BB962C8B-B14F-4D97-AF65-F5344CB8AC3E}">
        <p14:creationId xmlns:p14="http://schemas.microsoft.com/office/powerpoint/2010/main" val="33621154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6626A42-63C5-D64A-91A5-9861FFA5DAD3}" type="slidenum">
              <a:rPr lang="en-US" smtClean="0"/>
              <a:t>20</a:t>
            </a:fld>
            <a:endParaRPr lang="en-US" dirty="0"/>
          </a:p>
        </p:txBody>
      </p:sp>
    </p:spTree>
    <p:extLst>
      <p:ext uri="{BB962C8B-B14F-4D97-AF65-F5344CB8AC3E}">
        <p14:creationId xmlns:p14="http://schemas.microsoft.com/office/powerpoint/2010/main" val="33214937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6626A42-63C5-D64A-91A5-9861FFA5DAD3}" type="slidenum">
              <a:rPr lang="en-US" smtClean="0"/>
              <a:t>21</a:t>
            </a:fld>
            <a:endParaRPr lang="en-US" dirty="0"/>
          </a:p>
        </p:txBody>
      </p:sp>
    </p:spTree>
    <p:extLst>
      <p:ext uri="{BB962C8B-B14F-4D97-AF65-F5344CB8AC3E}">
        <p14:creationId xmlns:p14="http://schemas.microsoft.com/office/powerpoint/2010/main" val="250067450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6626A42-63C5-D64A-91A5-9861FFA5DAD3}" type="slidenum">
              <a:rPr lang="en-US" smtClean="0"/>
              <a:t>22</a:t>
            </a:fld>
            <a:endParaRPr lang="en-US" dirty="0"/>
          </a:p>
        </p:txBody>
      </p:sp>
    </p:spTree>
    <p:extLst>
      <p:ext uri="{BB962C8B-B14F-4D97-AF65-F5344CB8AC3E}">
        <p14:creationId xmlns:p14="http://schemas.microsoft.com/office/powerpoint/2010/main" val="40972340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6626A42-63C5-D64A-91A5-9861FFA5DAD3}" type="slidenum">
              <a:rPr lang="en-US" smtClean="0"/>
              <a:t>23</a:t>
            </a:fld>
            <a:endParaRPr lang="en-US" dirty="0"/>
          </a:p>
        </p:txBody>
      </p:sp>
    </p:spTree>
    <p:extLst>
      <p:ext uri="{BB962C8B-B14F-4D97-AF65-F5344CB8AC3E}">
        <p14:creationId xmlns:p14="http://schemas.microsoft.com/office/powerpoint/2010/main" val="215565589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6626A42-63C5-D64A-91A5-9861FFA5DAD3}" type="slidenum">
              <a:rPr lang="en-US" smtClean="0"/>
              <a:t>24</a:t>
            </a:fld>
            <a:endParaRPr lang="en-US" dirty="0"/>
          </a:p>
        </p:txBody>
      </p:sp>
    </p:spTree>
    <p:extLst>
      <p:ext uri="{BB962C8B-B14F-4D97-AF65-F5344CB8AC3E}">
        <p14:creationId xmlns:p14="http://schemas.microsoft.com/office/powerpoint/2010/main" val="423944620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p:spTree>
      <p:nvGrpSpPr>
        <p:cNvPr id="1" name=""/>
        <p:cNvGrpSpPr/>
        <p:nvPr/>
      </p:nvGrpSpPr>
      <p:grpSpPr>
        <a:xfrm>
          <a:off x="0" y="0"/>
          <a:ext cx="0" cy="0"/>
          <a:chOff x="0" y="0"/>
          <a:chExt cx="0" cy="0"/>
        </a:xfrm>
      </p:grpSpPr>
      <p:pic>
        <p:nvPicPr>
          <p:cNvPr id="7" name="Picture 6" descr="Flying_004-16x9-ppt.jp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36753" y="0"/>
            <a:ext cx="12228753" cy="6878673"/>
          </a:xfrm>
          <a:prstGeom prst="rect">
            <a:avLst/>
          </a:prstGeom>
        </p:spPr>
      </p:pic>
      <p:pic>
        <p:nvPicPr>
          <p:cNvPr id="16" name="Picture 15">
            <a:extLst>
              <a:ext uri="{FF2B5EF4-FFF2-40B4-BE49-F238E27FC236}">
                <a16:creationId xmlns:a16="http://schemas.microsoft.com/office/drawing/2014/main" id="{7A0237B6-A7FF-B148-AB45-71DBDBB53CBB}"/>
              </a:ext>
            </a:extLst>
          </p:cNvPr>
          <p:cNvPicPr>
            <a:picLocks noChangeAspect="1"/>
          </p:cNvPicPr>
          <p:nvPr userDrawn="1"/>
        </p:nvPicPr>
        <p:blipFill>
          <a:blip r:embed="rId3"/>
          <a:stretch>
            <a:fillRect/>
          </a:stretch>
        </p:blipFill>
        <p:spPr>
          <a:xfrm>
            <a:off x="11164227" y="198259"/>
            <a:ext cx="782009" cy="646661"/>
          </a:xfrm>
          <a:prstGeom prst="rect">
            <a:avLst/>
          </a:prstGeom>
        </p:spPr>
      </p:pic>
      <p:sp>
        <p:nvSpPr>
          <p:cNvPr id="17" name="Title 1">
            <a:extLst>
              <a:ext uri="{FF2B5EF4-FFF2-40B4-BE49-F238E27FC236}">
                <a16:creationId xmlns:a16="http://schemas.microsoft.com/office/drawing/2014/main" id="{CA0A329D-BC85-8542-B376-607B4E118D52}"/>
              </a:ext>
            </a:extLst>
          </p:cNvPr>
          <p:cNvSpPr>
            <a:spLocks noGrp="1"/>
          </p:cNvSpPr>
          <p:nvPr>
            <p:ph type="ctrTitle"/>
          </p:nvPr>
        </p:nvSpPr>
        <p:spPr>
          <a:xfrm>
            <a:off x="266341" y="4576721"/>
            <a:ext cx="8476673" cy="652463"/>
          </a:xfrm>
          <a:prstGeom prst="rect">
            <a:avLst/>
          </a:prstGeom>
        </p:spPr>
        <p:txBody>
          <a:bodyPr anchor="b">
            <a:normAutofit/>
          </a:bodyPr>
          <a:lstStyle>
            <a:lvl1pPr algn="l">
              <a:defRPr sz="3200" b="0">
                <a:solidFill>
                  <a:schemeClr val="bg1"/>
                </a:solidFill>
                <a:latin typeface="Helvetica" panose="020B0604020202020204" pitchFamily="34" charset="0"/>
                <a:cs typeface="Helvetica" panose="020B0604020202020204" pitchFamily="34" charset="0"/>
              </a:defRPr>
            </a:lvl1pPr>
          </a:lstStyle>
          <a:p>
            <a:r>
              <a:rPr lang="en-US" dirty="0"/>
              <a:t>Click to edit Master title style</a:t>
            </a:r>
          </a:p>
        </p:txBody>
      </p:sp>
      <p:sp>
        <p:nvSpPr>
          <p:cNvPr id="18" name="Subtitle 2">
            <a:extLst>
              <a:ext uri="{FF2B5EF4-FFF2-40B4-BE49-F238E27FC236}">
                <a16:creationId xmlns:a16="http://schemas.microsoft.com/office/drawing/2014/main" id="{E569FCAC-8225-2942-B635-19BF817165F1}"/>
              </a:ext>
            </a:extLst>
          </p:cNvPr>
          <p:cNvSpPr>
            <a:spLocks noGrp="1"/>
          </p:cNvSpPr>
          <p:nvPr>
            <p:ph type="subTitle" idx="1"/>
          </p:nvPr>
        </p:nvSpPr>
        <p:spPr>
          <a:xfrm>
            <a:off x="266341" y="5322316"/>
            <a:ext cx="8476673" cy="989815"/>
          </a:xfrm>
          <a:prstGeom prst="rect">
            <a:avLst/>
          </a:prstGeom>
        </p:spPr>
        <p:txBody>
          <a:bodyPr>
            <a:normAutofit/>
          </a:bodyPr>
          <a:lstStyle>
            <a:lvl1pPr marL="0" indent="0" algn="l">
              <a:buNone/>
              <a:defRPr sz="2000">
                <a:solidFill>
                  <a:schemeClr val="bg1"/>
                </a:solidFill>
                <a:latin typeface="Helvetica"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9" name="TextBox 18">
            <a:extLst>
              <a:ext uri="{FF2B5EF4-FFF2-40B4-BE49-F238E27FC236}">
                <a16:creationId xmlns:a16="http://schemas.microsoft.com/office/drawing/2014/main" id="{360BC34D-BD69-BB4C-8E07-D95C077277D1}"/>
              </a:ext>
            </a:extLst>
          </p:cNvPr>
          <p:cNvSpPr txBox="1"/>
          <p:nvPr userDrawn="1"/>
        </p:nvSpPr>
        <p:spPr>
          <a:xfrm>
            <a:off x="266341" y="6463770"/>
            <a:ext cx="1099159" cy="246221"/>
          </a:xfrm>
          <a:prstGeom prst="rect">
            <a:avLst/>
          </a:prstGeom>
          <a:noFill/>
        </p:spPr>
        <p:txBody>
          <a:bodyPr wrap="square" rtlCol="0">
            <a:spAutoFit/>
          </a:bodyPr>
          <a:lstStyle/>
          <a:p>
            <a:r>
              <a:rPr lang="en-US" sz="1000" b="1" dirty="0">
                <a:solidFill>
                  <a:schemeClr val="bg1"/>
                </a:solidFill>
                <a:latin typeface="Helvetica" pitchFamily="2" charset="0"/>
                <a:cs typeface="Arial" panose="020B0604020202020204" pitchFamily="34" charset="0"/>
              </a:rPr>
              <a:t>www.nasa.gov</a:t>
            </a:r>
          </a:p>
        </p:txBody>
      </p:sp>
    </p:spTree>
    <p:extLst>
      <p:ext uri="{BB962C8B-B14F-4D97-AF65-F5344CB8AC3E}">
        <p14:creationId xmlns:p14="http://schemas.microsoft.com/office/powerpoint/2010/main" val="32550033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9" name="Footer Placeholder 8">
            <a:extLst>
              <a:ext uri="{FF2B5EF4-FFF2-40B4-BE49-F238E27FC236}">
                <a16:creationId xmlns:a16="http://schemas.microsoft.com/office/drawing/2014/main" id="{A4AC25B4-5BA2-8D44-BD06-056659E62E86}"/>
              </a:ext>
            </a:extLst>
          </p:cNvPr>
          <p:cNvSpPr>
            <a:spLocks noGrp="1"/>
          </p:cNvSpPr>
          <p:nvPr>
            <p:ph type="ftr" sz="quarter" idx="10"/>
          </p:nvPr>
        </p:nvSpPr>
        <p:spPr/>
        <p:txBody>
          <a:bodyPr/>
          <a:lstStyle/>
          <a:p>
            <a:r>
              <a:rPr lang="en-US" dirty="0"/>
              <a:t>www.nasa.gov</a:t>
            </a:r>
          </a:p>
        </p:txBody>
      </p:sp>
      <p:sp>
        <p:nvSpPr>
          <p:cNvPr id="10" name="Slide Number Placeholder 9">
            <a:extLst>
              <a:ext uri="{FF2B5EF4-FFF2-40B4-BE49-F238E27FC236}">
                <a16:creationId xmlns:a16="http://schemas.microsoft.com/office/drawing/2014/main" id="{8700B3D2-ED80-8945-B076-402F21223828}"/>
              </a:ext>
            </a:extLst>
          </p:cNvPr>
          <p:cNvSpPr>
            <a:spLocks noGrp="1"/>
          </p:cNvSpPr>
          <p:nvPr>
            <p:ph type="sldNum" sz="quarter" idx="11"/>
          </p:nvPr>
        </p:nvSpPr>
        <p:spPr/>
        <p:txBody>
          <a:bodyPr/>
          <a:lstStyle>
            <a:lvl1pPr>
              <a:defRPr sz="950"/>
            </a:lvl1pPr>
          </a:lstStyle>
          <a:p>
            <a:fld id="{655F5A5E-9E2F-3B4C-83CF-F957168B4C73}" type="slidenum">
              <a:rPr lang="en-US" smtClean="0"/>
              <a:pPr/>
              <a:t>‹#›</a:t>
            </a:fld>
            <a:endParaRPr lang="en-US" dirty="0"/>
          </a:p>
        </p:txBody>
      </p:sp>
    </p:spTree>
    <p:extLst>
      <p:ext uri="{BB962C8B-B14F-4D97-AF65-F5344CB8AC3E}">
        <p14:creationId xmlns:p14="http://schemas.microsoft.com/office/powerpoint/2010/main" val="16295673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192"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C854BE-9255-8049-90FB-9D14970D2DA6}"/>
              </a:ext>
            </a:extLst>
          </p:cNvPr>
          <p:cNvSpPr>
            <a:spLocks noGrp="1"/>
          </p:cNvSpPr>
          <p:nvPr>
            <p:ph type="title"/>
          </p:nvPr>
        </p:nvSpPr>
        <p:spPr>
          <a:xfrm>
            <a:off x="302239" y="286726"/>
            <a:ext cx="10498845" cy="560564"/>
          </a:xfrm>
        </p:spPr>
        <p:txBody>
          <a:bodyPr/>
          <a:lstStyle/>
          <a:p>
            <a:r>
              <a:rPr lang="en-US" dirty="0"/>
              <a:t>Click to edit Master title style</a:t>
            </a:r>
          </a:p>
        </p:txBody>
      </p:sp>
      <p:sp>
        <p:nvSpPr>
          <p:cNvPr id="4" name="Content Placeholder 3">
            <a:extLst>
              <a:ext uri="{FF2B5EF4-FFF2-40B4-BE49-F238E27FC236}">
                <a16:creationId xmlns:a16="http://schemas.microsoft.com/office/drawing/2014/main" id="{0A27DD22-A8D7-444C-A5E4-B49B98F96D26}"/>
              </a:ext>
            </a:extLst>
          </p:cNvPr>
          <p:cNvSpPr>
            <a:spLocks noGrp="1"/>
          </p:cNvSpPr>
          <p:nvPr>
            <p:ph sz="quarter" idx="10"/>
          </p:nvPr>
        </p:nvSpPr>
        <p:spPr>
          <a:xfrm>
            <a:off x="302238" y="1219944"/>
            <a:ext cx="11489235" cy="472200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ooter Placeholder 10">
            <a:extLst>
              <a:ext uri="{FF2B5EF4-FFF2-40B4-BE49-F238E27FC236}">
                <a16:creationId xmlns:a16="http://schemas.microsoft.com/office/drawing/2014/main" id="{AB8A0033-6CAC-5D4B-BFB9-9C7C4EC48D97}"/>
              </a:ext>
            </a:extLst>
          </p:cNvPr>
          <p:cNvSpPr>
            <a:spLocks noGrp="1"/>
          </p:cNvSpPr>
          <p:nvPr>
            <p:ph type="ftr" sz="quarter" idx="11"/>
          </p:nvPr>
        </p:nvSpPr>
        <p:spPr/>
        <p:txBody>
          <a:bodyPr/>
          <a:lstStyle/>
          <a:p>
            <a:r>
              <a:rPr lang="en-US" dirty="0"/>
              <a:t>www.nasa.gov</a:t>
            </a:r>
          </a:p>
        </p:txBody>
      </p:sp>
      <p:sp>
        <p:nvSpPr>
          <p:cNvPr id="12" name="Slide Number Placeholder 11">
            <a:extLst>
              <a:ext uri="{FF2B5EF4-FFF2-40B4-BE49-F238E27FC236}">
                <a16:creationId xmlns:a16="http://schemas.microsoft.com/office/drawing/2014/main" id="{6EF7FC00-476B-B34D-A7A4-22AECAA0C8F8}"/>
              </a:ext>
            </a:extLst>
          </p:cNvPr>
          <p:cNvSpPr>
            <a:spLocks noGrp="1"/>
          </p:cNvSpPr>
          <p:nvPr>
            <p:ph type="sldNum" sz="quarter" idx="12"/>
          </p:nvPr>
        </p:nvSpPr>
        <p:spPr/>
        <p:txBody>
          <a:bodyPr/>
          <a:lstStyle>
            <a:lvl1pPr>
              <a:defRPr sz="950"/>
            </a:lvl1pPr>
          </a:lstStyle>
          <a:p>
            <a:fld id="{655F5A5E-9E2F-3B4C-83CF-F957168B4C73}" type="slidenum">
              <a:rPr lang="en-US" smtClean="0"/>
              <a:pPr/>
              <a:t>‹#›</a:t>
            </a:fld>
            <a:endParaRPr lang="en-US" dirty="0"/>
          </a:p>
        </p:txBody>
      </p:sp>
    </p:spTree>
    <p:extLst>
      <p:ext uri="{BB962C8B-B14F-4D97-AF65-F5344CB8AC3E}">
        <p14:creationId xmlns:p14="http://schemas.microsoft.com/office/powerpoint/2010/main" val="1784266299"/>
      </p:ext>
    </p:extLst>
  </p:cSld>
  <p:clrMapOvr>
    <a:masterClrMapping/>
  </p:clrMapOvr>
  <p:extLst>
    <p:ext uri="{DCECCB84-F9BA-43D5-87BE-67443E8EF086}">
      <p15:sldGuideLst xmlns:p15="http://schemas.microsoft.com/office/powerpoint/2012/main">
        <p15:guide id="1" orient="horz" pos="2160">
          <p15:clr>
            <a:srgbClr val="FBAE40"/>
          </p15:clr>
        </p15:guide>
        <p15:guide id="2" pos="192">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ual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5FA575-D807-1542-AE1F-3618CA98A9FF}"/>
              </a:ext>
            </a:extLst>
          </p:cNvPr>
          <p:cNvSpPr>
            <a:spLocks noGrp="1"/>
          </p:cNvSpPr>
          <p:nvPr>
            <p:ph type="title"/>
          </p:nvPr>
        </p:nvSpPr>
        <p:spPr>
          <a:xfrm>
            <a:off x="304800" y="286726"/>
            <a:ext cx="10515600" cy="560564"/>
          </a:xfrm>
        </p:spPr>
        <p:txBody>
          <a:bodyPr/>
          <a:lstStyle/>
          <a:p>
            <a:r>
              <a:rPr lang="en-US" dirty="0"/>
              <a:t>Click to edit Master title style</a:t>
            </a:r>
          </a:p>
        </p:txBody>
      </p:sp>
      <p:sp>
        <p:nvSpPr>
          <p:cNvPr id="6" name="Content Placeholder 5">
            <a:extLst>
              <a:ext uri="{FF2B5EF4-FFF2-40B4-BE49-F238E27FC236}">
                <a16:creationId xmlns:a16="http://schemas.microsoft.com/office/drawing/2014/main" id="{F8C63969-F495-C14C-BAF5-7CA4FAC7A1D6}"/>
              </a:ext>
            </a:extLst>
          </p:cNvPr>
          <p:cNvSpPr>
            <a:spLocks noGrp="1"/>
          </p:cNvSpPr>
          <p:nvPr>
            <p:ph sz="quarter" idx="12"/>
          </p:nvPr>
        </p:nvSpPr>
        <p:spPr>
          <a:xfrm>
            <a:off x="304800" y="1223343"/>
            <a:ext cx="5691339" cy="4800163"/>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5">
            <a:extLst>
              <a:ext uri="{FF2B5EF4-FFF2-40B4-BE49-F238E27FC236}">
                <a16:creationId xmlns:a16="http://schemas.microsoft.com/office/drawing/2014/main" id="{F0237864-EF9D-1149-A8EC-782F0B48028F}"/>
              </a:ext>
            </a:extLst>
          </p:cNvPr>
          <p:cNvSpPr>
            <a:spLocks noGrp="1"/>
          </p:cNvSpPr>
          <p:nvPr>
            <p:ph sz="quarter" idx="13"/>
          </p:nvPr>
        </p:nvSpPr>
        <p:spPr>
          <a:xfrm>
            <a:off x="6100135" y="1223342"/>
            <a:ext cx="5691339" cy="4800163"/>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Footer Placeholder 12">
            <a:extLst>
              <a:ext uri="{FF2B5EF4-FFF2-40B4-BE49-F238E27FC236}">
                <a16:creationId xmlns:a16="http://schemas.microsoft.com/office/drawing/2014/main" id="{7EF0D38B-0F7A-0945-B486-84DD4948CA8F}"/>
              </a:ext>
            </a:extLst>
          </p:cNvPr>
          <p:cNvSpPr>
            <a:spLocks noGrp="1"/>
          </p:cNvSpPr>
          <p:nvPr>
            <p:ph type="ftr" sz="quarter" idx="14"/>
          </p:nvPr>
        </p:nvSpPr>
        <p:spPr/>
        <p:txBody>
          <a:bodyPr/>
          <a:lstStyle/>
          <a:p>
            <a:r>
              <a:rPr lang="en-US" dirty="0"/>
              <a:t>www.nasa.gov</a:t>
            </a:r>
          </a:p>
        </p:txBody>
      </p:sp>
      <p:sp>
        <p:nvSpPr>
          <p:cNvPr id="14" name="Slide Number Placeholder 13">
            <a:extLst>
              <a:ext uri="{FF2B5EF4-FFF2-40B4-BE49-F238E27FC236}">
                <a16:creationId xmlns:a16="http://schemas.microsoft.com/office/drawing/2014/main" id="{D644092A-0E62-DF42-A514-CB1942A4EF30}"/>
              </a:ext>
            </a:extLst>
          </p:cNvPr>
          <p:cNvSpPr>
            <a:spLocks noGrp="1"/>
          </p:cNvSpPr>
          <p:nvPr>
            <p:ph type="sldNum" sz="quarter" idx="15"/>
          </p:nvPr>
        </p:nvSpPr>
        <p:spPr/>
        <p:txBody>
          <a:bodyPr/>
          <a:lstStyle>
            <a:lvl1pPr>
              <a:defRPr sz="950"/>
            </a:lvl1pPr>
          </a:lstStyle>
          <a:p>
            <a:fld id="{655F5A5E-9E2F-3B4C-83CF-F957168B4C73}" type="slidenum">
              <a:rPr lang="en-US" smtClean="0"/>
              <a:pPr/>
              <a:t>‹#›</a:t>
            </a:fld>
            <a:endParaRPr lang="en-US" dirty="0"/>
          </a:p>
        </p:txBody>
      </p:sp>
    </p:spTree>
    <p:extLst>
      <p:ext uri="{BB962C8B-B14F-4D97-AF65-F5344CB8AC3E}">
        <p14:creationId xmlns:p14="http://schemas.microsoft.com/office/powerpoint/2010/main" val="73673181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192"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28BCC12-5D92-0B42-9149-50A0C299C2CF}"/>
              </a:ext>
            </a:extLst>
          </p:cNvPr>
          <p:cNvSpPr>
            <a:spLocks noGrp="1"/>
          </p:cNvSpPr>
          <p:nvPr>
            <p:ph type="title"/>
          </p:nvPr>
        </p:nvSpPr>
        <p:spPr>
          <a:xfrm>
            <a:off x="304800" y="284356"/>
            <a:ext cx="10515600" cy="560564"/>
          </a:xfrm>
        </p:spPr>
        <p:txBody>
          <a:bodyPr/>
          <a:lstStyle/>
          <a:p>
            <a:r>
              <a:rPr lang="en-US" dirty="0"/>
              <a:t>Click to edit Master title style</a:t>
            </a:r>
          </a:p>
        </p:txBody>
      </p:sp>
      <p:sp>
        <p:nvSpPr>
          <p:cNvPr id="9" name="Slide Number Placeholder 8">
            <a:extLst>
              <a:ext uri="{FF2B5EF4-FFF2-40B4-BE49-F238E27FC236}">
                <a16:creationId xmlns:a16="http://schemas.microsoft.com/office/drawing/2014/main" id="{B21DBB80-9D65-3244-92F6-0B60570B80AE}"/>
              </a:ext>
            </a:extLst>
          </p:cNvPr>
          <p:cNvSpPr>
            <a:spLocks noGrp="1"/>
          </p:cNvSpPr>
          <p:nvPr>
            <p:ph type="sldNum" sz="quarter" idx="12"/>
          </p:nvPr>
        </p:nvSpPr>
        <p:spPr>
          <a:xfrm>
            <a:off x="11719485" y="6486938"/>
            <a:ext cx="347787" cy="262993"/>
          </a:xfrm>
          <a:prstGeom prst="rect">
            <a:avLst/>
          </a:prstGeom>
        </p:spPr>
        <p:txBody>
          <a:bodyPr/>
          <a:lstStyle>
            <a:lvl1pPr>
              <a:defRPr sz="950"/>
            </a:lvl1pPr>
          </a:lstStyle>
          <a:p>
            <a:fld id="{23BE8F62-5DF8-3040-A6A0-7DDCFC9687FE}" type="slidenum">
              <a:rPr lang="en-US" smtClean="0"/>
              <a:pPr/>
              <a:t>‹#›</a:t>
            </a:fld>
            <a:endParaRPr lang="en-US" dirty="0"/>
          </a:p>
        </p:txBody>
      </p:sp>
      <p:sp>
        <p:nvSpPr>
          <p:cNvPr id="10" name="Footer Placeholder 9">
            <a:extLst>
              <a:ext uri="{FF2B5EF4-FFF2-40B4-BE49-F238E27FC236}">
                <a16:creationId xmlns:a16="http://schemas.microsoft.com/office/drawing/2014/main" id="{80A746FB-DA2C-AE4D-A988-7769DE88D788}"/>
              </a:ext>
            </a:extLst>
          </p:cNvPr>
          <p:cNvSpPr>
            <a:spLocks noGrp="1"/>
          </p:cNvSpPr>
          <p:nvPr>
            <p:ph type="ftr" sz="quarter" idx="13"/>
          </p:nvPr>
        </p:nvSpPr>
        <p:spPr/>
        <p:txBody>
          <a:bodyPr/>
          <a:lstStyle/>
          <a:p>
            <a:r>
              <a:rPr lang="en-US" dirty="0"/>
              <a:t>www.nasa.gov</a:t>
            </a:r>
          </a:p>
        </p:txBody>
      </p:sp>
    </p:spTree>
    <p:extLst>
      <p:ext uri="{BB962C8B-B14F-4D97-AF65-F5344CB8AC3E}">
        <p14:creationId xmlns:p14="http://schemas.microsoft.com/office/powerpoint/2010/main" val="117624494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192"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9" name="Footer Placeholder 8">
            <a:extLst>
              <a:ext uri="{FF2B5EF4-FFF2-40B4-BE49-F238E27FC236}">
                <a16:creationId xmlns:a16="http://schemas.microsoft.com/office/drawing/2014/main" id="{A4AC25B4-5BA2-8D44-BD06-056659E62E86}"/>
              </a:ext>
            </a:extLst>
          </p:cNvPr>
          <p:cNvSpPr>
            <a:spLocks noGrp="1"/>
          </p:cNvSpPr>
          <p:nvPr>
            <p:ph type="ftr" sz="quarter" idx="10"/>
          </p:nvPr>
        </p:nvSpPr>
        <p:spPr/>
        <p:txBody>
          <a:bodyPr/>
          <a:lstStyle/>
          <a:p>
            <a:r>
              <a:rPr lang="en-US" dirty="0"/>
              <a:t>www.nasa.gov</a:t>
            </a:r>
          </a:p>
        </p:txBody>
      </p:sp>
      <p:sp>
        <p:nvSpPr>
          <p:cNvPr id="10" name="Slide Number Placeholder 9">
            <a:extLst>
              <a:ext uri="{FF2B5EF4-FFF2-40B4-BE49-F238E27FC236}">
                <a16:creationId xmlns:a16="http://schemas.microsoft.com/office/drawing/2014/main" id="{8700B3D2-ED80-8945-B076-402F21223828}"/>
              </a:ext>
            </a:extLst>
          </p:cNvPr>
          <p:cNvSpPr>
            <a:spLocks noGrp="1"/>
          </p:cNvSpPr>
          <p:nvPr>
            <p:ph type="sldNum" sz="quarter" idx="11"/>
          </p:nvPr>
        </p:nvSpPr>
        <p:spPr/>
        <p:txBody>
          <a:bodyPr/>
          <a:lstStyle>
            <a:lvl1pPr>
              <a:defRPr sz="950"/>
            </a:lvl1pPr>
          </a:lstStyle>
          <a:p>
            <a:fld id="{655F5A5E-9E2F-3B4C-83CF-F957168B4C73}" type="slidenum">
              <a:rPr lang="en-US" smtClean="0"/>
              <a:pPr/>
              <a:t>‹#›</a:t>
            </a:fld>
            <a:endParaRPr lang="en-US" dirty="0"/>
          </a:p>
        </p:txBody>
      </p:sp>
    </p:spTree>
    <p:extLst>
      <p:ext uri="{BB962C8B-B14F-4D97-AF65-F5344CB8AC3E}">
        <p14:creationId xmlns:p14="http://schemas.microsoft.com/office/powerpoint/2010/main" val="218690011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192"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878FDE-0516-4F47-B327-09C8953E1D2A}"/>
              </a:ext>
            </a:extLst>
          </p:cNvPr>
          <p:cNvSpPr>
            <a:spLocks noGrp="1"/>
          </p:cNvSpPr>
          <p:nvPr>
            <p:ph type="title"/>
          </p:nvPr>
        </p:nvSpPr>
        <p:spPr>
          <a:xfrm>
            <a:off x="304799" y="286726"/>
            <a:ext cx="10472981" cy="560564"/>
          </a:xfrm>
        </p:spPr>
        <p:txBody>
          <a:bodyPr/>
          <a:lstStyle/>
          <a:p>
            <a:r>
              <a:rPr lang="en-US" dirty="0"/>
              <a:t>Click to edit Master title style</a:t>
            </a:r>
          </a:p>
        </p:txBody>
      </p:sp>
      <p:sp>
        <p:nvSpPr>
          <p:cNvPr id="7" name="Content Placeholder 5">
            <a:extLst>
              <a:ext uri="{FF2B5EF4-FFF2-40B4-BE49-F238E27FC236}">
                <a16:creationId xmlns:a16="http://schemas.microsoft.com/office/drawing/2014/main" id="{C3DC8892-81B7-5641-B8E6-02D1282F87D9}"/>
              </a:ext>
            </a:extLst>
          </p:cNvPr>
          <p:cNvSpPr>
            <a:spLocks noGrp="1"/>
          </p:cNvSpPr>
          <p:nvPr>
            <p:ph sz="quarter" idx="12"/>
          </p:nvPr>
        </p:nvSpPr>
        <p:spPr>
          <a:xfrm>
            <a:off x="304800" y="1223342"/>
            <a:ext cx="5692347" cy="482560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Picture Placeholder 8">
            <a:extLst>
              <a:ext uri="{FF2B5EF4-FFF2-40B4-BE49-F238E27FC236}">
                <a16:creationId xmlns:a16="http://schemas.microsoft.com/office/drawing/2014/main" id="{157F2802-A68A-BF4F-967C-0CF98A1EE93A}"/>
              </a:ext>
            </a:extLst>
          </p:cNvPr>
          <p:cNvSpPr>
            <a:spLocks noGrp="1"/>
          </p:cNvSpPr>
          <p:nvPr>
            <p:ph type="pic" sz="quarter" idx="13"/>
          </p:nvPr>
        </p:nvSpPr>
        <p:spPr>
          <a:xfrm>
            <a:off x="6250856" y="1223342"/>
            <a:ext cx="5540618" cy="4811815"/>
          </a:xfrm>
        </p:spPr>
        <p:txBody>
          <a:bodyPr/>
          <a:lstStyle/>
          <a:p>
            <a:endParaRPr lang="en-US" dirty="0"/>
          </a:p>
        </p:txBody>
      </p:sp>
      <p:sp>
        <p:nvSpPr>
          <p:cNvPr id="14" name="Footer Placeholder 13">
            <a:extLst>
              <a:ext uri="{FF2B5EF4-FFF2-40B4-BE49-F238E27FC236}">
                <a16:creationId xmlns:a16="http://schemas.microsoft.com/office/drawing/2014/main" id="{C847B779-168C-F44B-98B7-70483F83AF9A}"/>
              </a:ext>
            </a:extLst>
          </p:cNvPr>
          <p:cNvSpPr>
            <a:spLocks noGrp="1"/>
          </p:cNvSpPr>
          <p:nvPr>
            <p:ph type="ftr" sz="quarter" idx="14"/>
          </p:nvPr>
        </p:nvSpPr>
        <p:spPr/>
        <p:txBody>
          <a:bodyPr/>
          <a:lstStyle/>
          <a:p>
            <a:r>
              <a:rPr lang="en-US" dirty="0"/>
              <a:t>www.nasa.gov</a:t>
            </a:r>
          </a:p>
        </p:txBody>
      </p:sp>
      <p:sp>
        <p:nvSpPr>
          <p:cNvPr id="15" name="Slide Number Placeholder 14">
            <a:extLst>
              <a:ext uri="{FF2B5EF4-FFF2-40B4-BE49-F238E27FC236}">
                <a16:creationId xmlns:a16="http://schemas.microsoft.com/office/drawing/2014/main" id="{CE45BBDA-AE8B-1743-8181-7E6A47E65871}"/>
              </a:ext>
            </a:extLst>
          </p:cNvPr>
          <p:cNvSpPr>
            <a:spLocks noGrp="1"/>
          </p:cNvSpPr>
          <p:nvPr>
            <p:ph type="sldNum" sz="quarter" idx="15"/>
          </p:nvPr>
        </p:nvSpPr>
        <p:spPr/>
        <p:txBody>
          <a:bodyPr/>
          <a:lstStyle>
            <a:lvl1pPr>
              <a:defRPr sz="950"/>
            </a:lvl1pPr>
          </a:lstStyle>
          <a:p>
            <a:fld id="{655F5A5E-9E2F-3B4C-83CF-F957168B4C73}" type="slidenum">
              <a:rPr lang="en-US" smtClean="0"/>
              <a:pPr/>
              <a:t>‹#›</a:t>
            </a:fld>
            <a:endParaRPr lang="en-US" dirty="0"/>
          </a:p>
        </p:txBody>
      </p:sp>
    </p:spTree>
    <p:extLst>
      <p:ext uri="{BB962C8B-B14F-4D97-AF65-F5344CB8AC3E}">
        <p14:creationId xmlns:p14="http://schemas.microsoft.com/office/powerpoint/2010/main" val="131283884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192"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3.png"/><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2877263-FA88-934B-B9C8-321DD40DE138}"/>
              </a:ext>
            </a:extLst>
          </p:cNvPr>
          <p:cNvSpPr>
            <a:spLocks noGrp="1"/>
          </p:cNvSpPr>
          <p:nvPr>
            <p:ph type="title"/>
          </p:nvPr>
        </p:nvSpPr>
        <p:spPr>
          <a:xfrm>
            <a:off x="304799" y="284356"/>
            <a:ext cx="10554543" cy="560564"/>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46AE6C30-61DB-2948-AEE1-7D048089B0AF}"/>
              </a:ext>
            </a:extLst>
          </p:cNvPr>
          <p:cNvSpPr>
            <a:spLocks noGrp="1"/>
          </p:cNvSpPr>
          <p:nvPr>
            <p:ph type="body" idx="1"/>
          </p:nvPr>
        </p:nvSpPr>
        <p:spPr>
          <a:xfrm>
            <a:off x="304799" y="1223342"/>
            <a:ext cx="11486675" cy="4637051"/>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5" name="Picture 4">
            <a:extLst>
              <a:ext uri="{FF2B5EF4-FFF2-40B4-BE49-F238E27FC236}">
                <a16:creationId xmlns:a16="http://schemas.microsoft.com/office/drawing/2014/main" id="{09E52AEC-805C-D241-8BC8-82A9120A51C8}"/>
              </a:ext>
            </a:extLst>
          </p:cNvPr>
          <p:cNvPicPr>
            <a:picLocks noChangeAspect="1"/>
          </p:cNvPicPr>
          <p:nvPr userDrawn="1"/>
        </p:nvPicPr>
        <p:blipFill>
          <a:blip r:embed="rId9"/>
          <a:stretch>
            <a:fillRect/>
          </a:stretch>
        </p:blipFill>
        <p:spPr>
          <a:xfrm>
            <a:off x="0" y="6550300"/>
            <a:ext cx="12192000" cy="127000"/>
          </a:xfrm>
          <a:prstGeom prst="rect">
            <a:avLst/>
          </a:prstGeom>
        </p:spPr>
      </p:pic>
      <p:pic>
        <p:nvPicPr>
          <p:cNvPr id="9" name="Picture 8">
            <a:extLst>
              <a:ext uri="{FF2B5EF4-FFF2-40B4-BE49-F238E27FC236}">
                <a16:creationId xmlns:a16="http://schemas.microsoft.com/office/drawing/2014/main" id="{B5827527-128E-5341-AFC7-71807D4CDD69}"/>
              </a:ext>
            </a:extLst>
          </p:cNvPr>
          <p:cNvPicPr>
            <a:picLocks noChangeAspect="1"/>
          </p:cNvPicPr>
          <p:nvPr userDrawn="1"/>
        </p:nvPicPr>
        <p:blipFill>
          <a:blip r:embed="rId10"/>
          <a:stretch>
            <a:fillRect/>
          </a:stretch>
        </p:blipFill>
        <p:spPr>
          <a:xfrm>
            <a:off x="1237136" y="6391280"/>
            <a:ext cx="852619" cy="374718"/>
          </a:xfrm>
          <a:prstGeom prst="rect">
            <a:avLst/>
          </a:prstGeom>
        </p:spPr>
      </p:pic>
      <p:pic>
        <p:nvPicPr>
          <p:cNvPr id="10" name="Picture 9">
            <a:extLst>
              <a:ext uri="{FF2B5EF4-FFF2-40B4-BE49-F238E27FC236}">
                <a16:creationId xmlns:a16="http://schemas.microsoft.com/office/drawing/2014/main" id="{0B39495B-0F8A-F24E-B028-5B92D96FADCA}"/>
              </a:ext>
            </a:extLst>
          </p:cNvPr>
          <p:cNvPicPr>
            <a:picLocks noChangeAspect="1"/>
          </p:cNvPicPr>
          <p:nvPr userDrawn="1"/>
        </p:nvPicPr>
        <p:blipFill>
          <a:blip r:embed="rId11"/>
          <a:stretch>
            <a:fillRect/>
          </a:stretch>
        </p:blipFill>
        <p:spPr>
          <a:xfrm>
            <a:off x="1663446" y="6531172"/>
            <a:ext cx="539427" cy="253200"/>
          </a:xfrm>
          <a:prstGeom prst="rect">
            <a:avLst/>
          </a:prstGeom>
        </p:spPr>
      </p:pic>
      <p:sp>
        <p:nvSpPr>
          <p:cNvPr id="15" name="Footer Placeholder 14">
            <a:extLst>
              <a:ext uri="{FF2B5EF4-FFF2-40B4-BE49-F238E27FC236}">
                <a16:creationId xmlns:a16="http://schemas.microsoft.com/office/drawing/2014/main" id="{296E0A8F-4907-D448-9639-A9D4BEC7D3E5}"/>
              </a:ext>
            </a:extLst>
          </p:cNvPr>
          <p:cNvSpPr>
            <a:spLocks noGrp="1"/>
          </p:cNvSpPr>
          <p:nvPr>
            <p:ph type="ftr" sz="quarter" idx="3"/>
          </p:nvPr>
        </p:nvSpPr>
        <p:spPr>
          <a:xfrm>
            <a:off x="128154" y="6419247"/>
            <a:ext cx="1115291" cy="365125"/>
          </a:xfrm>
          <a:prstGeom prst="rect">
            <a:avLst/>
          </a:prstGeom>
        </p:spPr>
        <p:txBody>
          <a:bodyPr vert="horz" lIns="91440" tIns="45720" rIns="91440" bIns="45720" rtlCol="0" anchor="ctr"/>
          <a:lstStyle>
            <a:lvl1pPr algn="ctr">
              <a:defRPr sz="1000">
                <a:solidFill>
                  <a:schemeClr val="bg1">
                    <a:lumMod val="50000"/>
                  </a:schemeClr>
                </a:solidFill>
                <a:latin typeface="Helvetica" pitchFamily="2" charset="0"/>
                <a:cs typeface="Arial" panose="020B0604020202020204" pitchFamily="34" charset="0"/>
              </a:defRPr>
            </a:lvl1pPr>
          </a:lstStyle>
          <a:p>
            <a:r>
              <a:rPr lang="en-US" dirty="0"/>
              <a:t>www.nasa.gov</a:t>
            </a:r>
          </a:p>
        </p:txBody>
      </p:sp>
      <p:sp>
        <p:nvSpPr>
          <p:cNvPr id="16" name="Slide Number Placeholder 15">
            <a:extLst>
              <a:ext uri="{FF2B5EF4-FFF2-40B4-BE49-F238E27FC236}">
                <a16:creationId xmlns:a16="http://schemas.microsoft.com/office/drawing/2014/main" id="{1346BD63-62AF-2842-BDC2-87494FFAB1A8}"/>
              </a:ext>
            </a:extLst>
          </p:cNvPr>
          <p:cNvSpPr>
            <a:spLocks noGrp="1"/>
          </p:cNvSpPr>
          <p:nvPr>
            <p:ph type="sldNum" sz="quarter" idx="4"/>
          </p:nvPr>
        </p:nvSpPr>
        <p:spPr>
          <a:xfrm>
            <a:off x="11694872" y="6463770"/>
            <a:ext cx="369125" cy="302228"/>
          </a:xfrm>
          <a:prstGeom prst="rect">
            <a:avLst/>
          </a:prstGeom>
        </p:spPr>
        <p:txBody>
          <a:bodyPr vert="horz" lIns="91440" tIns="45720" rIns="91440" bIns="45720" rtlCol="0" anchor="ctr"/>
          <a:lstStyle>
            <a:lvl1pPr algn="r">
              <a:defRPr sz="1000">
                <a:solidFill>
                  <a:schemeClr val="tx1">
                    <a:lumMod val="75000"/>
                    <a:lumOff val="25000"/>
                  </a:schemeClr>
                </a:solidFill>
                <a:latin typeface="+mj-lt"/>
                <a:cs typeface="Arial" panose="020B0604020202020204" pitchFamily="34" charset="0"/>
              </a:defRPr>
            </a:lvl1pPr>
          </a:lstStyle>
          <a:p>
            <a:fld id="{655F5A5E-9E2F-3B4C-83CF-F957168B4C73}" type="slidenum">
              <a:rPr lang="en-US" smtClean="0"/>
              <a:pPr/>
              <a:t>‹#›</a:t>
            </a:fld>
            <a:endParaRPr lang="en-US" dirty="0"/>
          </a:p>
        </p:txBody>
      </p:sp>
      <p:pic>
        <p:nvPicPr>
          <p:cNvPr id="12" name="Picture 11">
            <a:extLst>
              <a:ext uri="{FF2B5EF4-FFF2-40B4-BE49-F238E27FC236}">
                <a16:creationId xmlns:a16="http://schemas.microsoft.com/office/drawing/2014/main" id="{7A0237B6-A7FF-B148-AB45-71DBDBB53CBB}"/>
              </a:ext>
            </a:extLst>
          </p:cNvPr>
          <p:cNvPicPr>
            <a:picLocks noChangeAspect="1"/>
          </p:cNvPicPr>
          <p:nvPr userDrawn="1"/>
        </p:nvPicPr>
        <p:blipFill>
          <a:blip r:embed="rId12"/>
          <a:stretch>
            <a:fillRect/>
          </a:stretch>
        </p:blipFill>
        <p:spPr>
          <a:xfrm>
            <a:off x="11164227" y="198259"/>
            <a:ext cx="782009" cy="646661"/>
          </a:xfrm>
          <a:prstGeom prst="rect">
            <a:avLst/>
          </a:prstGeom>
        </p:spPr>
      </p:pic>
    </p:spTree>
    <p:extLst>
      <p:ext uri="{BB962C8B-B14F-4D97-AF65-F5344CB8AC3E}">
        <p14:creationId xmlns:p14="http://schemas.microsoft.com/office/powerpoint/2010/main" val="1708809520"/>
      </p:ext>
    </p:extLst>
  </p:cSld>
  <p:clrMap bg1="lt1" tx1="dk1" bg2="lt2" tx2="dk2" accent1="accent1" accent2="accent2" accent3="accent3" accent4="accent4" accent5="accent5" accent6="accent6" hlink="hlink" folHlink="folHlink"/>
  <p:sldLayoutIdLst>
    <p:sldLayoutId id="2147483649" r:id="rId1"/>
    <p:sldLayoutId id="2147483655" r:id="rId2"/>
    <p:sldLayoutId id="2147483650" r:id="rId3"/>
    <p:sldLayoutId id="2147483651" r:id="rId4"/>
    <p:sldLayoutId id="2147483652" r:id="rId5"/>
    <p:sldLayoutId id="2147483653" r:id="rId6"/>
    <p:sldLayoutId id="2147483654" r:id="rId7"/>
  </p:sldLayoutIdLst>
  <p:hf hdr="0" dt="0"/>
  <p:txStyles>
    <p:titleStyle>
      <a:lvl1pPr algn="l" defTabSz="914400" rtl="0" eaLnBrk="1" latinLnBrk="0" hangingPunct="1">
        <a:lnSpc>
          <a:spcPct val="90000"/>
        </a:lnSpc>
        <a:spcBef>
          <a:spcPct val="0"/>
        </a:spcBef>
        <a:buNone/>
        <a:defRPr sz="2800" kern="1200">
          <a:solidFill>
            <a:schemeClr val="accent5">
              <a:lumMod val="75000"/>
            </a:schemeClr>
          </a:solidFill>
          <a:latin typeface="Helvetica" pitchFamily="2"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Helvetica" pitchFamily="2"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System Font Regular"/>
        <a:buChar char="-"/>
        <a:defRPr sz="2000" kern="1200">
          <a:solidFill>
            <a:schemeClr val="tx1"/>
          </a:solidFill>
          <a:latin typeface="Helvetica" pitchFamily="2"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System Font Regular"/>
        <a:buChar char="-"/>
        <a:defRPr sz="1600" kern="1200">
          <a:solidFill>
            <a:schemeClr val="tx1"/>
          </a:solidFill>
          <a:latin typeface="Helvetica" pitchFamily="2"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Helvetica" pitchFamily="2"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192">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8.jpeg"/><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image" Target="../media/image24.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8" Type="http://schemas.openxmlformats.org/officeDocument/2006/relationships/image" Target="../media/image32.JPG"/><Relationship Id="rId3" Type="http://schemas.openxmlformats.org/officeDocument/2006/relationships/image" Target="../media/image27.jpg"/><Relationship Id="rId7" Type="http://schemas.openxmlformats.org/officeDocument/2006/relationships/image" Target="../media/image31.jpg"/><Relationship Id="rId2" Type="http://schemas.openxmlformats.org/officeDocument/2006/relationships/notesSlide" Target="../notesSlides/notesSlide24.xml"/><Relationship Id="rId1" Type="http://schemas.openxmlformats.org/officeDocument/2006/relationships/slideLayout" Target="../slideLayouts/slideLayout3.xml"/><Relationship Id="rId6" Type="http://schemas.openxmlformats.org/officeDocument/2006/relationships/image" Target="../media/image30.JPG"/><Relationship Id="rId5" Type="http://schemas.openxmlformats.org/officeDocument/2006/relationships/image" Target="../media/image29.JPG"/><Relationship Id="rId4" Type="http://schemas.openxmlformats.org/officeDocument/2006/relationships/image" Target="../media/image28.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AA77C86D-8E78-496E-A6D0-7AF2189A9FC0}"/>
              </a:ext>
            </a:extLst>
          </p:cNvPr>
          <p:cNvPicPr>
            <a:picLocks noChangeAspect="1"/>
          </p:cNvPicPr>
          <p:nvPr/>
        </p:nvPicPr>
        <p:blipFill>
          <a:blip r:embed="rId3"/>
          <a:stretch>
            <a:fillRect/>
          </a:stretch>
        </p:blipFill>
        <p:spPr>
          <a:xfrm>
            <a:off x="-66867" y="11723"/>
            <a:ext cx="12258867" cy="6858000"/>
          </a:xfrm>
          <a:prstGeom prst="rect">
            <a:avLst/>
          </a:prstGeom>
        </p:spPr>
      </p:pic>
      <p:sp>
        <p:nvSpPr>
          <p:cNvPr id="4" name="Title 1">
            <a:extLst>
              <a:ext uri="{FF2B5EF4-FFF2-40B4-BE49-F238E27FC236}">
                <a16:creationId xmlns:a16="http://schemas.microsoft.com/office/drawing/2014/main" id="{77F3E495-F937-6743-9280-983ED4A71C81}"/>
              </a:ext>
            </a:extLst>
          </p:cNvPr>
          <p:cNvSpPr>
            <a:spLocks noGrp="1"/>
          </p:cNvSpPr>
          <p:nvPr>
            <p:ph type="ctrTitle"/>
          </p:nvPr>
        </p:nvSpPr>
        <p:spPr>
          <a:xfrm>
            <a:off x="0" y="5185681"/>
            <a:ext cx="12192000" cy="652463"/>
          </a:xfrm>
        </p:spPr>
        <p:txBody>
          <a:bodyPr>
            <a:normAutofit/>
          </a:bodyPr>
          <a:lstStyle/>
          <a:p>
            <a:pPr algn="ctr"/>
            <a:r>
              <a:rPr lang="en-US" sz="3600" b="1" dirty="0" err="1">
                <a:latin typeface="Helvetica"/>
                <a:cs typeface="Helvetica"/>
              </a:rPr>
              <a:t>OnePlace</a:t>
            </a:r>
            <a:r>
              <a:rPr lang="en-US" sz="3600" b="1" dirty="0">
                <a:latin typeface="Helvetica"/>
                <a:cs typeface="Helvetica"/>
              </a:rPr>
              <a:t> Service Portal Redesign</a:t>
            </a:r>
            <a:endParaRPr lang="en-US" sz="3600" b="1" dirty="0"/>
          </a:p>
        </p:txBody>
      </p:sp>
      <p:sp>
        <p:nvSpPr>
          <p:cNvPr id="5" name="Subtitle 2">
            <a:extLst>
              <a:ext uri="{FF2B5EF4-FFF2-40B4-BE49-F238E27FC236}">
                <a16:creationId xmlns:a16="http://schemas.microsoft.com/office/drawing/2014/main" id="{AA6D99ED-BCA7-814E-8BF2-FD3032AF81EB}"/>
              </a:ext>
            </a:extLst>
          </p:cNvPr>
          <p:cNvSpPr>
            <a:spLocks noGrp="1"/>
          </p:cNvSpPr>
          <p:nvPr>
            <p:ph type="subTitle" idx="1"/>
          </p:nvPr>
        </p:nvSpPr>
        <p:spPr>
          <a:xfrm>
            <a:off x="262082" y="5838144"/>
            <a:ext cx="11929918" cy="722936"/>
          </a:xfrm>
        </p:spPr>
        <p:txBody>
          <a:bodyPr vert="horz" lIns="91440" tIns="45720" rIns="91440" bIns="45720" rtlCol="0" anchor="t">
            <a:normAutofit lnSpcReduction="10000"/>
          </a:bodyPr>
          <a:lstStyle/>
          <a:p>
            <a:pPr>
              <a:lnSpc>
                <a:spcPct val="60000"/>
              </a:lnSpc>
            </a:pPr>
            <a:r>
              <a:rPr lang="en-US" sz="1400" b="1" dirty="0">
                <a:latin typeface="Helvetica"/>
                <a:cs typeface="Arial"/>
              </a:rPr>
              <a:t>Ariel Wald </a:t>
            </a:r>
            <a:r>
              <a:rPr lang="en-US" sz="1400" dirty="0">
                <a:latin typeface="Helvetica"/>
                <a:cs typeface="Arial"/>
              </a:rPr>
              <a:t>(NIFS Intern)  |  </a:t>
            </a:r>
            <a:r>
              <a:rPr lang="en-US" sz="1400" b="1" dirty="0">
                <a:latin typeface="Helvetica"/>
                <a:cs typeface="Arial"/>
              </a:rPr>
              <a:t>Cory Gilbert </a:t>
            </a:r>
            <a:r>
              <a:rPr lang="en-US" sz="1400" dirty="0">
                <a:latin typeface="Helvetica"/>
                <a:cs typeface="Arial"/>
              </a:rPr>
              <a:t>(Mentor)</a:t>
            </a:r>
          </a:p>
          <a:p>
            <a:pPr>
              <a:lnSpc>
                <a:spcPct val="60000"/>
              </a:lnSpc>
            </a:pPr>
            <a:r>
              <a:rPr lang="en-US" sz="1400" dirty="0">
                <a:latin typeface="Helvetica"/>
                <a:cs typeface="Arial"/>
              </a:rPr>
              <a:t>OCIO  |  Information Management Branch (IMB)  |  CATT (Center Automation Transformation Team)</a:t>
            </a:r>
          </a:p>
          <a:p>
            <a:pPr>
              <a:lnSpc>
                <a:spcPct val="60000"/>
              </a:lnSpc>
            </a:pPr>
            <a:r>
              <a:rPr lang="en-US" sz="1400" dirty="0">
                <a:latin typeface="Helvetica"/>
                <a:cs typeface="Arial"/>
              </a:rPr>
              <a:t>NASA Langley Research Center | Spring 2020</a:t>
            </a:r>
          </a:p>
          <a:p>
            <a:pPr>
              <a:lnSpc>
                <a:spcPct val="60000"/>
              </a:lnSpc>
            </a:pPr>
            <a:endParaRPr lang="en-US" sz="1400" dirty="0"/>
          </a:p>
        </p:txBody>
      </p:sp>
      <p:pic>
        <p:nvPicPr>
          <p:cNvPr id="7" name="Picture 6">
            <a:extLst>
              <a:ext uri="{FF2B5EF4-FFF2-40B4-BE49-F238E27FC236}">
                <a16:creationId xmlns:a16="http://schemas.microsoft.com/office/drawing/2014/main" id="{C4BC2DE1-A9F2-421C-9412-7B18532D0CCD}"/>
              </a:ext>
            </a:extLst>
          </p:cNvPr>
          <p:cNvPicPr>
            <a:picLocks noChangeAspect="1"/>
          </p:cNvPicPr>
          <p:nvPr/>
        </p:nvPicPr>
        <p:blipFill>
          <a:blip r:embed="rId4"/>
          <a:stretch>
            <a:fillRect/>
          </a:stretch>
        </p:blipFill>
        <p:spPr>
          <a:xfrm>
            <a:off x="3286509" y="92238"/>
            <a:ext cx="5066811" cy="1789654"/>
          </a:xfrm>
          <a:prstGeom prst="rect">
            <a:avLst/>
          </a:prstGeom>
          <a:effectLst>
            <a:reflection blurRad="6350" stA="50000" endA="300" endPos="38500" dist="50800" dir="5400000" sy="-100000" algn="bl" rotWithShape="0"/>
          </a:effectLst>
        </p:spPr>
      </p:pic>
      <p:pic>
        <p:nvPicPr>
          <p:cNvPr id="7170" name="Picture 2" descr="NASA Langley Research Center located in Hampton, Virginia. Photo ...">
            <a:extLst>
              <a:ext uri="{FF2B5EF4-FFF2-40B4-BE49-F238E27FC236}">
                <a16:creationId xmlns:a16="http://schemas.microsoft.com/office/drawing/2014/main" id="{657585E5-8126-4C90-85BC-1827571C801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4300" y="764393"/>
            <a:ext cx="2416880" cy="1106523"/>
          </a:xfrm>
          <a:prstGeom prst="rect">
            <a:avLst/>
          </a:prstGeom>
          <a:ln>
            <a:noFill/>
          </a:ln>
          <a:effectLst>
            <a:softEdge rad="112500"/>
          </a:effectLst>
        </p:spPr>
      </p:pic>
    </p:spTree>
    <p:extLst>
      <p:ext uri="{BB962C8B-B14F-4D97-AF65-F5344CB8AC3E}">
        <p14:creationId xmlns:p14="http://schemas.microsoft.com/office/powerpoint/2010/main" val="35391694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B29973AC-FC25-7241-9D40-5C4135C7D803}"/>
              </a:ext>
            </a:extLst>
          </p:cNvPr>
          <p:cNvSpPr>
            <a:spLocks noGrp="1"/>
          </p:cNvSpPr>
          <p:nvPr>
            <p:ph type="ftr" sz="quarter" idx="11"/>
          </p:nvPr>
        </p:nvSpPr>
        <p:spPr/>
        <p:txBody>
          <a:bodyPr/>
          <a:lstStyle/>
          <a:p>
            <a:r>
              <a:rPr lang="en-US" dirty="0"/>
              <a:t>www.nasa.gov</a:t>
            </a:r>
          </a:p>
        </p:txBody>
      </p:sp>
      <p:sp>
        <p:nvSpPr>
          <p:cNvPr id="6" name="Slide Number Placeholder 5">
            <a:extLst>
              <a:ext uri="{FF2B5EF4-FFF2-40B4-BE49-F238E27FC236}">
                <a16:creationId xmlns:a16="http://schemas.microsoft.com/office/drawing/2014/main" id="{25E05096-4F65-0144-902D-583FE88570EC}"/>
              </a:ext>
            </a:extLst>
          </p:cNvPr>
          <p:cNvSpPr>
            <a:spLocks noGrp="1"/>
          </p:cNvSpPr>
          <p:nvPr>
            <p:ph type="sldNum" sz="quarter" idx="12"/>
          </p:nvPr>
        </p:nvSpPr>
        <p:spPr/>
        <p:txBody>
          <a:bodyPr/>
          <a:lstStyle/>
          <a:p>
            <a:fld id="{655F5A5E-9E2F-3B4C-83CF-F957168B4C73}" type="slidenum">
              <a:rPr lang="en-US" smtClean="0"/>
              <a:pPr/>
              <a:t>2</a:t>
            </a:fld>
            <a:endParaRPr lang="en-US" dirty="0"/>
          </a:p>
        </p:txBody>
      </p:sp>
      <p:sp>
        <p:nvSpPr>
          <p:cNvPr id="7" name="Title 1"/>
          <p:cNvSpPr txBox="1">
            <a:spLocks/>
          </p:cNvSpPr>
          <p:nvPr/>
        </p:nvSpPr>
        <p:spPr>
          <a:xfrm>
            <a:off x="516565" y="328561"/>
            <a:ext cx="9198827" cy="437763"/>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2800" kern="1200">
                <a:solidFill>
                  <a:schemeClr val="accent5">
                    <a:lumMod val="75000"/>
                  </a:schemeClr>
                </a:solidFill>
                <a:latin typeface="Helvetica" pitchFamily="2" charset="0"/>
                <a:ea typeface="+mj-ea"/>
                <a:cs typeface="Arial" panose="020B0604020202020204" pitchFamily="34" charset="0"/>
              </a:defRPr>
            </a:lvl1pPr>
          </a:lstStyle>
          <a:p>
            <a:r>
              <a:rPr lang="en-US" dirty="0"/>
              <a:t>Table of Contents</a:t>
            </a:r>
          </a:p>
        </p:txBody>
      </p:sp>
      <p:sp>
        <p:nvSpPr>
          <p:cNvPr id="9" name="Content Placeholder 3"/>
          <p:cNvSpPr txBox="1">
            <a:spLocks/>
          </p:cNvSpPr>
          <p:nvPr/>
        </p:nvSpPr>
        <p:spPr>
          <a:xfrm>
            <a:off x="516565" y="919525"/>
            <a:ext cx="11351974" cy="495876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Helvetica" pitchFamily="2"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System Font Regular"/>
              <a:buChar char="-"/>
              <a:defRPr sz="2000" kern="1200">
                <a:solidFill>
                  <a:schemeClr val="tx1"/>
                </a:solidFill>
                <a:latin typeface="Helvetica" pitchFamily="2"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System Font Regular"/>
              <a:buChar char="-"/>
              <a:defRPr sz="1600" kern="1200">
                <a:solidFill>
                  <a:schemeClr val="tx1"/>
                </a:solidFill>
                <a:latin typeface="Helvetica" pitchFamily="2"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Helvetica" pitchFamily="2"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latin typeface="Helvetica" pitchFamily="34" charset="0"/>
              </a:rPr>
              <a:t>Brief Autobiography</a:t>
            </a:r>
          </a:p>
          <a:p>
            <a:r>
              <a:rPr lang="en-US" dirty="0">
                <a:latin typeface="Helvetica" pitchFamily="34" charset="0"/>
              </a:rPr>
              <a:t>Objectives</a:t>
            </a:r>
          </a:p>
          <a:p>
            <a:r>
              <a:rPr lang="en-US" dirty="0">
                <a:latin typeface="Helvetica" pitchFamily="34" charset="0"/>
              </a:rPr>
              <a:t>Background</a:t>
            </a:r>
          </a:p>
          <a:p>
            <a:r>
              <a:rPr lang="en-US" dirty="0">
                <a:latin typeface="Helvetica" pitchFamily="34" charset="0"/>
              </a:rPr>
              <a:t>Model</a:t>
            </a:r>
          </a:p>
          <a:p>
            <a:pPr lvl="1">
              <a:buFont typeface="Wingdings" panose="05000000000000000000" pitchFamily="2" charset="2"/>
              <a:buChar char="Ø"/>
            </a:pPr>
            <a:r>
              <a:rPr lang="en-US" sz="2400" dirty="0"/>
              <a:t>Current </a:t>
            </a:r>
            <a:r>
              <a:rPr lang="en-US" sz="2400" dirty="0" err="1"/>
              <a:t>OnePlace</a:t>
            </a:r>
            <a:r>
              <a:rPr lang="en-US" sz="2400" dirty="0"/>
              <a:t> Portal</a:t>
            </a:r>
          </a:p>
          <a:p>
            <a:pPr lvl="1">
              <a:buFont typeface="Wingdings" panose="05000000000000000000" pitchFamily="2" charset="2"/>
              <a:buChar char="Ø"/>
            </a:pPr>
            <a:r>
              <a:rPr lang="en-US" sz="2400" dirty="0"/>
              <a:t>Mock-Ups</a:t>
            </a:r>
          </a:p>
          <a:p>
            <a:pPr lvl="1">
              <a:buFont typeface="Wingdings" panose="05000000000000000000" pitchFamily="2" charset="2"/>
              <a:buChar char="Ø"/>
            </a:pPr>
            <a:r>
              <a:rPr lang="en-US" sz="2400" dirty="0"/>
              <a:t>Current Service Portal Implementation</a:t>
            </a:r>
          </a:p>
          <a:p>
            <a:pPr lvl="1">
              <a:buFont typeface="Wingdings" panose="05000000000000000000" pitchFamily="2" charset="2"/>
              <a:buChar char="Ø"/>
            </a:pPr>
            <a:r>
              <a:rPr lang="en-US" sz="2400" dirty="0"/>
              <a:t>Project Management</a:t>
            </a:r>
          </a:p>
          <a:p>
            <a:pPr lvl="1">
              <a:buFont typeface="Wingdings" panose="05000000000000000000" pitchFamily="2" charset="2"/>
              <a:buChar char="Ø"/>
            </a:pPr>
            <a:r>
              <a:rPr lang="en-US" sz="2400" dirty="0"/>
              <a:t>Training</a:t>
            </a:r>
          </a:p>
          <a:p>
            <a:pPr>
              <a:buFont typeface="Wingdings" panose="05000000000000000000" pitchFamily="2" charset="2"/>
              <a:buChar char="Ø"/>
            </a:pPr>
            <a:r>
              <a:rPr lang="en-US" dirty="0"/>
              <a:t>Skills Learned &amp; Value Added</a:t>
            </a:r>
          </a:p>
          <a:p>
            <a:pPr>
              <a:buFont typeface="Wingdings" panose="05000000000000000000" pitchFamily="2" charset="2"/>
              <a:buChar char="Ø"/>
            </a:pPr>
            <a:r>
              <a:rPr lang="en-US" dirty="0"/>
              <a:t>Future Work &amp; Impact</a:t>
            </a:r>
          </a:p>
          <a:p>
            <a:pPr>
              <a:buFont typeface="Wingdings" panose="05000000000000000000" pitchFamily="2" charset="2"/>
              <a:buChar char="Ø"/>
            </a:pPr>
            <a:r>
              <a:rPr lang="en-US" dirty="0"/>
              <a:t>Acknowledgements</a:t>
            </a:r>
          </a:p>
        </p:txBody>
      </p:sp>
      <p:pic>
        <p:nvPicPr>
          <p:cNvPr id="10" name="Picture 9">
            <a:extLst>
              <a:ext uri="{FF2B5EF4-FFF2-40B4-BE49-F238E27FC236}">
                <a16:creationId xmlns:a16="http://schemas.microsoft.com/office/drawing/2014/main" id="{1C1D236C-5167-458E-8A50-DB1EC80B70D7}"/>
              </a:ext>
            </a:extLst>
          </p:cNvPr>
          <p:cNvPicPr>
            <a:picLocks noChangeAspect="1"/>
          </p:cNvPicPr>
          <p:nvPr/>
        </p:nvPicPr>
        <p:blipFill>
          <a:blip r:embed="rId3"/>
          <a:stretch>
            <a:fillRect/>
          </a:stretch>
        </p:blipFill>
        <p:spPr>
          <a:xfrm>
            <a:off x="8635351" y="4539141"/>
            <a:ext cx="3233188" cy="1743386"/>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18336042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F501926-1A45-4EE7-98D7-700E8B14C0E9}"/>
              </a:ext>
            </a:extLst>
          </p:cNvPr>
          <p:cNvPicPr>
            <a:picLocks noChangeAspect="1"/>
          </p:cNvPicPr>
          <p:nvPr/>
        </p:nvPicPr>
        <p:blipFill>
          <a:blip r:embed="rId3"/>
          <a:stretch>
            <a:fillRect/>
          </a:stretch>
        </p:blipFill>
        <p:spPr>
          <a:xfrm>
            <a:off x="8571034" y="1143224"/>
            <a:ext cx="3123838" cy="3690034"/>
          </a:xfrm>
          <a:prstGeom prst="round2DiagRect">
            <a:avLst>
              <a:gd name="adj1" fmla="val 16667"/>
              <a:gd name="adj2" fmla="val 0"/>
            </a:avLst>
          </a:prstGeom>
          <a:ln w="88900" cap="sq">
            <a:solidFill>
              <a:srgbClr val="FFFFFF"/>
            </a:solidFill>
            <a:miter lim="800000"/>
          </a:ln>
          <a:effectLst>
            <a:glow rad="63500">
              <a:schemeClr val="accent1">
                <a:satMod val="175000"/>
                <a:alpha val="40000"/>
              </a:schemeClr>
            </a:glow>
            <a:outerShdw blurRad="76200" dir="13500000" sy="23000" kx="1200000" algn="br" rotWithShape="0">
              <a:prstClr val="black">
                <a:alpha val="20000"/>
              </a:prstClr>
            </a:outerShdw>
            <a:reflection blurRad="6350" stA="50000" endA="300" endPos="55500" dist="50800" dir="5400000" sy="-100000" algn="bl" rotWithShape="0"/>
          </a:effectLst>
        </p:spPr>
      </p:pic>
      <p:sp>
        <p:nvSpPr>
          <p:cNvPr id="4" name="Footer Placeholder 3">
            <a:extLst>
              <a:ext uri="{FF2B5EF4-FFF2-40B4-BE49-F238E27FC236}">
                <a16:creationId xmlns:a16="http://schemas.microsoft.com/office/drawing/2014/main" id="{B29973AC-FC25-7241-9D40-5C4135C7D803}"/>
              </a:ext>
            </a:extLst>
          </p:cNvPr>
          <p:cNvSpPr>
            <a:spLocks noGrp="1"/>
          </p:cNvSpPr>
          <p:nvPr>
            <p:ph type="ftr" sz="quarter" idx="11"/>
          </p:nvPr>
        </p:nvSpPr>
        <p:spPr/>
        <p:txBody>
          <a:bodyPr/>
          <a:lstStyle/>
          <a:p>
            <a:r>
              <a:rPr lang="en-US" dirty="0"/>
              <a:t>www.nasa.gov</a:t>
            </a:r>
          </a:p>
        </p:txBody>
      </p:sp>
      <p:sp>
        <p:nvSpPr>
          <p:cNvPr id="6" name="Slide Number Placeholder 5">
            <a:extLst>
              <a:ext uri="{FF2B5EF4-FFF2-40B4-BE49-F238E27FC236}">
                <a16:creationId xmlns:a16="http://schemas.microsoft.com/office/drawing/2014/main" id="{25E05096-4F65-0144-902D-583FE88570EC}"/>
              </a:ext>
            </a:extLst>
          </p:cNvPr>
          <p:cNvSpPr>
            <a:spLocks noGrp="1"/>
          </p:cNvSpPr>
          <p:nvPr>
            <p:ph type="sldNum" sz="quarter" idx="12"/>
          </p:nvPr>
        </p:nvSpPr>
        <p:spPr/>
        <p:txBody>
          <a:bodyPr/>
          <a:lstStyle/>
          <a:p>
            <a:fld id="{655F5A5E-9E2F-3B4C-83CF-F957168B4C73}" type="slidenum">
              <a:rPr lang="en-US" smtClean="0"/>
              <a:pPr/>
              <a:t>3</a:t>
            </a:fld>
            <a:endParaRPr lang="en-US" dirty="0"/>
          </a:p>
        </p:txBody>
      </p:sp>
      <p:sp>
        <p:nvSpPr>
          <p:cNvPr id="7" name="Title 1"/>
          <p:cNvSpPr txBox="1">
            <a:spLocks/>
          </p:cNvSpPr>
          <p:nvPr/>
        </p:nvSpPr>
        <p:spPr>
          <a:xfrm>
            <a:off x="516565" y="328561"/>
            <a:ext cx="9198827" cy="437763"/>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2800" kern="1200">
                <a:solidFill>
                  <a:schemeClr val="accent5">
                    <a:lumMod val="75000"/>
                  </a:schemeClr>
                </a:solidFill>
                <a:latin typeface="Helvetica" pitchFamily="2" charset="0"/>
                <a:ea typeface="+mj-ea"/>
                <a:cs typeface="Arial" panose="020B0604020202020204" pitchFamily="34" charset="0"/>
              </a:defRPr>
            </a:lvl1pPr>
          </a:lstStyle>
          <a:p>
            <a:r>
              <a:rPr lang="en-US" dirty="0"/>
              <a:t>Brief Autobiography</a:t>
            </a:r>
          </a:p>
        </p:txBody>
      </p:sp>
      <p:sp>
        <p:nvSpPr>
          <p:cNvPr id="9" name="Content Placeholder 3"/>
          <p:cNvSpPr txBox="1">
            <a:spLocks/>
          </p:cNvSpPr>
          <p:nvPr/>
        </p:nvSpPr>
        <p:spPr>
          <a:xfrm>
            <a:off x="516565" y="863541"/>
            <a:ext cx="7936970" cy="548127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Helvetica" pitchFamily="2"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System Font Regular"/>
              <a:buChar char="-"/>
              <a:defRPr sz="2000" kern="1200">
                <a:solidFill>
                  <a:schemeClr val="tx1"/>
                </a:solidFill>
                <a:latin typeface="Helvetica" pitchFamily="2"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System Font Regular"/>
              <a:buChar char="-"/>
              <a:defRPr sz="1600" kern="1200">
                <a:solidFill>
                  <a:schemeClr val="tx1"/>
                </a:solidFill>
                <a:latin typeface="Helvetica" pitchFamily="2"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Helvetica" pitchFamily="2"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I graduated this past December with my Bachelor's in Computer Science and Minor in Music Performance from the University of Florida. I am continuing in Fall 2020 with my Master's in Entrepreneurship.</a:t>
            </a:r>
            <a:br>
              <a:rPr lang="en-US" dirty="0"/>
            </a:br>
            <a:br>
              <a:rPr lang="en-US" dirty="0"/>
            </a:br>
            <a:r>
              <a:rPr lang="en-US" dirty="0"/>
              <a:t>My past internships were at Microsoft and Motorola, where I utilized Azure Web Apps with Angular, TypeScript, and the .NET framework, for client applications.</a:t>
            </a:r>
            <a:br>
              <a:rPr lang="en-US" dirty="0"/>
            </a:br>
            <a:br>
              <a:rPr lang="en-US" dirty="0"/>
            </a:br>
            <a:r>
              <a:rPr lang="en-US" dirty="0"/>
              <a:t>I find it important to be able to combine my musical, computer science, and astronomical passions into one, as so that’s why my Senior Project converts data of the Cassini mission from Saturn’s moon Titan into music to find the Music of the Cosmos.</a:t>
            </a:r>
          </a:p>
          <a:p>
            <a:pPr marL="0" indent="0">
              <a:buFont typeface="Arial" panose="020B0604020202020204" pitchFamily="34" charset="0"/>
              <a:buNone/>
            </a:pPr>
            <a:endParaRPr lang="en-US" dirty="0"/>
          </a:p>
          <a:p>
            <a:pPr marL="0" indent="0">
              <a:buFont typeface="Arial" panose="020B0604020202020204" pitchFamily="34" charset="0"/>
              <a:buNone/>
            </a:pPr>
            <a:endParaRPr lang="en-US" dirty="0"/>
          </a:p>
        </p:txBody>
      </p:sp>
    </p:spTree>
    <p:extLst>
      <p:ext uri="{BB962C8B-B14F-4D97-AF65-F5344CB8AC3E}">
        <p14:creationId xmlns:p14="http://schemas.microsoft.com/office/powerpoint/2010/main" val="39149948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B29973AC-FC25-7241-9D40-5C4135C7D803}"/>
              </a:ext>
            </a:extLst>
          </p:cNvPr>
          <p:cNvSpPr>
            <a:spLocks noGrp="1"/>
          </p:cNvSpPr>
          <p:nvPr>
            <p:ph type="ftr" sz="quarter" idx="11"/>
          </p:nvPr>
        </p:nvSpPr>
        <p:spPr/>
        <p:txBody>
          <a:bodyPr/>
          <a:lstStyle/>
          <a:p>
            <a:r>
              <a:rPr lang="en-US" dirty="0"/>
              <a:t>www.nasa.gov</a:t>
            </a:r>
          </a:p>
        </p:txBody>
      </p:sp>
      <p:sp>
        <p:nvSpPr>
          <p:cNvPr id="6" name="Slide Number Placeholder 5">
            <a:extLst>
              <a:ext uri="{FF2B5EF4-FFF2-40B4-BE49-F238E27FC236}">
                <a16:creationId xmlns:a16="http://schemas.microsoft.com/office/drawing/2014/main" id="{25E05096-4F65-0144-902D-583FE88570EC}"/>
              </a:ext>
            </a:extLst>
          </p:cNvPr>
          <p:cNvSpPr>
            <a:spLocks noGrp="1"/>
          </p:cNvSpPr>
          <p:nvPr>
            <p:ph type="sldNum" sz="quarter" idx="12"/>
          </p:nvPr>
        </p:nvSpPr>
        <p:spPr/>
        <p:txBody>
          <a:bodyPr/>
          <a:lstStyle/>
          <a:p>
            <a:fld id="{655F5A5E-9E2F-3B4C-83CF-F957168B4C73}" type="slidenum">
              <a:rPr lang="en-US" smtClean="0"/>
              <a:pPr/>
              <a:t>4</a:t>
            </a:fld>
            <a:endParaRPr lang="en-US" dirty="0"/>
          </a:p>
        </p:txBody>
      </p:sp>
      <p:sp>
        <p:nvSpPr>
          <p:cNvPr id="7" name="Title 1"/>
          <p:cNvSpPr txBox="1">
            <a:spLocks/>
          </p:cNvSpPr>
          <p:nvPr/>
        </p:nvSpPr>
        <p:spPr>
          <a:xfrm>
            <a:off x="516565" y="328561"/>
            <a:ext cx="9198827" cy="437763"/>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2800" kern="1200">
                <a:solidFill>
                  <a:schemeClr val="accent5">
                    <a:lumMod val="75000"/>
                  </a:schemeClr>
                </a:solidFill>
                <a:latin typeface="Helvetica" pitchFamily="2" charset="0"/>
                <a:ea typeface="+mj-ea"/>
                <a:cs typeface="Arial" panose="020B0604020202020204" pitchFamily="34" charset="0"/>
              </a:defRPr>
            </a:lvl1pPr>
          </a:lstStyle>
          <a:p>
            <a:r>
              <a:rPr lang="en-US" dirty="0"/>
              <a:t>Objective</a:t>
            </a:r>
          </a:p>
        </p:txBody>
      </p:sp>
      <p:sp>
        <p:nvSpPr>
          <p:cNvPr id="9" name="Content Placeholder 3"/>
          <p:cNvSpPr txBox="1">
            <a:spLocks/>
          </p:cNvSpPr>
          <p:nvPr/>
        </p:nvSpPr>
        <p:spPr>
          <a:xfrm>
            <a:off x="516564" y="863541"/>
            <a:ext cx="11178307" cy="548127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Helvetica" pitchFamily="2"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System Font Regular"/>
              <a:buChar char="-"/>
              <a:defRPr sz="2000" kern="1200">
                <a:solidFill>
                  <a:schemeClr val="tx1"/>
                </a:solidFill>
                <a:latin typeface="Helvetica" pitchFamily="2"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System Font Regular"/>
              <a:buChar char="-"/>
              <a:defRPr sz="1600" kern="1200">
                <a:solidFill>
                  <a:schemeClr val="tx1"/>
                </a:solidFill>
                <a:latin typeface="Helvetica" pitchFamily="2"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Helvetica" pitchFamily="2"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The primary objectives for the </a:t>
            </a:r>
            <a:r>
              <a:rPr lang="en-US" dirty="0" err="1"/>
              <a:t>OnePlace</a:t>
            </a:r>
            <a:r>
              <a:rPr lang="en-US" dirty="0"/>
              <a:t> redesign are:</a:t>
            </a:r>
          </a:p>
          <a:p>
            <a:pPr marL="457200" indent="-457200">
              <a:buAutoNum type="arabicPeriod"/>
            </a:pPr>
            <a:r>
              <a:rPr lang="en-US" dirty="0"/>
              <a:t>Convert the </a:t>
            </a:r>
            <a:r>
              <a:rPr lang="en-US" dirty="0" err="1"/>
              <a:t>OnePlace</a:t>
            </a:r>
            <a:r>
              <a:rPr lang="en-US" dirty="0"/>
              <a:t> home page to the Service Portal to match our current application design standards.</a:t>
            </a:r>
          </a:p>
          <a:p>
            <a:pPr marL="457200" indent="-457200">
              <a:buAutoNum type="arabicPeriod"/>
            </a:pPr>
            <a:r>
              <a:rPr lang="en-US" dirty="0"/>
              <a:t>Allow users to easily find applications in </a:t>
            </a:r>
            <a:r>
              <a:rPr lang="en-US" dirty="0" err="1"/>
              <a:t>OnePlace</a:t>
            </a:r>
            <a:r>
              <a:rPr lang="en-US" dirty="0"/>
              <a:t>.</a:t>
            </a:r>
          </a:p>
          <a:p>
            <a:pPr marL="457200" indent="-457200">
              <a:buAutoNum type="arabicPeriod"/>
            </a:pPr>
            <a:r>
              <a:rPr lang="en-US" dirty="0"/>
              <a:t>Allow users to easily find and request </a:t>
            </a:r>
            <a:r>
              <a:rPr lang="en-US" dirty="0" err="1"/>
              <a:t>OnePlace</a:t>
            </a:r>
            <a:r>
              <a:rPr lang="en-US" dirty="0"/>
              <a:t> services (new app development, new knowledge base, etc.).</a:t>
            </a:r>
          </a:p>
          <a:p>
            <a:pPr marL="0" indent="0">
              <a:buFont typeface="Arial" panose="020B0604020202020204" pitchFamily="34" charset="0"/>
              <a:buNone/>
            </a:pPr>
            <a:endParaRPr lang="en-US" dirty="0"/>
          </a:p>
        </p:txBody>
      </p:sp>
    </p:spTree>
    <p:extLst>
      <p:ext uri="{BB962C8B-B14F-4D97-AF65-F5344CB8AC3E}">
        <p14:creationId xmlns:p14="http://schemas.microsoft.com/office/powerpoint/2010/main" val="29268876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B29973AC-FC25-7241-9D40-5C4135C7D803}"/>
              </a:ext>
            </a:extLst>
          </p:cNvPr>
          <p:cNvSpPr>
            <a:spLocks noGrp="1"/>
          </p:cNvSpPr>
          <p:nvPr>
            <p:ph type="ftr" sz="quarter" idx="11"/>
          </p:nvPr>
        </p:nvSpPr>
        <p:spPr/>
        <p:txBody>
          <a:bodyPr/>
          <a:lstStyle/>
          <a:p>
            <a:r>
              <a:rPr lang="en-US" dirty="0"/>
              <a:t>www.nasa.gov</a:t>
            </a:r>
          </a:p>
        </p:txBody>
      </p:sp>
      <p:sp>
        <p:nvSpPr>
          <p:cNvPr id="6" name="Slide Number Placeholder 5">
            <a:extLst>
              <a:ext uri="{FF2B5EF4-FFF2-40B4-BE49-F238E27FC236}">
                <a16:creationId xmlns:a16="http://schemas.microsoft.com/office/drawing/2014/main" id="{25E05096-4F65-0144-902D-583FE88570EC}"/>
              </a:ext>
            </a:extLst>
          </p:cNvPr>
          <p:cNvSpPr>
            <a:spLocks noGrp="1"/>
          </p:cNvSpPr>
          <p:nvPr>
            <p:ph type="sldNum" sz="quarter" idx="12"/>
          </p:nvPr>
        </p:nvSpPr>
        <p:spPr/>
        <p:txBody>
          <a:bodyPr/>
          <a:lstStyle/>
          <a:p>
            <a:fld id="{655F5A5E-9E2F-3B4C-83CF-F957168B4C73}" type="slidenum">
              <a:rPr lang="en-US" smtClean="0"/>
              <a:pPr/>
              <a:t>5</a:t>
            </a:fld>
            <a:endParaRPr lang="en-US" dirty="0"/>
          </a:p>
        </p:txBody>
      </p:sp>
      <p:sp>
        <p:nvSpPr>
          <p:cNvPr id="7" name="Title 1"/>
          <p:cNvSpPr txBox="1">
            <a:spLocks/>
          </p:cNvSpPr>
          <p:nvPr/>
        </p:nvSpPr>
        <p:spPr>
          <a:xfrm>
            <a:off x="516565" y="328561"/>
            <a:ext cx="9198827" cy="437763"/>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2800" kern="1200">
                <a:solidFill>
                  <a:schemeClr val="accent5">
                    <a:lumMod val="75000"/>
                  </a:schemeClr>
                </a:solidFill>
                <a:latin typeface="Helvetica" pitchFamily="2" charset="0"/>
                <a:ea typeface="+mj-ea"/>
                <a:cs typeface="Arial" panose="020B0604020202020204" pitchFamily="34" charset="0"/>
              </a:defRPr>
            </a:lvl1pPr>
          </a:lstStyle>
          <a:p>
            <a:r>
              <a:rPr lang="en-US" dirty="0"/>
              <a:t>Team Objectives</a:t>
            </a:r>
          </a:p>
        </p:txBody>
      </p:sp>
      <p:sp>
        <p:nvSpPr>
          <p:cNvPr id="9" name="Content Placeholder 3"/>
          <p:cNvSpPr txBox="1">
            <a:spLocks/>
          </p:cNvSpPr>
          <p:nvPr/>
        </p:nvSpPr>
        <p:spPr>
          <a:xfrm>
            <a:off x="516564" y="897831"/>
            <a:ext cx="11178307" cy="548127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Helvetica" pitchFamily="2"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System Font Regular"/>
              <a:buChar char="-"/>
              <a:defRPr sz="2000" kern="1200">
                <a:solidFill>
                  <a:schemeClr val="tx1"/>
                </a:solidFill>
                <a:latin typeface="Helvetica" pitchFamily="2"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System Font Regular"/>
              <a:buChar char="-"/>
              <a:defRPr sz="1600" kern="1200">
                <a:solidFill>
                  <a:schemeClr val="tx1"/>
                </a:solidFill>
                <a:latin typeface="Helvetica" pitchFamily="2"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Helvetica" pitchFamily="2"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v"/>
            </a:pPr>
            <a:r>
              <a:rPr lang="en-US" dirty="0"/>
              <a:t>The Center Automation Transformation Team (CATT) is the support team for the </a:t>
            </a:r>
            <a:r>
              <a:rPr lang="en-US" dirty="0" err="1"/>
              <a:t>OnePlace</a:t>
            </a:r>
            <a:r>
              <a:rPr lang="en-US" dirty="0"/>
              <a:t> platform. The team is also responsible for developing most (but not all) of the custom </a:t>
            </a:r>
            <a:r>
              <a:rPr lang="en-US" dirty="0" err="1"/>
              <a:t>OnePlace</a:t>
            </a:r>
            <a:r>
              <a:rPr lang="en-US" dirty="0"/>
              <a:t> applications.</a:t>
            </a:r>
            <a:br>
              <a:rPr lang="en-US" dirty="0"/>
            </a:br>
            <a:endParaRPr lang="en-US" dirty="0"/>
          </a:p>
          <a:p>
            <a:pPr>
              <a:buFont typeface="Wingdings" panose="05000000000000000000" pitchFamily="2" charset="2"/>
              <a:buChar char="v"/>
            </a:pPr>
            <a:r>
              <a:rPr lang="en-US" dirty="0"/>
              <a:t>The Information Management Branch (IMB) is responsible for developing and providing Center-wide information systems and services for the management and archival of NASA Langley’s information and data assets, and providing access to global scientific and technical information.</a:t>
            </a:r>
            <a:br>
              <a:rPr lang="en-US" dirty="0"/>
            </a:br>
            <a:endParaRPr lang="en-US" dirty="0"/>
          </a:p>
          <a:p>
            <a:pPr>
              <a:buFont typeface="Wingdings" panose="05000000000000000000" pitchFamily="2" charset="2"/>
              <a:buChar char="v"/>
            </a:pPr>
            <a:r>
              <a:rPr lang="en-US" dirty="0"/>
              <a:t>The Office of the Chief Information Officer (OCIO) provides products and services that enable the capture, organization, communication, preservation, and protection of information and knowledge for Langley, NASA, and their customers.</a:t>
            </a:r>
          </a:p>
          <a:p>
            <a:endParaRPr lang="en-US" dirty="0"/>
          </a:p>
          <a:p>
            <a:pPr marL="0" indent="0">
              <a:buNone/>
            </a:pPr>
            <a:endParaRPr lang="en-US" dirty="0"/>
          </a:p>
          <a:p>
            <a:pPr marL="0" indent="0">
              <a:buFont typeface="Arial" panose="020B0604020202020204" pitchFamily="34" charset="0"/>
              <a:buNone/>
            </a:pPr>
            <a:endParaRPr lang="en-US" dirty="0"/>
          </a:p>
        </p:txBody>
      </p:sp>
      <p:pic>
        <p:nvPicPr>
          <p:cNvPr id="10" name="Picture 9">
            <a:extLst>
              <a:ext uri="{FF2B5EF4-FFF2-40B4-BE49-F238E27FC236}">
                <a16:creationId xmlns:a16="http://schemas.microsoft.com/office/drawing/2014/main" id="{4D2A6264-DC84-422B-9B25-C935C1677680}"/>
              </a:ext>
            </a:extLst>
          </p:cNvPr>
          <p:cNvPicPr/>
          <p:nvPr/>
        </p:nvPicPr>
        <p:blipFill>
          <a:blip r:embed="rId3">
            <a:extLst>
              <a:ext uri="{28A0092B-C50C-407E-A947-70E740481C1C}">
                <a14:useLocalDpi xmlns:a14="http://schemas.microsoft.com/office/drawing/2010/main" val="0"/>
              </a:ext>
            </a:extLst>
          </a:blip>
          <a:srcRect b="8221"/>
          <a:stretch>
            <a:fillRect/>
          </a:stretch>
        </p:blipFill>
        <p:spPr bwMode="auto">
          <a:xfrm>
            <a:off x="8740946" y="5322407"/>
            <a:ext cx="3138488" cy="105669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3031907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B29973AC-FC25-7241-9D40-5C4135C7D803}"/>
              </a:ext>
            </a:extLst>
          </p:cNvPr>
          <p:cNvSpPr>
            <a:spLocks noGrp="1"/>
          </p:cNvSpPr>
          <p:nvPr>
            <p:ph type="ftr" sz="quarter" idx="11"/>
          </p:nvPr>
        </p:nvSpPr>
        <p:spPr/>
        <p:txBody>
          <a:bodyPr/>
          <a:lstStyle/>
          <a:p>
            <a:r>
              <a:rPr lang="en-US" dirty="0"/>
              <a:t>www.nasa.gov</a:t>
            </a:r>
          </a:p>
        </p:txBody>
      </p:sp>
      <p:sp>
        <p:nvSpPr>
          <p:cNvPr id="6" name="Slide Number Placeholder 5">
            <a:extLst>
              <a:ext uri="{FF2B5EF4-FFF2-40B4-BE49-F238E27FC236}">
                <a16:creationId xmlns:a16="http://schemas.microsoft.com/office/drawing/2014/main" id="{25E05096-4F65-0144-902D-583FE88570EC}"/>
              </a:ext>
            </a:extLst>
          </p:cNvPr>
          <p:cNvSpPr>
            <a:spLocks noGrp="1"/>
          </p:cNvSpPr>
          <p:nvPr>
            <p:ph type="sldNum" sz="quarter" idx="12"/>
          </p:nvPr>
        </p:nvSpPr>
        <p:spPr/>
        <p:txBody>
          <a:bodyPr/>
          <a:lstStyle/>
          <a:p>
            <a:fld id="{655F5A5E-9E2F-3B4C-83CF-F957168B4C73}" type="slidenum">
              <a:rPr lang="en-US" smtClean="0"/>
              <a:pPr/>
              <a:t>6</a:t>
            </a:fld>
            <a:endParaRPr lang="en-US" dirty="0"/>
          </a:p>
        </p:txBody>
      </p:sp>
      <p:sp>
        <p:nvSpPr>
          <p:cNvPr id="7" name="Title 1"/>
          <p:cNvSpPr txBox="1">
            <a:spLocks/>
          </p:cNvSpPr>
          <p:nvPr/>
        </p:nvSpPr>
        <p:spPr>
          <a:xfrm>
            <a:off x="516564" y="325345"/>
            <a:ext cx="9198827" cy="437763"/>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2800" kern="1200">
                <a:solidFill>
                  <a:schemeClr val="accent5">
                    <a:lumMod val="75000"/>
                  </a:schemeClr>
                </a:solidFill>
                <a:latin typeface="Helvetica" pitchFamily="2" charset="0"/>
                <a:ea typeface="+mj-ea"/>
                <a:cs typeface="Arial" panose="020B0604020202020204" pitchFamily="34" charset="0"/>
              </a:defRPr>
            </a:lvl1pPr>
          </a:lstStyle>
          <a:p>
            <a:r>
              <a:rPr lang="en-US" dirty="0"/>
              <a:t>Background</a:t>
            </a:r>
          </a:p>
        </p:txBody>
      </p:sp>
      <p:sp>
        <p:nvSpPr>
          <p:cNvPr id="9" name="Content Placeholder 3"/>
          <p:cNvSpPr txBox="1">
            <a:spLocks/>
          </p:cNvSpPr>
          <p:nvPr/>
        </p:nvSpPr>
        <p:spPr>
          <a:xfrm>
            <a:off x="516564" y="863541"/>
            <a:ext cx="11178307" cy="548127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Helvetica" pitchFamily="2"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System Font Regular"/>
              <a:buChar char="-"/>
              <a:defRPr sz="2000" kern="1200">
                <a:solidFill>
                  <a:schemeClr val="tx1"/>
                </a:solidFill>
                <a:latin typeface="Helvetica" pitchFamily="2"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System Font Regular"/>
              <a:buChar char="-"/>
              <a:defRPr sz="1600" kern="1200">
                <a:solidFill>
                  <a:schemeClr val="tx1"/>
                </a:solidFill>
                <a:latin typeface="Helvetica" pitchFamily="2"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Helvetica" pitchFamily="2"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From the home page, end users will be able to do the following:</a:t>
            </a:r>
          </a:p>
          <a:p>
            <a:pPr lvl="0"/>
            <a:r>
              <a:rPr lang="en-US" dirty="0"/>
              <a:t>Search </a:t>
            </a:r>
            <a:r>
              <a:rPr lang="en-US" dirty="0" err="1"/>
              <a:t>OnePlace</a:t>
            </a:r>
            <a:endParaRPr lang="en-US" dirty="0"/>
          </a:p>
          <a:p>
            <a:pPr lvl="0"/>
            <a:r>
              <a:rPr lang="en-US" dirty="0"/>
              <a:t>Browse </a:t>
            </a:r>
            <a:r>
              <a:rPr lang="en-US" dirty="0" err="1"/>
              <a:t>OnePlace</a:t>
            </a:r>
            <a:r>
              <a:rPr lang="en-US" dirty="0"/>
              <a:t> Applications</a:t>
            </a:r>
          </a:p>
          <a:p>
            <a:pPr lvl="0"/>
            <a:r>
              <a:rPr lang="en-US" dirty="0"/>
              <a:t>Access the Service Catalog</a:t>
            </a:r>
          </a:p>
          <a:p>
            <a:pPr lvl="0"/>
            <a:r>
              <a:rPr lang="en-US" dirty="0"/>
              <a:t>Access Knowledge</a:t>
            </a:r>
          </a:p>
          <a:p>
            <a:pPr lvl="0"/>
            <a:r>
              <a:rPr lang="en-US" dirty="0"/>
              <a:t>Request Help</a:t>
            </a:r>
          </a:p>
          <a:p>
            <a:pPr lvl="0"/>
            <a:r>
              <a:rPr lang="en-US" dirty="0"/>
              <a:t>Access My Requests</a:t>
            </a:r>
          </a:p>
          <a:p>
            <a:pPr lvl="0"/>
            <a:r>
              <a:rPr lang="en-US"/>
              <a:t>View Announcements.</a:t>
            </a:r>
            <a:endParaRPr lang="en-US" dirty="0"/>
          </a:p>
        </p:txBody>
      </p:sp>
      <p:pic>
        <p:nvPicPr>
          <p:cNvPr id="8" name="Picture 7">
            <a:extLst>
              <a:ext uri="{FF2B5EF4-FFF2-40B4-BE49-F238E27FC236}">
                <a16:creationId xmlns:a16="http://schemas.microsoft.com/office/drawing/2014/main" id="{60DD0946-7980-4512-8295-6211F0769195}"/>
              </a:ext>
            </a:extLst>
          </p:cNvPr>
          <p:cNvPicPr>
            <a:picLocks noChangeAspect="1"/>
          </p:cNvPicPr>
          <p:nvPr/>
        </p:nvPicPr>
        <p:blipFill>
          <a:blip r:embed="rId3"/>
          <a:stretch>
            <a:fillRect/>
          </a:stretch>
        </p:blipFill>
        <p:spPr>
          <a:xfrm>
            <a:off x="5405455" y="3158139"/>
            <a:ext cx="5520834" cy="1950019"/>
          </a:xfrm>
          <a:prstGeom prst="rect">
            <a:avLst/>
          </a:prstGeom>
          <a:effectLst>
            <a:reflection blurRad="6350" stA="50000" endA="300" endPos="55500" dist="50800" dir="5400000" sy="-100000" algn="bl" rotWithShape="0"/>
          </a:effectLst>
        </p:spPr>
      </p:pic>
    </p:spTree>
    <p:extLst>
      <p:ext uri="{BB962C8B-B14F-4D97-AF65-F5344CB8AC3E}">
        <p14:creationId xmlns:p14="http://schemas.microsoft.com/office/powerpoint/2010/main" val="3929116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B29973AC-FC25-7241-9D40-5C4135C7D803}"/>
              </a:ext>
            </a:extLst>
          </p:cNvPr>
          <p:cNvSpPr>
            <a:spLocks noGrp="1"/>
          </p:cNvSpPr>
          <p:nvPr>
            <p:ph type="ftr" sz="quarter" idx="11"/>
          </p:nvPr>
        </p:nvSpPr>
        <p:spPr/>
        <p:txBody>
          <a:bodyPr/>
          <a:lstStyle/>
          <a:p>
            <a:r>
              <a:rPr lang="en-US" dirty="0"/>
              <a:t>www.nasa.gov</a:t>
            </a:r>
          </a:p>
        </p:txBody>
      </p:sp>
      <p:sp>
        <p:nvSpPr>
          <p:cNvPr id="6" name="Slide Number Placeholder 5">
            <a:extLst>
              <a:ext uri="{FF2B5EF4-FFF2-40B4-BE49-F238E27FC236}">
                <a16:creationId xmlns:a16="http://schemas.microsoft.com/office/drawing/2014/main" id="{25E05096-4F65-0144-902D-583FE88570EC}"/>
              </a:ext>
            </a:extLst>
          </p:cNvPr>
          <p:cNvSpPr>
            <a:spLocks noGrp="1"/>
          </p:cNvSpPr>
          <p:nvPr>
            <p:ph type="sldNum" sz="quarter" idx="12"/>
          </p:nvPr>
        </p:nvSpPr>
        <p:spPr/>
        <p:txBody>
          <a:bodyPr/>
          <a:lstStyle/>
          <a:p>
            <a:fld id="{655F5A5E-9E2F-3B4C-83CF-F957168B4C73}" type="slidenum">
              <a:rPr lang="en-US" smtClean="0"/>
              <a:pPr/>
              <a:t>7</a:t>
            </a:fld>
            <a:endParaRPr lang="en-US" dirty="0"/>
          </a:p>
        </p:txBody>
      </p:sp>
      <p:sp>
        <p:nvSpPr>
          <p:cNvPr id="7" name="Title 1"/>
          <p:cNvSpPr txBox="1">
            <a:spLocks/>
          </p:cNvSpPr>
          <p:nvPr/>
        </p:nvSpPr>
        <p:spPr>
          <a:xfrm>
            <a:off x="502920" y="325345"/>
            <a:ext cx="11689080" cy="437763"/>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2800" kern="1200">
                <a:solidFill>
                  <a:schemeClr val="accent5">
                    <a:lumMod val="75000"/>
                  </a:schemeClr>
                </a:solidFill>
                <a:latin typeface="Helvetica" pitchFamily="2" charset="0"/>
                <a:ea typeface="+mj-ea"/>
                <a:cs typeface="Arial" panose="020B0604020202020204" pitchFamily="34" charset="0"/>
              </a:defRPr>
            </a:lvl1pPr>
          </a:lstStyle>
          <a:p>
            <a:r>
              <a:rPr lang="en-US" dirty="0" err="1"/>
              <a:t>OnePlace</a:t>
            </a:r>
            <a:r>
              <a:rPr lang="en-US" dirty="0"/>
              <a:t> Portal Redesign – Browsing &amp; Searching</a:t>
            </a:r>
          </a:p>
        </p:txBody>
      </p:sp>
      <p:sp>
        <p:nvSpPr>
          <p:cNvPr id="11" name="TextBox 10">
            <a:extLst>
              <a:ext uri="{FF2B5EF4-FFF2-40B4-BE49-F238E27FC236}">
                <a16:creationId xmlns:a16="http://schemas.microsoft.com/office/drawing/2014/main" id="{FA02C03E-DD47-4E51-8FCA-F43CB157D25C}"/>
              </a:ext>
            </a:extLst>
          </p:cNvPr>
          <p:cNvSpPr txBox="1"/>
          <p:nvPr/>
        </p:nvSpPr>
        <p:spPr>
          <a:xfrm>
            <a:off x="502920" y="1128593"/>
            <a:ext cx="11191952" cy="2646878"/>
          </a:xfrm>
          <a:prstGeom prst="rect">
            <a:avLst/>
          </a:prstGeom>
          <a:noFill/>
        </p:spPr>
        <p:txBody>
          <a:bodyPr wrap="square" rtlCol="0">
            <a:spAutoFit/>
          </a:bodyPr>
          <a:lstStyle/>
          <a:p>
            <a:pPr marL="342900" indent="-342900">
              <a:buFont typeface="Arial" panose="020B0604020202020204" pitchFamily="34" charset="0"/>
              <a:buChar char="•"/>
            </a:pPr>
            <a:r>
              <a:rPr lang="en-US" sz="2400" dirty="0"/>
              <a:t>Browse applications in the follow ways: access, favorites, newest, and by all.</a:t>
            </a:r>
          </a:p>
          <a:p>
            <a:pPr marL="342900" indent="-342900">
              <a:buFont typeface="Arial" panose="020B0604020202020204" pitchFamily="34" charset="0"/>
              <a:buChar char="•"/>
            </a:pPr>
            <a:r>
              <a:rPr lang="en-US" sz="2400" dirty="0"/>
              <a:t>Users will be able to initiate a </a:t>
            </a:r>
            <a:r>
              <a:rPr lang="en-US" sz="2400" dirty="0" err="1"/>
              <a:t>OnePlace</a:t>
            </a:r>
            <a:r>
              <a:rPr lang="en-US" sz="2400" dirty="0"/>
              <a:t> search from the homepage for the following resources:</a:t>
            </a:r>
          </a:p>
          <a:p>
            <a:pPr marL="800100" lvl="1" indent="-342900">
              <a:buFont typeface="Wingdings" panose="05000000000000000000" pitchFamily="2" charset="2"/>
              <a:buChar char="Ø"/>
            </a:pPr>
            <a:r>
              <a:rPr lang="en-US" sz="2400" dirty="0" err="1"/>
              <a:t>OnePlace</a:t>
            </a:r>
            <a:r>
              <a:rPr lang="en-US" sz="2400" dirty="0"/>
              <a:t> Applications</a:t>
            </a:r>
          </a:p>
          <a:p>
            <a:pPr marL="800100" lvl="1" indent="-342900">
              <a:buFont typeface="Wingdings" panose="05000000000000000000" pitchFamily="2" charset="2"/>
              <a:buChar char="Ø"/>
            </a:pPr>
            <a:r>
              <a:rPr lang="en-US" sz="2400" dirty="0"/>
              <a:t>Knowledge Articles</a:t>
            </a:r>
          </a:p>
          <a:p>
            <a:pPr marL="800100" lvl="1" indent="-342900">
              <a:buFont typeface="Wingdings" panose="05000000000000000000" pitchFamily="2" charset="2"/>
              <a:buChar char="Ø"/>
            </a:pPr>
            <a:r>
              <a:rPr lang="en-US" sz="2400" dirty="0"/>
              <a:t>Service Catalog Items</a:t>
            </a:r>
          </a:p>
          <a:p>
            <a:pPr marL="342900" indent="-342900" algn="just">
              <a:buFont typeface="Arial" panose="020B0604020202020204" pitchFamily="34" charset="0"/>
              <a:buChar char="•"/>
            </a:pPr>
            <a:endParaRPr lang="en-US" sz="2200" dirty="0"/>
          </a:p>
        </p:txBody>
      </p:sp>
      <p:sp>
        <p:nvSpPr>
          <p:cNvPr id="2" name="Rectangle 2">
            <a:extLst>
              <a:ext uri="{FF2B5EF4-FFF2-40B4-BE49-F238E27FC236}">
                <a16:creationId xmlns:a16="http://schemas.microsoft.com/office/drawing/2014/main" id="{ACBAA948-72C0-43A1-809A-6791C92D5458}"/>
              </a:ext>
            </a:extLst>
          </p:cNvPr>
          <p:cNvSpPr>
            <a:spLocks noChangeArrowheads="1"/>
          </p:cNvSpPr>
          <p:nvPr/>
        </p:nvSpPr>
        <p:spPr bwMode="auto">
          <a:xfrm>
            <a:off x="1565910" y="294894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8" name="Diagram 7">
            <a:extLst>
              <a:ext uri="{FF2B5EF4-FFF2-40B4-BE49-F238E27FC236}">
                <a16:creationId xmlns:a16="http://schemas.microsoft.com/office/drawing/2014/main" id="{84D9C12C-4558-4E84-BD5F-D0F4C766ACEC}"/>
              </a:ext>
            </a:extLst>
          </p:cNvPr>
          <p:cNvGraphicFramePr/>
          <p:nvPr>
            <p:extLst>
              <p:ext uri="{D42A27DB-BD31-4B8C-83A1-F6EECF244321}">
                <p14:modId xmlns:p14="http://schemas.microsoft.com/office/powerpoint/2010/main" val="1040832061"/>
              </p:ext>
            </p:extLst>
          </p:nvPr>
        </p:nvGraphicFramePr>
        <p:xfrm>
          <a:off x="3912724" y="2452032"/>
          <a:ext cx="7852410" cy="348534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329367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B29973AC-FC25-7241-9D40-5C4135C7D803}"/>
              </a:ext>
            </a:extLst>
          </p:cNvPr>
          <p:cNvSpPr>
            <a:spLocks noGrp="1"/>
          </p:cNvSpPr>
          <p:nvPr>
            <p:ph type="ftr" sz="quarter" idx="11"/>
          </p:nvPr>
        </p:nvSpPr>
        <p:spPr/>
        <p:txBody>
          <a:bodyPr/>
          <a:lstStyle/>
          <a:p>
            <a:r>
              <a:rPr lang="en-US" dirty="0"/>
              <a:t>www.nasa.gov</a:t>
            </a:r>
          </a:p>
        </p:txBody>
      </p:sp>
      <p:sp>
        <p:nvSpPr>
          <p:cNvPr id="6" name="Slide Number Placeholder 5">
            <a:extLst>
              <a:ext uri="{FF2B5EF4-FFF2-40B4-BE49-F238E27FC236}">
                <a16:creationId xmlns:a16="http://schemas.microsoft.com/office/drawing/2014/main" id="{25E05096-4F65-0144-902D-583FE88570EC}"/>
              </a:ext>
            </a:extLst>
          </p:cNvPr>
          <p:cNvSpPr>
            <a:spLocks noGrp="1"/>
          </p:cNvSpPr>
          <p:nvPr>
            <p:ph type="sldNum" sz="quarter" idx="12"/>
          </p:nvPr>
        </p:nvSpPr>
        <p:spPr/>
        <p:txBody>
          <a:bodyPr/>
          <a:lstStyle/>
          <a:p>
            <a:fld id="{655F5A5E-9E2F-3B4C-83CF-F957168B4C73}" type="slidenum">
              <a:rPr lang="en-US" smtClean="0"/>
              <a:pPr/>
              <a:t>8</a:t>
            </a:fld>
            <a:endParaRPr lang="en-US" dirty="0"/>
          </a:p>
        </p:txBody>
      </p:sp>
      <p:pic>
        <p:nvPicPr>
          <p:cNvPr id="8" name="Picture 7">
            <a:extLst>
              <a:ext uri="{FF2B5EF4-FFF2-40B4-BE49-F238E27FC236}">
                <a16:creationId xmlns:a16="http://schemas.microsoft.com/office/drawing/2014/main" id="{CB6DF649-900A-4FF2-A22F-CEA9FFA1D3C5}"/>
              </a:ext>
            </a:extLst>
          </p:cNvPr>
          <p:cNvPicPr/>
          <p:nvPr/>
        </p:nvPicPr>
        <p:blipFill>
          <a:blip r:embed="rId3"/>
          <a:stretch>
            <a:fillRect/>
          </a:stretch>
        </p:blipFill>
        <p:spPr>
          <a:xfrm>
            <a:off x="217170" y="1062990"/>
            <a:ext cx="11750040" cy="5225888"/>
          </a:xfrm>
          <a:prstGeom prst="rect">
            <a:avLst/>
          </a:prstGeom>
          <a:ln w="88900" cap="sq" cmpd="thickThin">
            <a:solidFill>
              <a:srgbClr val="000000"/>
            </a:solidFill>
            <a:prstDash val="solid"/>
            <a:miter lim="800000"/>
          </a:ln>
          <a:effectLst>
            <a:innerShdw blurRad="76200">
              <a:srgbClr val="000000"/>
            </a:innerShdw>
          </a:effectLst>
        </p:spPr>
      </p:pic>
      <p:sp>
        <p:nvSpPr>
          <p:cNvPr id="10" name="Title 1">
            <a:extLst>
              <a:ext uri="{FF2B5EF4-FFF2-40B4-BE49-F238E27FC236}">
                <a16:creationId xmlns:a16="http://schemas.microsoft.com/office/drawing/2014/main" id="{63DE43E4-6F24-4468-9A18-54CD5B959B7F}"/>
              </a:ext>
            </a:extLst>
          </p:cNvPr>
          <p:cNvSpPr txBox="1">
            <a:spLocks/>
          </p:cNvSpPr>
          <p:nvPr/>
        </p:nvSpPr>
        <p:spPr>
          <a:xfrm>
            <a:off x="240030" y="325345"/>
            <a:ext cx="11860530" cy="437763"/>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2800" kern="1200">
                <a:solidFill>
                  <a:schemeClr val="accent5">
                    <a:lumMod val="75000"/>
                  </a:schemeClr>
                </a:solidFill>
                <a:latin typeface="Helvetica" pitchFamily="2" charset="0"/>
                <a:ea typeface="+mj-ea"/>
                <a:cs typeface="Arial" panose="020B0604020202020204" pitchFamily="34" charset="0"/>
              </a:defRPr>
            </a:lvl1pPr>
          </a:lstStyle>
          <a:p>
            <a:r>
              <a:rPr lang="en-US" dirty="0"/>
              <a:t>Current </a:t>
            </a:r>
            <a:r>
              <a:rPr lang="en-US" dirty="0" err="1"/>
              <a:t>OnePlace</a:t>
            </a:r>
            <a:r>
              <a:rPr lang="en-US" dirty="0"/>
              <a:t> Portal</a:t>
            </a:r>
          </a:p>
        </p:txBody>
      </p:sp>
    </p:spTree>
    <p:extLst>
      <p:ext uri="{BB962C8B-B14F-4D97-AF65-F5344CB8AC3E}">
        <p14:creationId xmlns:p14="http://schemas.microsoft.com/office/powerpoint/2010/main" val="7925653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B29973AC-FC25-7241-9D40-5C4135C7D803}"/>
              </a:ext>
            </a:extLst>
          </p:cNvPr>
          <p:cNvSpPr>
            <a:spLocks noGrp="1"/>
          </p:cNvSpPr>
          <p:nvPr>
            <p:ph type="ftr" sz="quarter" idx="11"/>
          </p:nvPr>
        </p:nvSpPr>
        <p:spPr/>
        <p:txBody>
          <a:bodyPr/>
          <a:lstStyle/>
          <a:p>
            <a:r>
              <a:rPr lang="en-US" dirty="0"/>
              <a:t>www.nasa.gov</a:t>
            </a:r>
          </a:p>
        </p:txBody>
      </p:sp>
      <p:sp>
        <p:nvSpPr>
          <p:cNvPr id="6" name="Slide Number Placeholder 5">
            <a:extLst>
              <a:ext uri="{FF2B5EF4-FFF2-40B4-BE49-F238E27FC236}">
                <a16:creationId xmlns:a16="http://schemas.microsoft.com/office/drawing/2014/main" id="{25E05096-4F65-0144-902D-583FE88570EC}"/>
              </a:ext>
            </a:extLst>
          </p:cNvPr>
          <p:cNvSpPr>
            <a:spLocks noGrp="1"/>
          </p:cNvSpPr>
          <p:nvPr>
            <p:ph type="sldNum" sz="quarter" idx="12"/>
          </p:nvPr>
        </p:nvSpPr>
        <p:spPr/>
        <p:txBody>
          <a:bodyPr/>
          <a:lstStyle/>
          <a:p>
            <a:fld id="{655F5A5E-9E2F-3B4C-83CF-F957168B4C73}" type="slidenum">
              <a:rPr lang="en-US" smtClean="0"/>
              <a:pPr/>
              <a:t>9</a:t>
            </a:fld>
            <a:endParaRPr lang="en-US" dirty="0"/>
          </a:p>
        </p:txBody>
      </p:sp>
      <p:sp>
        <p:nvSpPr>
          <p:cNvPr id="9" name="Content Placeholder 3"/>
          <p:cNvSpPr txBox="1">
            <a:spLocks/>
          </p:cNvSpPr>
          <p:nvPr/>
        </p:nvSpPr>
        <p:spPr>
          <a:xfrm>
            <a:off x="1" y="5955613"/>
            <a:ext cx="12192000" cy="77840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Helvetica" pitchFamily="2"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System Font Regular"/>
              <a:buChar char="-"/>
              <a:defRPr sz="2000" kern="1200">
                <a:solidFill>
                  <a:schemeClr val="tx1"/>
                </a:solidFill>
                <a:latin typeface="Helvetica" pitchFamily="2"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System Font Regular"/>
              <a:buChar char="-"/>
              <a:defRPr sz="1600" kern="1200">
                <a:solidFill>
                  <a:schemeClr val="tx1"/>
                </a:solidFill>
                <a:latin typeface="Helvetica" pitchFamily="2"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Helvetica" pitchFamily="2"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2000" i="1" dirty="0"/>
              <a:t>Original mock-up view with additional updated UI elements in place based on initial user stories.</a:t>
            </a:r>
          </a:p>
        </p:txBody>
      </p:sp>
      <p:pic>
        <p:nvPicPr>
          <p:cNvPr id="8" name="Picture 7">
            <a:extLst>
              <a:ext uri="{FF2B5EF4-FFF2-40B4-BE49-F238E27FC236}">
                <a16:creationId xmlns:a16="http://schemas.microsoft.com/office/drawing/2014/main" id="{8087B915-3C56-45D2-B55A-177999EF84BB}"/>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128153" y="837112"/>
            <a:ext cx="11935843" cy="5068148"/>
          </a:xfrm>
          <a:prstGeom prst="rect">
            <a:avLst/>
          </a:prstGeom>
        </p:spPr>
      </p:pic>
      <p:sp>
        <p:nvSpPr>
          <p:cNvPr id="10" name="Title 1">
            <a:extLst>
              <a:ext uri="{FF2B5EF4-FFF2-40B4-BE49-F238E27FC236}">
                <a16:creationId xmlns:a16="http://schemas.microsoft.com/office/drawing/2014/main" id="{701F5B75-8BF5-4C80-808C-84B3AACA3CB4}"/>
              </a:ext>
            </a:extLst>
          </p:cNvPr>
          <p:cNvSpPr txBox="1">
            <a:spLocks/>
          </p:cNvSpPr>
          <p:nvPr/>
        </p:nvSpPr>
        <p:spPr>
          <a:xfrm>
            <a:off x="240030" y="325345"/>
            <a:ext cx="11860530" cy="437763"/>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2800" kern="1200">
                <a:solidFill>
                  <a:schemeClr val="accent5">
                    <a:lumMod val="75000"/>
                  </a:schemeClr>
                </a:solidFill>
                <a:latin typeface="Helvetica" pitchFamily="2" charset="0"/>
                <a:ea typeface="+mj-ea"/>
                <a:cs typeface="Arial" panose="020B0604020202020204" pitchFamily="34" charset="0"/>
              </a:defRPr>
            </a:lvl1pPr>
          </a:lstStyle>
          <a:p>
            <a:r>
              <a:rPr lang="en-US" dirty="0"/>
              <a:t>Mock-Up Design #1</a:t>
            </a:r>
          </a:p>
        </p:txBody>
      </p:sp>
    </p:spTree>
    <p:extLst>
      <p:ext uri="{BB962C8B-B14F-4D97-AF65-F5344CB8AC3E}">
        <p14:creationId xmlns:p14="http://schemas.microsoft.com/office/powerpoint/2010/main" val="8533602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B29973AC-FC25-7241-9D40-5C4135C7D803}"/>
              </a:ext>
            </a:extLst>
          </p:cNvPr>
          <p:cNvSpPr>
            <a:spLocks noGrp="1"/>
          </p:cNvSpPr>
          <p:nvPr>
            <p:ph type="ftr" sz="quarter" idx="11"/>
          </p:nvPr>
        </p:nvSpPr>
        <p:spPr/>
        <p:txBody>
          <a:bodyPr/>
          <a:lstStyle/>
          <a:p>
            <a:r>
              <a:rPr lang="en-US" dirty="0"/>
              <a:t>www.nasa.gov</a:t>
            </a:r>
          </a:p>
        </p:txBody>
      </p:sp>
      <p:sp>
        <p:nvSpPr>
          <p:cNvPr id="6" name="Slide Number Placeholder 5">
            <a:extLst>
              <a:ext uri="{FF2B5EF4-FFF2-40B4-BE49-F238E27FC236}">
                <a16:creationId xmlns:a16="http://schemas.microsoft.com/office/drawing/2014/main" id="{25E05096-4F65-0144-902D-583FE88570EC}"/>
              </a:ext>
            </a:extLst>
          </p:cNvPr>
          <p:cNvSpPr>
            <a:spLocks noGrp="1"/>
          </p:cNvSpPr>
          <p:nvPr>
            <p:ph type="sldNum" sz="quarter" idx="12"/>
          </p:nvPr>
        </p:nvSpPr>
        <p:spPr/>
        <p:txBody>
          <a:bodyPr/>
          <a:lstStyle/>
          <a:p>
            <a:fld id="{655F5A5E-9E2F-3B4C-83CF-F957168B4C73}" type="slidenum">
              <a:rPr lang="en-US" smtClean="0"/>
              <a:pPr/>
              <a:t>10</a:t>
            </a:fld>
            <a:endParaRPr lang="en-US" dirty="0"/>
          </a:p>
        </p:txBody>
      </p:sp>
      <p:sp>
        <p:nvSpPr>
          <p:cNvPr id="9" name="Content Placeholder 3"/>
          <p:cNvSpPr txBox="1">
            <a:spLocks/>
          </p:cNvSpPr>
          <p:nvPr/>
        </p:nvSpPr>
        <p:spPr>
          <a:xfrm>
            <a:off x="516565" y="5955613"/>
            <a:ext cx="11178307" cy="77840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Helvetica" pitchFamily="2"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System Font Regular"/>
              <a:buChar char="-"/>
              <a:defRPr sz="2000" kern="1200">
                <a:solidFill>
                  <a:schemeClr val="tx1"/>
                </a:solidFill>
                <a:latin typeface="Helvetica" pitchFamily="2"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System Font Regular"/>
              <a:buChar char="-"/>
              <a:defRPr sz="1600" kern="1200">
                <a:solidFill>
                  <a:schemeClr val="tx1"/>
                </a:solidFill>
                <a:latin typeface="Helvetica" pitchFamily="2"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Helvetica" pitchFamily="2"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2000" i="1" dirty="0"/>
              <a:t>Example of clicking the hamburger icon on an application. Responsive UI is the goal.</a:t>
            </a:r>
          </a:p>
        </p:txBody>
      </p:sp>
      <p:pic>
        <p:nvPicPr>
          <p:cNvPr id="10" name="Picture 9">
            <a:extLst>
              <a:ext uri="{FF2B5EF4-FFF2-40B4-BE49-F238E27FC236}">
                <a16:creationId xmlns:a16="http://schemas.microsoft.com/office/drawing/2014/main" id="{2A010109-9EC0-4D33-9A61-1526E196838B}"/>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128153" y="825682"/>
            <a:ext cx="11935843" cy="5118501"/>
          </a:xfrm>
          <a:prstGeom prst="rect">
            <a:avLst/>
          </a:prstGeom>
        </p:spPr>
      </p:pic>
      <p:sp>
        <p:nvSpPr>
          <p:cNvPr id="12" name="Title 1">
            <a:extLst>
              <a:ext uri="{FF2B5EF4-FFF2-40B4-BE49-F238E27FC236}">
                <a16:creationId xmlns:a16="http://schemas.microsoft.com/office/drawing/2014/main" id="{BFA75E3F-3145-4F70-BE9F-468078346180}"/>
              </a:ext>
            </a:extLst>
          </p:cNvPr>
          <p:cNvSpPr txBox="1">
            <a:spLocks/>
          </p:cNvSpPr>
          <p:nvPr/>
        </p:nvSpPr>
        <p:spPr>
          <a:xfrm>
            <a:off x="240030" y="325345"/>
            <a:ext cx="11860530" cy="437763"/>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2800" kern="1200">
                <a:solidFill>
                  <a:schemeClr val="accent5">
                    <a:lumMod val="75000"/>
                  </a:schemeClr>
                </a:solidFill>
                <a:latin typeface="Helvetica" pitchFamily="2" charset="0"/>
                <a:ea typeface="+mj-ea"/>
                <a:cs typeface="Arial" panose="020B0604020202020204" pitchFamily="34" charset="0"/>
              </a:defRPr>
            </a:lvl1pPr>
          </a:lstStyle>
          <a:p>
            <a:r>
              <a:rPr lang="en-US" dirty="0"/>
              <a:t>Mock-Up Design #2</a:t>
            </a:r>
          </a:p>
        </p:txBody>
      </p:sp>
    </p:spTree>
    <p:extLst>
      <p:ext uri="{BB962C8B-B14F-4D97-AF65-F5344CB8AC3E}">
        <p14:creationId xmlns:p14="http://schemas.microsoft.com/office/powerpoint/2010/main" val="34849036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B29973AC-FC25-7241-9D40-5C4135C7D803}"/>
              </a:ext>
            </a:extLst>
          </p:cNvPr>
          <p:cNvSpPr>
            <a:spLocks noGrp="1"/>
          </p:cNvSpPr>
          <p:nvPr>
            <p:ph type="ftr" sz="quarter" idx="11"/>
          </p:nvPr>
        </p:nvSpPr>
        <p:spPr/>
        <p:txBody>
          <a:bodyPr/>
          <a:lstStyle/>
          <a:p>
            <a:r>
              <a:rPr lang="en-US" dirty="0"/>
              <a:t>www.nasa.gov</a:t>
            </a:r>
          </a:p>
        </p:txBody>
      </p:sp>
      <p:sp>
        <p:nvSpPr>
          <p:cNvPr id="6" name="Slide Number Placeholder 5">
            <a:extLst>
              <a:ext uri="{FF2B5EF4-FFF2-40B4-BE49-F238E27FC236}">
                <a16:creationId xmlns:a16="http://schemas.microsoft.com/office/drawing/2014/main" id="{25E05096-4F65-0144-902D-583FE88570EC}"/>
              </a:ext>
            </a:extLst>
          </p:cNvPr>
          <p:cNvSpPr>
            <a:spLocks noGrp="1"/>
          </p:cNvSpPr>
          <p:nvPr>
            <p:ph type="sldNum" sz="quarter" idx="12"/>
          </p:nvPr>
        </p:nvSpPr>
        <p:spPr/>
        <p:txBody>
          <a:bodyPr/>
          <a:lstStyle/>
          <a:p>
            <a:fld id="{655F5A5E-9E2F-3B4C-83CF-F957168B4C73}" type="slidenum">
              <a:rPr lang="en-US" smtClean="0"/>
              <a:pPr/>
              <a:t>11</a:t>
            </a:fld>
            <a:endParaRPr lang="en-US" dirty="0"/>
          </a:p>
        </p:txBody>
      </p:sp>
      <p:sp>
        <p:nvSpPr>
          <p:cNvPr id="9" name="Content Placeholder 3"/>
          <p:cNvSpPr txBox="1">
            <a:spLocks/>
          </p:cNvSpPr>
          <p:nvPr/>
        </p:nvSpPr>
        <p:spPr>
          <a:xfrm>
            <a:off x="1" y="5955613"/>
            <a:ext cx="12192000" cy="77840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Helvetica" pitchFamily="2"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System Font Regular"/>
              <a:buChar char="-"/>
              <a:defRPr sz="2000" kern="1200">
                <a:solidFill>
                  <a:schemeClr val="tx1"/>
                </a:solidFill>
                <a:latin typeface="Helvetica" pitchFamily="2"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System Font Regular"/>
              <a:buChar char="-"/>
              <a:defRPr sz="1600" kern="1200">
                <a:solidFill>
                  <a:schemeClr val="tx1"/>
                </a:solidFill>
                <a:latin typeface="Helvetica" pitchFamily="2"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Helvetica" pitchFamily="2"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2000" i="1" dirty="0"/>
              <a:t>Note: In these examples, the apps display as “New” just for the purpose of demoing that feature.</a:t>
            </a:r>
          </a:p>
        </p:txBody>
      </p:sp>
      <p:pic>
        <p:nvPicPr>
          <p:cNvPr id="8" name="Picture 7">
            <a:extLst>
              <a:ext uri="{FF2B5EF4-FFF2-40B4-BE49-F238E27FC236}">
                <a16:creationId xmlns:a16="http://schemas.microsoft.com/office/drawing/2014/main" id="{C60F0587-F76E-4426-9C42-C0467C857549}"/>
              </a:ext>
            </a:extLst>
          </p:cNvPr>
          <p:cNvPicPr/>
          <p:nvPr/>
        </p:nvPicPr>
        <p:blipFill>
          <a:blip r:embed="rId3"/>
          <a:stretch>
            <a:fillRect/>
          </a:stretch>
        </p:blipFill>
        <p:spPr>
          <a:xfrm>
            <a:off x="176471" y="1703071"/>
            <a:ext cx="11887525" cy="4054324"/>
          </a:xfrm>
          <a:prstGeom prst="rect">
            <a:avLst/>
          </a:prstGeom>
        </p:spPr>
      </p:pic>
      <p:sp>
        <p:nvSpPr>
          <p:cNvPr id="2" name="TextBox 1">
            <a:extLst>
              <a:ext uri="{FF2B5EF4-FFF2-40B4-BE49-F238E27FC236}">
                <a16:creationId xmlns:a16="http://schemas.microsoft.com/office/drawing/2014/main" id="{DD4A1FBD-973D-49FD-AC0B-6F8160805166}"/>
              </a:ext>
            </a:extLst>
          </p:cNvPr>
          <p:cNvSpPr txBox="1"/>
          <p:nvPr/>
        </p:nvSpPr>
        <p:spPr>
          <a:xfrm>
            <a:off x="1" y="1041337"/>
            <a:ext cx="11183562" cy="769441"/>
          </a:xfrm>
          <a:prstGeom prst="rect">
            <a:avLst/>
          </a:prstGeom>
          <a:noFill/>
        </p:spPr>
        <p:txBody>
          <a:bodyPr wrap="square" rtlCol="0">
            <a:spAutoFit/>
          </a:bodyPr>
          <a:lstStyle/>
          <a:p>
            <a:pPr marL="342900" indent="-342900">
              <a:buFont typeface="Arial" panose="020B0604020202020204" pitchFamily="34" charset="0"/>
              <a:buChar char="•"/>
            </a:pPr>
            <a:r>
              <a:rPr lang="en-US" sz="2200" dirty="0"/>
              <a:t>The text within the search box to explain the user what they can search for.</a:t>
            </a:r>
          </a:p>
          <a:p>
            <a:endParaRPr lang="en-US" sz="2200" dirty="0"/>
          </a:p>
        </p:txBody>
      </p:sp>
      <p:sp>
        <p:nvSpPr>
          <p:cNvPr id="11" name="Title 1">
            <a:extLst>
              <a:ext uri="{FF2B5EF4-FFF2-40B4-BE49-F238E27FC236}">
                <a16:creationId xmlns:a16="http://schemas.microsoft.com/office/drawing/2014/main" id="{0C8FB708-F6AE-466D-B883-1D3CCDD74DD3}"/>
              </a:ext>
            </a:extLst>
          </p:cNvPr>
          <p:cNvSpPr txBox="1">
            <a:spLocks/>
          </p:cNvSpPr>
          <p:nvPr/>
        </p:nvSpPr>
        <p:spPr>
          <a:xfrm>
            <a:off x="240030" y="325345"/>
            <a:ext cx="11860530" cy="437763"/>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2800" kern="1200">
                <a:solidFill>
                  <a:schemeClr val="accent5">
                    <a:lumMod val="75000"/>
                  </a:schemeClr>
                </a:solidFill>
                <a:latin typeface="Helvetica" pitchFamily="2" charset="0"/>
                <a:ea typeface="+mj-ea"/>
                <a:cs typeface="Arial" panose="020B0604020202020204" pitchFamily="34" charset="0"/>
              </a:defRPr>
            </a:lvl1pPr>
          </a:lstStyle>
          <a:p>
            <a:r>
              <a:rPr lang="en-US" dirty="0" err="1"/>
              <a:t>OnePlace</a:t>
            </a:r>
            <a:r>
              <a:rPr lang="en-US" dirty="0"/>
              <a:t> Portal Redesign – Search Box</a:t>
            </a:r>
          </a:p>
        </p:txBody>
      </p:sp>
    </p:spTree>
    <p:extLst>
      <p:ext uri="{BB962C8B-B14F-4D97-AF65-F5344CB8AC3E}">
        <p14:creationId xmlns:p14="http://schemas.microsoft.com/office/powerpoint/2010/main" val="9065446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B29973AC-FC25-7241-9D40-5C4135C7D803}"/>
              </a:ext>
            </a:extLst>
          </p:cNvPr>
          <p:cNvSpPr>
            <a:spLocks noGrp="1"/>
          </p:cNvSpPr>
          <p:nvPr>
            <p:ph type="ftr" sz="quarter" idx="11"/>
          </p:nvPr>
        </p:nvSpPr>
        <p:spPr/>
        <p:txBody>
          <a:bodyPr/>
          <a:lstStyle/>
          <a:p>
            <a:r>
              <a:rPr lang="en-US" dirty="0"/>
              <a:t>www.nasa.gov</a:t>
            </a:r>
          </a:p>
        </p:txBody>
      </p:sp>
      <p:sp>
        <p:nvSpPr>
          <p:cNvPr id="6" name="Slide Number Placeholder 5">
            <a:extLst>
              <a:ext uri="{FF2B5EF4-FFF2-40B4-BE49-F238E27FC236}">
                <a16:creationId xmlns:a16="http://schemas.microsoft.com/office/drawing/2014/main" id="{25E05096-4F65-0144-902D-583FE88570EC}"/>
              </a:ext>
            </a:extLst>
          </p:cNvPr>
          <p:cNvSpPr>
            <a:spLocks noGrp="1"/>
          </p:cNvSpPr>
          <p:nvPr>
            <p:ph type="sldNum" sz="quarter" idx="12"/>
          </p:nvPr>
        </p:nvSpPr>
        <p:spPr/>
        <p:txBody>
          <a:bodyPr/>
          <a:lstStyle/>
          <a:p>
            <a:fld id="{655F5A5E-9E2F-3B4C-83CF-F957168B4C73}" type="slidenum">
              <a:rPr lang="en-US" smtClean="0"/>
              <a:pPr/>
              <a:t>12</a:t>
            </a:fld>
            <a:endParaRPr lang="en-US" dirty="0"/>
          </a:p>
        </p:txBody>
      </p:sp>
      <p:sp>
        <p:nvSpPr>
          <p:cNvPr id="7" name="Title 1"/>
          <p:cNvSpPr txBox="1">
            <a:spLocks/>
          </p:cNvSpPr>
          <p:nvPr/>
        </p:nvSpPr>
        <p:spPr>
          <a:xfrm>
            <a:off x="240030" y="325345"/>
            <a:ext cx="11860530" cy="437763"/>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2800" kern="1200">
                <a:solidFill>
                  <a:schemeClr val="accent5">
                    <a:lumMod val="75000"/>
                  </a:schemeClr>
                </a:solidFill>
                <a:latin typeface="Helvetica" pitchFamily="2" charset="0"/>
                <a:ea typeface="+mj-ea"/>
                <a:cs typeface="Arial" panose="020B0604020202020204" pitchFamily="34" charset="0"/>
              </a:defRPr>
            </a:lvl1pPr>
          </a:lstStyle>
          <a:p>
            <a:r>
              <a:rPr lang="en-US" dirty="0" err="1"/>
              <a:t>OnePlace</a:t>
            </a:r>
            <a:r>
              <a:rPr lang="en-US" dirty="0"/>
              <a:t> Portal Redesign – Search Box Dropdown</a:t>
            </a:r>
          </a:p>
        </p:txBody>
      </p:sp>
      <p:pic>
        <p:nvPicPr>
          <p:cNvPr id="10" name="Picture 9">
            <a:extLst>
              <a:ext uri="{FF2B5EF4-FFF2-40B4-BE49-F238E27FC236}">
                <a16:creationId xmlns:a16="http://schemas.microsoft.com/office/drawing/2014/main" id="{4E00DAF7-4742-4C60-AD64-377C38EA0C75}"/>
              </a:ext>
            </a:extLst>
          </p:cNvPr>
          <p:cNvPicPr/>
          <p:nvPr/>
        </p:nvPicPr>
        <p:blipFill>
          <a:blip r:embed="rId3"/>
          <a:stretch>
            <a:fillRect/>
          </a:stretch>
        </p:blipFill>
        <p:spPr>
          <a:xfrm>
            <a:off x="150110" y="1588770"/>
            <a:ext cx="11891779" cy="4693366"/>
          </a:xfrm>
          <a:prstGeom prst="rect">
            <a:avLst/>
          </a:prstGeom>
        </p:spPr>
      </p:pic>
      <p:sp>
        <p:nvSpPr>
          <p:cNvPr id="11" name="TextBox 10">
            <a:extLst>
              <a:ext uri="{FF2B5EF4-FFF2-40B4-BE49-F238E27FC236}">
                <a16:creationId xmlns:a16="http://schemas.microsoft.com/office/drawing/2014/main" id="{FA02C03E-DD47-4E51-8FCA-F43CB157D25C}"/>
              </a:ext>
            </a:extLst>
          </p:cNvPr>
          <p:cNvSpPr txBox="1"/>
          <p:nvPr/>
        </p:nvSpPr>
        <p:spPr>
          <a:xfrm>
            <a:off x="0" y="821996"/>
            <a:ext cx="12063997" cy="707886"/>
          </a:xfrm>
          <a:prstGeom prst="rect">
            <a:avLst/>
          </a:prstGeom>
          <a:noFill/>
        </p:spPr>
        <p:txBody>
          <a:bodyPr wrap="square" rtlCol="0">
            <a:spAutoFit/>
          </a:bodyPr>
          <a:lstStyle/>
          <a:p>
            <a:pPr marL="342900" indent="-342900">
              <a:buFont typeface="Arial" panose="020B0604020202020204" pitchFamily="34" charset="0"/>
              <a:buChar char="•"/>
            </a:pPr>
            <a:r>
              <a:rPr lang="en-US" sz="2000" dirty="0"/>
              <a:t>We see the search dropdown. In order: applications (with differentiating glyph icon), service catalog, and knowledge articles. It is limited to only 10 results. This uses ServiceNow’s typeahead search.</a:t>
            </a:r>
          </a:p>
        </p:txBody>
      </p:sp>
    </p:spTree>
    <p:extLst>
      <p:ext uri="{BB962C8B-B14F-4D97-AF65-F5344CB8AC3E}">
        <p14:creationId xmlns:p14="http://schemas.microsoft.com/office/powerpoint/2010/main" val="40169715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B29973AC-FC25-7241-9D40-5C4135C7D803}"/>
              </a:ext>
            </a:extLst>
          </p:cNvPr>
          <p:cNvSpPr>
            <a:spLocks noGrp="1"/>
          </p:cNvSpPr>
          <p:nvPr>
            <p:ph type="ftr" sz="quarter" idx="11"/>
          </p:nvPr>
        </p:nvSpPr>
        <p:spPr/>
        <p:txBody>
          <a:bodyPr/>
          <a:lstStyle/>
          <a:p>
            <a:r>
              <a:rPr lang="en-US" dirty="0"/>
              <a:t>www.nasa.gov</a:t>
            </a:r>
          </a:p>
        </p:txBody>
      </p:sp>
      <p:sp>
        <p:nvSpPr>
          <p:cNvPr id="6" name="Slide Number Placeholder 5">
            <a:extLst>
              <a:ext uri="{FF2B5EF4-FFF2-40B4-BE49-F238E27FC236}">
                <a16:creationId xmlns:a16="http://schemas.microsoft.com/office/drawing/2014/main" id="{25E05096-4F65-0144-902D-583FE88570EC}"/>
              </a:ext>
            </a:extLst>
          </p:cNvPr>
          <p:cNvSpPr>
            <a:spLocks noGrp="1"/>
          </p:cNvSpPr>
          <p:nvPr>
            <p:ph type="sldNum" sz="quarter" idx="12"/>
          </p:nvPr>
        </p:nvSpPr>
        <p:spPr/>
        <p:txBody>
          <a:bodyPr/>
          <a:lstStyle/>
          <a:p>
            <a:fld id="{655F5A5E-9E2F-3B4C-83CF-F957168B4C73}" type="slidenum">
              <a:rPr lang="en-US" smtClean="0"/>
              <a:pPr/>
              <a:t>13</a:t>
            </a:fld>
            <a:endParaRPr lang="en-US" dirty="0"/>
          </a:p>
        </p:txBody>
      </p:sp>
      <p:sp>
        <p:nvSpPr>
          <p:cNvPr id="7" name="Title 1"/>
          <p:cNvSpPr txBox="1">
            <a:spLocks/>
          </p:cNvSpPr>
          <p:nvPr/>
        </p:nvSpPr>
        <p:spPr>
          <a:xfrm>
            <a:off x="236370" y="343575"/>
            <a:ext cx="12024209" cy="437763"/>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2800" kern="1200">
                <a:solidFill>
                  <a:schemeClr val="accent5">
                    <a:lumMod val="75000"/>
                  </a:schemeClr>
                </a:solidFill>
                <a:latin typeface="Helvetica" pitchFamily="2" charset="0"/>
                <a:ea typeface="+mj-ea"/>
                <a:cs typeface="Arial" panose="020B0604020202020204" pitchFamily="34" charset="0"/>
              </a:defRPr>
            </a:lvl1pPr>
          </a:lstStyle>
          <a:p>
            <a:r>
              <a:rPr lang="en-US" dirty="0" err="1"/>
              <a:t>OnePlace</a:t>
            </a:r>
            <a:r>
              <a:rPr lang="en-US" dirty="0"/>
              <a:t> Portal Redesign – Search Results Page</a:t>
            </a:r>
          </a:p>
        </p:txBody>
      </p:sp>
      <p:sp>
        <p:nvSpPr>
          <p:cNvPr id="11" name="TextBox 10">
            <a:extLst>
              <a:ext uri="{FF2B5EF4-FFF2-40B4-BE49-F238E27FC236}">
                <a16:creationId xmlns:a16="http://schemas.microsoft.com/office/drawing/2014/main" id="{FA02C03E-DD47-4E51-8FCA-F43CB157D25C}"/>
              </a:ext>
            </a:extLst>
          </p:cNvPr>
          <p:cNvSpPr txBox="1"/>
          <p:nvPr/>
        </p:nvSpPr>
        <p:spPr>
          <a:xfrm>
            <a:off x="0" y="821996"/>
            <a:ext cx="11224261" cy="707886"/>
          </a:xfrm>
          <a:prstGeom prst="rect">
            <a:avLst/>
          </a:prstGeom>
          <a:noFill/>
        </p:spPr>
        <p:txBody>
          <a:bodyPr wrap="square" rtlCol="0">
            <a:spAutoFit/>
          </a:bodyPr>
          <a:lstStyle/>
          <a:p>
            <a:pPr marL="342900" indent="-342900" algn="just">
              <a:buFont typeface="Arial" panose="020B0604020202020204" pitchFamily="34" charset="0"/>
              <a:buChar char="•"/>
            </a:pPr>
            <a:r>
              <a:rPr lang="en-US" sz="2000" dirty="0"/>
              <a:t>By clicking enter or the search icon, the user can see more results on the search results page using ServiceNow’s </a:t>
            </a:r>
            <a:r>
              <a:rPr lang="en-US" sz="2000" dirty="0" err="1"/>
              <a:t>faceted_search</a:t>
            </a:r>
            <a:r>
              <a:rPr lang="en-US" sz="2000" dirty="0"/>
              <a:t> and filtering options on the left side.</a:t>
            </a:r>
          </a:p>
        </p:txBody>
      </p:sp>
      <p:pic>
        <p:nvPicPr>
          <p:cNvPr id="9" name="Picture 8">
            <a:extLst>
              <a:ext uri="{FF2B5EF4-FFF2-40B4-BE49-F238E27FC236}">
                <a16:creationId xmlns:a16="http://schemas.microsoft.com/office/drawing/2014/main" id="{3BAEA455-B2E2-4065-8326-523D8011BEC1}"/>
              </a:ext>
            </a:extLst>
          </p:cNvPr>
          <p:cNvPicPr/>
          <p:nvPr/>
        </p:nvPicPr>
        <p:blipFill>
          <a:blip r:embed="rId3"/>
          <a:stretch>
            <a:fillRect/>
          </a:stretch>
        </p:blipFill>
        <p:spPr>
          <a:xfrm>
            <a:off x="151014" y="1475363"/>
            <a:ext cx="11896206" cy="4833998"/>
          </a:xfrm>
          <a:prstGeom prst="rect">
            <a:avLst/>
          </a:prstGeom>
        </p:spPr>
      </p:pic>
    </p:spTree>
    <p:extLst>
      <p:ext uri="{BB962C8B-B14F-4D97-AF65-F5344CB8AC3E}">
        <p14:creationId xmlns:p14="http://schemas.microsoft.com/office/powerpoint/2010/main" val="21604162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B29973AC-FC25-7241-9D40-5C4135C7D803}"/>
              </a:ext>
            </a:extLst>
          </p:cNvPr>
          <p:cNvSpPr>
            <a:spLocks noGrp="1"/>
          </p:cNvSpPr>
          <p:nvPr>
            <p:ph type="ftr" sz="quarter" idx="11"/>
          </p:nvPr>
        </p:nvSpPr>
        <p:spPr/>
        <p:txBody>
          <a:bodyPr/>
          <a:lstStyle/>
          <a:p>
            <a:r>
              <a:rPr lang="en-US" dirty="0"/>
              <a:t>www.nasa.gov</a:t>
            </a:r>
          </a:p>
        </p:txBody>
      </p:sp>
      <p:sp>
        <p:nvSpPr>
          <p:cNvPr id="6" name="Slide Number Placeholder 5">
            <a:extLst>
              <a:ext uri="{FF2B5EF4-FFF2-40B4-BE49-F238E27FC236}">
                <a16:creationId xmlns:a16="http://schemas.microsoft.com/office/drawing/2014/main" id="{25E05096-4F65-0144-902D-583FE88570EC}"/>
              </a:ext>
            </a:extLst>
          </p:cNvPr>
          <p:cNvSpPr>
            <a:spLocks noGrp="1"/>
          </p:cNvSpPr>
          <p:nvPr>
            <p:ph type="sldNum" sz="quarter" idx="12"/>
          </p:nvPr>
        </p:nvSpPr>
        <p:spPr/>
        <p:txBody>
          <a:bodyPr/>
          <a:lstStyle/>
          <a:p>
            <a:fld id="{655F5A5E-9E2F-3B4C-83CF-F957168B4C73}" type="slidenum">
              <a:rPr lang="en-US" smtClean="0"/>
              <a:pPr/>
              <a:t>14</a:t>
            </a:fld>
            <a:endParaRPr lang="en-US" dirty="0"/>
          </a:p>
        </p:txBody>
      </p:sp>
      <p:sp>
        <p:nvSpPr>
          <p:cNvPr id="7" name="Title 1"/>
          <p:cNvSpPr txBox="1">
            <a:spLocks/>
          </p:cNvSpPr>
          <p:nvPr/>
        </p:nvSpPr>
        <p:spPr>
          <a:xfrm>
            <a:off x="240030" y="325345"/>
            <a:ext cx="11951970" cy="437763"/>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2800" kern="1200">
                <a:solidFill>
                  <a:schemeClr val="accent5">
                    <a:lumMod val="75000"/>
                  </a:schemeClr>
                </a:solidFill>
                <a:latin typeface="Helvetica" pitchFamily="2" charset="0"/>
                <a:ea typeface="+mj-ea"/>
                <a:cs typeface="Arial" panose="020B0604020202020204" pitchFamily="34" charset="0"/>
              </a:defRPr>
            </a:lvl1pPr>
          </a:lstStyle>
          <a:p>
            <a:r>
              <a:rPr lang="en-US" dirty="0" err="1"/>
              <a:t>OnePlace</a:t>
            </a:r>
            <a:r>
              <a:rPr lang="en-US" dirty="0"/>
              <a:t> Portal Redesign – My &amp; All Applications</a:t>
            </a:r>
          </a:p>
        </p:txBody>
      </p:sp>
      <p:sp>
        <p:nvSpPr>
          <p:cNvPr id="11" name="TextBox 10">
            <a:extLst>
              <a:ext uri="{FF2B5EF4-FFF2-40B4-BE49-F238E27FC236}">
                <a16:creationId xmlns:a16="http://schemas.microsoft.com/office/drawing/2014/main" id="{FA02C03E-DD47-4E51-8FCA-F43CB157D25C}"/>
              </a:ext>
            </a:extLst>
          </p:cNvPr>
          <p:cNvSpPr txBox="1"/>
          <p:nvPr/>
        </p:nvSpPr>
        <p:spPr>
          <a:xfrm>
            <a:off x="2423" y="787706"/>
            <a:ext cx="11935843" cy="1323439"/>
          </a:xfrm>
          <a:prstGeom prst="rect">
            <a:avLst/>
          </a:prstGeom>
          <a:noFill/>
        </p:spPr>
        <p:txBody>
          <a:bodyPr wrap="square" rtlCol="0">
            <a:spAutoFit/>
          </a:bodyPr>
          <a:lstStyle/>
          <a:p>
            <a:pPr marL="342900" indent="-342900" algn="just">
              <a:buFont typeface="Arial" panose="020B0604020202020204" pitchFamily="34" charset="0"/>
              <a:buChar char="•"/>
            </a:pPr>
            <a:r>
              <a:rPr lang="en-US" sz="2000" dirty="0"/>
              <a:t>My Apps represents the user’s customized view of the applications they want. It initially displays all apps the user has access to as favorited, but the user can select which ones they want to keep as favorited by deselecting the favorite icon. In this example, the user only left two applications in My Apps and the rest of the applications are in All Apps.</a:t>
            </a:r>
          </a:p>
        </p:txBody>
      </p:sp>
      <p:pic>
        <p:nvPicPr>
          <p:cNvPr id="8" name="Picture 7">
            <a:extLst>
              <a:ext uri="{FF2B5EF4-FFF2-40B4-BE49-F238E27FC236}">
                <a16:creationId xmlns:a16="http://schemas.microsoft.com/office/drawing/2014/main" id="{92D7E5C5-186C-4F16-860A-3BCCE7CDC4CC}"/>
              </a:ext>
            </a:extLst>
          </p:cNvPr>
          <p:cNvPicPr/>
          <p:nvPr/>
        </p:nvPicPr>
        <p:blipFill>
          <a:blip r:embed="rId3"/>
          <a:stretch>
            <a:fillRect/>
          </a:stretch>
        </p:blipFill>
        <p:spPr>
          <a:xfrm>
            <a:off x="120092" y="2080260"/>
            <a:ext cx="11951970" cy="4274820"/>
          </a:xfrm>
          <a:prstGeom prst="rect">
            <a:avLst/>
          </a:prstGeom>
        </p:spPr>
      </p:pic>
    </p:spTree>
    <p:extLst>
      <p:ext uri="{BB962C8B-B14F-4D97-AF65-F5344CB8AC3E}">
        <p14:creationId xmlns:p14="http://schemas.microsoft.com/office/powerpoint/2010/main" val="23874967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B29973AC-FC25-7241-9D40-5C4135C7D803}"/>
              </a:ext>
            </a:extLst>
          </p:cNvPr>
          <p:cNvSpPr>
            <a:spLocks noGrp="1"/>
          </p:cNvSpPr>
          <p:nvPr>
            <p:ph type="ftr" sz="quarter" idx="11"/>
          </p:nvPr>
        </p:nvSpPr>
        <p:spPr/>
        <p:txBody>
          <a:bodyPr/>
          <a:lstStyle/>
          <a:p>
            <a:r>
              <a:rPr lang="en-US" dirty="0"/>
              <a:t>www.nasa.gov</a:t>
            </a:r>
          </a:p>
        </p:txBody>
      </p:sp>
      <p:sp>
        <p:nvSpPr>
          <p:cNvPr id="6" name="Slide Number Placeholder 5">
            <a:extLst>
              <a:ext uri="{FF2B5EF4-FFF2-40B4-BE49-F238E27FC236}">
                <a16:creationId xmlns:a16="http://schemas.microsoft.com/office/drawing/2014/main" id="{25E05096-4F65-0144-902D-583FE88570EC}"/>
              </a:ext>
            </a:extLst>
          </p:cNvPr>
          <p:cNvSpPr>
            <a:spLocks noGrp="1"/>
          </p:cNvSpPr>
          <p:nvPr>
            <p:ph type="sldNum" sz="quarter" idx="12"/>
          </p:nvPr>
        </p:nvSpPr>
        <p:spPr/>
        <p:txBody>
          <a:bodyPr/>
          <a:lstStyle/>
          <a:p>
            <a:fld id="{655F5A5E-9E2F-3B4C-83CF-F957168B4C73}" type="slidenum">
              <a:rPr lang="en-US" smtClean="0"/>
              <a:pPr/>
              <a:t>15</a:t>
            </a:fld>
            <a:endParaRPr lang="en-US" dirty="0"/>
          </a:p>
        </p:txBody>
      </p:sp>
      <p:sp>
        <p:nvSpPr>
          <p:cNvPr id="7" name="Title 1"/>
          <p:cNvSpPr txBox="1">
            <a:spLocks/>
          </p:cNvSpPr>
          <p:nvPr/>
        </p:nvSpPr>
        <p:spPr>
          <a:xfrm>
            <a:off x="290448" y="325345"/>
            <a:ext cx="11901552" cy="437763"/>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2800" kern="1200">
                <a:solidFill>
                  <a:schemeClr val="accent5">
                    <a:lumMod val="75000"/>
                  </a:schemeClr>
                </a:solidFill>
                <a:latin typeface="Helvetica" pitchFamily="2" charset="0"/>
                <a:ea typeface="+mj-ea"/>
                <a:cs typeface="Arial" panose="020B0604020202020204" pitchFamily="34" charset="0"/>
              </a:defRPr>
            </a:lvl1pPr>
          </a:lstStyle>
          <a:p>
            <a:r>
              <a:rPr lang="en-US" dirty="0" err="1"/>
              <a:t>OnePlace</a:t>
            </a:r>
            <a:r>
              <a:rPr lang="en-US" dirty="0"/>
              <a:t> Portal Redesign – Application Menu Options</a:t>
            </a:r>
          </a:p>
        </p:txBody>
      </p:sp>
      <p:sp>
        <p:nvSpPr>
          <p:cNvPr id="11" name="TextBox 10">
            <a:extLst>
              <a:ext uri="{FF2B5EF4-FFF2-40B4-BE49-F238E27FC236}">
                <a16:creationId xmlns:a16="http://schemas.microsoft.com/office/drawing/2014/main" id="{FA02C03E-DD47-4E51-8FCA-F43CB157D25C}"/>
              </a:ext>
            </a:extLst>
          </p:cNvPr>
          <p:cNvSpPr txBox="1"/>
          <p:nvPr/>
        </p:nvSpPr>
        <p:spPr>
          <a:xfrm>
            <a:off x="0" y="893251"/>
            <a:ext cx="11901552" cy="1015663"/>
          </a:xfrm>
          <a:prstGeom prst="rect">
            <a:avLst/>
          </a:prstGeom>
          <a:noFill/>
        </p:spPr>
        <p:txBody>
          <a:bodyPr wrap="square" rtlCol="0">
            <a:spAutoFit/>
          </a:bodyPr>
          <a:lstStyle/>
          <a:p>
            <a:pPr marL="342900" indent="-342900">
              <a:buFont typeface="Arial" panose="020B0604020202020204" pitchFamily="34" charset="0"/>
              <a:buChar char="•"/>
            </a:pPr>
            <a:r>
              <a:rPr lang="en-US" sz="2000" dirty="0"/>
              <a:t>The dropdown menu on each app displays three options: its NAMS Request, Application Help, and the Knowledge Base with its Knowledge Article count for accessibility. In this example, the user clicks the NAMS Request for the COMET application.</a:t>
            </a:r>
          </a:p>
        </p:txBody>
      </p:sp>
      <p:pic>
        <p:nvPicPr>
          <p:cNvPr id="9" name="Picture 8">
            <a:extLst>
              <a:ext uri="{FF2B5EF4-FFF2-40B4-BE49-F238E27FC236}">
                <a16:creationId xmlns:a16="http://schemas.microsoft.com/office/drawing/2014/main" id="{1D3F2C10-18E9-4ABD-9F1E-CE0728882DE2}"/>
              </a:ext>
            </a:extLst>
          </p:cNvPr>
          <p:cNvPicPr/>
          <p:nvPr/>
        </p:nvPicPr>
        <p:blipFill>
          <a:blip r:embed="rId3"/>
          <a:stretch>
            <a:fillRect/>
          </a:stretch>
        </p:blipFill>
        <p:spPr>
          <a:xfrm>
            <a:off x="139585" y="1908914"/>
            <a:ext cx="11901552" cy="4434736"/>
          </a:xfrm>
          <a:prstGeom prst="rect">
            <a:avLst/>
          </a:prstGeom>
        </p:spPr>
      </p:pic>
    </p:spTree>
    <p:extLst>
      <p:ext uri="{BB962C8B-B14F-4D97-AF65-F5344CB8AC3E}">
        <p14:creationId xmlns:p14="http://schemas.microsoft.com/office/powerpoint/2010/main" val="23251355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B29973AC-FC25-7241-9D40-5C4135C7D803}"/>
              </a:ext>
            </a:extLst>
          </p:cNvPr>
          <p:cNvSpPr>
            <a:spLocks noGrp="1"/>
          </p:cNvSpPr>
          <p:nvPr>
            <p:ph type="ftr" sz="quarter" idx="11"/>
          </p:nvPr>
        </p:nvSpPr>
        <p:spPr/>
        <p:txBody>
          <a:bodyPr/>
          <a:lstStyle/>
          <a:p>
            <a:r>
              <a:rPr lang="en-US" dirty="0"/>
              <a:t>www.nasa.gov</a:t>
            </a:r>
          </a:p>
        </p:txBody>
      </p:sp>
      <p:sp>
        <p:nvSpPr>
          <p:cNvPr id="6" name="Slide Number Placeholder 5">
            <a:extLst>
              <a:ext uri="{FF2B5EF4-FFF2-40B4-BE49-F238E27FC236}">
                <a16:creationId xmlns:a16="http://schemas.microsoft.com/office/drawing/2014/main" id="{25E05096-4F65-0144-902D-583FE88570EC}"/>
              </a:ext>
            </a:extLst>
          </p:cNvPr>
          <p:cNvSpPr>
            <a:spLocks noGrp="1"/>
          </p:cNvSpPr>
          <p:nvPr>
            <p:ph type="sldNum" sz="quarter" idx="12"/>
          </p:nvPr>
        </p:nvSpPr>
        <p:spPr/>
        <p:txBody>
          <a:bodyPr/>
          <a:lstStyle/>
          <a:p>
            <a:fld id="{655F5A5E-9E2F-3B4C-83CF-F957168B4C73}" type="slidenum">
              <a:rPr lang="en-US" smtClean="0"/>
              <a:pPr/>
              <a:t>16</a:t>
            </a:fld>
            <a:endParaRPr lang="en-US" dirty="0"/>
          </a:p>
        </p:txBody>
      </p:sp>
      <p:sp>
        <p:nvSpPr>
          <p:cNvPr id="7" name="Title 1"/>
          <p:cNvSpPr txBox="1">
            <a:spLocks/>
          </p:cNvSpPr>
          <p:nvPr/>
        </p:nvSpPr>
        <p:spPr>
          <a:xfrm>
            <a:off x="299602" y="340074"/>
            <a:ext cx="12063847" cy="437763"/>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2800" kern="1200">
                <a:solidFill>
                  <a:schemeClr val="accent5">
                    <a:lumMod val="75000"/>
                  </a:schemeClr>
                </a:solidFill>
                <a:latin typeface="Helvetica" pitchFamily="2" charset="0"/>
                <a:ea typeface="+mj-ea"/>
                <a:cs typeface="Arial" panose="020B0604020202020204" pitchFamily="34" charset="0"/>
              </a:defRPr>
            </a:lvl1pPr>
          </a:lstStyle>
          <a:p>
            <a:r>
              <a:rPr lang="en-US" dirty="0" err="1"/>
              <a:t>OnePlace</a:t>
            </a:r>
            <a:r>
              <a:rPr lang="en-US" dirty="0"/>
              <a:t> Portal Redesign – Applications Without Access</a:t>
            </a:r>
          </a:p>
        </p:txBody>
      </p:sp>
      <p:sp>
        <p:nvSpPr>
          <p:cNvPr id="11" name="TextBox 10">
            <a:extLst>
              <a:ext uri="{FF2B5EF4-FFF2-40B4-BE49-F238E27FC236}">
                <a16:creationId xmlns:a16="http://schemas.microsoft.com/office/drawing/2014/main" id="{FA02C03E-DD47-4E51-8FCA-F43CB157D25C}"/>
              </a:ext>
            </a:extLst>
          </p:cNvPr>
          <p:cNvSpPr txBox="1"/>
          <p:nvPr/>
        </p:nvSpPr>
        <p:spPr>
          <a:xfrm>
            <a:off x="0" y="723389"/>
            <a:ext cx="12192000" cy="1631216"/>
          </a:xfrm>
          <a:prstGeom prst="rect">
            <a:avLst/>
          </a:prstGeom>
          <a:noFill/>
        </p:spPr>
        <p:txBody>
          <a:bodyPr wrap="square" rtlCol="0">
            <a:spAutoFit/>
          </a:bodyPr>
          <a:lstStyle/>
          <a:p>
            <a:pPr marL="342900" indent="-342900" algn="just">
              <a:buFont typeface="Arial" panose="020B0604020202020204" pitchFamily="34" charset="0"/>
              <a:buChar char="•"/>
            </a:pPr>
            <a:r>
              <a:rPr lang="en-US" sz="2000" dirty="0"/>
              <a:t>If the user does not have access to an application, the application is greyed out for significance. The favorite icon is gone, and its dropdown only displays the KB Base. A tooltip (hovering message) lets the user know that since they do not have access to this application, clicking it will link them to its NAMS Request. Due to accessibility standards, a tooltip might not be read by screen readers. In this example, the impersonated user is Bruce </a:t>
            </a:r>
            <a:r>
              <a:rPr lang="en-US" sz="2000" dirty="0" err="1"/>
              <a:t>Krogman</a:t>
            </a:r>
            <a:r>
              <a:rPr lang="en-US" sz="2000" dirty="0"/>
              <a:t> from Glenn and he is trying to access the </a:t>
            </a:r>
            <a:r>
              <a:rPr lang="en-US" sz="2000" dirty="0" err="1"/>
              <a:t>MaRS</a:t>
            </a:r>
            <a:r>
              <a:rPr lang="en-US" sz="2000" dirty="0"/>
              <a:t> application.</a:t>
            </a:r>
          </a:p>
        </p:txBody>
      </p:sp>
      <p:pic>
        <p:nvPicPr>
          <p:cNvPr id="9" name="Picture 8">
            <a:extLst>
              <a:ext uri="{FF2B5EF4-FFF2-40B4-BE49-F238E27FC236}">
                <a16:creationId xmlns:a16="http://schemas.microsoft.com/office/drawing/2014/main" id="{D845D02E-EB77-430B-8E96-5AFEAD37A6E4}"/>
              </a:ext>
            </a:extLst>
          </p:cNvPr>
          <p:cNvPicPr/>
          <p:nvPr/>
        </p:nvPicPr>
        <p:blipFill>
          <a:blip r:embed="rId3"/>
          <a:stretch>
            <a:fillRect/>
          </a:stretch>
        </p:blipFill>
        <p:spPr>
          <a:xfrm>
            <a:off x="128153" y="2297429"/>
            <a:ext cx="11935843" cy="4057649"/>
          </a:xfrm>
          <a:prstGeom prst="rect">
            <a:avLst/>
          </a:prstGeom>
        </p:spPr>
      </p:pic>
    </p:spTree>
    <p:extLst>
      <p:ext uri="{BB962C8B-B14F-4D97-AF65-F5344CB8AC3E}">
        <p14:creationId xmlns:p14="http://schemas.microsoft.com/office/powerpoint/2010/main" val="22608104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B29973AC-FC25-7241-9D40-5C4135C7D803}"/>
              </a:ext>
            </a:extLst>
          </p:cNvPr>
          <p:cNvSpPr>
            <a:spLocks noGrp="1"/>
          </p:cNvSpPr>
          <p:nvPr>
            <p:ph type="ftr" sz="quarter" idx="11"/>
          </p:nvPr>
        </p:nvSpPr>
        <p:spPr/>
        <p:txBody>
          <a:bodyPr/>
          <a:lstStyle/>
          <a:p>
            <a:r>
              <a:rPr lang="en-US" dirty="0"/>
              <a:t>www.nasa.gov</a:t>
            </a:r>
          </a:p>
        </p:txBody>
      </p:sp>
      <p:sp>
        <p:nvSpPr>
          <p:cNvPr id="6" name="Slide Number Placeholder 5">
            <a:extLst>
              <a:ext uri="{FF2B5EF4-FFF2-40B4-BE49-F238E27FC236}">
                <a16:creationId xmlns:a16="http://schemas.microsoft.com/office/drawing/2014/main" id="{25E05096-4F65-0144-902D-583FE88570EC}"/>
              </a:ext>
            </a:extLst>
          </p:cNvPr>
          <p:cNvSpPr>
            <a:spLocks noGrp="1"/>
          </p:cNvSpPr>
          <p:nvPr>
            <p:ph type="sldNum" sz="quarter" idx="12"/>
          </p:nvPr>
        </p:nvSpPr>
        <p:spPr/>
        <p:txBody>
          <a:bodyPr/>
          <a:lstStyle/>
          <a:p>
            <a:fld id="{655F5A5E-9E2F-3B4C-83CF-F957168B4C73}" type="slidenum">
              <a:rPr lang="en-US" smtClean="0"/>
              <a:pPr/>
              <a:t>17</a:t>
            </a:fld>
            <a:endParaRPr lang="en-US" dirty="0"/>
          </a:p>
        </p:txBody>
      </p:sp>
      <p:sp>
        <p:nvSpPr>
          <p:cNvPr id="7" name="Title 1"/>
          <p:cNvSpPr txBox="1">
            <a:spLocks/>
          </p:cNvSpPr>
          <p:nvPr/>
        </p:nvSpPr>
        <p:spPr>
          <a:xfrm>
            <a:off x="331470" y="349943"/>
            <a:ext cx="11547964" cy="437763"/>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2800" kern="1200">
                <a:solidFill>
                  <a:schemeClr val="accent5">
                    <a:lumMod val="75000"/>
                  </a:schemeClr>
                </a:solidFill>
                <a:latin typeface="Helvetica" pitchFamily="2" charset="0"/>
                <a:ea typeface="+mj-ea"/>
                <a:cs typeface="Arial" panose="020B0604020202020204" pitchFamily="34" charset="0"/>
              </a:defRPr>
            </a:lvl1pPr>
          </a:lstStyle>
          <a:p>
            <a:pPr algn="just"/>
            <a:r>
              <a:rPr lang="en-US" dirty="0"/>
              <a:t>Project Experience – GANTT Chart</a:t>
            </a:r>
          </a:p>
        </p:txBody>
      </p:sp>
      <p:sp>
        <p:nvSpPr>
          <p:cNvPr id="11" name="TextBox 10">
            <a:extLst>
              <a:ext uri="{FF2B5EF4-FFF2-40B4-BE49-F238E27FC236}">
                <a16:creationId xmlns:a16="http://schemas.microsoft.com/office/drawing/2014/main" id="{FA02C03E-DD47-4E51-8FCA-F43CB157D25C}"/>
              </a:ext>
            </a:extLst>
          </p:cNvPr>
          <p:cNvSpPr txBox="1"/>
          <p:nvPr/>
        </p:nvSpPr>
        <p:spPr>
          <a:xfrm>
            <a:off x="0" y="940303"/>
            <a:ext cx="11334751" cy="1107996"/>
          </a:xfrm>
          <a:prstGeom prst="rect">
            <a:avLst/>
          </a:prstGeom>
          <a:noFill/>
        </p:spPr>
        <p:txBody>
          <a:bodyPr wrap="square" rtlCol="0">
            <a:spAutoFit/>
          </a:bodyPr>
          <a:lstStyle/>
          <a:p>
            <a:pPr marL="342900" indent="-342900" algn="just">
              <a:buFont typeface="Arial" panose="020B0604020202020204" pitchFamily="34" charset="0"/>
              <a:buChar char="•"/>
            </a:pPr>
            <a:r>
              <a:rPr lang="en-US" sz="2200" dirty="0"/>
              <a:t>I also briefly gained some project management experience by the use of the Planning Console on </a:t>
            </a:r>
            <a:r>
              <a:rPr lang="en-US" sz="2200" dirty="0" err="1"/>
              <a:t>OnePlace</a:t>
            </a:r>
            <a:r>
              <a:rPr lang="en-US" sz="2200" dirty="0"/>
              <a:t> to track the application’s progress via a GANTT chart &amp; user stories via Scrum Agile.</a:t>
            </a:r>
          </a:p>
        </p:txBody>
      </p:sp>
      <p:pic>
        <p:nvPicPr>
          <p:cNvPr id="9" name="Picture 8">
            <a:extLst>
              <a:ext uri="{FF2B5EF4-FFF2-40B4-BE49-F238E27FC236}">
                <a16:creationId xmlns:a16="http://schemas.microsoft.com/office/drawing/2014/main" id="{0A31FFA6-9CA8-4963-9436-FD7E3B9D4C3C}"/>
              </a:ext>
            </a:extLst>
          </p:cNvPr>
          <p:cNvPicPr/>
          <p:nvPr/>
        </p:nvPicPr>
        <p:blipFill>
          <a:blip r:embed="rId3"/>
          <a:stretch>
            <a:fillRect/>
          </a:stretch>
        </p:blipFill>
        <p:spPr>
          <a:xfrm>
            <a:off x="1924050" y="2274570"/>
            <a:ext cx="8122920" cy="3795724"/>
          </a:xfrm>
          <a:prstGeom prst="rect">
            <a:avLst/>
          </a:prstGeom>
        </p:spPr>
      </p:pic>
    </p:spTree>
    <p:extLst>
      <p:ext uri="{BB962C8B-B14F-4D97-AF65-F5344CB8AC3E}">
        <p14:creationId xmlns:p14="http://schemas.microsoft.com/office/powerpoint/2010/main" val="17942992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B29973AC-FC25-7241-9D40-5C4135C7D803}"/>
              </a:ext>
            </a:extLst>
          </p:cNvPr>
          <p:cNvSpPr>
            <a:spLocks noGrp="1"/>
          </p:cNvSpPr>
          <p:nvPr>
            <p:ph type="ftr" sz="quarter" idx="11"/>
          </p:nvPr>
        </p:nvSpPr>
        <p:spPr/>
        <p:txBody>
          <a:bodyPr/>
          <a:lstStyle/>
          <a:p>
            <a:r>
              <a:rPr lang="en-US" dirty="0"/>
              <a:t>www.nasa.gov</a:t>
            </a:r>
          </a:p>
        </p:txBody>
      </p:sp>
      <p:sp>
        <p:nvSpPr>
          <p:cNvPr id="6" name="Slide Number Placeholder 5">
            <a:extLst>
              <a:ext uri="{FF2B5EF4-FFF2-40B4-BE49-F238E27FC236}">
                <a16:creationId xmlns:a16="http://schemas.microsoft.com/office/drawing/2014/main" id="{25E05096-4F65-0144-902D-583FE88570EC}"/>
              </a:ext>
            </a:extLst>
          </p:cNvPr>
          <p:cNvSpPr>
            <a:spLocks noGrp="1"/>
          </p:cNvSpPr>
          <p:nvPr>
            <p:ph type="sldNum" sz="quarter" idx="12"/>
          </p:nvPr>
        </p:nvSpPr>
        <p:spPr/>
        <p:txBody>
          <a:bodyPr/>
          <a:lstStyle/>
          <a:p>
            <a:fld id="{655F5A5E-9E2F-3B4C-83CF-F957168B4C73}" type="slidenum">
              <a:rPr lang="en-US" smtClean="0"/>
              <a:pPr/>
              <a:t>18</a:t>
            </a:fld>
            <a:endParaRPr lang="en-US" dirty="0"/>
          </a:p>
        </p:txBody>
      </p:sp>
      <p:pic>
        <p:nvPicPr>
          <p:cNvPr id="5" name="Picture 4">
            <a:extLst>
              <a:ext uri="{FF2B5EF4-FFF2-40B4-BE49-F238E27FC236}">
                <a16:creationId xmlns:a16="http://schemas.microsoft.com/office/drawing/2014/main" id="{E887FDA3-0579-4207-AA75-23DBC0CA0644}"/>
              </a:ext>
            </a:extLst>
          </p:cNvPr>
          <p:cNvPicPr>
            <a:picLocks noChangeAspect="1"/>
          </p:cNvPicPr>
          <p:nvPr/>
        </p:nvPicPr>
        <p:blipFill>
          <a:blip r:embed="rId3"/>
          <a:stretch>
            <a:fillRect/>
          </a:stretch>
        </p:blipFill>
        <p:spPr>
          <a:xfrm>
            <a:off x="1147762" y="919162"/>
            <a:ext cx="9896475" cy="5019675"/>
          </a:xfrm>
          <a:prstGeom prst="rect">
            <a:avLst/>
          </a:prstGeom>
        </p:spPr>
      </p:pic>
      <p:sp>
        <p:nvSpPr>
          <p:cNvPr id="2" name="Rectangle 1">
            <a:extLst>
              <a:ext uri="{FF2B5EF4-FFF2-40B4-BE49-F238E27FC236}">
                <a16:creationId xmlns:a16="http://schemas.microsoft.com/office/drawing/2014/main" id="{606E6669-A225-4859-AA04-0D6760130D90}"/>
              </a:ext>
            </a:extLst>
          </p:cNvPr>
          <p:cNvSpPr/>
          <p:nvPr/>
        </p:nvSpPr>
        <p:spPr>
          <a:xfrm>
            <a:off x="0" y="5911660"/>
            <a:ext cx="12192000" cy="423193"/>
          </a:xfrm>
          <a:prstGeom prst="rect">
            <a:avLst/>
          </a:prstGeom>
        </p:spPr>
        <p:txBody>
          <a:bodyPr wrap="square">
            <a:spAutoFit/>
          </a:bodyPr>
          <a:lstStyle/>
          <a:p>
            <a:pPr marL="342900" indent="-342900">
              <a:buFont typeface="Arial" panose="020B0604020202020204" pitchFamily="34" charset="0"/>
              <a:buChar char="•"/>
            </a:pPr>
            <a:r>
              <a:rPr lang="en-US" sz="2150" i="1" dirty="0">
                <a:latin typeface="Calibri" panose="020F0502020204030204" pitchFamily="34" charset="0"/>
                <a:ea typeface="Calibri" panose="020F0502020204030204" pitchFamily="34" charset="0"/>
                <a:cs typeface="Times New Roman" panose="02020603050405020304" pitchFamily="18" charset="0"/>
              </a:rPr>
              <a:t>Here is an example of a story that describes the search functionality and its Acceptance Criteria to test it.</a:t>
            </a:r>
          </a:p>
        </p:txBody>
      </p:sp>
      <p:sp>
        <p:nvSpPr>
          <p:cNvPr id="9" name="Title 1">
            <a:extLst>
              <a:ext uri="{FF2B5EF4-FFF2-40B4-BE49-F238E27FC236}">
                <a16:creationId xmlns:a16="http://schemas.microsoft.com/office/drawing/2014/main" id="{67ADC77F-F9BC-4AB0-80C6-DA6561C2092D}"/>
              </a:ext>
            </a:extLst>
          </p:cNvPr>
          <p:cNvSpPr txBox="1">
            <a:spLocks/>
          </p:cNvSpPr>
          <p:nvPr/>
        </p:nvSpPr>
        <p:spPr>
          <a:xfrm>
            <a:off x="331470" y="349943"/>
            <a:ext cx="11547964" cy="437763"/>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2800" kern="1200">
                <a:solidFill>
                  <a:schemeClr val="accent5">
                    <a:lumMod val="75000"/>
                  </a:schemeClr>
                </a:solidFill>
                <a:latin typeface="Helvetica" pitchFamily="2" charset="0"/>
                <a:ea typeface="+mj-ea"/>
                <a:cs typeface="Arial" panose="020B0604020202020204" pitchFamily="34" charset="0"/>
              </a:defRPr>
            </a:lvl1pPr>
          </a:lstStyle>
          <a:p>
            <a:pPr algn="just"/>
            <a:r>
              <a:rPr lang="en-US" dirty="0"/>
              <a:t>Project Experience – Story Example Description</a:t>
            </a:r>
          </a:p>
        </p:txBody>
      </p:sp>
    </p:spTree>
    <p:extLst>
      <p:ext uri="{BB962C8B-B14F-4D97-AF65-F5344CB8AC3E}">
        <p14:creationId xmlns:p14="http://schemas.microsoft.com/office/powerpoint/2010/main" val="42219135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B29973AC-FC25-7241-9D40-5C4135C7D803}"/>
              </a:ext>
            </a:extLst>
          </p:cNvPr>
          <p:cNvSpPr>
            <a:spLocks noGrp="1"/>
          </p:cNvSpPr>
          <p:nvPr>
            <p:ph type="ftr" sz="quarter" idx="11"/>
          </p:nvPr>
        </p:nvSpPr>
        <p:spPr/>
        <p:txBody>
          <a:bodyPr/>
          <a:lstStyle/>
          <a:p>
            <a:r>
              <a:rPr lang="en-US" dirty="0"/>
              <a:t>www.nasa.gov</a:t>
            </a:r>
          </a:p>
        </p:txBody>
      </p:sp>
      <p:sp>
        <p:nvSpPr>
          <p:cNvPr id="6" name="Slide Number Placeholder 5">
            <a:extLst>
              <a:ext uri="{FF2B5EF4-FFF2-40B4-BE49-F238E27FC236}">
                <a16:creationId xmlns:a16="http://schemas.microsoft.com/office/drawing/2014/main" id="{25E05096-4F65-0144-902D-583FE88570EC}"/>
              </a:ext>
            </a:extLst>
          </p:cNvPr>
          <p:cNvSpPr>
            <a:spLocks noGrp="1"/>
          </p:cNvSpPr>
          <p:nvPr>
            <p:ph type="sldNum" sz="quarter" idx="12"/>
          </p:nvPr>
        </p:nvSpPr>
        <p:spPr/>
        <p:txBody>
          <a:bodyPr/>
          <a:lstStyle/>
          <a:p>
            <a:fld id="{655F5A5E-9E2F-3B4C-83CF-F957168B4C73}" type="slidenum">
              <a:rPr lang="en-US" smtClean="0"/>
              <a:pPr/>
              <a:t>19</a:t>
            </a:fld>
            <a:endParaRPr lang="en-US" dirty="0"/>
          </a:p>
        </p:txBody>
      </p:sp>
      <p:sp>
        <p:nvSpPr>
          <p:cNvPr id="7" name="Title 1"/>
          <p:cNvSpPr txBox="1">
            <a:spLocks/>
          </p:cNvSpPr>
          <p:nvPr/>
        </p:nvSpPr>
        <p:spPr>
          <a:xfrm>
            <a:off x="640080" y="328561"/>
            <a:ext cx="11551919" cy="437763"/>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2800" kern="1200">
                <a:solidFill>
                  <a:schemeClr val="accent5">
                    <a:lumMod val="75000"/>
                  </a:schemeClr>
                </a:solidFill>
                <a:latin typeface="Helvetica" pitchFamily="2" charset="0"/>
                <a:ea typeface="+mj-ea"/>
                <a:cs typeface="Arial" panose="020B0604020202020204" pitchFamily="34" charset="0"/>
              </a:defRPr>
            </a:lvl1pPr>
          </a:lstStyle>
          <a:p>
            <a:pPr algn="just"/>
            <a:r>
              <a:rPr lang="en-US" dirty="0"/>
              <a:t>Training</a:t>
            </a:r>
          </a:p>
        </p:txBody>
      </p:sp>
      <p:sp>
        <p:nvSpPr>
          <p:cNvPr id="9" name="Content Placeholder 3"/>
          <p:cNvSpPr txBox="1">
            <a:spLocks/>
          </p:cNvSpPr>
          <p:nvPr/>
        </p:nvSpPr>
        <p:spPr>
          <a:xfrm>
            <a:off x="537570" y="1074850"/>
            <a:ext cx="10930530" cy="152694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Helvetica" pitchFamily="2"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System Font Regular"/>
              <a:buChar char="-"/>
              <a:defRPr sz="2000" kern="1200">
                <a:solidFill>
                  <a:schemeClr val="tx1"/>
                </a:solidFill>
                <a:latin typeface="Helvetica" pitchFamily="2"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System Font Regular"/>
              <a:buChar char="-"/>
              <a:defRPr sz="1600" kern="1200">
                <a:solidFill>
                  <a:schemeClr val="tx1"/>
                </a:solidFill>
                <a:latin typeface="Helvetica" pitchFamily="2"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Helvetica" pitchFamily="2"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I completed several Training courses on </a:t>
            </a:r>
            <a:r>
              <a:rPr lang="en-US" dirty="0" err="1"/>
              <a:t>developer.service.now</a:t>
            </a:r>
            <a:r>
              <a:rPr lang="en-US" dirty="0"/>
              <a:t>, including</a:t>
            </a:r>
          </a:p>
          <a:p>
            <a:pPr lvl="1">
              <a:buFont typeface="Wingdings" panose="05000000000000000000" pitchFamily="2" charset="2"/>
              <a:buChar char="Ø"/>
            </a:pPr>
            <a:r>
              <a:rPr lang="en-US" dirty="0"/>
              <a:t>Build My First Application</a:t>
            </a:r>
          </a:p>
          <a:p>
            <a:pPr lvl="1">
              <a:buFont typeface="Wingdings" panose="05000000000000000000" pitchFamily="2" charset="2"/>
              <a:buChar char="Ø"/>
            </a:pPr>
            <a:r>
              <a:rPr lang="en-US" dirty="0"/>
              <a:t>Build the </a:t>
            </a:r>
            <a:r>
              <a:rPr lang="en-US" dirty="0" err="1"/>
              <a:t>Needit</a:t>
            </a:r>
            <a:r>
              <a:rPr lang="en-US" dirty="0"/>
              <a:t> Application</a:t>
            </a:r>
          </a:p>
          <a:p>
            <a:pPr lvl="1">
              <a:buFont typeface="Wingdings" panose="05000000000000000000" pitchFamily="2" charset="2"/>
              <a:buChar char="Ø"/>
            </a:pPr>
            <a:r>
              <a:rPr lang="en-US" dirty="0"/>
              <a:t>Scripting in ServiceNow</a:t>
            </a:r>
          </a:p>
          <a:p>
            <a:pPr lvl="1">
              <a:buFont typeface="Wingdings" panose="05000000000000000000" pitchFamily="2" charset="2"/>
              <a:buChar char="Ø"/>
            </a:pPr>
            <a:r>
              <a:rPr lang="en-US" dirty="0"/>
              <a:t>Securing Applications</a:t>
            </a:r>
          </a:p>
          <a:p>
            <a:pPr lvl="1">
              <a:buFont typeface="Wingdings" panose="05000000000000000000" pitchFamily="2" charset="2"/>
              <a:buChar char="Ø"/>
            </a:pPr>
            <a:r>
              <a:rPr lang="en-US" dirty="0"/>
              <a:t>Importing Data Into ServiceNow</a:t>
            </a:r>
          </a:p>
          <a:p>
            <a:pPr lvl="1">
              <a:buFont typeface="Wingdings" panose="05000000000000000000" pitchFamily="2" charset="2"/>
              <a:buChar char="Ø"/>
            </a:pPr>
            <a:r>
              <a:rPr lang="en-US" dirty="0"/>
              <a:t>REST Integrations</a:t>
            </a:r>
          </a:p>
          <a:p>
            <a:pPr lvl="1">
              <a:buFont typeface="Wingdings" panose="05000000000000000000" pitchFamily="2" charset="2"/>
              <a:buChar char="Ø"/>
            </a:pPr>
            <a:r>
              <a:rPr lang="en-US" dirty="0"/>
              <a:t>Service Portal</a:t>
            </a:r>
          </a:p>
          <a:p>
            <a:pPr lvl="1">
              <a:buFont typeface="Wingdings" panose="05000000000000000000" pitchFamily="2" charset="2"/>
              <a:buChar char="Ø"/>
            </a:pPr>
            <a:r>
              <a:rPr lang="en-US" dirty="0"/>
              <a:t>Building Apps with AngularJS</a:t>
            </a:r>
          </a:p>
          <a:p>
            <a:r>
              <a:rPr lang="en-US" dirty="0"/>
              <a:t>I even did the ServiceNow Fundamentals Course in route to take the CSA Exam!</a:t>
            </a:r>
          </a:p>
        </p:txBody>
      </p:sp>
      <p:pic>
        <p:nvPicPr>
          <p:cNvPr id="3076" name="Picture 4" descr="ServiceNow – The smarter way to workflow™">
            <a:extLst>
              <a:ext uri="{FF2B5EF4-FFF2-40B4-BE49-F238E27FC236}">
                <a16:creationId xmlns:a16="http://schemas.microsoft.com/office/drawing/2014/main" id="{639DE942-618B-4023-89D7-9A6B30C9F4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0080" y="5248275"/>
            <a:ext cx="5553075" cy="819150"/>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ServiceNow ITSM Demo - ServiceNow">
            <a:extLst>
              <a:ext uri="{FF2B5EF4-FFF2-40B4-BE49-F238E27FC236}">
                <a16:creationId xmlns:a16="http://schemas.microsoft.com/office/drawing/2014/main" id="{60EDF8B1-B7B1-4E96-A2FF-7E37EBA1089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86700" y="5019675"/>
            <a:ext cx="3581400" cy="1276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42786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B29973AC-FC25-7241-9D40-5C4135C7D803}"/>
              </a:ext>
            </a:extLst>
          </p:cNvPr>
          <p:cNvSpPr>
            <a:spLocks noGrp="1"/>
          </p:cNvSpPr>
          <p:nvPr>
            <p:ph type="ftr" sz="quarter" idx="11"/>
          </p:nvPr>
        </p:nvSpPr>
        <p:spPr/>
        <p:txBody>
          <a:bodyPr/>
          <a:lstStyle/>
          <a:p>
            <a:r>
              <a:rPr lang="en-US" dirty="0"/>
              <a:t>www.nasa.gov</a:t>
            </a:r>
          </a:p>
        </p:txBody>
      </p:sp>
      <p:sp>
        <p:nvSpPr>
          <p:cNvPr id="6" name="Slide Number Placeholder 5">
            <a:extLst>
              <a:ext uri="{FF2B5EF4-FFF2-40B4-BE49-F238E27FC236}">
                <a16:creationId xmlns:a16="http://schemas.microsoft.com/office/drawing/2014/main" id="{25E05096-4F65-0144-902D-583FE88570EC}"/>
              </a:ext>
            </a:extLst>
          </p:cNvPr>
          <p:cNvSpPr>
            <a:spLocks noGrp="1"/>
          </p:cNvSpPr>
          <p:nvPr>
            <p:ph type="sldNum" sz="quarter" idx="12"/>
          </p:nvPr>
        </p:nvSpPr>
        <p:spPr/>
        <p:txBody>
          <a:bodyPr/>
          <a:lstStyle/>
          <a:p>
            <a:fld id="{655F5A5E-9E2F-3B4C-83CF-F957168B4C73}" type="slidenum">
              <a:rPr lang="en-US" smtClean="0"/>
              <a:pPr/>
              <a:t>20</a:t>
            </a:fld>
            <a:endParaRPr lang="en-US" dirty="0"/>
          </a:p>
        </p:txBody>
      </p:sp>
      <p:sp>
        <p:nvSpPr>
          <p:cNvPr id="7" name="Title 1"/>
          <p:cNvSpPr txBox="1">
            <a:spLocks/>
          </p:cNvSpPr>
          <p:nvPr/>
        </p:nvSpPr>
        <p:spPr>
          <a:xfrm>
            <a:off x="516565" y="328561"/>
            <a:ext cx="9198827" cy="437763"/>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2800" kern="1200">
                <a:solidFill>
                  <a:schemeClr val="accent5">
                    <a:lumMod val="75000"/>
                  </a:schemeClr>
                </a:solidFill>
                <a:latin typeface="Helvetica" pitchFamily="2" charset="0"/>
                <a:ea typeface="+mj-ea"/>
                <a:cs typeface="Arial" panose="020B0604020202020204" pitchFamily="34" charset="0"/>
              </a:defRPr>
            </a:lvl1pPr>
          </a:lstStyle>
          <a:p>
            <a:r>
              <a:rPr lang="en-US" dirty="0"/>
              <a:t>Skills Learned &amp; Project Experience – Value Added</a:t>
            </a:r>
          </a:p>
        </p:txBody>
      </p:sp>
      <p:sp>
        <p:nvSpPr>
          <p:cNvPr id="9" name="Content Placeholder 3"/>
          <p:cNvSpPr txBox="1">
            <a:spLocks/>
          </p:cNvSpPr>
          <p:nvPr/>
        </p:nvSpPr>
        <p:spPr>
          <a:xfrm>
            <a:off x="516565" y="1100069"/>
            <a:ext cx="10930530" cy="152694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Helvetica" pitchFamily="2"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System Font Regular"/>
              <a:buChar char="-"/>
              <a:defRPr sz="2000" kern="1200">
                <a:solidFill>
                  <a:schemeClr val="tx1"/>
                </a:solidFill>
                <a:latin typeface="Helvetica" pitchFamily="2"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System Font Regular"/>
              <a:buChar char="-"/>
              <a:defRPr sz="1600" kern="1200">
                <a:solidFill>
                  <a:schemeClr val="tx1"/>
                </a:solidFill>
                <a:latin typeface="Helvetica" pitchFamily="2"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Helvetica" pitchFamily="2"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Software: HTML/CSS to render and style the list of applications, JS for the functionality, AngularJS, Bootstrap, and </a:t>
            </a:r>
            <a:r>
              <a:rPr lang="en-US" dirty="0" err="1"/>
              <a:t>Jquery</a:t>
            </a:r>
            <a:r>
              <a:rPr lang="en-US" dirty="0"/>
              <a:t> for easy manipulation of JavaScript logic connecting the Client &amp; Server/Ajax scripts.</a:t>
            </a:r>
          </a:p>
          <a:p>
            <a:r>
              <a:rPr lang="en-US" dirty="0"/>
              <a:t>ServiceNow uses JavaScript built-framework utilizing </a:t>
            </a:r>
            <a:r>
              <a:rPr lang="en-US" dirty="0" err="1"/>
              <a:t>AngualrJS</a:t>
            </a:r>
            <a:r>
              <a:rPr lang="en-US" dirty="0"/>
              <a:t> to manage the browser in the Service Portal view. Service Portal is an up-and-coming way to make efficient and manageable web applications in the front-end and back-end capability. There is a huge part of CRM experience that I obtained using the platform.</a:t>
            </a:r>
          </a:p>
          <a:p>
            <a:r>
              <a:rPr lang="en-US" dirty="0"/>
              <a:t>Configuration management experience with Update Sets.</a:t>
            </a:r>
          </a:p>
          <a:p>
            <a:r>
              <a:rPr lang="en-US" dirty="0"/>
              <a:t>Scrum Agile practices to effectively go about the adaptable stories effectively. Divided the work load into 3 sprints, depending on priority of stories (13 in total).</a:t>
            </a:r>
          </a:p>
        </p:txBody>
      </p:sp>
    </p:spTree>
    <p:extLst>
      <p:ext uri="{BB962C8B-B14F-4D97-AF65-F5344CB8AC3E}">
        <p14:creationId xmlns:p14="http://schemas.microsoft.com/office/powerpoint/2010/main" val="21582776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B29973AC-FC25-7241-9D40-5C4135C7D803}"/>
              </a:ext>
            </a:extLst>
          </p:cNvPr>
          <p:cNvSpPr>
            <a:spLocks noGrp="1"/>
          </p:cNvSpPr>
          <p:nvPr>
            <p:ph type="ftr" sz="quarter" idx="11"/>
          </p:nvPr>
        </p:nvSpPr>
        <p:spPr/>
        <p:txBody>
          <a:bodyPr/>
          <a:lstStyle/>
          <a:p>
            <a:r>
              <a:rPr lang="en-US" dirty="0"/>
              <a:t>www.nasa.gov</a:t>
            </a:r>
          </a:p>
        </p:txBody>
      </p:sp>
      <p:sp>
        <p:nvSpPr>
          <p:cNvPr id="6" name="Slide Number Placeholder 5">
            <a:extLst>
              <a:ext uri="{FF2B5EF4-FFF2-40B4-BE49-F238E27FC236}">
                <a16:creationId xmlns:a16="http://schemas.microsoft.com/office/drawing/2014/main" id="{25E05096-4F65-0144-902D-583FE88570EC}"/>
              </a:ext>
            </a:extLst>
          </p:cNvPr>
          <p:cNvSpPr>
            <a:spLocks noGrp="1"/>
          </p:cNvSpPr>
          <p:nvPr>
            <p:ph type="sldNum" sz="quarter" idx="12"/>
          </p:nvPr>
        </p:nvSpPr>
        <p:spPr/>
        <p:txBody>
          <a:bodyPr/>
          <a:lstStyle/>
          <a:p>
            <a:fld id="{655F5A5E-9E2F-3B4C-83CF-F957168B4C73}" type="slidenum">
              <a:rPr lang="en-US" smtClean="0"/>
              <a:pPr/>
              <a:t>21</a:t>
            </a:fld>
            <a:endParaRPr lang="en-US" dirty="0"/>
          </a:p>
        </p:txBody>
      </p:sp>
      <p:sp>
        <p:nvSpPr>
          <p:cNvPr id="7" name="Title 1"/>
          <p:cNvSpPr txBox="1">
            <a:spLocks/>
          </p:cNvSpPr>
          <p:nvPr/>
        </p:nvSpPr>
        <p:spPr>
          <a:xfrm>
            <a:off x="516565" y="328561"/>
            <a:ext cx="9198827" cy="437763"/>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2800" kern="1200">
                <a:solidFill>
                  <a:schemeClr val="accent5">
                    <a:lumMod val="75000"/>
                  </a:schemeClr>
                </a:solidFill>
                <a:latin typeface="Helvetica" pitchFamily="2" charset="0"/>
                <a:ea typeface="+mj-ea"/>
                <a:cs typeface="Arial" panose="020B0604020202020204" pitchFamily="34" charset="0"/>
              </a:defRPr>
            </a:lvl1pPr>
          </a:lstStyle>
          <a:p>
            <a:r>
              <a:rPr lang="en-US" dirty="0"/>
              <a:t>Skills Learned &amp; Project Experience – Value Added</a:t>
            </a:r>
          </a:p>
        </p:txBody>
      </p:sp>
      <p:sp>
        <p:nvSpPr>
          <p:cNvPr id="9" name="Content Placeholder 3"/>
          <p:cNvSpPr txBox="1">
            <a:spLocks/>
          </p:cNvSpPr>
          <p:nvPr/>
        </p:nvSpPr>
        <p:spPr>
          <a:xfrm>
            <a:off x="516565" y="1100069"/>
            <a:ext cx="10930530" cy="152694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Helvetica" pitchFamily="2"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System Font Regular"/>
              <a:buChar char="-"/>
              <a:defRPr sz="2000" kern="1200">
                <a:solidFill>
                  <a:schemeClr val="tx1"/>
                </a:solidFill>
                <a:latin typeface="Helvetica" pitchFamily="2"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System Font Regular"/>
              <a:buChar char="-"/>
              <a:defRPr sz="1600" kern="1200">
                <a:solidFill>
                  <a:schemeClr val="tx1"/>
                </a:solidFill>
                <a:latin typeface="Helvetica" pitchFamily="2"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Helvetica" pitchFamily="2"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Understanding Acceptable Criteria for efficient testing experience. Learned how to deal with defects on each respective story and test it appropriately.</a:t>
            </a:r>
          </a:p>
          <a:p>
            <a:r>
              <a:rPr lang="en-US" dirty="0"/>
              <a:t>Taking NASA’s Accessibility Standards into account into the code itself.</a:t>
            </a:r>
          </a:p>
          <a:p>
            <a:r>
              <a:rPr lang="en-US" dirty="0"/>
              <a:t>Technical Documentation Experience to guideline the results &amp; future work.</a:t>
            </a:r>
          </a:p>
          <a:p>
            <a:r>
              <a:rPr lang="en-US" dirty="0"/>
              <a:t>Experience utilizing a massive enterprise platform that runs the importance of connected workforce worldwide, maintaining customer data, integrity, and satisfaction intact.</a:t>
            </a:r>
          </a:p>
          <a:p>
            <a:endParaRPr lang="en-US" dirty="0"/>
          </a:p>
          <a:p>
            <a:endParaRPr lang="en-US" dirty="0"/>
          </a:p>
        </p:txBody>
      </p:sp>
      <p:pic>
        <p:nvPicPr>
          <p:cNvPr id="4098" name="Picture 2" descr="ServiceNow + Rubrik Integration | Enterprise Cloud Management">
            <a:extLst>
              <a:ext uri="{FF2B5EF4-FFF2-40B4-BE49-F238E27FC236}">
                <a16:creationId xmlns:a16="http://schemas.microsoft.com/office/drawing/2014/main" id="{9ACE4062-AC36-40A2-9828-E3F0876A9A4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18584" y="3600768"/>
            <a:ext cx="4845805" cy="28184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26549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B29973AC-FC25-7241-9D40-5C4135C7D803}"/>
              </a:ext>
            </a:extLst>
          </p:cNvPr>
          <p:cNvSpPr>
            <a:spLocks noGrp="1"/>
          </p:cNvSpPr>
          <p:nvPr>
            <p:ph type="ftr" sz="quarter" idx="11"/>
          </p:nvPr>
        </p:nvSpPr>
        <p:spPr/>
        <p:txBody>
          <a:bodyPr/>
          <a:lstStyle/>
          <a:p>
            <a:r>
              <a:rPr lang="en-US" dirty="0"/>
              <a:t>www.nasa.gov</a:t>
            </a:r>
          </a:p>
        </p:txBody>
      </p:sp>
      <p:sp>
        <p:nvSpPr>
          <p:cNvPr id="6" name="Slide Number Placeholder 5">
            <a:extLst>
              <a:ext uri="{FF2B5EF4-FFF2-40B4-BE49-F238E27FC236}">
                <a16:creationId xmlns:a16="http://schemas.microsoft.com/office/drawing/2014/main" id="{25E05096-4F65-0144-902D-583FE88570EC}"/>
              </a:ext>
            </a:extLst>
          </p:cNvPr>
          <p:cNvSpPr>
            <a:spLocks noGrp="1"/>
          </p:cNvSpPr>
          <p:nvPr>
            <p:ph type="sldNum" sz="quarter" idx="12"/>
          </p:nvPr>
        </p:nvSpPr>
        <p:spPr/>
        <p:txBody>
          <a:bodyPr/>
          <a:lstStyle/>
          <a:p>
            <a:fld id="{655F5A5E-9E2F-3B4C-83CF-F957168B4C73}" type="slidenum">
              <a:rPr lang="en-US" smtClean="0"/>
              <a:pPr/>
              <a:t>22</a:t>
            </a:fld>
            <a:endParaRPr lang="en-US" dirty="0"/>
          </a:p>
        </p:txBody>
      </p:sp>
      <p:sp>
        <p:nvSpPr>
          <p:cNvPr id="7" name="Title 1"/>
          <p:cNvSpPr txBox="1">
            <a:spLocks/>
          </p:cNvSpPr>
          <p:nvPr/>
        </p:nvSpPr>
        <p:spPr>
          <a:xfrm>
            <a:off x="516565" y="328561"/>
            <a:ext cx="9198827" cy="437763"/>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2800" kern="1200">
                <a:solidFill>
                  <a:schemeClr val="accent5">
                    <a:lumMod val="75000"/>
                  </a:schemeClr>
                </a:solidFill>
                <a:latin typeface="Helvetica" pitchFamily="2" charset="0"/>
                <a:ea typeface="+mj-ea"/>
                <a:cs typeface="Arial" panose="020B0604020202020204" pitchFamily="34" charset="0"/>
              </a:defRPr>
            </a:lvl1pPr>
          </a:lstStyle>
          <a:p>
            <a:r>
              <a:rPr lang="en-US" dirty="0"/>
              <a:t>Future Work Impact</a:t>
            </a:r>
          </a:p>
        </p:txBody>
      </p:sp>
      <p:sp>
        <p:nvSpPr>
          <p:cNvPr id="9" name="Content Placeholder 3"/>
          <p:cNvSpPr txBox="1">
            <a:spLocks/>
          </p:cNvSpPr>
          <p:nvPr/>
        </p:nvSpPr>
        <p:spPr>
          <a:xfrm>
            <a:off x="516565" y="1100069"/>
            <a:ext cx="11178308" cy="152694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Helvetica" pitchFamily="2"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System Font Regular"/>
              <a:buChar char="-"/>
              <a:defRPr sz="2000" kern="1200">
                <a:solidFill>
                  <a:schemeClr val="tx1"/>
                </a:solidFill>
                <a:latin typeface="Helvetica" pitchFamily="2"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System Font Regular"/>
              <a:buChar char="-"/>
              <a:defRPr sz="1600" kern="1200">
                <a:solidFill>
                  <a:schemeClr val="tx1"/>
                </a:solidFill>
                <a:latin typeface="Helvetica" pitchFamily="2"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Helvetica" pitchFamily="2"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n-US" dirty="0"/>
              <a:t>Utilizing </a:t>
            </a:r>
            <a:r>
              <a:rPr lang="en-US" dirty="0" err="1"/>
              <a:t>OnePlace</a:t>
            </a:r>
            <a:r>
              <a:rPr lang="en-US" dirty="0"/>
              <a:t> to gain experience managing and building upon ServiceNow. Extended to take the CSA Exam. I am so thankful as this is an amazing skill to have. </a:t>
            </a:r>
            <a:r>
              <a:rPr lang="en-US" dirty="0" err="1"/>
              <a:t>OnePlace’s</a:t>
            </a:r>
            <a:r>
              <a:rPr lang="en-US" dirty="0"/>
              <a:t> incident management, IT operations, etc.</a:t>
            </a:r>
          </a:p>
          <a:p>
            <a:pPr algn="just"/>
            <a:r>
              <a:rPr lang="en-US" dirty="0"/>
              <a:t>It was a privilege to help the Connected Workforce of my team, in the short-term, and, eventually, the entire NASA center who uses </a:t>
            </a:r>
            <a:r>
              <a:rPr lang="en-US" dirty="0" err="1"/>
              <a:t>OnePlace</a:t>
            </a:r>
            <a:r>
              <a:rPr lang="en-US" dirty="0"/>
              <a:t> for their business automation needs with a responsive UX.</a:t>
            </a:r>
          </a:p>
          <a:p>
            <a:pPr algn="just"/>
            <a:r>
              <a:rPr lang="en-US" dirty="0"/>
              <a:t>Future possibilities:</a:t>
            </a:r>
          </a:p>
          <a:p>
            <a:pPr lvl="1" algn="just">
              <a:buFont typeface="Wingdings" panose="05000000000000000000" pitchFamily="2" charset="2"/>
              <a:buChar char="Ø"/>
            </a:pPr>
            <a:r>
              <a:rPr lang="en-US" dirty="0"/>
              <a:t>Smart Buildings. Incorporating facial-recognition about a customer under his/her user preferences to allow for smoother building access &amp; maneuverability.</a:t>
            </a:r>
          </a:p>
          <a:p>
            <a:pPr lvl="1" algn="just">
              <a:buFont typeface="Wingdings" panose="05000000000000000000" pitchFamily="2" charset="2"/>
              <a:buChar char="Ø"/>
            </a:pPr>
            <a:r>
              <a:rPr lang="en-US" dirty="0"/>
              <a:t>DevOps integration, allowing for automated pipelining when making a push through production.</a:t>
            </a:r>
          </a:p>
          <a:p>
            <a:pPr lvl="1" algn="just">
              <a:buFont typeface="Wingdings" panose="05000000000000000000" pitchFamily="2" charset="2"/>
              <a:buChar char="Ø"/>
            </a:pPr>
            <a:r>
              <a:rPr lang="en-US" dirty="0"/>
              <a:t>End-to-End marketplace connecting the user’s questions and concerns about a tool or feature directly to buying it or installing it with a simple, unified system &amp; minimum clicks.</a:t>
            </a:r>
          </a:p>
          <a:p>
            <a:pPr lvl="2" algn="just">
              <a:buFont typeface="Wingdings" panose="05000000000000000000" pitchFamily="2" charset="2"/>
              <a:buChar char="Ø"/>
            </a:pPr>
            <a:r>
              <a:rPr lang="en-US" dirty="0"/>
              <a:t>One way can be to link several existing pages into a centralized version. </a:t>
            </a:r>
            <a:r>
              <a:rPr lang="en-US" dirty="0" err="1"/>
              <a:t>OnePlace</a:t>
            </a:r>
            <a:r>
              <a:rPr lang="en-US" dirty="0"/>
              <a:t> Service Portal is just the beginning.</a:t>
            </a:r>
          </a:p>
          <a:p>
            <a:endParaRPr lang="en-US" dirty="0"/>
          </a:p>
          <a:p>
            <a:endParaRPr lang="en-US" dirty="0"/>
          </a:p>
          <a:p>
            <a:endParaRPr lang="en-US" dirty="0"/>
          </a:p>
        </p:txBody>
      </p:sp>
    </p:spTree>
    <p:extLst>
      <p:ext uri="{BB962C8B-B14F-4D97-AF65-F5344CB8AC3E}">
        <p14:creationId xmlns:p14="http://schemas.microsoft.com/office/powerpoint/2010/main" val="42401129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B29973AC-FC25-7241-9D40-5C4135C7D803}"/>
              </a:ext>
            </a:extLst>
          </p:cNvPr>
          <p:cNvSpPr>
            <a:spLocks noGrp="1"/>
          </p:cNvSpPr>
          <p:nvPr>
            <p:ph type="ftr" sz="quarter" idx="11"/>
          </p:nvPr>
        </p:nvSpPr>
        <p:spPr/>
        <p:txBody>
          <a:bodyPr/>
          <a:lstStyle/>
          <a:p>
            <a:r>
              <a:rPr lang="en-US" dirty="0"/>
              <a:t>www.nasa.gov</a:t>
            </a:r>
          </a:p>
        </p:txBody>
      </p:sp>
      <p:sp>
        <p:nvSpPr>
          <p:cNvPr id="6" name="Slide Number Placeholder 5">
            <a:extLst>
              <a:ext uri="{FF2B5EF4-FFF2-40B4-BE49-F238E27FC236}">
                <a16:creationId xmlns:a16="http://schemas.microsoft.com/office/drawing/2014/main" id="{25E05096-4F65-0144-902D-583FE88570EC}"/>
              </a:ext>
            </a:extLst>
          </p:cNvPr>
          <p:cNvSpPr>
            <a:spLocks noGrp="1"/>
          </p:cNvSpPr>
          <p:nvPr>
            <p:ph type="sldNum" sz="quarter" idx="12"/>
          </p:nvPr>
        </p:nvSpPr>
        <p:spPr/>
        <p:txBody>
          <a:bodyPr/>
          <a:lstStyle/>
          <a:p>
            <a:fld id="{655F5A5E-9E2F-3B4C-83CF-F957168B4C73}" type="slidenum">
              <a:rPr lang="en-US" smtClean="0"/>
              <a:pPr/>
              <a:t>23</a:t>
            </a:fld>
            <a:endParaRPr lang="en-US" dirty="0"/>
          </a:p>
        </p:txBody>
      </p:sp>
      <p:sp>
        <p:nvSpPr>
          <p:cNvPr id="7" name="Title 1"/>
          <p:cNvSpPr txBox="1">
            <a:spLocks/>
          </p:cNvSpPr>
          <p:nvPr/>
        </p:nvSpPr>
        <p:spPr>
          <a:xfrm>
            <a:off x="516565" y="328561"/>
            <a:ext cx="9198827" cy="437763"/>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2800" kern="1200">
                <a:solidFill>
                  <a:schemeClr val="accent5">
                    <a:lumMod val="75000"/>
                  </a:schemeClr>
                </a:solidFill>
                <a:latin typeface="Helvetica" pitchFamily="2" charset="0"/>
                <a:ea typeface="+mj-ea"/>
                <a:cs typeface="Arial" panose="020B0604020202020204" pitchFamily="34" charset="0"/>
              </a:defRPr>
            </a:lvl1pPr>
          </a:lstStyle>
          <a:p>
            <a:r>
              <a:rPr lang="en-US" dirty="0"/>
              <a:t>Acknowledgements</a:t>
            </a:r>
          </a:p>
        </p:txBody>
      </p:sp>
      <p:sp>
        <p:nvSpPr>
          <p:cNvPr id="9" name="Content Placeholder 3"/>
          <p:cNvSpPr txBox="1">
            <a:spLocks/>
          </p:cNvSpPr>
          <p:nvPr/>
        </p:nvSpPr>
        <p:spPr>
          <a:xfrm>
            <a:off x="516565" y="1100069"/>
            <a:ext cx="11178308" cy="152694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Helvetica" pitchFamily="2"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System Font Regular"/>
              <a:buChar char="-"/>
              <a:defRPr sz="2000" kern="1200">
                <a:solidFill>
                  <a:schemeClr val="tx1"/>
                </a:solidFill>
                <a:latin typeface="Helvetica" pitchFamily="2"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System Font Regular"/>
              <a:buChar char="-"/>
              <a:defRPr sz="1600" kern="1200">
                <a:solidFill>
                  <a:schemeClr val="tx1"/>
                </a:solidFill>
                <a:latin typeface="Helvetica" pitchFamily="2"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Helvetica" pitchFamily="2"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n-US" dirty="0"/>
              <a:t>Special thanks to all those involved in making this summer a success, especially Cory, Lara, and Tanner!</a:t>
            </a:r>
          </a:p>
          <a:p>
            <a:pPr algn="just"/>
            <a:r>
              <a:rPr lang="en-US" dirty="0"/>
              <a:t>Thank you deeply for opportunity to give my impact at NASA and learn from an agency that is helping develop the space goals of this nation to the next step.</a:t>
            </a:r>
          </a:p>
          <a:p>
            <a:endParaRPr lang="en-US" dirty="0"/>
          </a:p>
          <a:p>
            <a:endParaRPr lang="en-US" dirty="0"/>
          </a:p>
        </p:txBody>
      </p:sp>
      <p:pic>
        <p:nvPicPr>
          <p:cNvPr id="8" name="Picture 7">
            <a:extLst>
              <a:ext uri="{FF2B5EF4-FFF2-40B4-BE49-F238E27FC236}">
                <a16:creationId xmlns:a16="http://schemas.microsoft.com/office/drawing/2014/main" id="{B2C95452-0BB6-4429-8D52-EC4722D315C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339775" y="2969918"/>
            <a:ext cx="5188843" cy="289367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3611338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B29973AC-FC25-7241-9D40-5C4135C7D803}"/>
              </a:ext>
            </a:extLst>
          </p:cNvPr>
          <p:cNvSpPr>
            <a:spLocks noGrp="1"/>
          </p:cNvSpPr>
          <p:nvPr>
            <p:ph type="ftr" sz="quarter" idx="11"/>
          </p:nvPr>
        </p:nvSpPr>
        <p:spPr/>
        <p:txBody>
          <a:bodyPr/>
          <a:lstStyle/>
          <a:p>
            <a:r>
              <a:rPr lang="en-US" dirty="0"/>
              <a:t>www.nasa.gov</a:t>
            </a:r>
          </a:p>
        </p:txBody>
      </p:sp>
      <p:sp>
        <p:nvSpPr>
          <p:cNvPr id="6" name="Slide Number Placeholder 5">
            <a:extLst>
              <a:ext uri="{FF2B5EF4-FFF2-40B4-BE49-F238E27FC236}">
                <a16:creationId xmlns:a16="http://schemas.microsoft.com/office/drawing/2014/main" id="{25E05096-4F65-0144-902D-583FE88570EC}"/>
              </a:ext>
            </a:extLst>
          </p:cNvPr>
          <p:cNvSpPr>
            <a:spLocks noGrp="1"/>
          </p:cNvSpPr>
          <p:nvPr>
            <p:ph type="sldNum" sz="quarter" idx="12"/>
          </p:nvPr>
        </p:nvSpPr>
        <p:spPr/>
        <p:txBody>
          <a:bodyPr/>
          <a:lstStyle/>
          <a:p>
            <a:fld id="{655F5A5E-9E2F-3B4C-83CF-F957168B4C73}" type="slidenum">
              <a:rPr lang="en-US" smtClean="0"/>
              <a:pPr/>
              <a:t>24</a:t>
            </a:fld>
            <a:endParaRPr lang="en-US" dirty="0"/>
          </a:p>
        </p:txBody>
      </p:sp>
      <p:pic>
        <p:nvPicPr>
          <p:cNvPr id="5" name="Picture 4">
            <a:extLst>
              <a:ext uri="{FF2B5EF4-FFF2-40B4-BE49-F238E27FC236}">
                <a16:creationId xmlns:a16="http://schemas.microsoft.com/office/drawing/2014/main" id="{BFCA24AF-5FB9-4176-AD2F-188BB3B165E0}"/>
              </a:ext>
            </a:extLst>
          </p:cNvPr>
          <p:cNvPicPr>
            <a:picLocks noChangeAspect="1"/>
          </p:cNvPicPr>
          <p:nvPr/>
        </p:nvPicPr>
        <p:blipFill>
          <a:blip r:embed="rId3"/>
          <a:stretch>
            <a:fillRect/>
          </a:stretch>
        </p:blipFill>
        <p:spPr>
          <a:xfrm>
            <a:off x="4422350" y="2942838"/>
            <a:ext cx="4423149" cy="3317362"/>
          </a:xfrm>
          <a:prstGeom prst="rect">
            <a:avLst/>
          </a:prstGeom>
        </p:spPr>
      </p:pic>
      <p:pic>
        <p:nvPicPr>
          <p:cNvPr id="10" name="Picture 9">
            <a:extLst>
              <a:ext uri="{FF2B5EF4-FFF2-40B4-BE49-F238E27FC236}">
                <a16:creationId xmlns:a16="http://schemas.microsoft.com/office/drawing/2014/main" id="{7F5A3D5A-DB05-4E1A-AF64-95361DF1F05A}"/>
              </a:ext>
            </a:extLst>
          </p:cNvPr>
          <p:cNvPicPr>
            <a:picLocks noChangeAspect="1"/>
          </p:cNvPicPr>
          <p:nvPr/>
        </p:nvPicPr>
        <p:blipFill>
          <a:blip r:embed="rId4"/>
          <a:stretch>
            <a:fillRect/>
          </a:stretch>
        </p:blipFill>
        <p:spPr>
          <a:xfrm>
            <a:off x="-799" y="2942838"/>
            <a:ext cx="4423149" cy="3317362"/>
          </a:xfrm>
          <a:prstGeom prst="rect">
            <a:avLst/>
          </a:prstGeom>
        </p:spPr>
      </p:pic>
      <p:pic>
        <p:nvPicPr>
          <p:cNvPr id="12" name="Picture 11">
            <a:extLst>
              <a:ext uri="{FF2B5EF4-FFF2-40B4-BE49-F238E27FC236}">
                <a16:creationId xmlns:a16="http://schemas.microsoft.com/office/drawing/2014/main" id="{79831758-5200-47AF-A534-5AF67FA28E4B}"/>
              </a:ext>
            </a:extLst>
          </p:cNvPr>
          <p:cNvPicPr>
            <a:picLocks noChangeAspect="1"/>
          </p:cNvPicPr>
          <p:nvPr/>
        </p:nvPicPr>
        <p:blipFill>
          <a:blip r:embed="rId5"/>
          <a:stretch>
            <a:fillRect/>
          </a:stretch>
        </p:blipFill>
        <p:spPr>
          <a:xfrm>
            <a:off x="8828411" y="2942838"/>
            <a:ext cx="3317362" cy="3317362"/>
          </a:xfrm>
          <a:prstGeom prst="rect">
            <a:avLst/>
          </a:prstGeom>
        </p:spPr>
      </p:pic>
      <p:pic>
        <p:nvPicPr>
          <p:cNvPr id="14" name="Picture 13">
            <a:extLst>
              <a:ext uri="{FF2B5EF4-FFF2-40B4-BE49-F238E27FC236}">
                <a16:creationId xmlns:a16="http://schemas.microsoft.com/office/drawing/2014/main" id="{979191B5-9020-413F-A0A5-BD6C2DD1AC18}"/>
              </a:ext>
            </a:extLst>
          </p:cNvPr>
          <p:cNvPicPr>
            <a:picLocks noChangeAspect="1"/>
          </p:cNvPicPr>
          <p:nvPr/>
        </p:nvPicPr>
        <p:blipFill>
          <a:blip r:embed="rId6"/>
          <a:stretch>
            <a:fillRect/>
          </a:stretch>
        </p:blipFill>
        <p:spPr>
          <a:xfrm>
            <a:off x="4392" y="-1"/>
            <a:ext cx="3908153" cy="2931115"/>
          </a:xfrm>
          <a:prstGeom prst="rect">
            <a:avLst/>
          </a:prstGeom>
        </p:spPr>
      </p:pic>
      <p:pic>
        <p:nvPicPr>
          <p:cNvPr id="20" name="Picture 19">
            <a:extLst>
              <a:ext uri="{FF2B5EF4-FFF2-40B4-BE49-F238E27FC236}">
                <a16:creationId xmlns:a16="http://schemas.microsoft.com/office/drawing/2014/main" id="{FE671C44-400F-4C90-80A4-CFA075A8DEE8}"/>
              </a:ext>
            </a:extLst>
          </p:cNvPr>
          <p:cNvPicPr>
            <a:picLocks noChangeAspect="1"/>
          </p:cNvPicPr>
          <p:nvPr/>
        </p:nvPicPr>
        <p:blipFill>
          <a:blip r:embed="rId7"/>
          <a:stretch>
            <a:fillRect/>
          </a:stretch>
        </p:blipFill>
        <p:spPr>
          <a:xfrm>
            <a:off x="3912544" y="-11725"/>
            <a:ext cx="3908153" cy="2931115"/>
          </a:xfrm>
          <a:prstGeom prst="rect">
            <a:avLst/>
          </a:prstGeom>
        </p:spPr>
      </p:pic>
      <p:pic>
        <p:nvPicPr>
          <p:cNvPr id="16" name="Picture 15">
            <a:extLst>
              <a:ext uri="{FF2B5EF4-FFF2-40B4-BE49-F238E27FC236}">
                <a16:creationId xmlns:a16="http://schemas.microsoft.com/office/drawing/2014/main" id="{1D1CB01C-C1CE-44C1-9965-BA09B6C46EC9}"/>
              </a:ext>
            </a:extLst>
          </p:cNvPr>
          <p:cNvPicPr>
            <a:picLocks noChangeAspect="1"/>
          </p:cNvPicPr>
          <p:nvPr/>
        </p:nvPicPr>
        <p:blipFill>
          <a:blip r:embed="rId8"/>
          <a:stretch>
            <a:fillRect/>
          </a:stretch>
        </p:blipFill>
        <p:spPr>
          <a:xfrm>
            <a:off x="7562789" y="0"/>
            <a:ext cx="3908153" cy="2931115"/>
          </a:xfrm>
          <a:prstGeom prst="rect">
            <a:avLst/>
          </a:prstGeom>
        </p:spPr>
      </p:pic>
    </p:spTree>
    <p:extLst>
      <p:ext uri="{BB962C8B-B14F-4D97-AF65-F5344CB8AC3E}">
        <p14:creationId xmlns:p14="http://schemas.microsoft.com/office/powerpoint/2010/main" val="91702484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Helvetica"/>
        <a:ea typeface=""/>
        <a:cs typeface=""/>
      </a:majorFont>
      <a:minorFont>
        <a:latin typeface="Helvetic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1f3fe389-abd4-441b-a577-13a7a4069407">
      <UserInfo>
        <DisplayName>Sasin, Simon C. (JSC-XM111)[University Space Research Association]</DisplayName>
        <AccountId>42</AccountId>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5C375DD0444CD44971CFC1BEC652B24" ma:contentTypeVersion="9" ma:contentTypeDescription="Create a new document." ma:contentTypeScope="" ma:versionID="8835f1e31700583590ac1f02282329e7">
  <xsd:schema xmlns:xsd="http://www.w3.org/2001/XMLSchema" xmlns:xs="http://www.w3.org/2001/XMLSchema" xmlns:p="http://schemas.microsoft.com/office/2006/metadata/properties" xmlns:ns2="cfe339bd-cc34-4e88-9b89-0bda7fe5b17e" xmlns:ns3="1f3fe389-abd4-441b-a577-13a7a4069407" targetNamespace="http://schemas.microsoft.com/office/2006/metadata/properties" ma:root="true" ma:fieldsID="412c7bb5d4bfbc668a164aa3b7578bf0" ns2:_="" ns3:_="">
    <xsd:import namespace="cfe339bd-cc34-4e88-9b89-0bda7fe5b17e"/>
    <xsd:import namespace="1f3fe389-abd4-441b-a577-13a7a4069407"/>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fe339bd-cc34-4e88-9b89-0bda7fe5b17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1f3fe389-abd4-441b-a577-13a7a4069407"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F998AF2-4E53-4730-854C-B05C0A94D3B6}">
  <ds:schemaRefs>
    <ds:schemaRef ds:uri="1f3fe389-abd4-441b-a577-13a7a4069407"/>
    <ds:schemaRef ds:uri="cfe339bd-cc34-4e88-9b89-0bda7fe5b17e"/>
    <ds:schemaRef ds:uri="http://purl.org/dc/dcmitype/"/>
    <ds:schemaRef ds:uri="http://schemas.microsoft.com/office/2006/metadata/properties"/>
    <ds:schemaRef ds:uri="http://www.w3.org/XML/1998/namespace"/>
    <ds:schemaRef ds:uri="http://purl.org/dc/elements/1.1/"/>
    <ds:schemaRef ds:uri="http://schemas.microsoft.com/office/2006/documentManagement/types"/>
    <ds:schemaRef ds:uri="http://schemas.microsoft.com/office/infopath/2007/PartnerControls"/>
    <ds:schemaRef ds:uri="http://schemas.openxmlformats.org/package/2006/metadata/core-properties"/>
    <ds:schemaRef ds:uri="http://purl.org/dc/terms/"/>
  </ds:schemaRefs>
</ds:datastoreItem>
</file>

<file path=customXml/itemProps2.xml><?xml version="1.0" encoding="utf-8"?>
<ds:datastoreItem xmlns:ds="http://schemas.openxmlformats.org/officeDocument/2006/customXml" ds:itemID="{4450B01D-AD49-48A5-95BC-CC550DA790C5}">
  <ds:schemaRefs>
    <ds:schemaRef ds:uri="http://schemas.microsoft.com/sharepoint/v3/contenttype/forms"/>
  </ds:schemaRefs>
</ds:datastoreItem>
</file>

<file path=customXml/itemProps3.xml><?xml version="1.0" encoding="utf-8"?>
<ds:datastoreItem xmlns:ds="http://schemas.openxmlformats.org/officeDocument/2006/customXml" ds:itemID="{9E1B4FA5-15EF-4746-9361-C565EEE724E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fe339bd-cc34-4e88-9b89-0bda7fe5b17e"/>
    <ds:schemaRef ds:uri="1f3fe389-abd4-441b-a577-13a7a406940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1717</TotalTime>
  <Words>1387</Words>
  <Application>Microsoft Office PowerPoint</Application>
  <PresentationFormat>Widescreen</PresentationFormat>
  <Paragraphs>173</Paragraphs>
  <Slides>24</Slides>
  <Notes>24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24</vt:i4>
      </vt:variant>
    </vt:vector>
  </HeadingPairs>
  <TitlesOfParts>
    <vt:vector size="31" baseType="lpstr">
      <vt:lpstr>Arial</vt:lpstr>
      <vt:lpstr>Calibri</vt:lpstr>
      <vt:lpstr>Wingdings</vt:lpstr>
      <vt:lpstr>Times New Roman</vt:lpstr>
      <vt:lpstr>System Font Regular</vt:lpstr>
      <vt:lpstr>Helvetica</vt:lpstr>
      <vt:lpstr>Office Theme</vt:lpstr>
      <vt:lpstr>OnePlace Service Portal Redesign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TITLE</dc:title>
  <dc:creator>Coen, Peter G. (LARC-E1A)</dc:creator>
  <cp:lastModifiedBy>Wald, Ariel (LARC-B702)[UNIVERSITIES SPACE RESEARCH ASSOCIATION]</cp:lastModifiedBy>
  <cp:revision>253</cp:revision>
  <dcterms:created xsi:type="dcterms:W3CDTF">2018-12-13T17:38:37Z</dcterms:created>
  <dcterms:modified xsi:type="dcterms:W3CDTF">2020-04-24T22:55:48Z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0x01010035C375DD0444CD44971CFC1BEC652B24</vt:lpwstr>
  </property>
  <property fmtid="{D5CDD505-2E9C-101B-9397-08002B2CF9AE}" pid="3" name="Order">
    <vt:r8>425200</vt:r8>
  </property>
  <property fmtid="{D5CDD505-2E9C-101B-9397-08002B2CF9AE}" pid="4" name="_SourceUrl">
    <vt:lpwstr/>
  </property>
  <property fmtid="{D5CDD505-2E9C-101B-9397-08002B2CF9AE}" pid="5" name="_SharedFileIndex">
    <vt:lpwstr/>
  </property>
  <property fmtid="{D5CDD505-2E9C-101B-9397-08002B2CF9AE}" pid="6" name="ComplianceAssetId">
    <vt:lpwstr/>
  </property>
</Properties>
</file>