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20"/>
  </p:notesMasterIdLst>
  <p:sldIdLst>
    <p:sldId id="546" r:id="rId6"/>
    <p:sldId id="550" r:id="rId7"/>
    <p:sldId id="555" r:id="rId8"/>
    <p:sldId id="547" r:id="rId9"/>
    <p:sldId id="563" r:id="rId10"/>
    <p:sldId id="556" r:id="rId11"/>
    <p:sldId id="557" r:id="rId12"/>
    <p:sldId id="560" r:id="rId13"/>
    <p:sldId id="561" r:id="rId14"/>
    <p:sldId id="562" r:id="rId15"/>
    <p:sldId id="559" r:id="rId16"/>
    <p:sldId id="558" r:id="rId17"/>
    <p:sldId id="552" r:id="rId18"/>
    <p:sldId id="55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mith, Joseph G. (LARC-D307)" initials="SJG(" lastIdx="16" clrIdx="0">
    <p:extLst>
      <p:ext uri="{19B8F6BF-5375-455C-9EA6-DF929625EA0E}">
        <p15:presenceInfo xmlns:p15="http://schemas.microsoft.com/office/powerpoint/2012/main" userId="S::jgsmith2@ndc.nasa.gov::24c5f0b8-da09-475d-8dc4-63655c0a1f19" providerId="AD"/>
      </p:ext>
    </p:extLst>
  </p:cmAuthor>
  <p:cmAuthor id="2" name="Wohl, Christopher J. (LARC-D307)" initials="WCJ(" lastIdx="5" clrIdx="1">
    <p:extLst>
      <p:ext uri="{19B8F6BF-5375-455C-9EA6-DF929625EA0E}">
        <p15:presenceInfo xmlns:p15="http://schemas.microsoft.com/office/powerpoint/2012/main" userId="S-1-5-21-330711430-3775241029-4075259233-803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34" autoAdjust="0"/>
    <p:restoredTop sz="94660"/>
  </p:normalViewPr>
  <p:slideViewPr>
    <p:cSldViewPr>
      <p:cViewPr varScale="1">
        <p:scale>
          <a:sx n="68" d="100"/>
          <a:sy n="68" d="100"/>
        </p:scale>
        <p:origin x="768" y="48"/>
      </p:cViewPr>
      <p:guideLst/>
    </p:cSldViewPr>
  </p:slideViewPr>
  <p:notesTextViewPr>
    <p:cViewPr>
      <p:scale>
        <a:sx n="1" d="1"/>
        <a:sy n="1" d="1"/>
      </p:scale>
      <p:origin x="0" y="0"/>
    </p:cViewPr>
  </p:notesTextViewPr>
  <p:notesViewPr>
    <p:cSldViewPr>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21T19:06:55.871" idx="11">
    <p:pos x="10" y="10"/>
    <p:text>sholud have some verbage in here as well</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4-21T18:45:25.027" idx="3">
    <p:pos x="10" y="10"/>
    <p:text>not sure what the first image depicts</p:text>
    <p:extLst>
      <p:ext uri="{C676402C-5697-4E1C-873F-D02D1690AC5C}">
        <p15:threadingInfo xmlns:p15="http://schemas.microsoft.com/office/powerpoint/2012/main" timeZoneBias="240"/>
      </p:ext>
    </p:extLst>
  </p:cm>
  <p:cm authorId="1" dt="2020-04-21T19:07:31.131" idx="13">
    <p:pos x="106" y="106"/>
    <p:text>should have some verbage in here as well</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4-21T18:54:56.294" idx="7">
    <p:pos x="10" y="10"/>
    <p:text>place subheadings under each test and ASTM method where appropriate</p:text>
    <p:extLst>
      <p:ext uri="{C676402C-5697-4E1C-873F-D02D1690AC5C}">
        <p15:threadingInfo xmlns:p15="http://schemas.microsoft.com/office/powerpoint/2012/main" timeZoneBias="240"/>
      </p:ext>
    </p:extLst>
  </p:cm>
  <p:cm authorId="1" dt="2020-04-21T19:10:30.097" idx="14">
    <p:pos x="106" y="106"/>
    <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4-21T18:58:32.166" idx="10">
    <p:pos x="10" y="10"/>
    <p:text>should include a slide showing how ARF is calculated. can be on the AERTS Jr slide</p:text>
    <p:extLst>
      <p:ext uri="{C676402C-5697-4E1C-873F-D02D1690AC5C}">
        <p15:threadingInfo xmlns:p15="http://schemas.microsoft.com/office/powerpoint/2012/main" timeZoneBias="240"/>
      </p:ext>
    </p:extLst>
  </p:cm>
  <p:cm authorId="2" dt="2020-04-21T22:36:04.726" idx="4">
    <p:pos x="10" y="106"/>
    <p:text>You could put ARF calculation on this slide as well.  There is plenty of room.</p:text>
    <p:extLst>
      <p:ext uri="{C676402C-5697-4E1C-873F-D02D1690AC5C}">
        <p15:threadingInfo xmlns:p15="http://schemas.microsoft.com/office/powerpoint/2012/main" timeZoneBias="240">
          <p15:parentCm authorId="1" idx="10"/>
        </p15:threadingInfo>
      </p:ext>
    </p:extLst>
  </p:cm>
</p:cmLst>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8:27.609"/>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17 205 0,'26'0'391,"0"26"-375,-1 25-1,1-25-15,-26-1 16,0 1-16,26-26 15,-26 26-15,25-1 16,1 27-16,-26-1 16,0-25-1,26-1 1,-26 1 0,0 0-1,0-1 1,0 1-1,0 0-15,0-1 16,0 1 15,0 0-31,25-1 16,-25 1 0,0 0-1,26-1-15,-26 1 31,0 0-15,0-1 0,26-25-16,-1 26 15,-25 0-15,0-1 16,26-25 0,0 26-1,-26 0-15,0-1 16,0 1-1,0-1 1,0 1-16,25 0 16,1-1-1,-26 1 1,0 0 0,26-1 15,-26 1 0,25-26-31,-25 26 16,26-1-1,-26 1 17,0 0-32,25-26 15,-25 25 1,0 1-1,26 0 1,-26-1 0,0 1-1,0 0 63,26-26-46,-26 25-17,0-50 267,-26 25-267,26-26-15,-26 0 16,1 26-16,25-25 15,-26-1-15,1 26 16,25-26-16,0 1 16,-26-1-16,26-25 15,-26 25-15,1 0 16,25 1-16,-26-27 16,0 27-16,26-1 15,-25-25-15,-1 0 16,26-1-16,-26 1 15,1 0-15,25 25 16,0 0-16,0-25 16,0 25-1,-26-25-15,26 25 16,-26 1-16,26-27 16,0 27-16,0-27 15,0 1 1,0 25-1,0 1 1,0-1-16,0 0 16,0 1-1,0-27 1,0 1 0,0 26-1,0-1-15,0 0 16,0 1 15,0-1-15,0 0-1,0 1 1,0 50 250,0 27-251,0-27-15,0 27 16,0-27-1,0 1-15,0 25 16,0-25-16,0 25 16,0-25-1,0-1-15,0 27 16,0-27-16,0 27 16,0-27-1,0 1-15,0 25 16,0-25-16,26 0 15,-26-1-15,26 1 16,-26 0-16,25 25 16,-25-25-16,26-1 15,-26 1-15,0 0 16,0-1-16,0 27 16,0-27-1,0 1-15,0-1 16,26 1 15,-26 0-31,0-1 16,0 1-1,0 0 1,0-1-16,25-25 16,1 0-16,-26 26 15,26 0-15,-26-1 16,25-25-1,-25 26-15,0 0 0,0-1 16,26-25 0,0 26-1,-26 0-15,0-1 16,0 1 0,0 0-1,0-52 235,-26 0-234,26 1-16,-26-1 15,1 26 1,25-51-16,-26 25 16,0 0-16,26-25 15,-25 0-15,25 25 16,0-25-16,0 25 16,-26-25-16,26 0 15,-26-1-15,26 27 16,-25-27-16,25 1 15,0 25-15,0 1 16,-26-27-16,26 27 16,0-27-1,0 27-15,0-1 16,0-25-16,0 25 16,0 0-16,0 1 15,0-27 1,-26 27-1,26-1-15,-25 0 16,25 1 0,0-1-16,0 0 15,0 1 1,0-1 0,-26 26-1,26-25-15,0-1 16,0 0-1,-26 1-15,26-1 32,0 0-32,-25 26 15,25-25 1,0-1 0,0 0-16,0 1 15,0-1 1,0 52 249,0-1-249,0 1 0,0 0-1,0-1 1,0 1 0,0 0-16,0-1 15,0 1-15,0 0 0,0-1 16,0 1-16,0-1 15,0 27-15,0-27 16,0 1-16,0 0 16,0-1-1,0 1-15,0 25 16,0 1 0,0-27-16,0 27 15,0-27 1,0 1-16,0 25 15,0-25-15,0 0 16,0-1-16,0 1 16,0 25-16,0-25 15,0 25-15,0-25 16,0 0 0,0-1-16,0 1 15,0-1 1,0 1-1,0 0-15,0-1 32,0 1-17,0 0-15,0-1 16,0 1 0,0 0-1,0-1 1,0 1-1,0 0 1,0-1-16,0 1 16,0 0 15,0-1-31,0 1 16,0 0-1,0-1 1,0 1-16,0 0 31,0-1-15,0 1-16,25-26 31,1 0-15,0 0 93,-1-26-78,-25 1-15,26 25-1,-26-52-15,0 27 16,0-1-16,0 0 16,26 1-16,-26-1 15,25 0 1,-25 1-16,0-27 16,0 27-16,0-1 15,0 0-15,0 1 16,0-1-16,0-25 15,0 25-15,0 0 16,0 1-16,0-1 16,0 1-16,0-27 15,0 27-15,0-1 16,0 0-16,0 1 31,0-1-31,0 52 78,0-1-46,0 27-32,0-27 15,0 1-15,0 25 16,0-25-16,0-1 15,0 1 1,0 0-16,0-1 16,0 1-16,0 0 0,0-1 15,0 1 1,0 0-16,0-1 31,0 1-31,0 0 16,-25-26 93,25-26-93,-26 0-1,26 1-15,0-1 16,0 0 0,0 1-16,0-1 15,0 0-15,0 1 16,0-1 0</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8:44.343"/>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4773 26 0,'-26'0'313,"26"26"-313,-26-26 15,26 26-15,0-1 16,-25-25-16,-1 26 16,0-26-1,1 26-15,25-1 16,-26-25-16,0 26 16,26 0-16,-25-1 15,25 1 1,-26-26-16,0 0 15,26 26-15,-25 25 16,-1-51-16,26 51 16,-26-51-16,26 26 15,0 0-15,-25-1 16,-1-25-16,-25 26 16,51 0-16,-52-1 15,27 1-15,-1 0 16,0-1-16,26 1 15,-51 0-15,0-1 16,0-25 0,25 26-1,0-1-15,-25-25 16,25 26-16,26 0 16,-51-26-16,25 25 15,1 1-15,-27-26 16,27 0-16,-1 26 15,0-26-15,1 25 16,-1 1-16,-25-26 16,25 26-16,0-26 15,1 0-15,-1 0 16,0 25-16,-25-25 16,25 26-16,1-26 15,-1 0 1,-25 26-16,51-1 15,-26-25-15,1 26 16,-1-26-16,0 0 16,26 26-16,-25-26 15,-1 0-15,0 25 16,1 1 0,-1-26-16,0 0 15,1 26 16,-1-26-31,26 25 16,-26 1-16,1-26 16,25 26-16,-26-1 15,0-25-15,1 0 32,25 26-32,-26-26 15,0 0-15,1 26 16,-1-1-16,0-25 15,1 0-15,-1 26 16,-25 0-16,25-26 16,0 0-16,-25 25 15,0 1-15,25-26 16,-25 0 0,25 0-16,1 26 15,-27-26-15,27 25 16,-27-25-1,27 0-15,-1 26 16,-25-26-16,25 25 16,26 1-16,-26-26 15,1 0-15,-1 0 16,0 0-16,1 26 16,-1-1-16,0-25 31,1 26-31,-1-26 15,0 0-15,1 26 16,-27-1 0,52 1-16,-25-26 15,25 26-15,-52-1 16,27 1 0,-1 0-16,0-26 15,1 25 1,-1 1-1,26 0-15,-25-26 16,-1 25-16,26 1 16,-26-26-1,1 0-15,25 26 16,-26-26-16,0 0 0,1 25 31,-1 1-15,0-26-16,26 26 15,-25-1-15,-1-25 16,26 26-16,0 0 16,-26-26-16,26 25 15,-25-25 1,-1 26-16,26 0 16,-26-26-16,1 25 15,25 1-15,-26-26 16,26 26-1,-26-1 1,1 1-16,-1 0 16,0-1-1,26 1-15,-25-26 16,-1 25-16,26 1 16,-26 0-1,26-1-15,-25-25 16,-1 26-16,-25 0 15,25-26-15,0 25 16,1-25 0,-1 26-16,1 0 15,-1-1 1,0 1-16,1 0 16,-1-26 15,0 0-31,1 0 15,-1 25 1,0 1-16,1-26 16,-1 26-16,0-26 15,1 0-15,-1 0 16,0 0-16,1 0 16,-1 0-1,0 0 1,1 25-1,-1-25-15,0 0 0,1 0 16,-1 0 15,0 0-31,1 0 16,-1 0 0,0 0-1,1 0-15,50 0 313,1 0-298,25 0-15,-25 0 16,0 0-16,-1 0 16,1 0-16,0 0 15,25 0-15,-25 0 16,-1-25-16,1 25 15,-26-26-15,26 0 16,25 26-16,-25 0 16,-1-25-16,27 25 15,-27-26-15,-25 0 16,52 26-16,-27-25 16,1-1-16,25 26 15,-25 0-15,-26-26 16,51 26-16,-25-25 15,-1-1-15,1 26 0,0-26 16,-26 1-16,25 25 31,1-26-31,0 26 16,-1 0 0,1 0-16,-26-26 62,0 1-46,26-1 15,-26 1-15,0-1-1,0 0 1,25 26-1,1 0-15,-26-25 16,26-1 0,-1 0-16,1 1 15,0-1 1,-26 0 0,25 26-16,1-25 15,0-1 1,-1 0-1,1 1-15,-26-1 16,26 0 0,-1 1-1,1 25 1,-26-26-16,26 0 16,-1 26-16,-25-25 15,26-1-15,0 26 16,-26-26-1,25 26-15,-25-25 16,26-1-16,-1 26 16,1-26-16,0 1 15,-1 25-15,-25-26 16,52 0-16,-27 26 16,1 0-16,25 0 15,-25-25-15,0-1 0,-1 26 16,-25-26-16,52 1 15,-1-1 1,-51 0-16,26 26 16,-1-25-16,1 25 15,0 0-15,-1 0 16,1 0 0,0 0-1,-1 0 1,1 0-16,0 0 15,-1 0 1,1 0 0,-26 25 62,0 1-78,0 0 15,0-1 1,-26 1 0,1-26-1,-27 26-15,1-1 16,0 1-16,-1-26 16,1 26-16,0-1 15,-1-25-15,1 26 16,25-26-16,1 0 15,-27 0-15,27 0 16,-27 26 0,1-1-1,25 1 1,1-26-16,-1 0 16,1 26-16,-1-1 15,26 1 1,-26-26-1,1 26-15,-1-26 16,0 0 0,26 25-16,-25-25 15,-1 26-15,0-26 32,1 0-32,-1 26 15,0-1 1,1 1-16,25 0 15,-26-26 1,26 25 0,-26 1-16,26 0 15,-25-1-15,25 27 16,-26-27 0,0 1 15,26 0-31,0-1 15,0 1 1,0-1 0,0 1-16,26-26 281,-26-26-281,26 26 16,-1-25-16,-25-1 15,26 26-15,-26-25 16,0-1-16,26 0 15,-1 1-15,-25-1 16,26-25-16,0 25 16,-26 0-16,25 26 15,1-25-15,0 25 16,-26-26-16,0 0 16,25 26-16,1-25 15,-26-1-15,26 26 16,-1-26-16,1 1 15,0 25 1,-1-26-16,1 0 16,-1 1-1,1 25 1,0 0-16,-1-26 31,-25 0-31,26 26 16,0-25-16,-1 25 15,1 0 1,-26-26-16,26 26 16,-1-26-1,1 1-15,0-1 16,-1 26 0,-25-26-16,52 26 15,-27 0-15,-25-25 16,26 25-1,0 0-15,-1 0 16,1 0 0,0-26-1,-26 0 1,25 26-16,1 0 16,0 0-1,-1 0-15,-25-25 16,26 25-16,0 0 15,-26-26 1,25 26-16,1-26 16,0 26-1,-1 0 1,1 0-16,-26-25 16,25 25-16,1 0 15,0 0 1,-26-26-16,25 26 15,1 0-15,0 0 16,-1 0 0,-25-25-1,26-1-15,25 26 16,-25 0-16,0-26 0,-26 1 16,51 25-16,-51-26 15,26 26-15,-1 0 16,1-26-16,0 1 15,-1 25-15,27-26 16,-52 0-16,25 26 16,27-25-16,-27-1 15,1 26-15,25-26 16,-25 26-16,25-25 16,-25-1-1,0 26-15,25-26 16,-26 1-16,1 25 15,25-52-15,-25 1 16,25 25 0,-25 1-16,0 25 15,25-26-15,-25 26 16,-1 0-16,27-26 16,-52 1-16,25 25 15,27-26-15,-27 0 16,1 26-16,-26-25 15,26-1-15,-1 26 16,-25-26-16,26 26 16,-26-25-1,26 25-15,-1 0 16,1 0 0,-26-26-1,26 26-15,-26-25 16,0-1-1,25 0 1,-25 1-16,0-1 31,0 0-15,0 1-16,26 25 16,0-26-16,-26 0 15,25 26-15,1-25 16,-1 25-1,1-26-15,-26 0 16,26 1-16,-26-1 16,25 26-1,1-26-15,-26 1 0,26 25 16,-1 0-16,-25-26 16,26 0-1,-26 1-15,26 25 16,-1-26-16,-25 0 15,26 26-15,0 0 16,-26-25-16,25 25 16,1 0 15,0 0-31,-26-26 16,51 26-16,-25 0 15,-1 0-15,27 0 16,-27-26-1,1 26 1,0 0-16,-1 0 16,1 0-1,0 0 1,-1 0 0,-50 0 249,-1 0-249,0 0-1,1 0-15,-1 26 16,0-26-16,1 0 16,25 26-1,-26-1 1,0 1-16,1 0 16,-1-1-1,0 1 1,1-26-16,-1 26 15,0-1 1,1-25-16,-27 26 16,27 0-16,-1-26 15,-25 25-15,51 1 16,-52-26-16,27 26 16,-27-1-16,1-25 15,26 0-15,-1 0 16,-25 26-16,25-26 15,-25 26 1,25-1-16,0-25 16,1 0-16,-1 0 15,26 26-15,0 0 16,-26-26-16,1 0 16,-1 25-16,0 1 15,1-26-15,-1 26 16,26-1-1,-26 1 1,1-26-16,25 25 16,-26 1-16,0-26 15,26 26-15,-25-26 16,-1 25 0,0 1-16,1-26 15,-1 26-15,0-1 16,1-25-16,25 26 15,0 0-15,-26-26 16,0 25 0,1-25-16,25 26 15,-26 0-15,1-26 16,-1 25-16,26 1 16,-51 0-1,25-26-15,0 25 16,1 1-16,-1-26 15,0 0-15,26 26 16,-25-1 0,-1-25-16,0 0 15,1 26 1,-1 0 0,0-26-16,1 25 31,-1-25-16,0 26-15,26 0 16,-25-26-16,-1 25 16,26 1-16,-26-26 15,1 26 1,-1-26 0,0 0-1,1 0-15,-27 25 16,52 1-1,-25-26-15,25 26 16,-26-26 0,0 0-16,26 25 15,-25-25-15,-1 0 16,-25 26-16,25-26 16,1 25-1,-1-25-15,-25 26 16,25-26-16,0 0 15,-25 26-15,0-1 16,25-25 0,0 26-1,1 0-15,-27-26 16,52 25-16,-51 1 16,25-26-16,26 26 15,-25-1 1,-1-25-16,26 26 15,-26-26-15,1 0 16,-1 26 0,0-26-16,26 25 15,0 1-15,-25-26 16,-1 26-16,0-1 16,1-25-16,-1 0 0,26 26 15,-26-26-15,26 26 16,-25-1-16,-1-25 15,26 26-15,-25 0 16,-1-26-16,26 25 16,-26-25-16,26 26 15,-25 0-15,-1-1 16,26 1-16,-26-26 16,1 26-16,25-1 15,-26-25-15,0 0 16,26 26-16,-25 0 15,25-1 1,-26-25 15,26 26 1,-26 0-1,26-1 0,-25-25-15,25 26-1,0-1-15,-26-25 16,26 26 0,26-26 249,-26-26-249,25 26-16,1-25 15,0 25 1,-26-26-16,0 1 16,51 25-16,-51-26 15,51 0-15,-25 1 16,0-1 0,25 26-16,-51-26 15,26 26 1,-1-25-16,1-1 15,25 26-15,-25-26 16,-1 1-16,1-1 16,0 26-1,-1 0-15,1 0 16,0-26-16,-1 26 16,-25-25-16,26 25 15,0 0 1,-1-26-1,1 26-15,0 0 32,-1-26-17,-25 1 1,26 25 0,-26-26-1,26 26 1,-1-26-1,1 1 1,0 25-16,-26-26 16,0 0-16,0 1 15,0-1 1,25 26-16,1 0 16,0-26-1,-1 1 1,1 25-1,0-26 1,-1 0 15,1 1-15,0 25 0,-1 0-1,1-26 1,-1 26-1,1 0 1,0 0 0,-1 0-1,1 0 1,0 0-16,-1-26 16,-25 1-1,26 25 1,0 0-16,-1-26 15,1 0 1,0 26 0,-1-25-16,-25-1 15,26 1 1,0-1 0,-1 0-1,1 1 1,0-1-16,-1 26 15,-25-26 1,0 1 0,26-1-16,0 26 15,-26-26 1,0 1 0,25 25-16,1 0 15,-26-26 1,26 26 15,-26-26 0,0 1-15,25 25-16,1 0 16,-26-26-16,26 0 15,-1 26 1,-25-25-16,26-1 15,0 26-15,-26-26 16,25 26-16,1-25 16,0-1-16,25 26 15,-26-26-15,1 1 16,0 25-16,-1-52 16,1 52-16,25-51 15,-25 25-15,0 26 16,25-51-16,-25 25 15,-26 1-15,51 25 16,-51-26-16,26 1 16,-1-27-16,1 52 15,0 0-15,-26-25 16,25 25-16,-25-26 16,0 0-16,26 26 15,0-25-15,-26-1 16,25 26-16,1-26 15,0 26 1,-1-25-16,-25-1 16,26 0-1,-26 1-15,26 25 16,-1-26-16,-25 0 16,26 26-1,0-25-15,-1-1 16,-25 0-1,26 26 1,-1-25-16,1-1 16,0 26-16,25-26 15,-25 26-15,25-25 16,-25-1 0,-1 26-16,27-26 15,-27 1-15,1 25 16,-26-26-16,26 0 15,25 26-15,-25-25 16,-1 25-16,27 0 16,-27 0-1,1 0 1,0 0-16,-1 0 16,1 0-1,0 0-15,-52 0 344,0 0-328,1 0-1,-1 0-15,0 0 16,1 0-1,-1 0 1,0 0 0,1 0-16,-1 0 15,26 25 1,-26-25 0,1 26-1,25 0 1,0-1-16,0 1 15,-26-26 1,0 0-16,26 26 31,0-1-15,-25-25-16,-1 26 16,26 0-16,-26-1 15,26 1 1,-25-26-16,-1 0 0,0 0 15,1 26 1,-1-26 0,26 25-16,0 1 15,-26-26-15,1 0 16,25 26-16,-26-1 16,0-25-16,1 26 15,-1-26 1,26 26-16,-25-1 15,-27-25-15,52 26 16,-51 0-16,0-1 16,51 1-1,-52-26-15,52 26 16,-51-26-16,25 25 16,26 1-1,-25 0 1,-1-1-16,0 1 15,1-1 1,-1-25 0,0 26-16,26 0 15,-25-1 1,-1-25-16,0 26 16,-25 0-16,25 25 15,-25-25-15,0-1 16,-1 27-16,1-27 15,0 1-15,25 25 16,-25-25-16,25 0 16,1-26-16,-27 25 15,27 1-15,-1-26 16,0 26-16,1-1 16,-1-25-16,0 0 15,1 26-15,-1-26 16,0 26-16,26-1 15,-25-25 1,-1 0 0,0 0-16,26 26 15,-25 0-15,-1-26 16,26 25 0,-26-25-16,1 0 15,-1 0-15,0 0 16,1 0-1,25 26 1,-26 0-16,0-1 31,1 1-15,-1-26 0,0 25-16,26 1 15,-25-26-15,-1 0 16,52 0 390,25 0-390,-25 0-16,25-26 15,0 1-15,1 25 16,-27-26-16,1 1 16,0 25-16,25-26 0,-25 0 15,25 26-15,-25-25 16,-1-1-16,1 26 15,0 0-15,-1 0 16,27-26-16,-27 26 16,1 0-16,0 0 15,-26-25-15,51 25 16,-51-26-16,26 26 16,-1 0-16,-25-26 15,26 26-15,0-25 16,-1 25-1,1 0 1,-1 0 0,1 0-1,0 0-15,-1 0 16,1 0 0,0 0-1,-1 0 1,1 0-1,0 0 1,-1 0 0,-25-26 62,0 0 0,-25 26 281,-1 0-343,0 0-16,1 0 16,-27 26-1,1-26-15,0 26 16,0 25-16,-78 0 15,52-25-15,-51 25 16,0 26-16,-1-26 16,1 1-16,51-1 15,-25-25-15,25 25 16,25-51-16,1 51 16,0-25-16,-1 0 15,1 25-15,0-25 16,-1-1-16,1 27 15,-26-27-15,26 1 16,-1 51-16,1-51 16,0-1-16,25-25 15,1 26-15,-1-26 16,0 0-16,1 26 16,25-1-16,-26-25 0,0 26 15,26 0 1,-25-26-16,-1 25 0,26 1 15,-26-26 1,1 0 0,-1 0-16,0 0 15,1 0 1,25 26 15,-26-26-15,26 25-16,-26 1 15,1-26-15,25 25 16,-26 1-16,0-26 16,26 26-16,-51-26 15,25 25 1,-25 1-16,25-26 16,1 0-16,-27 0 15,27 0-15,-27 0 16,27 26-1,-1-26-15,1 0 16,-1 0-16,0 25 16,1-25 15,-1 0-31,0 26 16,1 0-16,-27-26 15,52 25 1,-25-25-1,-1 0 1,0 26-16,1 0 16,-1-26-1,0 0 1,1 0 0,-1 0-1,0 0 1,1 0 296,-1 0-296,0 0 15,1 0 0,-1 0-31,0 0 16,1 0 0,25-26 46,0 0-15,0 1 62,0-1-46,0 0-47,0 1-16,25 25 15,1 0 16,0 0-31,-1 0 63,-25-26-47,26 26-1,0 0 1,-1 0 15,1 0-15,0 0-1,-1 0 32,1 0-31,0 0 46</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8:49.110"/>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719 1334 0,'-26'0'313,"0"0"-313,1 0 15,-1-25 1,26-1-16,-26 26 15,1-26-15,25 1 16,-26-1 0,26 0-1,-25 26 1,25-25-16,-26 25 16,26-26-16,0 0 15,-26 26-15,1 0 16,-1-25-1,26-1-15,-26 26 16,1 0 0,25-26-16,0 1 15,-26-1 1,0 26-16,26-26 16,0 1-16,-25 25 15,25-26-15,-26 26 16,26-26-1,0 1-15,0-1 16,0 1 0,0-1-1,0 0-15,0 1 32,0-1-17,0 0-15,0 1 31,0-1-15,-26 26 0,26-26-1,-25 26-15,-1 0 16,26-25-16,0-1 16,0 0-1,0 1-15,0-1 16,0 0-1,-26 26 1,1-25-16,25-1 31,0 0-31,0 1 32,0-1-32,-26 26 15,26-26 1,0 1 31,0-1-32,0 0 1,0 1-16,0-1 16,0 0 15,0 1-31,0-1 15,0 0 17,-26 26-17,1-25-15,25-1 16,-26 26 62,0 0-47</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10.116"/>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1374 770 0,'-26'0'329,"1"0"-298,-1 0-31,0 0 15,1 0-15,-1 0 32,0 0-32,1 0 15,-1 0 1,0 0 0,1 0-1,-1 0-15,0 0 16,1 0 15,-1 0-31,0 0 16,1 0-1,-1 0 1,0 0-16,1 0 31,-1 0-15,1 0-16,-1 0 15,0 0 1,1 0 0,-1 0-1,0 0 1,1 0 0,-1 0-16,77 0 296,-25 0-296,0 0 0,-1 0 16,1 0-16,0 0 16,25 0-16,-26 0 15,1 0-15,0 0 16,-1 0-16,1 0 16,25 0-16,-25 0 15,0 0-15,-1 0 16,1 0-16,0 0 15,-1 0 1,1 0 0,0 0-1,-1 0-15,1 0 32,0 0-17,-1 0-15,-25-26 250,-25 26-234,25-25-16,-52 25 15,27 0-15,25-26 16,0 0-16,-52 26 16,27 0-16,-1-25 15,-25-1-15,25 26 16,26-26-16,-51 26 0,-1 0 16,1 0-1,0 0-15,25 0 0,1 0 16,-27 0-16,52-25 15,-25 25-15,-27 0 16,27 0-16,-1 0 16,-25 0-16,25 0 15,-25 0 1,25 0 0,0 0-16,1 0 15,-1 0 1,52 0 218,-1 0-218,1 0-16,0 0 15,-1 0-15,1 0 16,25 0 0,-25 0-16,0 0 15,-1 0 1,1 0-16,0 0 31,-1 0-15,1 0-16,0 0 15,-1 0-15,1 0 16,-1 0 15,1 0-31,0 0 16,-1 0 0,1 0 30,0 0 64,-52-26 30,-25 26-124,-1 0-16,1-51 16,0 25-16,0 26 15,-1-26-15,1 1 16,0-27-16,-1 52 16,1-25-16,0-1 15,-1 26-15,27-25 16,-1 25-16,-25 0 15,51-26-15,-26 0 16,-25 26-16,25-25 16,0-1-16,1 26 15,-1 0-15,0 0 32,1 0-17,-1 0-15,1 0 16,50 0 124,1 0-140,-1 0 16,27 0 0,-27 0-16,1 0 15,25 0-15,-25 0 16,25 0 0,-25 0-16,0 0 15,25 0-15,0 0 16,1 0-1,-1 0 1,-25 0 0,-1 0-1,1 0-15,25 0 16,-25 0 0,0 0-1,-1 0 1,1 0-1,0 0-15,-52 0 125,0 0-109,1 0 0,25-26-1,-26 1-15,0 25 16,1 0-16,-27 0 16,27 0-1,-1 0 1,0 0-16,1 0 15,-1 0-15,0 0 0,1 0 16,-1 0 0,0 0-16,1 0 15,-1 0-15,0 0 16,1 0-16,-1 0 16,0 0-1,-25 0 1,25 0-1,1 0-15,-1 0 32,0 0-17,1 0-15,25 25 157,0 1-142,0 0-15,0-1 16,0 1-1,0 0 1,0-1 0,0 1-1,0-1 1,0 1-16,0 0 31,0-1-15,0 1-1,0 0 1,0-1-16,0 1 16,0 0-1,0-1 1,0 27 0,0-1-16,0 0 31,0-25-31,0 0 0,0-1 31,0 1-15,0 0-1,0-1 1,0 1 0,0 0-1,0-1 1,0 1-1,25 0-15,1 25 16,-26-25 0,0 25 15,26-51-31,-26 26 16,25-1-16,-25 1 15,0-1 1,0 1-1,26-26 1,0 26-16,-26-1 16,25 1-1,1 0-15,-26-1 16,0 1 0,26-26-16,-1 0 15,1 0 1,0 0-1,-1 0-15,1 0 32,0 0 15,-1 0-32,1 0 16,0 0-15,-1 0 0,1-26-16,-26 1 31,26-1-31,-26 0 16,25 1-16,1 25 15,-26-26 1,0 0-1,26 1-15,-1 25 16,-25-26 0,26 26-1,-26-25-15,26 25 16,-1 0 0,-25-26-16,26 26 15,0 0-15,-1 0 16,1-26 15,-1 26-31,-25-25 16,26 25-16,0-26 15,-26 0-15,25 26 16,1-25-16,-26-1 16,26 26-16,-1 0 15,1-26-15,0 1 16,-1-1-1,1 0 1,-26 1-16,26 25 16,-1 0-16,27 0 15,-27-26 1,1 0-16,0 26 16,-26-25-16,0-1 15,25 26-15,1-26 16,-26 1-16,26 25 15,-1 0-15,1 0 16,0 0 15,-1 0-31,-50 0 282,-27 0-282,1 25 15,0 1-15,-1-26 16,1 26-1,0-26-15,-1 25 16,27 1-16,-1-26 16,-25 26-16,-1-1 15,27-25-15,-1 26 16,-25 0-16,25-1 16,-25 1-1,25-26-15,1 26 16,-27-1-16,27-25 15,-27 26 1,27-26-16,-1 26 16,-25-1-16,-1 1 15,52 0 1,-25-26-16,-1 0 16,0 0-1,1 0 1,-1 0-1,0 0 1,1 0-16,-1 0 16,0 0 15,26 25 63,0 1-94,0-1 15,0-50 110,0-1-125,0-25 16,0 25-16,0 1 16,0-1-16,0 0 15,0 1-15,0-27 16,0 27-1,0-1-15,0 0 32,0-25-32,0 25 15,0 1 17,0-1-32,0 0 31,0 1-16,0-1-15,0 0 16,0 1 0,0-1-1,0 0 17,0 1-17,0-1 16,0 0-15,0 1 31,0 76 172,0-25-204,0 25-15,0 0 16,0-25 0,0 0-16,0 25 15,26 0-15,-26-25 16,0 0-16,0-1 15,26 1-15,-26 0 16,0 25-16,0-25 16,25-1-16,-25 1 15,0 0-15,0-1 16,0 1 0,0 0-16,0-1 15,0 1 1,0-1-1,0 1 1,0 0 0,0-52 46,0-25-62,0 0 16,0-1-16,0 1 15,0 25-15,0-25 16,26 0-16,-26-1 16,0 1-16,0 0 0,0-1 15,0 1-15,0 0 16,0-1-16,0 1 16,0 25-16,0 1 15,0-1-15,0 0 16,0-25-16,0 25 15,0 1 1,0-1 15,-26 26 1,1 0-17,-1 0 1,0 0-1,1 0-15,-1 0 16,0 0 31,1 0-16,-1 0 16,0 0 16,26 26-48,0-1 1,0 1-1,0 0-15,0-1 16,0 27 0,0-27-1,0 27-15,0-27 16,0 1-16,0 0 16,0 25-1,0-25-15,0-1 16,0 1-16,0 0 15,0-1-15,0 1 0,0 0 16,0 25 0,0 0-16,0 1 0,0-1 15,26 0 1,-26 1-16,0-1 0,0 0 16,26-25-1,-26 25-15,0-25 16,0-1-16,0 1 15,0 0-15,0-1 32,0 1-17,25-26 63,-25-26-78,26 26 16,0-51-16,-26 0 16,25-1-16,1 1 15,-26 0-15,26 0 16,-1-1-16,-25 1 16,0 0-16,0-1 15,0 27-15,0-1 16,0-25-16,0-1 15,0 27 1,26-27-16,-26 1 16,26 25-16,-26-25 15,0 0-15,0-1 16,25 1-16,-25 25 16,26-25-1,-26 0-15,0 25 16,0 1-16,0-1 15,0 0 1,0 52 47,0 0-48,0-1-15,0 1 16,0-1-1,0 1-15,0 0 0,0-1 16,0 1-16,0 25 16,0 1-16,0-1 15,0 0-15,0-25 16,0 25-16,0 52 16,0-52-16,26 1 15,-26 25-15,0-26 16,25 0-16,-25 1 15,0-27 1,0 26-16,0-25 16,0 0-16,26-1 15,-26 1 1,0 0 0,0-1-1,0 1 1,0-52 78,0-25-94,0 25 15,0-25 1,0 25-16,0-25 15,0 26-15,0-1 16,0 0-16,0 1 16,0-27-16,0 27 15,0-1-15,0 0 16,0 1 0,0-1-16,0 0 15,0 1 1,0-1-16,26-25 31,-26 25-15,0 0-16,0 1 15,0-1-15,0 0 16,0 78 218,0-1-234,0-25 16,0-1-16,0 27 16,0-27-1,0 1 1,0-52 93,0 1-109,0-1 16,0-25-16,0 25 15,25 0 1,-25 1-16,26-27 16,-26 27-16,0-1 15,26 0-15,-26 1 16,25-1 0,1 0-1,-26 1-15,26-1 16,-1 0-1,1 26 32,0 0-15,-1 26-1,1 0-31,-26-1 15,0 27-15,0-1 16,0 0-16,0-25 16,0 25-1,0 1-15,0-1 16,0-25-16,0-1 16,-26 27-16,1-27 15,-1 27 1,26-27-1,0 1-15,0 0 16,0-1 0,-26-25-16,26 26 15,-25-26-15,25 51 16,0-25 0,0-1-16,0 1 15,0 0 1,-26-26-16,0 0 15,26 25-15,0 1 16,-25-26 15,-1 0 1,0 0-32,1 0 31,-1 0-31,0 0 15,26-26 1,0-25 0,0 25-16,0 1 15,0-26-15,0-1 16,0 1-16,0 0 16,0 25-1,0-25-15,0 25 16,0 0-16,0 1 15,0-1-15,0 0 0,0 1 16,0-1 0,0 0-16,0 1 0,0-1 15,0 0 1,0 1-16,0-1 16,0 0-1,0 1 1,0 50 78,0 1-79,0 0-15,0-1 16,0 1-16,0 0 15,0-1-15,0 27 16,0-1-16,0 0 16,0 1-16,0-27 15,0 27 1,0-27-16,0 1 16,0 25-16,0 1 15,0-27 1,0 26 15,0-25-15,0 0-16,0-1 15,0 1 1,0 0 0,0-78 77,0 27-77,0-1-16,0-25 16,0 25-16,0-25 15,0 25 1,0 1-1,26 25-15,-26-26 16,0 0-16,0 1 16,0-1-1,0 0 1,0 1 0,0-1-1,26 26-15,-26-26 31,25 26-31,1 0 16,0 0 15,-1 0-31,-25-25 32,26 25-17,-26-26 1,26 26-1,-26-26 17,25 1-17,-25-1 1,26 26 0,-26-26 15,0 52 188,-51-26-219,51 26 15,-26-1-15,0 1 16,26 0-16,-25-1 15,-1 1 1,0 0-16,1-1 16,-1 1-1,0-26 1,26 26-16,-25-1 16,-1 1-1,26 0 1,0-1-16,0 1 15,-26-26 1,1 0-16,25 26 16,0-1-16,0 1 15,0-1 1,0 1 0,0 0-16,0-1 62,-26-25 219,26-25-281,-26-1 16,1 0 0,25 1-16,0-1 0,-26 1 15,0-1 1,26-25-1,0 25-15,0 0 0,0-25 16,0 25 0,0-25-16,0 25 15,0 1-15,0-27 16,0 1 0,0 25-1,0-25-15,0 25 16,0 1-16,0-27 15,0 1-15,0 25 16,0-25 0,0 25-16,0 1 15,0-1-15,0 0 32,0-25-17,0 0 1,0 25-16,0 1 15,0-1 1,0 0 0,0 1-1,0-1 1,0 0-16,0 1 16,-25 25 46,-1 0 1,0 0-1,26 25-62,-25 1 16,-1 25-16,26-25 15,-26-26-15,1 51 16,25-25-16,0 0 0,0-1 16,0 1-16,0-1 15,0 1 1,0 0-16,0-1 15,0 27-15,0-27 16,0 1-16,0 0 16,0-1-16,0 1 15,0 25-15,0-25 16,0 0-16,0-1 16,0 1 15,0 0-31,0-1 15,0 1 1,0 25 0,0-25-1,0 25 1,25-25 0,-25 0-1,0-1 1,0 1-16,0 0 31,0-1-15,0 1-16,0 0 15,0-1 1,0 1 0,0-1 15,0 1-16,0 0 110,26-26-15,0-52-110,-26 27 15,25-1-15,1-51 16,-26 52-16,0-27 16,0 1-16,0 0 15,0-1-15,0 1 16,0 0-16,0 25 16,0-25-16,0 25 15,0-25 1,0 25-1,0 0-15,0 1 16,0-1 0,0 0-1,0 1 1,0-1 0,0 0-1,0 1-15,0 50 250,0 1-234,0 0-16,0 25 15,0-25 1,0 25 0,0-25-16,0-1 0,0 1 15,0 0 1,0-1 0,0 1-1,0 0-15,0-1 31,0-50 48,0-1-64,0-25-15,0 25 16,0-25-1,0 25-15,0 0 16,0-25-16,0 25 16,0 1-1,0-1-15,0 0 16,0 1-16,0-1 16,0 0-1,0 1 1,0-1 15,0 1 47,0-1-15,0 0-16,0 1-32,0-1 16,0 0 16,0 1-15,0-1-17,0 0 16,-26 26-15,26-25 0,0-1-1,0 0 1,26 26 500,0 0-470,-1 0 1,1 0-15,0 0-1,-1 26-16,1-26 1,0 0 15,-1 0-15,1 0 0,0 0-16,-1 0 46,1 0-46,0 0 32,-26 26-17,25-26-15,1 0 16,0 25 0,-1-25-1,-25 26-15,26-26 16,0 26 15,-1-26-31,1 0 16,0 0-1,-1 0 17,1 0-32,0 0 31,-26 25-31,25-25 15,1 0-15,-1 0 32,1 26-17,0 0 32,-1-26 16,1 25-48,-26 1-15,26-26 32,-26 26-32,25-26 15,-25 25 1,26 1-1,0-1 17,-1 1-32,1 0 31,-26-1-31,26-25 16,-26 26-1,25 0 16,1-26 1,-26 25-1,0 1 0,0 0 0,0-1 32,26 1-47,-26 0 30,0-1 48,-26-25-78,0 0-1,1 0-15,-1 0 16,0 0-16,1 0 16,-1 0-1,0 0-15,1 0 16,-1 0-16,0 0 16,26-25-16,-25-1 15,25 0 1,-26 26-16,0-25 15,26-1-15,-25 26 16,-1-51-16,1 51 16,-1-26-1,26-25-15,-26 25 16,26 0 0,-25 26-16,-1-25 15,0 25 1,1-26-16,25 1 15,0-1 1,-26 0-16,26 1 47,0-1-16,-26 26 32,52 0 202,0 0-249,-1 0-16,1 0 16,0 0-16,-1 0 15,1 0 16,0 26-31,-1-1 16,1-25 0,-1 0-1,1 0-15,-26 26 32,26-26-32,-26 26 15,25-26 1,-25 25-16,26-25 15,0 26 1,-1-26 0,1 25-1,-26 1-15,0 0 16,26-1 0,-1-25-16,1 26 15,0-26-15,-26 26 16,0-1-16,0 1 15,25 0 1,-25-1 0,26-25-16,-26 26 15,0 0 32,0-1 0,0 1-31,0 0-1,0-1-15,0 1 63,0 0-48,0-1-15,0 1 32,0 0-17,0-1 1,0 1 15,0 0-31,0-1 31,0 1-15,0 0 0,0-1-1,0 1 1,0 0 0,0-1-1,0 1 16,0 0 1,0-1 30,0 1-15,-26-26-31,1 0-1,-1 0-15,0 0 32,1 25-32,-1-25 31,0 0-16,1 0-15,-1 0 16,0 0 0,1 0-1,-1 0 17,0 0-32,1 0 15,-1 0 1,1 0 46,25-25 282,25 25-328,1-26-1,-1 26-15,1-25 16,-26-1 0,26 26-1,-1 0-15,-25-26 16,26 26-16,0-25 15,-1-1 1,1 26-16,0 0 31,-1-26 1,-25 1-17,26 25-15,-26-26 31,26 26-15,-26-26 0,25 26-16,1-25 31,-26-1 0,0 0 16,26 26-31,-26-25 15,25 25-15,-25-26 62,26 26 47,0 0-78</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18.554"/>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1950 1547 0,'-26'-26'281,"1"1"-281,-1 25 16,0-26-1,26 0 1,0 1-16,-25-1 16,25 0-1,0 1 1,-26 25-16,0 0 15,26-26-15,-25 0 16,-1 26 0,26-25-16,0-1 15,-26 26-15,1 0 16,25-26 0,-26 26-1,26-25-15,-26 25 16,1 0-16,25-26 15,-26 26 1,0 0-16,26-26 16,0 1-1,-25 25-15,25-26 16,0 0-16,0 1 16,-26 25-1,0 0-15,26-26 16,-25 26-1,-1 0 1,0 0 0,1 0-1,-1-26 1,1 26 0,-1 0-16,0 0 15,1-25-15,25-1 16,-26 26-1,26-26-15,-26 26 16,1 0-16,25-25 16,-26-1-16,0 26 15,26-26-15,-25 1 16,-1 25 0,0 0-1,1-26 1,-1 0-16,0 26 15,1 0 1,25-25-16,-26 25 16,26-26-1,-26 1-15,1 25 16,25-26-16,0 0 16,-26 1-1,0-1 1,26 0-1,0 1 1,0-1-16,-25 0 16,25 1-1,-26 25 32,26-26-31,-26 26-1,1 0 17,-1-26-17,0 1 1,1 25 0,25-26-1,0 0 1,-26 1 15,0 25 0,26-26-31,-25 26 32,25-26-17,-26 26-15,1 0 16,25-25-16,0-1 47,0 0-16,0 1-15,-26 25-1,0 0 79,1 0-94,-1 0 31,0-26-15,1 26-1,25-26 1,-26 26-16,0-25 16,1 25-1,-1 0-15,26-26 16,-26 26-16,1 0 16,25-26-16,-26 26 15,0 0 1,1 0-1,-1 0 1,0 0-16,1 0 16,-1 0 109,0 0-110,52 0 235,0 0-218,-1 0-17,1 26-15,0 0 16,-1-1-1,1 1 1,0-26 0,-1 0-1,-25 26-15,0-1 16,0 1 0,26 0-16,0-26 15,-26 25-15,25 1 16,1-26-16,-26 26 15,26-26 1,-26 25-16,0 1 16,25-26-16,1 26 15,-26-1-15,26-25 16,-1 26-16,1 0 16,-26-1-1,26 1 1,-26 0-16,0-1 15,25 1 1,-25 0 0,26-1-1,-26 1 1,25-26-16,-25 26 0,0-1 16,26 1-1,0-26 16,-1 0-31,1 25 32,0-25-17,-26 26-15,25-26 16,1 26 0,-26-1-1,26-25 1,-26 26-1,25 0 1,1-26-16,-26 25 16,26-25-1,-1 0-15,1 26 16,-26 0 0,26-26-1,-1 0-15,1 25 16,0 1-1,-1-26 1,1 26-16,0-26 31,-26 25-31,25 1 16,1-26-16,0 0 16,-1 0-1,1 0 16,-26 26 1,0-1-32,26-25 15,-1 0 1,-25 26 0,26-26-1,0 0 1,-1 0-1,-25 26-15,26-1 16,-26 1 0,25 0-16,1-26 15,0 0 1,-1 0 0,1 25-1,-26 1 1,26-26 15,-1 26 0,1-26-31,-26 25 32,26-25-32,-1 26 15,-25 0 16,0-1-31,26-25 32,-26 26 30,26-26 1,-52-26 343,0 1-390,1-1-16,-27 26 15,27-26-15,25 1 16,-52 25-16,27-52 15,-1 52-15,-25-25 16,25-27-16,1 52 16,-27-25-16,27-1 15,-1 26-15,0-26 16,1 1-16,-1 25 16,-25-26-16,25 0 15,0 26-15,1-25 16,25-1-16,-26 26 15,0-26-15,1 1 16,-1-1-16,0 0 16,1 1-1,25-1-15,-26-25 16,26 25 0,-26 0-16,1 26 15,25-25-15,-26-1 16,0 26-16,26-25 15,-25 25-15,25-26 16,0 0-16,-26 26 16,0-25-16,26-1 15,-25 26-15,-1-26 16,26 1-16,0-1 31,0 0-15,-26 1-1,1-1 17,25 0-32,0 1 31,0 50 313,25 27-344,1-27 15,0 1-15,25 25 16,-25-25-16,-1-26 16,27 51-16,-1-25 15,0 0-15,1 25 16,-1 0-16,-25-51 15,25 51-15,0-25 16,-25 0-16,25 25 16,-25-51-16,51 51 15,-51-25 1,25 0-16,-26-26 0,1 25 16,25 1-16,-25-26 15,-26 26-15,0-1 16,26-25-16,-1 0 15,-25 26-15,26-26 16,0 26-16,-26-1 16,25-25-16,1 26 15,-26 0-15,26-26 16,-26 25 0,25-25-16,1 26 15,-26 0-15,26-26 16,-26 25-16,0 1 15,0 0 1,0-1 0,0 1-1,0 0 1,0-1 656,25-25-641</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21.492"/>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490 464 0,'0'-26'141,"0"1"-126,-26-1 16,1 26-31,25-26 16,-26 1 0,26-27-16,-26 27 15,1-1-15,25 0 16,-26 26-16,0-25 16,26-1-16,-25 26 15,25-26-15,-26 1 31,1-1-31,25 1 0,-26 25 16,0 0-16,26-26 16,-25 26-16,-1 0 15,26-26-15,-26 26 16,1 0 0,-1 0-1,0 0 1,1 0-1,25 26 251,0 0-250,0-1-1,0 1 1,25-1 0,1-25 15,0 0-16,-1 0 1,1 0 0,0 0-1,-26 26-15,25 0 16,1-26-16,0 0 31,-1 0-31,-25 25 16,26-25-1,-26 26-15,25-26 16,1 0-16,-26 26 16,26-26-1,-1 0-15,1 0 32,-26 25-32,0 1 15,26-26 16,-1 0-15,-25 26 15,26-26 1,0 0-32,-26 25 62,25-25-62,-25 26 16,26-26-1,-26 26 1,0-1 15,26-25 79,-26 26-110,0 0 15,25-26 1,1 0 15,-26 25 0,26-25-15,-26 26 31,0 0-47,25-26 94</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28.632"/>
    </inkml:context>
    <inkml:brush xml:id="br0">
      <inkml:brushProperty name="width" value="0.10583" units="cm"/>
      <inkml:brushProperty name="height" value="0.21167" units="cm"/>
      <inkml:brushProperty name="color" value="#ADB9CA"/>
      <inkml:brushProperty name="tip" value="rectangle"/>
      <inkml:brushProperty name="rasterOp" value="maskPen"/>
      <inkml:brushProperty name="fitToCurve" value="1"/>
    </inkml:brush>
  </inkml:definitions>
  <inkml:trace contextRef="#ctx0" brushRef="#br0">1770 132 0,'-25'0'250,"-27"26"-234,27-26-16,-1 26 0,0-1 16,1-25-16,-1 0 15,-25 26-15,25-26 16,1 51-16,-27-51 16,27 26-16,-1 0 15,0-26-15,-25 25 16,25 1-16,1-26 15,-27 51-15,1-25 16,0 0-16,25-26 16,-25 25-16,51 1 15,-52-26-15,27 0 16,-1 25-16,-25-25 16,25 26-16,0-26 15,26 26-15,-25-26 16,-1 0-1,1 0 1,-1 0 0,0 0-16,1 0 31,25 25-15,-26 1-1,0-26 16,26 26-15,-25-26 15,-1 0-15,0 25 0,1-25-1,-1 0 1,0 0-1,1 0-15,-1 26 16,0-26 0,1 0 15,25 26 16,-26-26-47,26 25 31,-26-25-15,1 0 437,-1 0-438,52 0 470,-1 0-470,1 0-15,0 0 16,-1-25 15,1 25-31,0 0 16,-1 0 0,1 0-1,0 0-15,-1-26 31,1 26-15,0 0-16,-1 0 16,1-26-1,0 26 1,-1-25 0,1 25-1,0 0 1,-1 0-16,-25-26 0,0 0 15,26 1 17,-26-1-32,0 0 15,25 26 1,1-25 0,-26-1-16,0 1 15,26-1 1,-1 26-16,-25-26 15,26 26-15,0-25 16,-1-1 0,1 0-1,0 1 1,-1 25 0,1 0-1,0-26 1,-1 26 15,1 0-31,0 0 16,-1-26-1,1 1 1,0 25-16,-1 0 31,1 0-15,0-26-1,-26 0-15,25 26 16,1 0-16,-26-25 16,0-1-1,26 26 1,-26-26-16,25 1 31,1 25-15,0 0 31,-1 0-32,-76 0 235,25 0-234,-25 25-16,0-25 16,51 26-16,-52 0 15,27-26-15,-1 25 16,-25 1-16,25-26 15,0 26-15,1-1 16,-1-25-16,0 26 16,-25-26-16,51 26 15,-51-1-15,25 1 16,0 0 0,1-1-1,25 1-15,-26-26 16,0 0-16,26 26 15,-25-26-15,-1 25 16,26 1-16,-25-26 16,-1 0-1,0 0 1,1 0 0,-1 0-16,0 0 31,1 0 0,-1 0-15,26 25-16,-26-25 0,1 0 15,25 26-15,-26-26 32,0 0-32,1 0 31,-1 0-16,0 0-15,26 26 16,-25-26-16,-1 0 16,0 0-1,26 25 79,0 1-63,-25-26 16,-1 26-47,0-26 31,1 25-31,-1-25 16,0 0 0,1 0-1,25 26 1,-26-26-16,0 0 16,1 0 30,-1 0-46,26 26 79,0-1-64,0 1 32,0 0-31,0-1-1,26-25-15,-1 0 16,1 26 0,0-26-1,-1 0 1,1 0-1,0 0 1,-1 0-16,1 0 16,0 0-16,-1 0 31,1 0-15,0 0-16,-1 0 15,1 0 1,0 0-1,-1 0 32,1 0-31,0 0 93,-1 0-109,-25-26 16,0 1 0,0-1-16,0 0 15,0 1 1,26 25-16,0 0 15,-26-26-15,0 0 16,0 1 15,0-1 1,0 0-32,25 26 15,1-25 16,0 25-15,-26-26 0,25 26-1,1-26 1,0 26 15,-26-25-15,0-1-1,25 26-15,1-25 16,-1-1 15,1 0-31,0 1 16,-26-1 0,25 0-1,1 1-15,0-1 16,-1 0-1,-25 1-15,26-1 16,-26 0 0,0 1-1,0-1-15,26 26 16,-26-26 0,0 1-1,0-1-15,25 26 16,-25-26 15,26 1-15,0 25-1,-1 0 17,1-26-17,0 26 1,-1 0-1,1 0 1,0 0 0,-1 0-16,1 0 31,0 0-31,-1 0 47,1 0-32,0 0 1,-1 0 15,1 0-15,0 0 15,-1 0 16,1 0-16,0 0 16,-1 0-31,1 0-1,-1 0 17,1 0 30</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42.019"/>
    </inkml:context>
    <inkml:brush xml:id="br0">
      <inkml:brushProperty name="width" value="0.05292" units="cm"/>
      <inkml:brushProperty name="height" value="0.10583" units="cm"/>
      <inkml:brushProperty name="color" value="#9CC3E5"/>
      <inkml:brushProperty name="tip" value="rectangle"/>
      <inkml:brushProperty name="rasterOp" value="maskPen"/>
      <inkml:brushProperty name="fitToCurve" value="1"/>
    </inkml:brush>
  </inkml:definitions>
  <inkml:trace contextRef="#ctx0" brushRef="#br0">589 128 0,'-26'0'328,"0"-26"-313,1 26 1,-1 0-16,1 0 31,-1 0-15,0 0-16,1 0 16,-1 0-1,0 0 1,1 0 15,-1 0-31,0 0 16,1 0-1,-1 0 1,0-25-16,1 25 31,25-26-31,-26 26 16,0 0-16,1-26 15,-1 26 1,0 0 0,1 0 31,25-25 31</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48.813"/>
    </inkml:context>
    <inkml:brush xml:id="br0">
      <inkml:brushProperty name="width" value="0.05292" units="cm"/>
      <inkml:brushProperty name="height" value="0.10583" units="cm"/>
      <inkml:brushProperty name="color" value="#DEEBF6"/>
      <inkml:brushProperty name="tip" value="rectangle"/>
      <inkml:brushProperty name="rasterOp" value="maskPen"/>
      <inkml:brushProperty name="fitToCurve" value="1"/>
    </inkml:brush>
  </inkml:definitions>
  <inkml:trace contextRef="#ctx0" brushRef="#br0">360 257 0,'0'-26'313,"-26"26"-313,26-26 16,0 1 15,0-1-31,-26 26 15,26-26 1,-25 26 15,-1-25-15,0 25 0,1 0-16,25-26 15,-26 26 1,26-26 15,-26 26-15,1 0 15,-1 0 63,0 0-79,1 0 188,25-25-187,-26 25 0,0-26-16</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09:49.899"/>
    </inkml:context>
    <inkml:brush xml:id="br0">
      <inkml:brushProperty name="width" value="0.05292" units="cm"/>
      <inkml:brushProperty name="height" value="0.10583" units="cm"/>
      <inkml:brushProperty name="color" value="#DEEBF6"/>
      <inkml:brushProperty name="tip" value="rectangle"/>
      <inkml:brushProperty name="rasterOp" value="maskPen"/>
      <inkml:brushProperty name="fitToCurve" value="1"/>
    </inkml:brush>
  </inkml:definitions>
  <inkml:trace contextRef="#ctx0" brushRef="#br0">-1 0 0,'25'26'328,"1"-26"-312,0 25-16,-1 1 15,1-26-15,-26 26 16,51-1-16,-25-25 16,0 26-16,25-26 15,-25 26 1,-1-1-16,-25 1 16,26-26-1,0 0 1,-1 0-16,1 0 15,0 26 1,-1-26 0,1 0 15,-1 0-15,1 25-1,0 1 16,-1-26-15,-25 26 78</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10:21.179"/>
    </inkml:context>
    <inkml:brush xml:id="br0">
      <inkml:brushProperty name="width" value="0.07" units="cm"/>
      <inkml:brushProperty name="height" value="0.07" units="cm"/>
      <inkml:brushProperty name="color" value="#9CC3E5"/>
      <inkml:brushProperty name="fitToCurve" value="1"/>
    </inkml:brush>
    <inkml:brush xml:id="br1">
      <inkml:brushProperty name="width" value="0.07" units="cm"/>
      <inkml:brushProperty name="height" value="0.07" units="cm"/>
      <inkml:brushProperty name="color" value="#DEEBF6"/>
      <inkml:brushProperty name="fitToCurve" value="1"/>
    </inkml:brush>
    <inkml:brush xml:id="br2">
      <inkml:brushProperty name="width" value="0.07" units="cm"/>
      <inkml:brushProperty name="height" value="0.07" units="cm"/>
      <inkml:brushProperty name="color" value="#00CC99"/>
      <inkml:brushProperty name="fitToCurve" value="1"/>
    </inkml:brush>
  </inkml:definitions>
  <inkml:traceGroup>
    <inkml:annotationXML>
      <emma:emma xmlns:emma="http://www.w3.org/2003/04/emma" version="1.0">
        <emma:interpretation id="{BBD6D96C-A82B-4305-BA5F-ECBA19062E61}" emma:medium="tactile" emma:mode="ink">
          <msink:context xmlns:msink="http://schemas.microsoft.com/ink/2010/main" type="writingRegion" rotatedBoundingBox="18555,13539 14377,16097 14078,15609 18257,13051"/>
        </emma:interpretation>
      </emma:emma>
    </inkml:annotationXML>
    <inkml:traceGroup>
      <inkml:annotationXML>
        <emma:emma xmlns:emma="http://www.w3.org/2003/04/emma" version="1.0">
          <emma:interpretation id="{2CAEB531-A827-4A1E-A4E9-8DE8356C3E4B}" emma:medium="tactile" emma:mode="ink">
            <msink:context xmlns:msink="http://schemas.microsoft.com/ink/2010/main" type="paragraph" rotatedBoundingBox="18555,13539 14377,16097 14078,15609 18257,13051" alignmentLevel="1"/>
          </emma:interpretation>
        </emma:emma>
      </inkml:annotationXML>
      <inkml:traceGroup>
        <inkml:annotationXML>
          <emma:emma xmlns:emma="http://www.w3.org/2003/04/emma" version="1.0">
            <emma:interpretation id="{78DCAD41-C7A1-488A-B3BF-AB161243E769}" emma:medium="tactile" emma:mode="ink">
              <msink:context xmlns:msink="http://schemas.microsoft.com/ink/2010/main" type="line" rotatedBoundingBox="18555,13539 14377,16097 14078,15609 18257,13051"/>
            </emma:interpretation>
          </emma:emma>
        </inkml:annotationXML>
        <inkml:traceGroup>
          <inkml:annotationXML>
            <emma:emma xmlns:emma="http://www.w3.org/2003/04/emma" version="1.0">
              <emma:interpretation id="{2B983E7B-0CD7-469F-BE2F-03313AB8BEA9}" emma:medium="tactile" emma:mode="ink">
                <msink:context xmlns:msink="http://schemas.microsoft.com/ink/2010/main" type="inkWord" rotatedBoundingBox="18555,13539 16186,14990 15887,14502 18257,13051"/>
              </emma:interpretation>
              <emma:one-of disjunction-type="recognition" id="oneOf0">
                <emma:interpretation id="interp0" emma:lang="" emma:confidence="1">
                  <emma:literal/>
                </emma:interpretation>
              </emma:one-of>
            </emma:emma>
          </inkml:annotationXML>
          <inkml:trace contextRef="#ctx0" brushRef="#br0">-5645 1258 0,'0'25'266,"0"1"-266,0 0 16,0-1-1,0 1 1,0 0-1,0-1 1,0 1 0,0 0-16,0-1 15,0 1 17,0 0-32,0-1 15,0 1 1,0-1-1,0 1-15,0 0 32,0-1-17,0 1 1,-26-26 31,1 0-32,-1 0 1,0 0 0</inkml:trace>
          <inkml:trace contextRef="#ctx0" brushRef="#br0" timeOffset="1672.77">-6055 1514 0,'-26'0'266,"0"0"-250,1 26-1,-1 0 1,0-26 0,1 25-16,25 1 15,-26-1 1,0 1-1,1-26-15,-1 26 16,0-26 0,26 25-1,0 1-15,0 0 16,0-1 0,-25-25-16,25 26 0,-26-26 15,0 26 1,26-1-16,0 1 15,0 0-15,0-1 32,0 1-32,-25-26 15,25 26-15,0-1 78,-26 1-62,0-26 0,26 26-1,-25-1 1,-1-25 15,26 26-31,-26-26 16,26 26-1,-25-26-15,25 25 16,-26-25 0,0 0-1,26 26-15,0 0 16</inkml:trace>
          <inkml:trace contextRef="#ctx0" brushRef="#br1" timeOffset="15706.82">-5440 1155 0,'-25'0'62,"-1"0"-31,-25 0 1,51 26-17,-26-26-15,0 25 0,26 1 16,-25-26-16,25 26 16,0-1-16,-26-25 15,0 0-15,26 26 16,-25-26-16,-1 26 15,26-1-15,0 1 16,-26 0 0,1-26-16,25 25 31,-26-25-15,26 26-16,-26-26 15,1 0-15,25 26 16,-26-26-16,1 0 15,25 25-15,0 1 16,-26-26 0,26 26-1,-26-1 32,1-25-47,25 26 47,-26-26-31,0 0 31</inkml:trace>
          <inkml:trace contextRef="#ctx0" brushRef="#br1" timeOffset="17239.96">-6697 2027 0,'-25'0'93,"-1"0"-61,0 0-17,1 0-15,-1 0 16,0 26 15,1 0-31,-1-1 16,0 1-1,1 0 1,-1-1-16,0 1 31,1 0-15,-1-1-16,0 1 15,1 0 1,25-1-16,-26-25 16,26 26-1,-26 0-15,1-26 16,25 25-16,-26 1 16,0-26-16,26 25 15,-25-25-15,25 26 16,-26-26-1,0 0-15,26 26 16,-25-26-16,-1 0 109</inkml:trace>
          <inkml:trace contextRef="#ctx0" brushRef="#br0" timeOffset="3493.59">-6928 2156 0,'0'25'78,"0"1"-78,-25-26 16,25 26-1,0-1 1,0 1 0,-26-26-16,0 0 15,26 26-15,-25-26 16,-1 0-16,0 0 15,26 25 1,-25 1 0,-1-26-16,26 26 15,-26-26-15,-25 25 32,25-25-32,1 0 15,-1 0 1,0 0-1,26 26-15,-25-1 16,-1-25-16,0 0 16,26 26-1,0 0-15,-25-26 16,-1 0-16,0 0 16,1 0-1,-1 0 1,0 0-16,1 0 31,-1 0-15,26 25 31</inkml:trace>
          <inkml:trace contextRef="#ctx0" brushRef="#br2" timeOffset="70776.98">-5311 950 0,'0'25'329,"-26"-25"-314,0 26 1,1-26-1,-1 0 1,0 0 0,1 0-1,25 26-15,-26-26 16,0 0-16,1 0 31,-1 0-15</inkml:trace>
        </inkml:traceGroup>
        <inkml:traceGroup>
          <inkml:annotationXML>
            <emma:emma xmlns:emma="http://www.w3.org/2003/04/emma" version="1.0">
              <emma:interpretation id="{2CA4E727-15D5-46F7-98E4-EF4DE4E9C977}" emma:medium="tactile" emma:mode="ink">
                <msink:context xmlns:msink="http://schemas.microsoft.com/ink/2010/main" type="inkWord" rotatedBoundingBox="15820,15049 14304,15978 14137,15706 15654,14777"/>
              </emma:interpretation>
              <emma:one-of disjunction-type="recognition" id="oneOf1">
                <emma:interpretation id="interp1" emma:lang="" emma:confidence="1">
                  <emma:literal/>
                </emma:interpretation>
              </emma:one-of>
            </emma:emma>
          </inkml:annotationXML>
          <inkml:trace contextRef="#ctx0" brushRef="#br0" timeOffset="5105.99">-7903 2694 0,'-51'26'219,"25"0"-204,1-26-15,-1 0 16,0 0-16,1 0 16,-1 0-1,0 0-15,1 25 16,-1-25 15,26 26-31,-26-26 16,-25 26-1,51-1-15,-26 1 16,1-26-16,-1 26 16,0-26 15,1 0-31,-1 25 15,1 1 1,-1-26 0,0 0-1,26 26 32,0-1-47,0 1 31,0 0-15,0-1 0,0 1-1,0 0 1,0-1 15,0 1-31,0 0 47,-25-26-47,25 25 16,0 1-16,0 0 15,-26-1 1,0-25 0,26 26-16,0-1 46,-25 1-14,-1-26 30</inkml:trace>
          <inkml:trace contextRef="#ctx0" brushRef="#br1" timeOffset="18459.47">-7877 2797 0,'-26'0'16,"1"0"-1,-1 0 1,0 26-1,26-1 1,-25-25 15,-1 0 1,0 26-17,26 0-15,-25-26 16,-1 0-16,26 25 15,-26-25-15,1 0 16,25 26 0,-26 0-16,0-26 15,1 0 1,25 25 15,-26-25-15,0 26-16,1 0 31,25-1 0,-26-25 1,0 0-32,-25 26 46,26 0-30,-27-1 15,27-25 1,-1 0-17</inkml:trace>
          <inkml:trace contextRef="#ctx0" brushRef="#br1" timeOffset="20317.09">-8955 3233 0,'0'26'47,"0"0"16,-25-26-48,-1 25 1,26 1 0,-26-26-16,1 25 15,-1 1 1,26 0 0,-26-26-16,1 25 15,25 1-15,-26-26 16,0 26-16,26-1 31,-25-25 16,-1 0 31,26 26-62,-25-26 15,25 26-15,-26-26 249,0 0-218,1 0-31,25 25-1,-26 1 17,26 0-32,0-1 62,-26-25-31</inkml:trace>
        </inkml:traceGroup>
      </inkml:traceGroup>
    </inkml:traceGroup>
  </inkml:traceGroup>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10:33.069"/>
    </inkml:context>
    <inkml:brush xml:id="br0">
      <inkml:brushProperty name="width" value="0.07" units="cm"/>
      <inkml:brushProperty name="height" value="0.07" units="cm"/>
      <inkml:brushProperty name="color" value="#DEEBF6"/>
      <inkml:brushProperty name="fitToCurve" value="1"/>
    </inkml:brush>
    <inkml:brush xml:id="br1">
      <inkml:brushProperty name="width" value="0.07" units="cm"/>
      <inkml:brushProperty name="height" value="0.07" units="cm"/>
      <inkml:brushProperty name="color" value="#9CC3E5"/>
      <inkml:brushProperty name="fitToCurve" value="1"/>
    </inkml:brush>
    <inkml:brush xml:id="br2">
      <inkml:brushProperty name="width" value="0.07" units="cm"/>
      <inkml:brushProperty name="height" value="0.07" units="cm"/>
      <inkml:brushProperty name="color" value="#00CC99"/>
      <inkml:brushProperty name="fitToCurve" value="1"/>
    </inkml:brush>
  </inkml:definitions>
  <inkml:traceGroup>
    <inkml:annotationXML>
      <emma:emma xmlns:emma="http://www.w3.org/2003/04/emma" version="1.0">
        <emma:interpretation id="{96E92ACA-76FD-4800-B906-503727E545A8}" emma:medium="tactile" emma:mode="ink">
          <msink:context xmlns:msink="http://schemas.microsoft.com/ink/2010/main" type="writingRegion" rotatedBoundingBox="18327,11882 17888,10558 18290,10425 18729,11750"/>
        </emma:interpretation>
      </emma:emma>
    </inkml:annotationXML>
    <inkml:traceGroup>
      <inkml:annotationXML>
        <emma:emma xmlns:emma="http://www.w3.org/2003/04/emma" version="1.0">
          <emma:interpretation id="{41BF3E69-16AF-4191-9084-F3E1EDDC063C}" emma:medium="tactile" emma:mode="ink">
            <msink:context xmlns:msink="http://schemas.microsoft.com/ink/2010/main" type="paragraph" rotatedBoundingBox="18327,11882 17888,10558 18290,10425 18729,11750" alignmentLevel="1"/>
          </emma:interpretation>
        </emma:emma>
      </inkml:annotationXML>
      <inkml:traceGroup>
        <inkml:annotationXML>
          <emma:emma xmlns:emma="http://www.w3.org/2003/04/emma" version="1.0">
            <emma:interpretation id="{FD19E298-F564-4C99-8D69-215DDADF0E4C}" emma:medium="tactile" emma:mode="ink">
              <msink:context xmlns:msink="http://schemas.microsoft.com/ink/2010/main" type="line" rotatedBoundingBox="18327,11882 17888,10558 18290,10425 18729,11749"/>
            </emma:interpretation>
          </emma:emma>
        </inkml:annotationXML>
        <inkml:traceGroup>
          <inkml:annotationXML>
            <emma:emma xmlns:emma="http://www.w3.org/2003/04/emma" version="1.0">
              <emma:interpretation id="{527327D0-3D1F-47F5-BA40-C72B0A4C7231}" emma:medium="tactile" emma:mode="ink">
                <msink:context xmlns:msink="http://schemas.microsoft.com/ink/2010/main" type="inkWord" rotatedBoundingBox="18327,11882 17888,10558 18290,10425 18729,11749"/>
              </emma:interpretation>
              <emma:one-of disjunction-type="recognition" id="oneOf0">
                <emma:interpretation id="interp0" emma:lang="" emma:confidence="1">
                  <emma:literal/>
                </emma:interpretation>
              </emma:one-of>
            </emma:emma>
          </inkml:annotationXML>
          <inkml:trace contextRef="#ctx0" brushRef="#br0">488 693 0,'-26'0'63,"0"0"-48,26-26-15,-25 26 32,-1 0-17,26-25 1,0-1-16,-26 0 15,26 1 1,-25-1 0,25 0-16,-26 26 15,26-25 1,0-1 0,0 0-16,0 1 15,-25-1 1,25 0 15</inkml:trace>
          <inkml:trace contextRef="#ctx0" brushRef="#br1" timeOffset="-13894.96">206 436 0,'0'26'297,"0"0"-282,0-1 1,0 1 0,0 0-1,0-1-15,0 1 78,0 0-31,0-1-31,-26-25 46,0 0 1,1 0-63,25-25 31,0-1-15,0 0-1,0 1 1,0-1-16,0 0 16,0 1-1,0-1 1,0 0 0,0 1-1,0-1 1,0 0-16,0 1 15,0-1 1,0 0 0,0 1-16,0-1 15,0 0 1,0 1-16,0-1 31,0 1-15,0-1-16,0 0 15,0 1 1,-26 25 15,26-26-31,-26 26 47,1-26 0,25 1-16,-26 25 1,26-26-17,0 0 1,0 1 15,0-1 0</inkml:trace>
          <inkml:trace contextRef="#ctx0" brushRef="#br0" timeOffset="-1118.26">0 565 0,'0'-26'343,"0"0"-343,0 1 16,0-1 15,0 0-31,0 1 32,0-1-1,0 0-16,0 1-15,0-1 32,26 26-17,-26-26-15,26 1 16,-26-1 0,0 0-16,0-25 15,0 26 1,25-27-1,-25 27 1,0-1-16,0 0 16</inkml:trace>
          <inkml:trace contextRef="#ctx0" brushRef="#br2" timeOffset="60869.14">0 180 0,'-25'0'16</inkml:trace>
          <inkml:trace contextRef="#ctx0" brushRef="#br0" timeOffset="1888.53">52-25 0,'-26'0'63,"0"-26"-17,1 0-30,25 1-16,-26-1 16,26 0-1,0 1 1,-26-1 0,26 0-16,0 1 15,0-1 1,0 0-1,0 1 1,0-1 0,0 0-1,0 1-15,0-1 16,0 0 15,0 1 0,0-1-31,0 0 32,0 1-32,0-1 78</inkml:trace>
        </inkml:traceGroup>
      </inkml:traceGroup>
    </inkml:traceGroup>
  </inkml:traceGroup>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11:36.211"/>
    </inkml:context>
    <inkml:brush xml:id="br0">
      <inkml:brushProperty name="width" value="0.07" units="cm"/>
      <inkml:brushProperty name="height" value="0.07" units="cm"/>
      <inkml:brushProperty name="color" value="#00CC99"/>
      <inkml:brushProperty name="fitToCurve" value="1"/>
    </inkml:brush>
    <inkml:brush xml:id="br1">
      <inkml:brushProperty name="width" value="0.07" units="cm"/>
      <inkml:brushProperty name="height" value="0.07" units="cm"/>
      <inkml:brushProperty name="color" value="#9CC3E5"/>
      <inkml:brushProperty name="fitToCurve" value="1"/>
    </inkml:brush>
    <inkml:brush xml:id="br2">
      <inkml:brushProperty name="width" value="0.07" units="cm"/>
      <inkml:brushProperty name="height" value="0.07" units="cm"/>
      <inkml:brushProperty name="color" value="#DEEBF6"/>
      <inkml:brushProperty name="fitToCurve" value="1"/>
    </inkml:brush>
  </inkml:definitions>
  <inkml:traceGroup>
    <inkml:annotationXML>
      <emma:emma xmlns:emma="http://www.w3.org/2003/04/emma" version="1.0">
        <emma:interpretation id="{E992E22B-1471-4D19-8C76-FE29CC1B514D}" emma:medium="tactile" emma:mode="ink">
          <msink:context xmlns:msink="http://schemas.microsoft.com/ink/2010/main" type="writingRegion" rotatedBoundingBox="13265,11619 11914,13838 10508,12983 11859,10763"/>
        </emma:interpretation>
      </emma:emma>
    </inkml:annotationXML>
    <inkml:traceGroup>
      <inkml:annotationXML>
        <emma:emma xmlns:emma="http://www.w3.org/2003/04/emma" version="1.0">
          <emma:interpretation id="{A06EC9D4-06ED-454F-B040-9220D92B2E7E}" emma:medium="tactile" emma:mode="ink">
            <msink:context xmlns:msink="http://schemas.microsoft.com/ink/2010/main" type="paragraph" rotatedBoundingBox="13114,11867 11914,13838 11070,13324 12270,11353" alignmentLevel="1"/>
          </emma:interpretation>
        </emma:emma>
      </inkml:annotationXML>
      <inkml:traceGroup>
        <inkml:annotationXML>
          <emma:emma xmlns:emma="http://www.w3.org/2003/04/emma" version="1.0">
            <emma:interpretation id="{A5D85ABD-AD96-42A0-AF77-BBC5B3ABEF2C}" emma:medium="tactile" emma:mode="ink">
              <msink:context xmlns:msink="http://schemas.microsoft.com/ink/2010/main" type="line" rotatedBoundingBox="13114,11867 11914,13838 11070,13324 12270,11353"/>
            </emma:interpretation>
          </emma:emma>
        </inkml:annotationXML>
        <inkml:traceGroup>
          <inkml:annotationXML>
            <emma:emma xmlns:emma="http://www.w3.org/2003/04/emma" version="1.0">
              <emma:interpretation id="{54CCB038-D9FE-463B-9500-A28CCC650AE2}" emma:medium="tactile" emma:mode="ink">
                <msink:context xmlns:msink="http://schemas.microsoft.com/ink/2010/main" type="inkWord" rotatedBoundingBox="12646,11582 12604,11652 12227,11423 12270,11353"/>
              </emma:interpretation>
              <emma:one-of disjunction-type="recognition" id="oneOf0">
                <emma:interpretation id="interp0" emma:lang="" emma:confidence="1">
                  <emma:literal/>
                </emma:interpretation>
              </emma:one-of>
            </emma:emma>
          </inkml:annotationXML>
          <inkml:trace contextRef="#ctx0" brushRef="#br0">308-1155 0,'26'0'234,"0"26"-234,-26-1 16,25 1 0,-25 0-1,26-1 1,0-25-1,-26 26 1,25-26-16,1 0 0,0 26 47,-26-1-47,25-25 31,1 0-15,0 26-1,-1-26 17,-25 26-1,26-26-15,0 0-1</inkml:trace>
        </inkml:traceGroup>
        <inkml:traceGroup>
          <inkml:annotationXML>
            <emma:emma xmlns:emma="http://www.w3.org/2003/04/emma" version="1.0">
              <emma:interpretation id="{9A3949E0-5A90-4DE6-B359-FD6F1E1B3707}" emma:medium="tactile" emma:mode="ink">
                <msink:context xmlns:msink="http://schemas.microsoft.com/ink/2010/main" type="inkWord" rotatedBoundingBox="11954,12751 12463,12509 12511,12608 12002,12850"/>
              </emma:interpretation>
              <emma:one-of disjunction-type="recognition" id="oneOf1">
                <emma:interpretation id="interp1" emma:lang="" emma:confidence="1">
                  <emma:literal/>
                </emma:interpretation>
              </emma:one-of>
            </emma:emma>
          </inkml:annotationXML>
          <inkml:trace contextRef="#ctx0" brushRef="#br1" timeOffset="-33421.27">514 0 0,'-26'0'203,"26"25"-188,-26 1 1,1 0-16,25-1 31,-52 27 16,27-52-31,-1 25-1,0 1-15,1-26 16,-1 26 15,0-26-31,1 0 16,-1 0 0,0 0-1,1 0 1,-1 0-1,0 0 32,1 0 0,-1 0-31,0 0 31</inkml:trace>
        </inkml:traceGroup>
        <inkml:traceGroup>
          <inkml:annotationXML>
            <emma:emma xmlns:emma="http://www.w3.org/2003/04/emma" version="1.0">
              <emma:interpretation id="{CCB84142-73C9-4F53-AE00-EA833D4DB97B}" emma:medium="tactile" emma:mode="ink">
                <msink:context xmlns:msink="http://schemas.microsoft.com/ink/2010/main" type="inkWord" rotatedBoundingBox="12623,12674 12504,12868 12185,12674 12304,12479"/>
              </emma:interpretation>
              <emma:one-of disjunction-type="recognition" id="oneOf2">
                <emma:interpretation id="interp2" emma:lang="" emma:confidence="1">
                  <emma:literal>\</emma:literal>
                </emma:interpretation>
                <emma:interpretation id="interp3" emma:lang="" emma:confidence="0">
                  <emma:literal>'</emma:literal>
                </emma:interpretation>
                <emma:interpretation id="interp4" emma:lang="" emma:confidence="0">
                  <emma:literal>`</emma:literal>
                </emma:interpretation>
                <emma:interpretation id="interp5" emma:lang="" emma:confidence="0">
                  <emma:literal>|</emma:literal>
                </emma:interpretation>
                <emma:interpretation id="interp6" emma:lang="" emma:confidence="0">
                  <emma:literal>I</emma:literal>
                </emma:interpretation>
              </emma:one-of>
            </emma:emma>
          </inkml:annotationXML>
          <inkml:trace contextRef="#ctx0" brushRef="#br0" timeOffset="1619.77">668 154 0,'-26'0'31,"0"0"-15,1 0-16,-1 0 16,0 0-1,1 0 1,-1 0-1,0 0 1,1 0 0,-1 0-16,0 0 31,1 0-15,-1 0-16,0 0 15,1 0 1,-1 0-1,0 0 126</inkml:trace>
        </inkml:traceGroup>
        <inkml:traceGroup>
          <inkml:annotationXML>
            <emma:emma xmlns:emma="http://www.w3.org/2003/04/emma" version="1.0">
              <emma:interpretation id="{25D5349A-E6DB-4513-AE27-F134098CCB23}" emma:medium="tactile" emma:mode="ink">
                <msink:context xmlns:msink="http://schemas.microsoft.com/ink/2010/main" type="inkWord" rotatedBoundingBox="12454,12620 11767,13749 11163,13381 11850,12252"/>
              </emma:interpretation>
              <emma:one-of disjunction-type="recognition" id="oneOf3">
                <emma:interpretation id="interp7" emma:lang="" emma:confidence="1">
                  <emma:literal/>
                </emma:interpretation>
              </emma:one-of>
            </emma:emma>
          </inkml:annotationXML>
          <inkml:trace contextRef="#ctx0" brushRef="#br2" timeOffset="-52040.46">334 0 0,'0'25'375,"-26"1"-375,26 0 16,0-1-1,-25-25 1,-1 26-16,26 0 15,0-1 1,-26-25-16,26 26 16,-25 0-16,25-1 15,-26 1 17,26 0-32,-26-26 15,26 51-15,0-25 16,0-1-1,0 1 1,-25-26-16,25 25 16,0 1-1,0 0 1,0-1-16,0 1 16,0 0-1,0-1 1,-26 1-1,26 0-15,0-1 16,-26 1 0,26 0-1,0-1 1,0 1 0,-25-26-16,25 26 15,-26-26 1,0 25-1</inkml:trace>
          <inkml:trace contextRef="#ctx0" brushRef="#br1" timeOffset="-34939.79">0 487 0,'-25'0'15,"-1"0"1,0 0 0,1 0-1,-1 0-15,1 0 16,-1 0 15,0 0-31,1 0 16,-1 0-16,0 0 15,1 0 1,-1 0 0,0 0-16,1 0 15,-1 0-15,0 0 32,1 0-32,-1 0 15,0 0 16,1 0-31,-1 0 63,52 0 374,-1 0-421,1 0-16,0 0 31,-1 0-15,1 0-16,0 0 16,-1 0-16,1 0 15,0 0 16,-1 0-15,1 0-16,0 0 16,-1 0-1,1 0 1,0 0 0,-1 0-1,1 0 1,-1 0-16,1 0 31,0 0-31,-1 0 78,1 0-47,-26-26-15,26 1 0</inkml:trace>
          <inkml:trace contextRef="#ctx0" brushRef="#br2" timeOffset="-50419.27">-487 513 0,'0'25'78,"0"1"-62,0 0 15,0-1-31,0 1 16,0 0-1,0-1 1,0 1-16,0 0 31,0-1-15,0 1-16,0 0 15,0-1 1,-26 1 0,1-26-16,25 26 15,0-1 1,0 1-16,0 0 31,0-1 16,-26-25-31</inkml:trace>
        </inkml:traceGroup>
      </inkml:traceGroup>
    </inkml:traceGroup>
    <inkml:traceGroup>
      <inkml:annotationXML>
        <emma:emma xmlns:emma="http://www.w3.org/2003/04/emma" version="1.0">
          <emma:interpretation id="{80343697-E91F-4288-B529-FBF01D9EDF83}" emma:medium="tactile" emma:mode="ink">
            <msink:context xmlns:msink="http://schemas.microsoft.com/ink/2010/main" type="paragraph" rotatedBoundingBox="11827,10775 13007,10775 13007,11776 11827,11776" alignmentLevel="1"/>
          </emma:interpretation>
        </emma:emma>
      </inkml:annotationXML>
      <inkml:traceGroup>
        <inkml:annotationXML>
          <emma:emma xmlns:emma="http://www.w3.org/2003/04/emma" version="1.0">
            <emma:interpretation id="{62D33995-4B13-4434-8005-671CEEAAAEE8}" emma:medium="tactile" emma:mode="ink">
              <msink:context xmlns:msink="http://schemas.microsoft.com/ink/2010/main" type="inkBullet" rotatedBoundingBox="11902,10714 13083,11682 12821,12001 11641,11033"/>
            </emma:interpretation>
          </emma:emma>
        </inkml:annotationXML>
        <inkml:trace contextRef="#ctx0" brushRef="#br2" timeOffset="-48484.65">1052-744 0,'-25'0'312,"-1"0"-296,0 0-1,1 0 1,25-26 0,-26 0-16,0 26 15,26-25-15,-25 25 16,-1 0-16,26-26 16,-26 0-16,1 26 0,25-25 15,0-1-15,-26 26 16,0 0-1,1 0 1,-1 0 31,1 0 0,-1 0-32,0 0 17,1 0-32,-1 0 15,0 0 1,1 0 0,-1 0-16,0 0 31,1 0-16,-1 0-15,0 0 16</inkml:trace>
        <inkml:trace contextRef="#ctx0" brushRef="#br2" timeOffset="-46789.2">-128-1334 0,'26'0'250,"-1"0"-250,1 0 15,0 0 1,-1 0 0,1 0-16,0 0 31,-1 0-16,1 0 1,0 0-16,-26 25 16,25-25-16,1 0 31,0 0-31,-1 0 16,1 0-1,0 0-15,-1 0 16,1 0-1,0 0 1,-1 0-16,1 0 16,0 0-1,-1 0 1,1 26 15,0-26-31,-26 25 31,25-25-31,1 0 16,0 0 93,-1 0-77</inkml:trace>
        <inkml:trace contextRef="#ctx0" brushRef="#br1" timeOffset="-40196.99">-102-1745 0,'25'0'375,"1"26"-360,0-1 1,-26 1-1,0 0 1,25-1 0,-25 1-16,26 0 15,-26-1 17,0 1-32,0 0 15,0-1 1,0 1 15,0 0 0,26-26-15,-1 0 46,1 0 32,0 0-47,-1 0-31,1 0 31,0 0 46,-1 0-15,1 0 16</inkml:trace>
        <inkml:trace contextRef="#ctx0" brushRef="#br1" timeOffset="-37238.14">180-1206 0,'26'0'438,"-26"25"-423,25-25 1,1 0-16,-26 26 31,26-26-31,-1 0 16,-25 26-16,0-1 15,26-25 1,0 0 0,-26 26-16,25-26 15,-25 26 1,26-26-1,0 0-15,-26 25 16,25 1-16,1 0 31,0-26-15,-26 25-16,25-25 16,1 0-16,-26 26 31,26-26-31,-1 26 0,1-26 47,0 0 0,-1 0-32,1 0 32,-1 0-31,1 0 46,0 0 32,-1 0-63</inkml:trace>
      </inkml:traceGroup>
    </inkml:traceGroup>
  </inkml:traceGroup>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10:04.082"/>
    </inkml:context>
    <inkml:brush xml:id="br0">
      <inkml:brushProperty name="width" value="0.07" units="cm"/>
      <inkml:brushProperty name="height" value="0.07" units="cm"/>
      <inkml:brushProperty name="color" value="#DEEBF6"/>
      <inkml:brushProperty name="fitToCurve" value="1"/>
    </inkml:brush>
    <inkml:brush xml:id="br1">
      <inkml:brushProperty name="width" value="0.07" units="cm"/>
      <inkml:brushProperty name="height" value="0.07" units="cm"/>
      <inkml:brushProperty name="color" value="#9CC3E5"/>
      <inkml:brushProperty name="fitToCurve" value="1"/>
    </inkml:brush>
    <inkml:brush xml:id="br2">
      <inkml:brushProperty name="width" value="0.07" units="cm"/>
      <inkml:brushProperty name="height" value="0.07" units="cm"/>
      <inkml:brushProperty name="color" value="#00CC99"/>
      <inkml:brushProperty name="fitToCurve" value="1"/>
    </inkml:brush>
  </inkml:definitions>
  <inkml:traceGroup>
    <inkml:annotationXML>
      <emma:emma xmlns:emma="http://www.w3.org/2003/04/emma" version="1.0">
        <emma:interpretation id="{340C495B-0F05-4A59-9B9A-6CD0984BC2B8}" emma:medium="tactile" emma:mode="ink">
          <msink:context xmlns:msink="http://schemas.microsoft.com/ink/2010/main" type="writingRegion" rotatedBoundingBox="24119,12960 22919,12828 23021,11897 24221,12028"/>
        </emma:interpretation>
      </emma:emma>
    </inkml:annotationXML>
    <inkml:traceGroup>
      <inkml:annotationXML>
        <emma:emma xmlns:emma="http://www.w3.org/2003/04/emma" version="1.0">
          <emma:interpretation id="{1004D4C7-0A4F-4442-8A09-AB16E7A72FD2}" emma:medium="tactile" emma:mode="ink">
            <msink:context xmlns:msink="http://schemas.microsoft.com/ink/2010/main" type="paragraph" rotatedBoundingBox="24119,12960 22919,12828 23021,11897 24221,12028" alignmentLevel="1"/>
          </emma:interpretation>
        </emma:emma>
      </inkml:annotationXML>
      <inkml:traceGroup>
        <inkml:annotationXML>
          <emma:emma xmlns:emma="http://www.w3.org/2003/04/emma" version="1.0">
            <emma:interpretation id="{22B4D360-C2F1-4A3B-AEA3-33F0A599DD8B}" emma:medium="tactile" emma:mode="ink">
              <msink:context xmlns:msink="http://schemas.microsoft.com/ink/2010/main" type="line" rotatedBoundingBox="24119,12960 22919,12828 23021,11897 24221,12028"/>
            </emma:interpretation>
          </emma:emma>
        </inkml:annotationXML>
        <inkml:traceGroup>
          <inkml:annotationXML>
            <emma:emma xmlns:emma="http://www.w3.org/2003/04/emma" version="1.0">
              <emma:interpretation id="{3DE7BE97-080A-4538-BA46-01DF86BBA8C9}" emma:medium="tactile" emma:mode="ink">
                <msink:context xmlns:msink="http://schemas.microsoft.com/ink/2010/main" type="inkWord" rotatedBoundingBox="24119,12960 22965,12833 23068,11902 24221,12028"/>
              </emma:interpretation>
              <emma:one-of disjunction-type="recognition" id="oneOf0">
                <emma:interpretation id="interp0" emma:lang="" emma:confidence="1">
                  <emma:literal/>
                </emma:interpretation>
              </emma:one-of>
            </emma:emma>
          </inkml:annotationXML>
          <inkml:trace contextRef="#ctx0" brushRef="#br0">-283-230 0,'-25'0'78,"-1"0"-62,0 0 0,-25 0 30,25 0-14,1 0 61,-1 0 1,0 0-16,1 0 0</inkml:trace>
          <inkml:trace contextRef="#ctx0" brushRef="#br1" timeOffset="10388.54">-591 385 0,'26'0'157,"0"0"-142,-1 0 1,1 0 0,0 0 15,-1 0-16,1 0 1,0 0 0,-1 0-1,1 0 1,0 0 15,-1 0-15,1 0-1,0 0 1,-1 0 0,1 0 15,0 0 16,-1 0 0,1 0-32,0 0 17,-1 0-32,1 0 31,0 0 0,-1 0-15,1 0 15,-1 0-15,1 0 30,0 0-30,-1 0 15,1 0 16,0 0-31,-1 0 46</inkml:trace>
          <inkml:trace contextRef="#ctx0" brushRef="#br0" timeOffset="1789.27">-462 693 0,'25'0'203,"-25"-25"-203,26 25 16,0-26-16,-1 26 16,1 0-1,0 0 1,-26-26-16,0 1 16,25 25-16,1 0 15,0 0 1,-1 0-16,27 0 15,-1-26 17,26 26-1,-51 0-15,-1 0-16,1 0 15,-1 0 16,1 0-31,0 0 32,-1 0-32,1 0 109</inkml:trace>
          <inkml:trace contextRef="#ctx0" brushRef="#br0" timeOffset="-2004.76">307 0 0,'-25'26'313,"-27"0"-313,27-26 16,-1 0-16,0 25 15,1 1 1,-1 0-16,0-26 31,1 0-31,-1 0 16,1 0-16</inkml:trace>
          <inkml:trace contextRef="#ctx0" brushRef="#br1" timeOffset="11475.31">564 360 0,'-26'0'47,"1"0"-32,-1 0 1,0 0 0,1 0-1,-1 0 17,0 0-17,1 0 1,-1 0-1,0 0 1,1 0 31,-1 25-16,26 1-15,-26-26 15,1 0 32,25 26-48,-26-1 16</inkml:trace>
          <inkml:trace contextRef="#ctx0" brushRef="#br2" timeOffset="71151.45">384 231 0</inkml:trace>
        </inkml:traceGroup>
        <inkml:traceGroup>
          <inkml:annotationXML>
            <emma:emma xmlns:emma="http://www.w3.org/2003/04/emma" version="1.0">
              <emma:interpretation id="{EC8CA641-67D6-4C87-96BB-DF29A1F1F3CC}" emma:medium="tactile" emma:mode="ink">
                <msink:context xmlns:msink="http://schemas.microsoft.com/ink/2010/main" type="inkWord" rotatedBoundingBox="23240,12473 22962,12443 22965,12412 23244,12443"/>
              </emma:interpretation>
              <emma:one-of disjunction-type="recognition" id="oneOf1">
                <emma:interpretation id="interp1" emma:lang="" emma:confidence="0">
                  <emma:literal>-</emma:literal>
                </emma:interpretation>
                <emma:interpretation id="interp2" emma:lang="" emma:confidence="0">
                  <emma:literal>_</emma:literal>
                </emma:interpretation>
                <emma:interpretation id="interp3" emma:lang="" emma:confidence="0">
                  <emma:literal>.</emma:literal>
                </emma:interpretation>
                <emma:interpretation id="interp4" emma:lang="" emma:confidence="0">
                  <emma:literal>•</emma:literal>
                </emma:interpretation>
                <emma:interpretation id="interp5" emma:lang="" emma:confidence="0">
                  <emma:literal>~</emma:literal>
                </emma:interpretation>
              </emma:one-of>
            </emma:emma>
          </inkml:annotationXML>
          <inkml:trace contextRef="#ctx0" brushRef="#br2" timeOffset="72532.77">-360 283 0,'-25'0'94,"-1"0"-78,0 0-1,1 0 1,-1 0-1,0 0 1,1 0-16,-1 0 31,0 0-15,1 0-16,-1 0 47</inkml:trace>
        </inkml:traceGroup>
      </inkml:traceGroup>
    </inkml:traceGroup>
  </inkml:traceGroup>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62.33766" units="1/cm"/>
          <inkml:channelProperty channel="Y" name="resolution" value="62.42775" units="1/cm"/>
          <inkml:channelProperty channel="T" name="resolution" value="1" units="1/dev"/>
        </inkml:channelProperties>
      </inkml:inkSource>
      <inkml:timestamp xml:id="ts0" timeString="2020-04-24T08:11:53.585"/>
    </inkml:context>
    <inkml:brush xml:id="br0">
      <inkml:brushProperty name="width" value="0.5" units="cm"/>
      <inkml:brushProperty name="height" value="1" units="cm"/>
      <inkml:brushProperty name="color" value="#ADB9CA"/>
      <inkml:brushProperty name="tip" value="rectangle"/>
      <inkml:brushProperty name="rasterOp" value="maskPen"/>
      <inkml:brushProperty name="fitToCurve" value="1"/>
    </inkml:brush>
  </inkml:definitions>
  <inkml:trace contextRef="#ctx0" brushRef="#br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4/29/2020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4/29/2020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169918" y="6615212"/>
            <a:ext cx="1843774" cy="261610"/>
          </a:xfrm>
          <a:prstGeom prst="rect">
            <a:avLst/>
          </a:prstGeom>
          <a:noFill/>
        </p:spPr>
        <p:txBody>
          <a:bodyPr wrap="none" rtlCol="0">
            <a:spAutoFit/>
          </a:bodyPr>
          <a:lstStyle/>
          <a:p>
            <a:pPr algn="ctr"/>
            <a:r>
              <a:rPr lang="en-US" sz="1100" dirty="0"/>
              <a:t>2020 Spring NIFS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4/29/2020</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2" name="TextBox 31"/>
          <p:cNvSpPr txBox="1"/>
          <p:nvPr userDrawn="1"/>
        </p:nvSpPr>
        <p:spPr>
          <a:xfrm>
            <a:off x="5169918" y="6615212"/>
            <a:ext cx="1843774" cy="261610"/>
          </a:xfrm>
          <a:prstGeom prst="rect">
            <a:avLst/>
          </a:prstGeom>
          <a:noFill/>
        </p:spPr>
        <p:txBody>
          <a:bodyPr wrap="none" rtlCol="0">
            <a:spAutoFit/>
          </a:bodyPr>
          <a:lstStyle/>
          <a:p>
            <a:pPr algn="ctr"/>
            <a:r>
              <a:rPr lang="en-US" sz="1100" dirty="0"/>
              <a:t>2020 Spring NIFS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4/29/2020</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4" name="TextBox 33"/>
          <p:cNvSpPr txBox="1"/>
          <p:nvPr userDrawn="1"/>
        </p:nvSpPr>
        <p:spPr>
          <a:xfrm>
            <a:off x="5169918" y="6615212"/>
            <a:ext cx="1843774" cy="261610"/>
          </a:xfrm>
          <a:prstGeom prst="rect">
            <a:avLst/>
          </a:prstGeom>
          <a:noFill/>
        </p:spPr>
        <p:txBody>
          <a:bodyPr wrap="none" rtlCol="0">
            <a:spAutoFit/>
          </a:bodyPr>
          <a:lstStyle/>
          <a:p>
            <a:pPr algn="ctr"/>
            <a:r>
              <a:rPr lang="en-US" sz="1100" dirty="0"/>
              <a:t>2020 Spring NIFS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4/29/2020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31" name="Picture 3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1214" y="196989"/>
            <a:ext cx="1398933" cy="616591"/>
          </a:xfrm>
          <a:prstGeom prst="rect">
            <a:avLst/>
          </a:prstGeom>
        </p:spPr>
      </p:pic>
      <p:sp>
        <p:nvSpPr>
          <p:cNvPr id="30" name="TextBox 29"/>
          <p:cNvSpPr txBox="1"/>
          <p:nvPr userDrawn="1"/>
        </p:nvSpPr>
        <p:spPr>
          <a:xfrm>
            <a:off x="5169918" y="6615212"/>
            <a:ext cx="1843774" cy="261610"/>
          </a:xfrm>
          <a:prstGeom prst="rect">
            <a:avLst/>
          </a:prstGeom>
          <a:noFill/>
        </p:spPr>
        <p:txBody>
          <a:bodyPr wrap="none" rtlCol="0">
            <a:spAutoFit/>
          </a:bodyPr>
          <a:lstStyle/>
          <a:p>
            <a:pPr algn="ctr"/>
            <a:r>
              <a:rPr lang="en-US" sz="1100" dirty="0"/>
              <a:t>2020 Spring NIFS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4/29/2020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29" name="Picture 2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1214" y="196989"/>
            <a:ext cx="1398933" cy="616591"/>
          </a:xfrm>
          <a:prstGeom prst="rect">
            <a:avLst/>
          </a:prstGeom>
        </p:spPr>
      </p:pic>
      <p:sp>
        <p:nvSpPr>
          <p:cNvPr id="28" name="TextBox 27"/>
          <p:cNvSpPr txBox="1"/>
          <p:nvPr userDrawn="1"/>
        </p:nvSpPr>
        <p:spPr>
          <a:xfrm>
            <a:off x="5169918" y="6615212"/>
            <a:ext cx="1843774" cy="261610"/>
          </a:xfrm>
          <a:prstGeom prst="rect">
            <a:avLst/>
          </a:prstGeom>
          <a:noFill/>
        </p:spPr>
        <p:txBody>
          <a:bodyPr wrap="none" rtlCol="0">
            <a:spAutoFit/>
          </a:bodyPr>
          <a:lstStyle/>
          <a:p>
            <a:pPr algn="ctr"/>
            <a:r>
              <a:rPr lang="en-US" sz="1100" dirty="0"/>
              <a:t>2020 Spring NIFS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4/29/2020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6.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4/29/2020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16.emf"/><Relationship Id="rId26" Type="http://schemas.openxmlformats.org/officeDocument/2006/relationships/image" Target="../media/image20.emf"/><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13.emf"/><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omments" Target="../comments/comment1.xml"/><Relationship Id="rId2" Type="http://schemas.openxmlformats.org/officeDocument/2006/relationships/image" Target="../media/image8.png"/><Relationship Id="rId16" Type="http://schemas.openxmlformats.org/officeDocument/2006/relationships/image" Target="../media/image15.emf"/><Relationship Id="rId20" Type="http://schemas.openxmlformats.org/officeDocument/2006/relationships/image" Target="../media/image17.emf"/><Relationship Id="rId29" Type="http://schemas.openxmlformats.org/officeDocument/2006/relationships/customXml" Target="../ink/ink14.xml"/><Relationship Id="rId1" Type="http://schemas.openxmlformats.org/officeDocument/2006/relationships/slideLayout" Target="../slideLayouts/slideLayout2.xml"/><Relationship Id="rId6" Type="http://schemas.openxmlformats.org/officeDocument/2006/relationships/image" Target="../media/image10.emf"/><Relationship Id="rId11" Type="http://schemas.openxmlformats.org/officeDocument/2006/relationships/customXml" Target="../ink/ink5.xml"/><Relationship Id="rId24" Type="http://schemas.openxmlformats.org/officeDocument/2006/relationships/image" Target="../media/image19.emf"/><Relationship Id="rId32" Type="http://schemas.openxmlformats.org/officeDocument/2006/relationships/image" Target="../media/image23.emf"/><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1.emf"/><Relationship Id="rId10" Type="http://schemas.openxmlformats.org/officeDocument/2006/relationships/image" Target="../media/image12.emf"/><Relationship Id="rId19" Type="http://schemas.openxmlformats.org/officeDocument/2006/relationships/customXml" Target="../ink/ink9.xml"/><Relationship Id="rId31" Type="http://schemas.openxmlformats.org/officeDocument/2006/relationships/customXml" Target="../ink/ink15.xml"/><Relationship Id="rId4" Type="http://schemas.openxmlformats.org/officeDocument/2006/relationships/image" Target="../media/image9.emf"/><Relationship Id="rId9" Type="http://schemas.openxmlformats.org/officeDocument/2006/relationships/customXml" Target="../ink/ink4.xml"/><Relationship Id="rId14" Type="http://schemas.openxmlformats.org/officeDocument/2006/relationships/image" Target="../media/image14.emf"/><Relationship Id="rId22" Type="http://schemas.openxmlformats.org/officeDocument/2006/relationships/image" Target="../media/image18.emf"/><Relationship Id="rId27" Type="http://schemas.openxmlformats.org/officeDocument/2006/relationships/customXml" Target="../ink/ink13.xml"/><Relationship Id="rId30" Type="http://schemas.openxmlformats.org/officeDocument/2006/relationships/image" Target="../media/image22.emf"/><Relationship Id="rId8" Type="http://schemas.openxmlformats.org/officeDocument/2006/relationships/image" Target="../media/image11.em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comments" Target="../comments/comment3.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900" b="1" dirty="0">
                <a:latin typeface="Times New Roman" panose="02020603050405020304" pitchFamily="18" charset="0"/>
                <a:cs typeface="Times New Roman" panose="02020603050405020304" pitchFamily="18" charset="0"/>
              </a:rPr>
              <a:t>Impact Icing Mitigation</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latin typeface="Times New Roman" panose="02020603050405020304" pitchFamily="18" charset="0"/>
                <a:cs typeface="Times New Roman" panose="02020603050405020304" pitchFamily="18" charset="0"/>
              </a:rPr>
              <a:t>Lenore Miller</a:t>
            </a:r>
          </a:p>
          <a:p>
            <a:r>
              <a:rPr lang="en-US" sz="2000" dirty="0">
                <a:latin typeface="Times New Roman" panose="02020603050405020304" pitchFamily="18" charset="0"/>
                <a:cs typeface="Times New Roman" panose="02020603050405020304" pitchFamily="18" charset="0"/>
              </a:rPr>
              <a:t>Drs. Joseph G. Smith and Chris Wohl</a:t>
            </a:r>
          </a:p>
        </p:txBody>
      </p:sp>
      <p:sp>
        <p:nvSpPr>
          <p:cNvPr id="4" name="TextBox 3"/>
          <p:cNvSpPr txBox="1"/>
          <p:nvPr/>
        </p:nvSpPr>
        <p:spPr>
          <a:xfrm>
            <a:off x="4124969" y="5678323"/>
            <a:ext cx="3942105" cy="369332"/>
          </a:xfrm>
          <a:prstGeom prst="rect">
            <a:avLst/>
          </a:prstGeom>
          <a:noFill/>
        </p:spPr>
        <p:txBody>
          <a:bodyPr wrap="none" rtlCol="0">
            <a:spAutoFit/>
          </a:bodyPr>
          <a:lstStyle/>
          <a:p>
            <a:pPr algn="ctr"/>
            <a:r>
              <a:rPr lang="en-US" dirty="0">
                <a:latin typeface="Times New Roman" panose="02020603050405020304" pitchFamily="18" charset="0"/>
                <a:cs typeface="Times New Roman" panose="02020603050405020304" pitchFamily="18" charset="0"/>
              </a:rPr>
              <a:t>2020 Spring NIFS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927" y="193003"/>
            <a:ext cx="10515600" cy="1325563"/>
          </a:xfrm>
        </p:spPr>
        <p:txBody>
          <a:bodyPr/>
          <a:lstStyle/>
          <a:p>
            <a:r>
              <a:rPr lang="en-US" dirty="0"/>
              <a:t>Impact Icing Challenge</a:t>
            </a:r>
          </a:p>
        </p:txBody>
      </p:sp>
      <p:pic>
        <p:nvPicPr>
          <p:cNvPr id="12" name="Content Placeholder 11" descr="Free vector graphic: Airplane, Aeroplane, Aviation - Free ..."/>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890031" y="3492570"/>
            <a:ext cx="4802148" cy="2401074"/>
          </a:xfrm>
        </p:spPr>
      </p:pic>
      <p:sp>
        <p:nvSpPr>
          <p:cNvPr id="4" name="Slide Number Placeholder 3"/>
          <p:cNvSpPr>
            <a:spLocks noGrp="1"/>
          </p:cNvSpPr>
          <p:nvPr>
            <p:ph type="sldNum" sz="quarter" idx="12"/>
          </p:nvPr>
        </p:nvSpPr>
        <p:spPr>
          <a:xfrm>
            <a:off x="10929769" y="6148593"/>
            <a:ext cx="905436" cy="365125"/>
          </a:xfrm>
        </p:spPr>
        <p:txBody>
          <a:bodyPr/>
          <a:lstStyle/>
          <a:p>
            <a:fld id="{224C0C37-3CEC-4CB4-B902-37F94E20E969}" type="slidenum">
              <a:rPr lang="en-US" smtClean="0"/>
              <a:pPr/>
              <a:t>2</a:t>
            </a:fld>
            <a:endParaRPr lang="en-US" dirty="0"/>
          </a:p>
        </p:txBody>
      </p:sp>
      <p:sp>
        <p:nvSpPr>
          <p:cNvPr id="14" name="TextBox 13"/>
          <p:cNvSpPr txBox="1"/>
          <p:nvPr/>
        </p:nvSpPr>
        <p:spPr>
          <a:xfrm>
            <a:off x="5484079" y="2663568"/>
            <a:ext cx="1468864"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Lift decreases</a:t>
            </a:r>
          </a:p>
        </p:txBody>
      </p:sp>
      <p:sp>
        <p:nvSpPr>
          <p:cNvPr id="15" name="Up Arrow 14"/>
          <p:cNvSpPr>
            <a:spLocks noChangeAspect="1"/>
          </p:cNvSpPr>
          <p:nvPr/>
        </p:nvSpPr>
        <p:spPr>
          <a:xfrm rot="10800000">
            <a:off x="6054132" y="3071552"/>
            <a:ext cx="328758" cy="685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6" name="Up Arrow 15"/>
          <p:cNvSpPr>
            <a:spLocks noChangeAspect="1"/>
          </p:cNvSpPr>
          <p:nvPr/>
        </p:nvSpPr>
        <p:spPr>
          <a:xfrm rot="10800000">
            <a:off x="6054133" y="5317505"/>
            <a:ext cx="328758" cy="685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 name="TextBox 16"/>
          <p:cNvSpPr txBox="1"/>
          <p:nvPr/>
        </p:nvSpPr>
        <p:spPr>
          <a:xfrm>
            <a:off x="5326665" y="6035344"/>
            <a:ext cx="1783693"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Weight Increases</a:t>
            </a:r>
          </a:p>
        </p:txBody>
      </p:sp>
      <p:sp>
        <p:nvSpPr>
          <p:cNvPr id="18" name="Up Arrow 17"/>
          <p:cNvSpPr>
            <a:spLocks noChangeAspect="1"/>
          </p:cNvSpPr>
          <p:nvPr/>
        </p:nvSpPr>
        <p:spPr>
          <a:xfrm rot="16200000">
            <a:off x="3359799" y="4149470"/>
            <a:ext cx="328758" cy="685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9" name="TextBox 18"/>
          <p:cNvSpPr txBox="1"/>
          <p:nvPr/>
        </p:nvSpPr>
        <p:spPr>
          <a:xfrm>
            <a:off x="2776995" y="4864589"/>
            <a:ext cx="154587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Drag increases</a:t>
            </a:r>
          </a:p>
        </p:txBody>
      </p:sp>
      <p:sp>
        <p:nvSpPr>
          <p:cNvPr id="20" name="Up Arrow 19"/>
          <p:cNvSpPr>
            <a:spLocks noChangeAspect="1"/>
          </p:cNvSpPr>
          <p:nvPr/>
        </p:nvSpPr>
        <p:spPr>
          <a:xfrm rot="16200000">
            <a:off x="9066374" y="4149470"/>
            <a:ext cx="328758" cy="685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1" name="TextBox 20"/>
          <p:cNvSpPr txBox="1"/>
          <p:nvPr/>
        </p:nvSpPr>
        <p:spPr>
          <a:xfrm>
            <a:off x="8626745" y="4864589"/>
            <a:ext cx="177086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Thrust decreases</a:t>
            </a:r>
          </a:p>
        </p:txBody>
      </p:sp>
      <p:sp>
        <p:nvSpPr>
          <p:cNvPr id="3" name="TextBox 2"/>
          <p:cNvSpPr txBox="1"/>
          <p:nvPr/>
        </p:nvSpPr>
        <p:spPr>
          <a:xfrm>
            <a:off x="6756394" y="5044554"/>
            <a:ext cx="1630575" cy="253916"/>
          </a:xfrm>
          <a:prstGeom prst="rect">
            <a:avLst/>
          </a:prstGeom>
          <a:noFill/>
        </p:spPr>
        <p:txBody>
          <a:bodyPr wrap="none" rtlCol="0">
            <a:spAutoFit/>
          </a:bodyPr>
          <a:lstStyle/>
          <a:p>
            <a:r>
              <a:rPr lang="en-US" sz="1050" dirty="0">
                <a:latin typeface="Times New Roman" panose="02020603050405020304" pitchFamily="18" charset="0"/>
                <a:cs typeface="Times New Roman" panose="02020603050405020304" pitchFamily="18" charset="0"/>
              </a:rPr>
              <a:t>Source: clipart-library.com</a:t>
            </a:r>
          </a:p>
        </p:txBody>
      </p:sp>
      <p:sp>
        <p:nvSpPr>
          <p:cNvPr id="23" name="TextBox 22">
            <a:extLst>
              <a:ext uri="{FF2B5EF4-FFF2-40B4-BE49-F238E27FC236}">
                <a16:creationId xmlns:a16="http://schemas.microsoft.com/office/drawing/2014/main" id="{9B2DDACB-D9EA-D843-8A6A-BAA2267D21A6}"/>
              </a:ext>
            </a:extLst>
          </p:cNvPr>
          <p:cNvSpPr txBox="1"/>
          <p:nvPr/>
        </p:nvSpPr>
        <p:spPr>
          <a:xfrm>
            <a:off x="1025561" y="1299882"/>
            <a:ext cx="10409817" cy="1384995"/>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 impact icing conditions, ice accretion occurs on aircraft surfaces increasing weight and non-aerodynamic surfaces resulting in increased drag and loss of lift.</a:t>
            </a:r>
          </a:p>
        </p:txBody>
      </p:sp>
      <mc:AlternateContent xmlns:mc="http://schemas.openxmlformats.org/markup-compatibility/2006" xmlns:p14="http://schemas.microsoft.com/office/powerpoint/2010/main">
        <mc:Choice Requires="p14">
          <p:contentPart p14:bwMode="auto" r:id="rId3">
            <p14:nvContentPartPr>
              <p14:cNvPr id="48" name="Ink 47"/>
              <p14:cNvContentPartPr/>
              <p14:nvPr/>
            </p14:nvContentPartPr>
            <p14:xfrm>
              <a:off x="6505385" y="3639149"/>
              <a:ext cx="207360" cy="619200"/>
            </p14:xfrm>
          </p:contentPart>
        </mc:Choice>
        <mc:Fallback xmlns="">
          <p:pic>
            <p:nvPicPr>
              <p:cNvPr id="48" name="Ink 47"/>
              <p:cNvPicPr/>
              <p:nvPr/>
            </p:nvPicPr>
            <p:blipFill>
              <a:blip r:embed="rId4"/>
              <a:stretch>
                <a:fillRect/>
              </a:stretch>
            </p:blipFill>
            <p:spPr>
              <a:xfrm>
                <a:off x="6486305" y="3600989"/>
                <a:ext cx="245520" cy="695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9" name="Ink 48"/>
              <p14:cNvContentPartPr/>
              <p14:nvPr/>
            </p14:nvContentPartPr>
            <p14:xfrm>
              <a:off x="4922825" y="4691789"/>
              <a:ext cx="1718640" cy="1036080"/>
            </p14:xfrm>
          </p:contentPart>
        </mc:Choice>
        <mc:Fallback xmlns="">
          <p:pic>
            <p:nvPicPr>
              <p:cNvPr id="49" name="Ink 48"/>
              <p:cNvPicPr/>
              <p:nvPr/>
            </p:nvPicPr>
            <p:blipFill>
              <a:blip r:embed="rId6"/>
              <a:stretch>
                <a:fillRect/>
              </a:stretch>
            </p:blipFill>
            <p:spPr>
              <a:xfrm>
                <a:off x="4903745" y="4653629"/>
                <a:ext cx="1756800" cy="1112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0" name="Ink 49"/>
              <p14:cNvContentPartPr/>
              <p14:nvPr/>
            </p14:nvContentPartPr>
            <p14:xfrm>
              <a:off x="6483785" y="3740669"/>
              <a:ext cx="259200" cy="480960"/>
            </p14:xfrm>
          </p:contentPart>
        </mc:Choice>
        <mc:Fallback xmlns="">
          <p:pic>
            <p:nvPicPr>
              <p:cNvPr id="50" name="Ink 49"/>
              <p:cNvPicPr/>
              <p:nvPr/>
            </p:nvPicPr>
            <p:blipFill>
              <a:blip r:embed="rId8"/>
              <a:stretch>
                <a:fillRect/>
              </a:stretch>
            </p:blipFill>
            <p:spPr>
              <a:xfrm>
                <a:off x="6464705" y="3702509"/>
                <a:ext cx="297360" cy="557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1" name="Ink 50"/>
              <p14:cNvContentPartPr/>
              <p14:nvPr/>
            </p14:nvContentPartPr>
            <p14:xfrm>
              <a:off x="8206025" y="4220909"/>
              <a:ext cx="538560" cy="545400"/>
            </p14:xfrm>
          </p:contentPart>
        </mc:Choice>
        <mc:Fallback xmlns="">
          <p:pic>
            <p:nvPicPr>
              <p:cNvPr id="51" name="Ink 50"/>
              <p:cNvPicPr/>
              <p:nvPr/>
            </p:nvPicPr>
            <p:blipFill>
              <a:blip r:embed="rId10"/>
              <a:stretch>
                <a:fillRect/>
              </a:stretch>
            </p:blipFill>
            <p:spPr>
              <a:xfrm>
                <a:off x="8186945" y="4182749"/>
                <a:ext cx="576720" cy="621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2" name="Ink 51"/>
              <p14:cNvContentPartPr/>
              <p14:nvPr/>
            </p14:nvContentPartPr>
            <p14:xfrm>
              <a:off x="4073225" y="3784229"/>
              <a:ext cx="702360" cy="557280"/>
            </p14:xfrm>
          </p:contentPart>
        </mc:Choice>
        <mc:Fallback xmlns="">
          <p:pic>
            <p:nvPicPr>
              <p:cNvPr id="52" name="Ink 51"/>
              <p:cNvPicPr/>
              <p:nvPr/>
            </p:nvPicPr>
            <p:blipFill>
              <a:blip r:embed="rId12"/>
              <a:stretch>
                <a:fillRect/>
              </a:stretch>
            </p:blipFill>
            <p:spPr>
              <a:xfrm>
                <a:off x="4054145" y="3746429"/>
                <a:ext cx="740520" cy="633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3" name="Ink 52"/>
              <p14:cNvContentPartPr/>
              <p14:nvPr/>
            </p14:nvContentPartPr>
            <p14:xfrm>
              <a:off x="4460225" y="4007789"/>
              <a:ext cx="250560" cy="204840"/>
            </p14:xfrm>
          </p:contentPart>
        </mc:Choice>
        <mc:Fallback xmlns="">
          <p:pic>
            <p:nvPicPr>
              <p:cNvPr id="53" name="Ink 52"/>
              <p:cNvPicPr/>
              <p:nvPr/>
            </p:nvPicPr>
            <p:blipFill>
              <a:blip r:embed="rId14"/>
              <a:stretch>
                <a:fillRect/>
              </a:stretch>
            </p:blipFill>
            <p:spPr>
              <a:xfrm>
                <a:off x="4441145" y="3969629"/>
                <a:ext cx="28872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4" name="Ink 53"/>
              <p14:cNvContentPartPr/>
              <p14:nvPr/>
            </p14:nvContentPartPr>
            <p14:xfrm>
              <a:off x="3990065" y="4468949"/>
              <a:ext cx="637560" cy="326160"/>
            </p14:xfrm>
          </p:contentPart>
        </mc:Choice>
        <mc:Fallback xmlns="">
          <p:pic>
            <p:nvPicPr>
              <p:cNvPr id="54" name="Ink 53"/>
              <p:cNvPicPr/>
              <p:nvPr/>
            </p:nvPicPr>
            <p:blipFill>
              <a:blip r:embed="rId16"/>
              <a:stretch>
                <a:fillRect/>
              </a:stretch>
            </p:blipFill>
            <p:spPr>
              <a:xfrm>
                <a:off x="3970985" y="4430789"/>
                <a:ext cx="675720" cy="402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5" name="Ink 54"/>
              <p14:cNvContentPartPr/>
              <p14:nvPr/>
            </p14:nvContentPartPr>
            <p14:xfrm>
              <a:off x="8331665" y="4562909"/>
              <a:ext cx="212400" cy="46440"/>
            </p14:xfrm>
          </p:contentPart>
        </mc:Choice>
        <mc:Fallback xmlns="">
          <p:pic>
            <p:nvPicPr>
              <p:cNvPr id="55" name="Ink 54"/>
              <p:cNvPicPr/>
              <p:nvPr/>
            </p:nvPicPr>
            <p:blipFill>
              <a:blip r:embed="rId18"/>
              <a:stretch>
                <a:fillRect/>
              </a:stretch>
            </p:blipFill>
            <p:spPr>
              <a:xfrm>
                <a:off x="8321945" y="4543829"/>
                <a:ext cx="23148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6" name="Ink 55"/>
              <p14:cNvContentPartPr/>
              <p14:nvPr/>
            </p14:nvContentPartPr>
            <p14:xfrm>
              <a:off x="8312585" y="4331789"/>
              <a:ext cx="129960" cy="92880"/>
            </p14:xfrm>
          </p:contentPart>
        </mc:Choice>
        <mc:Fallback xmlns="">
          <p:pic>
            <p:nvPicPr>
              <p:cNvPr id="56" name="Ink 55"/>
              <p:cNvPicPr/>
              <p:nvPr/>
            </p:nvPicPr>
            <p:blipFill>
              <a:blip r:embed="rId20"/>
              <a:stretch>
                <a:fillRect/>
              </a:stretch>
            </p:blipFill>
            <p:spPr>
              <a:xfrm>
                <a:off x="8303225" y="4312709"/>
                <a:ext cx="1486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7" name="Ink 56"/>
              <p14:cNvContentPartPr/>
              <p14:nvPr/>
            </p14:nvContentPartPr>
            <p14:xfrm>
              <a:off x="8331665" y="4331789"/>
              <a:ext cx="221040" cy="120600"/>
            </p14:xfrm>
          </p:contentPart>
        </mc:Choice>
        <mc:Fallback xmlns="">
          <p:pic>
            <p:nvPicPr>
              <p:cNvPr id="57" name="Ink 56"/>
              <p:cNvPicPr/>
              <p:nvPr/>
            </p:nvPicPr>
            <p:blipFill>
              <a:blip r:embed="rId22"/>
              <a:stretch>
                <a:fillRect/>
              </a:stretch>
            </p:blipFill>
            <p:spPr>
              <a:xfrm>
                <a:off x="8321945" y="4312709"/>
                <a:ext cx="24048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7" name="Ink 66"/>
              <p14:cNvContentPartPr/>
              <p14:nvPr/>
            </p14:nvContentPartPr>
            <p14:xfrm>
              <a:off x="5116865" y="4719869"/>
              <a:ext cx="1469160" cy="979200"/>
            </p14:xfrm>
          </p:contentPart>
        </mc:Choice>
        <mc:Fallback xmlns="">
          <p:pic>
            <p:nvPicPr>
              <p:cNvPr id="67" name="Ink 66"/>
              <p:cNvPicPr/>
              <p:nvPr/>
            </p:nvPicPr>
            <p:blipFill>
              <a:blip r:embed="rId24"/>
              <a:stretch>
                <a:fillRect/>
              </a:stretch>
            </p:blipFill>
            <p:spPr>
              <a:xfrm>
                <a:off x="5104265" y="4707269"/>
                <a:ext cx="1494360" cy="1004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79" name="Ink 78"/>
              <p14:cNvContentPartPr/>
              <p14:nvPr/>
            </p14:nvContentPartPr>
            <p14:xfrm>
              <a:off x="6537065" y="3768389"/>
              <a:ext cx="205920" cy="462240"/>
            </p14:xfrm>
          </p:contentPart>
        </mc:Choice>
        <mc:Fallback xmlns="">
          <p:pic>
            <p:nvPicPr>
              <p:cNvPr id="79" name="Ink 78"/>
              <p:cNvPicPr/>
              <p:nvPr/>
            </p:nvPicPr>
            <p:blipFill>
              <a:blip r:embed="rId26"/>
              <a:stretch>
                <a:fillRect/>
              </a:stretch>
            </p:blipFill>
            <p:spPr>
              <a:xfrm>
                <a:off x="6524465" y="3755789"/>
                <a:ext cx="231120" cy="487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0" name="Ink 99"/>
              <p14:cNvContentPartPr/>
              <p14:nvPr/>
            </p14:nvContentPartPr>
            <p14:xfrm>
              <a:off x="4100945" y="3879269"/>
              <a:ext cx="582120" cy="988560"/>
            </p14:xfrm>
          </p:contentPart>
        </mc:Choice>
        <mc:Fallback xmlns="">
          <p:pic>
            <p:nvPicPr>
              <p:cNvPr id="100" name="Ink 99"/>
              <p:cNvPicPr/>
              <p:nvPr/>
            </p:nvPicPr>
            <p:blipFill>
              <a:blip r:embed="rId28"/>
              <a:stretch>
                <a:fillRect/>
              </a:stretch>
            </p:blipFill>
            <p:spPr>
              <a:xfrm>
                <a:off x="4088345" y="3866669"/>
                <a:ext cx="607320" cy="10137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05" name="Ink 104"/>
              <p14:cNvContentPartPr/>
              <p14:nvPr/>
            </p14:nvContentPartPr>
            <p14:xfrm>
              <a:off x="8266505" y="4295069"/>
              <a:ext cx="434520" cy="332640"/>
            </p14:xfrm>
          </p:contentPart>
        </mc:Choice>
        <mc:Fallback xmlns="">
          <p:pic>
            <p:nvPicPr>
              <p:cNvPr id="105" name="Ink 104"/>
              <p:cNvPicPr/>
              <p:nvPr/>
            </p:nvPicPr>
            <p:blipFill>
              <a:blip r:embed="rId30"/>
              <a:stretch>
                <a:fillRect/>
              </a:stretch>
            </p:blipFill>
            <p:spPr>
              <a:xfrm>
                <a:off x="8253905" y="4282469"/>
                <a:ext cx="459720" cy="3578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12" name="Ink 111"/>
              <p14:cNvContentPartPr/>
              <p14:nvPr/>
            </p14:nvContentPartPr>
            <p14:xfrm>
              <a:off x="6585665" y="5061509"/>
              <a:ext cx="360" cy="360"/>
            </p14:xfrm>
          </p:contentPart>
        </mc:Choice>
        <mc:Fallback xmlns="">
          <p:pic>
            <p:nvPicPr>
              <p:cNvPr id="112" name="Ink 111"/>
              <p:cNvPicPr/>
              <p:nvPr/>
            </p:nvPicPr>
            <p:blipFill>
              <a:blip r:embed="rId32"/>
              <a:stretch>
                <a:fillRect/>
              </a:stretch>
            </p:blipFill>
            <p:spPr>
              <a:xfrm>
                <a:off x="6495665" y="4881509"/>
                <a:ext cx="180360" cy="360360"/>
              </a:xfrm>
              <a:prstGeom prst="rect">
                <a:avLst/>
              </a:prstGeom>
            </p:spPr>
          </p:pic>
        </mc:Fallback>
      </mc:AlternateContent>
    </p:spTree>
    <p:extLst>
      <p:ext uri="{BB962C8B-B14F-4D97-AF65-F5344CB8AC3E}">
        <p14:creationId xmlns:p14="http://schemas.microsoft.com/office/powerpoint/2010/main" val="122604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442" y="214518"/>
            <a:ext cx="10515600" cy="1325563"/>
          </a:xfrm>
        </p:spPr>
        <p:txBody>
          <a:bodyPr/>
          <a:lstStyle/>
          <a:p>
            <a:r>
              <a:rPr lang="en-US" dirty="0"/>
              <a:t>Means of Dealing with Impact Icing</a:t>
            </a:r>
          </a:p>
        </p:txBody>
      </p:sp>
      <p:pic>
        <p:nvPicPr>
          <p:cNvPr id="5" name="Content Placeholder 4"/>
          <p:cNvPicPr>
            <a:picLocks noGrp="1" noChangeAspect="1"/>
          </p:cNvPicPr>
          <p:nvPr>
            <p:ph idx="1"/>
          </p:nvPr>
        </p:nvPicPr>
        <p:blipFill>
          <a:blip r:embed="rId2"/>
          <a:stretch>
            <a:fillRect/>
          </a:stretch>
        </p:blipFill>
        <p:spPr>
          <a:xfrm>
            <a:off x="9159003" y="3841305"/>
            <a:ext cx="2743438" cy="2712955"/>
          </a:xfrm>
          <a:prstGeom prst="rect">
            <a:avLst/>
          </a:prstGeom>
        </p:spPr>
      </p:pic>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a:p>
        </p:txBody>
      </p:sp>
      <p:pic>
        <p:nvPicPr>
          <p:cNvPr id="1026" name="Picture 2" descr="An Overview of the De-Icing and Anti-icing Technologies with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73477" y="4573501"/>
            <a:ext cx="2762250" cy="1657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986033" y="6230852"/>
            <a:ext cx="3347391" cy="246221"/>
          </a:xfrm>
          <a:prstGeom prst="rect">
            <a:avLst/>
          </a:prstGeom>
          <a:noFill/>
        </p:spPr>
        <p:txBody>
          <a:bodyPr wrap="none" rtlCol="0">
            <a:spAutoFit/>
          </a:bodyPr>
          <a:lstStyle/>
          <a:p>
            <a:r>
              <a:rPr lang="en-US" sz="1000" dirty="0">
                <a:latin typeface="Times New Roman" panose="02020603050405020304" pitchFamily="18" charset="0"/>
                <a:cs typeface="Times New Roman" panose="02020603050405020304" pitchFamily="18" charset="0"/>
              </a:rPr>
              <a:t>Source: ICAS International Council of Aeronautical Sciences</a:t>
            </a:r>
          </a:p>
        </p:txBody>
      </p:sp>
      <p:sp>
        <p:nvSpPr>
          <p:cNvPr id="3" name="TextBox 2"/>
          <p:cNvSpPr txBox="1"/>
          <p:nvPr/>
        </p:nvSpPr>
        <p:spPr>
          <a:xfrm>
            <a:off x="788894" y="4075547"/>
            <a:ext cx="6534161" cy="1815882"/>
          </a:xfrm>
          <a:prstGeom prst="rect">
            <a:avLst/>
          </a:prstGeom>
          <a:noFill/>
        </p:spPr>
        <p:txBody>
          <a:bodyPr wrap="none" rtlCol="0">
            <a:spAutoFit/>
          </a:bodyPr>
          <a:lstStyle/>
          <a:p>
            <a:pPr marL="457200" indent="-457200">
              <a:buFont typeface="Wingdings" pitchFamily="2" charset="2"/>
              <a:buChar char="v"/>
            </a:pPr>
            <a:r>
              <a:rPr lang="en-US" sz="2800" dirty="0">
                <a:latin typeface="Times New Roman" panose="02020603050405020304" pitchFamily="18" charset="0"/>
                <a:cs typeface="Times New Roman" panose="02020603050405020304" pitchFamily="18" charset="0"/>
              </a:rPr>
              <a:t>De-icing systems (if aircraft is equipped)</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Engine bleed air</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Pneumatic boots</a:t>
            </a:r>
          </a:p>
          <a:p>
            <a:pPr marL="914400" lvl="1"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Electro-thermal</a:t>
            </a:r>
          </a:p>
        </p:txBody>
      </p:sp>
      <p:sp>
        <p:nvSpPr>
          <p:cNvPr id="11" name="TextBox 10">
            <a:extLst>
              <a:ext uri="{FF2B5EF4-FFF2-40B4-BE49-F238E27FC236}">
                <a16:creationId xmlns:a16="http://schemas.microsoft.com/office/drawing/2014/main" id="{AFE689C2-AFBA-9240-90D0-0DF13AA76260}"/>
              </a:ext>
            </a:extLst>
          </p:cNvPr>
          <p:cNvSpPr txBox="1"/>
          <p:nvPr/>
        </p:nvSpPr>
        <p:spPr>
          <a:xfrm>
            <a:off x="788894" y="1739205"/>
            <a:ext cx="4599890" cy="1384995"/>
          </a:xfrm>
          <a:prstGeom prst="rect">
            <a:avLst/>
          </a:prstGeom>
          <a:noFill/>
        </p:spPr>
        <p:txBody>
          <a:bodyPr wrap="square" rtlCol="0">
            <a:spAutoFit/>
          </a:bodyPr>
          <a:lstStyle/>
          <a:p>
            <a:pPr marL="457200" indent="-457200">
              <a:buFont typeface="Wingdings" pitchFamily="2" charset="2"/>
              <a:buChar char="v"/>
            </a:pPr>
            <a:r>
              <a:rPr lang="en-US" sz="2800" dirty="0">
                <a:latin typeface="Times New Roman" panose="02020603050405020304" pitchFamily="18" charset="0"/>
                <a:cs typeface="Times New Roman" panose="02020603050405020304" pitchFamily="18" charset="0"/>
              </a:rPr>
              <a:t>Avoidance (if aircraft is not equipped with de-icing equipment)</a:t>
            </a:r>
          </a:p>
        </p:txBody>
      </p:sp>
      <p:pic>
        <p:nvPicPr>
          <p:cNvPr id="12" name="Content Placeholder 4">
            <a:extLst>
              <a:ext uri="{FF2B5EF4-FFF2-40B4-BE49-F238E27FC236}">
                <a16:creationId xmlns:a16="http://schemas.microsoft.com/office/drawing/2014/main" id="{5A4E3F57-BB56-2944-8662-9EAF015A8738}"/>
              </a:ext>
            </a:extLst>
          </p:cNvPr>
          <p:cNvPicPr>
            <a:picLocks noChangeAspect="1"/>
          </p:cNvPicPr>
          <p:nvPr/>
        </p:nvPicPr>
        <p:blipFill>
          <a:blip r:embed="rId4"/>
          <a:stretch>
            <a:fillRect/>
          </a:stretch>
        </p:blipFill>
        <p:spPr>
          <a:xfrm>
            <a:off x="5761479" y="1382108"/>
            <a:ext cx="3611121" cy="2599445"/>
          </a:xfrm>
          <a:prstGeom prst="rect">
            <a:avLst/>
          </a:prstGeom>
        </p:spPr>
      </p:pic>
    </p:spTree>
    <p:extLst>
      <p:ext uri="{BB962C8B-B14F-4D97-AF65-F5344CB8AC3E}">
        <p14:creationId xmlns:p14="http://schemas.microsoft.com/office/powerpoint/2010/main" val="2737597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a:t>
            </a:r>
          </a:p>
        </p:txBody>
      </p:sp>
      <p:sp>
        <p:nvSpPr>
          <p:cNvPr id="3" name="Content Placeholder 2"/>
          <p:cNvSpPr>
            <a:spLocks noGrp="1"/>
          </p:cNvSpPr>
          <p:nvPr>
            <p:ph idx="1"/>
          </p:nvPr>
        </p:nvSpPr>
        <p:spPr/>
        <p:txBody>
          <a:bodyPr>
            <a:normAutofit lnSpcReduction="10000"/>
          </a:bodyPr>
          <a:lstStyle/>
          <a:p>
            <a:r>
              <a:rPr lang="en-US" dirty="0"/>
              <a:t>Passive anti-icing coatings for the leading edge of airplane wings</a:t>
            </a:r>
          </a:p>
          <a:p>
            <a:endParaRPr lang="en-US" dirty="0"/>
          </a:p>
          <a:p>
            <a:pPr lvl="1">
              <a:buFont typeface="Arial" panose="020B0604020202020204" pitchFamily="34" charset="0"/>
              <a:buChar char="•"/>
            </a:pPr>
            <a:r>
              <a:rPr lang="en-US" dirty="0"/>
              <a:t>Must be </a:t>
            </a:r>
            <a:r>
              <a:rPr lang="en-US" dirty="0" err="1"/>
              <a:t>wettable</a:t>
            </a:r>
            <a:r>
              <a:rPr lang="en-US" dirty="0"/>
              <a:t> by current deicing fluids</a:t>
            </a:r>
          </a:p>
          <a:p>
            <a:pPr lvl="1">
              <a:buFont typeface="Arial" panose="020B0604020202020204" pitchFamily="34" charset="0"/>
              <a:buChar char="•"/>
            </a:pPr>
            <a:endParaRPr lang="en-US" dirty="0"/>
          </a:p>
          <a:p>
            <a:pPr lvl="1">
              <a:buFont typeface="Arial" panose="020B0604020202020204" pitchFamily="34" charset="0"/>
              <a:buChar char="•"/>
            </a:pPr>
            <a:r>
              <a:rPr lang="en-US" dirty="0"/>
              <a:t>Must be durable</a:t>
            </a:r>
          </a:p>
          <a:p>
            <a:pPr lvl="1">
              <a:buFont typeface="Arial" panose="020B0604020202020204" pitchFamily="34" charset="0"/>
              <a:buChar char="•"/>
            </a:pPr>
            <a:endParaRPr lang="en-US" dirty="0"/>
          </a:p>
          <a:p>
            <a:pPr lvl="1">
              <a:buFont typeface="Arial" panose="020B0604020202020204" pitchFamily="34" charset="0"/>
              <a:buChar char="•"/>
            </a:pPr>
            <a:r>
              <a:rPr lang="en-US" dirty="0"/>
              <a:t>Must lower impact ice adhesion strength</a:t>
            </a:r>
          </a:p>
          <a:p>
            <a:pPr lvl="1">
              <a:buFont typeface="Arial" panose="020B0604020202020204" pitchFamily="34" charset="0"/>
              <a:buChar char="•"/>
            </a:pPr>
            <a:endParaRPr lang="en-US" dirty="0"/>
          </a:p>
          <a:p>
            <a:pPr lvl="1">
              <a:buFont typeface="Arial" panose="020B0604020202020204" pitchFamily="34" charset="0"/>
              <a:buChar char="•"/>
            </a:pPr>
            <a:r>
              <a:rPr lang="en-US" dirty="0"/>
              <a:t>Must resist impact deformations from objects and debris</a:t>
            </a:r>
          </a:p>
          <a:p>
            <a:pPr lvl="1">
              <a:buFont typeface="Arial" panose="020B0604020202020204" pitchFamily="34" charset="0"/>
              <a:buChar char="•"/>
            </a:pPr>
            <a:endParaRPr lang="en-US" dirty="0"/>
          </a:p>
          <a:p>
            <a:pPr lvl="1">
              <a:buFont typeface="Arial" panose="020B0604020202020204" pitchFamily="34" charset="0"/>
              <a:buChar char="•"/>
            </a:pPr>
            <a:r>
              <a:rPr lang="en-US" dirty="0"/>
              <a:t>Must be stable to UV light</a:t>
            </a:r>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a:p>
        </p:txBody>
      </p:sp>
    </p:spTree>
    <p:extLst>
      <p:ext uri="{BB962C8B-B14F-4D97-AF65-F5344CB8AC3E}">
        <p14:creationId xmlns:p14="http://schemas.microsoft.com/office/powerpoint/2010/main" val="252740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0840" y="214186"/>
            <a:ext cx="3170319" cy="760942"/>
          </a:xfrm>
        </p:spPr>
        <p:txBody>
          <a:bodyPr>
            <a:normAutofit/>
          </a:bodyPr>
          <a:lstStyle/>
          <a:p>
            <a:r>
              <a:rPr lang="en-US" dirty="0"/>
              <a:t>Approach</a:t>
            </a:r>
          </a:p>
        </p:txBody>
      </p:sp>
      <p:sp>
        <p:nvSpPr>
          <p:cNvPr id="3" name="Content Placeholder 2"/>
          <p:cNvSpPr>
            <a:spLocks noGrp="1"/>
          </p:cNvSpPr>
          <p:nvPr>
            <p:ph idx="1"/>
          </p:nvPr>
        </p:nvSpPr>
        <p:spPr/>
        <p:txBody>
          <a:bodyPr/>
          <a:lstStyle/>
          <a:p>
            <a:endParaRPr lang="en-US" dirty="0"/>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a:p>
        </p:txBody>
      </p:sp>
      <p:sp>
        <p:nvSpPr>
          <p:cNvPr id="10" name="TextBox 9"/>
          <p:cNvSpPr txBox="1"/>
          <p:nvPr/>
        </p:nvSpPr>
        <p:spPr>
          <a:xfrm>
            <a:off x="4218977" y="6306930"/>
            <a:ext cx="3357009" cy="253916"/>
          </a:xfrm>
          <a:prstGeom prst="rect">
            <a:avLst/>
          </a:prstGeom>
          <a:noFill/>
        </p:spPr>
        <p:txBody>
          <a:bodyPr wrap="none" rtlCol="0">
            <a:spAutoFit/>
          </a:bodyPr>
          <a:lstStyle/>
          <a:p>
            <a:r>
              <a:rPr lang="en-US" sz="1050" dirty="0">
                <a:latin typeface="Times New Roman" panose="02020603050405020304" pitchFamily="18" charset="0"/>
                <a:cs typeface="Times New Roman" panose="02020603050405020304" pitchFamily="18" charset="0"/>
              </a:rPr>
              <a:t>Source: 2011, </a:t>
            </a:r>
            <a:r>
              <a:rPr lang="en-US" sz="1050" dirty="0" err="1">
                <a:latin typeface="Times New Roman" panose="02020603050405020304" pitchFamily="18" charset="0"/>
                <a:cs typeface="Times New Roman" panose="02020603050405020304" pitchFamily="18" charset="0"/>
              </a:rPr>
              <a:t>Macromol</a:t>
            </a:r>
            <a:r>
              <a:rPr lang="en-US" sz="1050" dirty="0">
                <a:latin typeface="Times New Roman" panose="02020603050405020304" pitchFamily="18" charset="0"/>
                <a:cs typeface="Times New Roman" panose="02020603050405020304" pitchFamily="18" charset="0"/>
              </a:rPr>
              <a:t>. Rapid </a:t>
            </a:r>
            <a:r>
              <a:rPr lang="en-US" sz="1050" dirty="0" err="1">
                <a:latin typeface="Times New Roman" panose="02020603050405020304" pitchFamily="18" charset="0"/>
                <a:cs typeface="Times New Roman" panose="02020603050405020304" pitchFamily="18" charset="0"/>
              </a:rPr>
              <a:t>Commun</a:t>
            </a:r>
            <a:r>
              <a:rPr lang="en-US" sz="1050" dirty="0">
                <a:latin typeface="Times New Roman" panose="02020603050405020304" pitchFamily="18" charset="0"/>
                <a:cs typeface="Times New Roman" panose="02020603050405020304" pitchFamily="18" charset="0"/>
              </a:rPr>
              <a:t>., 32, 1379-1385.</a:t>
            </a:r>
          </a:p>
        </p:txBody>
      </p:sp>
      <p:grpSp>
        <p:nvGrpSpPr>
          <p:cNvPr id="6" name="Group 5">
            <a:extLst>
              <a:ext uri="{FF2B5EF4-FFF2-40B4-BE49-F238E27FC236}">
                <a16:creationId xmlns:a16="http://schemas.microsoft.com/office/drawing/2014/main" id="{464AE92F-DA1E-244E-8AB0-AFF9FD1A9BAB}"/>
              </a:ext>
            </a:extLst>
          </p:cNvPr>
          <p:cNvGrpSpPr/>
          <p:nvPr/>
        </p:nvGrpSpPr>
        <p:grpSpPr>
          <a:xfrm>
            <a:off x="1501912" y="1135265"/>
            <a:ext cx="9188176" cy="5106681"/>
            <a:chOff x="907099" y="1105095"/>
            <a:chExt cx="9188176" cy="5106681"/>
          </a:xfrm>
        </p:grpSpPr>
        <p:pic>
          <p:nvPicPr>
            <p:cNvPr id="9" name="Picture 8"/>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07099" y="1105095"/>
              <a:ext cx="8193156" cy="4713460"/>
            </a:xfrm>
            <a:prstGeom prst="rect">
              <a:avLst/>
            </a:prstGeom>
          </p:spPr>
        </p:pic>
        <p:sp>
          <p:nvSpPr>
            <p:cNvPr id="7" name="Rectangle 6">
              <a:extLst>
                <a:ext uri="{FF2B5EF4-FFF2-40B4-BE49-F238E27FC236}">
                  <a16:creationId xmlns:a16="http://schemas.microsoft.com/office/drawing/2014/main" id="{EA1CC370-2468-A044-8AB6-7BD52451AF89}"/>
                </a:ext>
              </a:extLst>
            </p:cNvPr>
            <p:cNvSpPr/>
            <p:nvPr/>
          </p:nvSpPr>
          <p:spPr>
            <a:xfrm>
              <a:off x="6705600" y="3719660"/>
              <a:ext cx="6096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4423FF2-87EB-F54C-833B-77ABE6260DEA}"/>
                </a:ext>
              </a:extLst>
            </p:cNvPr>
            <p:cNvSpPr/>
            <p:nvPr/>
          </p:nvSpPr>
          <p:spPr>
            <a:xfrm>
              <a:off x="5334000" y="3986360"/>
              <a:ext cx="4114800" cy="22254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36614CC-FDB9-F445-93CB-C37E95EA788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656875" y="4282740"/>
              <a:ext cx="2438400" cy="1553222"/>
            </a:xfrm>
            <a:prstGeom prst="rect">
              <a:avLst/>
            </a:prstGeom>
          </p:spPr>
        </p:pic>
      </p:grpSp>
    </p:spTree>
    <p:extLst>
      <p:ext uri="{BB962C8B-B14F-4D97-AF65-F5344CB8AC3E}">
        <p14:creationId xmlns:p14="http://schemas.microsoft.com/office/powerpoint/2010/main" val="2720419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19593"/>
            <a:ext cx="10515600" cy="972608"/>
          </a:xfrm>
        </p:spPr>
        <p:txBody>
          <a:bodyPr/>
          <a:lstStyle/>
          <a:p>
            <a:r>
              <a:rPr lang="en-US" dirty="0"/>
              <a:t>Sample Fabrication</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pic>
        <p:nvPicPr>
          <p:cNvPr id="5" name="Content Placeholder 7">
            <a:extLst>
              <a:ext uri="{FF2B5EF4-FFF2-40B4-BE49-F238E27FC236}">
                <a16:creationId xmlns:a16="http://schemas.microsoft.com/office/drawing/2014/main" id="{5BD2BA99-C05A-45B8-A4C7-E15C25642392}"/>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rot="10800000">
            <a:off x="1568637" y="1459352"/>
            <a:ext cx="4195007" cy="3200400"/>
          </a:xfrm>
        </p:spPr>
      </p:pic>
      <p:sp>
        <p:nvSpPr>
          <p:cNvPr id="6" name="TextBox 5">
            <a:extLst>
              <a:ext uri="{FF2B5EF4-FFF2-40B4-BE49-F238E27FC236}">
                <a16:creationId xmlns:a16="http://schemas.microsoft.com/office/drawing/2014/main" id="{F7372C8A-2CC3-447A-B65F-779CDE096AAA}"/>
              </a:ext>
            </a:extLst>
          </p:cNvPr>
          <p:cNvSpPr txBox="1"/>
          <p:nvPr/>
        </p:nvSpPr>
        <p:spPr>
          <a:xfrm>
            <a:off x="2027840" y="5207877"/>
            <a:ext cx="3276600" cy="1077218"/>
          </a:xfrm>
          <a:prstGeom prst="rect">
            <a:avLst/>
          </a:prstGeom>
          <a:noFill/>
        </p:spPr>
        <p:txBody>
          <a:bodyPr wrap="square" rtlCol="0">
            <a:spAutoFit/>
          </a:bodyPr>
          <a:lstStyle/>
          <a:p>
            <a:pPr marL="257175" indent="-257175">
              <a:buAutoNum type="arabicPeriod"/>
            </a:pPr>
            <a:r>
              <a:rPr lang="en-US" sz="1600" dirty="0">
                <a:latin typeface="Times New Roman" panose="02020603050405020304" pitchFamily="18" charset="0"/>
                <a:cs typeface="Times New Roman" panose="02020603050405020304" pitchFamily="18" charset="0"/>
              </a:rPr>
              <a:t>Abrade and clean aluminum substrates with </a:t>
            </a:r>
            <a:r>
              <a:rPr lang="en-US" sz="1600" dirty="0" err="1">
                <a:latin typeface="Times New Roman" panose="02020603050405020304" pitchFamily="18" charset="0"/>
                <a:cs typeface="Times New Roman" panose="02020603050405020304" pitchFamily="18" charset="0"/>
              </a:rPr>
              <a:t>Chemetall</a:t>
            </a:r>
            <a:r>
              <a:rPr lang="en-US" sz="1600" dirty="0">
                <a:latin typeface="Times New Roman" panose="02020603050405020304" pitchFamily="18" charset="0"/>
                <a:cs typeface="Times New Roman" panose="02020603050405020304" pitchFamily="18" charset="0"/>
              </a:rPr>
              <a:t>.</a:t>
            </a:r>
          </a:p>
          <a:p>
            <a:pPr marL="257175" indent="-257175">
              <a:buAutoNum type="arabicPeriod"/>
            </a:pPr>
            <a:r>
              <a:rPr lang="en-US" sz="1600" dirty="0">
                <a:latin typeface="Times New Roman" panose="02020603050405020304" pitchFamily="18" charset="0"/>
                <a:cs typeface="Times New Roman" panose="02020603050405020304" pitchFamily="18" charset="0"/>
              </a:rPr>
              <a:t>Apply AC-131 Surface Treatment.</a:t>
            </a:r>
          </a:p>
          <a:p>
            <a:pPr marL="257175" indent="-257175">
              <a:buAutoNum type="arabicPeriod"/>
            </a:pPr>
            <a:endParaRPr lang="en-US" sz="16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766B7533-59D8-4F8D-821A-E4BEFC9B014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2201"/>
          <a:stretch/>
        </p:blipFill>
        <p:spPr>
          <a:xfrm>
            <a:off x="7247533" y="1219200"/>
            <a:ext cx="3217466" cy="3766546"/>
          </a:xfrm>
          <a:prstGeom prst="rect">
            <a:avLst/>
          </a:prstGeom>
        </p:spPr>
      </p:pic>
      <p:sp>
        <p:nvSpPr>
          <p:cNvPr id="8" name="TextBox 7">
            <a:extLst>
              <a:ext uri="{FF2B5EF4-FFF2-40B4-BE49-F238E27FC236}">
                <a16:creationId xmlns:a16="http://schemas.microsoft.com/office/drawing/2014/main" id="{6BE48F94-2F95-44FC-BF1D-7649768D9D57}"/>
              </a:ext>
            </a:extLst>
          </p:cNvPr>
          <p:cNvSpPr txBox="1"/>
          <p:nvPr/>
        </p:nvSpPr>
        <p:spPr>
          <a:xfrm>
            <a:off x="7086600" y="5207877"/>
            <a:ext cx="3539332" cy="132343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3. Prepare resin by combining urea </a:t>
            </a:r>
          </a:p>
          <a:p>
            <a:r>
              <a:rPr lang="en-US" sz="1600" dirty="0">
                <a:latin typeface="Times New Roman" panose="02020603050405020304" pitchFamily="18" charset="0"/>
                <a:cs typeface="Times New Roman" panose="02020603050405020304" pitchFamily="18" charset="0"/>
              </a:rPr>
              <a:t>    monomer with epoxy.</a:t>
            </a:r>
          </a:p>
          <a:p>
            <a:r>
              <a:rPr lang="en-US" sz="1600" dirty="0">
                <a:latin typeface="Times New Roman" panose="02020603050405020304" pitchFamily="18" charset="0"/>
                <a:cs typeface="Times New Roman" panose="02020603050405020304" pitchFamily="18" charset="0"/>
              </a:rPr>
              <a:t>4. Apply a controlled volume of resin to    </a:t>
            </a:r>
          </a:p>
          <a:p>
            <a:r>
              <a:rPr lang="en-US" sz="1600" dirty="0">
                <a:latin typeface="Times New Roman" panose="02020603050405020304" pitchFamily="18" charset="0"/>
                <a:cs typeface="Times New Roman" panose="02020603050405020304" pitchFamily="18" charset="0"/>
              </a:rPr>
              <a:t>    each substrate configuration. </a:t>
            </a:r>
          </a:p>
          <a:p>
            <a:r>
              <a:rPr lang="en-US" sz="1600" dirty="0">
                <a:latin typeface="Times New Roman" panose="02020603050405020304" pitchFamily="18" charset="0"/>
                <a:cs typeface="Times New Roman" panose="02020603050405020304" pitchFamily="18" charset="0"/>
              </a:rPr>
              <a:t>5. Cure in oven at 177°C.</a:t>
            </a:r>
          </a:p>
        </p:txBody>
      </p:sp>
      <p:sp>
        <p:nvSpPr>
          <p:cNvPr id="12" name="Up Arrow 11">
            <a:extLst>
              <a:ext uri="{FF2B5EF4-FFF2-40B4-BE49-F238E27FC236}">
                <a16:creationId xmlns:a16="http://schemas.microsoft.com/office/drawing/2014/main" id="{D66C10BF-3C26-5A4E-A49F-23C68ECF06F4}"/>
              </a:ext>
            </a:extLst>
          </p:cNvPr>
          <p:cNvSpPr>
            <a:spLocks noChangeAspect="1"/>
          </p:cNvSpPr>
          <p:nvPr/>
        </p:nvSpPr>
        <p:spPr>
          <a:xfrm rot="5400000">
            <a:off x="6218272" y="2555857"/>
            <a:ext cx="467100" cy="97438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0159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600" y="246592"/>
            <a:ext cx="10515600" cy="625475"/>
          </a:xfrm>
        </p:spPr>
        <p:txBody>
          <a:bodyPr>
            <a:normAutofit fontScale="90000"/>
          </a:bodyPr>
          <a:lstStyle/>
          <a:p>
            <a:r>
              <a:rPr lang="en-US" dirty="0"/>
              <a:t>Material Characterization</a:t>
            </a:r>
          </a:p>
        </p:txBody>
      </p:sp>
      <p:sp>
        <p:nvSpPr>
          <p:cNvPr id="4" name="Slide Number Placeholder 3"/>
          <p:cNvSpPr>
            <a:spLocks noGrp="1"/>
          </p:cNvSpPr>
          <p:nvPr>
            <p:ph type="sldNum" sz="quarter" idx="12"/>
          </p:nvPr>
        </p:nvSpPr>
        <p:spPr>
          <a:xfrm>
            <a:off x="9321800" y="6180667"/>
            <a:ext cx="2743200" cy="365125"/>
          </a:xfrm>
        </p:spPr>
        <p:txBody>
          <a:bodyPr/>
          <a:lstStyle/>
          <a:p>
            <a:fld id="{224C0C37-3CEC-4CB4-B902-37F94E20E969}" type="slidenum">
              <a:rPr lang="en-US" smtClean="0"/>
              <a:pPr/>
              <a:t>7</a:t>
            </a:fld>
            <a:endParaRPr lang="en-US"/>
          </a:p>
        </p:txBody>
      </p:sp>
      <p:pic>
        <p:nvPicPr>
          <p:cNvPr id="5" name="Content Placeholder 4"/>
          <p:cNvPicPr>
            <a:picLocks noGrp="1" noChangeAspect="1"/>
          </p:cNvPicPr>
          <p:nvPr>
            <p:ph idx="1"/>
          </p:nvPr>
        </p:nvPicPr>
        <p:blipFill>
          <a:blip r:embed="rId2"/>
          <a:stretch>
            <a:fillRect/>
          </a:stretch>
        </p:blipFill>
        <p:spPr>
          <a:xfrm>
            <a:off x="1013469" y="1215475"/>
            <a:ext cx="2878420" cy="3840480"/>
          </a:xfrm>
          <a:prstGeom prst="rect">
            <a:avLst/>
          </a:prstGeom>
        </p:spPr>
      </p:pic>
      <p:pic>
        <p:nvPicPr>
          <p:cNvPr id="6" name="Picture 5"/>
          <p:cNvPicPr>
            <a:picLocks noChangeAspect="1"/>
          </p:cNvPicPr>
          <p:nvPr/>
        </p:nvPicPr>
        <p:blipFill>
          <a:blip r:embed="rId3"/>
          <a:stretch>
            <a:fillRect/>
          </a:stretch>
        </p:blipFill>
        <p:spPr>
          <a:xfrm>
            <a:off x="4318549" y="1215475"/>
            <a:ext cx="2878420" cy="3840480"/>
          </a:xfrm>
          <a:prstGeom prst="rect">
            <a:avLst/>
          </a:prstGeom>
        </p:spPr>
      </p:pic>
      <p:pic>
        <p:nvPicPr>
          <p:cNvPr id="7" name="Picture 6"/>
          <p:cNvPicPr>
            <a:picLocks noChangeAspect="1"/>
          </p:cNvPicPr>
          <p:nvPr/>
        </p:nvPicPr>
        <p:blipFill>
          <a:blip r:embed="rId4"/>
          <a:stretch>
            <a:fillRect/>
          </a:stretch>
        </p:blipFill>
        <p:spPr>
          <a:xfrm>
            <a:off x="7506646" y="1215475"/>
            <a:ext cx="3995650" cy="3840480"/>
          </a:xfrm>
          <a:prstGeom prst="rect">
            <a:avLst/>
          </a:prstGeom>
        </p:spPr>
      </p:pic>
      <p:sp>
        <p:nvSpPr>
          <p:cNvPr id="3" name="TextBox 2"/>
          <p:cNvSpPr txBox="1"/>
          <p:nvPr/>
        </p:nvSpPr>
        <p:spPr>
          <a:xfrm>
            <a:off x="1103592" y="5266267"/>
            <a:ext cx="2698175" cy="92333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Rapid Impact Deformation</a:t>
            </a:r>
          </a:p>
          <a:p>
            <a:r>
              <a:rPr lang="en-US" dirty="0">
                <a:latin typeface="Times New Roman" panose="02020603050405020304" pitchFamily="18" charset="0"/>
                <a:cs typeface="Times New Roman" panose="02020603050405020304" pitchFamily="18" charset="0"/>
              </a:rPr>
              <a:t>ASTM D2794 - 93(2010)</a:t>
            </a:r>
          </a:p>
          <a:p>
            <a:endParaRPr lang="en-US"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741007" y="5266267"/>
            <a:ext cx="2033505" cy="646331"/>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Taber Abrasion Test</a:t>
            </a:r>
          </a:p>
          <a:p>
            <a:r>
              <a:rPr lang="en-US" dirty="0">
                <a:latin typeface="Times New Roman" panose="02020603050405020304" pitchFamily="18" charset="0"/>
                <a:cs typeface="Times New Roman" panose="02020603050405020304" pitchFamily="18" charset="0"/>
              </a:rPr>
              <a:t>ASTM D4060 - 19</a:t>
            </a:r>
          </a:p>
        </p:txBody>
      </p:sp>
      <p:sp>
        <p:nvSpPr>
          <p:cNvPr id="9" name="TextBox 8"/>
          <p:cNvSpPr txBox="1"/>
          <p:nvPr/>
        </p:nvSpPr>
        <p:spPr>
          <a:xfrm>
            <a:off x="7563267" y="5266267"/>
            <a:ext cx="3882409"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AERTS Jr. Dynamic (Impact) Icing Test</a:t>
            </a:r>
          </a:p>
        </p:txBody>
      </p:sp>
    </p:spTree>
    <p:extLst>
      <p:ext uri="{BB962C8B-B14F-4D97-AF65-F5344CB8AC3E}">
        <p14:creationId xmlns:p14="http://schemas.microsoft.com/office/powerpoint/2010/main" val="2255969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61925"/>
            <a:ext cx="10515600" cy="777875"/>
          </a:xfrm>
        </p:spPr>
        <p:txBody>
          <a:bodyPr/>
          <a:lstStyle/>
          <a:p>
            <a:r>
              <a:rPr lang="en-US" dirty="0"/>
              <a:t>Rapid Impact Deformation Testing</a:t>
            </a:r>
          </a:p>
        </p:txBody>
      </p:sp>
      <p:sp>
        <p:nvSpPr>
          <p:cNvPr id="3" name="Content Placeholder 2"/>
          <p:cNvSpPr>
            <a:spLocks noGrp="1"/>
          </p:cNvSpPr>
          <p:nvPr>
            <p:ph idx="1"/>
          </p:nvPr>
        </p:nvSpPr>
        <p:spPr>
          <a:xfrm>
            <a:off x="762001" y="1046692"/>
            <a:ext cx="10515600" cy="4351338"/>
          </a:xfrm>
        </p:spPr>
        <p:txBody>
          <a:bodyPr/>
          <a:lstStyle/>
          <a:p>
            <a:r>
              <a:rPr lang="en-US" dirty="0"/>
              <a:t>A sample would be tested by raising a 1 kg weight to a height of 40, 60, and 80 cm and dropped onto the coated and uncoated side of a sample, in order to test both compressive and tensile strength.</a:t>
            </a:r>
          </a:p>
        </p:txBody>
      </p:sp>
      <p:sp>
        <p:nvSpPr>
          <p:cNvPr id="4" name="Slide Number Placeholder 3"/>
          <p:cNvSpPr>
            <a:spLocks noGrp="1"/>
          </p:cNvSpPr>
          <p:nvPr>
            <p:ph type="sldNum" sz="quarter" idx="12"/>
          </p:nvPr>
        </p:nvSpPr>
        <p:spPr/>
        <p:txBody>
          <a:bodyPr/>
          <a:lstStyle/>
          <a:p>
            <a:fld id="{224C0C37-3CEC-4CB4-B902-37F94E20E969}" type="slidenum">
              <a:rPr lang="en-US" smtClean="0"/>
              <a:pPr/>
              <a:t>8</a:t>
            </a:fld>
            <a:endParaRPr lang="en-US"/>
          </a:p>
        </p:txBody>
      </p:sp>
      <p:pic>
        <p:nvPicPr>
          <p:cNvPr id="5" name="Picture 4"/>
          <p:cNvPicPr>
            <a:picLocks noChangeAspect="1"/>
          </p:cNvPicPr>
          <p:nvPr/>
        </p:nvPicPr>
        <p:blipFill>
          <a:blip r:embed="rId2"/>
          <a:stretch>
            <a:fillRect/>
          </a:stretch>
        </p:blipFill>
        <p:spPr>
          <a:xfrm>
            <a:off x="687189" y="3132667"/>
            <a:ext cx="5204568" cy="2509566"/>
          </a:xfrm>
          <a:prstGeom prst="rect">
            <a:avLst/>
          </a:prstGeom>
        </p:spPr>
      </p:pic>
      <p:sp>
        <p:nvSpPr>
          <p:cNvPr id="6" name="TextBox 5"/>
          <p:cNvSpPr txBox="1"/>
          <p:nvPr/>
        </p:nvSpPr>
        <p:spPr>
          <a:xfrm>
            <a:off x="1699221" y="3124200"/>
            <a:ext cx="883111"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kg m</a:t>
            </a:r>
          </a:p>
        </p:txBody>
      </p:sp>
      <p:pic>
        <p:nvPicPr>
          <p:cNvPr id="12" name="Picture 11"/>
          <p:cNvPicPr>
            <a:picLocks noChangeAspect="1"/>
          </p:cNvPicPr>
          <p:nvPr/>
        </p:nvPicPr>
        <p:blipFill>
          <a:blip r:embed="rId3"/>
          <a:stretch>
            <a:fillRect/>
          </a:stretch>
        </p:blipFill>
        <p:spPr>
          <a:xfrm>
            <a:off x="5895483" y="2331307"/>
            <a:ext cx="2952185" cy="4159896"/>
          </a:xfrm>
          <a:prstGeom prst="rect">
            <a:avLst/>
          </a:prstGeom>
        </p:spPr>
      </p:pic>
      <p:sp>
        <p:nvSpPr>
          <p:cNvPr id="13" name="TextBox 12">
            <a:extLst>
              <a:ext uri="{FF2B5EF4-FFF2-40B4-BE49-F238E27FC236}">
                <a16:creationId xmlns:a16="http://schemas.microsoft.com/office/drawing/2014/main" id="{8C15F25D-BD73-2B44-A890-B9F3E9DBD302}"/>
              </a:ext>
            </a:extLst>
          </p:cNvPr>
          <p:cNvSpPr txBox="1"/>
          <p:nvPr/>
        </p:nvSpPr>
        <p:spPr>
          <a:xfrm>
            <a:off x="3158065" y="3090332"/>
            <a:ext cx="883111"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kg m</a:t>
            </a:r>
          </a:p>
        </p:txBody>
      </p:sp>
      <p:sp>
        <p:nvSpPr>
          <p:cNvPr id="14" name="TextBox 13">
            <a:extLst>
              <a:ext uri="{FF2B5EF4-FFF2-40B4-BE49-F238E27FC236}">
                <a16:creationId xmlns:a16="http://schemas.microsoft.com/office/drawing/2014/main" id="{5F5FA75A-48EC-1645-9430-6BDEE1F7CA86}"/>
              </a:ext>
            </a:extLst>
          </p:cNvPr>
          <p:cNvSpPr txBox="1"/>
          <p:nvPr/>
        </p:nvSpPr>
        <p:spPr>
          <a:xfrm>
            <a:off x="4656667" y="3115733"/>
            <a:ext cx="883111"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kg m</a:t>
            </a:r>
          </a:p>
        </p:txBody>
      </p:sp>
      <p:sp>
        <p:nvSpPr>
          <p:cNvPr id="15" name="TextBox 14">
            <a:extLst>
              <a:ext uri="{FF2B5EF4-FFF2-40B4-BE49-F238E27FC236}">
                <a16:creationId xmlns:a16="http://schemas.microsoft.com/office/drawing/2014/main" id="{850782CA-F767-0A43-AAD0-AE4F02737153}"/>
              </a:ext>
            </a:extLst>
          </p:cNvPr>
          <p:cNvSpPr txBox="1"/>
          <p:nvPr/>
        </p:nvSpPr>
        <p:spPr>
          <a:xfrm>
            <a:off x="1473200" y="4377266"/>
            <a:ext cx="883111"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kg m</a:t>
            </a:r>
          </a:p>
        </p:txBody>
      </p:sp>
      <p:sp>
        <p:nvSpPr>
          <p:cNvPr id="16" name="TextBox 15">
            <a:extLst>
              <a:ext uri="{FF2B5EF4-FFF2-40B4-BE49-F238E27FC236}">
                <a16:creationId xmlns:a16="http://schemas.microsoft.com/office/drawing/2014/main" id="{AB1CE15C-B8C3-DE44-A595-475BF7F8BD4A}"/>
              </a:ext>
            </a:extLst>
          </p:cNvPr>
          <p:cNvSpPr txBox="1"/>
          <p:nvPr/>
        </p:nvSpPr>
        <p:spPr>
          <a:xfrm>
            <a:off x="3262244" y="4385732"/>
            <a:ext cx="883111"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kg m</a:t>
            </a:r>
          </a:p>
        </p:txBody>
      </p:sp>
      <p:sp>
        <p:nvSpPr>
          <p:cNvPr id="17" name="TextBox 16">
            <a:extLst>
              <a:ext uri="{FF2B5EF4-FFF2-40B4-BE49-F238E27FC236}">
                <a16:creationId xmlns:a16="http://schemas.microsoft.com/office/drawing/2014/main" id="{E932688E-F4A4-4544-952D-D45743433703}"/>
              </a:ext>
            </a:extLst>
          </p:cNvPr>
          <p:cNvSpPr txBox="1"/>
          <p:nvPr/>
        </p:nvSpPr>
        <p:spPr>
          <a:xfrm>
            <a:off x="4955579" y="4360333"/>
            <a:ext cx="883111"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kg m</a:t>
            </a:r>
          </a:p>
        </p:txBody>
      </p:sp>
      <p:pic>
        <p:nvPicPr>
          <p:cNvPr id="18" name="Content Placeholder 4">
            <a:extLst>
              <a:ext uri="{FF2B5EF4-FFF2-40B4-BE49-F238E27FC236}">
                <a16:creationId xmlns:a16="http://schemas.microsoft.com/office/drawing/2014/main" id="{36A6E57D-93DB-3C42-BA2D-88E75661472E}"/>
              </a:ext>
            </a:extLst>
          </p:cNvPr>
          <p:cNvPicPr>
            <a:picLocks noChangeAspect="1"/>
          </p:cNvPicPr>
          <p:nvPr/>
        </p:nvPicPr>
        <p:blipFill>
          <a:blip r:embed="rId4"/>
          <a:stretch>
            <a:fillRect/>
          </a:stretch>
        </p:blipFill>
        <p:spPr>
          <a:xfrm>
            <a:off x="9017247" y="2417742"/>
            <a:ext cx="2878420" cy="3840480"/>
          </a:xfrm>
          <a:prstGeom prst="rect">
            <a:avLst/>
          </a:prstGeom>
        </p:spPr>
      </p:pic>
    </p:spTree>
    <p:extLst>
      <p:ext uri="{BB962C8B-B14F-4D97-AF65-F5344CB8AC3E}">
        <p14:creationId xmlns:p14="http://schemas.microsoft.com/office/powerpoint/2010/main" val="3170419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333" y="255059"/>
            <a:ext cx="10515600" cy="744008"/>
          </a:xfrm>
        </p:spPr>
        <p:txBody>
          <a:bodyPr/>
          <a:lstStyle/>
          <a:p>
            <a:r>
              <a:rPr lang="en-US" dirty="0"/>
              <a:t>Taber Abrasion Testing</a:t>
            </a:r>
          </a:p>
        </p:txBody>
      </p:sp>
      <p:sp>
        <p:nvSpPr>
          <p:cNvPr id="3" name="Content Placeholder 2"/>
          <p:cNvSpPr>
            <a:spLocks noGrp="1"/>
          </p:cNvSpPr>
          <p:nvPr>
            <p:ph idx="1"/>
          </p:nvPr>
        </p:nvSpPr>
        <p:spPr>
          <a:xfrm>
            <a:off x="821267" y="945092"/>
            <a:ext cx="10515600" cy="4351338"/>
          </a:xfrm>
        </p:spPr>
        <p:txBody>
          <a:bodyPr/>
          <a:lstStyle/>
          <a:p>
            <a:r>
              <a:rPr lang="en-US" dirty="0"/>
              <a:t>Testing involved taking four coated disks and exposing them to 1200 revolutions under an H18 abrasion wheel. Due to concerns that the domed shaped of the resin on the disks could impact results the first 400 revolutions were not factored into the calculations.</a:t>
            </a:r>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a:p>
        </p:txBody>
      </p:sp>
      <mc:AlternateContent xmlns:mc="http://schemas.openxmlformats.org/markup-compatibility/2006" xmlns:a14="http://schemas.microsoft.com/office/drawing/2010/main">
        <mc:Choice Requires="a14">
          <p:sp>
            <p:nvSpPr>
              <p:cNvPr id="5" name="Rectangle 4"/>
              <p:cNvSpPr/>
              <p:nvPr/>
            </p:nvSpPr>
            <p:spPr>
              <a:xfrm>
                <a:off x="4233333" y="3683002"/>
                <a:ext cx="7747000" cy="118109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𝑊𝑒𝑎𝑟</m:t>
                      </m:r>
                      <m:r>
                        <a:rPr lang="en-US" sz="3600" b="0" i="1" smtClean="0">
                          <a:latin typeface="Cambria Math" panose="02040503050406030204" pitchFamily="18" charset="0"/>
                        </a:rPr>
                        <m:t>=</m:t>
                      </m:r>
                      <m:f>
                        <m:fPr>
                          <m:ctrlPr>
                            <a:rPr lang="en-US" sz="3600" i="1" smtClean="0">
                              <a:latin typeface="Cambria Math" panose="02040503050406030204" pitchFamily="18" charset="0"/>
                            </a:rPr>
                          </m:ctrlPr>
                        </m:fPr>
                        <m:num>
                          <m:sSub>
                            <m:sSubPr>
                              <m:ctrlPr>
                                <a:rPr lang="en-US" sz="3600" i="1">
                                  <a:latin typeface="Cambria Math" panose="02040503050406030204" pitchFamily="18" charset="0"/>
                                </a:rPr>
                              </m:ctrlPr>
                            </m:sSubPr>
                            <m:e>
                              <m:d>
                                <m:dPr>
                                  <m:endChr m:val=""/>
                                  <m:ctrlPr>
                                    <a:rPr lang="en-US" sz="3600" i="1">
                                      <a:latin typeface="Cambria Math" panose="02040503050406030204" pitchFamily="18" charset="0"/>
                                    </a:rPr>
                                  </m:ctrlPr>
                                </m:dPr>
                                <m:e>
                                  <m:r>
                                    <a:rPr lang="en-US" sz="3600" i="1">
                                      <a:latin typeface="Cambria Math" panose="02040503050406030204" pitchFamily="18" charset="0"/>
                                    </a:rPr>
                                    <m:t>𝑊</m:t>
                                  </m:r>
                                </m:e>
                              </m:d>
                            </m:e>
                            <m:sub>
                              <m:r>
                                <a:rPr lang="en-US" sz="3600" i="0">
                                  <a:latin typeface="Cambria Math" panose="02040503050406030204" pitchFamily="18" charset="0"/>
                                </a:rPr>
                                <m:t>400</m:t>
                              </m:r>
                            </m:sub>
                          </m:sSub>
                          <m:r>
                            <a:rPr lang="en-US" sz="3600" i="0">
                              <a:latin typeface="Cambria Math" panose="02040503050406030204" pitchFamily="18" charset="0"/>
                            </a:rPr>
                            <m:t>− </m:t>
                          </m:r>
                          <m:sSub>
                            <m:sSubPr>
                              <m:ctrlPr>
                                <a:rPr lang="en-US" sz="3600" i="1">
                                  <a:latin typeface="Cambria Math" panose="02040503050406030204" pitchFamily="18" charset="0"/>
                                </a:rPr>
                              </m:ctrlPr>
                            </m:sSubPr>
                            <m:e>
                              <m:r>
                                <a:rPr lang="en-US" sz="3600" i="1">
                                  <a:latin typeface="Cambria Math" panose="02040503050406030204" pitchFamily="18" charset="0"/>
                                </a:rPr>
                                <m:t>𝑊</m:t>
                              </m:r>
                            </m:e>
                            <m:sub>
                              <m:r>
                                <a:rPr lang="en-US" sz="3600" i="0">
                                  <a:latin typeface="Cambria Math" panose="02040503050406030204" pitchFamily="18" charset="0"/>
                                </a:rPr>
                                <m:t>1200</m:t>
                              </m:r>
                            </m:sub>
                          </m:sSub>
                          <m:r>
                            <a:rPr lang="en-US" sz="3600" i="0">
                              <a:latin typeface="Cambria Math" panose="02040503050406030204" pitchFamily="18" charset="0"/>
                            </a:rPr>
                            <m:t>)∗1000</m:t>
                          </m:r>
                        </m:num>
                        <m:den>
                          <m:r>
                            <a:rPr lang="en-US" sz="3600" i="0">
                              <a:latin typeface="Cambria Math" panose="02040503050406030204" pitchFamily="18" charset="0"/>
                            </a:rPr>
                            <m:t>800</m:t>
                          </m:r>
                        </m:den>
                      </m:f>
                    </m:oMath>
                  </m:oMathPara>
                </a14:m>
                <a:endParaRPr lang="en-US" sz="3600" dirty="0">
                  <a:latin typeface="Times New Roman" panose="02020603050405020304" pitchFamily="18" charset="0"/>
                  <a:cs typeface="Times New Roman" panose="02020603050405020304" pitchFamily="18"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4233333" y="3683002"/>
                <a:ext cx="7747000" cy="1181093"/>
              </a:xfrm>
              <a:prstGeom prst="rect">
                <a:avLst/>
              </a:prstGeom>
              <a:blipFill>
                <a:blip r:embed="rId2"/>
                <a:stretch>
                  <a:fillRect t="-76596" b="-69149"/>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EC642E96-6200-D840-BC69-B620FC44A24B}"/>
              </a:ext>
            </a:extLst>
          </p:cNvPr>
          <p:cNvPicPr>
            <a:picLocks noChangeAspect="1"/>
          </p:cNvPicPr>
          <p:nvPr/>
        </p:nvPicPr>
        <p:blipFill>
          <a:blip r:embed="rId3"/>
          <a:stretch>
            <a:fillRect/>
          </a:stretch>
        </p:blipFill>
        <p:spPr>
          <a:xfrm>
            <a:off x="1626149" y="2578608"/>
            <a:ext cx="2878420" cy="3840480"/>
          </a:xfrm>
          <a:prstGeom prst="rect">
            <a:avLst/>
          </a:prstGeom>
        </p:spPr>
      </p:pic>
    </p:spTree>
    <p:extLst>
      <p:ext uri="{BB962C8B-B14F-4D97-AF65-F5344CB8AC3E}">
        <p14:creationId xmlns:p14="http://schemas.microsoft.com/office/powerpoint/2010/main" val="869678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134" y="221191"/>
            <a:ext cx="10515600" cy="871009"/>
          </a:xfrm>
        </p:spPr>
        <p:txBody>
          <a:bodyPr/>
          <a:lstStyle/>
          <a:p>
            <a:r>
              <a:rPr lang="en-US" dirty="0"/>
              <a:t>AERTS Jr. Dynamic Ice Testing</a:t>
            </a:r>
          </a:p>
        </p:txBody>
      </p:sp>
      <p:sp>
        <p:nvSpPr>
          <p:cNvPr id="3" name="Content Placeholder 2"/>
          <p:cNvSpPr>
            <a:spLocks noGrp="1"/>
          </p:cNvSpPr>
          <p:nvPr>
            <p:ph idx="1"/>
          </p:nvPr>
        </p:nvSpPr>
        <p:spPr>
          <a:xfrm>
            <a:off x="829734" y="1148292"/>
            <a:ext cx="11057466" cy="4351338"/>
          </a:xfrm>
        </p:spPr>
        <p:txBody>
          <a:bodyPr/>
          <a:lstStyle/>
          <a:p>
            <a:r>
              <a:rPr lang="en-US" dirty="0"/>
              <a:t>Adverse Environment Rotary Test Stand (AERTS), Jr. is designed after the larger AERTS facility at PSU.</a:t>
            </a:r>
          </a:p>
          <a:p>
            <a:r>
              <a:rPr lang="en-US" dirty="0"/>
              <a:t>A test sample and a control sample are on opposing sides of a rotor that are exposed to a supercooled mist to simulate the icing environment of an aircraft in-flight.</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10</a:t>
            </a:fld>
            <a:endParaRPr lang="en-US"/>
          </a:p>
        </p:txBody>
      </p:sp>
      <p:pic>
        <p:nvPicPr>
          <p:cNvPr id="6" name="Picture 5"/>
          <p:cNvPicPr>
            <a:picLocks noChangeAspect="1"/>
          </p:cNvPicPr>
          <p:nvPr/>
        </p:nvPicPr>
        <p:blipFill>
          <a:blip r:embed="rId2"/>
          <a:stretch>
            <a:fillRect/>
          </a:stretch>
        </p:blipFill>
        <p:spPr>
          <a:xfrm>
            <a:off x="1153633" y="3344154"/>
            <a:ext cx="3329708" cy="3200400"/>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t="-28"/>
          <a:stretch/>
        </p:blipFill>
        <p:spPr>
          <a:xfrm rot="5400000">
            <a:off x="5037744" y="3348477"/>
            <a:ext cx="3209045" cy="3200400"/>
          </a:xfrm>
          <a:prstGeom prst="rect">
            <a:avLst/>
          </a:prstGeom>
        </p:spPr>
      </p:pic>
      <p:pic>
        <p:nvPicPr>
          <p:cNvPr id="8" name="Picture 7"/>
          <p:cNvPicPr>
            <a:picLocks noChangeAspect="1"/>
          </p:cNvPicPr>
          <p:nvPr/>
        </p:nvPicPr>
        <p:blipFill>
          <a:blip r:embed="rId4"/>
          <a:stretch>
            <a:fillRect/>
          </a:stretch>
        </p:blipFill>
        <p:spPr>
          <a:xfrm>
            <a:off x="8820182" y="3344154"/>
            <a:ext cx="2400300" cy="3200400"/>
          </a:xfrm>
          <a:prstGeom prst="rect">
            <a:avLst/>
          </a:prstGeom>
        </p:spPr>
      </p:pic>
    </p:spTree>
    <p:extLst>
      <p:ext uri="{BB962C8B-B14F-4D97-AF65-F5344CB8AC3E}">
        <p14:creationId xmlns:p14="http://schemas.microsoft.com/office/powerpoint/2010/main" val="3091913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3150" y="263526"/>
            <a:ext cx="7505700" cy="820208"/>
          </a:xfrm>
        </p:spPr>
        <p:txBody>
          <a:bodyPr>
            <a:normAutofit fontScale="90000"/>
          </a:bodyPr>
          <a:lstStyle/>
          <a:p>
            <a:r>
              <a:rPr lang="en-US" dirty="0"/>
              <a:t>Adhesion Reduction Factor (ARF)</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a:p>
        </p:txBody>
      </p:sp>
      <p:pic>
        <p:nvPicPr>
          <p:cNvPr id="10" name="Picture 9">
            <a:extLst>
              <a:ext uri="{FF2B5EF4-FFF2-40B4-BE49-F238E27FC236}">
                <a16:creationId xmlns:a16="http://schemas.microsoft.com/office/drawing/2014/main" id="{9E2547A4-1814-0B4E-86F2-F55C349A20E5}"/>
              </a:ext>
            </a:extLst>
          </p:cNvPr>
          <p:cNvPicPr>
            <a:picLocks noChangeAspect="1"/>
          </p:cNvPicPr>
          <p:nvPr/>
        </p:nvPicPr>
        <p:blipFill rotWithShape="1">
          <a:blip r:embed="rId2">
            <a:extLst>
              <a:ext uri="{28A0092B-C50C-407E-A947-70E740481C1C}">
                <a14:useLocalDpi xmlns:a14="http://schemas.microsoft.com/office/drawing/2010/main"/>
              </a:ext>
            </a:extLst>
          </a:blip>
          <a:srcRect l="15921" t="7080" r="13598" b="29204"/>
          <a:stretch/>
        </p:blipFill>
        <p:spPr>
          <a:xfrm>
            <a:off x="1613651" y="1143000"/>
            <a:ext cx="8964699" cy="1182158"/>
          </a:xfrm>
          <a:prstGeom prst="rect">
            <a:avLst/>
          </a:prstGeom>
        </p:spPr>
      </p:pic>
      <p:sp>
        <p:nvSpPr>
          <p:cNvPr id="11" name="Rectangle 10">
            <a:extLst>
              <a:ext uri="{FF2B5EF4-FFF2-40B4-BE49-F238E27FC236}">
                <a16:creationId xmlns:a16="http://schemas.microsoft.com/office/drawing/2014/main" id="{73524C50-3F9E-324A-ABCC-5862D12AB2C0}"/>
              </a:ext>
            </a:extLst>
          </p:cNvPr>
          <p:cNvSpPr/>
          <p:nvPr/>
        </p:nvSpPr>
        <p:spPr>
          <a:xfrm>
            <a:off x="2620526" y="2438400"/>
            <a:ext cx="7865533" cy="369332"/>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ARF &gt; 1 implies that the coating performed better (i.e., lower ice adhesion) </a:t>
            </a:r>
            <a:endParaRPr lang="en-US"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9A13750E-9909-BA41-9CE4-2CFDA51CAE43}"/>
              </a:ext>
            </a:extLst>
          </p:cNvPr>
          <p:cNvSpPr/>
          <p:nvPr/>
        </p:nvSpPr>
        <p:spPr>
          <a:xfrm>
            <a:off x="2620526" y="2810934"/>
            <a:ext cx="6976533" cy="369332"/>
          </a:xfrm>
          <a:prstGeom prst="rect">
            <a:avLst/>
          </a:prstGeom>
        </p:spPr>
        <p:txBody>
          <a:bodyPr wrap="square">
            <a:spAutoFit/>
          </a:bodyPr>
          <a:lstStyle/>
          <a:p>
            <a:pPr marL="285750" indent="-285750">
              <a:buFont typeface="Arial" panose="020B0604020202020204" pitchFamily="34" charset="0"/>
              <a:buChar char="•"/>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ARF &lt; 1 indicates greater ice adhesion on the coated surface</a:t>
            </a:r>
            <a:r>
              <a:rPr lang="en-US" dirty="0">
                <a:latin typeface="Times New Roman" panose="02020603050405020304" pitchFamily="18" charset="0"/>
                <a:cs typeface="Times New Roman" panose="02020603050405020304" pitchFamily="18" charset="0"/>
              </a:rPr>
              <a:t> </a:t>
            </a:r>
          </a:p>
        </p:txBody>
      </p:sp>
      <p:pic>
        <p:nvPicPr>
          <p:cNvPr id="8" name="Picture 7">
            <a:extLst>
              <a:ext uri="{FF2B5EF4-FFF2-40B4-BE49-F238E27FC236}">
                <a16:creationId xmlns:a16="http://schemas.microsoft.com/office/drawing/2014/main" id="{710E5938-2CDF-934A-88D0-C0A40F03EA33}"/>
              </a:ext>
            </a:extLst>
          </p:cNvPr>
          <p:cNvPicPr>
            <a:picLocks noChangeAspect="1"/>
          </p:cNvPicPr>
          <p:nvPr/>
        </p:nvPicPr>
        <p:blipFill>
          <a:blip r:embed="rId3"/>
          <a:stretch>
            <a:fillRect/>
          </a:stretch>
        </p:blipFill>
        <p:spPr>
          <a:xfrm>
            <a:off x="655320" y="3382657"/>
            <a:ext cx="10881360" cy="2300371"/>
          </a:xfrm>
          <a:prstGeom prst="rect">
            <a:avLst/>
          </a:prstGeom>
        </p:spPr>
      </p:pic>
    </p:spTree>
    <p:extLst>
      <p:ext uri="{BB962C8B-B14F-4D97-AF65-F5344CB8AC3E}">
        <p14:creationId xmlns:p14="http://schemas.microsoft.com/office/powerpoint/2010/main" val="614510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667" y="271992"/>
            <a:ext cx="6434667" cy="879475"/>
          </a:xfrm>
        </p:spPr>
        <p:txBody>
          <a:bodyPr>
            <a:normAutofit fontScale="90000"/>
          </a:bodyPr>
          <a:lstStyle/>
          <a:p>
            <a:r>
              <a:rPr lang="en-US" dirty="0"/>
              <a:t>Overall Performance 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a:p>
        </p:txBody>
      </p:sp>
      <p:pic>
        <p:nvPicPr>
          <p:cNvPr id="7" name="Picture 6">
            <a:extLst>
              <a:ext uri="{FF2B5EF4-FFF2-40B4-BE49-F238E27FC236}">
                <a16:creationId xmlns:a16="http://schemas.microsoft.com/office/drawing/2014/main" id="{732C6B71-D16D-D54A-973A-EAA764965696}"/>
              </a:ext>
            </a:extLst>
          </p:cNvPr>
          <p:cNvPicPr>
            <a:picLocks noChangeAspect="1"/>
          </p:cNvPicPr>
          <p:nvPr/>
        </p:nvPicPr>
        <p:blipFill>
          <a:blip r:embed="rId2"/>
          <a:stretch>
            <a:fillRect/>
          </a:stretch>
        </p:blipFill>
        <p:spPr>
          <a:xfrm>
            <a:off x="701040" y="1828800"/>
            <a:ext cx="10881360" cy="2512680"/>
          </a:xfrm>
          <a:prstGeom prst="rect">
            <a:avLst/>
          </a:prstGeom>
        </p:spPr>
      </p:pic>
    </p:spTree>
    <p:extLst>
      <p:ext uri="{BB962C8B-B14F-4D97-AF65-F5344CB8AC3E}">
        <p14:creationId xmlns:p14="http://schemas.microsoft.com/office/powerpoint/2010/main" val="3229283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7700" y="202887"/>
            <a:ext cx="3276600" cy="1016314"/>
          </a:xfrm>
        </p:spPr>
        <p:txBody>
          <a:bodyPr/>
          <a:lstStyle/>
          <a:p>
            <a:r>
              <a:rPr lang="en-US" dirty="0"/>
              <a:t>Future Work</a:t>
            </a:r>
          </a:p>
        </p:txBody>
      </p:sp>
      <p:sp>
        <p:nvSpPr>
          <p:cNvPr id="3" name="Content Placeholder 2"/>
          <p:cNvSpPr>
            <a:spLocks noGrp="1"/>
          </p:cNvSpPr>
          <p:nvPr>
            <p:ph idx="1"/>
          </p:nvPr>
        </p:nvSpPr>
        <p:spPr>
          <a:xfrm>
            <a:off x="647700" y="1295400"/>
            <a:ext cx="10896600" cy="4351338"/>
          </a:xfrm>
        </p:spPr>
        <p:txBody>
          <a:bodyPr>
            <a:normAutofit/>
          </a:bodyPr>
          <a:lstStyle/>
          <a:p>
            <a:r>
              <a:rPr lang="en-US" dirty="0"/>
              <a:t>Collect remaining data on other coatings.</a:t>
            </a:r>
          </a:p>
          <a:p>
            <a:endParaRPr lang="en-US" dirty="0"/>
          </a:p>
          <a:p>
            <a:r>
              <a:rPr lang="en-US" dirty="0"/>
              <a:t>Investigate why the additive improved the ice performance of coating 1.</a:t>
            </a:r>
          </a:p>
          <a:p>
            <a:pPr marL="0" indent="0">
              <a:buNone/>
            </a:pPr>
            <a:endParaRPr lang="en-US" dirty="0"/>
          </a:p>
          <a:p>
            <a:r>
              <a:rPr lang="en-US" dirty="0"/>
              <a:t>Apply what is learned to improve coating formulations to attain the best   </a:t>
            </a:r>
          </a:p>
          <a:p>
            <a:pPr marL="0" indent="0">
              <a:buNone/>
            </a:pPr>
            <a:r>
              <a:rPr lang="en-US" dirty="0"/>
              <a:t>    overall performance.</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13</a:t>
            </a:fld>
            <a:endParaRPr lang="en-US"/>
          </a:p>
        </p:txBody>
      </p:sp>
    </p:spTree>
    <p:extLst>
      <p:ext uri="{BB962C8B-B14F-4D97-AF65-F5344CB8AC3E}">
        <p14:creationId xmlns:p14="http://schemas.microsoft.com/office/powerpoint/2010/main" val="1818800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3300" y="244702"/>
            <a:ext cx="5105400" cy="1325563"/>
          </a:xfrm>
        </p:spPr>
        <p:txBody>
          <a:bodyPr/>
          <a:lstStyle/>
          <a:p>
            <a:r>
              <a:rPr lang="en-US" dirty="0"/>
              <a:t>Acknowledgements</a:t>
            </a:r>
          </a:p>
        </p:txBody>
      </p:sp>
      <p:sp>
        <p:nvSpPr>
          <p:cNvPr id="3" name="Content Placeholder 2"/>
          <p:cNvSpPr>
            <a:spLocks noGrp="1"/>
          </p:cNvSpPr>
          <p:nvPr>
            <p:ph idx="1"/>
          </p:nvPr>
        </p:nvSpPr>
        <p:spPr>
          <a:xfrm>
            <a:off x="848248" y="2222024"/>
            <a:ext cx="6494992" cy="2154486"/>
          </a:xfrm>
        </p:spPr>
        <p:txBody>
          <a:bodyPr>
            <a:normAutofit/>
          </a:bodyPr>
          <a:lstStyle/>
          <a:p>
            <a:r>
              <a:rPr lang="en-US" dirty="0"/>
              <a:t>Miranda </a:t>
            </a:r>
            <a:r>
              <a:rPr lang="en-US" dirty="0" err="1"/>
              <a:t>Beaudry</a:t>
            </a:r>
            <a:r>
              <a:rPr lang="en-US" dirty="0"/>
              <a:t> </a:t>
            </a:r>
          </a:p>
          <a:p>
            <a:r>
              <a:rPr lang="en-US" dirty="0"/>
              <a:t>USRA</a:t>
            </a:r>
          </a:p>
          <a:p>
            <a:r>
              <a:rPr lang="en-US" dirty="0"/>
              <a:t>NIFS</a:t>
            </a:r>
          </a:p>
          <a:p>
            <a:r>
              <a:rPr lang="en-US" dirty="0"/>
              <a:t>Advanced Materials Processing Branch </a:t>
            </a:r>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14</a:t>
            </a:fld>
            <a:endParaRPr lang="en-US"/>
          </a:p>
        </p:txBody>
      </p:sp>
      <p:grpSp>
        <p:nvGrpSpPr>
          <p:cNvPr id="9" name="Group 8">
            <a:extLst>
              <a:ext uri="{FF2B5EF4-FFF2-40B4-BE49-F238E27FC236}">
                <a16:creationId xmlns:a16="http://schemas.microsoft.com/office/drawing/2014/main" id="{93FBF308-3A93-754F-AC99-6958F3A26A86}"/>
              </a:ext>
            </a:extLst>
          </p:cNvPr>
          <p:cNvGrpSpPr/>
          <p:nvPr/>
        </p:nvGrpSpPr>
        <p:grpSpPr>
          <a:xfrm>
            <a:off x="7333192" y="1948471"/>
            <a:ext cx="3334808" cy="2701592"/>
            <a:chOff x="7343240" y="1674918"/>
            <a:chExt cx="3334808" cy="2701592"/>
          </a:xfrm>
        </p:grpSpPr>
        <p:pic>
          <p:nvPicPr>
            <p:cNvPr id="5" name="Picture 2" descr="Image result for happy airplane"/>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343240" y="1674918"/>
              <a:ext cx="3334808" cy="27015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363242" y="4085225"/>
              <a:ext cx="1343638" cy="253916"/>
            </a:xfrm>
            <a:prstGeom prst="rect">
              <a:avLst/>
            </a:prstGeom>
            <a:noFill/>
          </p:spPr>
          <p:txBody>
            <a:bodyPr wrap="none" rtlCol="0">
              <a:spAutoFit/>
            </a:bodyPr>
            <a:lstStyle/>
            <a:p>
              <a:r>
                <a:rPr lang="en-US" sz="1050" dirty="0">
                  <a:latin typeface="Times New Roman" panose="02020603050405020304" pitchFamily="18" charset="0"/>
                  <a:cs typeface="Times New Roman" panose="02020603050405020304" pitchFamily="18" charset="0"/>
                </a:rPr>
                <a:t>Source: DLPNG.com</a:t>
              </a:r>
            </a:p>
          </p:txBody>
        </p:sp>
      </p:gr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2.xml><?xml version="1.0" encoding="utf-8"?>
<ds:datastoreItem xmlns:ds="http://schemas.openxmlformats.org/officeDocument/2006/customXml" ds:itemID="{D72883E6-4E45-469D-A6CD-CBF4B7EC55C4}">
  <ds:schemaRefs>
    <ds:schemaRef ds:uri="http://schemas.microsoft.com/office/2006/metadata/properties"/>
    <ds:schemaRef ds:uri="http://schemas.microsoft.com/office/infopath/2007/PartnerControls"/>
    <ds:schemaRef ds:uri="3cb15ddf-dbe9-47ea-851d-c70642058130"/>
    <ds:schemaRef ds:uri="http://purl.org/dc/term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4817ca35-7031-43a6-bda2-0d9832ef6347"/>
    <ds:schemaRef ds:uri="http://schemas.microsoft.com/sharepoint/v3"/>
  </ds:schemaRefs>
</ds:datastoreItem>
</file>

<file path=customXml/itemProps3.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21211</TotalTime>
  <Words>501</Words>
  <Application>Microsoft Office PowerPoint</Application>
  <PresentationFormat>Widescreen</PresentationFormat>
  <Paragraphs>91</Paragraphs>
  <Slides>14</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ＭＳ Ｐゴシック</vt:lpstr>
      <vt:lpstr>.AppleSystemUIFont</vt:lpstr>
      <vt:lpstr>arial</vt:lpstr>
      <vt:lpstr>arial</vt:lpstr>
      <vt:lpstr>Arial Bold</vt:lpstr>
      <vt:lpstr>Calibri</vt:lpstr>
      <vt:lpstr>Calibri Light</vt:lpstr>
      <vt:lpstr>Cambria Math</vt:lpstr>
      <vt:lpstr>Times New Roman</vt:lpstr>
      <vt:lpstr>Wingdings</vt:lpstr>
      <vt:lpstr>Office Theme</vt:lpstr>
      <vt:lpstr>2_Office Theme</vt:lpstr>
      <vt:lpstr>Impact Icing Mitigation </vt:lpstr>
      <vt:lpstr>Impact Icing Challenge</vt:lpstr>
      <vt:lpstr>Means of Dealing with Impact Icing</vt:lpstr>
      <vt:lpstr>Objective</vt:lpstr>
      <vt:lpstr>Approach</vt:lpstr>
      <vt:lpstr>Sample Fabrication</vt:lpstr>
      <vt:lpstr>Material Characterization</vt:lpstr>
      <vt:lpstr>Rapid Impact Deformation Testing</vt:lpstr>
      <vt:lpstr>Taber Abrasion Testing</vt:lpstr>
      <vt:lpstr>AERTS Jr. Dynamic Ice Testing</vt:lpstr>
      <vt:lpstr>Adhesion Reduction Factor (ARF)</vt:lpstr>
      <vt:lpstr>Overall Performance Results</vt:lpstr>
      <vt:lpstr>Future Work</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Holley, Sherri (LARC-B401B)[LAMPS 2]</cp:lastModifiedBy>
  <cp:revision>487</cp:revision>
  <dcterms:created xsi:type="dcterms:W3CDTF">2016-08-05T18:34:48Z</dcterms:created>
  <dcterms:modified xsi:type="dcterms:W3CDTF">2020-04-29T16:25:53Z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