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56" r:id="rId4"/>
  </p:sldMasterIdLst>
  <p:notesMasterIdLst>
    <p:notesMasterId r:id="rId43"/>
  </p:notesMasterIdLst>
  <p:handoutMasterIdLst>
    <p:handoutMasterId r:id="rId44"/>
  </p:handoutMasterIdLst>
  <p:sldIdLst>
    <p:sldId id="277" r:id="rId5"/>
    <p:sldId id="279" r:id="rId6"/>
    <p:sldId id="281" r:id="rId7"/>
    <p:sldId id="283" r:id="rId8"/>
    <p:sldId id="284" r:id="rId9"/>
    <p:sldId id="285" r:id="rId10"/>
    <p:sldId id="290" r:id="rId11"/>
    <p:sldId id="295" r:id="rId12"/>
    <p:sldId id="291" r:id="rId13"/>
    <p:sldId id="297" r:id="rId14"/>
    <p:sldId id="299" r:id="rId15"/>
    <p:sldId id="304" r:id="rId16"/>
    <p:sldId id="298" r:id="rId17"/>
    <p:sldId id="300" r:id="rId18"/>
    <p:sldId id="301" r:id="rId19"/>
    <p:sldId id="316" r:id="rId20"/>
    <p:sldId id="302" r:id="rId21"/>
    <p:sldId id="309" r:id="rId22"/>
    <p:sldId id="294" r:id="rId23"/>
    <p:sldId id="303" r:id="rId24"/>
    <p:sldId id="308" r:id="rId25"/>
    <p:sldId id="307" r:id="rId26"/>
    <p:sldId id="292" r:id="rId27"/>
    <p:sldId id="305" r:id="rId28"/>
    <p:sldId id="311" r:id="rId29"/>
    <p:sldId id="313" r:id="rId30"/>
    <p:sldId id="315" r:id="rId31"/>
    <p:sldId id="312" r:id="rId32"/>
    <p:sldId id="314" r:id="rId33"/>
    <p:sldId id="293" r:id="rId34"/>
    <p:sldId id="306" r:id="rId35"/>
    <p:sldId id="310" r:id="rId36"/>
    <p:sldId id="286" r:id="rId37"/>
    <p:sldId id="288" r:id="rId38"/>
    <p:sldId id="287" r:id="rId39"/>
    <p:sldId id="289" r:id="rId40"/>
    <p:sldId id="296" r:id="rId41"/>
    <p:sldId id="280" r:id="rId42"/>
  </p:sldIdLst>
  <p:sldSz cx="9144000" cy="6858000" type="screen4x3"/>
  <p:notesSz cx="7010400" cy="94488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1pPr>
    <a:lvl2pPr marL="409575" indent="47625" algn="l" rtl="0" eaLnBrk="0" fontAlgn="base" hangingPunct="0">
      <a:spcBef>
        <a:spcPct val="0"/>
      </a:spcBef>
      <a:spcAft>
        <a:spcPct val="0"/>
      </a:spcAft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2pPr>
    <a:lvl3pPr marL="819150" indent="95250" algn="l" rtl="0" eaLnBrk="0" fontAlgn="base" hangingPunct="0">
      <a:spcBef>
        <a:spcPct val="0"/>
      </a:spcBef>
      <a:spcAft>
        <a:spcPct val="0"/>
      </a:spcAft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3pPr>
    <a:lvl4pPr marL="1230313" indent="141288" algn="l" rtl="0" eaLnBrk="0" fontAlgn="base" hangingPunct="0">
      <a:spcBef>
        <a:spcPct val="0"/>
      </a:spcBef>
      <a:spcAft>
        <a:spcPct val="0"/>
      </a:spcAft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4pPr>
    <a:lvl5pPr marL="1639888" indent="188913" algn="l" rtl="0" eaLnBrk="0" fontAlgn="base" hangingPunct="0">
      <a:spcBef>
        <a:spcPct val="0"/>
      </a:spcBef>
      <a:spcAft>
        <a:spcPct val="0"/>
      </a:spcAft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800" kern="1200">
        <a:solidFill>
          <a:srgbClr val="666666"/>
        </a:solidFill>
        <a:latin typeface="55 Helvetica Roman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browse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1E568D"/>
    <a:srgbClr val="41AAE1"/>
    <a:srgbClr val="87B2ED"/>
    <a:srgbClr val="A8B9DA"/>
    <a:srgbClr val="677085"/>
    <a:srgbClr val="B7FF27"/>
    <a:srgbClr val="000000"/>
    <a:srgbClr val="A1E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71B355-F0A0-EE44-A9C6-D664B9DADA2D}" v="4" dt="2020-04-29T14:28:07.142"/>
    <p1510:client id="{682AAE97-FEE7-0640-82DD-AE51D4EE3105}" v="128" dt="2020-04-29T22:12:11.8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50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man, Thaddeus J. (ARC-TN)[InuTeq, LLC]" userId="072a9291-fc94-4445-9dfe-826ae00374ef" providerId="ADAL" clId="{5771B355-F0A0-EE44-A9C6-D664B9DADA2D}"/>
    <pc:docChg chg="custSel modSld">
      <pc:chgData name="Norman, Thaddeus J. (ARC-TN)[InuTeq, LLC]" userId="072a9291-fc94-4445-9dfe-826ae00374ef" providerId="ADAL" clId="{5771B355-F0A0-EE44-A9C6-D664B9DADA2D}" dt="2020-04-29T20:28:27.751" v="301" actId="1076"/>
      <pc:docMkLst>
        <pc:docMk/>
      </pc:docMkLst>
      <pc:sldChg chg="modSp">
        <pc:chgData name="Norman, Thaddeus J. (ARC-TN)[InuTeq, LLC]" userId="072a9291-fc94-4445-9dfe-826ae00374ef" providerId="ADAL" clId="{5771B355-F0A0-EE44-A9C6-D664B9DADA2D}" dt="2020-04-29T14:28:49.413" v="275" actId="20577"/>
        <pc:sldMkLst>
          <pc:docMk/>
          <pc:sldMk cId="354548533" sldId="293"/>
        </pc:sldMkLst>
        <pc:spChg chg="mod">
          <ac:chgData name="Norman, Thaddeus J. (ARC-TN)[InuTeq, LLC]" userId="072a9291-fc94-4445-9dfe-826ae00374ef" providerId="ADAL" clId="{5771B355-F0A0-EE44-A9C6-D664B9DADA2D}" dt="2020-04-29T14:28:49.413" v="275" actId="20577"/>
          <ac:spMkLst>
            <pc:docMk/>
            <pc:sldMk cId="354548533" sldId="293"/>
            <ac:spMk id="3" creationId="{B69EC640-C20D-B544-99A8-B33225E8E1A9}"/>
          </ac:spMkLst>
        </pc:spChg>
      </pc:sldChg>
      <pc:sldChg chg="modSp">
        <pc:chgData name="Norman, Thaddeus J. (ARC-TN)[InuTeq, LLC]" userId="072a9291-fc94-4445-9dfe-826ae00374ef" providerId="ADAL" clId="{5771B355-F0A0-EE44-A9C6-D664B9DADA2D}" dt="2020-04-29T20:28:27.751" v="301" actId="1076"/>
        <pc:sldMkLst>
          <pc:docMk/>
          <pc:sldMk cId="3009840358" sldId="302"/>
        </pc:sldMkLst>
        <pc:spChg chg="mod">
          <ac:chgData name="Norman, Thaddeus J. (ARC-TN)[InuTeq, LLC]" userId="072a9291-fc94-4445-9dfe-826ae00374ef" providerId="ADAL" clId="{5771B355-F0A0-EE44-A9C6-D664B9DADA2D}" dt="2020-04-29T20:28:26.491" v="300" actId="20577"/>
          <ac:spMkLst>
            <pc:docMk/>
            <pc:sldMk cId="3009840358" sldId="302"/>
            <ac:spMk id="2" creationId="{B27B4D88-E714-4946-AFF6-74E3F7D253DA}"/>
          </ac:spMkLst>
        </pc:spChg>
        <pc:picChg chg="mod">
          <ac:chgData name="Norman, Thaddeus J. (ARC-TN)[InuTeq, LLC]" userId="072a9291-fc94-4445-9dfe-826ae00374ef" providerId="ADAL" clId="{5771B355-F0A0-EE44-A9C6-D664B9DADA2D}" dt="2020-04-29T20:28:27.751" v="301" actId="1076"/>
          <ac:picMkLst>
            <pc:docMk/>
            <pc:sldMk cId="3009840358" sldId="302"/>
            <ac:picMk id="4" creationId="{51AD88EA-3DFD-FB4C-90DB-C827FEF505B0}"/>
          </ac:picMkLst>
        </pc:picChg>
      </pc:sldChg>
      <pc:sldChg chg="modSp">
        <pc:chgData name="Norman, Thaddeus J. (ARC-TN)[InuTeq, LLC]" userId="072a9291-fc94-4445-9dfe-826ae00374ef" providerId="ADAL" clId="{5771B355-F0A0-EE44-A9C6-D664B9DADA2D}" dt="2020-04-29T13:24:36.519" v="235"/>
        <pc:sldMkLst>
          <pc:docMk/>
          <pc:sldMk cId="1494322810" sldId="306"/>
        </pc:sldMkLst>
        <pc:spChg chg="mod">
          <ac:chgData name="Norman, Thaddeus J. (ARC-TN)[InuTeq, LLC]" userId="072a9291-fc94-4445-9dfe-826ae00374ef" providerId="ADAL" clId="{5771B355-F0A0-EE44-A9C6-D664B9DADA2D}" dt="2020-04-29T13:24:36.519" v="235"/>
          <ac:spMkLst>
            <pc:docMk/>
            <pc:sldMk cId="1494322810" sldId="306"/>
            <ac:spMk id="7" creationId="{A23DC282-36DA-F84E-981B-9E9D607168EA}"/>
          </ac:spMkLst>
        </pc:spChg>
      </pc:sldChg>
    </pc:docChg>
  </pc:docChgLst>
  <pc:docChgLst>
    <pc:chgData name="Norman, Thaddeus J. (ARC-TN)[InuTeq, LLC]" userId="S::tjnorman@ndc.nasa.gov::072a9291-fc94-4445-9dfe-826ae00374ef" providerId="AD" clId="Web-{CBB7CFC6-39A8-4B77-99AC-E0E23EF29F6F}"/>
    <pc:docChg chg="modSld">
      <pc:chgData name="Norman, Thaddeus J. (ARC-TN)[InuTeq, LLC]" userId="S::tjnorman@ndc.nasa.gov::072a9291-fc94-4445-9dfe-826ae00374ef" providerId="AD" clId="Web-{CBB7CFC6-39A8-4B77-99AC-E0E23EF29F6F}" dt="2020-04-20T20:43:48.833" v="10" actId="20577"/>
      <pc:docMkLst>
        <pc:docMk/>
      </pc:docMkLst>
      <pc:sldChg chg="modSp">
        <pc:chgData name="Norman, Thaddeus J. (ARC-TN)[InuTeq, LLC]" userId="S::tjnorman@ndc.nasa.gov::072a9291-fc94-4445-9dfe-826ae00374ef" providerId="AD" clId="Web-{CBB7CFC6-39A8-4B77-99AC-E0E23EF29F6F}" dt="2020-04-20T20:42:54.801" v="5" actId="20577"/>
        <pc:sldMkLst>
          <pc:docMk/>
          <pc:sldMk cId="1627181873" sldId="283"/>
        </pc:sldMkLst>
        <pc:spChg chg="mod">
          <ac:chgData name="Norman, Thaddeus J. (ARC-TN)[InuTeq, LLC]" userId="S::tjnorman@ndc.nasa.gov::072a9291-fc94-4445-9dfe-826ae00374ef" providerId="AD" clId="Web-{CBB7CFC6-39A8-4B77-99AC-E0E23EF29F6F}" dt="2020-04-20T20:42:54.801" v="5" actId="20577"/>
          <ac:spMkLst>
            <pc:docMk/>
            <pc:sldMk cId="1627181873" sldId="283"/>
            <ac:spMk id="3" creationId="{00000000-0000-0000-0000-000000000000}"/>
          </ac:spMkLst>
        </pc:spChg>
      </pc:sldChg>
      <pc:sldChg chg="modSp">
        <pc:chgData name="Norman, Thaddeus J. (ARC-TN)[InuTeq, LLC]" userId="S::tjnorman@ndc.nasa.gov::072a9291-fc94-4445-9dfe-826ae00374ef" providerId="AD" clId="Web-{CBB7CFC6-39A8-4B77-99AC-E0E23EF29F6F}" dt="2020-04-20T20:43:48.833" v="10" actId="20577"/>
        <pc:sldMkLst>
          <pc:docMk/>
          <pc:sldMk cId="1237468372" sldId="285"/>
        </pc:sldMkLst>
        <pc:spChg chg="mod">
          <ac:chgData name="Norman, Thaddeus J. (ARC-TN)[InuTeq, LLC]" userId="S::tjnorman@ndc.nasa.gov::072a9291-fc94-4445-9dfe-826ae00374ef" providerId="AD" clId="Web-{CBB7CFC6-39A8-4B77-99AC-E0E23EF29F6F}" dt="2020-04-20T20:43:48.833" v="10" actId="20577"/>
          <ac:spMkLst>
            <pc:docMk/>
            <pc:sldMk cId="1237468372" sldId="285"/>
            <ac:spMk id="2" creationId="{5AAA165D-9B9A-524C-9225-4B41372D8543}"/>
          </ac:spMkLst>
        </pc:spChg>
      </pc:sldChg>
    </pc:docChg>
  </pc:docChgLst>
  <pc:docChgLst>
    <pc:chgData name="Norman, Thaddeus J. (ARC-TN)[InuTeq, LLC]" userId="S::tjnorman@ndc.nasa.gov::072a9291-fc94-4445-9dfe-826ae00374ef" providerId="AD" clId="Web-{8696AFE1-3B31-4243-8AB7-569B0A1273AC}"/>
    <pc:docChg chg="modSld">
      <pc:chgData name="Norman, Thaddeus J. (ARC-TN)[InuTeq, LLC]" userId="S::tjnorman@ndc.nasa.gov::072a9291-fc94-4445-9dfe-826ae00374ef" providerId="AD" clId="Web-{8696AFE1-3B31-4243-8AB7-569B0A1273AC}" dt="2020-04-21T13:46:25.266" v="2" actId="20577"/>
      <pc:docMkLst>
        <pc:docMk/>
      </pc:docMkLst>
      <pc:sldChg chg="modSp">
        <pc:chgData name="Norman, Thaddeus J. (ARC-TN)[InuTeq, LLC]" userId="S::tjnorman@ndc.nasa.gov::072a9291-fc94-4445-9dfe-826ae00374ef" providerId="AD" clId="Web-{8696AFE1-3B31-4243-8AB7-569B0A1273AC}" dt="2020-04-21T13:46:25.266" v="2" actId="20577"/>
        <pc:sldMkLst>
          <pc:docMk/>
          <pc:sldMk cId="1790113978" sldId="295"/>
        </pc:sldMkLst>
        <pc:spChg chg="mod">
          <ac:chgData name="Norman, Thaddeus J. (ARC-TN)[InuTeq, LLC]" userId="S::tjnorman@ndc.nasa.gov::072a9291-fc94-4445-9dfe-826ae00374ef" providerId="AD" clId="Web-{8696AFE1-3B31-4243-8AB7-569B0A1273AC}" dt="2020-04-21T13:46:25.266" v="2" actId="20577"/>
          <ac:spMkLst>
            <pc:docMk/>
            <pc:sldMk cId="1790113978" sldId="295"/>
            <ac:spMk id="3" creationId="{A54B4D85-2FE8-B24B-9EF4-2AA35AEE237F}"/>
          </ac:spMkLst>
        </pc:spChg>
      </pc:sldChg>
    </pc:docChg>
  </pc:docChgLst>
  <pc:docChgLst>
    <pc:chgData name="Norman, Thaddeus J. (ARC-TN)[InuTeq, LLC]" userId="S::tjnorman@ndc.nasa.gov::072a9291-fc94-4445-9dfe-826ae00374ef" providerId="AD" clId="Web-{6DD7E43F-48EF-41A8-955B-3A8AD56D68E3}"/>
    <pc:docChg chg="modSld">
      <pc:chgData name="Norman, Thaddeus J. (ARC-TN)[InuTeq, LLC]" userId="S::tjnorman@ndc.nasa.gov::072a9291-fc94-4445-9dfe-826ae00374ef" providerId="AD" clId="Web-{6DD7E43F-48EF-41A8-955B-3A8AD56D68E3}" dt="2020-04-17T14:20:09.067" v="65" actId="20577"/>
      <pc:docMkLst>
        <pc:docMk/>
      </pc:docMkLst>
      <pc:sldChg chg="modSp">
        <pc:chgData name="Norman, Thaddeus J. (ARC-TN)[InuTeq, LLC]" userId="S::tjnorman@ndc.nasa.gov::072a9291-fc94-4445-9dfe-826ae00374ef" providerId="AD" clId="Web-{6DD7E43F-48EF-41A8-955B-3A8AD56D68E3}" dt="2020-04-17T13:56:48.922" v="4" actId="20577"/>
        <pc:sldMkLst>
          <pc:docMk/>
          <pc:sldMk cId="1237468372" sldId="285"/>
        </pc:sldMkLst>
        <pc:spChg chg="mod">
          <ac:chgData name="Norman, Thaddeus J. (ARC-TN)[InuTeq, LLC]" userId="S::tjnorman@ndc.nasa.gov::072a9291-fc94-4445-9dfe-826ae00374ef" providerId="AD" clId="Web-{6DD7E43F-48EF-41A8-955B-3A8AD56D68E3}" dt="2020-04-17T13:56:48.922" v="4" actId="20577"/>
          <ac:spMkLst>
            <pc:docMk/>
            <pc:sldMk cId="1237468372" sldId="285"/>
            <ac:spMk id="3" creationId="{7F0820AD-238A-9B42-B6AE-462EAFE8F296}"/>
          </ac:spMkLst>
        </pc:spChg>
      </pc:sldChg>
      <pc:sldChg chg="modSp">
        <pc:chgData name="Norman, Thaddeus J. (ARC-TN)[InuTeq, LLC]" userId="S::tjnorman@ndc.nasa.gov::072a9291-fc94-4445-9dfe-826ae00374ef" providerId="AD" clId="Web-{6DD7E43F-48EF-41A8-955B-3A8AD56D68E3}" dt="2020-04-17T14:07:29.071" v="9" actId="20577"/>
        <pc:sldMkLst>
          <pc:docMk/>
          <pc:sldMk cId="1778268659" sldId="298"/>
        </pc:sldMkLst>
        <pc:spChg chg="mod">
          <ac:chgData name="Norman, Thaddeus J. (ARC-TN)[InuTeq, LLC]" userId="S::tjnorman@ndc.nasa.gov::072a9291-fc94-4445-9dfe-826ae00374ef" providerId="AD" clId="Web-{6DD7E43F-48EF-41A8-955B-3A8AD56D68E3}" dt="2020-04-17T14:07:29.071" v="9" actId="20577"/>
          <ac:spMkLst>
            <pc:docMk/>
            <pc:sldMk cId="1778268659" sldId="298"/>
            <ac:spMk id="3" creationId="{6BE852B8-8547-D745-8FF0-F81971B6B418}"/>
          </ac:spMkLst>
        </pc:spChg>
      </pc:sldChg>
      <pc:sldChg chg="modSp">
        <pc:chgData name="Norman, Thaddeus J. (ARC-TN)[InuTeq, LLC]" userId="S::tjnorman@ndc.nasa.gov::072a9291-fc94-4445-9dfe-826ae00374ef" providerId="AD" clId="Web-{6DD7E43F-48EF-41A8-955B-3A8AD56D68E3}" dt="2020-04-17T14:14:41.077" v="12" actId="14100"/>
        <pc:sldMkLst>
          <pc:docMk/>
          <pc:sldMk cId="1489950635" sldId="300"/>
        </pc:sldMkLst>
        <pc:picChg chg="mod">
          <ac:chgData name="Norman, Thaddeus J. (ARC-TN)[InuTeq, LLC]" userId="S::tjnorman@ndc.nasa.gov::072a9291-fc94-4445-9dfe-826ae00374ef" providerId="AD" clId="Web-{6DD7E43F-48EF-41A8-955B-3A8AD56D68E3}" dt="2020-04-17T14:14:41.077" v="12" actId="14100"/>
          <ac:picMkLst>
            <pc:docMk/>
            <pc:sldMk cId="1489950635" sldId="300"/>
            <ac:picMk id="5" creationId="{5023669A-205C-284F-99A1-C86AA57FF34A}"/>
          </ac:picMkLst>
        </pc:picChg>
      </pc:sldChg>
      <pc:sldChg chg="modSp">
        <pc:chgData name="Norman, Thaddeus J. (ARC-TN)[InuTeq, LLC]" userId="S::tjnorman@ndc.nasa.gov::072a9291-fc94-4445-9dfe-826ae00374ef" providerId="AD" clId="Web-{6DD7E43F-48EF-41A8-955B-3A8AD56D68E3}" dt="2020-04-17T14:14:49.171" v="13" actId="1076"/>
        <pc:sldMkLst>
          <pc:docMk/>
          <pc:sldMk cId="465850657" sldId="301"/>
        </pc:sldMkLst>
        <pc:picChg chg="mod">
          <ac:chgData name="Norman, Thaddeus J. (ARC-TN)[InuTeq, LLC]" userId="S::tjnorman@ndc.nasa.gov::072a9291-fc94-4445-9dfe-826ae00374ef" providerId="AD" clId="Web-{6DD7E43F-48EF-41A8-955B-3A8AD56D68E3}" dt="2020-04-17T14:14:49.171" v="13" actId="1076"/>
          <ac:picMkLst>
            <pc:docMk/>
            <pc:sldMk cId="465850657" sldId="301"/>
            <ac:picMk id="4" creationId="{337C8CFF-7577-3540-BE39-7F28A3ED65FF}"/>
          </ac:picMkLst>
        </pc:picChg>
      </pc:sldChg>
      <pc:sldChg chg="modSp">
        <pc:chgData name="Norman, Thaddeus J. (ARC-TN)[InuTeq, LLC]" userId="S::tjnorman@ndc.nasa.gov::072a9291-fc94-4445-9dfe-826ae00374ef" providerId="AD" clId="Web-{6DD7E43F-48EF-41A8-955B-3A8AD56D68E3}" dt="2020-04-17T14:17:28.095" v="24" actId="20577"/>
        <pc:sldMkLst>
          <pc:docMk/>
          <pc:sldMk cId="716369900" sldId="311"/>
        </pc:sldMkLst>
        <pc:spChg chg="mod">
          <ac:chgData name="Norman, Thaddeus J. (ARC-TN)[InuTeq, LLC]" userId="S::tjnorman@ndc.nasa.gov::072a9291-fc94-4445-9dfe-826ae00374ef" providerId="AD" clId="Web-{6DD7E43F-48EF-41A8-955B-3A8AD56D68E3}" dt="2020-04-17T14:17:28.095" v="24" actId="20577"/>
          <ac:spMkLst>
            <pc:docMk/>
            <pc:sldMk cId="716369900" sldId="311"/>
            <ac:spMk id="3" creationId="{333C2D81-378D-1E4B-918A-84CC42DB1A70}"/>
          </ac:spMkLst>
        </pc:spChg>
      </pc:sldChg>
      <pc:sldChg chg="modSp">
        <pc:chgData name="Norman, Thaddeus J. (ARC-TN)[InuTeq, LLC]" userId="S::tjnorman@ndc.nasa.gov::072a9291-fc94-4445-9dfe-826ae00374ef" providerId="AD" clId="Web-{6DD7E43F-48EF-41A8-955B-3A8AD56D68E3}" dt="2020-04-17T14:19:27.066" v="46" actId="14100"/>
        <pc:sldMkLst>
          <pc:docMk/>
          <pc:sldMk cId="4018280068" sldId="312"/>
        </pc:sldMkLst>
        <pc:spChg chg="mod">
          <ac:chgData name="Norman, Thaddeus J. (ARC-TN)[InuTeq, LLC]" userId="S::tjnorman@ndc.nasa.gov::072a9291-fc94-4445-9dfe-826ae00374ef" providerId="AD" clId="Web-{6DD7E43F-48EF-41A8-955B-3A8AD56D68E3}" dt="2020-04-17T14:19:27.066" v="46" actId="14100"/>
          <ac:spMkLst>
            <pc:docMk/>
            <pc:sldMk cId="4018280068" sldId="312"/>
            <ac:spMk id="3" creationId="{38B2B632-837D-F946-8121-0545078092F7}"/>
          </ac:spMkLst>
        </pc:spChg>
      </pc:sldChg>
      <pc:sldChg chg="modSp">
        <pc:chgData name="Norman, Thaddeus J. (ARC-TN)[InuTeq, LLC]" userId="S::tjnorman@ndc.nasa.gov::072a9291-fc94-4445-9dfe-826ae00374ef" providerId="AD" clId="Web-{6DD7E43F-48EF-41A8-955B-3A8AD56D68E3}" dt="2020-04-17T14:18:07.393" v="35" actId="14100"/>
        <pc:sldMkLst>
          <pc:docMk/>
          <pc:sldMk cId="4146209801" sldId="313"/>
        </pc:sldMkLst>
        <pc:spChg chg="mod">
          <ac:chgData name="Norman, Thaddeus J. (ARC-TN)[InuTeq, LLC]" userId="S::tjnorman@ndc.nasa.gov::072a9291-fc94-4445-9dfe-826ae00374ef" providerId="AD" clId="Web-{6DD7E43F-48EF-41A8-955B-3A8AD56D68E3}" dt="2020-04-17T14:18:07.393" v="35" actId="14100"/>
          <ac:spMkLst>
            <pc:docMk/>
            <pc:sldMk cId="4146209801" sldId="313"/>
            <ac:spMk id="3" creationId="{ABC61638-02B4-9A43-8F96-6FE92764B1CA}"/>
          </ac:spMkLst>
        </pc:spChg>
      </pc:sldChg>
      <pc:sldChg chg="modSp">
        <pc:chgData name="Norman, Thaddeus J. (ARC-TN)[InuTeq, LLC]" userId="S::tjnorman@ndc.nasa.gov::072a9291-fc94-4445-9dfe-826ae00374ef" providerId="AD" clId="Web-{6DD7E43F-48EF-41A8-955B-3A8AD56D68E3}" dt="2020-04-17T14:20:09.067" v="65" actId="20577"/>
        <pc:sldMkLst>
          <pc:docMk/>
          <pc:sldMk cId="1593673810" sldId="314"/>
        </pc:sldMkLst>
        <pc:spChg chg="mod">
          <ac:chgData name="Norman, Thaddeus J. (ARC-TN)[InuTeq, LLC]" userId="S::tjnorman@ndc.nasa.gov::072a9291-fc94-4445-9dfe-826ae00374ef" providerId="AD" clId="Web-{6DD7E43F-48EF-41A8-955B-3A8AD56D68E3}" dt="2020-04-17T14:20:09.067" v="65" actId="20577"/>
          <ac:spMkLst>
            <pc:docMk/>
            <pc:sldMk cId="1593673810" sldId="314"/>
            <ac:spMk id="3" creationId="{E3E885D8-9620-D444-9E9C-7BC8D1316F5D}"/>
          </ac:spMkLst>
        </pc:spChg>
      </pc:sldChg>
    </pc:docChg>
  </pc:docChgLst>
  <pc:docChgLst>
    <pc:chgData name="Norman, Thaddeus J. (ARC-TN)[InuTeq, LLC]" userId="S::tjnorman@ndc.nasa.gov::072a9291-fc94-4445-9dfe-826ae00374ef" providerId="AD" clId="Web-{86978469-6E2F-4C76-9445-5081418300F9}"/>
    <pc:docChg chg="modSld">
      <pc:chgData name="Norman, Thaddeus J. (ARC-TN)[InuTeq, LLC]" userId="S::tjnorman@ndc.nasa.gov::072a9291-fc94-4445-9dfe-826ae00374ef" providerId="AD" clId="Web-{86978469-6E2F-4C76-9445-5081418300F9}" dt="2020-04-17T16:00:04.342" v="1" actId="1076"/>
      <pc:docMkLst>
        <pc:docMk/>
      </pc:docMkLst>
      <pc:sldChg chg="modSp">
        <pc:chgData name="Norman, Thaddeus J. (ARC-TN)[InuTeq, LLC]" userId="S::tjnorman@ndc.nasa.gov::072a9291-fc94-4445-9dfe-826ae00374ef" providerId="AD" clId="Web-{86978469-6E2F-4C76-9445-5081418300F9}" dt="2020-04-17T16:00:04.342" v="1" actId="1076"/>
        <pc:sldMkLst>
          <pc:docMk/>
          <pc:sldMk cId="4018280068" sldId="312"/>
        </pc:sldMkLst>
        <pc:spChg chg="mod">
          <ac:chgData name="Norman, Thaddeus J. (ARC-TN)[InuTeq, LLC]" userId="S::tjnorman@ndc.nasa.gov::072a9291-fc94-4445-9dfe-826ae00374ef" providerId="AD" clId="Web-{86978469-6E2F-4C76-9445-5081418300F9}" dt="2020-04-17T15:59:33.793" v="0" actId="14100"/>
          <ac:spMkLst>
            <pc:docMk/>
            <pc:sldMk cId="4018280068" sldId="312"/>
            <ac:spMk id="5" creationId="{E36019C8-E705-5044-9DD9-7C99F13EBE5A}"/>
          </ac:spMkLst>
        </pc:spChg>
        <pc:spChg chg="mod">
          <ac:chgData name="Norman, Thaddeus J. (ARC-TN)[InuTeq, LLC]" userId="S::tjnorman@ndc.nasa.gov::072a9291-fc94-4445-9dfe-826ae00374ef" providerId="AD" clId="Web-{86978469-6E2F-4C76-9445-5081418300F9}" dt="2020-04-17T16:00:04.342" v="1" actId="1076"/>
          <ac:spMkLst>
            <pc:docMk/>
            <pc:sldMk cId="4018280068" sldId="312"/>
            <ac:spMk id="9" creationId="{6942DF93-637B-D04A-BDF0-C717E081CFC7}"/>
          </ac:spMkLst>
        </pc:spChg>
      </pc:sldChg>
    </pc:docChg>
  </pc:docChgLst>
  <pc:docChgLst>
    <pc:chgData name="Norman, Thaddeus J. (ARC-TN)[InuTeq, LLC]" userId="S::tjnorman@ndc.nasa.gov::072a9291-fc94-4445-9dfe-826ae00374ef" providerId="AD" clId="Web-{7F9FB424-3783-4A1E-8367-ED1CF29AEC1C}"/>
    <pc:docChg chg="modSld">
      <pc:chgData name="Norman, Thaddeus J. (ARC-TN)[InuTeq, LLC]" userId="S::tjnorman@ndc.nasa.gov::072a9291-fc94-4445-9dfe-826ae00374ef" providerId="AD" clId="Web-{7F9FB424-3783-4A1E-8367-ED1CF29AEC1C}" dt="2020-04-20T15:17:30.830" v="13" actId="20577"/>
      <pc:docMkLst>
        <pc:docMk/>
      </pc:docMkLst>
      <pc:sldChg chg="modSp">
        <pc:chgData name="Norman, Thaddeus J. (ARC-TN)[InuTeq, LLC]" userId="S::tjnorman@ndc.nasa.gov::072a9291-fc94-4445-9dfe-826ae00374ef" providerId="AD" clId="Web-{7F9FB424-3783-4A1E-8367-ED1CF29AEC1C}" dt="2020-04-20T15:11:35.794" v="0" actId="20577"/>
        <pc:sldMkLst>
          <pc:docMk/>
          <pc:sldMk cId="1627181873" sldId="283"/>
        </pc:sldMkLst>
        <pc:spChg chg="mod">
          <ac:chgData name="Norman, Thaddeus J. (ARC-TN)[InuTeq, LLC]" userId="S::tjnorman@ndc.nasa.gov::072a9291-fc94-4445-9dfe-826ae00374ef" providerId="AD" clId="Web-{7F9FB424-3783-4A1E-8367-ED1CF29AEC1C}" dt="2020-04-20T15:11:35.794" v="0" actId="20577"/>
          <ac:spMkLst>
            <pc:docMk/>
            <pc:sldMk cId="1627181873" sldId="283"/>
            <ac:spMk id="3" creationId="{00000000-0000-0000-0000-000000000000}"/>
          </ac:spMkLst>
        </pc:spChg>
      </pc:sldChg>
      <pc:sldChg chg="modSp">
        <pc:chgData name="Norman, Thaddeus J. (ARC-TN)[InuTeq, LLC]" userId="S::tjnorman@ndc.nasa.gov::072a9291-fc94-4445-9dfe-826ae00374ef" providerId="AD" clId="Web-{7F9FB424-3783-4A1E-8367-ED1CF29AEC1C}" dt="2020-04-20T15:17:30.830" v="13" actId="20577"/>
        <pc:sldMkLst>
          <pc:docMk/>
          <pc:sldMk cId="1116318444" sldId="290"/>
        </pc:sldMkLst>
        <pc:spChg chg="mod">
          <ac:chgData name="Norman, Thaddeus J. (ARC-TN)[InuTeq, LLC]" userId="S::tjnorman@ndc.nasa.gov::072a9291-fc94-4445-9dfe-826ae00374ef" providerId="AD" clId="Web-{7F9FB424-3783-4A1E-8367-ED1CF29AEC1C}" dt="2020-04-20T15:17:30.830" v="13" actId="20577"/>
          <ac:spMkLst>
            <pc:docMk/>
            <pc:sldMk cId="1116318444" sldId="290"/>
            <ac:spMk id="3" creationId="{A99F2EFD-F438-1C4C-AC85-DF7F3ADCED22}"/>
          </ac:spMkLst>
        </pc:spChg>
      </pc:sldChg>
    </pc:docChg>
  </pc:docChgLst>
  <pc:docChgLst>
    <pc:chgData name="Norman, Thaddeus J. (ARC-TN)[InuTeq, LLC]" userId="S::tjnorman@ndc.nasa.gov::072a9291-fc94-4445-9dfe-826ae00374ef" providerId="AD" clId="Web-{D060F36B-25A2-4F85-A124-B9B4E8152215}"/>
    <pc:docChg chg="modSld">
      <pc:chgData name="Norman, Thaddeus J. (ARC-TN)[InuTeq, LLC]" userId="S::tjnorman@ndc.nasa.gov::072a9291-fc94-4445-9dfe-826ae00374ef" providerId="AD" clId="Web-{D060F36B-25A2-4F85-A124-B9B4E8152215}" dt="2020-04-20T17:16:56.668" v="9" actId="20577"/>
      <pc:docMkLst>
        <pc:docMk/>
      </pc:docMkLst>
      <pc:sldChg chg="modSp">
        <pc:chgData name="Norman, Thaddeus J. (ARC-TN)[InuTeq, LLC]" userId="S::tjnorman@ndc.nasa.gov::072a9291-fc94-4445-9dfe-826ae00374ef" providerId="AD" clId="Web-{D060F36B-25A2-4F85-A124-B9B4E8152215}" dt="2020-04-20T17:12:20.383" v="0" actId="20577"/>
        <pc:sldMkLst>
          <pc:docMk/>
          <pc:sldMk cId="4146209801" sldId="313"/>
        </pc:sldMkLst>
        <pc:spChg chg="mod">
          <ac:chgData name="Norman, Thaddeus J. (ARC-TN)[InuTeq, LLC]" userId="S::tjnorman@ndc.nasa.gov::072a9291-fc94-4445-9dfe-826ae00374ef" providerId="AD" clId="Web-{D060F36B-25A2-4F85-A124-B9B4E8152215}" dt="2020-04-20T17:12:20.383" v="0" actId="20577"/>
          <ac:spMkLst>
            <pc:docMk/>
            <pc:sldMk cId="4146209801" sldId="313"/>
            <ac:spMk id="3" creationId="{ABC61638-02B4-9A43-8F96-6FE92764B1CA}"/>
          </ac:spMkLst>
        </pc:spChg>
      </pc:sldChg>
      <pc:sldChg chg="modSp">
        <pc:chgData name="Norman, Thaddeus J. (ARC-TN)[InuTeq, LLC]" userId="S::tjnorman@ndc.nasa.gov::072a9291-fc94-4445-9dfe-826ae00374ef" providerId="AD" clId="Web-{D060F36B-25A2-4F85-A124-B9B4E8152215}" dt="2020-04-20T17:16:56.668" v="9" actId="20577"/>
        <pc:sldMkLst>
          <pc:docMk/>
          <pc:sldMk cId="1593673810" sldId="314"/>
        </pc:sldMkLst>
        <pc:spChg chg="mod">
          <ac:chgData name="Norman, Thaddeus J. (ARC-TN)[InuTeq, LLC]" userId="S::tjnorman@ndc.nasa.gov::072a9291-fc94-4445-9dfe-826ae00374ef" providerId="AD" clId="Web-{D060F36B-25A2-4F85-A124-B9B4E8152215}" dt="2020-04-20T17:16:56.668" v="9" actId="20577"/>
          <ac:spMkLst>
            <pc:docMk/>
            <pc:sldMk cId="1593673810" sldId="314"/>
            <ac:spMk id="3" creationId="{E3E885D8-9620-D444-9E9C-7BC8D1316F5D}"/>
          </ac:spMkLst>
        </pc:spChg>
      </pc:sldChg>
    </pc:docChg>
  </pc:docChgLst>
  <pc:docChgLst>
    <pc:chgData name="Norman, Thaddeus J. (ARC-TN)[InuTeq, LLC]" userId="072a9291-fc94-4445-9dfe-826ae00374ef" providerId="ADAL" clId="{F1D59718-F14A-CD4F-9A98-929A528618EE}"/>
    <pc:docChg chg="undo custSel addSld modSld">
      <pc:chgData name="Norman, Thaddeus J. (ARC-TN)[InuTeq, LLC]" userId="072a9291-fc94-4445-9dfe-826ae00374ef" providerId="ADAL" clId="{F1D59718-F14A-CD4F-9A98-929A528618EE}" dt="2020-04-28T18:01:54.099" v="197" actId="478"/>
      <pc:docMkLst>
        <pc:docMk/>
      </pc:docMkLst>
      <pc:sldChg chg="delSp">
        <pc:chgData name="Norman, Thaddeus J. (ARC-TN)[InuTeq, LLC]" userId="072a9291-fc94-4445-9dfe-826ae00374ef" providerId="ADAL" clId="{F1D59718-F14A-CD4F-9A98-929A528618EE}" dt="2020-04-28T18:01:54.099" v="197" actId="478"/>
        <pc:sldMkLst>
          <pc:docMk/>
          <pc:sldMk cId="309778580" sldId="280"/>
        </pc:sldMkLst>
        <pc:spChg chg="del">
          <ac:chgData name="Norman, Thaddeus J. (ARC-TN)[InuTeq, LLC]" userId="072a9291-fc94-4445-9dfe-826ae00374ef" providerId="ADAL" clId="{F1D59718-F14A-CD4F-9A98-929A528618EE}" dt="2020-04-28T18:01:45.358" v="196" actId="478"/>
          <ac:spMkLst>
            <pc:docMk/>
            <pc:sldMk cId="309778580" sldId="280"/>
            <ac:spMk id="24582" creationId="{00000000-0000-0000-0000-000000000000}"/>
          </ac:spMkLst>
        </pc:spChg>
        <pc:spChg chg="del">
          <ac:chgData name="Norman, Thaddeus J. (ARC-TN)[InuTeq, LLC]" userId="072a9291-fc94-4445-9dfe-826ae00374ef" providerId="ADAL" clId="{F1D59718-F14A-CD4F-9A98-929A528618EE}" dt="2020-04-28T18:01:54.099" v="197" actId="478"/>
          <ac:spMkLst>
            <pc:docMk/>
            <pc:sldMk cId="309778580" sldId="280"/>
            <ac:spMk id="24583" creationId="{00000000-0000-0000-0000-000000000000}"/>
          </ac:spMkLst>
        </pc:spChg>
      </pc:sldChg>
      <pc:sldChg chg="modSp">
        <pc:chgData name="Norman, Thaddeus J. (ARC-TN)[InuTeq, LLC]" userId="072a9291-fc94-4445-9dfe-826ae00374ef" providerId="ADAL" clId="{F1D59718-F14A-CD4F-9A98-929A528618EE}" dt="2020-04-28T17:58:59.792" v="195" actId="20577"/>
        <pc:sldMkLst>
          <pc:docMk/>
          <pc:sldMk cId="0" sldId="281"/>
        </pc:sldMkLst>
        <pc:spChg chg="mod">
          <ac:chgData name="Norman, Thaddeus J. (ARC-TN)[InuTeq, LLC]" userId="072a9291-fc94-4445-9dfe-826ae00374ef" providerId="ADAL" clId="{F1D59718-F14A-CD4F-9A98-929A528618EE}" dt="2020-04-28T17:58:59.792" v="195" actId="20577"/>
          <ac:spMkLst>
            <pc:docMk/>
            <pc:sldMk cId="0" sldId="281"/>
            <ac:spMk id="15362" creationId="{00000000-0000-0000-0000-000000000000}"/>
          </ac:spMkLst>
        </pc:spChg>
      </pc:sldChg>
      <pc:sldChg chg="modSp">
        <pc:chgData name="Norman, Thaddeus J. (ARC-TN)[InuTeq, LLC]" userId="072a9291-fc94-4445-9dfe-826ae00374ef" providerId="ADAL" clId="{F1D59718-F14A-CD4F-9A98-929A528618EE}" dt="2020-04-21T20:29:09.125" v="110" actId="20577"/>
        <pc:sldMkLst>
          <pc:docMk/>
          <pc:sldMk cId="3045561476" sldId="292"/>
        </pc:sldMkLst>
        <pc:spChg chg="mod">
          <ac:chgData name="Norman, Thaddeus J. (ARC-TN)[InuTeq, LLC]" userId="072a9291-fc94-4445-9dfe-826ae00374ef" providerId="ADAL" clId="{F1D59718-F14A-CD4F-9A98-929A528618EE}" dt="2020-04-21T20:29:09.125" v="110" actId="20577"/>
          <ac:spMkLst>
            <pc:docMk/>
            <pc:sldMk cId="3045561476" sldId="292"/>
            <ac:spMk id="3" creationId="{B8A3E7FB-E4D3-4646-B4EB-033354CF27AA}"/>
          </ac:spMkLst>
        </pc:spChg>
      </pc:sldChg>
      <pc:sldChg chg="modSp">
        <pc:chgData name="Norman, Thaddeus J. (ARC-TN)[InuTeq, LLC]" userId="072a9291-fc94-4445-9dfe-826ae00374ef" providerId="ADAL" clId="{F1D59718-F14A-CD4F-9A98-929A528618EE}" dt="2020-04-22T16:58:08.342" v="185" actId="20577"/>
        <pc:sldMkLst>
          <pc:docMk/>
          <pc:sldMk cId="1531437289" sldId="294"/>
        </pc:sldMkLst>
        <pc:spChg chg="mod">
          <ac:chgData name="Norman, Thaddeus J. (ARC-TN)[InuTeq, LLC]" userId="072a9291-fc94-4445-9dfe-826ae00374ef" providerId="ADAL" clId="{F1D59718-F14A-CD4F-9A98-929A528618EE}" dt="2020-04-22T16:58:08.342" v="185" actId="20577"/>
          <ac:spMkLst>
            <pc:docMk/>
            <pc:sldMk cId="1531437289" sldId="294"/>
            <ac:spMk id="3" creationId="{5BDE7946-EAE3-0445-91EB-82EAF9C6B188}"/>
          </ac:spMkLst>
        </pc:spChg>
      </pc:sldChg>
      <pc:sldChg chg="modSp">
        <pc:chgData name="Norman, Thaddeus J. (ARC-TN)[InuTeq, LLC]" userId="072a9291-fc94-4445-9dfe-826ae00374ef" providerId="ADAL" clId="{F1D59718-F14A-CD4F-9A98-929A528618EE}" dt="2020-04-22T17:52:35.097" v="188" actId="255"/>
        <pc:sldMkLst>
          <pc:docMk/>
          <pc:sldMk cId="1790113978" sldId="295"/>
        </pc:sldMkLst>
        <pc:spChg chg="mod">
          <ac:chgData name="Norman, Thaddeus J. (ARC-TN)[InuTeq, LLC]" userId="072a9291-fc94-4445-9dfe-826ae00374ef" providerId="ADAL" clId="{F1D59718-F14A-CD4F-9A98-929A528618EE}" dt="2020-04-22T17:52:35.097" v="188" actId="255"/>
          <ac:spMkLst>
            <pc:docMk/>
            <pc:sldMk cId="1790113978" sldId="295"/>
            <ac:spMk id="3" creationId="{A54B4D85-2FE8-B24B-9EF4-2AA35AEE237F}"/>
          </ac:spMkLst>
        </pc:spChg>
      </pc:sldChg>
      <pc:sldChg chg="modSp">
        <pc:chgData name="Norman, Thaddeus J. (ARC-TN)[InuTeq, LLC]" userId="072a9291-fc94-4445-9dfe-826ae00374ef" providerId="ADAL" clId="{F1D59718-F14A-CD4F-9A98-929A528618EE}" dt="2020-04-21T19:52:42.545" v="99" actId="255"/>
        <pc:sldMkLst>
          <pc:docMk/>
          <pc:sldMk cId="1407242484" sldId="299"/>
        </pc:sldMkLst>
        <pc:spChg chg="mod">
          <ac:chgData name="Norman, Thaddeus J. (ARC-TN)[InuTeq, LLC]" userId="072a9291-fc94-4445-9dfe-826ae00374ef" providerId="ADAL" clId="{F1D59718-F14A-CD4F-9A98-929A528618EE}" dt="2020-04-21T19:52:42.545" v="99" actId="255"/>
          <ac:spMkLst>
            <pc:docMk/>
            <pc:sldMk cId="1407242484" sldId="299"/>
            <ac:spMk id="3" creationId="{3C333453-1AF7-A043-A5BB-0A1B78566DB7}"/>
          </ac:spMkLst>
        </pc:spChg>
      </pc:sldChg>
      <pc:sldChg chg="modSp add">
        <pc:chgData name="Norman, Thaddeus J. (ARC-TN)[InuTeq, LLC]" userId="072a9291-fc94-4445-9dfe-826ae00374ef" providerId="ADAL" clId="{F1D59718-F14A-CD4F-9A98-929A528618EE}" dt="2020-04-22T20:39:43.294" v="194" actId="20577"/>
        <pc:sldMkLst>
          <pc:docMk/>
          <pc:sldMk cId="2401646243" sldId="315"/>
        </pc:sldMkLst>
        <pc:spChg chg="mod">
          <ac:chgData name="Norman, Thaddeus J. (ARC-TN)[InuTeq, LLC]" userId="072a9291-fc94-4445-9dfe-826ae00374ef" providerId="ADAL" clId="{F1D59718-F14A-CD4F-9A98-929A528618EE}" dt="2020-04-21T17:04:06.387" v="3"/>
          <ac:spMkLst>
            <pc:docMk/>
            <pc:sldMk cId="2401646243" sldId="315"/>
            <ac:spMk id="2" creationId="{17439F39-68C3-8943-AF35-0F46A04F2E59}"/>
          </ac:spMkLst>
        </pc:spChg>
        <pc:spChg chg="mod">
          <ac:chgData name="Norman, Thaddeus J. (ARC-TN)[InuTeq, LLC]" userId="072a9291-fc94-4445-9dfe-826ae00374ef" providerId="ADAL" clId="{F1D59718-F14A-CD4F-9A98-929A528618EE}" dt="2020-04-22T20:39:43.294" v="194" actId="20577"/>
          <ac:spMkLst>
            <pc:docMk/>
            <pc:sldMk cId="2401646243" sldId="315"/>
            <ac:spMk id="3" creationId="{D3FD4975-0147-F145-8030-659B8BF1AFDB}"/>
          </ac:spMkLst>
        </pc:spChg>
      </pc:sldChg>
      <pc:sldChg chg="addSp delSp modSp add">
        <pc:chgData name="Norman, Thaddeus J. (ARC-TN)[InuTeq, LLC]" userId="072a9291-fc94-4445-9dfe-826ae00374ef" providerId="ADAL" clId="{F1D59718-F14A-CD4F-9A98-929A528618EE}" dt="2020-04-22T14:08:15.455" v="157" actId="1076"/>
        <pc:sldMkLst>
          <pc:docMk/>
          <pc:sldMk cId="1818727188" sldId="316"/>
        </pc:sldMkLst>
        <pc:spChg chg="mod">
          <ac:chgData name="Norman, Thaddeus J. (ARC-TN)[InuTeq, LLC]" userId="072a9291-fc94-4445-9dfe-826ae00374ef" providerId="ADAL" clId="{F1D59718-F14A-CD4F-9A98-929A528618EE}" dt="2020-04-22T14:07:27.896" v="154" actId="20577"/>
          <ac:spMkLst>
            <pc:docMk/>
            <pc:sldMk cId="1818727188" sldId="316"/>
            <ac:spMk id="2" creationId="{A3C0FF1F-C1B1-F14D-9843-9380F9356697}"/>
          </ac:spMkLst>
        </pc:spChg>
        <pc:spChg chg="del">
          <ac:chgData name="Norman, Thaddeus J. (ARC-TN)[InuTeq, LLC]" userId="072a9291-fc94-4445-9dfe-826ae00374ef" providerId="ADAL" clId="{F1D59718-F14A-CD4F-9A98-929A528618EE}" dt="2020-04-22T14:07:31.501" v="155" actId="478"/>
          <ac:spMkLst>
            <pc:docMk/>
            <pc:sldMk cId="1818727188" sldId="316"/>
            <ac:spMk id="3" creationId="{EB6C406A-511F-B445-B058-A1B09403D82E}"/>
          </ac:spMkLst>
        </pc:spChg>
        <pc:picChg chg="add mod">
          <ac:chgData name="Norman, Thaddeus J. (ARC-TN)[InuTeq, LLC]" userId="072a9291-fc94-4445-9dfe-826ae00374ef" providerId="ADAL" clId="{F1D59718-F14A-CD4F-9A98-929A528618EE}" dt="2020-04-22T14:08:15.455" v="157" actId="1076"/>
          <ac:picMkLst>
            <pc:docMk/>
            <pc:sldMk cId="1818727188" sldId="316"/>
            <ac:picMk id="5" creationId="{72988A6B-8EFB-5D4B-976F-0CBD405936E3}"/>
          </ac:picMkLst>
        </pc:picChg>
      </pc:sldChg>
    </pc:docChg>
  </pc:docChgLst>
  <pc:docChgLst>
    <pc:chgData name="Ranjan, Shubha S. (ARC-TNC)" userId="b0742a62-b956-47c1-8a4a-b055dcbd51d3" providerId="ADAL" clId="{682AAE97-FEE7-0640-82DD-AE51D4EE3105}"/>
    <pc:docChg chg="custSel modSld">
      <pc:chgData name="Ranjan, Shubha S. (ARC-TNC)" userId="b0742a62-b956-47c1-8a4a-b055dcbd51d3" providerId="ADAL" clId="{682AAE97-FEE7-0640-82DD-AE51D4EE3105}" dt="2020-04-29T22:12:11.811" v="103" actId="20577"/>
      <pc:docMkLst>
        <pc:docMk/>
      </pc:docMkLst>
      <pc:sldChg chg="modSp">
        <pc:chgData name="Ranjan, Shubha S. (ARC-TNC)" userId="b0742a62-b956-47c1-8a4a-b055dcbd51d3" providerId="ADAL" clId="{682AAE97-FEE7-0640-82DD-AE51D4EE3105}" dt="2020-04-29T18:55:32.733" v="46" actId="20577"/>
        <pc:sldMkLst>
          <pc:docMk/>
          <pc:sldMk cId="577078999" sldId="289"/>
        </pc:sldMkLst>
        <pc:spChg chg="mod">
          <ac:chgData name="Ranjan, Shubha S. (ARC-TNC)" userId="b0742a62-b956-47c1-8a4a-b055dcbd51d3" providerId="ADAL" clId="{682AAE97-FEE7-0640-82DD-AE51D4EE3105}" dt="2020-04-29T18:55:32.733" v="46" actId="20577"/>
          <ac:spMkLst>
            <pc:docMk/>
            <pc:sldMk cId="577078999" sldId="289"/>
            <ac:spMk id="3" creationId="{C6ECFE49-9121-C746-8C47-4CD7A5FAADE7}"/>
          </ac:spMkLst>
        </pc:spChg>
      </pc:sldChg>
      <pc:sldChg chg="modSp">
        <pc:chgData name="Ranjan, Shubha S. (ARC-TNC)" userId="b0742a62-b956-47c1-8a4a-b055dcbd51d3" providerId="ADAL" clId="{682AAE97-FEE7-0640-82DD-AE51D4EE3105}" dt="2020-04-29T18:49:18.969" v="29" actId="6549"/>
        <pc:sldMkLst>
          <pc:docMk/>
          <pc:sldMk cId="1116318444" sldId="290"/>
        </pc:sldMkLst>
        <pc:spChg chg="mod">
          <ac:chgData name="Ranjan, Shubha S. (ARC-TNC)" userId="b0742a62-b956-47c1-8a4a-b055dcbd51d3" providerId="ADAL" clId="{682AAE97-FEE7-0640-82DD-AE51D4EE3105}" dt="2020-04-29T18:49:18.969" v="29" actId="6549"/>
          <ac:spMkLst>
            <pc:docMk/>
            <pc:sldMk cId="1116318444" sldId="290"/>
            <ac:spMk id="3" creationId="{A99F2EFD-F438-1C4C-AC85-DF7F3ADCED22}"/>
          </ac:spMkLst>
        </pc:spChg>
      </pc:sldChg>
      <pc:sldChg chg="modSp">
        <pc:chgData name="Ranjan, Shubha S. (ARC-TNC)" userId="b0742a62-b956-47c1-8a4a-b055dcbd51d3" providerId="ADAL" clId="{682AAE97-FEE7-0640-82DD-AE51D4EE3105}" dt="2020-04-29T18:50:18.572" v="31" actId="20577"/>
        <pc:sldMkLst>
          <pc:docMk/>
          <pc:sldMk cId="3776165015" sldId="291"/>
        </pc:sldMkLst>
        <pc:spChg chg="mod">
          <ac:chgData name="Ranjan, Shubha S. (ARC-TNC)" userId="b0742a62-b956-47c1-8a4a-b055dcbd51d3" providerId="ADAL" clId="{682AAE97-FEE7-0640-82DD-AE51D4EE3105}" dt="2020-04-29T18:50:18.572" v="31" actId="20577"/>
          <ac:spMkLst>
            <pc:docMk/>
            <pc:sldMk cId="3776165015" sldId="291"/>
            <ac:spMk id="3" creationId="{7C4FD6B5-BF76-BB4C-97CB-C4F1D267CBE5}"/>
          </ac:spMkLst>
        </pc:spChg>
      </pc:sldChg>
      <pc:sldChg chg="modSp">
        <pc:chgData name="Ranjan, Shubha S. (ARC-TNC)" userId="b0742a62-b956-47c1-8a4a-b055dcbd51d3" providerId="ADAL" clId="{682AAE97-FEE7-0640-82DD-AE51D4EE3105}" dt="2020-04-29T19:02:06.551" v="58" actId="2"/>
        <pc:sldMkLst>
          <pc:docMk/>
          <pc:sldMk cId="354548533" sldId="293"/>
        </pc:sldMkLst>
        <pc:spChg chg="mod">
          <ac:chgData name="Ranjan, Shubha S. (ARC-TNC)" userId="b0742a62-b956-47c1-8a4a-b055dcbd51d3" providerId="ADAL" clId="{682AAE97-FEE7-0640-82DD-AE51D4EE3105}" dt="2020-04-29T19:02:06.551" v="58" actId="2"/>
          <ac:spMkLst>
            <pc:docMk/>
            <pc:sldMk cId="354548533" sldId="293"/>
            <ac:spMk id="3" creationId="{B69EC640-C20D-B544-99A8-B33225E8E1A9}"/>
          </ac:spMkLst>
        </pc:spChg>
      </pc:sldChg>
      <pc:sldChg chg="modSp">
        <pc:chgData name="Ranjan, Shubha S. (ARC-TNC)" userId="b0742a62-b956-47c1-8a4a-b055dcbd51d3" providerId="ADAL" clId="{682AAE97-FEE7-0640-82DD-AE51D4EE3105}" dt="2020-04-29T18:50:48.341" v="32" actId="20577"/>
        <pc:sldMkLst>
          <pc:docMk/>
          <pc:sldMk cId="725166926" sldId="297"/>
        </pc:sldMkLst>
        <pc:spChg chg="mod">
          <ac:chgData name="Ranjan, Shubha S. (ARC-TNC)" userId="b0742a62-b956-47c1-8a4a-b055dcbd51d3" providerId="ADAL" clId="{682AAE97-FEE7-0640-82DD-AE51D4EE3105}" dt="2020-04-29T18:50:48.341" v="32" actId="20577"/>
          <ac:spMkLst>
            <pc:docMk/>
            <pc:sldMk cId="725166926" sldId="297"/>
            <ac:spMk id="3" creationId="{CD577429-1549-0845-90F6-5A9A5DE27827}"/>
          </ac:spMkLst>
        </pc:spChg>
      </pc:sldChg>
      <pc:sldChg chg="modSp">
        <pc:chgData name="Ranjan, Shubha S. (ARC-TNC)" userId="b0742a62-b956-47c1-8a4a-b055dcbd51d3" providerId="ADAL" clId="{682AAE97-FEE7-0640-82DD-AE51D4EE3105}" dt="2020-04-29T18:52:02.668" v="35" actId="20577"/>
        <pc:sldMkLst>
          <pc:docMk/>
          <pc:sldMk cId="1778268659" sldId="298"/>
        </pc:sldMkLst>
        <pc:spChg chg="mod">
          <ac:chgData name="Ranjan, Shubha S. (ARC-TNC)" userId="b0742a62-b956-47c1-8a4a-b055dcbd51d3" providerId="ADAL" clId="{682AAE97-FEE7-0640-82DD-AE51D4EE3105}" dt="2020-04-29T18:52:02.668" v="35" actId="20577"/>
          <ac:spMkLst>
            <pc:docMk/>
            <pc:sldMk cId="1778268659" sldId="298"/>
            <ac:spMk id="3" creationId="{6BE852B8-8547-D745-8FF0-F81971B6B418}"/>
          </ac:spMkLst>
        </pc:spChg>
      </pc:sldChg>
      <pc:sldChg chg="modSp">
        <pc:chgData name="Ranjan, Shubha S. (ARC-TNC)" userId="b0742a62-b956-47c1-8a4a-b055dcbd51d3" providerId="ADAL" clId="{682AAE97-FEE7-0640-82DD-AE51D4EE3105}" dt="2020-04-29T22:11:22.594" v="76" actId="20577"/>
        <pc:sldMkLst>
          <pc:docMk/>
          <pc:sldMk cId="1489950635" sldId="300"/>
        </pc:sldMkLst>
        <pc:spChg chg="mod">
          <ac:chgData name="Ranjan, Shubha S. (ARC-TNC)" userId="b0742a62-b956-47c1-8a4a-b055dcbd51d3" providerId="ADAL" clId="{682AAE97-FEE7-0640-82DD-AE51D4EE3105}" dt="2020-04-29T22:11:22.594" v="76" actId="20577"/>
          <ac:spMkLst>
            <pc:docMk/>
            <pc:sldMk cId="1489950635" sldId="300"/>
            <ac:spMk id="2" creationId="{6882C9CE-F692-DE4D-862F-F9DB969F7718}"/>
          </ac:spMkLst>
        </pc:spChg>
      </pc:sldChg>
      <pc:sldChg chg="modSp">
        <pc:chgData name="Ranjan, Shubha S. (ARC-TNC)" userId="b0742a62-b956-47c1-8a4a-b055dcbd51d3" providerId="ADAL" clId="{682AAE97-FEE7-0640-82DD-AE51D4EE3105}" dt="2020-04-29T22:11:34.850" v="90" actId="20577"/>
        <pc:sldMkLst>
          <pc:docMk/>
          <pc:sldMk cId="465850657" sldId="301"/>
        </pc:sldMkLst>
        <pc:spChg chg="mod">
          <ac:chgData name="Ranjan, Shubha S. (ARC-TNC)" userId="b0742a62-b956-47c1-8a4a-b055dcbd51d3" providerId="ADAL" clId="{682AAE97-FEE7-0640-82DD-AE51D4EE3105}" dt="2020-04-29T22:11:34.850" v="90" actId="20577"/>
          <ac:spMkLst>
            <pc:docMk/>
            <pc:sldMk cId="465850657" sldId="301"/>
            <ac:spMk id="2" creationId="{4AE4126B-50E5-284D-8309-9D6578FB76B5}"/>
          </ac:spMkLst>
        </pc:spChg>
      </pc:sldChg>
      <pc:sldChg chg="modSp">
        <pc:chgData name="Ranjan, Shubha S. (ARC-TNC)" userId="b0742a62-b956-47c1-8a4a-b055dcbd51d3" providerId="ADAL" clId="{682AAE97-FEE7-0640-82DD-AE51D4EE3105}" dt="2020-04-29T22:12:11.811" v="103" actId="20577"/>
        <pc:sldMkLst>
          <pc:docMk/>
          <pc:sldMk cId="3009840358" sldId="302"/>
        </pc:sldMkLst>
        <pc:spChg chg="mod">
          <ac:chgData name="Ranjan, Shubha S. (ARC-TNC)" userId="b0742a62-b956-47c1-8a4a-b055dcbd51d3" providerId="ADAL" clId="{682AAE97-FEE7-0640-82DD-AE51D4EE3105}" dt="2020-04-29T22:12:11.811" v="103" actId="20577"/>
          <ac:spMkLst>
            <pc:docMk/>
            <pc:sldMk cId="3009840358" sldId="302"/>
            <ac:spMk id="2" creationId="{B27B4D88-E714-4946-AFF6-74E3F7D253DA}"/>
          </ac:spMkLst>
        </pc:spChg>
      </pc:sldChg>
      <pc:sldChg chg="modSp">
        <pc:chgData name="Ranjan, Shubha S. (ARC-TNC)" userId="b0742a62-b956-47c1-8a4a-b055dcbd51d3" providerId="ADAL" clId="{682AAE97-FEE7-0640-82DD-AE51D4EE3105}" dt="2020-04-29T18:58:56.774" v="48" actId="20577"/>
        <pc:sldMkLst>
          <pc:docMk/>
          <pc:sldMk cId="64135687" sldId="305"/>
        </pc:sldMkLst>
        <pc:spChg chg="mod">
          <ac:chgData name="Ranjan, Shubha S. (ARC-TNC)" userId="b0742a62-b956-47c1-8a4a-b055dcbd51d3" providerId="ADAL" clId="{682AAE97-FEE7-0640-82DD-AE51D4EE3105}" dt="2020-04-29T18:58:56.774" v="48" actId="20577"/>
          <ac:spMkLst>
            <pc:docMk/>
            <pc:sldMk cId="64135687" sldId="305"/>
            <ac:spMk id="3" creationId="{AF8311E4-4196-0D41-8468-4773312B68DC}"/>
          </ac:spMkLst>
        </pc:spChg>
      </pc:sldChg>
      <pc:sldChg chg="modSp">
        <pc:chgData name="Ranjan, Shubha S. (ARC-TNC)" userId="b0742a62-b956-47c1-8a4a-b055dcbd51d3" providerId="ADAL" clId="{682AAE97-FEE7-0640-82DD-AE51D4EE3105}" dt="2020-04-29T19:02:20.008" v="59" actId="2"/>
        <pc:sldMkLst>
          <pc:docMk/>
          <pc:sldMk cId="1494322810" sldId="306"/>
        </pc:sldMkLst>
        <pc:spChg chg="mod">
          <ac:chgData name="Ranjan, Shubha S. (ARC-TNC)" userId="b0742a62-b956-47c1-8a4a-b055dcbd51d3" providerId="ADAL" clId="{682AAE97-FEE7-0640-82DD-AE51D4EE3105}" dt="2020-04-29T19:02:20.008" v="59" actId="2"/>
          <ac:spMkLst>
            <pc:docMk/>
            <pc:sldMk cId="1494322810" sldId="306"/>
            <ac:spMk id="7" creationId="{A23DC282-36DA-F84E-981B-9E9D607168EA}"/>
          </ac:spMkLst>
        </pc:spChg>
      </pc:sldChg>
      <pc:sldChg chg="modSp">
        <pc:chgData name="Ranjan, Shubha S. (ARC-TNC)" userId="b0742a62-b956-47c1-8a4a-b055dcbd51d3" providerId="ADAL" clId="{682AAE97-FEE7-0640-82DD-AE51D4EE3105}" dt="2020-04-29T18:53:28.570" v="36" actId="313"/>
        <pc:sldMkLst>
          <pc:docMk/>
          <pc:sldMk cId="3248675474" sldId="307"/>
        </pc:sldMkLst>
        <pc:spChg chg="mod">
          <ac:chgData name="Ranjan, Shubha S. (ARC-TNC)" userId="b0742a62-b956-47c1-8a4a-b055dcbd51d3" providerId="ADAL" clId="{682AAE97-FEE7-0640-82DD-AE51D4EE3105}" dt="2020-04-29T18:53:28.570" v="36" actId="313"/>
          <ac:spMkLst>
            <pc:docMk/>
            <pc:sldMk cId="3248675474" sldId="307"/>
            <ac:spMk id="2" creationId="{83197D19-8854-EC40-88D4-298A4B57E33D}"/>
          </ac:spMkLst>
        </pc:spChg>
      </pc:sldChg>
      <pc:sldChg chg="modSp">
        <pc:chgData name="Ranjan, Shubha S. (ARC-TNC)" userId="b0742a62-b956-47c1-8a4a-b055dcbd51d3" providerId="ADAL" clId="{682AAE97-FEE7-0640-82DD-AE51D4EE3105}" dt="2020-04-29T22:10:55.665" v="61" actId="207"/>
        <pc:sldMkLst>
          <pc:docMk/>
          <pc:sldMk cId="915180238" sldId="309"/>
        </pc:sldMkLst>
        <pc:spChg chg="mod">
          <ac:chgData name="Ranjan, Shubha S. (ARC-TNC)" userId="b0742a62-b956-47c1-8a4a-b055dcbd51d3" providerId="ADAL" clId="{682AAE97-FEE7-0640-82DD-AE51D4EE3105}" dt="2020-04-29T22:10:55.665" v="61" actId="207"/>
          <ac:spMkLst>
            <pc:docMk/>
            <pc:sldMk cId="915180238" sldId="309"/>
            <ac:spMk id="3" creationId="{121E51C0-1A3F-FC41-967D-8E8C8C26687F}"/>
          </ac:spMkLst>
        </pc:spChg>
      </pc:sldChg>
      <pc:sldChg chg="modSp">
        <pc:chgData name="Ranjan, Shubha S. (ARC-TNC)" userId="b0742a62-b956-47c1-8a4a-b055dcbd51d3" providerId="ADAL" clId="{682AAE97-FEE7-0640-82DD-AE51D4EE3105}" dt="2020-04-29T18:54:22.835" v="38" actId="14100"/>
        <pc:sldMkLst>
          <pc:docMk/>
          <pc:sldMk cId="3613684976" sldId="310"/>
        </pc:sldMkLst>
        <pc:spChg chg="mod">
          <ac:chgData name="Ranjan, Shubha S. (ARC-TNC)" userId="b0742a62-b956-47c1-8a4a-b055dcbd51d3" providerId="ADAL" clId="{682AAE97-FEE7-0640-82DD-AE51D4EE3105}" dt="2020-04-29T18:54:22.835" v="38" actId="14100"/>
          <ac:spMkLst>
            <pc:docMk/>
            <pc:sldMk cId="3613684976" sldId="310"/>
            <ac:spMk id="3" creationId="{7AB9B338-1C8E-B44F-AE16-861D5F9D2585}"/>
          </ac:spMkLst>
        </pc:spChg>
      </pc:sldChg>
      <pc:sldChg chg="modSp">
        <pc:chgData name="Ranjan, Shubha S. (ARC-TNC)" userId="b0742a62-b956-47c1-8a4a-b055dcbd51d3" providerId="ADAL" clId="{682AAE97-FEE7-0640-82DD-AE51D4EE3105}" dt="2020-04-29T19:01:01.630" v="52" actId="20577"/>
        <pc:sldMkLst>
          <pc:docMk/>
          <pc:sldMk cId="1593673810" sldId="314"/>
        </pc:sldMkLst>
        <pc:spChg chg="mod">
          <ac:chgData name="Ranjan, Shubha S. (ARC-TNC)" userId="b0742a62-b956-47c1-8a4a-b055dcbd51d3" providerId="ADAL" clId="{682AAE97-FEE7-0640-82DD-AE51D4EE3105}" dt="2020-04-29T19:01:01.630" v="52" actId="20577"/>
          <ac:spMkLst>
            <pc:docMk/>
            <pc:sldMk cId="1593673810" sldId="314"/>
            <ac:spMk id="3" creationId="{E3E885D8-9620-D444-9E9C-7BC8D1316F5D}"/>
          </ac:spMkLst>
        </pc:spChg>
      </pc:sldChg>
      <pc:sldChg chg="modSp">
        <pc:chgData name="Ranjan, Shubha S. (ARC-TNC)" userId="b0742a62-b956-47c1-8a4a-b055dcbd51d3" providerId="ADAL" clId="{682AAE97-FEE7-0640-82DD-AE51D4EE3105}" dt="2020-04-29T22:11:54.662" v="91"/>
        <pc:sldMkLst>
          <pc:docMk/>
          <pc:sldMk cId="1818727188" sldId="316"/>
        </pc:sldMkLst>
        <pc:spChg chg="mod">
          <ac:chgData name="Ranjan, Shubha S. (ARC-TNC)" userId="b0742a62-b956-47c1-8a4a-b055dcbd51d3" providerId="ADAL" clId="{682AAE97-FEE7-0640-82DD-AE51D4EE3105}" dt="2020-04-29T22:11:54.662" v="91"/>
          <ac:spMkLst>
            <pc:docMk/>
            <pc:sldMk cId="1818727188" sldId="316"/>
            <ac:spMk id="2" creationId="{A3C0FF1F-C1B1-F14D-9843-9380F935669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3" tIns="46211" rIns="92423" bIns="46211" numCol="1" anchor="t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6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3" tIns="46211" rIns="92423" bIns="46211" numCol="1" anchor="t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75725"/>
            <a:ext cx="3036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3" tIns="46211" rIns="92423" bIns="46211" numCol="1" anchor="b" anchorCtr="0" compatLnSpc="1">
            <a:prstTxWarp prst="textNoShape">
              <a:avLst/>
            </a:prstTxWarp>
          </a:bodyPr>
          <a:lstStyle>
            <a:lvl1pPr defTabSz="922338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975725"/>
            <a:ext cx="3036888" cy="471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23" tIns="46211" rIns="92423" bIns="46211" numCol="1" anchor="b" anchorCtr="0" compatLnSpc="1">
            <a:prstTxWarp prst="textNoShape">
              <a:avLst/>
            </a:prstTxWarp>
          </a:bodyPr>
          <a:lstStyle>
            <a:lvl1pPr algn="r" defTabSz="922338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9B3A605F-5115-3F49-A5C0-8FCA8B23E7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09681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t" anchorCtr="0" compatLnSpc="1">
            <a:prstTxWarp prst="textNoShape">
              <a:avLst/>
            </a:prstTxWarp>
          </a:bodyPr>
          <a:lstStyle>
            <a:lvl1pPr defTabSz="939800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t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708025"/>
            <a:ext cx="4724400" cy="35433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87863"/>
            <a:ext cx="5607050" cy="425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74138"/>
            <a:ext cx="3038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b" anchorCtr="0" compatLnSpc="1">
            <a:prstTxWarp prst="textNoShape">
              <a:avLst/>
            </a:prstTxWarp>
          </a:bodyPr>
          <a:lstStyle>
            <a:lvl1pPr defTabSz="939800" eaLnBrk="1" hangingPunct="1">
              <a:defRPr sz="1200">
                <a:solidFill>
                  <a:schemeClr val="tx1"/>
                </a:solidFill>
                <a:latin typeface="55 Helvetica Roman" pitchFamily="1" charset="-52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974138"/>
            <a:ext cx="30384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27" tIns="47014" rIns="94027" bIns="47014" numCol="1" anchor="b" anchorCtr="0" compatLnSpc="1">
            <a:prstTxWarp prst="textNoShape">
              <a:avLst/>
            </a:prstTxWarp>
          </a:bodyPr>
          <a:lstStyle>
            <a:lvl1pPr algn="r" defTabSz="939800" eaLnBrk="1" hangingPunct="1">
              <a:defRPr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D2C3A7D7-DD01-C142-8ABF-BAE57279FA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2661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55 Helvetica Roman" pitchFamily="1" charset="-52"/>
        <a:ea typeface="ＭＳ Ｐゴシック" charset="-128"/>
        <a:cs typeface="ＭＳ Ｐゴシック" charset="-128"/>
      </a:defRPr>
    </a:lvl1pPr>
    <a:lvl2pPr marL="409575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55 Helvetica Roman" pitchFamily="1" charset="-52"/>
        <a:ea typeface="ＭＳ Ｐゴシック" pitchFamily="-110" charset="-128"/>
        <a:cs typeface="+mn-cs"/>
      </a:defRPr>
    </a:lvl2pPr>
    <a:lvl3pPr marL="819150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55 Helvetica Roman" pitchFamily="1" charset="-52"/>
        <a:ea typeface="ＭＳ Ｐゴシック" pitchFamily="-110" charset="-128"/>
        <a:cs typeface="+mn-cs"/>
      </a:defRPr>
    </a:lvl3pPr>
    <a:lvl4pPr marL="123031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55 Helvetica Roman" pitchFamily="1" charset="-52"/>
        <a:ea typeface="ＭＳ Ｐゴシック" pitchFamily="-110" charset="-128"/>
        <a:cs typeface="+mn-cs"/>
      </a:defRPr>
    </a:lvl4pPr>
    <a:lvl5pPr marL="1639888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55 Helvetica Roman" pitchFamily="1" charset="-52"/>
        <a:ea typeface="ＭＳ Ｐゴシック" pitchFamily="-110" charset="-128"/>
        <a:cs typeface="+mn-cs"/>
      </a:defRPr>
    </a:lvl5pPr>
    <a:lvl6pPr marL="2051456" algn="l" defTabSz="41029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61748" algn="l" defTabSz="41029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72039" algn="l" defTabSz="41029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82330" algn="l" defTabSz="410291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1pPr>
            <a:lvl2pPr marL="742950" indent="-28575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2pPr>
            <a:lvl3pPr marL="1143000" indent="-22860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3pPr>
            <a:lvl4pPr marL="1600200" indent="-22860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4pPr>
            <a:lvl5pPr marL="2057400" indent="-22860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9pPr>
          </a:lstStyle>
          <a:p>
            <a:fld id="{54A98262-D9F2-9544-A88D-E460453F6A43}" type="slidenum">
              <a:rPr lang="en-US" sz="1200">
                <a:solidFill>
                  <a:schemeClr val="tx1"/>
                </a:solidFill>
              </a:rPr>
              <a:pPr/>
              <a:t>1</a:t>
            </a:fld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55 Helvetica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1pPr>
            <a:lvl2pPr marL="742950" indent="-28575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2pPr>
            <a:lvl3pPr marL="1143000" indent="-22860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3pPr>
            <a:lvl4pPr marL="1600200" indent="-22860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4pPr>
            <a:lvl5pPr marL="2057400" indent="-228600" defTabSz="939800"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800">
                <a:solidFill>
                  <a:srgbClr val="666666"/>
                </a:solidFill>
                <a:latin typeface="55 Helvetica Roman" charset="0"/>
                <a:ea typeface="ＭＳ Ｐゴシック" charset="0"/>
              </a:defRPr>
            </a:lvl9pPr>
          </a:lstStyle>
          <a:p>
            <a:fld id="{5D694636-3D45-5F48-B12B-243A23F6A82E}" type="slidenum">
              <a:rPr lang="en-US" sz="1200">
                <a:solidFill>
                  <a:schemeClr val="tx1"/>
                </a:solidFill>
              </a:rPr>
              <a:pPr/>
              <a:t>3</a:t>
            </a:fld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>
              <a:latin typeface="55 Helvetica Roman" charset="0"/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C3A7D7-DD01-C142-8ABF-BAE57279FADA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0929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C3A7D7-DD01-C142-8ABF-BAE57279FADA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573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SC11_powerpoint_4x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10"/>
          <p:cNvSpPr>
            <a:spLocks noChangeArrowheads="1"/>
          </p:cNvSpPr>
          <p:nvPr/>
        </p:nvSpPr>
        <p:spPr bwMode="auto">
          <a:xfrm flipV="1">
            <a:off x="0" y="6724650"/>
            <a:ext cx="9144000" cy="141288"/>
          </a:xfrm>
          <a:prstGeom prst="rect">
            <a:avLst/>
          </a:prstGeom>
          <a:solidFill>
            <a:srgbClr val="41AAE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900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00013" y="182563"/>
            <a:ext cx="291465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29" tIns="45714" rIns="91429" bIns="45714"/>
          <a:lstStyle/>
          <a:p>
            <a:pPr eaLnBrk="1" hangingPunct="1">
              <a:defRPr/>
            </a:pPr>
            <a:r>
              <a:rPr lang="en-US" sz="90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charset="0"/>
                <a:ea typeface="+mn-ea"/>
                <a:cs typeface="+mn-cs"/>
              </a:rPr>
              <a:t>National Aeronautics and Space Administration</a:t>
            </a: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8900" y="6424613"/>
            <a:ext cx="8609013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/>
          <a:lstStyle/>
          <a:p>
            <a:pPr eaLnBrk="1" hangingPunct="1"/>
            <a:r>
              <a:rPr lang="en-US" sz="900">
                <a:solidFill>
                  <a:schemeClr val="bg1"/>
                </a:solidFill>
                <a:latin typeface="Arial" charset="0"/>
              </a:rPr>
              <a:t>www.nasa.gov 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56494" y="2118185"/>
            <a:ext cx="6803237" cy="1414931"/>
          </a:xfrm>
        </p:spPr>
        <p:txBody>
          <a:bodyPr/>
          <a:lstStyle>
            <a:lvl1pPr algn="ctr">
              <a:defRPr sz="3200" b="1">
                <a:solidFill>
                  <a:schemeClr val="bg1"/>
                </a:solidFill>
                <a:latin typeface="Helvetica"/>
                <a:cs typeface="Helvetica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55737" y="3627648"/>
            <a:ext cx="6811930" cy="1407691"/>
          </a:xfrm>
        </p:spPr>
        <p:txBody>
          <a:bodyPr/>
          <a:lstStyle>
            <a:lvl1pPr marL="0" indent="0" algn="ctr">
              <a:buFont typeface="AGaramond RegularSC" pitchFamily="1" charset="-52"/>
              <a:buNone/>
              <a:defRPr sz="2400">
                <a:solidFill>
                  <a:srgbClr val="3DBFEF"/>
                </a:solidFill>
                <a:latin typeface="Helvetica"/>
                <a:cs typeface="Helvetica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51670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3838" indent="-223838">
              <a:spcBef>
                <a:spcPts val="0"/>
              </a:spcBef>
              <a:spcAft>
                <a:spcPts val="600"/>
              </a:spcAft>
              <a:buClrTx/>
              <a:buSzPct val="90000"/>
              <a:buFont typeface="Arial"/>
              <a:buChar char="•"/>
              <a:defRPr sz="2800">
                <a:solidFill>
                  <a:schemeClr val="bg2"/>
                </a:solidFill>
              </a:defRPr>
            </a:lvl1pPr>
            <a:lvl2pPr marL="458788" indent="-234950">
              <a:spcBef>
                <a:spcPts val="0"/>
              </a:spcBef>
              <a:spcAft>
                <a:spcPts val="600"/>
              </a:spcAft>
              <a:buSzPct val="90000"/>
              <a:buFont typeface="Lucida Grande"/>
              <a:buChar char="-"/>
              <a:defRPr>
                <a:solidFill>
                  <a:srgbClr val="1E568D"/>
                </a:solidFill>
              </a:defRPr>
            </a:lvl2pPr>
            <a:lvl3pPr marL="682625" indent="-223838">
              <a:spcBef>
                <a:spcPts val="0"/>
              </a:spcBef>
              <a:spcAft>
                <a:spcPts val="600"/>
              </a:spcAft>
              <a:buClrTx/>
              <a:buFont typeface="Arial"/>
              <a:buChar char="•"/>
              <a:defRPr>
                <a:solidFill>
                  <a:srgbClr val="000000"/>
                </a:solidFill>
              </a:defRPr>
            </a:lvl3pPr>
            <a:lvl4pPr marL="917575" indent="-234950">
              <a:spcBef>
                <a:spcPts val="0"/>
              </a:spcBef>
              <a:spcAft>
                <a:spcPts val="600"/>
              </a:spcAft>
              <a:buClr>
                <a:srgbClr val="1E568D"/>
              </a:buClr>
              <a:buSzPct val="90000"/>
              <a:buFont typeface="Lucida Grande"/>
              <a:buChar char="-"/>
              <a:defRPr sz="2000">
                <a:solidFill>
                  <a:srgbClr val="1E568D"/>
                </a:solidFill>
              </a:defRPr>
            </a:lvl4pPr>
            <a:lvl5pPr marL="1141413" indent="-223838">
              <a:spcBef>
                <a:spcPts val="0"/>
              </a:spcBef>
              <a:spcAft>
                <a:spcPts val="600"/>
              </a:spcAft>
              <a:buClr>
                <a:srgbClr val="677085"/>
              </a:buClr>
              <a:buSzPct val="90000"/>
              <a:buFont typeface="Arial"/>
              <a:buChar char="•"/>
              <a:defRPr sz="2000">
                <a:solidFill>
                  <a:srgbClr val="677085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616022" y="6560664"/>
            <a:ext cx="375577" cy="23542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29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035" y="4406714"/>
            <a:ext cx="7771534" cy="136291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3035" y="2906526"/>
            <a:ext cx="7771534" cy="1500187"/>
          </a:xfrm>
        </p:spPr>
        <p:txBody>
          <a:bodyPr anchor="b"/>
          <a:lstStyle>
            <a:lvl1pPr marL="0" indent="0">
              <a:buNone/>
              <a:defRPr sz="1800"/>
            </a:lvl1pPr>
            <a:lvl2pPr marL="410291" indent="0">
              <a:buNone/>
              <a:defRPr sz="1600"/>
            </a:lvl2pPr>
            <a:lvl3pPr marL="820583" indent="0">
              <a:buNone/>
              <a:defRPr sz="1400"/>
            </a:lvl3pPr>
            <a:lvl4pPr marL="1230874" indent="0">
              <a:buNone/>
              <a:defRPr sz="1300"/>
            </a:lvl4pPr>
            <a:lvl5pPr marL="1641165" indent="0">
              <a:buNone/>
              <a:defRPr sz="1300"/>
            </a:lvl5pPr>
            <a:lvl6pPr marL="2051456" indent="0">
              <a:buNone/>
              <a:defRPr sz="1300"/>
            </a:lvl6pPr>
            <a:lvl7pPr marL="2461748" indent="0">
              <a:buNone/>
              <a:defRPr sz="1300"/>
            </a:lvl7pPr>
            <a:lvl8pPr marL="2872039" indent="0">
              <a:buNone/>
              <a:defRPr sz="1300"/>
            </a:lvl8pPr>
            <a:lvl9pPr marL="3282330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09000" y="6453188"/>
            <a:ext cx="4826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EDB1A-97B6-F04B-8782-C4F17BFF7AB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49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492" y="1980640"/>
            <a:ext cx="4082761" cy="3429000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78798" y="1980640"/>
            <a:ext cx="4084205" cy="3429000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09000" y="6453188"/>
            <a:ext cx="4826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9EC56B-2094-1C47-917E-B48F3286CEE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51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491" y="274544"/>
            <a:ext cx="8229023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491" y="1535207"/>
            <a:ext cx="4039465" cy="640136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0291" indent="0">
              <a:buNone/>
              <a:defRPr sz="1800" b="1"/>
            </a:lvl2pPr>
            <a:lvl3pPr marL="820583" indent="0">
              <a:buNone/>
              <a:defRPr sz="1600" b="1"/>
            </a:lvl3pPr>
            <a:lvl4pPr marL="1230874" indent="0">
              <a:buNone/>
              <a:defRPr sz="1400" b="1"/>
            </a:lvl4pPr>
            <a:lvl5pPr marL="1641165" indent="0">
              <a:buNone/>
              <a:defRPr sz="1400" b="1"/>
            </a:lvl5pPr>
            <a:lvl6pPr marL="2051456" indent="0">
              <a:buNone/>
              <a:defRPr sz="1400" b="1"/>
            </a:lvl6pPr>
            <a:lvl7pPr marL="2461748" indent="0">
              <a:buNone/>
              <a:defRPr sz="1400" b="1"/>
            </a:lvl7pPr>
            <a:lvl8pPr marL="2872039" indent="0">
              <a:buNone/>
              <a:defRPr sz="1400" b="1"/>
            </a:lvl8pPr>
            <a:lvl9pPr marL="3282330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491" y="2175342"/>
            <a:ext cx="4039465" cy="39514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605" y="1535207"/>
            <a:ext cx="4040909" cy="640136"/>
          </a:xfrm>
        </p:spPr>
        <p:txBody>
          <a:bodyPr anchor="b"/>
          <a:lstStyle>
            <a:lvl1pPr marL="0" indent="0">
              <a:buNone/>
              <a:defRPr sz="2200" b="1"/>
            </a:lvl1pPr>
            <a:lvl2pPr marL="410291" indent="0">
              <a:buNone/>
              <a:defRPr sz="1800" b="1"/>
            </a:lvl2pPr>
            <a:lvl3pPr marL="820583" indent="0">
              <a:buNone/>
              <a:defRPr sz="1600" b="1"/>
            </a:lvl3pPr>
            <a:lvl4pPr marL="1230874" indent="0">
              <a:buNone/>
              <a:defRPr sz="1400" b="1"/>
            </a:lvl4pPr>
            <a:lvl5pPr marL="1641165" indent="0">
              <a:buNone/>
              <a:defRPr sz="1400" b="1"/>
            </a:lvl5pPr>
            <a:lvl6pPr marL="2051456" indent="0">
              <a:buNone/>
              <a:defRPr sz="1400" b="1"/>
            </a:lvl6pPr>
            <a:lvl7pPr marL="2461748" indent="0">
              <a:buNone/>
              <a:defRPr sz="1400" b="1"/>
            </a:lvl7pPr>
            <a:lvl8pPr marL="2872039" indent="0">
              <a:buNone/>
              <a:defRPr sz="1400" b="1"/>
            </a:lvl8pPr>
            <a:lvl9pPr marL="3282330" indent="0">
              <a:buNone/>
              <a:defRPr sz="1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605" y="2175342"/>
            <a:ext cx="4040909" cy="3951475"/>
          </a:xfrm>
        </p:spPr>
        <p:txBody>
          <a:bodyPr/>
          <a:lstStyle>
            <a:lvl1pPr>
              <a:defRPr sz="22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09000" y="6453188"/>
            <a:ext cx="4826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CFC64F-BA79-2A4F-82F5-665C410271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37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09000" y="6453188"/>
            <a:ext cx="4826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97CE7C-C796-464B-986B-79AD4843667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786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09000" y="6453188"/>
            <a:ext cx="4826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31BBA0-E363-1747-8C4E-0FF6BA37F53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47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491" y="273144"/>
            <a:ext cx="3007591" cy="1162611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4762" y="273144"/>
            <a:ext cx="5111750" cy="5853672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2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491" y="1435755"/>
            <a:ext cx="3007591" cy="4691063"/>
          </a:xfrm>
        </p:spPr>
        <p:txBody>
          <a:bodyPr/>
          <a:lstStyle>
            <a:lvl1pPr marL="0" indent="0">
              <a:buNone/>
              <a:defRPr sz="1300"/>
            </a:lvl1pPr>
            <a:lvl2pPr marL="410291" indent="0">
              <a:buNone/>
              <a:defRPr sz="1100"/>
            </a:lvl2pPr>
            <a:lvl3pPr marL="820583" indent="0">
              <a:buNone/>
              <a:defRPr sz="900"/>
            </a:lvl3pPr>
            <a:lvl4pPr marL="1230874" indent="0">
              <a:buNone/>
              <a:defRPr sz="800"/>
            </a:lvl4pPr>
            <a:lvl5pPr marL="1641165" indent="0">
              <a:buNone/>
              <a:defRPr sz="800"/>
            </a:lvl5pPr>
            <a:lvl6pPr marL="2051456" indent="0">
              <a:buNone/>
              <a:defRPr sz="800"/>
            </a:lvl6pPr>
            <a:lvl7pPr marL="2461748" indent="0">
              <a:buNone/>
              <a:defRPr sz="800"/>
            </a:lvl7pPr>
            <a:lvl8pPr marL="2872039" indent="0">
              <a:buNone/>
              <a:defRPr sz="800"/>
            </a:lvl8pPr>
            <a:lvl9pPr marL="328233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09000" y="6453188"/>
            <a:ext cx="4826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C11738-2D5E-D047-9B3B-AA4346A6341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5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434" y="4800322"/>
            <a:ext cx="5486977" cy="56729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434" y="612121"/>
            <a:ext cx="5486977" cy="4115360"/>
          </a:xfrm>
        </p:spPr>
        <p:txBody>
          <a:bodyPr/>
          <a:lstStyle>
            <a:lvl1pPr marL="0" indent="0">
              <a:buNone/>
              <a:defRPr sz="2900"/>
            </a:lvl1pPr>
            <a:lvl2pPr marL="410291" indent="0">
              <a:buNone/>
              <a:defRPr sz="2500"/>
            </a:lvl2pPr>
            <a:lvl3pPr marL="820583" indent="0">
              <a:buNone/>
              <a:defRPr sz="2200"/>
            </a:lvl3pPr>
            <a:lvl4pPr marL="1230874" indent="0">
              <a:buNone/>
              <a:defRPr sz="1800"/>
            </a:lvl4pPr>
            <a:lvl5pPr marL="1641165" indent="0">
              <a:buNone/>
              <a:defRPr sz="1800"/>
            </a:lvl5pPr>
            <a:lvl6pPr marL="2051456" indent="0">
              <a:buNone/>
              <a:defRPr sz="1800"/>
            </a:lvl6pPr>
            <a:lvl7pPr marL="2461748" indent="0">
              <a:buNone/>
              <a:defRPr sz="1800"/>
            </a:lvl7pPr>
            <a:lvl8pPr marL="2872039" indent="0">
              <a:buNone/>
              <a:defRPr sz="1800"/>
            </a:lvl8pPr>
            <a:lvl9pPr marL="3282330" indent="0">
              <a:buNone/>
              <a:defRPr sz="1800"/>
            </a:lvl9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434" y="5367618"/>
            <a:ext cx="5486977" cy="804023"/>
          </a:xfrm>
        </p:spPr>
        <p:txBody>
          <a:bodyPr/>
          <a:lstStyle>
            <a:lvl1pPr marL="0" indent="0">
              <a:buNone/>
              <a:defRPr sz="1300"/>
            </a:lvl1pPr>
            <a:lvl2pPr marL="410291" indent="0">
              <a:buNone/>
              <a:defRPr sz="1100"/>
            </a:lvl2pPr>
            <a:lvl3pPr marL="820583" indent="0">
              <a:buNone/>
              <a:defRPr sz="900"/>
            </a:lvl3pPr>
            <a:lvl4pPr marL="1230874" indent="0">
              <a:buNone/>
              <a:defRPr sz="800"/>
            </a:lvl4pPr>
            <a:lvl5pPr marL="1641165" indent="0">
              <a:buNone/>
              <a:defRPr sz="800"/>
            </a:lvl5pPr>
            <a:lvl6pPr marL="2051456" indent="0">
              <a:buNone/>
              <a:defRPr sz="800"/>
            </a:lvl6pPr>
            <a:lvl7pPr marL="2461748" indent="0">
              <a:buNone/>
              <a:defRPr sz="800"/>
            </a:lvl7pPr>
            <a:lvl8pPr marL="2872039" indent="0">
              <a:buNone/>
              <a:defRPr sz="800"/>
            </a:lvl8pPr>
            <a:lvl9pPr marL="3282330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09000" y="6453188"/>
            <a:ext cx="4826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6DA93F-9753-024B-B491-806B380B25E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76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09000" y="6453188"/>
            <a:ext cx="4826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3AE699-1F64-3F49-BABA-DCCA50CB28E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173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7707" y="1143000"/>
            <a:ext cx="2075295" cy="42666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490" y="1143000"/>
            <a:ext cx="6091670" cy="42666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8509000" y="6453188"/>
            <a:ext cx="482600" cy="3429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98BC8-7CF6-F747-9C4B-9DCD28403D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93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SC11_powerpoint_16x9_content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4938" y="141288"/>
            <a:ext cx="8856662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9" tIns="45714" rIns="91429" bIns="4571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7800" y="1100138"/>
            <a:ext cx="8813800" cy="508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29" tIns="45714" rIns="91429" bIns="4571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174428" y="6565900"/>
            <a:ext cx="2604029" cy="2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9" tIns="45714" rIns="91429" bIns="45714" anchor="b">
            <a:spAutoFit/>
          </a:bodyPr>
          <a:lstStyle/>
          <a:p>
            <a:pPr defTabSz="914608">
              <a:spcBef>
                <a:spcPct val="50000"/>
              </a:spcBef>
              <a:defRPr/>
            </a:pPr>
            <a:r>
              <a:rPr lang="en-US" sz="900" spc="600">
                <a:solidFill>
                  <a:schemeClr val="accent3">
                    <a:lumMod val="50000"/>
                  </a:schemeClr>
                </a:solidFill>
                <a:latin typeface="Helvetica"/>
                <a:ea typeface="+mn-ea"/>
                <a:cs typeface="Helvetica"/>
              </a:rPr>
              <a:t>NASA High End Computing Capability</a:t>
            </a:r>
          </a:p>
        </p:txBody>
      </p:sp>
      <p:pic>
        <p:nvPicPr>
          <p:cNvPr id="10" name="Picture 9" descr="NASA_meatball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89938" y="242888"/>
            <a:ext cx="619125" cy="544512"/>
          </a:xfrm>
          <a:prstGeom prst="rect">
            <a:avLst/>
          </a:prstGeom>
          <a:effectLst>
            <a:outerShdw blurRad="190500" dist="38100">
              <a:schemeClr val="bg1">
                <a:alpha val="44000"/>
              </a:schemeClr>
            </a:outerShdw>
          </a:effec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8629458" y="6560665"/>
            <a:ext cx="376803" cy="2450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D3A57-13CE-4045-85F1-47BBB311B4E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Rectangle 5"/>
          <p:cNvSpPr txBox="1">
            <a:spLocks noChangeArrowheads="1"/>
          </p:cNvSpPr>
          <p:nvPr userDrawn="1"/>
        </p:nvSpPr>
        <p:spPr bwMode="auto">
          <a:xfrm>
            <a:off x="2806522" y="6553647"/>
            <a:ext cx="3550252" cy="25450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29" tIns="45714" rIns="91429" bIns="45714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defTabSz="914608" rtl="0" eaLnBrk="1" fontAlgn="base" hangingPunct="1">
              <a:spcBef>
                <a:spcPct val="0"/>
              </a:spcBef>
              <a:spcAft>
                <a:spcPct val="0"/>
              </a:spcAft>
              <a:defRPr sz="900" kern="1200">
                <a:solidFill>
                  <a:schemeClr val="accent3">
                    <a:lumMod val="50000"/>
                  </a:schemeClr>
                </a:solidFill>
                <a:latin typeface="Helvetica"/>
                <a:ea typeface="+mn-ea"/>
                <a:cs typeface="Helvetica"/>
              </a:defRPr>
            </a:lvl1pPr>
            <a:lvl2pPr marL="409575" indent="47625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2pPr>
            <a:lvl3pPr marL="819150" indent="95250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3pPr>
            <a:lvl4pPr marL="1230313" indent="141288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4pPr>
            <a:lvl5pPr marL="1639888" indent="188913" algn="l" rtl="0" eaLnBrk="0" fontAlgn="base" hangingPunct="0">
              <a:spcBef>
                <a:spcPct val="0"/>
              </a:spcBef>
              <a:spcAft>
                <a:spcPct val="0"/>
              </a:spcAft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800" kern="1200">
                <a:solidFill>
                  <a:srgbClr val="666666"/>
                </a:solidFill>
                <a:latin typeface="55 Helvetica Roman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en-US" sz="1000" b="1"/>
              <a:t>Question?</a:t>
            </a:r>
            <a:r>
              <a:rPr lang="en-US" sz="1000" b="1" baseline="0"/>
              <a:t> Use the </a:t>
            </a:r>
            <a:r>
              <a:rPr lang="en-US" sz="1000" b="1" baseline="0" err="1"/>
              <a:t>Webex</a:t>
            </a:r>
            <a:r>
              <a:rPr lang="en-US" sz="1000" b="1" baseline="0"/>
              <a:t> chat facility to ask the Host</a:t>
            </a:r>
            <a:endParaRPr lang="en-US" sz="1000" b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7" r:id="rId1"/>
    <p:sldLayoutId id="2147483858" r:id="rId2"/>
    <p:sldLayoutId id="2147483859" r:id="rId3"/>
    <p:sldLayoutId id="2147483860" r:id="rId4"/>
    <p:sldLayoutId id="2147483861" r:id="rId5"/>
    <p:sldLayoutId id="2147483862" r:id="rId6"/>
    <p:sldLayoutId id="2147483863" r:id="rId7"/>
    <p:sldLayoutId id="2147483864" r:id="rId8"/>
    <p:sldLayoutId id="2147483865" r:id="rId9"/>
    <p:sldLayoutId id="2147483866" r:id="rId10"/>
    <p:sldLayoutId id="2147483867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E568D"/>
          </a:solidFill>
          <a:latin typeface="Helvetica"/>
          <a:ea typeface="ＭＳ Ｐゴシック" charset="-128"/>
          <a:cs typeface="Helvetica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E568D"/>
          </a:solidFill>
          <a:latin typeface="Helvetica" charset="0"/>
          <a:ea typeface="ＭＳ Ｐゴシック" charset="-128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E568D"/>
          </a:solidFill>
          <a:latin typeface="Helvetica" charset="0"/>
          <a:ea typeface="ＭＳ Ｐゴシック" charset="-128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E568D"/>
          </a:solidFill>
          <a:latin typeface="Helvetica" charset="0"/>
          <a:ea typeface="ＭＳ Ｐゴシック" charset="-128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1E568D"/>
          </a:solidFill>
          <a:latin typeface="Helvetica" charset="0"/>
          <a:ea typeface="ＭＳ Ｐゴシック" charset="-128"/>
        </a:defRPr>
      </a:lvl5pPr>
      <a:lvl6pPr marL="410291" algn="l" defTabSz="914608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10" charset="-52"/>
        </a:defRPr>
      </a:lvl6pPr>
      <a:lvl7pPr marL="820583" algn="l" defTabSz="914608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10" charset="-52"/>
        </a:defRPr>
      </a:lvl7pPr>
      <a:lvl8pPr marL="1230874" algn="l" defTabSz="914608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10" charset="-52"/>
        </a:defRPr>
      </a:lvl8pPr>
      <a:lvl9pPr marL="1641165" algn="l" defTabSz="914608" rtl="0" eaLnBrk="1" fontAlgn="base" hangingPunct="1">
        <a:spcBef>
          <a:spcPct val="0"/>
        </a:spcBef>
        <a:spcAft>
          <a:spcPct val="0"/>
        </a:spcAft>
        <a:defRPr sz="3200">
          <a:solidFill>
            <a:srgbClr val="939BA8"/>
          </a:solidFill>
          <a:latin typeface="Arial" pitchFamily="-110" charset="-52"/>
        </a:defRPr>
      </a:lvl9pPr>
    </p:titleStyle>
    <p:bodyStyle>
      <a:lvl1pPr marL="288925" indent="-234950" algn="l" rtl="0" eaLnBrk="1" fontAlgn="base" hangingPunct="1">
        <a:spcBef>
          <a:spcPts val="400"/>
        </a:spcBef>
        <a:spcAft>
          <a:spcPct val="0"/>
        </a:spcAft>
        <a:buSzPct val="100000"/>
        <a:buFont typeface="Arial" charset="0"/>
        <a:buChar char="•"/>
        <a:defRPr sz="2400">
          <a:solidFill>
            <a:srgbClr val="000000"/>
          </a:solidFill>
          <a:latin typeface="Helvetica"/>
          <a:ea typeface="ＭＳ Ｐゴシック" charset="-128"/>
          <a:cs typeface="Helvetica"/>
        </a:defRPr>
      </a:lvl1pPr>
      <a:lvl2pPr marL="568325" indent="-168275" algn="l" rtl="0" eaLnBrk="1" fontAlgn="base" hangingPunct="1">
        <a:spcBef>
          <a:spcPts val="400"/>
        </a:spcBef>
        <a:spcAft>
          <a:spcPct val="0"/>
        </a:spcAft>
        <a:buClr>
          <a:srgbClr val="1E568D"/>
        </a:buClr>
        <a:buFont typeface="Arial" charset="0"/>
        <a:buChar char="•"/>
        <a:defRPr sz="2400">
          <a:solidFill>
            <a:srgbClr val="000000"/>
          </a:solidFill>
          <a:latin typeface="Helvetica"/>
          <a:ea typeface="ＭＳ Ｐゴシック" pitchFamily="-110" charset="-128"/>
          <a:cs typeface="Helvetica"/>
        </a:defRPr>
      </a:lvl2pPr>
      <a:lvl3pPr marL="798513" indent="-219075" algn="l" rtl="0" eaLnBrk="1" fontAlgn="base" hangingPunct="1">
        <a:spcBef>
          <a:spcPts val="400"/>
        </a:spcBef>
        <a:spcAft>
          <a:spcPct val="0"/>
        </a:spcAft>
        <a:buClr>
          <a:srgbClr val="1E568D"/>
        </a:buClr>
        <a:buSzPct val="100000"/>
        <a:buFont typeface="Lucida Grande" charset="0"/>
        <a:buChar char="-"/>
        <a:defRPr sz="2400">
          <a:solidFill>
            <a:srgbClr val="000000"/>
          </a:solidFill>
          <a:latin typeface="Helvetica"/>
          <a:ea typeface="ＭＳ Ｐゴシック" pitchFamily="-110" charset="-128"/>
          <a:cs typeface="Helvetica"/>
        </a:defRPr>
      </a:lvl3pPr>
      <a:lvl4pPr marL="1025525" indent="-230188" algn="l" rtl="0" eaLnBrk="1" fontAlgn="base" hangingPunct="1">
        <a:spcBef>
          <a:spcPts val="400"/>
        </a:spcBef>
        <a:spcAft>
          <a:spcPct val="0"/>
        </a:spcAft>
        <a:buClr>
          <a:srgbClr val="677085"/>
        </a:buClr>
        <a:buFont typeface="Arial" charset="0"/>
        <a:buChar char="•"/>
        <a:defRPr sz="2400">
          <a:solidFill>
            <a:srgbClr val="000000"/>
          </a:solidFill>
          <a:latin typeface="Helvetica"/>
          <a:ea typeface="ＭＳ Ｐゴシック" pitchFamily="-110" charset="-128"/>
          <a:cs typeface="Helvetica"/>
        </a:defRPr>
      </a:lvl4pPr>
      <a:lvl5pPr marL="1316038" indent="-290513" algn="l" rtl="0" eaLnBrk="1" fontAlgn="base" hangingPunct="1">
        <a:spcBef>
          <a:spcPct val="0"/>
        </a:spcBef>
        <a:spcAft>
          <a:spcPct val="0"/>
        </a:spcAft>
        <a:buClr>
          <a:srgbClr val="1E568D"/>
        </a:buClr>
        <a:buFont typeface="Lucida Grande" charset="0"/>
        <a:buChar char="-"/>
        <a:tabLst>
          <a:tab pos="1597025" algn="l"/>
        </a:tabLst>
        <a:defRPr sz="2400">
          <a:solidFill>
            <a:srgbClr val="000000"/>
          </a:solidFill>
          <a:latin typeface="Helvetica"/>
          <a:ea typeface="ＭＳ Ｐゴシック" pitchFamily="-110" charset="-128"/>
          <a:cs typeface="Helvetica"/>
        </a:defRPr>
      </a:lvl5pPr>
      <a:lvl6pPr marL="2467446" indent="-227940" algn="l" defTabSz="914608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10" charset="-128"/>
        </a:defRPr>
      </a:lvl6pPr>
      <a:lvl7pPr marL="2877737" indent="-227940" algn="l" defTabSz="914608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10" charset="-128"/>
        </a:defRPr>
      </a:lvl7pPr>
      <a:lvl8pPr marL="3288029" indent="-227940" algn="l" defTabSz="914608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10" charset="-128"/>
        </a:defRPr>
      </a:lvl8pPr>
      <a:lvl9pPr marL="3698320" indent="-227940" algn="l" defTabSz="914608" rtl="0" eaLnBrk="1" fontAlgn="base" hangingPunct="1">
        <a:lnSpc>
          <a:spcPts val="2602"/>
        </a:lnSpc>
        <a:spcBef>
          <a:spcPct val="0"/>
        </a:spcBef>
        <a:spcAft>
          <a:spcPts val="595"/>
        </a:spcAft>
        <a:defRPr sz="1300">
          <a:solidFill>
            <a:srgbClr val="666666"/>
          </a:solidFill>
          <a:latin typeface="+mn-lt"/>
          <a:ea typeface="ＭＳ Ｐゴシック" pitchFamily="-110" charset="-128"/>
        </a:defRPr>
      </a:lvl9pPr>
    </p:bodyStyle>
    <p:otherStyle>
      <a:defPPr>
        <a:defRPr lang="en-US"/>
      </a:defPPr>
      <a:lvl1pPr marL="0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10291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20583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30874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41165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51456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61748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72039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82330" algn="l" defTabSz="410291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evelopers.google.com/machine-learning/crash-course" TargetMode="External"/><Relationship Id="rId2" Type="http://schemas.openxmlformats.org/officeDocument/2006/relationships/hyperlink" Target="https://www.tensorflow.org/tutorial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ytorch.org/tutorials/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nsorflow.org/tutorials/distribute/multi_worker_with_keras" TargetMode="External"/><Relationship Id="rId2" Type="http://schemas.openxmlformats.org/officeDocument/2006/relationships/hyperlink" Target="https://www.tensorflow.org/guide/distributed_training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dask/dask-tutorial" TargetMode="External"/><Relationship Id="rId2" Type="http://schemas.openxmlformats.org/officeDocument/2006/relationships/hyperlink" Target="https://tutorial.dask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s.dask.org/en/latest/setup/hpc.html" TargetMode="Externa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75858" y="2119313"/>
            <a:ext cx="6804025" cy="1412875"/>
          </a:xfrm>
        </p:spPr>
        <p:txBody>
          <a:bodyPr/>
          <a:lstStyle/>
          <a:p>
            <a:r>
              <a:rPr lang="en-US">
                <a:latin typeface="Helvetica" charset="0"/>
                <a:ea typeface="ＭＳ Ｐゴシック" charset="0"/>
              </a:rPr>
              <a:t>Webinar Preparation Underway</a:t>
            </a:r>
          </a:p>
        </p:txBody>
      </p:sp>
      <p:sp>
        <p:nvSpPr>
          <p:cNvPr id="15362" name="Subtitle 4"/>
          <p:cNvSpPr>
            <a:spLocks noGrp="1"/>
          </p:cNvSpPr>
          <p:nvPr>
            <p:ph type="subTitle" idx="1"/>
          </p:nvPr>
        </p:nvSpPr>
        <p:spPr>
          <a:xfrm>
            <a:off x="1068353" y="3619348"/>
            <a:ext cx="7019086" cy="2298660"/>
          </a:xfrm>
        </p:spPr>
        <p:txBody>
          <a:bodyPr/>
          <a:lstStyle/>
          <a:p>
            <a:pPr algn="l">
              <a:buFont typeface="AGaramond RegularSC" charset="0"/>
              <a:buNone/>
            </a:pPr>
            <a:r>
              <a:rPr lang="en-US" sz="2000" i="1">
                <a:solidFill>
                  <a:schemeClr val="accent2">
                    <a:lumMod val="50000"/>
                  </a:schemeClr>
                </a:solidFill>
                <a:latin typeface="Helvetica" charset="0"/>
                <a:ea typeface="ＭＳ Ｐゴシック" charset="0"/>
              </a:rPr>
              <a:t>If you cannot hear meeting room activity on your computer:</a:t>
            </a:r>
          </a:p>
          <a:p>
            <a:pPr marL="517525" indent="-342900" algn="l">
              <a:buFont typeface="+mj-lt"/>
              <a:buAutoNum type="arabicPeriod"/>
            </a:pPr>
            <a:r>
              <a:rPr lang="en-US" sz="1800" i="1">
                <a:solidFill>
                  <a:srgbClr val="A1EB6B"/>
                </a:solidFill>
                <a:latin typeface="Helvetica" charset="0"/>
                <a:ea typeface="ＭＳ Ｐゴシック" charset="0"/>
              </a:rPr>
              <a:t>Be sure your computer audio volume is high enough to hear</a:t>
            </a:r>
          </a:p>
          <a:p>
            <a:pPr marL="517525" indent="-342900" algn="l">
              <a:buFont typeface="+mj-lt"/>
              <a:buAutoNum type="arabicPeriod"/>
            </a:pPr>
            <a:r>
              <a:rPr lang="en-US" sz="1800" i="1">
                <a:solidFill>
                  <a:srgbClr val="A1EB6B"/>
                </a:solidFill>
                <a:latin typeface="Helvetica" charset="0"/>
                <a:ea typeface="ＭＳ Ｐゴシック" charset="0"/>
              </a:rPr>
              <a:t>If there’s still a problem, use the “Chat Box” facility of </a:t>
            </a:r>
            <a:r>
              <a:rPr lang="en-US" sz="1800" i="1" err="1">
                <a:solidFill>
                  <a:srgbClr val="A1EB6B"/>
                </a:solidFill>
                <a:latin typeface="Helvetica" charset="0"/>
                <a:ea typeface="ＭＳ Ｐゴシック" charset="0"/>
              </a:rPr>
              <a:t>Webex</a:t>
            </a:r>
            <a:r>
              <a:rPr lang="en-US" sz="1800" i="1">
                <a:solidFill>
                  <a:srgbClr val="A1EB6B"/>
                </a:solidFill>
                <a:latin typeface="Helvetica" charset="0"/>
                <a:ea typeface="ＭＳ Ｐゴシック" charset="0"/>
              </a:rPr>
              <a:t> to request a telephone callback. (The Chat box is reachable from the green tab                                 at the top of your screen.)</a:t>
            </a:r>
          </a:p>
        </p:txBody>
      </p:sp>
      <p:pic>
        <p:nvPicPr>
          <p:cNvPr id="2" name="Picture 1" descr="greenBo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555" y="4936823"/>
            <a:ext cx="1837999" cy="19930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Instructions for Participants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/>
              <a:t>How to hear the audio (in order of preference):</a:t>
            </a:r>
          </a:p>
          <a:p>
            <a:pPr marL="681038" lvl="1" indent="-457200">
              <a:buFont typeface="+mj-lt"/>
              <a:buAutoNum type="arabicPeriod"/>
            </a:pPr>
            <a:r>
              <a:rPr lang="en-US" sz="2000"/>
              <a:t>Use your computer audio to follow the training</a:t>
            </a:r>
          </a:p>
          <a:p>
            <a:pPr marL="911225" lvl="2"/>
            <a:r>
              <a:rPr lang="en-US" sz="2000">
                <a:solidFill>
                  <a:srgbClr val="3366FF"/>
                </a:solidFill>
              </a:rPr>
              <a:t>This should work with Windows and Mac, but maybe not with Linux</a:t>
            </a:r>
          </a:p>
          <a:p>
            <a:pPr marL="681038" lvl="1" indent="-457200">
              <a:buFont typeface="+mj-lt"/>
              <a:buAutoNum type="arabicPeriod"/>
            </a:pPr>
            <a:r>
              <a:rPr lang="en-US" sz="2000"/>
              <a:t>Dial 650-479-3208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Participants not in the meeting room at NAS have been muted </a:t>
            </a:r>
          </a:p>
          <a:p>
            <a:pPr lvl="1"/>
            <a:r>
              <a:rPr lang="en-US" sz="2000"/>
              <a:t>This should reduce cross-talk and provide everyone with better audio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sz="2400"/>
              <a:t>Questions are welcome during the presentation:</a:t>
            </a:r>
          </a:p>
          <a:p>
            <a:pPr lvl="1"/>
            <a:r>
              <a:rPr lang="en-US" sz="2000"/>
              <a:t>Ask a question in the Chat facility</a:t>
            </a:r>
          </a:p>
          <a:p>
            <a:pPr lvl="2"/>
            <a:r>
              <a:rPr lang="en-US" sz="2000">
                <a:solidFill>
                  <a:srgbClr val="3366FF"/>
                </a:solidFill>
              </a:rPr>
              <a:t>The host will be monitoring and will relay your question to the speaker </a:t>
            </a:r>
          </a:p>
          <a:p>
            <a:pPr lvl="1"/>
            <a:r>
              <a:rPr lang="en-US" sz="2000"/>
              <a:t>If the question is too complicated to ask in text, call 650-479-3208 and ask the host to unmute you in order for you to communicate by phone.</a:t>
            </a:r>
          </a:p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6320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55700" y="2119313"/>
            <a:ext cx="6804025" cy="1412875"/>
          </a:xfrm>
        </p:spPr>
        <p:txBody>
          <a:bodyPr/>
          <a:lstStyle/>
          <a:p>
            <a:r>
              <a:rPr lang="en-US"/>
              <a:t>HECC Data Science Platform</a:t>
            </a:r>
            <a:endParaRPr lang="en-US">
              <a:latin typeface="Helvetica" charset="0"/>
              <a:ea typeface="ＭＳ Ｐゴシック" charset="0"/>
            </a:endParaRPr>
          </a:p>
        </p:txBody>
      </p:sp>
      <p:sp>
        <p:nvSpPr>
          <p:cNvPr id="15362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>
                <a:latin typeface="Helvetica" charset="0"/>
                <a:ea typeface="ＭＳ Ｐゴシック" charset="0"/>
              </a:rPr>
              <a:t>5/29/2020</a:t>
            </a:r>
          </a:p>
          <a:p>
            <a:r>
              <a:rPr lang="en-US">
                <a:latin typeface="Helvetica" charset="0"/>
                <a:ea typeface="ＭＳ Ｐゴシック" charset="0"/>
              </a:rPr>
              <a:t>NASA Advanced Supercomputing Division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/>
              <a:t>About the Data Science Team</a:t>
            </a:r>
            <a:endParaRPr lang="en-US" sz="2400"/>
          </a:p>
          <a:p>
            <a:pPr marL="223520" indent="-223520"/>
            <a:r>
              <a:rPr lang="en-US" sz="2400" b="1">
                <a:ea typeface="ＭＳ Ｐゴシック"/>
              </a:rPr>
              <a:t>HECC Data Science</a:t>
            </a:r>
          </a:p>
          <a:p>
            <a:pPr marL="458470" lvl="1"/>
            <a:r>
              <a:rPr lang="en-US">
                <a:ea typeface="ＭＳ Ｐゴシック"/>
              </a:rPr>
              <a:t>Data Science Conda Environments</a:t>
            </a:r>
          </a:p>
          <a:p>
            <a:pPr lvl="1"/>
            <a:r>
              <a:rPr lang="en-US"/>
              <a:t>Deploying Environments on Pleiades</a:t>
            </a:r>
          </a:p>
          <a:p>
            <a:pPr lvl="1"/>
            <a:r>
              <a:rPr lang="en-US"/>
              <a:t>Distributed TensorFlow using GPUs</a:t>
            </a:r>
          </a:p>
          <a:p>
            <a:pPr marL="458470" lvl="1"/>
            <a:r>
              <a:rPr lang="en-US" sz="2400">
                <a:ea typeface="ＭＳ Ｐゴシック"/>
              </a:rPr>
              <a:t>Dask (Distributed Python </a:t>
            </a:r>
            <a:r>
              <a:rPr lang="en-US">
                <a:ea typeface="ＭＳ Ｐゴシック"/>
              </a:rPr>
              <a:t>using</a:t>
            </a:r>
            <a:r>
              <a:rPr lang="en-US" sz="2400">
                <a:ea typeface="ＭＳ Ｐゴシック"/>
              </a:rPr>
              <a:t> CPUs)</a:t>
            </a:r>
          </a:p>
          <a:p>
            <a:r>
              <a:rPr lang="en-US" sz="2400" b="1"/>
              <a:t>Pilot Projects</a:t>
            </a:r>
          </a:p>
          <a:p>
            <a:pPr lvl="1"/>
            <a:r>
              <a:rPr lang="en-US"/>
              <a:t>Solar Cell Materials Prediction</a:t>
            </a:r>
          </a:p>
          <a:p>
            <a:pPr lvl="1"/>
            <a:r>
              <a:rPr lang="en-US"/>
              <a:t>Carbon Nanotube Neural Network Gas Sensor</a:t>
            </a:r>
          </a:p>
          <a:p>
            <a:pPr lvl="1"/>
            <a:r>
              <a:rPr lang="en-US"/>
              <a:t>System Log Aggregation</a:t>
            </a:r>
          </a:p>
          <a:p>
            <a:endParaRPr lang="en-US" sz="2400" b="1"/>
          </a:p>
          <a:p>
            <a:endParaRPr lang="en-US" sz="2400" b="1"/>
          </a:p>
          <a:p>
            <a:endParaRPr lang="en-US" sz="2400"/>
          </a:p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D320D13A-9651-C542-A39C-95240E3E5454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181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0B590D-4695-164A-BE2D-4FDBB13DD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37" y="255587"/>
            <a:ext cx="8856662" cy="838200"/>
          </a:xfrm>
        </p:spPr>
        <p:txBody>
          <a:bodyPr/>
          <a:lstStyle/>
          <a:p>
            <a:r>
              <a:rPr lang="en-US"/>
              <a:t>About the Data Science Team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D40702-915F-A140-BBA8-F14528E800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Shubha Ranjan – Data Science Group Lead​</a:t>
            </a:r>
          </a:p>
          <a:p>
            <a:r>
              <a:rPr lang="en-US"/>
              <a:t>Data Science Team Members​</a:t>
            </a:r>
          </a:p>
          <a:p>
            <a:pPr lvl="1"/>
            <a:r>
              <a:rPr lang="en-US" sz="3200"/>
              <a:t>Thaddeus Norman</a:t>
            </a:r>
          </a:p>
          <a:p>
            <a:pPr lvl="1"/>
            <a:r>
              <a:rPr lang="en-US" sz="3200"/>
              <a:t>Jeff Becker</a:t>
            </a:r>
          </a:p>
          <a:p>
            <a:pPr lvl="1"/>
            <a:r>
              <a:rPr lang="en-US" sz="3200"/>
              <a:t>Samson Cheung</a:t>
            </a:r>
          </a:p>
          <a:p>
            <a:pPr lvl="1"/>
            <a:r>
              <a:rPr lang="en-US" sz="3200"/>
              <a:t>Jonathan Gee</a:t>
            </a:r>
          </a:p>
          <a:p>
            <a:pPr lvl="1"/>
            <a:r>
              <a:rPr lang="en-US" sz="3200"/>
              <a:t>Mark </a:t>
            </a:r>
            <a:r>
              <a:rPr lang="en-US" sz="3200" err="1"/>
              <a:t>Jacquet</a:t>
            </a:r>
            <a:endParaRPr lang="en-US" sz="3200"/>
          </a:p>
          <a:p>
            <a:pPr lvl="1"/>
            <a:r>
              <a:rPr lang="en-US" sz="3200"/>
              <a:t>Thai Truong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36539E-5296-9D48-9EBA-FCCEFC7763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D9EC56B-2094-1C47-917E-B48F3286CEE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7403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A165D-9B9A-524C-9225-4B41372D8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/>
              </a:rPr>
              <a:t>HECC Data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0820AD-238A-9B42-B6AE-462EAFE8F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3520" indent="-223520"/>
            <a:r>
              <a:rPr lang="en-US">
                <a:ea typeface="ＭＳ Ｐゴシック"/>
              </a:rPr>
              <a:t>Data Science Conda Environments</a:t>
            </a:r>
          </a:p>
          <a:p>
            <a:pPr lvl="1"/>
            <a:r>
              <a:rPr lang="en-US"/>
              <a:t>TensorFlow: tf1_14, tf2, tf2_1</a:t>
            </a:r>
          </a:p>
          <a:p>
            <a:pPr marL="458470" lvl="1"/>
            <a:r>
              <a:rPr lang="en-US">
                <a:ea typeface="ＭＳ Ｐゴシック"/>
              </a:rPr>
              <a:t>PyTorch: pyt1_3</a:t>
            </a:r>
            <a:endParaRPr lang="en-US" i="1"/>
          </a:p>
          <a:p>
            <a:r>
              <a:rPr lang="en-US"/>
              <a:t>Deploying Environments on Pleiades</a:t>
            </a:r>
          </a:p>
          <a:p>
            <a:pPr lvl="1"/>
            <a:r>
              <a:rPr lang="en-US"/>
              <a:t>Accessing Environments</a:t>
            </a:r>
          </a:p>
          <a:p>
            <a:pPr lvl="2" indent="-223520"/>
            <a:r>
              <a:rPr lang="en-US">
                <a:ea typeface="ＭＳ Ｐゴシック"/>
              </a:rPr>
              <a:t>module use -a /swbuild/analytix/tools/modulefiles</a:t>
            </a:r>
          </a:p>
          <a:p>
            <a:pPr lvl="2"/>
            <a:r>
              <a:rPr lang="en-US"/>
              <a:t>module load miniconda3/v4</a:t>
            </a:r>
          </a:p>
          <a:p>
            <a:pPr lvl="2" indent="-223520"/>
            <a:r>
              <a:rPr lang="en-US">
                <a:ea typeface="ＭＳ Ｐゴシック"/>
              </a:rPr>
              <a:t>source activate &lt;</a:t>
            </a:r>
            <a:r>
              <a:rPr lang="en-US" i="1" err="1">
                <a:ea typeface="ＭＳ Ｐゴシック"/>
              </a:rPr>
              <a:t>environment_name</a:t>
            </a:r>
            <a:r>
              <a:rPr lang="en-US">
                <a:ea typeface="ＭＳ Ｐゴシック"/>
              </a:rPr>
              <a:t>&gt;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7FA1DB-30E9-4A45-83A5-4831DD1818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4683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28736-FB55-E243-8CD2-6D0044AEA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Common Python Packages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9F2EFD-F438-1C4C-AC85-DF7F3ADCED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1100138"/>
            <a:ext cx="8813800" cy="5206394"/>
          </a:xfrm>
        </p:spPr>
        <p:txBody>
          <a:bodyPr/>
          <a:lstStyle/>
          <a:p>
            <a:r>
              <a:rPr lang="en-US" u="sng"/>
              <a:t>Pandas</a:t>
            </a:r>
            <a:r>
              <a:rPr lang="en-US"/>
              <a:t> – Data analytic platform</a:t>
            </a:r>
          </a:p>
          <a:p>
            <a:pPr marL="223520" indent="-223520"/>
            <a:r>
              <a:rPr lang="en-US" u="sng">
                <a:ea typeface="ＭＳ Ｐゴシック"/>
              </a:rPr>
              <a:t>Dask</a:t>
            </a:r>
            <a:r>
              <a:rPr lang="en-US">
                <a:ea typeface="ＭＳ Ｐゴシック"/>
              </a:rPr>
              <a:t> – Distributed data analytic platform</a:t>
            </a:r>
          </a:p>
          <a:p>
            <a:pPr marL="223520" indent="-223520"/>
            <a:r>
              <a:rPr lang="en-US" u="sng">
                <a:ea typeface="ＭＳ Ｐゴシック"/>
              </a:rPr>
              <a:t>Scikit-learn</a:t>
            </a:r>
            <a:r>
              <a:rPr lang="en-US">
                <a:ea typeface="ＭＳ Ｐゴシック"/>
              </a:rPr>
              <a:t> – Machine learning platform</a:t>
            </a:r>
          </a:p>
          <a:p>
            <a:r>
              <a:rPr lang="en-US" u="sng"/>
              <a:t>Matplotlib</a:t>
            </a:r>
            <a:r>
              <a:rPr lang="en-US"/>
              <a:t> – Plotting and graphics platform</a:t>
            </a:r>
          </a:p>
          <a:p>
            <a:r>
              <a:rPr lang="en-US" u="sng"/>
              <a:t>Pillow</a:t>
            </a:r>
            <a:r>
              <a:rPr lang="en-US"/>
              <a:t> – A fork of Python Image Library (PIL)</a:t>
            </a:r>
          </a:p>
          <a:p>
            <a:pPr marL="223520" indent="-223520"/>
            <a:r>
              <a:rPr lang="en-US" u="sng">
                <a:ea typeface="ＭＳ Ｐゴシック"/>
              </a:rPr>
              <a:t>Jupyter Lab</a:t>
            </a:r>
            <a:r>
              <a:rPr lang="en-US">
                <a:ea typeface="ＭＳ Ｐゴシック"/>
              </a:rPr>
              <a:t> – A collaborative and integrated development environment</a:t>
            </a:r>
          </a:p>
          <a:p>
            <a:r>
              <a:rPr lang="en-US"/>
              <a:t>To request or suggest a package:</a:t>
            </a:r>
          </a:p>
          <a:p>
            <a:pPr marL="458470" lvl="1"/>
            <a:r>
              <a:rPr lang="en-US">
                <a:ea typeface="ＭＳ Ｐゴシック"/>
              </a:rPr>
              <a:t>Contact: </a:t>
            </a:r>
            <a:r>
              <a:rPr lang="en-US" err="1">
                <a:ea typeface="ＭＳ Ｐゴシック"/>
              </a:rPr>
              <a:t>support@nas.nasa.gov</a:t>
            </a:r>
            <a:r>
              <a:rPr lang="en-US">
                <a:ea typeface="ＭＳ Ｐゴシック"/>
              </a:rPr>
              <a:t>​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FACF83-8545-2444-AA9D-D52399EEFE8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318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EBD5B-1146-804C-83A5-692D9B5EE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37" y="227380"/>
            <a:ext cx="8856662" cy="838200"/>
          </a:xfrm>
        </p:spPr>
        <p:txBody>
          <a:bodyPr/>
          <a:lstStyle/>
          <a:p>
            <a:r>
              <a:rPr lang="en-US"/>
              <a:t>Creating a Custom </a:t>
            </a:r>
            <a:r>
              <a:rPr lang="en-US" err="1"/>
              <a:t>Conda</a:t>
            </a:r>
            <a:r>
              <a:rPr lang="en-US"/>
              <a:t>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4B4D85-2FE8-B24B-9EF4-2AA35AEE23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3520" indent="-223520"/>
            <a:r>
              <a:rPr lang="en-US">
                <a:ea typeface="ＭＳ Ｐゴシック"/>
              </a:rPr>
              <a:t>Accessing NAS </a:t>
            </a:r>
            <a:r>
              <a:rPr lang="en-US" err="1">
                <a:ea typeface="ＭＳ Ｐゴシック"/>
              </a:rPr>
              <a:t>conda</a:t>
            </a:r>
            <a:r>
              <a:rPr lang="en-US">
                <a:ea typeface="ＭＳ Ｐゴシック"/>
              </a:rPr>
              <a:t> environments:</a:t>
            </a:r>
          </a:p>
          <a:p>
            <a:pPr marL="458470" lvl="1"/>
            <a:r>
              <a:rPr lang="en-US">
                <a:ea typeface="ＭＳ Ｐゴシック"/>
              </a:rPr>
              <a:t>module use -a /</a:t>
            </a:r>
            <a:r>
              <a:rPr lang="en-US" err="1">
                <a:ea typeface="ＭＳ Ｐゴシック"/>
              </a:rPr>
              <a:t>swbuild</a:t>
            </a:r>
            <a:r>
              <a:rPr lang="en-US">
                <a:ea typeface="ＭＳ Ｐゴシック"/>
              </a:rPr>
              <a:t>/</a:t>
            </a:r>
            <a:r>
              <a:rPr lang="en-US" err="1">
                <a:ea typeface="ＭＳ Ｐゴシック"/>
              </a:rPr>
              <a:t>analytix</a:t>
            </a:r>
            <a:r>
              <a:rPr lang="en-US">
                <a:ea typeface="ＭＳ Ｐゴシック"/>
              </a:rPr>
              <a:t>/tools/</a:t>
            </a:r>
            <a:r>
              <a:rPr lang="en-US" err="1">
                <a:ea typeface="ＭＳ Ｐゴシック"/>
              </a:rPr>
              <a:t>modulefiles</a:t>
            </a:r>
            <a:endParaRPr lang="en-US">
              <a:ea typeface="ＭＳ Ｐゴシック"/>
            </a:endParaRPr>
          </a:p>
          <a:p>
            <a:pPr marL="458470" lvl="1"/>
            <a:r>
              <a:rPr lang="en-US"/>
              <a:t>module load miniconda3/v4</a:t>
            </a:r>
          </a:p>
          <a:p>
            <a:pPr marL="458470" lvl="1"/>
            <a:r>
              <a:rPr lang="en-US">
                <a:ea typeface="ＭＳ Ｐゴシック"/>
              </a:rPr>
              <a:t>source activate </a:t>
            </a:r>
            <a:r>
              <a:rPr lang="en-US" i="1" err="1">
                <a:ea typeface="ＭＳ Ｐゴシック"/>
              </a:rPr>
              <a:t>environment_name</a:t>
            </a:r>
            <a:endParaRPr lang="en-US" i="1">
              <a:ea typeface="ＭＳ Ｐゴシック"/>
            </a:endParaRPr>
          </a:p>
          <a:p>
            <a:pPr marL="223520" indent="-223520"/>
            <a:r>
              <a:rPr lang="en-US"/>
              <a:t>Adding packages for local use:</a:t>
            </a:r>
          </a:p>
          <a:p>
            <a:pPr marL="458470" lvl="1"/>
            <a:r>
              <a:rPr lang="en-US">
                <a:ea typeface="ＭＳ Ｐゴシック"/>
              </a:rPr>
              <a:t>pip install --user </a:t>
            </a:r>
            <a:r>
              <a:rPr lang="en-US" i="1" err="1">
                <a:ea typeface="ＭＳ Ｐゴシック"/>
              </a:rPr>
              <a:t>package_name</a:t>
            </a:r>
            <a:endParaRPr lang="en-US">
              <a:ea typeface="ＭＳ Ｐゴシック"/>
            </a:endParaRPr>
          </a:p>
          <a:p>
            <a:pPr marL="223520" indent="-223520"/>
            <a:r>
              <a:rPr lang="en-US">
                <a:ea typeface="ＭＳ Ｐゴシック"/>
              </a:rPr>
              <a:t>Creating a new </a:t>
            </a:r>
            <a:r>
              <a:rPr lang="en-US" err="1">
                <a:ea typeface="ＭＳ Ｐゴシック"/>
              </a:rPr>
              <a:t>conda</a:t>
            </a:r>
            <a:r>
              <a:rPr lang="en-US">
                <a:ea typeface="ＭＳ Ｐゴシック"/>
              </a:rPr>
              <a:t> environment:</a:t>
            </a:r>
          </a:p>
          <a:p>
            <a:pPr marL="458470" lvl="1"/>
            <a:r>
              <a:rPr lang="en-US" sz="2000">
                <a:ea typeface="ＭＳ Ｐゴシック"/>
              </a:rPr>
              <a:t>export CONDA_ENVS_PATH=/</a:t>
            </a:r>
            <a:r>
              <a:rPr lang="en-US" sz="2000" err="1">
                <a:ea typeface="ＭＳ Ｐゴシック"/>
              </a:rPr>
              <a:t>nobackup</a:t>
            </a:r>
            <a:r>
              <a:rPr lang="en-US" sz="2000">
                <a:ea typeface="ＭＳ Ｐゴシック"/>
              </a:rPr>
              <a:t>/$USER/.</a:t>
            </a:r>
            <a:r>
              <a:rPr lang="en-US" sz="2000" err="1">
                <a:ea typeface="ＭＳ Ｐゴシック"/>
              </a:rPr>
              <a:t>conda</a:t>
            </a:r>
            <a:r>
              <a:rPr lang="en-US" sz="2000">
                <a:ea typeface="ＭＳ Ｐゴシック"/>
              </a:rPr>
              <a:t>/</a:t>
            </a:r>
            <a:r>
              <a:rPr lang="en-US" sz="2000" err="1">
                <a:ea typeface="ＭＳ Ｐゴシック"/>
              </a:rPr>
              <a:t>envs</a:t>
            </a:r>
          </a:p>
          <a:p>
            <a:pPr marL="458470" lvl="1"/>
            <a:r>
              <a:rPr lang="en-US" err="1"/>
              <a:t>conda</a:t>
            </a:r>
            <a:r>
              <a:rPr lang="en-US"/>
              <a:t> create –-name </a:t>
            </a:r>
            <a:r>
              <a:rPr lang="en-US" i="1" err="1"/>
              <a:t>my_env</a:t>
            </a:r>
            <a:r>
              <a:rPr lang="en-US"/>
              <a:t> --clone base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94C30E-B53B-BB43-BAF4-BC9C696C4C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1139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63ED2-491F-9945-A607-F02FCF368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Jupyter</a:t>
            </a:r>
            <a:r>
              <a:rPr lang="en-US"/>
              <a:t> Lab &amp; Web UIs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4FD6B5-BF76-BB4C-97CB-C4F1D267C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Web UIs and security</a:t>
            </a:r>
          </a:p>
          <a:p>
            <a:pPr lvl="1"/>
            <a:r>
              <a:rPr lang="en-US"/>
              <a:t>Web servers allow access to your file system!</a:t>
            </a:r>
          </a:p>
          <a:p>
            <a:pPr lvl="1"/>
            <a:r>
              <a:rPr lang="en-US"/>
              <a:t>When using a web server you must be on a compute node!</a:t>
            </a:r>
          </a:p>
          <a:p>
            <a:pPr lvl="1"/>
            <a:r>
              <a:rPr lang="en-US"/>
              <a:t>Compute nodes have restricted access</a:t>
            </a:r>
          </a:p>
          <a:p>
            <a:pPr lvl="1"/>
            <a:r>
              <a:rPr lang="en-US"/>
              <a:t>Compute nodes will not allow you to download files from internet</a:t>
            </a:r>
          </a:p>
          <a:p>
            <a:r>
              <a:rPr lang="en-US"/>
              <a:t>Interactive Mode</a:t>
            </a:r>
          </a:p>
          <a:p>
            <a:pPr lvl="1"/>
            <a:r>
              <a:rPr lang="en-US" err="1"/>
              <a:t>qsub</a:t>
            </a:r>
            <a:r>
              <a:rPr lang="en-US"/>
              <a:t> –I –l select </a:t>
            </a:r>
            <a:r>
              <a:rPr lang="en-US" i="1"/>
              <a:t>node …</a:t>
            </a:r>
          </a:p>
          <a:p>
            <a:r>
              <a:rPr lang="en-US"/>
              <a:t>Reserved Front End</a:t>
            </a:r>
          </a:p>
          <a:p>
            <a:pPr lvl="1"/>
            <a:r>
              <a:rPr lang="en-US" err="1"/>
              <a:t>pbs_rfe</a:t>
            </a:r>
            <a:r>
              <a:rPr lang="en-US"/>
              <a:t> --duration </a:t>
            </a:r>
            <a:r>
              <a:rPr lang="en-US" i="1"/>
              <a:t>10</a:t>
            </a:r>
            <a:r>
              <a:rPr lang="en-US"/>
              <a:t>+ --model </a:t>
            </a:r>
            <a:r>
              <a:rPr lang="en-US" i="1"/>
              <a:t>bro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3A04A5-C255-8B46-8CFE-665A40606B7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65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DBEDA-5E40-F640-86CA-65E8DA0672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Setting Up </a:t>
            </a:r>
            <a:r>
              <a:rPr lang="en-US" err="1"/>
              <a:t>Jupyter</a:t>
            </a:r>
            <a:r>
              <a:rPr lang="en-US"/>
              <a:t> Lab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77429-1549-0845-90F6-5A9A5DE278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Log into </a:t>
            </a:r>
            <a:r>
              <a:rPr lang="en-US" err="1"/>
              <a:t>rfe</a:t>
            </a:r>
            <a:r>
              <a:rPr lang="en-US"/>
              <a:t> or PBS interactive mode:</a:t>
            </a:r>
          </a:p>
          <a:p>
            <a:pPr marL="749300" lvl="1" indent="-514350"/>
            <a:r>
              <a:rPr lang="en-US"/>
              <a:t>ssh </a:t>
            </a:r>
            <a:r>
              <a:rPr lang="en-US" i="1"/>
              <a:t>node_name</a:t>
            </a:r>
          </a:p>
          <a:p>
            <a:pPr marL="749300" lvl="1" indent="-514350"/>
            <a:r>
              <a:rPr lang="en-US" err="1"/>
              <a:t>qsub</a:t>
            </a:r>
            <a:r>
              <a:rPr lang="en-US"/>
              <a:t> –I –l select=1:ncpus=28:model=bro 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Load data analytics modules: </a:t>
            </a:r>
          </a:p>
          <a:p>
            <a:pPr marL="749300" lvl="1" indent="-514350"/>
            <a:r>
              <a:rPr lang="en-US"/>
              <a:t>module use -a /swbuild/analytix/tools/modulefiles</a:t>
            </a:r>
          </a:p>
          <a:p>
            <a:pPr marL="749300" lvl="1" indent="-514350"/>
            <a:r>
              <a:rPr lang="en-US"/>
              <a:t>module load miniconda3/v4</a:t>
            </a:r>
          </a:p>
          <a:p>
            <a:pPr marL="749300" lvl="1" indent="-514350"/>
            <a:r>
              <a:rPr lang="en-US"/>
              <a:t>source activate tf2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Generate Jupyter config file:</a:t>
            </a:r>
          </a:p>
          <a:p>
            <a:pPr marL="749300" lvl="1" indent="-514350"/>
            <a:r>
              <a:rPr lang="en-US" err="1"/>
              <a:t>jupyter</a:t>
            </a:r>
            <a:r>
              <a:rPr lang="en-US"/>
              <a:t> notebook --generate-config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53140-76FA-F242-A2BF-2F4BA11BC42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1669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3F37B-85F9-EF4A-BEF6-C351127CDA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Securing &amp; Verifying </a:t>
            </a:r>
            <a:r>
              <a:rPr lang="en-US" err="1"/>
              <a:t>Jupyter</a:t>
            </a:r>
            <a:r>
              <a:rPr lang="en-US"/>
              <a:t> Setup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33453-1AF7-A043-A5BB-0A1B78566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1100138"/>
            <a:ext cx="8813800" cy="526549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2000"/>
              <a:t>Setup a </a:t>
            </a:r>
            <a:r>
              <a:rPr lang="en-US" sz="2000" err="1"/>
              <a:t>Jupyter</a:t>
            </a:r>
            <a:r>
              <a:rPr lang="en-US" sz="2000"/>
              <a:t> password &amp; secure config:</a:t>
            </a:r>
          </a:p>
          <a:p>
            <a:pPr marL="749300" lvl="1" indent="-514350"/>
            <a:r>
              <a:rPr lang="en-US" sz="1800" err="1"/>
              <a:t>jupyter</a:t>
            </a:r>
            <a:r>
              <a:rPr lang="en-US" sz="1800"/>
              <a:t> notebook password</a:t>
            </a:r>
          </a:p>
          <a:p>
            <a:pPr marL="749300" lvl="1" indent="-514350"/>
            <a:r>
              <a:rPr lang="en-US" sz="1800" err="1"/>
              <a:t>chmod</a:t>
            </a:r>
            <a:r>
              <a:rPr lang="en-US" sz="1800"/>
              <a:t> 700 $HOME/.</a:t>
            </a:r>
            <a:r>
              <a:rPr lang="en-US" sz="1800" err="1"/>
              <a:t>jupyter</a:t>
            </a:r>
            <a:endParaRPr lang="en-US" sz="1800"/>
          </a:p>
          <a:p>
            <a:pPr marL="749300" lvl="1" indent="-514350"/>
            <a:r>
              <a:rPr lang="en-US" sz="1800" err="1"/>
              <a:t>openssl</a:t>
            </a:r>
            <a:r>
              <a:rPr lang="en-US" sz="1800"/>
              <a:t> req -x509 -config /</a:t>
            </a:r>
            <a:r>
              <a:rPr lang="en-US" sz="1800" err="1"/>
              <a:t>swbuild</a:t>
            </a:r>
            <a:r>
              <a:rPr lang="en-US" sz="1800"/>
              <a:t>/</a:t>
            </a:r>
            <a:r>
              <a:rPr lang="en-US" sz="1800" err="1"/>
              <a:t>analytix</a:t>
            </a:r>
            <a:r>
              <a:rPr lang="en-US" sz="1800"/>
              <a:t>/tools/</a:t>
            </a:r>
            <a:r>
              <a:rPr lang="en-US" sz="1800" err="1"/>
              <a:t>jupyter_setup</a:t>
            </a:r>
            <a:r>
              <a:rPr lang="en-US" sz="1800"/>
              <a:t>/</a:t>
            </a:r>
            <a:r>
              <a:rPr lang="en-US" sz="1800" err="1"/>
              <a:t>jupyter_ssl.conf</a:t>
            </a:r>
            <a:r>
              <a:rPr lang="en-US" sz="1800"/>
              <a:t> \ -</a:t>
            </a:r>
            <a:r>
              <a:rPr lang="en-US" sz="1800" err="1"/>
              <a:t>newkey</a:t>
            </a:r>
            <a:r>
              <a:rPr lang="en-US" sz="1800"/>
              <a:t> </a:t>
            </a:r>
            <a:r>
              <a:rPr lang="en-US" sz="1800" err="1"/>
              <a:t>rsa</a:t>
            </a:r>
            <a:r>
              <a:rPr lang="en-US" sz="1800"/>
              <a:t> -out $HOME/.</a:t>
            </a:r>
            <a:r>
              <a:rPr lang="en-US" sz="1800" err="1"/>
              <a:t>jupyter</a:t>
            </a:r>
            <a:r>
              <a:rPr lang="en-US" sz="1800"/>
              <a:t>/</a:t>
            </a:r>
            <a:r>
              <a:rPr lang="en-US" sz="1800" err="1"/>
              <a:t>jupyter.pem</a:t>
            </a:r>
            <a:r>
              <a:rPr lang="en-US" sz="1800"/>
              <a:t> -days 1000</a:t>
            </a:r>
          </a:p>
          <a:p>
            <a:pPr marL="749300" lvl="1" indent="-514350"/>
            <a:r>
              <a:rPr lang="en-US" sz="1800"/>
              <a:t>cp /</a:t>
            </a:r>
            <a:r>
              <a:rPr lang="en-US" sz="1800" err="1"/>
              <a:t>swbuild</a:t>
            </a:r>
            <a:r>
              <a:rPr lang="en-US" sz="1800"/>
              <a:t>/</a:t>
            </a:r>
            <a:r>
              <a:rPr lang="en-US" sz="1800" err="1"/>
              <a:t>analytix</a:t>
            </a:r>
            <a:r>
              <a:rPr lang="en-US" sz="1800"/>
              <a:t>/tools/</a:t>
            </a:r>
            <a:r>
              <a:rPr lang="en-US" sz="1800" err="1"/>
              <a:t>jupyter_setup</a:t>
            </a:r>
            <a:r>
              <a:rPr lang="en-US" sz="1800"/>
              <a:t>/</a:t>
            </a:r>
            <a:r>
              <a:rPr lang="en-US" sz="1800" err="1"/>
              <a:t>jupyter_notebook_config.py</a:t>
            </a:r>
            <a:r>
              <a:rPr lang="en-US" sz="1800"/>
              <a:t> $HOME/.</a:t>
            </a:r>
            <a:r>
              <a:rPr lang="en-US" sz="1800" err="1"/>
              <a:t>jupyter</a:t>
            </a:r>
            <a:r>
              <a:rPr lang="en-US" sz="1800"/>
              <a:t>/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200"/>
              <a:t>Verifying setup:</a:t>
            </a:r>
          </a:p>
          <a:p>
            <a:pPr marL="749300" lvl="1" indent="-514350"/>
            <a:r>
              <a:rPr lang="en-US" sz="1800"/>
              <a:t> $HOME/.</a:t>
            </a:r>
            <a:r>
              <a:rPr lang="en-US" sz="1800" err="1"/>
              <a:t>jupyter</a:t>
            </a:r>
            <a:endParaRPr lang="en-US" sz="1800"/>
          </a:p>
          <a:p>
            <a:pPr marL="749300" lvl="1" indent="-514350"/>
            <a:r>
              <a:rPr lang="en-US" sz="1800"/>
              <a:t>(</a:t>
            </a:r>
            <a:r>
              <a:rPr lang="en-US" sz="1800" err="1"/>
              <a:t>jupyterlab</a:t>
            </a:r>
            <a:r>
              <a:rPr lang="en-US" sz="1800"/>
              <a:t>)% ls -l $HOME/.</a:t>
            </a:r>
            <a:r>
              <a:rPr lang="en-US" sz="1800" err="1"/>
              <a:t>jupyter</a:t>
            </a:r>
            <a:r>
              <a:rPr lang="en-US" sz="1800"/>
              <a:t>/ </a:t>
            </a:r>
          </a:p>
          <a:p>
            <a:pPr marL="749300" lvl="1" indent="-514350"/>
            <a:r>
              <a:rPr lang="en-US" sz="1800"/>
              <a:t>-</a:t>
            </a:r>
            <a:r>
              <a:rPr lang="en-US" sz="1800" err="1"/>
              <a:t>rw</a:t>
            </a:r>
            <a:r>
              <a:rPr lang="en-US" sz="1800"/>
              <a:t>------- 1 103 Jun 17 13:47 </a:t>
            </a:r>
            <a:r>
              <a:rPr lang="en-US" sz="1800" err="1"/>
              <a:t>jupyter_notebook_config.json</a:t>
            </a:r>
            <a:r>
              <a:rPr lang="en-US" sz="1800"/>
              <a:t> </a:t>
            </a:r>
          </a:p>
          <a:p>
            <a:pPr marL="749300" lvl="1" indent="-514350"/>
            <a:r>
              <a:rPr lang="en-US" sz="1800"/>
              <a:t>-</a:t>
            </a:r>
            <a:r>
              <a:rPr lang="en-US" sz="1800" err="1"/>
              <a:t>rw</a:t>
            </a:r>
            <a:r>
              <a:rPr lang="en-US" sz="1800"/>
              <a:t>------- 1 1704 Jun 17 14:35 </a:t>
            </a:r>
            <a:r>
              <a:rPr lang="en-US" sz="1800" err="1"/>
              <a:t>jupyter.key</a:t>
            </a:r>
            <a:r>
              <a:rPr lang="en-US" sz="1800"/>
              <a:t> </a:t>
            </a:r>
          </a:p>
          <a:p>
            <a:pPr marL="749300" lvl="1" indent="-514350"/>
            <a:r>
              <a:rPr lang="en-US" sz="1800"/>
              <a:t>-</a:t>
            </a:r>
            <a:r>
              <a:rPr lang="en-US" sz="1800" err="1"/>
              <a:t>rw</a:t>
            </a:r>
            <a:r>
              <a:rPr lang="en-US" sz="1800"/>
              <a:t>------- 1 1155 Jun 17 14:35 </a:t>
            </a:r>
            <a:r>
              <a:rPr lang="en-US" sz="1800" err="1"/>
              <a:t>jupyter.pem</a:t>
            </a:r>
            <a:r>
              <a:rPr lang="en-US" sz="1800"/>
              <a:t> </a:t>
            </a:r>
          </a:p>
          <a:p>
            <a:pPr marL="749300" lvl="1" indent="-514350"/>
            <a:r>
              <a:rPr lang="en-US" sz="1800"/>
              <a:t>-</a:t>
            </a:r>
            <a:r>
              <a:rPr lang="en-US" sz="1800" err="1"/>
              <a:t>rw</a:t>
            </a:r>
            <a:r>
              <a:rPr lang="en-US" sz="1800"/>
              <a:t>------- 1 29875 Jun 17 14:35 </a:t>
            </a:r>
            <a:r>
              <a:rPr lang="en-US" sz="1800" err="1"/>
              <a:t>jupyter_notebook_config.py</a:t>
            </a:r>
            <a:endParaRPr lang="en-US" sz="1800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CE68F4-B2E4-7048-BA28-361EC432EA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242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677E4-143C-3244-8323-EAC5C16EE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Jupyter</a:t>
            </a:r>
            <a:r>
              <a:rPr lang="en-US"/>
              <a:t> Config Settings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BDB34D-CC1C-A544-9BDC-7435F4A97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799" y="981809"/>
            <a:ext cx="8813800" cy="5083175"/>
          </a:xfrm>
        </p:spPr>
        <p:txBody>
          <a:bodyPr/>
          <a:lstStyle/>
          <a:p>
            <a:r>
              <a:rPr lang="en-US"/>
              <a:t>In </a:t>
            </a:r>
            <a:r>
              <a:rPr lang="en-US" err="1"/>
              <a:t>jupyter_notebook_config.py</a:t>
            </a:r>
            <a:r>
              <a:rPr lang="en-US"/>
              <a:t> confirm:</a:t>
            </a:r>
          </a:p>
          <a:p>
            <a:pPr lvl="1"/>
            <a:r>
              <a:rPr lang="en-US" sz="1800"/>
              <a:t>  #</a:t>
            </a:r>
            <a:r>
              <a:rPr lang="en-US" sz="1800" err="1"/>
              <a:t>c.NotebookApp.certfile</a:t>
            </a:r>
            <a:r>
              <a:rPr lang="en-US" sz="1800"/>
              <a:t> = </a:t>
            </a:r>
            <a:r>
              <a:rPr lang="en-US" sz="1800" err="1"/>
              <a:t>os.path.join</a:t>
            </a:r>
            <a:r>
              <a:rPr lang="en-US" sz="1800"/>
              <a:t>(</a:t>
            </a:r>
            <a:r>
              <a:rPr lang="en-US" sz="1800" err="1"/>
              <a:t>our_dir</a:t>
            </a:r>
            <a:r>
              <a:rPr lang="en-US" sz="1800"/>
              <a:t>, '</a:t>
            </a:r>
            <a:r>
              <a:rPr lang="en-US" sz="1800" err="1"/>
              <a:t>jupyter.pem</a:t>
            </a:r>
            <a:r>
              <a:rPr lang="en-US" sz="1800"/>
              <a:t>')</a:t>
            </a:r>
          </a:p>
          <a:p>
            <a:pPr lvl="1"/>
            <a:r>
              <a:rPr lang="en-US" sz="1800"/>
              <a:t>  #</a:t>
            </a:r>
            <a:r>
              <a:rPr lang="en-US" sz="1800" err="1"/>
              <a:t>c.NotebookApp.keyfile</a:t>
            </a:r>
            <a:r>
              <a:rPr lang="en-US" sz="1800"/>
              <a:t> = </a:t>
            </a:r>
            <a:r>
              <a:rPr lang="en-US" sz="1800" err="1"/>
              <a:t>os.path.join</a:t>
            </a:r>
            <a:r>
              <a:rPr lang="en-US" sz="1800"/>
              <a:t>(</a:t>
            </a:r>
            <a:r>
              <a:rPr lang="en-US" sz="1800" err="1"/>
              <a:t>our_dir</a:t>
            </a:r>
            <a:r>
              <a:rPr lang="en-US" sz="1800"/>
              <a:t>, '</a:t>
            </a:r>
            <a:r>
              <a:rPr lang="en-US" sz="1800" err="1"/>
              <a:t>jupyter.key</a:t>
            </a:r>
            <a:r>
              <a:rPr lang="en-US" sz="1800"/>
              <a:t>')</a:t>
            </a:r>
          </a:p>
          <a:p>
            <a:pPr lvl="1"/>
            <a:r>
              <a:rPr lang="en-US" sz="1800"/>
              <a:t>  </a:t>
            </a:r>
            <a:r>
              <a:rPr lang="en-US" sz="1800" err="1"/>
              <a:t>c.NotebookApp.certfile</a:t>
            </a:r>
            <a:r>
              <a:rPr lang="en-US" sz="1800"/>
              <a:t> = '/home6/</a:t>
            </a:r>
            <a:r>
              <a:rPr lang="en-US" sz="1800" i="1"/>
              <a:t>username</a:t>
            </a:r>
            <a:r>
              <a:rPr lang="en-US" sz="1800"/>
              <a:t>/.</a:t>
            </a:r>
            <a:r>
              <a:rPr lang="en-US" sz="1800" err="1"/>
              <a:t>jupyter</a:t>
            </a:r>
            <a:r>
              <a:rPr lang="en-US" sz="1800"/>
              <a:t>/</a:t>
            </a:r>
            <a:r>
              <a:rPr lang="en-US" sz="1800" err="1"/>
              <a:t>jupyter.pem</a:t>
            </a:r>
            <a:r>
              <a:rPr lang="en-US" sz="1800"/>
              <a:t>'</a:t>
            </a:r>
          </a:p>
          <a:p>
            <a:pPr lvl="1"/>
            <a:r>
              <a:rPr lang="en-US" sz="1800"/>
              <a:t>  </a:t>
            </a:r>
            <a:r>
              <a:rPr lang="en-US" sz="1800" err="1"/>
              <a:t>c.NotebookApp.keyfile</a:t>
            </a:r>
            <a:r>
              <a:rPr lang="en-US" sz="1800"/>
              <a:t> = '/home6/</a:t>
            </a:r>
            <a:r>
              <a:rPr lang="en-US" sz="1800" i="1"/>
              <a:t>username</a:t>
            </a:r>
            <a:r>
              <a:rPr lang="en-US" sz="1800"/>
              <a:t>/.</a:t>
            </a:r>
            <a:r>
              <a:rPr lang="en-US" sz="1800" err="1"/>
              <a:t>jupyter</a:t>
            </a:r>
            <a:r>
              <a:rPr lang="en-US" sz="1800"/>
              <a:t>/</a:t>
            </a:r>
            <a:r>
              <a:rPr lang="en-US" sz="1800" err="1"/>
              <a:t>jupyter.key</a:t>
            </a:r>
            <a:r>
              <a:rPr lang="en-US" sz="1800"/>
              <a:t>’</a:t>
            </a:r>
          </a:p>
          <a:p>
            <a:pPr marL="0" indent="0">
              <a:buNone/>
            </a:pPr>
            <a:br>
              <a:rPr lang="en-US"/>
            </a:b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342876-DBF8-5B4C-B402-525B144B2A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847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54F4CC-FA07-FC4C-8368-FBEC9550C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Running </a:t>
            </a:r>
            <a:r>
              <a:rPr lang="en-US" err="1"/>
              <a:t>Jupyter</a:t>
            </a:r>
            <a:r>
              <a:rPr lang="en-US"/>
              <a:t> Lab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E852B8-8547-D745-8FF0-F81971B6B4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Start PBS interactive session:</a:t>
            </a:r>
          </a:p>
          <a:p>
            <a:pPr marL="458470" lvl="1"/>
            <a:r>
              <a:rPr lang="en-US" err="1">
                <a:ea typeface="ＭＳ Ｐゴシック"/>
              </a:rPr>
              <a:t>qsub</a:t>
            </a:r>
            <a:r>
              <a:rPr lang="en-US">
                <a:ea typeface="ＭＳ Ｐゴシック"/>
              </a:rPr>
              <a:t> -I -q k40 –l select=1:ncpus=16:model=san_gpu</a:t>
            </a:r>
          </a:p>
          <a:p>
            <a:r>
              <a:rPr lang="en-US"/>
              <a:t>Or log onto </a:t>
            </a:r>
            <a:r>
              <a:rPr lang="en-US" err="1"/>
              <a:t>rfe</a:t>
            </a:r>
            <a:r>
              <a:rPr lang="en-US"/>
              <a:t>:</a:t>
            </a:r>
          </a:p>
          <a:p>
            <a:pPr marL="458470" lvl="1"/>
            <a:r>
              <a:rPr lang="en-US">
                <a:ea typeface="ＭＳ Ｐゴシック"/>
              </a:rPr>
              <a:t>ssh </a:t>
            </a:r>
            <a:r>
              <a:rPr lang="en-US" i="1" err="1">
                <a:ea typeface="ＭＳ Ｐゴシック"/>
              </a:rPr>
              <a:t>node_name</a:t>
            </a:r>
            <a:endParaRPr lang="en-US" i="1">
              <a:ea typeface="ＭＳ Ｐゴシック"/>
            </a:endParaRPr>
          </a:p>
          <a:p>
            <a:pPr marL="223520" indent="-223520"/>
            <a:r>
              <a:rPr lang="en-US">
                <a:ea typeface="ＭＳ Ｐゴシック"/>
              </a:rPr>
              <a:t>Start conda environments and Jupyter:</a:t>
            </a:r>
          </a:p>
          <a:p>
            <a:pPr marL="458470" lvl="1"/>
            <a:r>
              <a:rPr lang="en-US">
                <a:ea typeface="ＭＳ Ｐゴシック"/>
              </a:rPr>
              <a:t>module use -a /swbuild/analytix/tools/modulefiles</a:t>
            </a:r>
          </a:p>
          <a:p>
            <a:pPr lvl="1"/>
            <a:r>
              <a:rPr lang="en-US"/>
              <a:t>module load miniconda3/v4</a:t>
            </a:r>
          </a:p>
          <a:p>
            <a:pPr lvl="1"/>
            <a:r>
              <a:rPr lang="en-US"/>
              <a:t>source activate tf2</a:t>
            </a:r>
          </a:p>
          <a:p>
            <a:pPr marL="458470" lvl="1"/>
            <a:r>
              <a:rPr lang="en-US" err="1">
                <a:ea typeface="ＭＳ Ｐゴシック"/>
              </a:rPr>
              <a:t>jupyter</a:t>
            </a:r>
            <a:r>
              <a:rPr lang="en-US">
                <a:ea typeface="ＭＳ Ｐゴシック"/>
              </a:rPr>
              <a:t> lab –no-browser</a:t>
            </a:r>
          </a:p>
          <a:p>
            <a:r>
              <a:rPr lang="en-US"/>
              <a:t>In a new shell on your local machine:</a:t>
            </a:r>
          </a:p>
          <a:p>
            <a:pPr marL="458470" lvl="1"/>
            <a:r>
              <a:rPr lang="en-US" sz="1400">
                <a:ea typeface="ＭＳ Ｐゴシック"/>
              </a:rPr>
              <a:t>ssh -o "StrictHostKeyChecking ask" -L 8080:localhost:8888 –o ProxyJump=sfe,pfe21 </a:t>
            </a:r>
            <a:r>
              <a:rPr lang="en-US" sz="1400" err="1">
                <a:ea typeface="ＭＳ Ｐゴシック"/>
              </a:rPr>
              <a:t>node_name</a:t>
            </a:r>
            <a:endParaRPr lang="en-US" sz="1400">
              <a:ea typeface="ＭＳ Ｐゴシック"/>
            </a:endParaRPr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3F7ED3-EB96-DE47-BBC5-F6FB0B3CFC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268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2C9CE-F692-DE4D-862F-F9DB969F7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 Login to Jupyter-Initial Screen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E526E0-D057-DE43-BBEE-BF9977C649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23669A-205C-284F-99A1-C86AA57FF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72" y="1155037"/>
            <a:ext cx="8161674" cy="5172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9506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4126B-50E5-284D-8309-9D6578FB76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 Login to Jupyter-Second Screen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8139D2-B549-6548-B963-E1FAB7879AE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97CE7C-C796-464B-986B-79AD48436672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37C8CFF-7577-3540-BE39-7F28A3ED65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792" y="1169379"/>
            <a:ext cx="8096861" cy="512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58506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0FF1F-C1B1-F14D-9843-9380F9356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 Login to Jupyter-Enter Your Password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C4212E-68A4-CC43-8157-A9E97B2738A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988A6B-8EFB-5D4B-976F-0CBD405936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80160"/>
            <a:ext cx="9144000" cy="2644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727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7B4D88-E714-4946-AFF6-74E3F7D25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First Login-Jupyter Interface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352E8A-6075-2442-A7BD-D2C69ED066F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97CE7C-C796-464B-986B-79AD4843667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D88EA-3DFD-FB4C-90DB-C827FEF505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47" y="979488"/>
            <a:ext cx="8062905" cy="5108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840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273AD-73F0-D441-9EF4-713D2E49E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Deep Learning Tutorials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E51C0-1A3F-FC41-967D-8E8C8C2668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TensorFlow:</a:t>
            </a:r>
          </a:p>
          <a:p>
            <a:pPr lvl="1"/>
            <a:r>
              <a:rPr lang="en-US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https://www.tensorflow.org/tutorials</a:t>
            </a:r>
            <a:endParaRPr lang="en-US"/>
          </a:p>
          <a:p>
            <a:pPr lvl="1"/>
            <a:r>
              <a:rPr lang="en-US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https://developers.google.com/machine-learning/crash-course</a:t>
            </a:r>
            <a:endParaRPr lang="en-US"/>
          </a:p>
          <a:p>
            <a:r>
              <a:rPr lang="en-US"/>
              <a:t>PyTorch</a:t>
            </a:r>
          </a:p>
          <a:p>
            <a:pPr lvl="1"/>
            <a:r>
              <a:rPr lang="en-US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https://pytorch.org/tutorials/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2D6998-554B-2B4D-B2C4-BDE2D92B39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180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473D69-EB84-4A46-A8E2-B3EC69A16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TensorFlow &amp; Tensorboard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DE7946-EAE3-0445-91EB-82EAF9C6B1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TensorFlow environments:</a:t>
            </a:r>
          </a:p>
          <a:p>
            <a:pPr lvl="1"/>
            <a:r>
              <a:rPr lang="en-US"/>
              <a:t>TensorFlow 1.14: source activate tf1_14</a:t>
            </a:r>
          </a:p>
          <a:p>
            <a:pPr lvl="1"/>
            <a:r>
              <a:rPr lang="en-US"/>
              <a:t>TensorFlow 2.0: source activate tf2</a:t>
            </a:r>
          </a:p>
          <a:p>
            <a:pPr lvl="1"/>
            <a:r>
              <a:rPr lang="en-US"/>
              <a:t>TensorFlow 2.1: source activate tf2_1</a:t>
            </a:r>
          </a:p>
          <a:p>
            <a:r>
              <a:rPr lang="en-US"/>
              <a:t>To use Tensorboard:</a:t>
            </a:r>
          </a:p>
          <a:p>
            <a:pPr lvl="1"/>
            <a:r>
              <a:rPr lang="en-US"/>
              <a:t>Log onto RFE or start PBS interactive mode</a:t>
            </a:r>
          </a:p>
          <a:p>
            <a:pPr lvl="1"/>
            <a:r>
              <a:rPr lang="en-US"/>
              <a:t>Activate tf2 environment</a:t>
            </a:r>
          </a:p>
          <a:p>
            <a:pPr lvl="1"/>
            <a:r>
              <a:rPr lang="en-US"/>
              <a:t>At command prompt: tensorboard --logdir= </a:t>
            </a:r>
            <a:r>
              <a:rPr lang="en-US" i="1"/>
              <a:t>target_directory</a:t>
            </a:r>
          </a:p>
          <a:p>
            <a:pPr lvl="1"/>
            <a:r>
              <a:rPr lang="en-US"/>
              <a:t>On your local machine: </a:t>
            </a:r>
          </a:p>
          <a:p>
            <a:pPr lvl="2"/>
            <a:r>
              <a:rPr lang="en-US" sz="1400">
                <a:solidFill>
                  <a:srgbClr val="1E568D"/>
                </a:solidFill>
              </a:rPr>
              <a:t>ssh -o "StrictHostKeyChecking ask" -L 8085:localhost:6006 -o ProxyJump=sfe,pfe21 node_name</a:t>
            </a:r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6BAAD0-E447-3645-A546-BAF13782B1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4372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B57D9-8928-6443-9F4D-FE564DF61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Tensorboard Example: Scaler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9FAE30-A424-B64F-BC51-7C5243D16A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297CE7C-C796-464B-986B-79AD48436672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3BD3D9-8249-C147-8E1F-44F863C2FA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746" y="1037320"/>
            <a:ext cx="8180326" cy="5182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4104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1B9920-A4C9-084C-89E9-FE7B6428E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Tensorboard Example: Hyperparameters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49456A-771F-FB47-9FC1-110E567DD0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262" y="979488"/>
            <a:ext cx="8813800" cy="5083175"/>
          </a:xfrm>
        </p:spPr>
        <p:txBody>
          <a:bodyPr/>
          <a:lstStyle/>
          <a:p>
            <a:r>
              <a:rPr lang="en-US" sz="1800"/>
              <a:t>Import functions:</a:t>
            </a:r>
          </a:p>
          <a:p>
            <a:pPr lvl="1"/>
            <a:r>
              <a:rPr lang="en-US" sz="1400"/>
              <a:t>import tensorflow as tf</a:t>
            </a:r>
          </a:p>
          <a:p>
            <a:pPr lvl="1"/>
            <a:r>
              <a:rPr lang="en-US" sz="1400"/>
              <a:t>from tensorboard.plugins.hparams import api as hp</a:t>
            </a:r>
          </a:p>
          <a:p>
            <a:r>
              <a:rPr lang="en-US" sz="1800"/>
              <a:t>Setup hyperparameters:</a:t>
            </a:r>
          </a:p>
          <a:p>
            <a:pPr lvl="1"/>
            <a:r>
              <a:rPr lang="en-US" sz="1400"/>
              <a:t>HP_NUM_UNITS = hp.HParam('num_units', hp.Discrete([16, 32]))</a:t>
            </a:r>
          </a:p>
          <a:p>
            <a:pPr lvl="1"/>
            <a:r>
              <a:rPr lang="en-US" sz="1400"/>
              <a:t>HP_DROPOUT = hp.HParam('dropout', hp.RealInterval(0.1, 0.2))</a:t>
            </a:r>
          </a:p>
          <a:p>
            <a:pPr lvl="1"/>
            <a:r>
              <a:rPr lang="en-US" sz="1400"/>
              <a:t>HP_OPTIMIZER = hp.HParam('optimizer', hp.Discrete(['adam', 'sgd']))</a:t>
            </a:r>
          </a:p>
          <a:p>
            <a:r>
              <a:rPr lang="en-US" sz="1800"/>
              <a:t>Setup dictionary of hyperparameters:</a:t>
            </a:r>
          </a:p>
          <a:p>
            <a:pPr lvl="1"/>
            <a:r>
              <a:rPr lang="en-US" sz="1400"/>
              <a:t>hparams = {</a:t>
            </a:r>
          </a:p>
          <a:p>
            <a:pPr lvl="1"/>
            <a:r>
              <a:rPr lang="en-US" sz="1400"/>
              <a:t>                  HP_NUM_UNITS: num_units,</a:t>
            </a:r>
          </a:p>
          <a:p>
            <a:pPr lvl="1"/>
            <a:r>
              <a:rPr lang="en-US" sz="1400"/>
              <a:t>                  HP_DROPOUT: dropout_rate,</a:t>
            </a:r>
          </a:p>
          <a:p>
            <a:pPr lvl="1"/>
            <a:r>
              <a:rPr lang="en-US" sz="1400"/>
              <a:t>                  HP_OPTIMIZER: optimizer,</a:t>
            </a:r>
          </a:p>
          <a:p>
            <a:pPr lvl="1"/>
            <a:r>
              <a:rPr lang="en-US" sz="1400"/>
              <a:t>              }</a:t>
            </a:r>
          </a:p>
          <a:p>
            <a:r>
              <a:rPr lang="en-US" sz="1800"/>
              <a:t>Insert into keras: </a:t>
            </a:r>
          </a:p>
          <a:p>
            <a:pPr lvl="1"/>
            <a:r>
              <a:rPr lang="en-US" sz="1400"/>
              <a:t>tf.keras.layers.Dense(hparams[HP_NUM_UNITS], activation=tf.nn.relu),</a:t>
            </a:r>
          </a:p>
          <a:p>
            <a:pPr lvl="1"/>
            <a:r>
              <a:rPr lang="en-US" sz="1400"/>
              <a:t>tf.keras.layers.Dropout(hparams[HP_DROPOUT]),</a:t>
            </a:r>
          </a:p>
          <a:p>
            <a:pPr lvl="1"/>
            <a:r>
              <a:rPr lang="en-US" sz="1400"/>
              <a:t>model.compile(optimizer=hparams[HP_OPTIMIZER], ….. 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5EB3F9-7735-8C48-8B12-9D15C6E8476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250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97D19-8854-EC40-88D4-298A4B57E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Tensorboard Example: Hyperparameters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F5D06-5467-984F-9FFF-9D2A8D01362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32289C-2FDF-9745-BD11-BE7B6F2E7E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799" y="1121038"/>
            <a:ext cx="7586805" cy="498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86754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4EB2-B59B-AF4B-AFB7-53B516922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937" y="255587"/>
            <a:ext cx="8856662" cy="838200"/>
          </a:xfrm>
        </p:spPr>
        <p:txBody>
          <a:bodyPr/>
          <a:lstStyle/>
          <a:p>
            <a:r>
              <a:rPr lang="en-US"/>
              <a:t>Using GPU Nodes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A3E7FB-E4D3-4646-B4EB-033354CF2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GPU nodes currently available</a:t>
            </a:r>
          </a:p>
          <a:p>
            <a:pPr lvl="1"/>
            <a:r>
              <a:rPr lang="en-US" sz="2000"/>
              <a:t>san_gpu (Sandy Bridge GPU)</a:t>
            </a:r>
          </a:p>
          <a:p>
            <a:pPr lvl="1"/>
            <a:r>
              <a:rPr lang="en-US" sz="2000"/>
              <a:t>#PBS -l select=xx:ncpus=yy:model=san_gpu –q k40</a:t>
            </a:r>
          </a:p>
          <a:p>
            <a:pPr lvl="1"/>
            <a:endParaRPr lang="en-US" sz="2000"/>
          </a:p>
          <a:p>
            <a:pPr lvl="1"/>
            <a:r>
              <a:rPr lang="en-US" sz="2000"/>
              <a:t>sky_gpu (Skylake GPU)</a:t>
            </a:r>
          </a:p>
          <a:p>
            <a:pPr lvl="1"/>
            <a:r>
              <a:rPr lang="en-US" sz="2000"/>
              <a:t>#PBS -l select=xx:ncpus=yy:model=sky_gpu –q v100</a:t>
            </a:r>
          </a:p>
          <a:p>
            <a:pPr lvl="1"/>
            <a:r>
              <a:rPr lang="en-US" sz="2000"/>
              <a:t>#PBS -l select=xx:ncpus=yy:model=sky_gpu:naccelerators=8 –q v100</a:t>
            </a:r>
          </a:p>
          <a:p>
            <a:pPr lvl="1"/>
            <a:endParaRPr lang="en-US" sz="2000"/>
          </a:p>
          <a:p>
            <a:pPr lvl="1"/>
            <a:r>
              <a:rPr lang="en-US" sz="2000"/>
              <a:t>xx == number of nodes</a:t>
            </a:r>
          </a:p>
          <a:p>
            <a:pPr lvl="1"/>
            <a:r>
              <a:rPr lang="en-US" sz="2000"/>
              <a:t>yy == number of cpus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03071-7257-3747-B025-A7B8A6206A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5614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F70F2-C8DC-344F-8694-B2BE94625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Distributing TensorFlow Over GPUs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311E4-4196-0D41-8468-4773312B68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799" y="1146541"/>
            <a:ext cx="8813800" cy="5083175"/>
          </a:xfrm>
        </p:spPr>
        <p:txBody>
          <a:bodyPr/>
          <a:lstStyle/>
          <a:p>
            <a:r>
              <a:rPr lang="en-US"/>
              <a:t>TensorFlow Documentation:</a:t>
            </a:r>
          </a:p>
          <a:p>
            <a:pPr lvl="1"/>
            <a:r>
              <a:rPr lang="en-US" sz="1400">
                <a:hlinkClick r:id="rId2"/>
              </a:rPr>
              <a:t>https://www.tensorflow.org/guide/distributed_training</a:t>
            </a:r>
            <a:endParaRPr lang="en-US" sz="1400">
              <a:hlinkClick r:id="rId3"/>
            </a:endParaRPr>
          </a:p>
          <a:p>
            <a:pPr lvl="1"/>
            <a:r>
              <a:rPr lang="en-US" sz="1400">
                <a:hlinkClick r:id="rId3"/>
              </a:rPr>
              <a:t>https://www.tensorflow.org/tutorials/distribute/multi_worker_with_keras</a:t>
            </a:r>
            <a:endParaRPr lang="en-US" sz="1400"/>
          </a:p>
          <a:p>
            <a:r>
              <a:rPr lang="en-US"/>
              <a:t>TensorFlow mirroredstrategy:</a:t>
            </a:r>
          </a:p>
          <a:p>
            <a:pPr lvl="1"/>
            <a:r>
              <a:rPr lang="en-US" sz="1800"/>
              <a:t>mirrored_strategy = tf.distribute.MirroredStrategy()</a:t>
            </a:r>
          </a:p>
          <a:p>
            <a:pPr lvl="1"/>
            <a:r>
              <a:rPr lang="en-US" sz="1800"/>
              <a:t>mirrored_strategy = tf.distribute.MirroredStrategy(devices=["/gpu:0", "/gpu:1"])</a:t>
            </a:r>
          </a:p>
          <a:p>
            <a:r>
              <a:rPr lang="en-US"/>
              <a:t>Example Code:</a:t>
            </a:r>
          </a:p>
          <a:p>
            <a:pPr marL="223838" lvl="1" indent="0">
              <a:buNone/>
            </a:pPr>
            <a:r>
              <a:rPr lang="en-US"/>
              <a:t>mirrored_strategy = tf.distribute.MirroredStrategy()</a:t>
            </a:r>
          </a:p>
          <a:p>
            <a:pPr marL="223838" lvl="1" indent="0">
              <a:buNone/>
            </a:pPr>
            <a:r>
              <a:rPr lang="en-US"/>
              <a:t>with mirrored_strategy.scope():</a:t>
            </a:r>
          </a:p>
          <a:p>
            <a:pPr marL="693737" lvl="3" indent="0">
              <a:buNone/>
            </a:pPr>
            <a:r>
              <a:rPr lang="en-US" sz="2400">
                <a:solidFill>
                  <a:srgbClr val="1E568D"/>
                </a:solidFill>
              </a:rPr>
              <a:t>model =</a:t>
            </a:r>
            <a:r>
              <a:rPr lang="en-US" sz="2400"/>
              <a:t> </a:t>
            </a:r>
            <a:r>
              <a:rPr lang="en-US" sz="2400">
                <a:solidFill>
                  <a:srgbClr val="1E568D"/>
                </a:solidFill>
              </a:rPr>
              <a:t>Model()</a:t>
            </a:r>
          </a:p>
          <a:p>
            <a:pPr marL="693737" lvl="3" indent="0">
              <a:buNone/>
            </a:pPr>
            <a:r>
              <a:rPr lang="en-US" sz="2400">
                <a:solidFill>
                  <a:srgbClr val="1E568D"/>
                </a:solidFill>
              </a:rPr>
              <a:t>model.complile(loss = …, optimizer = …, …)</a:t>
            </a:r>
          </a:p>
          <a:p>
            <a:pPr marL="234950" lvl="1" indent="0">
              <a:buNone/>
            </a:pPr>
            <a:r>
              <a:rPr lang="en-US">
                <a:solidFill>
                  <a:srgbClr val="1E568D"/>
                </a:solidFill>
              </a:rPr>
              <a:t>model.fit(x_train, y_train, batch_size, epochs, …)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6A6973-676F-6A48-A0B5-63616C28A7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1356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9FA9C-1EED-7B4F-B176-BA9F21B0A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Distributing TensorFlow Over </a:t>
            </a:r>
            <a:br>
              <a:rPr lang="en-US"/>
            </a:br>
            <a:r>
              <a:rPr lang="en-US"/>
              <a:t>Multi GPU Nodes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C2D81-378D-1E4B-918A-84CC42DB1A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Four Step Process:</a:t>
            </a:r>
          </a:p>
          <a:p>
            <a:pPr marL="566738" lvl="1" indent="-342900">
              <a:buFont typeface="+mj-lt"/>
              <a:buAutoNum type="arabicPeriod"/>
            </a:pPr>
            <a:r>
              <a:rPr lang="en-US" sz="1800"/>
              <a:t>Get nodes from PBS</a:t>
            </a:r>
          </a:p>
          <a:p>
            <a:pPr marL="566738" lvl="1" indent="-342900">
              <a:buFont typeface="+mj-lt"/>
              <a:buAutoNum type="arabicPeriod"/>
            </a:pPr>
            <a:r>
              <a:rPr lang="en-US" sz="1800"/>
              <a:t>Run shell script on each node</a:t>
            </a:r>
          </a:p>
          <a:p>
            <a:pPr marL="566738" lvl="1" indent="-342900">
              <a:buFont typeface="+mj-lt"/>
              <a:buAutoNum type="arabicPeriod"/>
            </a:pPr>
            <a:r>
              <a:rPr lang="en-US" sz="1800"/>
              <a:t>Assign nodes to TensorFlow</a:t>
            </a:r>
          </a:p>
          <a:p>
            <a:pPr marL="566420" lvl="1" indent="-342900">
              <a:buFont typeface="+mj-lt"/>
              <a:buAutoNum type="arabicPeriod"/>
            </a:pPr>
            <a:r>
              <a:rPr lang="en-US" sz="1800">
                <a:ea typeface="ＭＳ Ｐゴシック"/>
              </a:rPr>
              <a:t>Setup model and data in MultiWorkerMirroredStrategy() scope</a:t>
            </a:r>
          </a:p>
          <a:p>
            <a:pPr marL="223520" indent="-223520"/>
            <a:r>
              <a:rPr lang="en-US">
                <a:ea typeface="ＭＳ Ｐゴシック"/>
              </a:rPr>
              <a:t>Step 1: Get nodes from PBS</a:t>
            </a:r>
            <a:endParaRPr lang="en-US"/>
          </a:p>
          <a:p>
            <a:pPr marL="223520" lvl="1" indent="0">
              <a:buNone/>
            </a:pPr>
            <a:r>
              <a:rPr lang="en-US" sz="1800">
                <a:ea typeface="ＭＳ Ｐゴシック"/>
              </a:rPr>
              <a:t>#in PBS script get node information from nodefile</a:t>
            </a:r>
          </a:p>
          <a:p>
            <a:pPr marL="223520" lvl="1" indent="0">
              <a:buNone/>
            </a:pPr>
            <a:r>
              <a:rPr lang="en-US" sz="1800">
                <a:ea typeface="ＭＳ Ｐゴシック"/>
              </a:rPr>
              <a:t>NODES=($( cat $PBS_NODEFILE | sort | uniq ))</a:t>
            </a:r>
          </a:p>
          <a:p>
            <a:pPr marL="223838" lvl="1" indent="0">
              <a:buNone/>
            </a:pPr>
            <a:r>
              <a:rPr lang="en-US" sz="1800"/>
              <a:t>NUM_OF_NODES=${#NODES[@]}</a:t>
            </a:r>
          </a:p>
          <a:p>
            <a:pPr marL="0" indent="0">
              <a:buNone/>
            </a:pPr>
            <a:endParaRPr lang="en-US"/>
          </a:p>
          <a:p>
            <a:pPr lvl="1"/>
            <a:endParaRPr lang="en-US" sz="1800"/>
          </a:p>
          <a:p>
            <a:pPr marL="566738" lvl="1" indent="-342900"/>
            <a:endParaRPr lang="en-US" sz="1800"/>
          </a:p>
          <a:p>
            <a:pPr marL="0" indent="-11112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C7FB7B-24DF-5748-BACB-32337C5CFC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699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75A1B-B95D-094A-A261-608729419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Distributing TensorFlow Over </a:t>
            </a:r>
            <a:br>
              <a:rPr lang="en-US"/>
            </a:br>
            <a:r>
              <a:rPr lang="en-US"/>
              <a:t>Multi GPU Nodes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C61638-02B4-9A43-8F96-6FE92764B1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1100138"/>
            <a:ext cx="6633342" cy="5083175"/>
          </a:xfrm>
        </p:spPr>
        <p:txBody>
          <a:bodyPr/>
          <a:lstStyle/>
          <a:p>
            <a:pPr marL="223520" indent="-223520"/>
            <a:r>
              <a:rPr lang="en-US">
                <a:ea typeface="ＭＳ Ｐゴシック"/>
              </a:rPr>
              <a:t>Step 2: Run shell script on each node</a:t>
            </a:r>
            <a:endParaRPr lang="en-US"/>
          </a:p>
          <a:p>
            <a:pPr marL="223838" lvl="1" indent="0">
              <a:buNone/>
            </a:pPr>
            <a:r>
              <a:rPr lang="en-US" sz="1400"/>
              <a:t>#worker number for other nodes</a:t>
            </a:r>
          </a:p>
          <a:p>
            <a:pPr marL="223838" lvl="1" indent="0">
              <a:buNone/>
            </a:pPr>
            <a:r>
              <a:rPr lang="en-US" sz="1400"/>
              <a:t>C=1</a:t>
            </a:r>
          </a:p>
          <a:p>
            <a:pPr marL="223838" lvl="1" indent="0">
              <a:buNone/>
            </a:pPr>
            <a:endParaRPr lang="en-US" sz="1400"/>
          </a:p>
          <a:p>
            <a:pPr marL="223838" lvl="1" indent="0">
              <a:buNone/>
            </a:pPr>
            <a:r>
              <a:rPr lang="en-US" sz="1400"/>
              <a:t># for each node that's not the current node</a:t>
            </a:r>
          </a:p>
          <a:p>
            <a:pPr marL="223838" lvl="1" indent="0">
              <a:buNone/>
            </a:pPr>
            <a:r>
              <a:rPr lang="en-US" sz="1400"/>
              <a:t>for node in ${NODES[@]}</a:t>
            </a:r>
          </a:p>
          <a:p>
            <a:pPr marL="223838" lvl="1" indent="0">
              <a:buNone/>
            </a:pPr>
            <a:r>
              <a:rPr lang="en-US" sz="1400"/>
              <a:t>do</a:t>
            </a:r>
          </a:p>
          <a:p>
            <a:pPr marL="223838" lvl="1" indent="0">
              <a:buNone/>
            </a:pPr>
            <a:r>
              <a:rPr lang="en-US" sz="1400"/>
              <a:t>  if [[ $node != $(eval hostname) ]]  </a:t>
            </a:r>
          </a:p>
          <a:p>
            <a:pPr marL="223838" lvl="1" indent="0">
              <a:buNone/>
            </a:pPr>
            <a:r>
              <a:rPr lang="en-US" sz="1400"/>
              <a:t>     then</a:t>
            </a:r>
          </a:p>
          <a:p>
            <a:pPr marL="223520" lvl="1" indent="0">
              <a:buNone/>
            </a:pPr>
            <a:r>
              <a:rPr lang="en-US" sz="1400">
                <a:ea typeface="ＭＳ Ｐゴシック"/>
              </a:rPr>
              <a:t>     # ssh into each node and run the .sh script with node info</a:t>
            </a:r>
          </a:p>
          <a:p>
            <a:pPr marL="223520" lvl="1" indent="0">
              <a:buNone/>
            </a:pPr>
            <a:r>
              <a:rPr lang="en-US" sz="1400">
                <a:ea typeface="ＭＳ Ｐゴシック"/>
              </a:rPr>
              <a:t>     ssh $node "$BASE/script.sh $C ${NODES[*]}" &amp;</a:t>
            </a:r>
          </a:p>
          <a:p>
            <a:pPr marL="223838" lvl="1" indent="0">
              <a:buNone/>
            </a:pPr>
            <a:r>
              <a:rPr lang="en-US" sz="1400"/>
              <a:t>     C=$(($C+1))</a:t>
            </a:r>
          </a:p>
          <a:p>
            <a:pPr marL="223838" lvl="1" indent="0">
              <a:buNone/>
            </a:pPr>
            <a:r>
              <a:rPr lang="en-US" sz="1400"/>
              <a:t>     sleep 2</a:t>
            </a:r>
          </a:p>
          <a:p>
            <a:pPr marL="223838" lvl="1" indent="0">
              <a:buNone/>
            </a:pPr>
            <a:r>
              <a:rPr lang="en-US" sz="1400"/>
              <a:t>  fi</a:t>
            </a:r>
          </a:p>
          <a:p>
            <a:pPr marL="223838" lvl="1" indent="0">
              <a:buNone/>
            </a:pPr>
            <a:r>
              <a:rPr lang="en-US" sz="1400"/>
              <a:t>Done</a:t>
            </a:r>
          </a:p>
          <a:p>
            <a:pPr marL="223838" lvl="1" indent="0">
              <a:buNone/>
            </a:pPr>
            <a:r>
              <a:rPr lang="en-US" sz="1400"/>
              <a:t>#run the main worker node</a:t>
            </a:r>
          </a:p>
          <a:p>
            <a:pPr marL="223520" lvl="1" indent="0">
              <a:buNone/>
            </a:pPr>
            <a:r>
              <a:rPr lang="en-US" sz="1400">
                <a:ea typeface="ＭＳ Ｐゴシック"/>
              </a:rPr>
              <a:t>$BASE/script.sh 0 ${NODES[*]}</a:t>
            </a:r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94F89F-A539-3F4E-A145-914FC2F9AE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9B9E95CF-B8FF-1C48-A3E3-1D077440EC45}"/>
              </a:ext>
            </a:extLst>
          </p:cNvPr>
          <p:cNvSpPr/>
          <p:nvPr/>
        </p:nvSpPr>
        <p:spPr bwMode="auto">
          <a:xfrm>
            <a:off x="4901712" y="2424604"/>
            <a:ext cx="1046284" cy="2884602"/>
          </a:xfrm>
          <a:prstGeom prst="rightBrace">
            <a:avLst/>
          </a:prstGeom>
          <a:noFill/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-52"/>
            </a:endParaRP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A6A4FC0E-4E69-E84C-BBCF-318C07464612}"/>
              </a:ext>
            </a:extLst>
          </p:cNvPr>
          <p:cNvSpPr/>
          <p:nvPr/>
        </p:nvSpPr>
        <p:spPr bwMode="auto">
          <a:xfrm>
            <a:off x="4901712" y="5646656"/>
            <a:ext cx="1046284" cy="536657"/>
          </a:xfrm>
          <a:prstGeom prst="rightBrace">
            <a:avLst/>
          </a:prstGeom>
          <a:noFill/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-52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D73431-EF89-1D46-9DBE-F20ABD981FAA}"/>
              </a:ext>
            </a:extLst>
          </p:cNvPr>
          <p:cNvSpPr txBox="1"/>
          <p:nvPr/>
        </p:nvSpPr>
        <p:spPr>
          <a:xfrm>
            <a:off x="5625912" y="3204875"/>
            <a:ext cx="2875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>
                <a:solidFill>
                  <a:schemeClr val="bg2"/>
                </a:solidFill>
                <a:latin typeface="Helvetica" pitchFamily="2" charset="0"/>
              </a:rPr>
              <a:t>run script.sh in each worker node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553ACF5-8EB0-9745-8D0A-DF21ECD759B3}"/>
              </a:ext>
            </a:extLst>
          </p:cNvPr>
          <p:cNvSpPr txBox="1"/>
          <p:nvPr/>
        </p:nvSpPr>
        <p:spPr>
          <a:xfrm>
            <a:off x="5947996" y="2666818"/>
            <a:ext cx="1326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u="sng">
                <a:solidFill>
                  <a:srgbClr val="333333"/>
                </a:solidFill>
                <a:latin typeface="Helvetica" pitchFamily="2" charset="0"/>
              </a:rPr>
              <a:t>Still in PBS</a:t>
            </a:r>
            <a:endParaRPr lang="en-US" u="sng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1331BDD-3C95-674C-848A-5B93D71BE82D}"/>
              </a:ext>
            </a:extLst>
          </p:cNvPr>
          <p:cNvSpPr txBox="1"/>
          <p:nvPr/>
        </p:nvSpPr>
        <p:spPr>
          <a:xfrm>
            <a:off x="5740529" y="5477931"/>
            <a:ext cx="28754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n-US" sz="1800">
                <a:solidFill>
                  <a:schemeClr val="bg2"/>
                </a:solidFill>
                <a:latin typeface="Helvetica" pitchFamily="2" charset="0"/>
              </a:rPr>
              <a:t>run script.sh in master node</a:t>
            </a:r>
          </a:p>
        </p:txBody>
      </p:sp>
    </p:spTree>
    <p:extLst>
      <p:ext uri="{BB962C8B-B14F-4D97-AF65-F5344CB8AC3E}">
        <p14:creationId xmlns:p14="http://schemas.microsoft.com/office/powerpoint/2010/main" val="41462098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39F39-68C3-8943-AF35-0F46A04F2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Distributing TensorFlow Over </a:t>
            </a:r>
            <a:br>
              <a:rPr lang="en-US"/>
            </a:br>
            <a:r>
              <a:rPr lang="en-US"/>
              <a:t>Multi GPU Nodes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FD4975-0147-F145-8030-659B8BF1A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Shell Script – script.sh</a:t>
            </a:r>
          </a:p>
          <a:p>
            <a:pPr lvl="1"/>
            <a:r>
              <a:rPr lang="en-US"/>
              <a:t>#cd to code location cd /nobackup/$USER</a:t>
            </a:r>
          </a:p>
          <a:p>
            <a:pPr lvl="1"/>
            <a:r>
              <a:rPr lang="en-US"/>
              <a:t>BASE=/nobackup/$USER/directory</a:t>
            </a:r>
          </a:p>
          <a:p>
            <a:pPr lvl="1"/>
            <a:r>
              <a:rPr lang="en-US"/>
              <a:t>module purge </a:t>
            </a:r>
          </a:p>
          <a:p>
            <a:pPr lvl="1"/>
            <a:r>
              <a:rPr lang="en-US"/>
              <a:t>module -a use /swbuild/analytix/tools/modulefiles</a:t>
            </a:r>
          </a:p>
          <a:p>
            <a:pPr lvl="1"/>
            <a:r>
              <a:rPr lang="en-US"/>
              <a:t>module load miniconda3/v4 </a:t>
            </a:r>
          </a:p>
          <a:p>
            <a:pPr lvl="1"/>
            <a:r>
              <a:rPr lang="en-US"/>
              <a:t>source activate tf2 </a:t>
            </a:r>
          </a:p>
          <a:p>
            <a:pPr lvl="1"/>
            <a:r>
              <a:rPr lang="en-US"/>
              <a:t>#run python script with inputs from this .sh script python $BASE/</a:t>
            </a:r>
            <a:r>
              <a:rPr lang="en-US" i="1"/>
              <a:t>python_code.py </a:t>
            </a:r>
            <a:r>
              <a:rPr lang="en-US"/>
              <a:t>$@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F3554-83EF-7E42-A92A-4E8DA71B78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6462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7B115-CC96-B04B-A6C6-4AB8D8041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Distributing TensorFlow Over </a:t>
            </a:r>
            <a:br>
              <a:rPr lang="en-US"/>
            </a:br>
            <a:r>
              <a:rPr lang="en-US"/>
              <a:t>Multi GPU Nodes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2B632-837D-F946-8121-0545078092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1100138"/>
            <a:ext cx="6417347" cy="5083175"/>
          </a:xfrm>
        </p:spPr>
        <p:txBody>
          <a:bodyPr/>
          <a:lstStyle/>
          <a:p>
            <a:pPr marL="223520" indent="-223520"/>
            <a:r>
              <a:rPr lang="en-US">
                <a:ea typeface="ＭＳ Ｐゴシック"/>
              </a:rPr>
              <a:t>Step 3: Assign nodes to TensorFlow</a:t>
            </a:r>
            <a:endParaRPr lang="en-US"/>
          </a:p>
          <a:p>
            <a:pPr marL="223520" lvl="1" indent="0">
              <a:buNone/>
            </a:pPr>
            <a:r>
              <a:rPr lang="en-US" sz="1400">
                <a:ea typeface="ＭＳ Ｐゴシック"/>
              </a:rPr>
              <a:t>base_dir = os.path.dirname(os.path.abspath(__file__))</a:t>
            </a:r>
          </a:p>
          <a:p>
            <a:pPr marL="223838" lvl="1" indent="0">
              <a:buNone/>
            </a:pPr>
            <a:r>
              <a:rPr lang="en-US" sz="1400"/>
              <a:t># --------------- Set up TF_CONFIG --------------- #</a:t>
            </a:r>
          </a:p>
          <a:p>
            <a:pPr marL="223838" lvl="1" indent="0">
              <a:buNone/>
            </a:pPr>
            <a:r>
              <a:rPr lang="en-US" sz="1400"/>
              <a:t># load the index and node info from the command line</a:t>
            </a:r>
          </a:p>
          <a:p>
            <a:pPr marL="223520" lvl="1" indent="0">
              <a:buNone/>
            </a:pPr>
            <a:r>
              <a:rPr lang="en-US" sz="1400">
                <a:ea typeface="ＭＳ Ｐゴシック"/>
              </a:rPr>
              <a:t>index = int(sys.argv[1])</a:t>
            </a:r>
          </a:p>
          <a:p>
            <a:pPr marL="223838" lvl="1" indent="0">
              <a:buNone/>
            </a:pPr>
            <a:r>
              <a:rPr lang="en-US" sz="1400"/>
              <a:t>verbose = index &lt; 1</a:t>
            </a:r>
          </a:p>
          <a:p>
            <a:pPr marL="223838" lvl="1" indent="0">
              <a:buNone/>
            </a:pPr>
            <a:r>
              <a:rPr lang="en-US" sz="1400"/>
              <a:t>nodes=[]</a:t>
            </a:r>
          </a:p>
          <a:p>
            <a:pPr marL="223838" lvl="1" indent="0">
              <a:buNone/>
            </a:pPr>
            <a:r>
              <a:rPr lang="en-US" sz="1400"/>
              <a:t># node names for each node, append a port # to the names</a:t>
            </a:r>
          </a:p>
          <a:p>
            <a:pPr marL="223520" lvl="1" indent="0">
              <a:buNone/>
            </a:pPr>
            <a:r>
              <a:rPr lang="en-US" sz="1400">
                <a:ea typeface="ＭＳ Ｐゴシック"/>
              </a:rPr>
              <a:t>for i in range(2,len(sys.argv)):</a:t>
            </a:r>
          </a:p>
          <a:p>
            <a:pPr marL="223520" lvl="1" indent="0">
              <a:buNone/>
            </a:pPr>
            <a:r>
              <a:rPr lang="en-US" sz="1400">
                <a:ea typeface="ＭＳ Ｐゴシック"/>
              </a:rPr>
              <a:t>    nodes.append(sys.argv[i] + ':2001')</a:t>
            </a:r>
          </a:p>
          <a:p>
            <a:pPr marL="223520" lvl="1" indent="0">
              <a:buNone/>
            </a:pPr>
            <a:r>
              <a:rPr lang="en-US" sz="1400">
                <a:ea typeface="ＭＳ Ｐゴシック"/>
              </a:rPr>
              <a:t># set TF_CONFIG variable that MultiWorkerMirroredStrategy needs</a:t>
            </a:r>
          </a:p>
          <a:p>
            <a:pPr marL="223520" lvl="1" indent="0">
              <a:buNone/>
            </a:pPr>
            <a:r>
              <a:rPr lang="en-US" sz="1400">
                <a:ea typeface="ＭＳ Ｐゴシック"/>
              </a:rPr>
              <a:t>os.environ['TF_CONFIG'] = json.dumps({</a:t>
            </a:r>
          </a:p>
          <a:p>
            <a:pPr marL="223838" lvl="1" indent="0">
              <a:buNone/>
            </a:pPr>
            <a:r>
              <a:rPr lang="en-US" sz="1400"/>
              <a:t>    'cluster': {</a:t>
            </a:r>
          </a:p>
          <a:p>
            <a:pPr marL="223838" lvl="1" indent="0">
              <a:buNone/>
            </a:pPr>
            <a:r>
              <a:rPr lang="en-US" sz="1400"/>
              <a:t>        'worker': nodes</a:t>
            </a:r>
          </a:p>
          <a:p>
            <a:pPr marL="223838" lvl="1" indent="0">
              <a:buNone/>
            </a:pPr>
            <a:r>
              <a:rPr lang="en-US" sz="1400"/>
              <a:t>    },</a:t>
            </a:r>
          </a:p>
          <a:p>
            <a:pPr marL="223838" lvl="1" indent="0">
              <a:buNone/>
            </a:pPr>
            <a:r>
              <a:rPr lang="en-US" sz="1400"/>
              <a:t>    'task': {'type': 'worker', 'index': index}</a:t>
            </a:r>
          </a:p>
          <a:p>
            <a:pPr marL="223838" lvl="1" indent="0">
              <a:buNone/>
            </a:pPr>
            <a:r>
              <a:rPr lang="en-US" sz="1400"/>
              <a:t>})</a:t>
            </a:r>
          </a:p>
          <a:p>
            <a:pPr marL="458787" lvl="2" indent="0">
              <a:buNone/>
            </a:pPr>
            <a:endParaRPr lang="en-US" sz="1800"/>
          </a:p>
          <a:p>
            <a:pPr lvl="1"/>
            <a:endParaRPr lang="en-US" sz="180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87B0F-7B72-BA44-A63D-71A5892EA9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E36019C8-E705-5044-9DD9-7C99F13EBE5A}"/>
              </a:ext>
            </a:extLst>
          </p:cNvPr>
          <p:cNvSpPr/>
          <p:nvPr/>
        </p:nvSpPr>
        <p:spPr bwMode="auto">
          <a:xfrm>
            <a:off x="5260248" y="1910327"/>
            <a:ext cx="1046284" cy="2179166"/>
          </a:xfrm>
          <a:prstGeom prst="rightBrace">
            <a:avLst/>
          </a:prstGeom>
          <a:noFill/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-52"/>
            </a:endParaRP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DA5C9739-CAEB-F943-BCA0-06255CED4492}"/>
              </a:ext>
            </a:extLst>
          </p:cNvPr>
          <p:cNvSpPr/>
          <p:nvPr/>
        </p:nvSpPr>
        <p:spPr bwMode="auto">
          <a:xfrm>
            <a:off x="5589195" y="4643840"/>
            <a:ext cx="1046284" cy="1463070"/>
          </a:xfrm>
          <a:prstGeom prst="rightBrace">
            <a:avLst/>
          </a:prstGeom>
          <a:noFill/>
          <a:ln w="38100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900" b="0" i="0" u="none" strike="noStrike" cap="none" normalizeH="0" baseline="0">
              <a:ln>
                <a:noFill/>
              </a:ln>
              <a:solidFill>
                <a:srgbClr val="666666"/>
              </a:solidFill>
              <a:effectLst/>
              <a:latin typeface="55 Helvetica Roman" pitchFamily="1" charset="-5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07E2E7-6851-994D-AE31-6F5C64E04E3C}"/>
              </a:ext>
            </a:extLst>
          </p:cNvPr>
          <p:cNvSpPr txBox="1"/>
          <p:nvPr/>
        </p:nvSpPr>
        <p:spPr>
          <a:xfrm>
            <a:off x="5947996" y="2199780"/>
            <a:ext cx="3023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800">
                <a:solidFill>
                  <a:schemeClr val="bg2"/>
                </a:solidFill>
                <a:latin typeface="Helvetica" pitchFamily="2" charset="0"/>
              </a:rPr>
              <a:t>Collect node information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24318F-463F-934D-B4B4-0402D93519F9}"/>
              </a:ext>
            </a:extLst>
          </p:cNvPr>
          <p:cNvSpPr txBox="1"/>
          <p:nvPr/>
        </p:nvSpPr>
        <p:spPr>
          <a:xfrm>
            <a:off x="6484961" y="1566805"/>
            <a:ext cx="1697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u="sng">
                <a:solidFill>
                  <a:srgbClr val="333333"/>
                </a:solidFill>
                <a:latin typeface="Helvetica" pitchFamily="2" charset="0"/>
              </a:rPr>
              <a:t>In python code</a:t>
            </a:r>
            <a:endParaRPr lang="en-US" u="sng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42DF93-637B-D04A-BDF0-C717E081CFC7}"/>
              </a:ext>
            </a:extLst>
          </p:cNvPr>
          <p:cNvSpPr txBox="1"/>
          <p:nvPr/>
        </p:nvSpPr>
        <p:spPr>
          <a:xfrm>
            <a:off x="6306532" y="4673264"/>
            <a:ext cx="2299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 startAt="2"/>
            </a:pPr>
            <a:r>
              <a:rPr lang="en-US" sz="1800">
                <a:solidFill>
                  <a:schemeClr val="bg2"/>
                </a:solidFill>
                <a:latin typeface="Helvetica" pitchFamily="2" charset="0"/>
              </a:rPr>
              <a:t>Assign node to TF_CONFIG</a:t>
            </a:r>
          </a:p>
        </p:txBody>
      </p:sp>
    </p:spTree>
    <p:extLst>
      <p:ext uri="{BB962C8B-B14F-4D97-AF65-F5344CB8AC3E}">
        <p14:creationId xmlns:p14="http://schemas.microsoft.com/office/powerpoint/2010/main" val="40182800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0899E-AFF7-2140-B656-343C6AD6E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Distributing TensorFlow Over </a:t>
            </a:r>
            <a:br>
              <a:rPr lang="en-US"/>
            </a:br>
            <a:r>
              <a:rPr lang="en-US"/>
              <a:t>Multi GPU Nodes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E885D8-9620-D444-9E9C-7BC8D1316F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3520" indent="-223520"/>
            <a:r>
              <a:rPr lang="en-US">
                <a:ea typeface="ＭＳ Ｐゴシック"/>
              </a:rPr>
              <a:t>Step 4: Setup model in data in MWMS scope</a:t>
            </a:r>
            <a:endParaRPr lang="en-US"/>
          </a:p>
          <a:p>
            <a:pPr marL="223838" lvl="1" indent="0">
              <a:buNone/>
            </a:pPr>
            <a:r>
              <a:rPr lang="en-US" sz="2000"/>
              <a:t>#use the distributed strategy and create model and data in strategy scope</a:t>
            </a:r>
          </a:p>
          <a:p>
            <a:pPr marL="223520" lvl="1" indent="0">
              <a:buNone/>
            </a:pPr>
            <a:r>
              <a:rPr lang="en-US" sz="2000">
                <a:ea typeface="ＭＳ Ｐゴシック"/>
              </a:rPr>
              <a:t>strategy = tf.distribute.experimental.MultiWorkerMirroredStrategy(</a:t>
            </a:r>
            <a:r>
              <a:rPr lang="en-US" sz="2000" err="1">
                <a:ea typeface="ＭＳ Ｐゴシック"/>
              </a:rPr>
              <a:t>tf.distribute</a:t>
            </a:r>
            <a:r>
              <a:rPr lang="en-US" sz="2000">
                <a:ea typeface="ＭＳ Ｐゴシック"/>
              </a:rPr>
              <a:t>.</a:t>
            </a:r>
          </a:p>
          <a:p>
            <a:pPr marL="223520" lvl="1" indent="0">
              <a:buNone/>
            </a:pPr>
            <a:r>
              <a:rPr lang="en-US" sz="2000">
                <a:ea typeface="ＭＳ Ｐゴシック"/>
              </a:rPr>
              <a:t>experimental.CollectiveCommunication.AUTO)</a:t>
            </a:r>
          </a:p>
          <a:p>
            <a:pPr marL="223838" lvl="1" indent="0">
              <a:buNone/>
            </a:pPr>
            <a:endParaRPr lang="en-US" sz="2000"/>
          </a:p>
          <a:p>
            <a:pPr marL="223520" lvl="1" indent="0">
              <a:buNone/>
            </a:pPr>
            <a:r>
              <a:rPr lang="en-US" sz="2000">
                <a:ea typeface="ＭＳ Ｐゴシック"/>
              </a:rPr>
              <a:t>with strategy.scope():</a:t>
            </a:r>
          </a:p>
          <a:p>
            <a:pPr marL="447675" lvl="2" indent="0">
              <a:buNone/>
            </a:pPr>
            <a:r>
              <a:rPr lang="en-US" sz="2000">
                <a:solidFill>
                  <a:srgbClr val="1E568D"/>
                </a:solidFill>
                <a:ea typeface="ＭＳ Ｐゴシック"/>
              </a:rPr>
              <a:t> datasets = make_datasets()</a:t>
            </a:r>
          </a:p>
          <a:p>
            <a:pPr marL="223838" lvl="1" indent="0">
              <a:buNone/>
            </a:pPr>
            <a:r>
              <a:rPr lang="en-US" sz="2000"/>
              <a:t>     model = Model()</a:t>
            </a:r>
          </a:p>
          <a:p>
            <a:pPr marL="223520" lvl="1" indent="0">
              <a:buNone/>
            </a:pPr>
            <a:r>
              <a:rPr lang="en-US" sz="2000">
                <a:ea typeface="ＭＳ Ｐゴシック"/>
              </a:rPr>
              <a:t>     model.compile(loss = …, optimizer = …, …)</a:t>
            </a:r>
          </a:p>
          <a:p>
            <a:pPr marL="223520" lvl="1" indent="0">
              <a:buNone/>
            </a:pPr>
            <a:r>
              <a:rPr lang="en-US" sz="2000">
                <a:ea typeface="ＭＳ Ｐゴシック"/>
              </a:rPr>
              <a:t>model.fit(x_train, y_train, batch_size, epochs, …)</a:t>
            </a:r>
          </a:p>
          <a:p>
            <a:pPr marL="223838" lvl="1" indent="0">
              <a:buNone/>
            </a:pPr>
            <a:endParaRPr lang="en-US" sz="1400"/>
          </a:p>
          <a:p>
            <a:pPr marL="223838" lvl="1" indent="0">
              <a:buNone/>
            </a:pPr>
            <a:endParaRPr lang="en-US" sz="1400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07DC1-FAE6-7348-9C2C-F1EE4A1DEA0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6738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DAEC2-9684-6943-A36B-24435996A2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Dask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EC640-C20D-B544-99A8-B33225E8E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Distributed Python Environment</a:t>
            </a:r>
          </a:p>
          <a:p>
            <a:pPr lvl="1"/>
            <a:r>
              <a:rPr lang="en-US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https://tutorial.dask.org/</a:t>
            </a:r>
            <a:endParaRPr lang="en-US"/>
          </a:p>
          <a:p>
            <a:pPr lvl="1"/>
            <a:r>
              <a:rPr lang="en-US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https://github.com/dask/dask-tutorial</a:t>
            </a:r>
            <a:endParaRPr lang="en-US"/>
          </a:p>
          <a:p>
            <a:pPr lvl="1"/>
            <a:r>
              <a:rPr lang="en-US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https://docs.dask.org/en/latest/setup/hpc.html</a:t>
            </a:r>
            <a:endParaRPr lang="en-US"/>
          </a:p>
          <a:p>
            <a:r>
              <a:rPr lang="en-US"/>
              <a:t>Single Node Interactive Mode:</a:t>
            </a:r>
          </a:p>
          <a:p>
            <a:pPr lvl="1"/>
            <a:r>
              <a:rPr lang="en-US" sz="1800"/>
              <a:t>from </a:t>
            </a:r>
            <a:r>
              <a:rPr lang="en-US" sz="1800" err="1"/>
              <a:t>dask.distributed</a:t>
            </a:r>
            <a:r>
              <a:rPr lang="en-US" sz="1800"/>
              <a:t> import Client, </a:t>
            </a:r>
            <a:r>
              <a:rPr lang="en-US" sz="1800" err="1"/>
              <a:t>LocalCluster</a:t>
            </a:r>
            <a:endParaRPr lang="en-US" sz="1800"/>
          </a:p>
          <a:p>
            <a:pPr lvl="1"/>
            <a:r>
              <a:rPr lang="en-US" sz="1800"/>
              <a:t>cluster = </a:t>
            </a:r>
            <a:r>
              <a:rPr lang="en-US" sz="1800" err="1"/>
              <a:t>LocalCluster</a:t>
            </a:r>
            <a:r>
              <a:rPr lang="en-US" sz="1800"/>
              <a:t>()</a:t>
            </a:r>
          </a:p>
          <a:p>
            <a:pPr lvl="1"/>
            <a:r>
              <a:rPr lang="en-US" sz="1800"/>
              <a:t>client = Client(cluster)</a:t>
            </a:r>
          </a:p>
          <a:p>
            <a:r>
              <a:rPr lang="en-US"/>
              <a:t>Multiple Node Interactive Mode:</a:t>
            </a:r>
          </a:p>
          <a:p>
            <a:pPr lvl="1"/>
            <a:r>
              <a:rPr lang="en-US" sz="1800"/>
              <a:t>mpirun -np &lt;number of cpus&gt; dask-mpi --no-nanny --interface ib0 --local-directory /nobackup/&lt;username&gt;/dask_sch/ --scheduler-file / nobackup/&lt;username&gt;/dask_sch/ sched.json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D4E78-C083-6345-B442-4912E48C03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485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B351E-F04A-F84D-A6E9-B6B842889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Submitting a Dask Job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A7E586-4028-3741-B915-683BF7C172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23DC282-36DA-F84E-981B-9E9D607168EA}"/>
              </a:ext>
            </a:extLst>
          </p:cNvPr>
          <p:cNvSpPr txBox="1"/>
          <p:nvPr/>
        </p:nvSpPr>
        <p:spPr>
          <a:xfrm>
            <a:off x="325064" y="1208599"/>
            <a:ext cx="847640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u="sng">
                <a:solidFill>
                  <a:schemeClr val="bg2"/>
                </a:solidFill>
                <a:latin typeface="Helvetica" pitchFamily="2" charset="0"/>
              </a:rPr>
              <a:t>In PBS script:</a:t>
            </a:r>
          </a:p>
          <a:p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#clear and create directory for dask scheduler</a:t>
            </a:r>
          </a:p>
          <a:p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if [ -d dask_sch ] </a:t>
            </a:r>
          </a:p>
          <a:p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then </a:t>
            </a:r>
          </a:p>
          <a:p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    echo "removing old scheduler directory"</a:t>
            </a:r>
          </a:p>
          <a:p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    rm -r dask_sch</a:t>
            </a:r>
          </a:p>
          <a:p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    echo "creating new scheduler directory"</a:t>
            </a:r>
          </a:p>
          <a:p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    mkdir dask_sch</a:t>
            </a:r>
          </a:p>
          <a:p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else</a:t>
            </a:r>
          </a:p>
          <a:p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    echo "creating scheduler directory"</a:t>
            </a:r>
          </a:p>
          <a:p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    mkdir dask_sch</a:t>
            </a:r>
          </a:p>
          <a:p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fi</a:t>
            </a:r>
          </a:p>
          <a:p>
            <a:r>
              <a:rPr lang="en-US" sz="1400">
                <a:latin typeface="Helvetica" pitchFamily="2" charset="0"/>
              </a:rPr>
              <a:t> </a:t>
            </a:r>
          </a:p>
          <a:p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#run program</a:t>
            </a:r>
          </a:p>
          <a:p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#MPI is included in the environment through MPICH.</a:t>
            </a:r>
          </a:p>
          <a:p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mpirun -np &lt;number of cpus&gt; dask-mpi --no-nanny --interface ib0 --local-directory /nobackup/</a:t>
            </a:r>
            <a:r>
              <a:rPr lang="en-US" sz="1400" i="1">
                <a:solidFill>
                  <a:schemeClr val="bg2"/>
                </a:solidFill>
                <a:latin typeface="Helvetica" pitchFamily="2" charset="0"/>
              </a:rPr>
              <a:t>username</a:t>
            </a:r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/dask_sch/ --scheduler-file / nobackup/</a:t>
            </a:r>
            <a:r>
              <a:rPr lang="en-US" sz="1400" i="1">
                <a:solidFill>
                  <a:schemeClr val="bg2"/>
                </a:solidFill>
                <a:latin typeface="Helvetica" pitchFamily="2" charset="0"/>
              </a:rPr>
              <a:t>username </a:t>
            </a:r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/dask_sch/sched.json &amp; python &lt;</a:t>
            </a:r>
            <a:r>
              <a:rPr lang="en-US" sz="1400" i="1">
                <a:solidFill>
                  <a:schemeClr val="bg2"/>
                </a:solidFill>
                <a:latin typeface="Helvetica" pitchFamily="2" charset="0"/>
              </a:rPr>
              <a:t>filename.p</a:t>
            </a:r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y&gt;</a:t>
            </a:r>
          </a:p>
          <a:p>
            <a:endParaRPr lang="en-US" sz="1400">
              <a:solidFill>
                <a:schemeClr val="bg2"/>
              </a:solidFill>
              <a:highlight>
                <a:srgbClr val="00FF00"/>
              </a:highlight>
              <a:latin typeface="Helvetica" pitchFamily="2" charset="0"/>
            </a:endParaRPr>
          </a:p>
          <a:p>
            <a:r>
              <a:rPr lang="en-US" sz="1400" b="1" u="sng">
                <a:solidFill>
                  <a:schemeClr val="bg2"/>
                </a:solidFill>
                <a:latin typeface="Helvetica" pitchFamily="2" charset="0"/>
              </a:rPr>
              <a:t>In Python Code:</a:t>
            </a:r>
          </a:p>
          <a:p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from dask.distributed import Client</a:t>
            </a:r>
          </a:p>
          <a:p>
            <a:r>
              <a:rPr lang="en-US" sz="1400">
                <a:solidFill>
                  <a:schemeClr val="bg2"/>
                </a:solidFill>
                <a:latin typeface="Helvetica" pitchFamily="2" charset="0"/>
              </a:rPr>
              <a:t>client = Client(scheduler_file=‘/…/dask_sch/sched.json')</a:t>
            </a:r>
          </a:p>
        </p:txBody>
      </p:sp>
    </p:spTree>
    <p:extLst>
      <p:ext uri="{BB962C8B-B14F-4D97-AF65-F5344CB8AC3E}">
        <p14:creationId xmlns:p14="http://schemas.microsoft.com/office/powerpoint/2010/main" val="14943228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4A442-E34B-234A-BA34-D1B6DD601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Airline Ontime Data Set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B9B338-1C8E-B44F-AE16-861D5F9D2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69" y="862445"/>
            <a:ext cx="8813800" cy="3323493"/>
          </a:xfrm>
        </p:spPr>
        <p:txBody>
          <a:bodyPr/>
          <a:lstStyle/>
          <a:p>
            <a:r>
              <a:rPr lang="en-US"/>
              <a:t>Dask Code:</a:t>
            </a:r>
          </a:p>
          <a:p>
            <a:pPr lvl="1"/>
            <a:r>
              <a:rPr lang="en-US" sz="1400"/>
              <a:t>from dask.distributed import Client</a:t>
            </a:r>
          </a:p>
          <a:p>
            <a:pPr lvl="1"/>
            <a:r>
              <a:rPr lang="en-US" sz="1400"/>
              <a:t>client = Client(scheduler_file='/nobackupp2/tjnorman/airlines/dask_sch/sched.json’)</a:t>
            </a:r>
          </a:p>
          <a:p>
            <a:pPr lvl="1"/>
            <a:r>
              <a:rPr lang="en-US" sz="1400"/>
              <a:t>df_airlines = dd.read_csv(data + '/On_Time_Reporting_Carrier_On_Time_Performance_*.csv', </a:t>
            </a:r>
          </a:p>
          <a:p>
            <a:pPr lvl="1"/>
            <a:r>
              <a:rPr lang="en-US" sz="1400"/>
              <a:t>                          assume_missing=True, dtype={'Year':'int64’, ….. },  encoding='ISO-8859–1’)</a:t>
            </a:r>
          </a:p>
          <a:p>
            <a:pPr lvl="1"/>
            <a:r>
              <a:rPr lang="en-US" sz="1400"/>
              <a:t>df_air = df_airlines[[…</a:t>
            </a:r>
            <a:r>
              <a:rPr lang="en-US" sz="1400" i="1"/>
              <a:t>selected columns…</a:t>
            </a:r>
            <a:r>
              <a:rPr lang="en-US" sz="1400"/>
              <a:t>]]</a:t>
            </a:r>
          </a:p>
          <a:p>
            <a:pPr lvl="1"/>
            <a:r>
              <a:rPr lang="en-US" sz="1400"/>
              <a:t>df_air_year = df_air.groupby('Year').mean()</a:t>
            </a:r>
          </a:p>
          <a:p>
            <a:pPr lvl="1"/>
            <a:r>
              <a:rPr lang="en-US" sz="1400"/>
              <a:t>df_air_year = df_air_year.reset_index()</a:t>
            </a:r>
          </a:p>
          <a:p>
            <a:pPr lvl="1"/>
            <a:r>
              <a:rPr lang="en-US" sz="1400"/>
              <a:t>df_air_year = df_air_year.compute()</a:t>
            </a:r>
          </a:p>
          <a:p>
            <a:pPr lvl="1"/>
            <a:r>
              <a:rPr lang="en-US" sz="1400"/>
              <a:t>df_air_year.to_csv('ontime_data_279_dis.csv', index=False)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72728D-2352-1A40-B075-75E3494C0D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120D18-2EEC-064A-A214-7389A78994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8047" y="3727938"/>
            <a:ext cx="2677205" cy="261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849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E1D52-0C83-FE4D-9D22-22C2DFDA8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Pilot Projects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F6A690-AB1D-E545-AD74-D6D5059FDB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What Are Pilot Projects?</a:t>
            </a:r>
          </a:p>
          <a:p>
            <a:pPr lvl="1"/>
            <a:r>
              <a:rPr lang="en-US"/>
              <a:t>Highlight Existing Capabilities</a:t>
            </a:r>
          </a:p>
          <a:p>
            <a:pPr lvl="1"/>
            <a:r>
              <a:rPr lang="en-US"/>
              <a:t>Explore New Technology</a:t>
            </a:r>
          </a:p>
          <a:p>
            <a:r>
              <a:rPr lang="en-US"/>
              <a:t>How Do You Initiate One?</a:t>
            </a:r>
          </a:p>
          <a:p>
            <a:pPr lvl="1"/>
            <a:r>
              <a:rPr lang="en-US"/>
              <a:t>Contact Shubha Ranjan: shubha.ranjan@nasa.gov</a:t>
            </a:r>
          </a:p>
          <a:p>
            <a:r>
              <a:rPr lang="en-US"/>
              <a:t>Here Are Some Examples:</a:t>
            </a:r>
          </a:p>
          <a:p>
            <a:pPr lvl="1"/>
            <a:r>
              <a:rPr lang="en-US"/>
              <a:t>Solar Cell Materials Prediction</a:t>
            </a:r>
          </a:p>
          <a:p>
            <a:pPr lvl="1"/>
            <a:r>
              <a:rPr lang="en-US"/>
              <a:t>Carbon Nanotube Neural Network Gas Sensor</a:t>
            </a:r>
          </a:p>
          <a:p>
            <a:pPr lvl="1"/>
            <a:r>
              <a:rPr lang="en-US"/>
              <a:t>System Log Aggregation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A0A52-5F70-6843-81FB-A8DB6DD4D3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179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847F8-7E21-F44E-B4CE-D51DD5CAD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Predicting PV Cell Material Form </a:t>
            </a:r>
            <a:br>
              <a:rPr lang="en-US"/>
            </a:br>
            <a:r>
              <a:rPr lang="en-US"/>
              <a:t>Electrical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9E52D-CECB-DF41-9CD8-F924D86558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1100138"/>
            <a:ext cx="8813799" cy="1678231"/>
          </a:xfrm>
        </p:spPr>
        <p:txBody>
          <a:bodyPr/>
          <a:lstStyle/>
          <a:p>
            <a:r>
              <a:rPr lang="en-US" u="sng"/>
              <a:t>Compounds targeted in model:</a:t>
            </a:r>
            <a:r>
              <a:rPr lang="en-US"/>
              <a:t> </a:t>
            </a:r>
          </a:p>
          <a:p>
            <a:pPr lvl="1"/>
            <a:r>
              <a:rPr lang="en-US" sz="1800"/>
              <a:t>GaAs (1055), Ge (323), InP (27), Si (1156), a-Si (22)</a:t>
            </a:r>
          </a:p>
          <a:p>
            <a:pPr lvl="1"/>
            <a:r>
              <a:rPr lang="en-US" sz="1800"/>
              <a:t>SCC, RCS, RSH, RS, DIF, VOC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E67EC7-389B-5B47-BE6A-EEF1FF7AF1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3B8DFC-2616-564A-8425-8051CB191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7852" y="2378200"/>
            <a:ext cx="4308170" cy="373165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9361DB-CC85-B440-A783-25D90B721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970" y="2378199"/>
            <a:ext cx="3793846" cy="3731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3970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03094-4D91-CC4E-B26C-6AEC0F9A3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Carbon Nanotube NN Gas Sensor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AF1DC9-33D9-C543-BC46-538703819A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pic>
        <p:nvPicPr>
          <p:cNvPr id="6" name="그림 8">
            <a:extLst>
              <a:ext uri="{FF2B5EF4-FFF2-40B4-BE49-F238E27FC236}">
                <a16:creationId xmlns:a16="http://schemas.microsoft.com/office/drawing/2014/main" id="{34DD0745-4156-244E-8971-105E85E22A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46" y="1225532"/>
            <a:ext cx="4990977" cy="26623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59AB60-00B7-7747-9CB4-92512A077C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79" y="3887885"/>
            <a:ext cx="5508631" cy="24162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8F214B2-F75D-C54B-80FF-370B3A6610CF}"/>
              </a:ext>
            </a:extLst>
          </p:cNvPr>
          <p:cNvSpPr txBox="1"/>
          <p:nvPr/>
        </p:nvSpPr>
        <p:spPr>
          <a:xfrm>
            <a:off x="5720738" y="1485900"/>
            <a:ext cx="29542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>
                <a:solidFill>
                  <a:schemeClr val="bg2"/>
                </a:solidFill>
                <a:latin typeface="Helvetica" pitchFamily="2" charset="0"/>
              </a:rPr>
              <a:t>CNT Pros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2"/>
                </a:solidFill>
                <a:latin typeface="Helvetica" pitchFamily="2" charset="0"/>
              </a:rPr>
              <a:t>Inexpensive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2"/>
                </a:solidFill>
                <a:latin typeface="Helvetica" pitchFamily="2" charset="0"/>
              </a:rPr>
              <a:t>Easy to fabricate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2"/>
                </a:solidFill>
                <a:latin typeface="Helvetica" pitchFamily="2" charset="0"/>
              </a:rPr>
              <a:t>Resistance Sensitive to gas concentration</a:t>
            </a:r>
          </a:p>
          <a:p>
            <a:endParaRPr lang="en-US" sz="1800">
              <a:solidFill>
                <a:schemeClr val="bg2"/>
              </a:solidFill>
              <a:latin typeface="Helvetica" pitchFamily="2" charset="0"/>
            </a:endParaRPr>
          </a:p>
          <a:p>
            <a:r>
              <a:rPr lang="en-US" sz="1800" u="sng">
                <a:solidFill>
                  <a:schemeClr val="bg2"/>
                </a:solidFill>
                <a:latin typeface="Helvetica" pitchFamily="2" charset="0"/>
              </a:rPr>
              <a:t>CNT Cons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2"/>
                </a:solidFill>
                <a:latin typeface="Helvetica" pitchFamily="2" charset="0"/>
              </a:rPr>
              <a:t>Non-linear response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2"/>
                </a:solidFill>
                <a:latin typeface="Helvetica" pitchFamily="2" charset="0"/>
              </a:rPr>
              <a:t>Difficult to model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CCEA8CE-AD99-7C4B-AC03-1BFA790FB3ED}"/>
              </a:ext>
            </a:extLst>
          </p:cNvPr>
          <p:cNvSpPr txBox="1"/>
          <p:nvPr/>
        </p:nvSpPr>
        <p:spPr>
          <a:xfrm>
            <a:off x="5720738" y="4310418"/>
            <a:ext cx="295421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u="sng">
                <a:solidFill>
                  <a:schemeClr val="bg2"/>
                </a:solidFill>
                <a:latin typeface="Helvetica" pitchFamily="2" charset="0"/>
              </a:rPr>
              <a:t>Neural Network Solution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2"/>
                </a:solidFill>
                <a:latin typeface="Helvetica" pitchFamily="2" charset="0"/>
              </a:rPr>
              <a:t>Trained model to predict gas concentration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2"/>
                </a:solidFill>
                <a:latin typeface="Helvetica" pitchFamily="2" charset="0"/>
              </a:rPr>
              <a:t>Recommended path for future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800" u="sng">
              <a:solidFill>
                <a:schemeClr val="bg2"/>
              </a:solidFill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99485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A517F-DD49-F344-A3CC-3C8AD97B2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System Log Aggregation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CFE49-9121-C746-8C47-4CD7A5FAA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800" y="1100138"/>
            <a:ext cx="4394200" cy="5083175"/>
          </a:xfrm>
        </p:spPr>
        <p:txBody>
          <a:bodyPr/>
          <a:lstStyle/>
          <a:p>
            <a:pPr marL="0" indent="0">
              <a:buNone/>
            </a:pPr>
            <a:r>
              <a:rPr lang="en-US" sz="1800" u="sng"/>
              <a:t>Problem:</a:t>
            </a:r>
          </a:p>
          <a:p>
            <a:r>
              <a:rPr lang="en-US" sz="1800"/>
              <a:t>System log data stored in various different files</a:t>
            </a:r>
          </a:p>
          <a:p>
            <a:r>
              <a:rPr lang="en-US" sz="1800"/>
              <a:t>Interest in understanding log statement to predict node failure</a:t>
            </a:r>
          </a:p>
          <a:p>
            <a:pPr marL="0" indent="0">
              <a:buNone/>
            </a:pPr>
            <a:r>
              <a:rPr lang="en-US" sz="1800" u="sng"/>
              <a:t>Solution:</a:t>
            </a:r>
          </a:p>
          <a:p>
            <a:pPr marL="0" indent="0">
              <a:buNone/>
            </a:pPr>
            <a:endParaRPr lang="en-US" sz="1800" u="sng"/>
          </a:p>
          <a:p>
            <a:pPr marL="0" indent="0">
              <a:buNone/>
            </a:pPr>
            <a:endParaRPr lang="en-US" sz="1800" u="sng"/>
          </a:p>
          <a:p>
            <a:pPr marL="0" indent="0">
              <a:buNone/>
            </a:pPr>
            <a:endParaRPr lang="en-US" sz="1800" u="sng"/>
          </a:p>
          <a:p>
            <a:pPr marL="0" indent="0">
              <a:buNone/>
            </a:pPr>
            <a:endParaRPr lang="en-US" sz="1800" u="sng"/>
          </a:p>
          <a:p>
            <a:pPr marL="0" indent="0">
              <a:buNone/>
            </a:pPr>
            <a:endParaRPr lang="en-US" sz="1800" u="sng"/>
          </a:p>
          <a:p>
            <a:pPr marL="0" indent="0">
              <a:buNone/>
            </a:pPr>
            <a:endParaRPr lang="en-US" sz="1800" u="sng"/>
          </a:p>
          <a:p>
            <a:r>
              <a:rPr lang="en-US" sz="1200"/>
              <a:t>Park et al: Titan supercomputer at the Oak Ridge Leadership Computing Facility (OLCF)</a:t>
            </a:r>
          </a:p>
          <a:p>
            <a:r>
              <a:rPr lang="en-US" sz="1200"/>
              <a:t>2017 IEEE International Conference on Cluster Computing (DOI 10.1109/CLUSTER.2017.113</a:t>
            </a:r>
            <a:endParaRPr lang="en-US" sz="1200" u="sng"/>
          </a:p>
          <a:p>
            <a:pPr marL="0" indent="0">
              <a:buNone/>
            </a:pPr>
            <a:endParaRPr lang="en-US" sz="1800"/>
          </a:p>
          <a:p>
            <a:endParaRPr lang="en-US" sz="1800"/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93E96F-2BF7-C34C-A80E-CBD59E2A9C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7417016-61A2-E74A-BFE1-99D799939402}"/>
              </a:ext>
            </a:extLst>
          </p:cNvPr>
          <p:cNvSpPr txBox="1"/>
          <p:nvPr/>
        </p:nvSpPr>
        <p:spPr>
          <a:xfrm>
            <a:off x="4632052" y="1100138"/>
            <a:ext cx="433414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u="sng">
                <a:solidFill>
                  <a:schemeClr val="bg2"/>
                </a:solidFill>
              </a:rPr>
              <a:t>Software Stack Description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2"/>
                </a:solidFill>
              </a:rPr>
              <a:t>Web Interface – Jupyter Lab: 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sz="1800">
                <a:solidFill>
                  <a:schemeClr val="bg2"/>
                </a:solidFill>
              </a:rPr>
              <a:t>Gives access to Python, Dask and related data science tools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2"/>
                </a:solidFill>
              </a:rPr>
              <a:t>Memory Management – Arrow: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sz="1800">
                <a:solidFill>
                  <a:schemeClr val="bg2"/>
                </a:solidFill>
              </a:rPr>
              <a:t>Facilitates data transfer between Spark and Python data formats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2"/>
                </a:solidFill>
              </a:rPr>
              <a:t>Query Engine – Spark: 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sz="1800">
                <a:solidFill>
                  <a:schemeClr val="bg2"/>
                </a:solidFill>
              </a:rPr>
              <a:t>Will allow rapid retrieval and manipulation of the data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>
                <a:solidFill>
                  <a:schemeClr val="bg2"/>
                </a:solidFill>
              </a:rPr>
              <a:t>Database – Cassandra:</a:t>
            </a:r>
          </a:p>
          <a:p>
            <a:pPr marL="742950" lvl="1" indent="-285750">
              <a:buFont typeface="Wingdings" pitchFamily="2" charset="2"/>
              <a:buChar char="Ø"/>
            </a:pPr>
            <a:r>
              <a:rPr lang="en-US" sz="1800">
                <a:solidFill>
                  <a:schemeClr val="bg2"/>
                </a:solidFill>
              </a:rPr>
              <a:t>Setup in single node mode for prototyping purposes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F3EAE01-47F8-F24D-85FF-7AE00D43A0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0764" y="2743200"/>
            <a:ext cx="2485436" cy="2377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0789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9CE2C-603E-4641-9BD5-C9F045E5E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F811DE-66C9-9441-AF33-497A3B309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Conda environments based on popular Deep Learning Frameworks​</a:t>
            </a:r>
          </a:p>
          <a:p>
            <a:r>
              <a:rPr lang="en-US"/>
              <a:t>Additional Software added on user request​</a:t>
            </a:r>
          </a:p>
          <a:p>
            <a:r>
              <a:rPr lang="en-US"/>
              <a:t>Secure Jupyter Lab by using RFE or PBS interactive​</a:t>
            </a:r>
          </a:p>
          <a:p>
            <a:r>
              <a:rPr lang="en-US"/>
              <a:t>Help get you started with Machine Learning​</a:t>
            </a:r>
          </a:p>
          <a:p>
            <a:r>
              <a:rPr lang="en-US"/>
              <a:t>Pilot Projects​</a:t>
            </a:r>
          </a:p>
          <a:p>
            <a:r>
              <a:rPr lang="en-US"/>
              <a:t>We’re Here To Help!</a:t>
            </a:r>
          </a:p>
          <a:p>
            <a:pPr marL="0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AF992F-08C0-8F4B-A492-7086410F0E3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422F29B4-BF87-0449-B746-D9694436B908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7555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0447BF3-D29F-E34D-8CCE-FADD65C8D11E}" type="slidenum">
              <a:rPr lang="en-US" sz="1000" smtClean="0">
                <a:latin typeface="+mj-lt"/>
              </a:rPr>
              <a:pPr>
                <a:defRPr/>
              </a:pPr>
              <a:t>38</a:t>
            </a:fld>
            <a:endParaRPr lang="en-US" sz="1000">
              <a:latin typeface="+mj-lt"/>
            </a:endParaRPr>
          </a:p>
        </p:txBody>
      </p:sp>
      <p:sp>
        <p:nvSpPr>
          <p:cNvPr id="24581" name="TextBox 1"/>
          <p:cNvSpPr txBox="1">
            <a:spLocks noChangeArrowheads="1"/>
          </p:cNvSpPr>
          <p:nvPr/>
        </p:nvSpPr>
        <p:spPr bwMode="auto">
          <a:xfrm>
            <a:off x="839886" y="2353134"/>
            <a:ext cx="7507760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>
                <a:solidFill>
                  <a:schemeClr val="bg2"/>
                </a:solidFill>
                <a:latin typeface="Helvetica"/>
                <a:cs typeface="Helvetica"/>
              </a:rPr>
              <a:t>A PDF and recording of this webinar will be available within 48 hours at:</a:t>
            </a:r>
          </a:p>
          <a:p>
            <a:pPr algn="ctr" eaLnBrk="1" hangingPunct="1"/>
            <a:r>
              <a:rPr lang="en-US" sz="2000">
                <a:solidFill>
                  <a:srgbClr val="008080"/>
                </a:solidFill>
                <a:latin typeface="Helvetica"/>
                <a:cs typeface="Helvetica"/>
              </a:rPr>
              <a:t>http://www.nas.nasa.gov/hecc/support/training.html </a:t>
            </a:r>
          </a:p>
          <a:p>
            <a:pPr algn="ctr" eaLnBrk="1" hangingPunct="1"/>
            <a:endParaRPr lang="en-US">
              <a:solidFill>
                <a:schemeClr val="bg2"/>
              </a:solidFill>
              <a:latin typeface="Helvetica"/>
              <a:cs typeface="Helvetic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51712" y="1372368"/>
            <a:ext cx="244189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>
                <a:solidFill>
                  <a:schemeClr val="bg2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09778580"/>
      </p:ext>
    </p:extLst>
  </p:cSld>
  <p:clrMapOvr>
    <a:masterClrMapping/>
  </p:clrMapOvr>
</p:sld>
</file>

<file path=ppt/theme/theme1.xml><?xml version="1.0" encoding="utf-8"?>
<a:theme xmlns:a="http://schemas.openxmlformats.org/drawingml/2006/main" name="SC11_powerpoint_template_4x3_hecc_SK">
  <a:themeElements>
    <a:clrScheme name="Blank Presentation 8">
      <a:dk1>
        <a:srgbClr val="58572B"/>
      </a:dk1>
      <a:lt1>
        <a:srgbClr val="FFFFFF"/>
      </a:lt1>
      <a:dk2>
        <a:srgbClr val="808000"/>
      </a:dk2>
      <a:lt2>
        <a:srgbClr val="333333"/>
      </a:lt2>
      <a:accent1>
        <a:srgbClr val="CCCC99"/>
      </a:accent1>
      <a:accent2>
        <a:srgbClr val="FFFFCC"/>
      </a:accent2>
      <a:accent3>
        <a:srgbClr val="FFFFFF"/>
      </a:accent3>
      <a:accent4>
        <a:srgbClr val="4A4923"/>
      </a:accent4>
      <a:accent5>
        <a:srgbClr val="E2E2CA"/>
      </a:accent5>
      <a:accent6>
        <a:srgbClr val="E7E7B9"/>
      </a:accent6>
      <a:hlink>
        <a:srgbClr val="990000"/>
      </a:hlink>
      <a:folHlink>
        <a:srgbClr val="663300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-5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900" b="0" i="0" u="none" strike="noStrike" cap="none" normalizeH="0" baseline="0">
            <a:ln>
              <a:noFill/>
            </a:ln>
            <a:solidFill>
              <a:srgbClr val="666666"/>
            </a:solidFill>
            <a:effectLst/>
            <a:latin typeface="55 Helvetica Roman" pitchFamily="1" charset="-52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4D4D4D"/>
        </a:dk1>
        <a:lt1>
          <a:srgbClr val="FFFFD9"/>
        </a:lt1>
        <a:dk2>
          <a:srgbClr val="000000"/>
        </a:dk2>
        <a:lt2>
          <a:srgbClr val="7F7F7D"/>
        </a:lt2>
        <a:accent1>
          <a:srgbClr val="DEDACF"/>
        </a:accent1>
        <a:accent2>
          <a:srgbClr val="536D89"/>
        </a:accent2>
        <a:accent3>
          <a:srgbClr val="FFFFE9"/>
        </a:accent3>
        <a:accent4>
          <a:srgbClr val="404040"/>
        </a:accent4>
        <a:accent5>
          <a:srgbClr val="ECEAE4"/>
        </a:accent5>
        <a:accent6>
          <a:srgbClr val="4A627C"/>
        </a:accent6>
        <a:hlink>
          <a:srgbClr val="943C35"/>
        </a:hlink>
        <a:folHlink>
          <a:srgbClr val="63406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E1EAED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EEF3F4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85B4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666666"/>
        </a:dk1>
        <a:lt1>
          <a:srgbClr val="FFFFFF"/>
        </a:lt1>
        <a:dk2>
          <a:srgbClr val="000000"/>
        </a:dk2>
        <a:lt2>
          <a:srgbClr val="333333"/>
        </a:lt2>
        <a:accent1>
          <a:srgbClr val="D7DCC8"/>
        </a:accent1>
        <a:accent2>
          <a:srgbClr val="8DC6FF"/>
        </a:accent2>
        <a:accent3>
          <a:srgbClr val="FFFFFF"/>
        </a:accent3>
        <a:accent4>
          <a:srgbClr val="565656"/>
        </a:accent4>
        <a:accent5>
          <a:srgbClr val="E8EBE0"/>
        </a:accent5>
        <a:accent6>
          <a:srgbClr val="7FB3E7"/>
        </a:accent6>
        <a:hlink>
          <a:srgbClr val="0066CC"/>
        </a:hlink>
        <a:folHlink>
          <a:srgbClr val="FF99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58572B"/>
        </a:dk1>
        <a:lt1>
          <a:srgbClr val="FFFFFF"/>
        </a:lt1>
        <a:dk2>
          <a:srgbClr val="808000"/>
        </a:dk2>
        <a:lt2>
          <a:srgbClr val="333333"/>
        </a:lt2>
        <a:accent1>
          <a:srgbClr val="CCCC99"/>
        </a:accent1>
        <a:accent2>
          <a:srgbClr val="FFFFCC"/>
        </a:accent2>
        <a:accent3>
          <a:srgbClr val="FFFFFF"/>
        </a:accent3>
        <a:accent4>
          <a:srgbClr val="4A4923"/>
        </a:accent4>
        <a:accent5>
          <a:srgbClr val="E2E2CA"/>
        </a:accent5>
        <a:accent6>
          <a:srgbClr val="E7E7B9"/>
        </a:accent6>
        <a:hlink>
          <a:srgbClr val="9900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666633"/>
        </a:dk1>
        <a:lt1>
          <a:srgbClr val="008080"/>
        </a:lt1>
        <a:dk2>
          <a:srgbClr val="808000"/>
        </a:dk2>
        <a:lt2>
          <a:srgbClr val="005A58"/>
        </a:lt2>
        <a:accent1>
          <a:srgbClr val="B5C6B3"/>
        </a:accent1>
        <a:accent2>
          <a:srgbClr val="FFA962"/>
        </a:accent2>
        <a:accent3>
          <a:srgbClr val="AAC0C0"/>
        </a:accent3>
        <a:accent4>
          <a:srgbClr val="56562A"/>
        </a:accent4>
        <a:accent5>
          <a:srgbClr val="D7DFD6"/>
        </a:accent5>
        <a:accent6>
          <a:srgbClr val="E79958"/>
        </a:accent6>
        <a:hlink>
          <a:srgbClr val="FFEFCE"/>
        </a:hlink>
        <a:folHlink>
          <a:srgbClr val="A741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003366"/>
        </a:dk1>
        <a:lt1>
          <a:srgbClr val="A28E73"/>
        </a:lt1>
        <a:dk2>
          <a:srgbClr val="000099"/>
        </a:dk2>
        <a:lt2>
          <a:srgbClr val="D2C368"/>
        </a:lt2>
        <a:accent1>
          <a:srgbClr val="D1EBEA"/>
        </a:accent1>
        <a:accent2>
          <a:srgbClr val="CEC975"/>
        </a:accent2>
        <a:accent3>
          <a:srgbClr val="AAAACA"/>
        </a:accent3>
        <a:accent4>
          <a:srgbClr val="8A7861"/>
        </a:accent4>
        <a:accent5>
          <a:srgbClr val="E5F3F3"/>
        </a:accent5>
        <a:accent6>
          <a:srgbClr val="BAB669"/>
        </a:accent6>
        <a:hlink>
          <a:srgbClr val="7EBA93"/>
        </a:hlink>
        <a:folHlink>
          <a:srgbClr val="F09D3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36699"/>
        </a:dk1>
        <a:lt1>
          <a:srgbClr val="969696"/>
        </a:lt1>
        <a:dk2>
          <a:srgbClr val="000000"/>
        </a:dk2>
        <a:lt2>
          <a:srgbClr val="517FA1"/>
        </a:lt2>
        <a:accent1>
          <a:srgbClr val="F3F5DD"/>
        </a:accent1>
        <a:accent2>
          <a:srgbClr val="CB4B0A"/>
        </a:accent2>
        <a:accent3>
          <a:srgbClr val="AAAAAA"/>
        </a:accent3>
        <a:accent4>
          <a:srgbClr val="7F7F7F"/>
        </a:accent4>
        <a:accent5>
          <a:srgbClr val="F8F9EB"/>
        </a:accent5>
        <a:accent6>
          <a:srgbClr val="B84308"/>
        </a:accent6>
        <a:hlink>
          <a:srgbClr val="D4B224"/>
        </a:hlink>
        <a:folHlink>
          <a:srgbClr val="D58E5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5C1F00"/>
        </a:dk1>
        <a:lt1>
          <a:srgbClr val="8FA418"/>
        </a:lt1>
        <a:dk2>
          <a:srgbClr val="800000"/>
        </a:dk2>
        <a:lt2>
          <a:srgbClr val="A89546"/>
        </a:lt2>
        <a:accent1>
          <a:srgbClr val="EDF6BE"/>
        </a:accent1>
        <a:accent2>
          <a:srgbClr val="ADBC00"/>
        </a:accent2>
        <a:accent3>
          <a:srgbClr val="C0AAAA"/>
        </a:accent3>
        <a:accent4>
          <a:srgbClr val="798B13"/>
        </a:accent4>
        <a:accent5>
          <a:srgbClr val="F4FADB"/>
        </a:accent5>
        <a:accent6>
          <a:srgbClr val="9CAA00"/>
        </a:accent6>
        <a:hlink>
          <a:srgbClr val="FF7500"/>
        </a:hlink>
        <a:folHlink>
          <a:srgbClr val="3E5E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B5014143DCA343952A77A2062BC7C7" ma:contentTypeVersion="2" ma:contentTypeDescription="Create a new document." ma:contentTypeScope="" ma:versionID="257657e0aaa1d46ccb37d8a3b94dbbac">
  <xsd:schema xmlns:xsd="http://www.w3.org/2001/XMLSchema" xmlns:xs="http://www.w3.org/2001/XMLSchema" xmlns:p="http://schemas.microsoft.com/office/2006/metadata/properties" xmlns:ns2="27fb1d6c-6e6c-4661-b17f-73f30f52187f" targetNamespace="http://schemas.microsoft.com/office/2006/metadata/properties" ma:root="true" ma:fieldsID="bc37fdd5bbd427b279bee5124be9e8fc" ns2:_="">
    <xsd:import namespace="27fb1d6c-6e6c-4661-b17f-73f30f5218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fb1d6c-6e6c-4661-b17f-73f30f5218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4ADEFEA-0664-4A87-95F5-B27AA46433B2}">
  <ds:schemaRefs>
    <ds:schemaRef ds:uri="27fb1d6c-6e6c-4661-b17f-73f30f52187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E5E189DC-2360-4125-9A39-D023AF7445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015C866-18A9-4A8F-B1FB-59D434DDF6DB}">
  <ds:schemaRefs>
    <ds:schemaRef ds:uri="27fb1d6c-6e6c-4661-b17f-73f30f52187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(4:3)</PresentationFormat>
  <Slides>38</Slides>
  <Notes>4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39" baseType="lpstr">
      <vt:lpstr>SC11_powerpoint_template_4x3_hecc_SK</vt:lpstr>
      <vt:lpstr>Webinar Preparation Underway</vt:lpstr>
      <vt:lpstr>Instructions for Participants</vt:lpstr>
      <vt:lpstr>HECC Data Science Platform</vt:lpstr>
      <vt:lpstr>Outline</vt:lpstr>
      <vt:lpstr>About the Data Science Team</vt:lpstr>
      <vt:lpstr>HECC Data Science</vt:lpstr>
      <vt:lpstr>Common Python Packages</vt:lpstr>
      <vt:lpstr>Creating a Custom Conda Environment</vt:lpstr>
      <vt:lpstr>Jupyter Lab &amp; Web UIs</vt:lpstr>
      <vt:lpstr>Setting Up Jupyter Lab</vt:lpstr>
      <vt:lpstr>Securing &amp; Verifying Jupyter Setup</vt:lpstr>
      <vt:lpstr>Jupyter Config Settings</vt:lpstr>
      <vt:lpstr>Running Jupyter Lab</vt:lpstr>
      <vt:lpstr>First Login to Jupyter-Initial Screen</vt:lpstr>
      <vt:lpstr>First Login to Jupyter-Second Screen</vt:lpstr>
      <vt:lpstr>First Login to Jupyter-Enter Your Password</vt:lpstr>
      <vt:lpstr>First Login-Jupyter Interface </vt:lpstr>
      <vt:lpstr>Deep Learning Tutorials</vt:lpstr>
      <vt:lpstr>TensorFlow &amp; Tensorboard</vt:lpstr>
      <vt:lpstr>Tensorboard Example: Scaler</vt:lpstr>
      <vt:lpstr>Tensorboard Example: Hyperparameters</vt:lpstr>
      <vt:lpstr>Tensorboard Example: Hyperparameters</vt:lpstr>
      <vt:lpstr>Using GPU Nodes</vt:lpstr>
      <vt:lpstr>Distributing TensorFlow Over GPUs</vt:lpstr>
      <vt:lpstr>Distributing TensorFlow Over  Multi GPU Nodes</vt:lpstr>
      <vt:lpstr>Distributing TensorFlow Over  Multi GPU Nodes</vt:lpstr>
      <vt:lpstr>Distributing TensorFlow Over  Multi GPU Nodes</vt:lpstr>
      <vt:lpstr>Distributing TensorFlow Over  Multi GPU Nodes</vt:lpstr>
      <vt:lpstr>Distributing TensorFlow Over  Multi GPU Nodes</vt:lpstr>
      <vt:lpstr>Using Dask</vt:lpstr>
      <vt:lpstr>Submitting a Dask Job</vt:lpstr>
      <vt:lpstr>Example: Airline Ontime Data Set</vt:lpstr>
      <vt:lpstr>Pilot Projects</vt:lpstr>
      <vt:lpstr>Predicting PV Cell Material Form  Electrical Data</vt:lpstr>
      <vt:lpstr>Carbon Nanotube NN Gas Sensor</vt:lpstr>
      <vt:lpstr>System Log Aggregation</vt:lpstr>
      <vt:lpstr>Summary</vt:lpstr>
      <vt:lpstr>PowerPoint Presentation</vt:lpstr>
    </vt:vector>
  </TitlesOfParts>
  <Manager/>
  <Company>LMIT ODIN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Page with  no NASA imagery  </dc:title>
  <dc:subject/>
  <dc:creator>LMIT ODIN</dc:creator>
  <cp:keywords/>
  <dc:description/>
  <cp:revision>1</cp:revision>
  <cp:lastPrinted>2006-05-05T11:56:29Z</cp:lastPrinted>
  <dcterms:created xsi:type="dcterms:W3CDTF">2011-09-08T22:53:54Z</dcterms:created>
  <dcterms:modified xsi:type="dcterms:W3CDTF">2020-04-29T22:12:28Z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TC062562941033</vt:lpwstr>
  </property>
  <property fmtid="{D5CDD505-2E9C-101B-9397-08002B2CF9AE}" pid="3" name="ContentTypeId">
    <vt:lpwstr>0x0101001CB5014143DCA343952A77A2062BC7C7</vt:lpwstr>
  </property>
</Properties>
</file>