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2" r:id="rId5"/>
  </p:sldMasterIdLst>
  <p:notesMasterIdLst>
    <p:notesMasterId r:id="rId17"/>
  </p:notesMasterIdLst>
  <p:sldIdLst>
    <p:sldId id="574" r:id="rId6"/>
    <p:sldId id="575" r:id="rId7"/>
    <p:sldId id="584" r:id="rId8"/>
    <p:sldId id="580" r:id="rId9"/>
    <p:sldId id="579" r:id="rId10"/>
    <p:sldId id="581" r:id="rId11"/>
    <p:sldId id="578" r:id="rId12"/>
    <p:sldId id="585" r:id="rId13"/>
    <p:sldId id="576" r:id="rId14"/>
    <p:sldId id="577" r:id="rId15"/>
    <p:sldId id="58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84" userDrawn="1">
          <p15:clr>
            <a:srgbClr val="A4A3A4"/>
          </p15:clr>
        </p15:guide>
        <p15:guide id="2" pos="8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481304"/>
    <a:srgbClr val="8B2300"/>
    <a:srgbClr val="C7D2E7"/>
    <a:srgbClr val="5764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47" autoAdjust="0"/>
    <p:restoredTop sz="88743" autoAdjust="0"/>
  </p:normalViewPr>
  <p:slideViewPr>
    <p:cSldViewPr snapToGrid="0" snapToObjects="1">
      <p:cViewPr varScale="1">
        <p:scale>
          <a:sx n="58" d="100"/>
          <a:sy n="58" d="100"/>
        </p:scale>
        <p:origin x="916" y="12"/>
      </p:cViewPr>
      <p:guideLst>
        <p:guide orient="horz" pos="984"/>
        <p:guide pos="816"/>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58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10D67F-3B02-4741-A162-4CDE2D396D32}" type="datetimeFigureOut">
              <a:rPr lang="en-US" smtClean="0"/>
              <a:t>5/8/2020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C7E95D-A842-7C46-B319-F3E52A9E0006}" type="slidenum">
              <a:rPr lang="en-US" smtClean="0"/>
              <a:t>‹#›</a:t>
            </a:fld>
            <a:endParaRPr lang="en-US"/>
          </a:p>
        </p:txBody>
      </p:sp>
    </p:spTree>
    <p:extLst>
      <p:ext uri="{BB962C8B-B14F-4D97-AF65-F5344CB8AC3E}">
        <p14:creationId xmlns:p14="http://schemas.microsoft.com/office/powerpoint/2010/main" val="42307311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Template Revision C, dated </a:t>
            </a:r>
            <a:r>
              <a:rPr lang="en-US" dirty="0" smtClean="0"/>
              <a:t>21-Jan-2019</a:t>
            </a:r>
            <a:endParaRPr lang="en-US" dirty="0"/>
          </a:p>
        </p:txBody>
      </p:sp>
      <p:sp>
        <p:nvSpPr>
          <p:cNvPr id="4" name="Slide Number Placeholder 3"/>
          <p:cNvSpPr>
            <a:spLocks noGrp="1"/>
          </p:cNvSpPr>
          <p:nvPr>
            <p:ph type="sldNum" sz="quarter" idx="5"/>
          </p:nvPr>
        </p:nvSpPr>
        <p:spPr/>
        <p:txBody>
          <a:bodyPr/>
          <a:lstStyle/>
          <a:p>
            <a:fld id="{88C7E95D-A842-7C46-B319-F3E52A9E0006}" type="slidenum">
              <a:rPr lang="en-US" smtClean="0"/>
              <a:t>1</a:t>
            </a:fld>
            <a:endParaRPr lang="en-US"/>
          </a:p>
        </p:txBody>
      </p:sp>
    </p:spTree>
    <p:extLst>
      <p:ext uri="{BB962C8B-B14F-4D97-AF65-F5344CB8AC3E}">
        <p14:creationId xmlns:p14="http://schemas.microsoft.com/office/powerpoint/2010/main" val="17624861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7"/>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8"/>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9142413" y="304800"/>
            <a:ext cx="2770187"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9"/>
          <p:cNvGrpSpPr>
            <a:grpSpLocks/>
          </p:cNvGrpSpPr>
          <p:nvPr userDrawn="1"/>
        </p:nvGrpSpPr>
        <p:grpSpPr bwMode="auto">
          <a:xfrm>
            <a:off x="476250" y="3187700"/>
            <a:ext cx="7626350" cy="609600"/>
            <a:chOff x="476534" y="3187976"/>
            <a:chExt cx="7626272" cy="609082"/>
          </a:xfrm>
        </p:grpSpPr>
        <p:grpSp>
          <p:nvGrpSpPr>
            <p:cNvPr id="6" name="Group 5">
              <a:extLst/>
            </p:cNvPr>
            <p:cNvGrpSpPr/>
            <p:nvPr userDrawn="1"/>
          </p:nvGrpSpPr>
          <p:grpSpPr>
            <a:xfrm>
              <a:off x="476534" y="3187976"/>
              <a:ext cx="2822081" cy="609082"/>
              <a:chOff x="339725" y="371475"/>
              <a:chExt cx="2647951" cy="571500"/>
            </a:xfrm>
            <a:solidFill>
              <a:srgbClr val="7AB9FF"/>
            </a:solidFill>
          </p:grpSpPr>
          <p:sp>
            <p:nvSpPr>
              <p:cNvPr id="19" name="Freeform 55">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extLst>
            </p:spPr>
            <p:txBody>
              <a:bodyPr/>
              <a:lstStyle/>
              <a:p>
                <a:pPr>
                  <a:defRPr/>
                </a:pPr>
                <a:endParaRPr lang="en-US" dirty="0"/>
              </a:p>
            </p:txBody>
          </p:sp>
          <p:sp>
            <p:nvSpPr>
              <p:cNvPr id="20" name="Freeform 56">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extLst>
            </p:spPr>
            <p:txBody>
              <a:bodyPr/>
              <a:lstStyle/>
              <a:p>
                <a:pPr>
                  <a:defRPr/>
                </a:pPr>
                <a:endParaRPr lang="en-US" dirty="0"/>
              </a:p>
            </p:txBody>
          </p:sp>
          <p:sp>
            <p:nvSpPr>
              <p:cNvPr id="21" name="Freeform 57">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extLst>
            </p:spPr>
            <p:txBody>
              <a:bodyPr/>
              <a:lstStyle/>
              <a:p>
                <a:pPr>
                  <a:defRPr/>
                </a:pPr>
                <a:endParaRPr lang="en-US" dirty="0"/>
              </a:p>
            </p:txBody>
          </p:sp>
          <p:sp>
            <p:nvSpPr>
              <p:cNvPr id="22" name="Freeform 58">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extLst>
            </p:spPr>
            <p:txBody>
              <a:bodyPr/>
              <a:lstStyle/>
              <a:p>
                <a:pPr>
                  <a:defRPr/>
                </a:pPr>
                <a:endParaRPr lang="en-US" dirty="0"/>
              </a:p>
            </p:txBody>
          </p:sp>
          <p:sp>
            <p:nvSpPr>
              <p:cNvPr id="23" name="Freeform 59">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extLst>
            </p:spPr>
            <p:txBody>
              <a:bodyPr/>
              <a:lstStyle/>
              <a:p>
                <a:pPr>
                  <a:defRPr/>
                </a:pPr>
                <a:endParaRPr lang="en-US" dirty="0"/>
              </a:p>
            </p:txBody>
          </p:sp>
          <p:sp>
            <p:nvSpPr>
              <p:cNvPr id="24" name="Freeform 60">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extLst>
            </p:spPr>
            <p:txBody>
              <a:bodyPr/>
              <a:lstStyle/>
              <a:p>
                <a:pPr>
                  <a:defRPr/>
                </a:pPr>
                <a:endParaRPr lang="en-US" dirty="0"/>
              </a:p>
            </p:txBody>
          </p:sp>
          <p:sp>
            <p:nvSpPr>
              <p:cNvPr id="25" name="Freeform 61">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extLst>
            </p:spPr>
            <p:txBody>
              <a:bodyPr/>
              <a:lstStyle/>
              <a:p>
                <a:pPr>
                  <a:defRPr/>
                </a:pPr>
                <a:endParaRPr lang="en-US" dirty="0"/>
              </a:p>
            </p:txBody>
          </p:sp>
        </p:grpSp>
        <p:grpSp>
          <p:nvGrpSpPr>
            <p:cNvPr id="7" name="Group 6">
              <a:extLst/>
            </p:cNvPr>
            <p:cNvGrpSpPr/>
            <p:nvPr userDrawn="1"/>
          </p:nvGrpSpPr>
          <p:grpSpPr>
            <a:xfrm>
              <a:off x="3566225" y="3234889"/>
              <a:ext cx="4536581" cy="535006"/>
              <a:chOff x="3151188" y="2668588"/>
              <a:chExt cx="4267200" cy="503238"/>
            </a:xfrm>
            <a:solidFill>
              <a:schemeClr val="bg1"/>
            </a:solidFill>
          </p:grpSpPr>
          <p:sp>
            <p:nvSpPr>
              <p:cNvPr id="8" name="Freeform 107">
                <a:extLst/>
              </p:cNvPr>
              <p:cNvSpPr>
                <a:spLocks/>
              </p:cNvSpPr>
              <p:nvPr/>
            </p:nvSpPr>
            <p:spPr bwMode="auto">
              <a:xfrm>
                <a:off x="3151188" y="2676526"/>
                <a:ext cx="504825" cy="487363"/>
              </a:xfrm>
              <a:custGeom>
                <a:avLst/>
                <a:gdLst>
                  <a:gd name="T0" fmla="*/ 0 w 318"/>
                  <a:gd name="T1" fmla="*/ 307 h 307"/>
                  <a:gd name="T2" fmla="*/ 0 w 318"/>
                  <a:gd name="T3" fmla="*/ 0 h 307"/>
                  <a:gd name="T4" fmla="*/ 47 w 318"/>
                  <a:gd name="T5" fmla="*/ 0 h 307"/>
                  <a:gd name="T6" fmla="*/ 158 w 318"/>
                  <a:gd name="T7" fmla="*/ 259 h 307"/>
                  <a:gd name="T8" fmla="*/ 268 w 318"/>
                  <a:gd name="T9" fmla="*/ 0 h 307"/>
                  <a:gd name="T10" fmla="*/ 318 w 318"/>
                  <a:gd name="T11" fmla="*/ 0 h 307"/>
                  <a:gd name="T12" fmla="*/ 318 w 318"/>
                  <a:gd name="T13" fmla="*/ 307 h 307"/>
                  <a:gd name="T14" fmla="*/ 285 w 318"/>
                  <a:gd name="T15" fmla="*/ 307 h 307"/>
                  <a:gd name="T16" fmla="*/ 285 w 318"/>
                  <a:gd name="T17" fmla="*/ 33 h 307"/>
                  <a:gd name="T18" fmla="*/ 169 w 318"/>
                  <a:gd name="T19" fmla="*/ 307 h 307"/>
                  <a:gd name="T20" fmla="*/ 148 w 318"/>
                  <a:gd name="T21" fmla="*/ 307 h 307"/>
                  <a:gd name="T22" fmla="*/ 30 w 318"/>
                  <a:gd name="T23" fmla="*/ 33 h 307"/>
                  <a:gd name="T24" fmla="*/ 30 w 318"/>
                  <a:gd name="T25" fmla="*/ 307 h 307"/>
                  <a:gd name="T26" fmla="*/ 0 w 318"/>
                  <a:gd name="T27"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8" h="307">
                    <a:moveTo>
                      <a:pt x="0" y="307"/>
                    </a:moveTo>
                    <a:lnTo>
                      <a:pt x="0" y="0"/>
                    </a:lnTo>
                    <a:lnTo>
                      <a:pt x="47" y="0"/>
                    </a:lnTo>
                    <a:lnTo>
                      <a:pt x="158" y="259"/>
                    </a:lnTo>
                    <a:lnTo>
                      <a:pt x="268" y="0"/>
                    </a:lnTo>
                    <a:lnTo>
                      <a:pt x="318" y="0"/>
                    </a:lnTo>
                    <a:lnTo>
                      <a:pt x="318" y="307"/>
                    </a:lnTo>
                    <a:lnTo>
                      <a:pt x="285" y="307"/>
                    </a:lnTo>
                    <a:lnTo>
                      <a:pt x="285" y="33"/>
                    </a:lnTo>
                    <a:lnTo>
                      <a:pt x="169" y="307"/>
                    </a:lnTo>
                    <a:lnTo>
                      <a:pt x="148" y="307"/>
                    </a:lnTo>
                    <a:lnTo>
                      <a:pt x="30" y="33"/>
                    </a:lnTo>
                    <a:lnTo>
                      <a:pt x="30" y="307"/>
                    </a:lnTo>
                    <a:lnTo>
                      <a:pt x="0" y="3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0" name="Freeform 108">
                <a:extLst/>
              </p:cNvPr>
              <p:cNvSpPr>
                <a:spLocks noEditPoints="1"/>
              </p:cNvSpPr>
              <p:nvPr/>
            </p:nvSpPr>
            <p:spPr bwMode="auto">
              <a:xfrm>
                <a:off x="3727450" y="2668588"/>
                <a:ext cx="496888" cy="503238"/>
              </a:xfrm>
              <a:custGeom>
                <a:avLst/>
                <a:gdLst>
                  <a:gd name="T0" fmla="*/ 0 w 133"/>
                  <a:gd name="T1" fmla="*/ 67 h 132"/>
                  <a:gd name="T2" fmla="*/ 67 w 133"/>
                  <a:gd name="T3" fmla="*/ 0 h 132"/>
                  <a:gd name="T4" fmla="*/ 133 w 133"/>
                  <a:gd name="T5" fmla="*/ 66 h 132"/>
                  <a:gd name="T6" fmla="*/ 67 w 133"/>
                  <a:gd name="T7" fmla="*/ 132 h 132"/>
                  <a:gd name="T8" fmla="*/ 0 w 133"/>
                  <a:gd name="T9" fmla="*/ 67 h 132"/>
                  <a:gd name="T10" fmla="*/ 14 w 133"/>
                  <a:gd name="T11" fmla="*/ 66 h 132"/>
                  <a:gd name="T12" fmla="*/ 67 w 133"/>
                  <a:gd name="T13" fmla="*/ 120 h 132"/>
                  <a:gd name="T14" fmla="*/ 119 w 133"/>
                  <a:gd name="T15" fmla="*/ 66 h 132"/>
                  <a:gd name="T16" fmla="*/ 67 w 133"/>
                  <a:gd name="T17" fmla="*/ 13 h 132"/>
                  <a:gd name="T18" fmla="*/ 14 w 133"/>
                  <a:gd name="T19"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0" y="67"/>
                    </a:moveTo>
                    <a:cubicBezTo>
                      <a:pt x="0" y="27"/>
                      <a:pt x="31" y="0"/>
                      <a:pt x="67" y="0"/>
                    </a:cubicBezTo>
                    <a:cubicBezTo>
                      <a:pt x="104" y="0"/>
                      <a:pt x="133" y="29"/>
                      <a:pt x="133" y="66"/>
                    </a:cubicBezTo>
                    <a:cubicBezTo>
                      <a:pt x="133" y="104"/>
                      <a:pt x="104" y="132"/>
                      <a:pt x="67" y="132"/>
                    </a:cubicBezTo>
                    <a:cubicBezTo>
                      <a:pt x="29" y="132"/>
                      <a:pt x="0" y="103"/>
                      <a:pt x="0" y="67"/>
                    </a:cubicBezTo>
                    <a:close/>
                    <a:moveTo>
                      <a:pt x="14" y="66"/>
                    </a:moveTo>
                    <a:cubicBezTo>
                      <a:pt x="14" y="96"/>
                      <a:pt x="37" y="120"/>
                      <a:pt x="67" y="120"/>
                    </a:cubicBezTo>
                    <a:cubicBezTo>
                      <a:pt x="97" y="120"/>
                      <a:pt x="119" y="95"/>
                      <a:pt x="119" y="66"/>
                    </a:cubicBezTo>
                    <a:cubicBezTo>
                      <a:pt x="119" y="37"/>
                      <a:pt x="97" y="13"/>
                      <a:pt x="67" y="13"/>
                    </a:cubicBezTo>
                    <a:cubicBezTo>
                      <a:pt x="37" y="13"/>
                      <a:pt x="14" y="36"/>
                      <a:pt x="14"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1" name="Freeform 109">
                <a:extLst/>
              </p:cNvPr>
              <p:cNvSpPr>
                <a:spLocks noEditPoints="1"/>
              </p:cNvSpPr>
              <p:nvPr/>
            </p:nvSpPr>
            <p:spPr bwMode="auto">
              <a:xfrm>
                <a:off x="4276725" y="2668588"/>
                <a:ext cx="498475" cy="503238"/>
              </a:xfrm>
              <a:custGeom>
                <a:avLst/>
                <a:gdLst>
                  <a:gd name="T0" fmla="*/ 0 w 133"/>
                  <a:gd name="T1" fmla="*/ 67 h 132"/>
                  <a:gd name="T2" fmla="*/ 67 w 133"/>
                  <a:gd name="T3" fmla="*/ 0 h 132"/>
                  <a:gd name="T4" fmla="*/ 133 w 133"/>
                  <a:gd name="T5" fmla="*/ 66 h 132"/>
                  <a:gd name="T6" fmla="*/ 67 w 133"/>
                  <a:gd name="T7" fmla="*/ 132 h 132"/>
                  <a:gd name="T8" fmla="*/ 0 w 133"/>
                  <a:gd name="T9" fmla="*/ 67 h 132"/>
                  <a:gd name="T10" fmla="*/ 14 w 133"/>
                  <a:gd name="T11" fmla="*/ 66 h 132"/>
                  <a:gd name="T12" fmla="*/ 67 w 133"/>
                  <a:gd name="T13" fmla="*/ 120 h 132"/>
                  <a:gd name="T14" fmla="*/ 119 w 133"/>
                  <a:gd name="T15" fmla="*/ 66 h 132"/>
                  <a:gd name="T16" fmla="*/ 67 w 133"/>
                  <a:gd name="T17" fmla="*/ 13 h 132"/>
                  <a:gd name="T18" fmla="*/ 14 w 133"/>
                  <a:gd name="T19"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0" y="67"/>
                    </a:moveTo>
                    <a:cubicBezTo>
                      <a:pt x="0" y="27"/>
                      <a:pt x="30" y="0"/>
                      <a:pt x="67" y="0"/>
                    </a:cubicBezTo>
                    <a:cubicBezTo>
                      <a:pt x="104" y="0"/>
                      <a:pt x="133" y="29"/>
                      <a:pt x="133" y="66"/>
                    </a:cubicBezTo>
                    <a:cubicBezTo>
                      <a:pt x="133" y="104"/>
                      <a:pt x="104" y="132"/>
                      <a:pt x="67" y="132"/>
                    </a:cubicBezTo>
                    <a:cubicBezTo>
                      <a:pt x="29" y="132"/>
                      <a:pt x="0" y="103"/>
                      <a:pt x="0" y="67"/>
                    </a:cubicBezTo>
                    <a:close/>
                    <a:moveTo>
                      <a:pt x="14" y="66"/>
                    </a:moveTo>
                    <a:cubicBezTo>
                      <a:pt x="14" y="96"/>
                      <a:pt x="37" y="120"/>
                      <a:pt x="67" y="120"/>
                    </a:cubicBezTo>
                    <a:cubicBezTo>
                      <a:pt x="97" y="120"/>
                      <a:pt x="119" y="95"/>
                      <a:pt x="119" y="66"/>
                    </a:cubicBezTo>
                    <a:cubicBezTo>
                      <a:pt x="119" y="37"/>
                      <a:pt x="97" y="13"/>
                      <a:pt x="67" y="13"/>
                    </a:cubicBezTo>
                    <a:cubicBezTo>
                      <a:pt x="37" y="13"/>
                      <a:pt x="14" y="36"/>
                      <a:pt x="14"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2" name="Freeform 110">
                <a:extLst/>
              </p:cNvPr>
              <p:cNvSpPr>
                <a:spLocks/>
              </p:cNvSpPr>
              <p:nvPr/>
            </p:nvSpPr>
            <p:spPr bwMode="auto">
              <a:xfrm>
                <a:off x="4849813" y="2676526"/>
                <a:ext cx="385763" cy="487363"/>
              </a:xfrm>
              <a:custGeom>
                <a:avLst/>
                <a:gdLst>
                  <a:gd name="T0" fmla="*/ 210 w 243"/>
                  <a:gd name="T1" fmla="*/ 257 h 307"/>
                  <a:gd name="T2" fmla="*/ 210 w 243"/>
                  <a:gd name="T3" fmla="*/ 0 h 307"/>
                  <a:gd name="T4" fmla="*/ 243 w 243"/>
                  <a:gd name="T5" fmla="*/ 0 h 307"/>
                  <a:gd name="T6" fmla="*/ 243 w 243"/>
                  <a:gd name="T7" fmla="*/ 307 h 307"/>
                  <a:gd name="T8" fmla="*/ 210 w 243"/>
                  <a:gd name="T9" fmla="*/ 307 h 307"/>
                  <a:gd name="T10" fmla="*/ 31 w 243"/>
                  <a:gd name="T11" fmla="*/ 48 h 307"/>
                  <a:gd name="T12" fmla="*/ 33 w 243"/>
                  <a:gd name="T13" fmla="*/ 307 h 307"/>
                  <a:gd name="T14" fmla="*/ 0 w 243"/>
                  <a:gd name="T15" fmla="*/ 307 h 307"/>
                  <a:gd name="T16" fmla="*/ 0 w 243"/>
                  <a:gd name="T17" fmla="*/ 0 h 307"/>
                  <a:gd name="T18" fmla="*/ 33 w 243"/>
                  <a:gd name="T19" fmla="*/ 0 h 307"/>
                  <a:gd name="T20" fmla="*/ 210 w 243"/>
                  <a:gd name="T21" fmla="*/ 2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3" h="307">
                    <a:moveTo>
                      <a:pt x="210" y="257"/>
                    </a:moveTo>
                    <a:lnTo>
                      <a:pt x="210" y="0"/>
                    </a:lnTo>
                    <a:lnTo>
                      <a:pt x="243" y="0"/>
                    </a:lnTo>
                    <a:lnTo>
                      <a:pt x="243" y="307"/>
                    </a:lnTo>
                    <a:lnTo>
                      <a:pt x="210" y="307"/>
                    </a:lnTo>
                    <a:lnTo>
                      <a:pt x="31" y="48"/>
                    </a:lnTo>
                    <a:lnTo>
                      <a:pt x="33" y="307"/>
                    </a:lnTo>
                    <a:lnTo>
                      <a:pt x="0" y="307"/>
                    </a:lnTo>
                    <a:lnTo>
                      <a:pt x="0" y="0"/>
                    </a:lnTo>
                    <a:lnTo>
                      <a:pt x="33" y="0"/>
                    </a:lnTo>
                    <a:lnTo>
                      <a:pt x="210" y="2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3" name="Freeform 111">
                <a:extLst/>
              </p:cNvPr>
              <p:cNvSpPr>
                <a:spLocks noEditPoints="1"/>
              </p:cNvSpPr>
              <p:nvPr/>
            </p:nvSpPr>
            <p:spPr bwMode="auto">
              <a:xfrm>
                <a:off x="6227763" y="2676526"/>
                <a:ext cx="457200" cy="487363"/>
              </a:xfrm>
              <a:custGeom>
                <a:avLst/>
                <a:gdLst>
                  <a:gd name="T0" fmla="*/ 52 w 288"/>
                  <a:gd name="T1" fmla="*/ 307 h 307"/>
                  <a:gd name="T2" fmla="*/ 0 w 288"/>
                  <a:gd name="T3" fmla="*/ 307 h 307"/>
                  <a:gd name="T4" fmla="*/ 123 w 288"/>
                  <a:gd name="T5" fmla="*/ 0 h 307"/>
                  <a:gd name="T6" fmla="*/ 165 w 288"/>
                  <a:gd name="T7" fmla="*/ 0 h 307"/>
                  <a:gd name="T8" fmla="*/ 288 w 288"/>
                  <a:gd name="T9" fmla="*/ 307 h 307"/>
                  <a:gd name="T10" fmla="*/ 236 w 288"/>
                  <a:gd name="T11" fmla="*/ 307 h 307"/>
                  <a:gd name="T12" fmla="*/ 208 w 288"/>
                  <a:gd name="T13" fmla="*/ 235 h 307"/>
                  <a:gd name="T14" fmla="*/ 78 w 288"/>
                  <a:gd name="T15" fmla="*/ 235 h 307"/>
                  <a:gd name="T16" fmla="*/ 52 w 288"/>
                  <a:gd name="T17" fmla="*/ 307 h 307"/>
                  <a:gd name="T18" fmla="*/ 142 w 288"/>
                  <a:gd name="T19" fmla="*/ 57 h 307"/>
                  <a:gd name="T20" fmla="*/ 92 w 288"/>
                  <a:gd name="T21" fmla="*/ 194 h 307"/>
                  <a:gd name="T22" fmla="*/ 193 w 288"/>
                  <a:gd name="T23" fmla="*/ 194 h 307"/>
                  <a:gd name="T24" fmla="*/ 142 w 288"/>
                  <a:gd name="T25" fmla="*/ 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8" h="307">
                    <a:moveTo>
                      <a:pt x="52" y="307"/>
                    </a:moveTo>
                    <a:lnTo>
                      <a:pt x="0" y="307"/>
                    </a:lnTo>
                    <a:lnTo>
                      <a:pt x="123" y="0"/>
                    </a:lnTo>
                    <a:lnTo>
                      <a:pt x="165" y="0"/>
                    </a:lnTo>
                    <a:lnTo>
                      <a:pt x="288" y="307"/>
                    </a:lnTo>
                    <a:lnTo>
                      <a:pt x="236" y="307"/>
                    </a:lnTo>
                    <a:lnTo>
                      <a:pt x="208" y="235"/>
                    </a:lnTo>
                    <a:lnTo>
                      <a:pt x="78" y="235"/>
                    </a:lnTo>
                    <a:lnTo>
                      <a:pt x="52" y="307"/>
                    </a:lnTo>
                    <a:close/>
                    <a:moveTo>
                      <a:pt x="142" y="57"/>
                    </a:moveTo>
                    <a:lnTo>
                      <a:pt x="92" y="194"/>
                    </a:lnTo>
                    <a:lnTo>
                      <a:pt x="193" y="194"/>
                    </a:lnTo>
                    <a:lnTo>
                      <a:pt x="142"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4" name="Freeform 112">
                <a:extLst/>
              </p:cNvPr>
              <p:cNvSpPr>
                <a:spLocks/>
              </p:cNvSpPr>
              <p:nvPr/>
            </p:nvSpPr>
            <p:spPr bwMode="auto">
              <a:xfrm>
                <a:off x="6732588" y="2676526"/>
                <a:ext cx="338138" cy="487363"/>
              </a:xfrm>
              <a:custGeom>
                <a:avLst/>
                <a:gdLst>
                  <a:gd name="T0" fmla="*/ 0 w 90"/>
                  <a:gd name="T1" fmla="*/ 0 h 128"/>
                  <a:gd name="T2" fmla="*/ 36 w 90"/>
                  <a:gd name="T3" fmla="*/ 0 h 128"/>
                  <a:gd name="T4" fmla="*/ 73 w 90"/>
                  <a:gd name="T5" fmla="*/ 8 h 128"/>
                  <a:gd name="T6" fmla="*/ 90 w 90"/>
                  <a:gd name="T7" fmla="*/ 42 h 128"/>
                  <a:gd name="T8" fmla="*/ 83 w 90"/>
                  <a:gd name="T9" fmla="*/ 66 h 128"/>
                  <a:gd name="T10" fmla="*/ 58 w 90"/>
                  <a:gd name="T11" fmla="*/ 80 h 128"/>
                  <a:gd name="T12" fmla="*/ 88 w 90"/>
                  <a:gd name="T13" fmla="*/ 128 h 128"/>
                  <a:gd name="T14" fmla="*/ 67 w 90"/>
                  <a:gd name="T15" fmla="*/ 128 h 128"/>
                  <a:gd name="T16" fmla="*/ 32 w 90"/>
                  <a:gd name="T17" fmla="*/ 70 h 128"/>
                  <a:gd name="T18" fmla="*/ 36 w 90"/>
                  <a:gd name="T19" fmla="*/ 70 h 128"/>
                  <a:gd name="T20" fmla="*/ 62 w 90"/>
                  <a:gd name="T21" fmla="*/ 65 h 128"/>
                  <a:gd name="T22" fmla="*/ 70 w 90"/>
                  <a:gd name="T23" fmla="*/ 44 h 128"/>
                  <a:gd name="T24" fmla="*/ 59 w 90"/>
                  <a:gd name="T25" fmla="*/ 22 h 128"/>
                  <a:gd name="T26" fmla="*/ 38 w 90"/>
                  <a:gd name="T27" fmla="*/ 18 h 128"/>
                  <a:gd name="T28" fmla="*/ 20 w 90"/>
                  <a:gd name="T29" fmla="*/ 18 h 128"/>
                  <a:gd name="T30" fmla="*/ 20 w 90"/>
                  <a:gd name="T31" fmla="*/ 128 h 128"/>
                  <a:gd name="T32" fmla="*/ 0 w 90"/>
                  <a:gd name="T33" fmla="*/ 128 h 128"/>
                  <a:gd name="T34" fmla="*/ 0 w 90"/>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 h="128">
                    <a:moveTo>
                      <a:pt x="0" y="0"/>
                    </a:moveTo>
                    <a:cubicBezTo>
                      <a:pt x="36" y="0"/>
                      <a:pt x="36" y="0"/>
                      <a:pt x="36" y="0"/>
                    </a:cubicBezTo>
                    <a:cubicBezTo>
                      <a:pt x="56" y="0"/>
                      <a:pt x="66" y="3"/>
                      <a:pt x="73" y="8"/>
                    </a:cubicBezTo>
                    <a:cubicBezTo>
                      <a:pt x="84" y="14"/>
                      <a:pt x="90" y="28"/>
                      <a:pt x="90" y="42"/>
                    </a:cubicBezTo>
                    <a:cubicBezTo>
                      <a:pt x="90" y="51"/>
                      <a:pt x="88" y="60"/>
                      <a:pt x="83" y="66"/>
                    </a:cubicBezTo>
                    <a:cubicBezTo>
                      <a:pt x="76" y="76"/>
                      <a:pt x="68" y="79"/>
                      <a:pt x="58" y="80"/>
                    </a:cubicBezTo>
                    <a:cubicBezTo>
                      <a:pt x="88" y="128"/>
                      <a:pt x="88" y="128"/>
                      <a:pt x="88" y="128"/>
                    </a:cubicBezTo>
                    <a:cubicBezTo>
                      <a:pt x="67" y="128"/>
                      <a:pt x="67" y="128"/>
                      <a:pt x="67" y="128"/>
                    </a:cubicBezTo>
                    <a:cubicBezTo>
                      <a:pt x="32" y="70"/>
                      <a:pt x="32" y="70"/>
                      <a:pt x="32" y="70"/>
                    </a:cubicBezTo>
                    <a:cubicBezTo>
                      <a:pt x="36" y="70"/>
                      <a:pt x="36" y="70"/>
                      <a:pt x="36" y="70"/>
                    </a:cubicBezTo>
                    <a:cubicBezTo>
                      <a:pt x="45" y="70"/>
                      <a:pt x="56" y="70"/>
                      <a:pt x="62" y="65"/>
                    </a:cubicBezTo>
                    <a:cubicBezTo>
                      <a:pt x="67" y="59"/>
                      <a:pt x="70" y="52"/>
                      <a:pt x="70" y="44"/>
                    </a:cubicBezTo>
                    <a:cubicBezTo>
                      <a:pt x="70" y="35"/>
                      <a:pt x="66" y="27"/>
                      <a:pt x="59" y="22"/>
                    </a:cubicBezTo>
                    <a:cubicBezTo>
                      <a:pt x="54" y="19"/>
                      <a:pt x="47" y="18"/>
                      <a:pt x="38" y="18"/>
                    </a:cubicBezTo>
                    <a:cubicBezTo>
                      <a:pt x="20" y="18"/>
                      <a:pt x="20" y="18"/>
                      <a:pt x="20" y="18"/>
                    </a:cubicBezTo>
                    <a:cubicBezTo>
                      <a:pt x="20" y="128"/>
                      <a:pt x="20" y="128"/>
                      <a:pt x="20" y="128"/>
                    </a:cubicBezTo>
                    <a:cubicBezTo>
                      <a:pt x="0" y="128"/>
                      <a:pt x="0" y="128"/>
                      <a:pt x="0" y="128"/>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5" name="Freeform 113">
                <a:extLst/>
              </p:cNvPr>
              <p:cNvSpPr>
                <a:spLocks/>
              </p:cNvSpPr>
              <p:nvPr/>
            </p:nvSpPr>
            <p:spPr bwMode="auto">
              <a:xfrm>
                <a:off x="7104063" y="2668588"/>
                <a:ext cx="314325" cy="503238"/>
              </a:xfrm>
              <a:custGeom>
                <a:avLst/>
                <a:gdLst>
                  <a:gd name="T0" fmla="*/ 21 w 84"/>
                  <a:gd name="T1" fmla="*/ 92 h 132"/>
                  <a:gd name="T2" fmla="*/ 42 w 84"/>
                  <a:gd name="T3" fmla="*/ 115 h 132"/>
                  <a:gd name="T4" fmla="*/ 63 w 84"/>
                  <a:gd name="T5" fmla="*/ 94 h 132"/>
                  <a:gd name="T6" fmla="*/ 35 w 84"/>
                  <a:gd name="T7" fmla="*/ 71 h 132"/>
                  <a:gd name="T8" fmla="*/ 3 w 84"/>
                  <a:gd name="T9" fmla="*/ 36 h 132"/>
                  <a:gd name="T10" fmla="*/ 43 w 84"/>
                  <a:gd name="T11" fmla="*/ 0 h 132"/>
                  <a:gd name="T12" fmla="*/ 81 w 84"/>
                  <a:gd name="T13" fmla="*/ 35 h 132"/>
                  <a:gd name="T14" fmla="*/ 61 w 84"/>
                  <a:gd name="T15" fmla="*/ 35 h 132"/>
                  <a:gd name="T16" fmla="*/ 42 w 84"/>
                  <a:gd name="T17" fmla="*/ 17 h 132"/>
                  <a:gd name="T18" fmla="*/ 23 w 84"/>
                  <a:gd name="T19" fmla="*/ 35 h 132"/>
                  <a:gd name="T20" fmla="*/ 53 w 84"/>
                  <a:gd name="T21" fmla="*/ 58 h 132"/>
                  <a:gd name="T22" fmla="*/ 84 w 84"/>
                  <a:gd name="T23" fmla="*/ 93 h 132"/>
                  <a:gd name="T24" fmla="*/ 42 w 84"/>
                  <a:gd name="T25" fmla="*/ 132 h 132"/>
                  <a:gd name="T26" fmla="*/ 0 w 84"/>
                  <a:gd name="T27" fmla="*/ 92 h 132"/>
                  <a:gd name="T28" fmla="*/ 21 w 84"/>
                  <a:gd name="T29" fmla="*/ 9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132">
                    <a:moveTo>
                      <a:pt x="21" y="92"/>
                    </a:moveTo>
                    <a:cubicBezTo>
                      <a:pt x="22" y="111"/>
                      <a:pt x="36" y="115"/>
                      <a:pt x="42" y="115"/>
                    </a:cubicBezTo>
                    <a:cubicBezTo>
                      <a:pt x="54" y="115"/>
                      <a:pt x="63" y="106"/>
                      <a:pt x="63" y="94"/>
                    </a:cubicBezTo>
                    <a:cubicBezTo>
                      <a:pt x="63" y="80"/>
                      <a:pt x="51" y="77"/>
                      <a:pt x="35" y="71"/>
                    </a:cubicBezTo>
                    <a:cubicBezTo>
                      <a:pt x="25" y="68"/>
                      <a:pt x="3" y="60"/>
                      <a:pt x="3" y="36"/>
                    </a:cubicBezTo>
                    <a:cubicBezTo>
                      <a:pt x="2" y="13"/>
                      <a:pt x="23" y="0"/>
                      <a:pt x="43" y="0"/>
                    </a:cubicBezTo>
                    <a:cubicBezTo>
                      <a:pt x="59" y="0"/>
                      <a:pt x="80" y="8"/>
                      <a:pt x="81" y="35"/>
                    </a:cubicBezTo>
                    <a:cubicBezTo>
                      <a:pt x="61" y="35"/>
                      <a:pt x="61" y="35"/>
                      <a:pt x="61" y="35"/>
                    </a:cubicBezTo>
                    <a:cubicBezTo>
                      <a:pt x="60" y="28"/>
                      <a:pt x="57" y="17"/>
                      <a:pt x="42" y="17"/>
                    </a:cubicBezTo>
                    <a:cubicBezTo>
                      <a:pt x="32" y="17"/>
                      <a:pt x="23" y="24"/>
                      <a:pt x="23" y="35"/>
                    </a:cubicBezTo>
                    <a:cubicBezTo>
                      <a:pt x="23" y="47"/>
                      <a:pt x="32" y="50"/>
                      <a:pt x="53" y="58"/>
                    </a:cubicBezTo>
                    <a:cubicBezTo>
                      <a:pt x="69" y="65"/>
                      <a:pt x="84" y="73"/>
                      <a:pt x="84" y="93"/>
                    </a:cubicBezTo>
                    <a:cubicBezTo>
                      <a:pt x="84" y="114"/>
                      <a:pt x="70" y="132"/>
                      <a:pt x="42" y="132"/>
                    </a:cubicBezTo>
                    <a:cubicBezTo>
                      <a:pt x="17" y="132"/>
                      <a:pt x="1" y="117"/>
                      <a:pt x="0" y="92"/>
                    </a:cubicBezTo>
                    <a:lnTo>
                      <a:pt x="21"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6" name="Freeform 114">
                <a:extLst/>
              </p:cNvPr>
              <p:cNvSpPr>
                <a:spLocks/>
              </p:cNvSpPr>
              <p:nvPr/>
            </p:nvSpPr>
            <p:spPr bwMode="auto">
              <a:xfrm>
                <a:off x="5314950" y="2862263"/>
                <a:ext cx="134938" cy="301625"/>
              </a:xfrm>
              <a:custGeom>
                <a:avLst/>
                <a:gdLst>
                  <a:gd name="T0" fmla="*/ 23 w 85"/>
                  <a:gd name="T1" fmla="*/ 75 h 190"/>
                  <a:gd name="T2" fmla="*/ 0 w 85"/>
                  <a:gd name="T3" fmla="*/ 75 h 190"/>
                  <a:gd name="T4" fmla="*/ 4 w 85"/>
                  <a:gd name="T5" fmla="*/ 48 h 190"/>
                  <a:gd name="T6" fmla="*/ 28 w 85"/>
                  <a:gd name="T7" fmla="*/ 48 h 190"/>
                  <a:gd name="T8" fmla="*/ 37 w 85"/>
                  <a:gd name="T9" fmla="*/ 0 h 190"/>
                  <a:gd name="T10" fmla="*/ 70 w 85"/>
                  <a:gd name="T11" fmla="*/ 0 h 190"/>
                  <a:gd name="T12" fmla="*/ 61 w 85"/>
                  <a:gd name="T13" fmla="*/ 48 h 190"/>
                  <a:gd name="T14" fmla="*/ 85 w 85"/>
                  <a:gd name="T15" fmla="*/ 48 h 190"/>
                  <a:gd name="T16" fmla="*/ 80 w 85"/>
                  <a:gd name="T17" fmla="*/ 75 h 190"/>
                  <a:gd name="T18" fmla="*/ 56 w 85"/>
                  <a:gd name="T19" fmla="*/ 75 h 190"/>
                  <a:gd name="T20" fmla="*/ 35 w 85"/>
                  <a:gd name="T21" fmla="*/ 190 h 190"/>
                  <a:gd name="T22" fmla="*/ 2 w 85"/>
                  <a:gd name="T23" fmla="*/ 190 h 190"/>
                  <a:gd name="T24" fmla="*/ 23 w 85"/>
                  <a:gd name="T25" fmla="*/ 7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90">
                    <a:moveTo>
                      <a:pt x="23" y="75"/>
                    </a:moveTo>
                    <a:lnTo>
                      <a:pt x="0" y="75"/>
                    </a:lnTo>
                    <a:lnTo>
                      <a:pt x="4" y="48"/>
                    </a:lnTo>
                    <a:lnTo>
                      <a:pt x="28" y="48"/>
                    </a:lnTo>
                    <a:lnTo>
                      <a:pt x="37" y="0"/>
                    </a:lnTo>
                    <a:lnTo>
                      <a:pt x="70" y="0"/>
                    </a:lnTo>
                    <a:lnTo>
                      <a:pt x="61" y="48"/>
                    </a:lnTo>
                    <a:lnTo>
                      <a:pt x="85" y="48"/>
                    </a:lnTo>
                    <a:lnTo>
                      <a:pt x="80" y="75"/>
                    </a:lnTo>
                    <a:lnTo>
                      <a:pt x="56" y="75"/>
                    </a:lnTo>
                    <a:lnTo>
                      <a:pt x="35" y="190"/>
                    </a:lnTo>
                    <a:lnTo>
                      <a:pt x="2" y="190"/>
                    </a:lnTo>
                    <a:lnTo>
                      <a:pt x="23"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7" name="Freeform 115">
                <a:extLst/>
              </p:cNvPr>
              <p:cNvSpPr>
                <a:spLocks/>
              </p:cNvSpPr>
              <p:nvPr/>
            </p:nvSpPr>
            <p:spPr bwMode="auto">
              <a:xfrm>
                <a:off x="5670550" y="2676526"/>
                <a:ext cx="504825" cy="487363"/>
              </a:xfrm>
              <a:custGeom>
                <a:avLst/>
                <a:gdLst>
                  <a:gd name="T0" fmla="*/ 135 w 135"/>
                  <a:gd name="T1" fmla="*/ 128 h 128"/>
                  <a:gd name="T2" fmla="*/ 135 w 135"/>
                  <a:gd name="T3" fmla="*/ 0 h 128"/>
                  <a:gd name="T4" fmla="*/ 107 w 135"/>
                  <a:gd name="T5" fmla="*/ 0 h 128"/>
                  <a:gd name="T6" fmla="*/ 68 w 135"/>
                  <a:gd name="T7" fmla="*/ 99 h 128"/>
                  <a:gd name="T8" fmla="*/ 28 w 135"/>
                  <a:gd name="T9" fmla="*/ 1 h 128"/>
                  <a:gd name="T10" fmla="*/ 0 w 135"/>
                  <a:gd name="T11" fmla="*/ 1 h 128"/>
                  <a:gd name="T12" fmla="*/ 0 w 135"/>
                  <a:gd name="T13" fmla="*/ 66 h 128"/>
                  <a:gd name="T14" fmla="*/ 3 w 135"/>
                  <a:gd name="T15" fmla="*/ 70 h 128"/>
                  <a:gd name="T16" fmla="*/ 11 w 135"/>
                  <a:gd name="T17" fmla="*/ 100 h 128"/>
                  <a:gd name="T18" fmla="*/ 0 w 135"/>
                  <a:gd name="T19" fmla="*/ 122 h 128"/>
                  <a:gd name="T20" fmla="*/ 0 w 135"/>
                  <a:gd name="T21" fmla="*/ 128 h 128"/>
                  <a:gd name="T22" fmla="*/ 19 w 135"/>
                  <a:gd name="T23" fmla="*/ 128 h 128"/>
                  <a:gd name="T24" fmla="*/ 18 w 135"/>
                  <a:gd name="T25" fmla="*/ 21 h 128"/>
                  <a:gd name="T26" fmla="*/ 61 w 135"/>
                  <a:gd name="T27" fmla="*/ 128 h 128"/>
                  <a:gd name="T28" fmla="*/ 74 w 135"/>
                  <a:gd name="T29" fmla="*/ 128 h 128"/>
                  <a:gd name="T30" fmla="*/ 116 w 135"/>
                  <a:gd name="T31" fmla="*/ 20 h 128"/>
                  <a:gd name="T32" fmla="*/ 116 w 135"/>
                  <a:gd name="T33" fmla="*/ 128 h 128"/>
                  <a:gd name="T34" fmla="*/ 135 w 135"/>
                  <a:gd name="T35"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5" h="128">
                    <a:moveTo>
                      <a:pt x="135" y="128"/>
                    </a:moveTo>
                    <a:cubicBezTo>
                      <a:pt x="135" y="0"/>
                      <a:pt x="135" y="0"/>
                      <a:pt x="135" y="0"/>
                    </a:cubicBezTo>
                    <a:cubicBezTo>
                      <a:pt x="107" y="0"/>
                      <a:pt x="107" y="0"/>
                      <a:pt x="107" y="0"/>
                    </a:cubicBezTo>
                    <a:cubicBezTo>
                      <a:pt x="68" y="99"/>
                      <a:pt x="68" y="99"/>
                      <a:pt x="68" y="99"/>
                    </a:cubicBezTo>
                    <a:cubicBezTo>
                      <a:pt x="28" y="1"/>
                      <a:pt x="28" y="1"/>
                      <a:pt x="28" y="1"/>
                    </a:cubicBezTo>
                    <a:cubicBezTo>
                      <a:pt x="0" y="1"/>
                      <a:pt x="0" y="1"/>
                      <a:pt x="0" y="1"/>
                    </a:cubicBezTo>
                    <a:cubicBezTo>
                      <a:pt x="0" y="66"/>
                      <a:pt x="0" y="66"/>
                      <a:pt x="0" y="66"/>
                    </a:cubicBezTo>
                    <a:cubicBezTo>
                      <a:pt x="1" y="68"/>
                      <a:pt x="2" y="69"/>
                      <a:pt x="3" y="70"/>
                    </a:cubicBezTo>
                    <a:cubicBezTo>
                      <a:pt x="10" y="78"/>
                      <a:pt x="13" y="89"/>
                      <a:pt x="11" y="100"/>
                    </a:cubicBezTo>
                    <a:cubicBezTo>
                      <a:pt x="9" y="108"/>
                      <a:pt x="6" y="115"/>
                      <a:pt x="0" y="122"/>
                    </a:cubicBezTo>
                    <a:cubicBezTo>
                      <a:pt x="0" y="128"/>
                      <a:pt x="0" y="128"/>
                      <a:pt x="0" y="128"/>
                    </a:cubicBezTo>
                    <a:cubicBezTo>
                      <a:pt x="19" y="128"/>
                      <a:pt x="19" y="128"/>
                      <a:pt x="19" y="128"/>
                    </a:cubicBezTo>
                    <a:cubicBezTo>
                      <a:pt x="18" y="21"/>
                      <a:pt x="18" y="21"/>
                      <a:pt x="18" y="21"/>
                    </a:cubicBezTo>
                    <a:cubicBezTo>
                      <a:pt x="61" y="128"/>
                      <a:pt x="61" y="128"/>
                      <a:pt x="61" y="128"/>
                    </a:cubicBezTo>
                    <a:cubicBezTo>
                      <a:pt x="74" y="128"/>
                      <a:pt x="74" y="128"/>
                      <a:pt x="74" y="128"/>
                    </a:cubicBezTo>
                    <a:cubicBezTo>
                      <a:pt x="116" y="20"/>
                      <a:pt x="116" y="20"/>
                      <a:pt x="116" y="20"/>
                    </a:cubicBezTo>
                    <a:cubicBezTo>
                      <a:pt x="116" y="128"/>
                      <a:pt x="116" y="128"/>
                      <a:pt x="116" y="128"/>
                    </a:cubicBezTo>
                    <a:lnTo>
                      <a:pt x="135"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sp>
            <p:nvSpPr>
              <p:cNvPr id="18" name="Freeform 116">
                <a:extLst/>
              </p:cNvPr>
              <p:cNvSpPr>
                <a:spLocks noEditPoints="1"/>
              </p:cNvSpPr>
              <p:nvPr/>
            </p:nvSpPr>
            <p:spPr bwMode="auto">
              <a:xfrm>
                <a:off x="5426075" y="2932113"/>
                <a:ext cx="258763" cy="234950"/>
              </a:xfrm>
              <a:custGeom>
                <a:avLst/>
                <a:gdLst>
                  <a:gd name="T0" fmla="*/ 3 w 69"/>
                  <a:gd name="T1" fmla="*/ 31 h 62"/>
                  <a:gd name="T2" fmla="*/ 40 w 69"/>
                  <a:gd name="T3" fmla="*/ 0 h 62"/>
                  <a:gd name="T4" fmla="*/ 66 w 69"/>
                  <a:gd name="T5" fmla="*/ 31 h 62"/>
                  <a:gd name="T6" fmla="*/ 29 w 69"/>
                  <a:gd name="T7" fmla="*/ 62 h 62"/>
                  <a:gd name="T8" fmla="*/ 3 w 69"/>
                  <a:gd name="T9" fmla="*/ 31 h 62"/>
                  <a:gd name="T10" fmla="*/ 17 w 69"/>
                  <a:gd name="T11" fmla="*/ 31 h 62"/>
                  <a:gd name="T12" fmla="*/ 31 w 69"/>
                  <a:gd name="T13" fmla="*/ 49 h 62"/>
                  <a:gd name="T14" fmla="*/ 52 w 69"/>
                  <a:gd name="T15" fmla="*/ 31 h 62"/>
                  <a:gd name="T16" fmla="*/ 38 w 69"/>
                  <a:gd name="T17" fmla="*/ 13 h 62"/>
                  <a:gd name="T18" fmla="*/ 17 w 69"/>
                  <a:gd name="T19"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62">
                    <a:moveTo>
                      <a:pt x="3" y="31"/>
                    </a:moveTo>
                    <a:cubicBezTo>
                      <a:pt x="6" y="16"/>
                      <a:pt x="20" y="0"/>
                      <a:pt x="40" y="0"/>
                    </a:cubicBezTo>
                    <a:cubicBezTo>
                      <a:pt x="61" y="0"/>
                      <a:pt x="69" y="16"/>
                      <a:pt x="66" y="31"/>
                    </a:cubicBezTo>
                    <a:cubicBezTo>
                      <a:pt x="63" y="47"/>
                      <a:pt x="49" y="62"/>
                      <a:pt x="29" y="62"/>
                    </a:cubicBezTo>
                    <a:cubicBezTo>
                      <a:pt x="8" y="62"/>
                      <a:pt x="0" y="47"/>
                      <a:pt x="3" y="31"/>
                    </a:cubicBezTo>
                    <a:close/>
                    <a:moveTo>
                      <a:pt x="17" y="31"/>
                    </a:moveTo>
                    <a:cubicBezTo>
                      <a:pt x="15" y="42"/>
                      <a:pt x="22" y="49"/>
                      <a:pt x="31" y="49"/>
                    </a:cubicBezTo>
                    <a:cubicBezTo>
                      <a:pt x="41" y="49"/>
                      <a:pt x="50" y="42"/>
                      <a:pt x="52" y="31"/>
                    </a:cubicBezTo>
                    <a:cubicBezTo>
                      <a:pt x="54" y="21"/>
                      <a:pt x="48" y="13"/>
                      <a:pt x="38" y="13"/>
                    </a:cubicBezTo>
                    <a:cubicBezTo>
                      <a:pt x="28" y="13"/>
                      <a:pt x="19" y="21"/>
                      <a:pt x="17"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dirty="0"/>
              </a:p>
            </p:txBody>
          </p:sp>
        </p:grpSp>
      </p:grpSp>
      <p:sp>
        <p:nvSpPr>
          <p:cNvPr id="9" name="Subtitle 2">
            <a:extLst/>
          </p:cNvPr>
          <p:cNvSpPr>
            <a:spLocks noGrp="1"/>
          </p:cNvSpPr>
          <p:nvPr>
            <p:ph type="subTitle" idx="1"/>
          </p:nvPr>
        </p:nvSpPr>
        <p:spPr>
          <a:xfrm>
            <a:off x="3646272" y="4118616"/>
            <a:ext cx="5797548" cy="369332"/>
          </a:xfrm>
        </p:spPr>
        <p:txBody>
          <a:bodyPr>
            <a:spAutoFit/>
          </a:bodyPr>
          <a:lstStyle>
            <a:lvl1pPr marL="0" indent="0" algn="l">
              <a:buNone/>
              <a:defRPr sz="18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dirty="0"/>
          </a:p>
        </p:txBody>
      </p:sp>
      <p:sp>
        <p:nvSpPr>
          <p:cNvPr id="26" name="Footer Placeholder 4"/>
          <p:cNvSpPr>
            <a:spLocks noGrp="1"/>
          </p:cNvSpPr>
          <p:nvPr>
            <p:ph type="ftr" sz="quarter" idx="10"/>
          </p:nvPr>
        </p:nvSpPr>
        <p:spPr>
          <a:xfrm>
            <a:off x="3124785" y="6265778"/>
            <a:ext cx="5821362" cy="127000"/>
          </a:xfrm>
          <a:prstGeom prst="rect">
            <a:avLst/>
          </a:prstGeom>
        </p:spPr>
        <p:txBody>
          <a:bodyPr/>
          <a:lstStyle>
            <a:lvl1pPr algn="ctr">
              <a:defRPr sz="900" dirty="0">
                <a:solidFill>
                  <a:prstClr val="white"/>
                </a:solidFill>
                <a:cs typeface="Arial" charset="0"/>
              </a:defRPr>
            </a:lvl1pPr>
          </a:lstStyle>
          <a:p>
            <a:pPr>
              <a:defRPr/>
            </a:pPr>
            <a:r>
              <a:rPr lang="en-US" dirty="0"/>
              <a:t>SBU - Sensitive But Unclassified - For NASA Internal Use Only</a:t>
            </a:r>
          </a:p>
        </p:txBody>
      </p:sp>
    </p:spTree>
    <p:extLst>
      <p:ext uri="{BB962C8B-B14F-4D97-AF65-F5344CB8AC3E}">
        <p14:creationId xmlns:p14="http://schemas.microsoft.com/office/powerpoint/2010/main" val="3654838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34963" y="1686"/>
            <a:ext cx="9080500" cy="742950"/>
          </a:xfr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4"/>
          <p:cNvSpPr>
            <a:spLocks noGrp="1"/>
          </p:cNvSpPr>
          <p:nvPr>
            <p:ph type="ftr" sz="quarter" idx="10"/>
          </p:nvPr>
        </p:nvSpPr>
        <p:spPr>
          <a:xfrm>
            <a:off x="3124785" y="6265778"/>
            <a:ext cx="5821362" cy="127000"/>
          </a:xfrm>
          <a:prstGeom prst="rect">
            <a:avLst/>
          </a:prstGeom>
        </p:spPr>
        <p:txBody>
          <a:bodyPr rtlCol="0"/>
          <a:lstStyle>
            <a:lvl1pPr fontAlgn="auto">
              <a:spcBef>
                <a:spcPts val="0"/>
              </a:spcBef>
              <a:spcAft>
                <a:spcPts val="0"/>
              </a:spcAft>
              <a:defRPr sz="900" dirty="0">
                <a:solidFill>
                  <a:prstClr val="white"/>
                </a:solidFill>
                <a:latin typeface="Arial" charset="0"/>
                <a:ea typeface="ヒラギノ角ゴ Pro W3" charset="-128"/>
                <a:cs typeface="Arial" charset="0"/>
              </a:defRPr>
            </a:lvl1pPr>
          </a:lstStyle>
          <a:p>
            <a:pPr>
              <a:defRPr/>
            </a:pPr>
            <a:r>
              <a:rPr lang="en-US" dirty="0"/>
              <a:t>SBU - Sensitive But Unclassified - For NASA Internal Use Only</a:t>
            </a:r>
          </a:p>
        </p:txBody>
      </p:sp>
      <p:sp>
        <p:nvSpPr>
          <p:cNvPr id="5" name="Slide Number Placeholder 5"/>
          <p:cNvSpPr>
            <a:spLocks noGrp="1"/>
          </p:cNvSpPr>
          <p:nvPr>
            <p:ph type="sldNum" sz="quarter" idx="11"/>
          </p:nvPr>
        </p:nvSpPr>
        <p:spPr/>
        <p:txBody>
          <a:bodyPr/>
          <a:lstStyle>
            <a:lvl1pPr>
              <a:defRPr/>
            </a:lvl1pPr>
          </a:lstStyle>
          <a:p>
            <a:pPr>
              <a:defRPr/>
            </a:pPr>
            <a:fld id="{1EF49DB9-0ACB-4DF1-BEF9-676473155C1E}" type="slidenum">
              <a:rPr lang="en-US"/>
              <a:pPr>
                <a:defRPr/>
              </a:pPr>
              <a:t>‹#›</a:t>
            </a:fld>
            <a:endParaRPr lang="en-US" dirty="0"/>
          </a:p>
        </p:txBody>
      </p:sp>
    </p:spTree>
    <p:extLst>
      <p:ext uri="{BB962C8B-B14F-4D97-AF65-F5344CB8AC3E}">
        <p14:creationId xmlns:p14="http://schemas.microsoft.com/office/powerpoint/2010/main" val="36251987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2" y="1535113"/>
            <a:ext cx="5386917" cy="639762"/>
          </a:xfrm>
        </p:spPr>
        <p:txBody>
          <a:bodyPr anchor="b"/>
          <a:lstStyle>
            <a:lvl1pPr marL="0" indent="0">
              <a:buNone/>
              <a:defRPr sz="2000" b="1"/>
            </a:lvl1pPr>
            <a:lvl2pPr marL="457146" indent="0">
              <a:buNone/>
              <a:defRPr sz="2000" b="1"/>
            </a:lvl2pPr>
            <a:lvl3pPr marL="914293" indent="0">
              <a:buNone/>
              <a:defRPr sz="1800" b="1"/>
            </a:lvl3pPr>
            <a:lvl4pPr marL="1371440" indent="0">
              <a:buNone/>
              <a:defRPr sz="1600" b="1"/>
            </a:lvl4pPr>
            <a:lvl5pPr marL="1828586" indent="0">
              <a:buNone/>
              <a:defRPr sz="1600" b="1"/>
            </a:lvl5pPr>
            <a:lvl6pPr marL="2285733" indent="0">
              <a:buNone/>
              <a:defRPr sz="1600" b="1"/>
            </a:lvl6pPr>
            <a:lvl7pPr marL="2742879" indent="0">
              <a:buNone/>
              <a:defRPr sz="1600" b="1"/>
            </a:lvl7pPr>
            <a:lvl8pPr marL="3200026" indent="0">
              <a:buNone/>
              <a:defRPr sz="1600" b="1"/>
            </a:lvl8pPr>
            <a:lvl9pPr marL="3657172"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2" y="2174875"/>
            <a:ext cx="5386917"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000" b="1"/>
            </a:lvl1pPr>
            <a:lvl2pPr marL="457146" indent="0">
              <a:buNone/>
              <a:defRPr sz="2000" b="1"/>
            </a:lvl2pPr>
            <a:lvl3pPr marL="914293" indent="0">
              <a:buNone/>
              <a:defRPr sz="1800" b="1"/>
            </a:lvl3pPr>
            <a:lvl4pPr marL="1371440" indent="0">
              <a:buNone/>
              <a:defRPr sz="1600" b="1"/>
            </a:lvl4pPr>
            <a:lvl5pPr marL="1828586" indent="0">
              <a:buNone/>
              <a:defRPr sz="1600" b="1"/>
            </a:lvl5pPr>
            <a:lvl6pPr marL="2285733" indent="0">
              <a:buNone/>
              <a:defRPr sz="1600" b="1"/>
            </a:lvl6pPr>
            <a:lvl7pPr marL="2742879" indent="0">
              <a:buNone/>
              <a:defRPr sz="1600" b="1"/>
            </a:lvl7pPr>
            <a:lvl8pPr marL="3200026" indent="0">
              <a:buNone/>
              <a:defRPr sz="1600" b="1"/>
            </a:lvl8pPr>
            <a:lvl9pPr marL="365717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10"/>
          </p:nvPr>
        </p:nvSpPr>
        <p:spPr>
          <a:xfrm>
            <a:off x="3124785" y="6265778"/>
            <a:ext cx="5821362" cy="127000"/>
          </a:xfrm>
          <a:prstGeom prst="rect">
            <a:avLst/>
          </a:prstGeom>
        </p:spPr>
        <p:txBody>
          <a:bodyPr rtlCol="0"/>
          <a:lstStyle>
            <a:lvl1pPr fontAlgn="auto">
              <a:spcBef>
                <a:spcPts val="0"/>
              </a:spcBef>
              <a:spcAft>
                <a:spcPts val="0"/>
              </a:spcAft>
              <a:defRPr sz="900" dirty="0" err="1" smtClean="0">
                <a:solidFill>
                  <a:srgbClr val="FFFFFF"/>
                </a:solidFill>
                <a:latin typeface="Arial"/>
                <a:ea typeface="+mn-ea"/>
                <a:cs typeface="Arial"/>
              </a:defRPr>
            </a:lvl1pPr>
          </a:lstStyle>
          <a:p>
            <a:pPr>
              <a:defRPr/>
            </a:pPr>
            <a:r>
              <a:rPr lang="en-US"/>
              <a:t>Sensitiv but unclassified – nasa interal use only – do not distribute</a:t>
            </a:r>
          </a:p>
        </p:txBody>
      </p:sp>
      <p:sp>
        <p:nvSpPr>
          <p:cNvPr id="8" name="Slide Number Placeholder 5"/>
          <p:cNvSpPr>
            <a:spLocks noGrp="1"/>
          </p:cNvSpPr>
          <p:nvPr>
            <p:ph type="sldNum" sz="quarter" idx="11"/>
          </p:nvPr>
        </p:nvSpPr>
        <p:spPr/>
        <p:txBody>
          <a:bodyPr/>
          <a:lstStyle>
            <a:lvl1pPr>
              <a:defRPr/>
            </a:lvl1pPr>
          </a:lstStyle>
          <a:p>
            <a:pPr>
              <a:defRPr/>
            </a:pPr>
            <a:fld id="{D5C1DE6A-B4B7-4862-A966-8EB1981035F4}" type="slidenum">
              <a:rPr lang="en-US"/>
              <a:pPr>
                <a:defRPr/>
              </a:pPr>
              <a:t>‹#›</a:t>
            </a:fld>
            <a:endParaRPr lang="en-US" dirty="0"/>
          </a:p>
        </p:txBody>
      </p:sp>
    </p:spTree>
    <p:extLst>
      <p:ext uri="{BB962C8B-B14F-4D97-AF65-F5344CB8AC3E}">
        <p14:creationId xmlns:p14="http://schemas.microsoft.com/office/powerpoint/2010/main" val="39137542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4"/>
          <p:cNvSpPr>
            <a:spLocks noGrp="1"/>
          </p:cNvSpPr>
          <p:nvPr>
            <p:ph type="ftr" sz="quarter" idx="10"/>
          </p:nvPr>
        </p:nvSpPr>
        <p:spPr>
          <a:xfrm>
            <a:off x="3124785" y="6265778"/>
            <a:ext cx="5821362" cy="127000"/>
          </a:xfrm>
          <a:prstGeom prst="rect">
            <a:avLst/>
          </a:prstGeom>
        </p:spPr>
        <p:txBody>
          <a:bodyPr rtlCol="0"/>
          <a:lstStyle>
            <a:lvl1pPr fontAlgn="auto">
              <a:spcBef>
                <a:spcPts val="0"/>
              </a:spcBef>
              <a:spcAft>
                <a:spcPts val="0"/>
              </a:spcAft>
              <a:defRPr sz="900" dirty="0">
                <a:solidFill>
                  <a:srgbClr val="FFFFFF"/>
                </a:solidFill>
                <a:latin typeface="Arial"/>
                <a:ea typeface="+mn-ea"/>
                <a:cs typeface="Arial"/>
              </a:defRPr>
            </a:lvl1pPr>
          </a:lstStyle>
          <a:p>
            <a:pPr>
              <a:defRPr/>
            </a:pPr>
            <a:r>
              <a:rPr lang="en-US" dirty="0"/>
              <a:t>SBU - Sensitive But Unclassified - For NASA Internal Use Only</a:t>
            </a:r>
          </a:p>
        </p:txBody>
      </p:sp>
      <p:sp>
        <p:nvSpPr>
          <p:cNvPr id="4" name="Slide Number Placeholder 5"/>
          <p:cNvSpPr>
            <a:spLocks noGrp="1"/>
          </p:cNvSpPr>
          <p:nvPr>
            <p:ph type="sldNum" sz="quarter" idx="11"/>
          </p:nvPr>
        </p:nvSpPr>
        <p:spPr/>
        <p:txBody>
          <a:bodyPr/>
          <a:lstStyle>
            <a:lvl1pPr>
              <a:defRPr/>
            </a:lvl1pPr>
          </a:lstStyle>
          <a:p>
            <a:pPr>
              <a:defRPr/>
            </a:pPr>
            <a:fld id="{18190918-AA75-4162-AF4F-E136BE993581}" type="slidenum">
              <a:rPr lang="en-US"/>
              <a:pPr>
                <a:defRPr/>
              </a:pPr>
              <a:t>‹#›</a:t>
            </a:fld>
            <a:endParaRPr lang="en-US" dirty="0"/>
          </a:p>
        </p:txBody>
      </p:sp>
    </p:spTree>
    <p:extLst>
      <p:ext uri="{BB962C8B-B14F-4D97-AF65-F5344CB8AC3E}">
        <p14:creationId xmlns:p14="http://schemas.microsoft.com/office/powerpoint/2010/main" val="3018440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a:xfrm>
            <a:off x="3124785" y="6265778"/>
            <a:ext cx="5821362" cy="127000"/>
          </a:xfrm>
          <a:prstGeom prst="rect">
            <a:avLst/>
          </a:prstGeom>
        </p:spPr>
        <p:txBody>
          <a:bodyPr rtlCol="0"/>
          <a:lstStyle>
            <a:lvl1pPr fontAlgn="auto">
              <a:spcBef>
                <a:spcPts val="0"/>
              </a:spcBef>
              <a:spcAft>
                <a:spcPts val="0"/>
              </a:spcAft>
              <a:defRPr sz="900" dirty="0">
                <a:solidFill>
                  <a:srgbClr val="FFFFFF"/>
                </a:solidFill>
                <a:latin typeface="Arial"/>
                <a:ea typeface="+mn-ea"/>
                <a:cs typeface="Arial"/>
              </a:defRPr>
            </a:lvl1pPr>
          </a:lstStyle>
          <a:p>
            <a:pPr>
              <a:defRPr/>
            </a:pPr>
            <a:r>
              <a:rPr lang="en-US" dirty="0"/>
              <a:t>SBU - Sensitive But Unclassified - For NASA Internal Use Only</a:t>
            </a:r>
          </a:p>
        </p:txBody>
      </p:sp>
      <p:sp>
        <p:nvSpPr>
          <p:cNvPr id="3" name="Slide Number Placeholder 5"/>
          <p:cNvSpPr>
            <a:spLocks noGrp="1"/>
          </p:cNvSpPr>
          <p:nvPr>
            <p:ph type="sldNum" sz="quarter" idx="11"/>
          </p:nvPr>
        </p:nvSpPr>
        <p:spPr/>
        <p:txBody>
          <a:bodyPr/>
          <a:lstStyle>
            <a:lvl1pPr>
              <a:defRPr/>
            </a:lvl1pPr>
          </a:lstStyle>
          <a:p>
            <a:pPr>
              <a:defRPr/>
            </a:pPr>
            <a:fld id="{4D5FD9B1-5CBE-48F4-BCBB-58A6D2E3A3AA}" type="slidenum">
              <a:rPr lang="en-US"/>
              <a:pPr>
                <a:defRPr/>
              </a:pPr>
              <a:t>‹#›</a:t>
            </a:fld>
            <a:endParaRPr lang="en-US" dirty="0"/>
          </a:p>
        </p:txBody>
      </p:sp>
    </p:spTree>
    <p:extLst>
      <p:ext uri="{BB962C8B-B14F-4D97-AF65-F5344CB8AC3E}">
        <p14:creationId xmlns:p14="http://schemas.microsoft.com/office/powerpoint/2010/main" val="1457822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p:cNvPr>
          <p:cNvSpPr>
            <a:spLocks noGrp="1"/>
          </p:cNvSpPr>
          <p:nvPr>
            <p:ph type="dt" sz="half" idx="10"/>
          </p:nvPr>
        </p:nvSpPr>
        <p:spPr>
          <a:xfrm>
            <a:off x="0" y="0"/>
            <a:ext cx="0" cy="0"/>
          </a:xfrm>
        </p:spPr>
        <p:txBody>
          <a:bodyPr/>
          <a:lstStyle>
            <a:lvl1pPr>
              <a:defRPr/>
            </a:lvl1pPr>
          </a:lstStyle>
          <a:p>
            <a:pPr>
              <a:defRPr/>
            </a:pPr>
            <a:fld id="{4A854021-E168-4B64-93D8-608001886D27}" type="datetimeFigureOut">
              <a:rPr lang="en-US"/>
              <a:pPr>
                <a:defRPr/>
              </a:pPr>
              <a:t>5/8/2020</a:t>
            </a:fld>
            <a:endParaRPr lang="en-US" dirty="0"/>
          </a:p>
        </p:txBody>
      </p:sp>
      <p:sp>
        <p:nvSpPr>
          <p:cNvPr id="5" name="Footer Placeholder 4">
            <a:extLst/>
          </p:cNvPr>
          <p:cNvSpPr>
            <a:spLocks noGrp="1"/>
          </p:cNvSpPr>
          <p:nvPr>
            <p:ph type="ftr" sz="quarter" idx="11"/>
          </p:nvPr>
        </p:nvSpPr>
        <p:spPr>
          <a:xfrm>
            <a:off x="3124785" y="6265778"/>
            <a:ext cx="5821362" cy="127000"/>
          </a:xfrm>
          <a:prstGeom prst="rect">
            <a:avLst/>
          </a:prstGeom>
        </p:spPr>
        <p:txBody>
          <a:bodyPr/>
          <a:lstStyle>
            <a:lvl1pPr>
              <a:defRPr>
                <a:solidFill>
                  <a:schemeClr val="bg1"/>
                </a:solidFill>
              </a:defRPr>
            </a:lvl1pPr>
          </a:lstStyle>
          <a:p>
            <a:pPr>
              <a:defRPr/>
            </a:pPr>
            <a:r>
              <a:rPr lang="en-US" dirty="0"/>
              <a:t>SBU - Sensitive But Unclassified – For NASA Internal Use Only</a:t>
            </a:r>
          </a:p>
        </p:txBody>
      </p:sp>
      <p:sp>
        <p:nvSpPr>
          <p:cNvPr id="6" name="Slide Number Placeholder 5">
            <a:extLst/>
          </p:cNvPr>
          <p:cNvSpPr>
            <a:spLocks noGrp="1"/>
          </p:cNvSpPr>
          <p:nvPr>
            <p:ph type="sldNum" sz="quarter" idx="12"/>
          </p:nvPr>
        </p:nvSpPr>
        <p:spPr/>
        <p:txBody>
          <a:bodyPr/>
          <a:lstStyle>
            <a:lvl1pPr>
              <a:defRPr>
                <a:solidFill>
                  <a:schemeClr val="tx1"/>
                </a:solidFill>
              </a:defRPr>
            </a:lvl1pPr>
          </a:lstStyle>
          <a:p>
            <a:pPr>
              <a:defRPr/>
            </a:pPr>
            <a:fld id="{45A4FF33-F47E-4A69-A567-753EADF8D083}" type="slidenum">
              <a:rPr lang="en-US"/>
              <a:pPr>
                <a:defRPr/>
              </a:pPr>
              <a:t>‹#›</a:t>
            </a:fld>
            <a:endParaRPr lang="en-US" dirty="0"/>
          </a:p>
        </p:txBody>
      </p:sp>
    </p:spTree>
    <p:extLst>
      <p:ext uri="{BB962C8B-B14F-4D97-AF65-F5344CB8AC3E}">
        <p14:creationId xmlns:p14="http://schemas.microsoft.com/office/powerpoint/2010/main" val="19727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Rectangle 2"/>
          <p:cNvSpPr/>
          <p:nvPr/>
        </p:nvSpPr>
        <p:spPr>
          <a:xfrm>
            <a:off x="0" y="0"/>
            <a:ext cx="12192000" cy="933450"/>
          </a:xfrm>
          <a:prstGeom prst="rect">
            <a:avLst/>
          </a:prstGeom>
          <a:solidFill>
            <a:schemeClr val="tx1"/>
          </a:solidFill>
          <a:ln>
            <a:noFill/>
          </a:ln>
          <a:effectLst/>
        </p:spPr>
        <p:style>
          <a:lnRef idx="1">
            <a:schemeClr val="dk1"/>
          </a:lnRef>
          <a:fillRef idx="3">
            <a:schemeClr val="dk1"/>
          </a:fillRef>
          <a:effectRef idx="2">
            <a:schemeClr val="dk1"/>
          </a:effectRef>
          <a:fontRef idx="minor">
            <a:schemeClr val="lt1"/>
          </a:fontRef>
        </p:style>
        <p:txBody>
          <a:bodyPr lIns="91429" tIns="45714" rIns="91429" bIns="45714" anchor="ctr"/>
          <a:lstStyle/>
          <a:p>
            <a:pPr algn="ctr">
              <a:defRPr/>
            </a:pPr>
            <a:endParaRPr lang="en-US" dirty="0">
              <a:solidFill>
                <a:prstClr val="white"/>
              </a:solidFill>
            </a:endParaRPr>
          </a:p>
        </p:txBody>
      </p:sp>
      <p:sp>
        <p:nvSpPr>
          <p:cNvPr id="1027" name="Title Placeholder 1"/>
          <p:cNvSpPr>
            <a:spLocks noGrp="1"/>
          </p:cNvSpPr>
          <p:nvPr>
            <p:ph type="title"/>
          </p:nvPr>
        </p:nvSpPr>
        <p:spPr bwMode="auto">
          <a:xfrm>
            <a:off x="334963" y="103188"/>
            <a:ext cx="90805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4" rIns="91429" bIns="45714" numCol="1" anchor="ctr" anchorCtr="0" compatLnSpc="1">
            <a:prstTxWarp prst="textNoShape">
              <a:avLst/>
            </a:prstTxWarp>
          </a:bodyPr>
          <a:lstStyle/>
          <a:p>
            <a:pPr lvl="0"/>
            <a:r>
              <a:rPr lang="en-US" altLang="en-US" dirty="0"/>
              <a:t>Click to edit Master title style</a:t>
            </a:r>
          </a:p>
        </p:txBody>
      </p:sp>
      <p:sp>
        <p:nvSpPr>
          <p:cNvPr id="1028" name="Text Placeholder 2"/>
          <p:cNvSpPr>
            <a:spLocks noGrp="1"/>
          </p:cNvSpPr>
          <p:nvPr>
            <p:ph type="body" idx="1"/>
          </p:nvPr>
        </p:nvSpPr>
        <p:spPr bwMode="auto">
          <a:xfrm>
            <a:off x="334963" y="1003300"/>
            <a:ext cx="11539537" cy="5354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4" rIns="91429" bIns="45714"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6" name="Slide Number Placeholder 5"/>
          <p:cNvSpPr>
            <a:spLocks noGrp="1"/>
          </p:cNvSpPr>
          <p:nvPr>
            <p:ph type="sldNum" sz="quarter" idx="4"/>
          </p:nvPr>
        </p:nvSpPr>
        <p:spPr>
          <a:xfrm>
            <a:off x="9415463" y="6607175"/>
            <a:ext cx="2844800" cy="365125"/>
          </a:xfrm>
          <a:prstGeom prst="rect">
            <a:avLst/>
          </a:prstGeom>
        </p:spPr>
        <p:txBody>
          <a:bodyPr vert="horz" wrap="square" lIns="91429" tIns="45714" rIns="91429" bIns="45714" numCol="1" anchor="ctr" anchorCtr="0" compatLnSpc="1">
            <a:prstTxWarp prst="textNoShape">
              <a:avLst/>
            </a:prstTxWarp>
          </a:bodyPr>
          <a:lstStyle>
            <a:lvl1pPr algn="r">
              <a:defRPr sz="1000" smtClean="0">
                <a:solidFill>
                  <a:prstClr val="black"/>
                </a:solidFill>
                <a:cs typeface="Arial" charset="0"/>
              </a:defRPr>
            </a:lvl1pPr>
          </a:lstStyle>
          <a:p>
            <a:pPr>
              <a:defRPr/>
            </a:pPr>
            <a:fld id="{482473A0-5DE3-47BC-9D6E-F9239329067F}" type="slidenum">
              <a:rPr lang="en-US"/>
              <a:pPr>
                <a:defRPr/>
              </a:pPr>
              <a:t>‹#›</a:t>
            </a:fld>
            <a:endParaRPr lang="en-US" dirty="0"/>
          </a:p>
        </p:txBody>
      </p:sp>
      <p:sp>
        <p:nvSpPr>
          <p:cNvPr id="10" name="TextBox 9"/>
          <p:cNvSpPr txBox="1"/>
          <p:nvPr userDrawn="1"/>
        </p:nvSpPr>
        <p:spPr>
          <a:xfrm>
            <a:off x="276198" y="6595179"/>
            <a:ext cx="3793026" cy="246221"/>
          </a:xfrm>
          <a:prstGeom prst="rect">
            <a:avLst/>
          </a:prstGeom>
          <a:noFill/>
        </p:spPr>
        <p:txBody>
          <a:bodyPr wrap="none" rtlCol="0">
            <a:spAutoFit/>
          </a:bodyPr>
          <a:lstStyle/>
          <a:p>
            <a:pPr algn="ctr"/>
            <a:r>
              <a:rPr lang="en-US" sz="1000" dirty="0" smtClean="0">
                <a:ln>
                  <a:noFill/>
                </a:ln>
                <a:solidFill>
                  <a:schemeClr val="tx1"/>
                </a:solidFill>
                <a:effectLst/>
                <a:latin typeface="Arial"/>
                <a:cs typeface="Arial"/>
              </a:rPr>
              <a:t>Joint NASA-COSPAR</a:t>
            </a:r>
            <a:r>
              <a:rPr lang="en-US" sz="1000" baseline="0" dirty="0" smtClean="0">
                <a:ln>
                  <a:noFill/>
                </a:ln>
                <a:solidFill>
                  <a:schemeClr val="tx1"/>
                </a:solidFill>
                <a:effectLst/>
                <a:latin typeface="Arial"/>
                <a:cs typeface="Arial"/>
              </a:rPr>
              <a:t> Planetary Protection Meeting – May 2020</a:t>
            </a:r>
            <a:endParaRPr lang="en-US" sz="1000" dirty="0">
              <a:ln>
                <a:noFill/>
              </a:ln>
              <a:solidFill>
                <a:schemeClr val="tx1"/>
              </a:solidFill>
              <a:effectLst/>
              <a:latin typeface="Arial"/>
              <a:cs typeface="Arial"/>
            </a:endParaRPr>
          </a:p>
        </p:txBody>
      </p:sp>
      <p:sp>
        <p:nvSpPr>
          <p:cNvPr id="11" name="TextBox 10"/>
          <p:cNvSpPr txBox="1"/>
          <p:nvPr userDrawn="1"/>
        </p:nvSpPr>
        <p:spPr>
          <a:xfrm>
            <a:off x="6145260" y="6605582"/>
            <a:ext cx="255198" cy="246221"/>
          </a:xfrm>
          <a:prstGeom prst="rect">
            <a:avLst/>
          </a:prstGeom>
          <a:noFill/>
        </p:spPr>
        <p:txBody>
          <a:bodyPr wrap="none" rtlCol="0">
            <a:spAutoFit/>
          </a:bodyPr>
          <a:lstStyle/>
          <a:p>
            <a:pPr algn="ctr"/>
            <a:r>
              <a:rPr lang="en-US" sz="1000" dirty="0" smtClean="0">
                <a:solidFill>
                  <a:srgbClr val="FB6519"/>
                </a:solidFill>
                <a:highlight>
                  <a:srgbClr val="FFFF00"/>
                </a:highlight>
                <a:latin typeface="Arial"/>
                <a:cs typeface="Arial"/>
              </a:rPr>
              <a:t>  </a:t>
            </a:r>
            <a:endParaRPr lang="en-US" sz="1000" dirty="0">
              <a:solidFill>
                <a:srgbClr val="FB6519"/>
              </a:solidFill>
              <a:highlight>
                <a:srgbClr val="FFFF00"/>
              </a:highlight>
              <a:latin typeface="Arial"/>
              <a:cs typeface="Arial"/>
            </a:endParaRPr>
          </a:p>
        </p:txBody>
      </p:sp>
      <p:pic>
        <p:nvPicPr>
          <p:cNvPr id="9" name="Picture 8">
            <a:extLst>
              <a:ext uri="{FF2B5EF4-FFF2-40B4-BE49-F238E27FC236}">
                <a16:creationId xmlns:a16="http://schemas.microsoft.com/office/drawing/2014/main" id="{D2BAE60D-0438-474E-961C-8B00EB0BB766}"/>
              </a:ext>
            </a:extLst>
          </p:cNvPr>
          <p:cNvPicPr>
            <a:picLocks noChangeAspect="1"/>
          </p:cNvPicPr>
          <p:nvPr userDrawn="1"/>
        </p:nvPicPr>
        <p:blipFill>
          <a:blip r:embed="rId8"/>
          <a:stretch>
            <a:fillRect/>
          </a:stretch>
        </p:blipFill>
        <p:spPr>
          <a:xfrm>
            <a:off x="9614400" y="-390314"/>
            <a:ext cx="2169021" cy="1626766"/>
          </a:xfrm>
          <a:prstGeom prst="rect">
            <a:avLst/>
          </a:prstGeom>
        </p:spPr>
      </p:pic>
    </p:spTree>
    <p:extLst>
      <p:ext uri="{BB962C8B-B14F-4D97-AF65-F5344CB8AC3E}">
        <p14:creationId xmlns:p14="http://schemas.microsoft.com/office/powerpoint/2010/main" val="123884258"/>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Lst>
  <p:hf hdr="0" ftr="0" dt="0"/>
  <p:txStyles>
    <p:titleStyle>
      <a:lvl1pPr algn="l" defTabSz="455613" rtl="0" fontAlgn="base">
        <a:spcBef>
          <a:spcPct val="0"/>
        </a:spcBef>
        <a:spcAft>
          <a:spcPct val="0"/>
        </a:spcAft>
        <a:defRPr sz="2800" b="1" kern="1200">
          <a:solidFill>
            <a:schemeClr val="bg1"/>
          </a:solidFill>
          <a:latin typeface="Arial"/>
          <a:ea typeface="ヒラギノ角ゴ Pro W3" charset="-128"/>
          <a:cs typeface="Arial"/>
        </a:defRPr>
      </a:lvl1pPr>
      <a:lvl2pPr algn="l" defTabSz="455613" rtl="0" fontAlgn="base">
        <a:spcBef>
          <a:spcPct val="0"/>
        </a:spcBef>
        <a:spcAft>
          <a:spcPct val="0"/>
        </a:spcAft>
        <a:defRPr sz="2800" b="1">
          <a:solidFill>
            <a:schemeClr val="bg1"/>
          </a:solidFill>
          <a:latin typeface="Arial" charset="0"/>
          <a:ea typeface="ヒラギノ角ゴ Pro W3" charset="-128"/>
          <a:cs typeface="Arial" panose="020B0604020202020204" pitchFamily="34" charset="0"/>
        </a:defRPr>
      </a:lvl2pPr>
      <a:lvl3pPr algn="l" defTabSz="455613" rtl="0" fontAlgn="base">
        <a:spcBef>
          <a:spcPct val="0"/>
        </a:spcBef>
        <a:spcAft>
          <a:spcPct val="0"/>
        </a:spcAft>
        <a:defRPr sz="2800" b="1">
          <a:solidFill>
            <a:schemeClr val="bg1"/>
          </a:solidFill>
          <a:latin typeface="Arial" charset="0"/>
          <a:ea typeface="ヒラギノ角ゴ Pro W3" charset="-128"/>
          <a:cs typeface="Arial" panose="020B0604020202020204" pitchFamily="34" charset="0"/>
        </a:defRPr>
      </a:lvl3pPr>
      <a:lvl4pPr algn="l" defTabSz="455613" rtl="0" fontAlgn="base">
        <a:spcBef>
          <a:spcPct val="0"/>
        </a:spcBef>
        <a:spcAft>
          <a:spcPct val="0"/>
        </a:spcAft>
        <a:defRPr sz="2800" b="1">
          <a:solidFill>
            <a:schemeClr val="bg1"/>
          </a:solidFill>
          <a:latin typeface="Arial" charset="0"/>
          <a:ea typeface="ヒラギノ角ゴ Pro W3" charset="-128"/>
          <a:cs typeface="Arial" panose="020B0604020202020204" pitchFamily="34" charset="0"/>
        </a:defRPr>
      </a:lvl4pPr>
      <a:lvl5pPr algn="l" defTabSz="455613" rtl="0" fontAlgn="base">
        <a:spcBef>
          <a:spcPct val="0"/>
        </a:spcBef>
        <a:spcAft>
          <a:spcPct val="0"/>
        </a:spcAft>
        <a:defRPr sz="2800" b="1">
          <a:solidFill>
            <a:schemeClr val="bg1"/>
          </a:solidFill>
          <a:latin typeface="Arial" charset="0"/>
          <a:ea typeface="ヒラギノ角ゴ Pro W3" charset="-128"/>
          <a:cs typeface="Arial" panose="020B0604020202020204" pitchFamily="34" charset="0"/>
        </a:defRPr>
      </a:lvl5pPr>
      <a:lvl6pPr marL="457146" algn="ctr" defTabSz="457146"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293" algn="ctr" defTabSz="457146"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440" algn="ctr" defTabSz="457146"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586" algn="ctr" defTabSz="457146"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341313" indent="-341313" algn="l" defTabSz="455613" rtl="0" fontAlgn="base">
        <a:spcBef>
          <a:spcPct val="20000"/>
        </a:spcBef>
        <a:spcAft>
          <a:spcPct val="0"/>
        </a:spcAft>
        <a:buFont typeface="Arial" panose="020B0604020202020204" pitchFamily="34" charset="0"/>
        <a:buChar char="•"/>
        <a:defRPr sz="2800" b="1" kern="1200">
          <a:solidFill>
            <a:schemeClr val="tx1"/>
          </a:solidFill>
          <a:latin typeface="Arial"/>
          <a:ea typeface="ヒラギノ角ゴ Pro W3" charset="-128"/>
          <a:cs typeface="Arial"/>
        </a:defRPr>
      </a:lvl1pPr>
      <a:lvl2pPr marL="741363" indent="-284163" algn="l" defTabSz="455613" rtl="0" fontAlgn="base">
        <a:spcBef>
          <a:spcPct val="20000"/>
        </a:spcBef>
        <a:spcAft>
          <a:spcPct val="0"/>
        </a:spcAft>
        <a:buFont typeface="Arial" panose="020B0604020202020204" pitchFamily="34" charset="0"/>
        <a:buChar char="–"/>
        <a:defRPr sz="2400" kern="1200">
          <a:solidFill>
            <a:schemeClr val="tx1"/>
          </a:solidFill>
          <a:latin typeface="Arial"/>
          <a:ea typeface="ヒラギノ角ゴ Pro W3" charset="-128"/>
          <a:cs typeface="Arial"/>
        </a:defRPr>
      </a:lvl2pPr>
      <a:lvl3pPr marL="1141413" indent="-227013" algn="l" defTabSz="455613" rtl="0" fontAlgn="base">
        <a:spcBef>
          <a:spcPct val="20000"/>
        </a:spcBef>
        <a:spcAft>
          <a:spcPct val="0"/>
        </a:spcAft>
        <a:buFont typeface="Arial" panose="020B0604020202020204" pitchFamily="34" charset="0"/>
        <a:buChar char="•"/>
        <a:defRPr sz="2400" kern="1200">
          <a:solidFill>
            <a:schemeClr val="tx1"/>
          </a:solidFill>
          <a:latin typeface="Arial"/>
          <a:ea typeface="ヒラギノ角ゴ Pro W3" charset="-128"/>
          <a:cs typeface="Arial"/>
        </a:defRPr>
      </a:lvl3pPr>
      <a:lvl4pPr marL="1598613" indent="-227013" algn="l" defTabSz="455613" rtl="0" fontAlgn="base">
        <a:spcBef>
          <a:spcPct val="20000"/>
        </a:spcBef>
        <a:spcAft>
          <a:spcPct val="0"/>
        </a:spcAft>
        <a:buFont typeface="Arial" panose="020B0604020202020204" pitchFamily="34" charset="0"/>
        <a:buChar char="–"/>
        <a:defRPr sz="2400" kern="1200">
          <a:solidFill>
            <a:schemeClr val="tx1"/>
          </a:solidFill>
          <a:latin typeface="Arial"/>
          <a:ea typeface="ヒラギノ角ゴ Pro W3" charset="-128"/>
          <a:cs typeface="Arial"/>
        </a:defRPr>
      </a:lvl4pPr>
      <a:lvl5pPr marL="2055813" indent="-227013" algn="l" defTabSz="455613" rtl="0" fontAlgn="base">
        <a:spcBef>
          <a:spcPct val="20000"/>
        </a:spcBef>
        <a:spcAft>
          <a:spcPct val="0"/>
        </a:spcAft>
        <a:buFont typeface="Arial" panose="020B0604020202020204" pitchFamily="34" charset="0"/>
        <a:buChar char="»"/>
        <a:defRPr sz="2400" kern="1200">
          <a:solidFill>
            <a:schemeClr val="tx1"/>
          </a:solidFill>
          <a:latin typeface="Arial"/>
          <a:ea typeface="ヒラギノ角ゴ Pro W3" charset="-128"/>
          <a:cs typeface="Arial"/>
        </a:defRPr>
      </a:lvl5pPr>
      <a:lvl6pPr marL="2514306" indent="-228573" algn="l" defTabSz="457146" rtl="0" eaLnBrk="1" latinLnBrk="0" hangingPunct="1">
        <a:spcBef>
          <a:spcPct val="20000"/>
        </a:spcBef>
        <a:buFont typeface="Arial"/>
        <a:buChar char="•"/>
        <a:defRPr sz="2000" kern="1200">
          <a:solidFill>
            <a:schemeClr val="tx1"/>
          </a:solidFill>
          <a:latin typeface="+mn-lt"/>
          <a:ea typeface="+mn-ea"/>
          <a:cs typeface="+mn-cs"/>
        </a:defRPr>
      </a:lvl6pPr>
      <a:lvl7pPr marL="2971453" indent="-228573" algn="l" defTabSz="457146" rtl="0" eaLnBrk="1" latinLnBrk="0" hangingPunct="1">
        <a:spcBef>
          <a:spcPct val="20000"/>
        </a:spcBef>
        <a:buFont typeface="Arial"/>
        <a:buChar char="•"/>
        <a:defRPr sz="2000" kern="1200">
          <a:solidFill>
            <a:schemeClr val="tx1"/>
          </a:solidFill>
          <a:latin typeface="+mn-lt"/>
          <a:ea typeface="+mn-ea"/>
          <a:cs typeface="+mn-cs"/>
        </a:defRPr>
      </a:lvl7pPr>
      <a:lvl8pPr marL="3428599" indent="-228573" algn="l" defTabSz="457146" rtl="0" eaLnBrk="1" latinLnBrk="0" hangingPunct="1">
        <a:spcBef>
          <a:spcPct val="20000"/>
        </a:spcBef>
        <a:buFont typeface="Arial"/>
        <a:buChar char="•"/>
        <a:defRPr sz="2000" kern="1200">
          <a:solidFill>
            <a:schemeClr val="tx1"/>
          </a:solidFill>
          <a:latin typeface="+mn-lt"/>
          <a:ea typeface="+mn-ea"/>
          <a:cs typeface="+mn-cs"/>
        </a:defRPr>
      </a:lvl8pPr>
      <a:lvl9pPr marL="3885746" indent="-228573" algn="l" defTabSz="457146"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46" rtl="0" eaLnBrk="1" latinLnBrk="0" hangingPunct="1">
        <a:defRPr sz="1800" kern="1200">
          <a:solidFill>
            <a:schemeClr val="tx1"/>
          </a:solidFill>
          <a:latin typeface="+mn-lt"/>
          <a:ea typeface="+mn-ea"/>
          <a:cs typeface="+mn-cs"/>
        </a:defRPr>
      </a:lvl1pPr>
      <a:lvl2pPr marL="457146" algn="l" defTabSz="457146" rtl="0" eaLnBrk="1" latinLnBrk="0" hangingPunct="1">
        <a:defRPr sz="1800" kern="1200">
          <a:solidFill>
            <a:schemeClr val="tx1"/>
          </a:solidFill>
          <a:latin typeface="+mn-lt"/>
          <a:ea typeface="+mn-ea"/>
          <a:cs typeface="+mn-cs"/>
        </a:defRPr>
      </a:lvl2pPr>
      <a:lvl3pPr marL="914293" algn="l" defTabSz="457146" rtl="0" eaLnBrk="1" latinLnBrk="0" hangingPunct="1">
        <a:defRPr sz="1800" kern="1200">
          <a:solidFill>
            <a:schemeClr val="tx1"/>
          </a:solidFill>
          <a:latin typeface="+mn-lt"/>
          <a:ea typeface="+mn-ea"/>
          <a:cs typeface="+mn-cs"/>
        </a:defRPr>
      </a:lvl3pPr>
      <a:lvl4pPr marL="1371440" algn="l" defTabSz="457146" rtl="0" eaLnBrk="1" latinLnBrk="0" hangingPunct="1">
        <a:defRPr sz="1800" kern="1200">
          <a:solidFill>
            <a:schemeClr val="tx1"/>
          </a:solidFill>
          <a:latin typeface="+mn-lt"/>
          <a:ea typeface="+mn-ea"/>
          <a:cs typeface="+mn-cs"/>
        </a:defRPr>
      </a:lvl4pPr>
      <a:lvl5pPr marL="1828586" algn="l" defTabSz="457146" rtl="0" eaLnBrk="1" latinLnBrk="0" hangingPunct="1">
        <a:defRPr sz="1800" kern="1200">
          <a:solidFill>
            <a:schemeClr val="tx1"/>
          </a:solidFill>
          <a:latin typeface="+mn-lt"/>
          <a:ea typeface="+mn-ea"/>
          <a:cs typeface="+mn-cs"/>
        </a:defRPr>
      </a:lvl5pPr>
      <a:lvl6pPr marL="2285733" algn="l" defTabSz="457146" rtl="0" eaLnBrk="1" latinLnBrk="0" hangingPunct="1">
        <a:defRPr sz="1800" kern="1200">
          <a:solidFill>
            <a:schemeClr val="tx1"/>
          </a:solidFill>
          <a:latin typeface="+mn-lt"/>
          <a:ea typeface="+mn-ea"/>
          <a:cs typeface="+mn-cs"/>
        </a:defRPr>
      </a:lvl6pPr>
      <a:lvl7pPr marL="2742879" algn="l" defTabSz="457146" rtl="0" eaLnBrk="1" latinLnBrk="0" hangingPunct="1">
        <a:defRPr sz="1800" kern="1200">
          <a:solidFill>
            <a:schemeClr val="tx1"/>
          </a:solidFill>
          <a:latin typeface="+mn-lt"/>
          <a:ea typeface="+mn-ea"/>
          <a:cs typeface="+mn-cs"/>
        </a:defRPr>
      </a:lvl7pPr>
      <a:lvl8pPr marL="3200026" algn="l" defTabSz="457146" rtl="0" eaLnBrk="1" latinLnBrk="0" hangingPunct="1">
        <a:defRPr sz="1800" kern="1200">
          <a:solidFill>
            <a:schemeClr val="tx1"/>
          </a:solidFill>
          <a:latin typeface="+mn-lt"/>
          <a:ea typeface="+mn-ea"/>
          <a:cs typeface="+mn-cs"/>
        </a:defRPr>
      </a:lvl8pPr>
      <a:lvl9pPr marL="3657172" algn="l" defTabSz="4571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a:xfrm>
            <a:off x="354869" y="1171673"/>
            <a:ext cx="7704798" cy="1090613"/>
          </a:xfrm>
          <a:prstGeom prst="rect">
            <a:avLst/>
          </a:prstGeom>
        </p:spPr>
        <p:txBody>
          <a:bodyPr/>
          <a:lstStyle>
            <a:lvl1pPr algn="l" defTabSz="455613" rtl="0" fontAlgn="base">
              <a:spcBef>
                <a:spcPct val="0"/>
              </a:spcBef>
              <a:spcAft>
                <a:spcPct val="0"/>
              </a:spcAft>
              <a:defRPr sz="2800" b="1" kern="1200">
                <a:solidFill>
                  <a:schemeClr val="bg1"/>
                </a:solidFill>
                <a:latin typeface="Arial"/>
                <a:ea typeface="ヒラギノ角ゴ Pro W3" charset="-128"/>
                <a:cs typeface="Arial"/>
              </a:defRPr>
            </a:lvl1pPr>
            <a:lvl2pPr algn="l" defTabSz="455613" rtl="0" fontAlgn="base">
              <a:spcBef>
                <a:spcPct val="0"/>
              </a:spcBef>
              <a:spcAft>
                <a:spcPct val="0"/>
              </a:spcAft>
              <a:defRPr sz="2800" b="1">
                <a:solidFill>
                  <a:schemeClr val="bg1"/>
                </a:solidFill>
                <a:latin typeface="Arial" charset="0"/>
                <a:ea typeface="ヒラギノ角ゴ Pro W3" charset="-128"/>
                <a:cs typeface="Arial" panose="020B0604020202020204" pitchFamily="34" charset="0"/>
              </a:defRPr>
            </a:lvl2pPr>
            <a:lvl3pPr algn="l" defTabSz="455613" rtl="0" fontAlgn="base">
              <a:spcBef>
                <a:spcPct val="0"/>
              </a:spcBef>
              <a:spcAft>
                <a:spcPct val="0"/>
              </a:spcAft>
              <a:defRPr sz="2800" b="1">
                <a:solidFill>
                  <a:schemeClr val="bg1"/>
                </a:solidFill>
                <a:latin typeface="Arial" charset="0"/>
                <a:ea typeface="ヒラギノ角ゴ Pro W3" charset="-128"/>
                <a:cs typeface="Arial" panose="020B0604020202020204" pitchFamily="34" charset="0"/>
              </a:defRPr>
            </a:lvl3pPr>
            <a:lvl4pPr algn="l" defTabSz="455613" rtl="0" fontAlgn="base">
              <a:spcBef>
                <a:spcPct val="0"/>
              </a:spcBef>
              <a:spcAft>
                <a:spcPct val="0"/>
              </a:spcAft>
              <a:defRPr sz="2800" b="1">
                <a:solidFill>
                  <a:schemeClr val="bg1"/>
                </a:solidFill>
                <a:latin typeface="Arial" charset="0"/>
                <a:ea typeface="ヒラギノ角ゴ Pro W3" charset="-128"/>
                <a:cs typeface="Arial" panose="020B0604020202020204" pitchFamily="34" charset="0"/>
              </a:defRPr>
            </a:lvl4pPr>
            <a:lvl5pPr algn="l" defTabSz="455613" rtl="0" fontAlgn="base">
              <a:spcBef>
                <a:spcPct val="0"/>
              </a:spcBef>
              <a:spcAft>
                <a:spcPct val="0"/>
              </a:spcAft>
              <a:defRPr sz="2800" b="1">
                <a:solidFill>
                  <a:schemeClr val="bg1"/>
                </a:solidFill>
                <a:latin typeface="Arial" charset="0"/>
                <a:ea typeface="ヒラギノ角ゴ Pro W3" charset="-128"/>
                <a:cs typeface="Arial" panose="020B0604020202020204" pitchFamily="34" charset="0"/>
              </a:defRPr>
            </a:lvl5pPr>
            <a:lvl6pPr marL="457146" algn="ctr" defTabSz="457146"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293" algn="ctr" defTabSz="457146"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440" algn="ctr" defTabSz="457146"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586" algn="ctr" defTabSz="457146"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sz="3200" dirty="0" smtClean="0"/>
              <a:t>Mars </a:t>
            </a:r>
            <a:r>
              <a:rPr lang="en-US" sz="3200" dirty="0"/>
              <a:t>Surface </a:t>
            </a:r>
            <a:r>
              <a:rPr lang="en-US" sz="3200" dirty="0" smtClean="0"/>
              <a:t>Operations:</a:t>
            </a:r>
          </a:p>
          <a:p>
            <a:r>
              <a:rPr lang="en-US" sz="3200" dirty="0" smtClean="0"/>
              <a:t>What </a:t>
            </a:r>
            <a:r>
              <a:rPr lang="en-US" sz="3200" dirty="0"/>
              <a:t>Humans </a:t>
            </a:r>
            <a:r>
              <a:rPr lang="en-US" sz="3200" dirty="0" smtClean="0"/>
              <a:t>Plan To Do </a:t>
            </a:r>
            <a:r>
              <a:rPr lang="en-US" sz="3200" dirty="0"/>
              <a:t>on Mars? </a:t>
            </a:r>
          </a:p>
        </p:txBody>
      </p:sp>
      <p:sp>
        <p:nvSpPr>
          <p:cNvPr id="4" name="Subtitle 1"/>
          <p:cNvSpPr>
            <a:spLocks noGrp="1"/>
          </p:cNvSpPr>
          <p:nvPr>
            <p:ph type="subTitle" idx="1"/>
          </p:nvPr>
        </p:nvSpPr>
        <p:spPr>
          <a:xfrm>
            <a:off x="416781" y="4624379"/>
            <a:ext cx="6089527" cy="1034117"/>
          </a:xfrm>
        </p:spPr>
        <p:txBody>
          <a:bodyPr/>
          <a:lstStyle/>
          <a:p>
            <a:r>
              <a:rPr lang="en-US" dirty="0" smtClean="0"/>
              <a:t>Stephen J. Hoffman, Ph.D.</a:t>
            </a:r>
            <a:endParaRPr lang="en-US" dirty="0"/>
          </a:p>
          <a:p>
            <a:r>
              <a:rPr lang="en-US" i="1" dirty="0" smtClean="0"/>
              <a:t>JSC EMPO</a:t>
            </a:r>
            <a:endParaRPr lang="en-US" i="1" dirty="0"/>
          </a:p>
          <a:p>
            <a:r>
              <a:rPr lang="en-US" dirty="0" smtClean="0"/>
              <a:t>19 May 2020</a:t>
            </a:r>
            <a:endParaRPr lang="en-US" dirty="0"/>
          </a:p>
        </p:txBody>
      </p:sp>
    </p:spTree>
    <p:extLst>
      <p:ext uri="{BB962C8B-B14F-4D97-AF65-F5344CB8AC3E}">
        <p14:creationId xmlns:p14="http://schemas.microsoft.com/office/powerpoint/2010/main" val="33274423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964" y="103188"/>
            <a:ext cx="9186723" cy="742950"/>
          </a:xfrm>
        </p:spPr>
        <p:txBody>
          <a:bodyPr/>
          <a:lstStyle/>
          <a:p>
            <a:r>
              <a:rPr lang="en-US" dirty="0"/>
              <a:t>Presentation Overview</a:t>
            </a:r>
          </a:p>
        </p:txBody>
      </p:sp>
      <p:sp>
        <p:nvSpPr>
          <p:cNvPr id="3" name="Content Placeholder 2"/>
          <p:cNvSpPr>
            <a:spLocks noGrp="1"/>
          </p:cNvSpPr>
          <p:nvPr>
            <p:ph idx="1"/>
          </p:nvPr>
        </p:nvSpPr>
        <p:spPr/>
        <p:txBody>
          <a:bodyPr/>
          <a:lstStyle/>
          <a:p>
            <a:r>
              <a:rPr lang="en-US" dirty="0"/>
              <a:t>The purpose of this presentation </a:t>
            </a:r>
            <a:r>
              <a:rPr lang="en-US" dirty="0" smtClean="0"/>
              <a:t>is to describe NASA’s plans for human exploration on the surface of Mars </a:t>
            </a:r>
          </a:p>
          <a:p>
            <a:r>
              <a:rPr lang="en-US" dirty="0" smtClean="0"/>
              <a:t>Presentation outline</a:t>
            </a:r>
          </a:p>
          <a:p>
            <a:pPr lvl="1"/>
            <a:r>
              <a:rPr lang="en-US" dirty="0" smtClean="0"/>
              <a:t>Guidance and Objectives</a:t>
            </a:r>
          </a:p>
          <a:p>
            <a:pPr lvl="1"/>
            <a:r>
              <a:rPr lang="en-US" dirty="0" smtClean="0"/>
              <a:t>Candidate landing sites</a:t>
            </a:r>
          </a:p>
          <a:p>
            <a:pPr lvl="1"/>
            <a:r>
              <a:rPr lang="en-US" dirty="0" smtClean="0"/>
              <a:t>Notional site layout</a:t>
            </a:r>
          </a:p>
          <a:p>
            <a:pPr lvl="1"/>
            <a:r>
              <a:rPr lang="en-US" dirty="0" smtClean="0"/>
              <a:t>Typical crew activities</a:t>
            </a:r>
          </a:p>
          <a:p>
            <a:pPr lvl="1"/>
            <a:r>
              <a:rPr lang="en-US" dirty="0" smtClean="0"/>
              <a:t>Some Planetary Protection issues still open for discussion</a:t>
            </a:r>
          </a:p>
        </p:txBody>
      </p:sp>
      <p:sp>
        <p:nvSpPr>
          <p:cNvPr id="4" name="Slide Number Placeholder 3"/>
          <p:cNvSpPr>
            <a:spLocks noGrp="1"/>
          </p:cNvSpPr>
          <p:nvPr>
            <p:ph type="sldNum" sz="quarter" idx="11"/>
          </p:nvPr>
        </p:nvSpPr>
        <p:spPr/>
        <p:txBody>
          <a:bodyPr/>
          <a:lstStyle/>
          <a:p>
            <a:pPr>
              <a:defRPr/>
            </a:pPr>
            <a:fld id="{1EF49DB9-0ACB-4DF1-BEF9-676473155C1E}" type="slidenum">
              <a:rPr lang="en-US" smtClean="0"/>
              <a:pPr>
                <a:defRPr/>
              </a:pPr>
              <a:t>2</a:t>
            </a:fld>
            <a:endParaRPr lang="en-US" dirty="0"/>
          </a:p>
        </p:txBody>
      </p:sp>
    </p:spTree>
    <p:extLst>
      <p:ext uri="{BB962C8B-B14F-4D97-AF65-F5344CB8AC3E}">
        <p14:creationId xmlns:p14="http://schemas.microsoft.com/office/powerpoint/2010/main" val="1584088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963" y="78805"/>
            <a:ext cx="9080500" cy="742950"/>
          </a:xfrm>
        </p:spPr>
        <p:txBody>
          <a:bodyPr/>
          <a:lstStyle/>
          <a:p>
            <a:r>
              <a:rPr lang="en-US" dirty="0" smtClean="0"/>
              <a:t>Key Phrases from NASA’s Report for the </a:t>
            </a:r>
            <a:br>
              <a:rPr lang="en-US" dirty="0" smtClean="0"/>
            </a:br>
            <a:r>
              <a:rPr lang="en-US" dirty="0" smtClean="0"/>
              <a:t>National Space </a:t>
            </a:r>
            <a:r>
              <a:rPr lang="en-US" dirty="0" smtClean="0"/>
              <a:t>Council (April 2020, page 13)</a:t>
            </a:r>
            <a:endParaRPr lang="en-US" dirty="0"/>
          </a:p>
        </p:txBody>
      </p:sp>
      <p:sp>
        <p:nvSpPr>
          <p:cNvPr id="3" name="Content Placeholder 2"/>
          <p:cNvSpPr>
            <a:spLocks noGrp="1"/>
          </p:cNvSpPr>
          <p:nvPr>
            <p:ph idx="1"/>
          </p:nvPr>
        </p:nvSpPr>
        <p:spPr>
          <a:xfrm>
            <a:off x="196067" y="937198"/>
            <a:ext cx="8837763" cy="3742320"/>
          </a:xfrm>
        </p:spPr>
        <p:txBody>
          <a:bodyPr/>
          <a:lstStyle/>
          <a:p>
            <a:r>
              <a:rPr lang="en-US" sz="2000" b="0" dirty="0" smtClean="0"/>
              <a:t>The </a:t>
            </a:r>
            <a:r>
              <a:rPr lang="en-US" sz="2000" dirty="0"/>
              <a:t>initial lunar missions will greatly inform our concept of operations for Mars</a:t>
            </a:r>
            <a:r>
              <a:rPr lang="en-US" sz="2000" b="0" dirty="0" smtClean="0"/>
              <a:t>. Every day in deep space increases the probability of catastrophic events occurring.</a:t>
            </a:r>
          </a:p>
          <a:p>
            <a:r>
              <a:rPr lang="en-US" sz="2000" b="0" dirty="0" smtClean="0"/>
              <a:t>The </a:t>
            </a:r>
            <a:r>
              <a:rPr lang="en-US" sz="2000" b="0" dirty="0"/>
              <a:t>concept of operations NASA is working toward for the </a:t>
            </a:r>
            <a:r>
              <a:rPr lang="en-US" sz="2000" dirty="0"/>
              <a:t>first</a:t>
            </a:r>
            <a:r>
              <a:rPr lang="en-US" sz="2000" b="0" dirty="0"/>
              <a:t> human mission to Mars is therefore one </a:t>
            </a:r>
            <a:r>
              <a:rPr lang="en-US" sz="2000" dirty="0"/>
              <a:t>that reduces trip time significantly </a:t>
            </a:r>
            <a:r>
              <a:rPr lang="en-US" sz="2000" b="0" dirty="0"/>
              <a:t>and </a:t>
            </a:r>
            <a:r>
              <a:rPr lang="en-US" sz="2000" dirty="0"/>
              <a:t>minimizes time spent on the surface to around 30-45 </a:t>
            </a:r>
            <a:r>
              <a:rPr lang="en-US" sz="2000" dirty="0" smtClean="0"/>
              <a:t>days</a:t>
            </a:r>
            <a:r>
              <a:rPr lang="en-US" sz="2000" b="0" dirty="0" smtClean="0"/>
              <a:t>.</a:t>
            </a:r>
          </a:p>
          <a:p>
            <a:r>
              <a:rPr lang="en-US" sz="2000" b="0" dirty="0"/>
              <a:t>Factors NASA will continue to consider </a:t>
            </a:r>
            <a:r>
              <a:rPr lang="en-US" sz="2000" b="0" dirty="0" smtClean="0"/>
              <a:t>include:</a:t>
            </a:r>
          </a:p>
          <a:p>
            <a:pPr lvl="1"/>
            <a:r>
              <a:rPr lang="en-US" sz="1600" b="0" dirty="0" smtClean="0"/>
              <a:t>risks </a:t>
            </a:r>
            <a:r>
              <a:rPr lang="en-US" sz="1600" b="0" dirty="0"/>
              <a:t>to crew health during transit, both from galactic cosmic ray (GCR) radiation and from potential catastrophic mission </a:t>
            </a:r>
            <a:r>
              <a:rPr lang="en-US" sz="1600" b="0" dirty="0" smtClean="0"/>
              <a:t>events;</a:t>
            </a:r>
          </a:p>
          <a:p>
            <a:pPr lvl="1"/>
            <a:r>
              <a:rPr lang="en-US" sz="1600" b="0" dirty="0" smtClean="0"/>
              <a:t>the </a:t>
            </a:r>
            <a:r>
              <a:rPr lang="en-US" sz="1600" b="0" dirty="0"/>
              <a:t>complexity of mission operations on the Martian surface; </a:t>
            </a:r>
            <a:r>
              <a:rPr lang="en-US" sz="1600" b="0" dirty="0" smtClean="0"/>
              <a:t>and</a:t>
            </a:r>
          </a:p>
          <a:p>
            <a:pPr lvl="1"/>
            <a:r>
              <a:rPr lang="en-US" sz="1600" b="0" dirty="0" smtClean="0"/>
              <a:t>the </a:t>
            </a:r>
            <a:r>
              <a:rPr lang="en-US" sz="1600" b="0" dirty="0"/>
              <a:t>complexity and cost of mission systems, such as in-space propulsion, the ability to land heavy payloads, and required surface systems.</a:t>
            </a:r>
          </a:p>
          <a:p>
            <a:endParaRPr lang="en-US" sz="2000" b="0" dirty="0" smtClean="0"/>
          </a:p>
        </p:txBody>
      </p:sp>
      <p:sp>
        <p:nvSpPr>
          <p:cNvPr id="4" name="Slide Number Placeholder 3"/>
          <p:cNvSpPr>
            <a:spLocks noGrp="1"/>
          </p:cNvSpPr>
          <p:nvPr>
            <p:ph type="sldNum" sz="quarter" idx="11"/>
          </p:nvPr>
        </p:nvSpPr>
        <p:spPr/>
        <p:txBody>
          <a:bodyPr/>
          <a:lstStyle/>
          <a:p>
            <a:pPr>
              <a:defRPr/>
            </a:pPr>
            <a:fld id="{1EF49DB9-0ACB-4DF1-BEF9-676473155C1E}" type="slidenum">
              <a:rPr lang="en-US" smtClean="0"/>
              <a:pPr>
                <a:defRPr/>
              </a:pPr>
              <a:t>3</a:t>
            </a:fld>
            <a:endParaRPr lang="en-US" dirty="0"/>
          </a:p>
        </p:txBody>
      </p:sp>
      <p:pic>
        <p:nvPicPr>
          <p:cNvPr id="5" name="Picture 4"/>
          <p:cNvPicPr>
            <a:picLocks noChangeAspect="1"/>
          </p:cNvPicPr>
          <p:nvPr/>
        </p:nvPicPr>
        <p:blipFill>
          <a:blip r:embed="rId2"/>
          <a:stretch>
            <a:fillRect/>
          </a:stretch>
        </p:blipFill>
        <p:spPr>
          <a:xfrm>
            <a:off x="9225021" y="1010760"/>
            <a:ext cx="2728947" cy="3476480"/>
          </a:xfrm>
          <a:prstGeom prst="rect">
            <a:avLst/>
          </a:prstGeom>
        </p:spPr>
      </p:pic>
      <p:sp>
        <p:nvSpPr>
          <p:cNvPr id="6" name="Content Placeholder 2"/>
          <p:cNvSpPr txBox="1">
            <a:spLocks/>
          </p:cNvSpPr>
          <p:nvPr/>
        </p:nvSpPr>
        <p:spPr bwMode="auto">
          <a:xfrm>
            <a:off x="196068" y="4611184"/>
            <a:ext cx="11757900" cy="2060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4" rIns="91429" bIns="45714" numCol="1" anchor="t" anchorCtr="0" compatLnSpc="1">
            <a:prstTxWarp prst="textNoShape">
              <a:avLst/>
            </a:prstTxWarp>
          </a:bodyPr>
          <a:lstStyle>
            <a:lvl1pPr marL="341313" indent="-341313" algn="l" defTabSz="455613" rtl="0" fontAlgn="base">
              <a:spcBef>
                <a:spcPct val="20000"/>
              </a:spcBef>
              <a:spcAft>
                <a:spcPct val="0"/>
              </a:spcAft>
              <a:buFont typeface="Arial" panose="020B0604020202020204" pitchFamily="34" charset="0"/>
              <a:buChar char="•"/>
              <a:defRPr sz="2800" b="1" kern="1200">
                <a:solidFill>
                  <a:schemeClr val="tx1"/>
                </a:solidFill>
                <a:latin typeface="Arial"/>
                <a:ea typeface="ヒラギノ角ゴ Pro W3" charset="-128"/>
                <a:cs typeface="Arial"/>
              </a:defRPr>
            </a:lvl1pPr>
            <a:lvl2pPr marL="741363" indent="-284163" algn="l" defTabSz="455613" rtl="0" fontAlgn="base">
              <a:spcBef>
                <a:spcPct val="20000"/>
              </a:spcBef>
              <a:spcAft>
                <a:spcPct val="0"/>
              </a:spcAft>
              <a:buFont typeface="Arial" panose="020B0604020202020204" pitchFamily="34" charset="0"/>
              <a:buChar char="–"/>
              <a:defRPr sz="2400" kern="1200">
                <a:solidFill>
                  <a:schemeClr val="tx1"/>
                </a:solidFill>
                <a:latin typeface="Arial"/>
                <a:ea typeface="ヒラギノ角ゴ Pro W3" charset="-128"/>
                <a:cs typeface="Arial"/>
              </a:defRPr>
            </a:lvl2pPr>
            <a:lvl3pPr marL="1141413" indent="-227013" algn="l" defTabSz="455613" rtl="0" fontAlgn="base">
              <a:spcBef>
                <a:spcPct val="20000"/>
              </a:spcBef>
              <a:spcAft>
                <a:spcPct val="0"/>
              </a:spcAft>
              <a:buFont typeface="Arial" panose="020B0604020202020204" pitchFamily="34" charset="0"/>
              <a:buChar char="•"/>
              <a:defRPr sz="2400" kern="1200">
                <a:solidFill>
                  <a:schemeClr val="tx1"/>
                </a:solidFill>
                <a:latin typeface="Arial"/>
                <a:ea typeface="ヒラギノ角ゴ Pro W3" charset="-128"/>
                <a:cs typeface="Arial"/>
              </a:defRPr>
            </a:lvl3pPr>
            <a:lvl4pPr marL="1598613" indent="-227013" algn="l" defTabSz="455613" rtl="0" fontAlgn="base">
              <a:spcBef>
                <a:spcPct val="20000"/>
              </a:spcBef>
              <a:spcAft>
                <a:spcPct val="0"/>
              </a:spcAft>
              <a:buFont typeface="Arial" panose="020B0604020202020204" pitchFamily="34" charset="0"/>
              <a:buChar char="–"/>
              <a:defRPr sz="2400" kern="1200">
                <a:solidFill>
                  <a:schemeClr val="tx1"/>
                </a:solidFill>
                <a:latin typeface="Arial"/>
                <a:ea typeface="ヒラギノ角ゴ Pro W3" charset="-128"/>
                <a:cs typeface="Arial"/>
              </a:defRPr>
            </a:lvl4pPr>
            <a:lvl5pPr marL="2055813" indent="-227013" algn="l" defTabSz="455613" rtl="0" fontAlgn="base">
              <a:spcBef>
                <a:spcPct val="20000"/>
              </a:spcBef>
              <a:spcAft>
                <a:spcPct val="0"/>
              </a:spcAft>
              <a:buFont typeface="Arial" panose="020B0604020202020204" pitchFamily="34" charset="0"/>
              <a:buChar char="»"/>
              <a:defRPr sz="2400" kern="1200">
                <a:solidFill>
                  <a:schemeClr val="tx1"/>
                </a:solidFill>
                <a:latin typeface="Arial"/>
                <a:ea typeface="ヒラギノ角ゴ Pro W3" charset="-128"/>
                <a:cs typeface="Arial"/>
              </a:defRPr>
            </a:lvl5pPr>
            <a:lvl6pPr marL="2514306" indent="-228573" algn="l" defTabSz="457146" rtl="0" eaLnBrk="1" latinLnBrk="0" hangingPunct="1">
              <a:spcBef>
                <a:spcPct val="20000"/>
              </a:spcBef>
              <a:buFont typeface="Arial"/>
              <a:buChar char="•"/>
              <a:defRPr sz="2000" kern="1200">
                <a:solidFill>
                  <a:schemeClr val="tx1"/>
                </a:solidFill>
                <a:latin typeface="+mn-lt"/>
                <a:ea typeface="+mn-ea"/>
                <a:cs typeface="+mn-cs"/>
              </a:defRPr>
            </a:lvl6pPr>
            <a:lvl7pPr marL="2971453" indent="-228573" algn="l" defTabSz="457146" rtl="0" eaLnBrk="1" latinLnBrk="0" hangingPunct="1">
              <a:spcBef>
                <a:spcPct val="20000"/>
              </a:spcBef>
              <a:buFont typeface="Arial"/>
              <a:buChar char="•"/>
              <a:defRPr sz="2000" kern="1200">
                <a:solidFill>
                  <a:schemeClr val="tx1"/>
                </a:solidFill>
                <a:latin typeface="+mn-lt"/>
                <a:ea typeface="+mn-ea"/>
                <a:cs typeface="+mn-cs"/>
              </a:defRPr>
            </a:lvl7pPr>
            <a:lvl8pPr marL="3428599" indent="-228573" algn="l" defTabSz="457146" rtl="0" eaLnBrk="1" latinLnBrk="0" hangingPunct="1">
              <a:spcBef>
                <a:spcPct val="20000"/>
              </a:spcBef>
              <a:buFont typeface="Arial"/>
              <a:buChar char="•"/>
              <a:defRPr sz="2000" kern="1200">
                <a:solidFill>
                  <a:schemeClr val="tx1"/>
                </a:solidFill>
                <a:latin typeface="+mn-lt"/>
                <a:ea typeface="+mn-ea"/>
                <a:cs typeface="+mn-cs"/>
              </a:defRPr>
            </a:lvl8pPr>
            <a:lvl9pPr marL="3885746" indent="-228573" algn="l" defTabSz="457146"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b="0" dirty="0" smtClean="0"/>
              <a:t>NASA has targeted conducting a human mission to Mars </a:t>
            </a:r>
            <a:r>
              <a:rPr lang="en-US" sz="2000" dirty="0" smtClean="0"/>
              <a:t>that can be realized as soon as possible</a:t>
            </a:r>
            <a:r>
              <a:rPr lang="en-US" sz="2000" b="0" dirty="0" smtClean="0"/>
              <a:t>, while still ensuring that our Mars surface capabilities will </a:t>
            </a:r>
            <a:r>
              <a:rPr lang="en-US" sz="2000" dirty="0" smtClean="0"/>
              <a:t>allow for extensive exploration</a:t>
            </a:r>
            <a:r>
              <a:rPr lang="en-US" sz="2000" b="0" dirty="0" smtClean="0"/>
              <a:t> on our first mission, </a:t>
            </a:r>
            <a:r>
              <a:rPr lang="en-US" sz="2000" dirty="0" smtClean="0"/>
              <a:t>including a search for Martian life</a:t>
            </a:r>
            <a:r>
              <a:rPr lang="en-US" sz="2000" b="0" dirty="0" smtClean="0"/>
              <a:t>.</a:t>
            </a:r>
          </a:p>
          <a:p>
            <a:r>
              <a:rPr lang="en-US" sz="2000" dirty="0" smtClean="0"/>
              <a:t>The Moon will allow us to test and demonstrate significant parts of this mission </a:t>
            </a:r>
            <a:r>
              <a:rPr lang="en-US" sz="2000" b="0" dirty="0" smtClean="0"/>
              <a:t>before sending humans on this epic journey. </a:t>
            </a:r>
            <a:r>
              <a:rPr lang="en-US" sz="2000" b="0" i="1" dirty="0" smtClean="0"/>
              <a:t>NASA will have more to share on the strategy for how the Moon prepares us for the first human mission to Mars in the coming months</a:t>
            </a:r>
            <a:r>
              <a:rPr lang="en-US" sz="2000" b="0" dirty="0" smtClean="0"/>
              <a:t>.</a:t>
            </a:r>
            <a:endParaRPr lang="en-US" sz="2000" b="0" dirty="0"/>
          </a:p>
        </p:txBody>
      </p:sp>
    </p:spTree>
    <p:extLst>
      <p:ext uri="{BB962C8B-B14F-4D97-AF65-F5344CB8AC3E}">
        <p14:creationId xmlns:p14="http://schemas.microsoft.com/office/powerpoint/2010/main" val="348325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963" y="1686"/>
            <a:ext cx="9172594" cy="742950"/>
          </a:xfrm>
        </p:spPr>
        <p:txBody>
          <a:bodyPr/>
          <a:lstStyle/>
          <a:p>
            <a:r>
              <a:rPr lang="en-US" sz="2400" dirty="0" smtClean="0"/>
              <a:t>Other Guidance for Future Mars Exploration by Human Crews</a:t>
            </a:r>
            <a:endParaRPr lang="en-US" sz="2400" dirty="0"/>
          </a:p>
        </p:txBody>
      </p:sp>
      <p:sp>
        <p:nvSpPr>
          <p:cNvPr id="3" name="Content Placeholder 2"/>
          <p:cNvSpPr>
            <a:spLocks noGrp="1"/>
          </p:cNvSpPr>
          <p:nvPr>
            <p:ph idx="1"/>
          </p:nvPr>
        </p:nvSpPr>
        <p:spPr/>
        <p:txBody>
          <a:bodyPr/>
          <a:lstStyle/>
          <a:p>
            <a:r>
              <a:rPr lang="en-US" sz="2000" dirty="0" smtClean="0"/>
              <a:t>Space Policy Directive 1</a:t>
            </a:r>
            <a:r>
              <a:rPr lang="en-US" sz="2000" dirty="0"/>
              <a:t>​ </a:t>
            </a:r>
            <a:r>
              <a:rPr lang="en-US" sz="2000" b="0" dirty="0"/>
              <a:t>(</a:t>
            </a:r>
            <a:r>
              <a:rPr lang="en-US" sz="1600" b="0" i="1" dirty="0"/>
              <a:t>Section 1. Amendment to Presidential Policy Directive-4 of June 28, </a:t>
            </a:r>
            <a:r>
              <a:rPr lang="en-US" sz="1600" b="0" i="1" dirty="0" smtClean="0"/>
              <a:t>2010</a:t>
            </a:r>
            <a:r>
              <a:rPr lang="en-US" sz="2000" b="0" dirty="0" smtClean="0"/>
              <a:t>)</a:t>
            </a:r>
            <a:endParaRPr lang="en-US" sz="2000" b="0" dirty="0"/>
          </a:p>
          <a:p>
            <a:pPr lvl="1"/>
            <a:r>
              <a:rPr lang="en-US" sz="1800" b="0" dirty="0"/>
              <a:t>Lead an innovative and sustainable program of exploration with commercial and international partners to enable human expansion across the solar system and to bring back to Earth new knowledge and opportunities. Beginning with missions beyond low-Earth orbit, the United States will lead the return of humans to the Moon for long-term exploration and utilization, followed by human missions to Mars and other destinations​</a:t>
            </a:r>
          </a:p>
          <a:p>
            <a:r>
              <a:rPr lang="en-US" sz="2000" dirty="0"/>
              <a:t>Artemis </a:t>
            </a:r>
            <a:r>
              <a:rPr lang="en-US" sz="2000" dirty="0" smtClean="0"/>
              <a:t>Program</a:t>
            </a:r>
            <a:r>
              <a:rPr lang="en-US" sz="2000" b="0" dirty="0" smtClean="0"/>
              <a:t>​ (</a:t>
            </a:r>
            <a:r>
              <a:rPr lang="en-US" sz="1600" b="0" i="1" dirty="0" smtClean="0"/>
              <a:t>www.nasa.gov/specials/artemis</a:t>
            </a:r>
            <a:r>
              <a:rPr lang="en-US" sz="2000" b="0" dirty="0" smtClean="0"/>
              <a:t>)</a:t>
            </a:r>
            <a:endParaRPr lang="en-US" sz="2000" b="0" dirty="0"/>
          </a:p>
          <a:p>
            <a:pPr lvl="1"/>
            <a:r>
              <a:rPr lang="en-US" sz="1800" b="0" dirty="0"/>
              <a:t>With the Artemis program, NASA will land the first woman and next man on the Moon by 2024, using innovative technologies to explore more of the lunar surface than ever before. We will collaborate with our commercial and international partners and establish sustainable exploration by 2028. Then, we will use what we learn on and around the Moon to take the next giant leap – sending astronauts to Mars.​</a:t>
            </a:r>
          </a:p>
          <a:p>
            <a:r>
              <a:rPr lang="en-US" sz="2000" dirty="0"/>
              <a:t>MEPAG Goals </a:t>
            </a:r>
            <a:r>
              <a:rPr lang="en-US" sz="2000" dirty="0" smtClean="0"/>
              <a:t>document </a:t>
            </a:r>
            <a:r>
              <a:rPr lang="en-US" sz="2000" b="0" dirty="0" smtClean="0"/>
              <a:t>(</a:t>
            </a:r>
            <a:r>
              <a:rPr lang="en-US" sz="1600" b="0" i="1" dirty="0"/>
              <a:t>Goal I: Determine if Mars ever supported, or still supports, </a:t>
            </a:r>
            <a:r>
              <a:rPr lang="en-US" sz="1600" b="0" i="1" dirty="0" smtClean="0"/>
              <a:t>life; page 7</a:t>
            </a:r>
            <a:r>
              <a:rPr lang="en-US" sz="2000" b="0" dirty="0" smtClean="0"/>
              <a:t>)</a:t>
            </a:r>
            <a:endParaRPr lang="en-US" sz="2000" b="0" dirty="0" smtClean="0"/>
          </a:p>
          <a:p>
            <a:pPr lvl="1"/>
            <a:r>
              <a:rPr lang="en-US" sz="1800" dirty="0" smtClean="0"/>
              <a:t>Similarly</a:t>
            </a:r>
            <a:r>
              <a:rPr lang="en-US" sz="1800" dirty="0"/>
              <a:t>, ice-bearing permafrost, which on Mars could be significantly older than on Earth, could preserve evidence of past life, but could also have created a transient habitable environment during warmer periods triggered by recent orbital fluctuations. </a:t>
            </a:r>
            <a:r>
              <a:rPr lang="en-US" sz="1800" dirty="0" smtClean="0"/>
              <a:t>Brine-filled </a:t>
            </a:r>
            <a:r>
              <a:rPr lang="en-US" sz="1800" dirty="0"/>
              <a:t>ice veins may offer a refuge for </a:t>
            </a:r>
            <a:r>
              <a:rPr lang="en-US" sz="1800" dirty="0" smtClean="0"/>
              <a:t>Martian </a:t>
            </a:r>
            <a:r>
              <a:rPr lang="en-US" sz="1800" dirty="0"/>
              <a:t>life or preserve </a:t>
            </a:r>
            <a:r>
              <a:rPr lang="en-US" sz="1800" dirty="0" err="1"/>
              <a:t>biosignatures</a:t>
            </a:r>
            <a:r>
              <a:rPr lang="en-US" sz="1800" dirty="0"/>
              <a:t>. In such instances, mission concepts to search for evidence of life could target </a:t>
            </a:r>
            <a:r>
              <a:rPr lang="en-US" sz="1800" dirty="0" err="1"/>
              <a:t>biosignatures</a:t>
            </a:r>
            <a:r>
              <a:rPr lang="en-US" sz="1800" dirty="0"/>
              <a:t> of extant AND of past life, without the need for prioritization</a:t>
            </a:r>
            <a:r>
              <a:rPr lang="en-US" sz="1800" dirty="0" smtClean="0"/>
              <a:t>.</a:t>
            </a:r>
            <a:endParaRPr lang="en-US" sz="1800" dirty="0"/>
          </a:p>
        </p:txBody>
      </p:sp>
      <p:sp>
        <p:nvSpPr>
          <p:cNvPr id="4" name="Slide Number Placeholder 3"/>
          <p:cNvSpPr>
            <a:spLocks noGrp="1"/>
          </p:cNvSpPr>
          <p:nvPr>
            <p:ph type="sldNum" sz="quarter" idx="11"/>
          </p:nvPr>
        </p:nvSpPr>
        <p:spPr/>
        <p:txBody>
          <a:bodyPr/>
          <a:lstStyle/>
          <a:p>
            <a:pPr>
              <a:defRPr/>
            </a:pPr>
            <a:fld id="{1EF49DB9-0ACB-4DF1-BEF9-676473155C1E}" type="slidenum">
              <a:rPr lang="en-US" smtClean="0"/>
              <a:pPr>
                <a:defRPr/>
              </a:pPr>
              <a:t>4</a:t>
            </a:fld>
            <a:endParaRPr lang="en-US" dirty="0"/>
          </a:p>
        </p:txBody>
      </p:sp>
    </p:spTree>
    <p:extLst>
      <p:ext uri="{BB962C8B-B14F-4D97-AF65-F5344CB8AC3E}">
        <p14:creationId xmlns:p14="http://schemas.microsoft.com/office/powerpoint/2010/main" val="2122637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altLang="en-US" dirty="0" smtClean="0"/>
              <a:t>Exploration Zones Proposed at First EZ Workshop</a:t>
            </a:r>
          </a:p>
        </p:txBody>
      </p:sp>
      <p:pic>
        <p:nvPicPr>
          <p:cNvPr id="14339" name="Picture 2" descr="Mars Landing Sites Map Oct 20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29088" y="1145115"/>
            <a:ext cx="10098795" cy="5063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974647" y="6210960"/>
            <a:ext cx="7837980" cy="307777"/>
          </a:xfrm>
          <a:prstGeom prst="rect">
            <a:avLst/>
          </a:prstGeom>
          <a:noFill/>
        </p:spPr>
        <p:txBody>
          <a:bodyPr wrap="none" rtlCol="0">
            <a:spAutoFit/>
          </a:bodyPr>
          <a:lstStyle/>
          <a:p>
            <a:r>
              <a:rPr lang="en-US" sz="1400" dirty="0"/>
              <a:t>This map is posted at http://www.nasa.gov/sites/default/files/atoms/files/exploration-zone-map-v10.pdf</a:t>
            </a:r>
          </a:p>
        </p:txBody>
      </p:sp>
    </p:spTree>
    <p:extLst>
      <p:ext uri="{BB962C8B-B14F-4D97-AF65-F5344CB8AC3E}">
        <p14:creationId xmlns:p14="http://schemas.microsoft.com/office/powerpoint/2010/main" val="2463029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93209" y="74674"/>
            <a:ext cx="9322254" cy="725735"/>
          </a:xfrm>
          <a:prstGeom prst="rect">
            <a:avLst/>
          </a:prstGeom>
        </p:spPr>
        <p:txBody>
          <a:bodyPr vert="horz" wrap="square" lIns="91440" tIns="45720" rIns="91440" bIns="45720" numCol="1" rtlCol="0" anchor="ctr" anchorCtr="0" compatLnSpc="1">
            <a:prstTxWarp prst="textNoShape">
              <a:avLst/>
            </a:prstTxWarp>
            <a:noAutofit/>
          </a:bodyPr>
          <a:lstStyle/>
          <a:p>
            <a:r>
              <a:rPr lang="en-US" dirty="0" smtClean="0"/>
              <a:t>Mid-latitudes have Significant Ice-bearing Regions of Interest for Science and ISRU</a:t>
            </a:r>
            <a:endParaRPr lang="en-US" dirty="0"/>
          </a:p>
        </p:txBody>
      </p:sp>
      <p:sp>
        <p:nvSpPr>
          <p:cNvPr id="3" name="Date Placeholder 2"/>
          <p:cNvSpPr>
            <a:spLocks noGrp="1"/>
          </p:cNvSpPr>
          <p:nvPr>
            <p:ph type="dt" sz="half" idx="4294967295"/>
          </p:nvPr>
        </p:nvSpPr>
        <p:spPr>
          <a:xfrm>
            <a:off x="1981200" y="6245225"/>
            <a:ext cx="2133600" cy="476250"/>
          </a:xfrm>
          <a:prstGeom prst="rect">
            <a:avLst/>
          </a:prstGeom>
        </p:spPr>
        <p:txBody>
          <a:bodyPr/>
          <a:lstStyle/>
          <a:p>
            <a:r>
              <a:rPr lang="en-US" dirty="0" smtClean="0"/>
              <a:t> </a:t>
            </a:r>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4599" y="1173793"/>
            <a:ext cx="9859909" cy="5071432"/>
          </a:xfrm>
          <a:prstGeom prst="rect">
            <a:avLst/>
          </a:prstGeom>
        </p:spPr>
      </p:pic>
      <p:sp>
        <p:nvSpPr>
          <p:cNvPr id="4" name="Slide Number Placeholder 3"/>
          <p:cNvSpPr>
            <a:spLocks noGrp="1"/>
          </p:cNvSpPr>
          <p:nvPr>
            <p:ph type="sldNum" sz="quarter" idx="4294967295"/>
          </p:nvPr>
        </p:nvSpPr>
        <p:spPr/>
        <p:txBody>
          <a:bodyPr/>
          <a:lstStyle/>
          <a:p>
            <a:fld id="{48AE31BE-C9DC-4BFA-AFBD-B3ABCE61B910}" type="slidenum">
              <a:rPr lang="en-US" smtClean="0"/>
              <a:pPr/>
              <a:t>6</a:t>
            </a:fld>
            <a:endParaRPr lang="en-US"/>
          </a:p>
        </p:txBody>
      </p:sp>
      <p:sp>
        <p:nvSpPr>
          <p:cNvPr id="10" name="TextBox 9"/>
          <p:cNvSpPr txBox="1"/>
          <p:nvPr/>
        </p:nvSpPr>
        <p:spPr>
          <a:xfrm>
            <a:off x="10047383" y="1153835"/>
            <a:ext cx="1983037" cy="2185214"/>
          </a:xfrm>
          <a:prstGeom prst="rect">
            <a:avLst/>
          </a:prstGeom>
          <a:noFill/>
          <a:ln>
            <a:solidFill>
              <a:schemeClr val="tx1"/>
            </a:solidFill>
          </a:ln>
        </p:spPr>
        <p:txBody>
          <a:bodyPr wrap="square" rtlCol="0">
            <a:spAutoFit/>
          </a:bodyPr>
          <a:lstStyle/>
          <a:p>
            <a:r>
              <a:rPr lang="en-US" sz="1400" b="1" dirty="0"/>
              <a:t>Patterns of accumulation and flow of ice in the mid-latitudes of Mars during the Amazonian</a:t>
            </a:r>
          </a:p>
          <a:p>
            <a:r>
              <a:rPr lang="en-US" sz="1200" dirty="0"/>
              <a:t>James L. Dickson, James W. Head III, Caleb I. </a:t>
            </a:r>
            <a:r>
              <a:rPr lang="en-US" sz="1200" dirty="0" err="1"/>
              <a:t>Fassett</a:t>
            </a:r>
            <a:endParaRPr lang="en-US" sz="1200" dirty="0"/>
          </a:p>
          <a:p>
            <a:r>
              <a:rPr lang="en-US" sz="1400" i="1" dirty="0"/>
              <a:t>Icarus</a:t>
            </a:r>
            <a:r>
              <a:rPr lang="en-US" sz="1400" dirty="0"/>
              <a:t>  Volume 219, Issue 2, June 2012, Pages 723-732</a:t>
            </a:r>
          </a:p>
        </p:txBody>
      </p:sp>
    </p:spTree>
    <p:extLst>
      <p:ext uri="{BB962C8B-B14F-4D97-AF65-F5344CB8AC3E}">
        <p14:creationId xmlns:p14="http://schemas.microsoft.com/office/powerpoint/2010/main" val="9198026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152" y="59632"/>
            <a:ext cx="9738586" cy="743643"/>
          </a:xfrm>
        </p:spPr>
        <p:txBody>
          <a:bodyPr/>
          <a:lstStyle/>
          <a:p>
            <a:r>
              <a:rPr lang="en-US" dirty="0" smtClean="0"/>
              <a:t>Example Mars Surface Field Station and Surrounding Regions of Interest (ROI’s)</a:t>
            </a:r>
            <a:endParaRPr lang="en-US" dirty="0"/>
          </a:p>
        </p:txBody>
      </p:sp>
      <p:sp>
        <p:nvSpPr>
          <p:cNvPr id="3" name="Slide Number Placeholder 2"/>
          <p:cNvSpPr>
            <a:spLocks noGrp="1"/>
          </p:cNvSpPr>
          <p:nvPr>
            <p:ph type="sldNum" sz="quarter" idx="4294967295"/>
          </p:nvPr>
        </p:nvSpPr>
        <p:spPr/>
        <p:txBody>
          <a:bodyPr/>
          <a:lstStyle/>
          <a:p>
            <a:pPr>
              <a:defRPr/>
            </a:pPr>
            <a:fld id="{C30E9D5D-D70B-DF4D-BE92-1E87454395AC}" type="slidenum">
              <a:rPr lang="en-US" smtClean="0">
                <a:solidFill>
                  <a:prstClr val="black"/>
                </a:solidFill>
              </a:rPr>
              <a:pPr>
                <a:defRPr/>
              </a:pPr>
              <a:t>7</a:t>
            </a:fld>
            <a:endParaRPr lang="en-US">
              <a:solidFill>
                <a:prstClr val="black"/>
              </a:solidFill>
            </a:endParaRPr>
          </a:p>
        </p:txBody>
      </p:sp>
      <p:grpSp>
        <p:nvGrpSpPr>
          <p:cNvPr id="4" name="Group 5"/>
          <p:cNvGrpSpPr>
            <a:grpSpLocks/>
          </p:cNvGrpSpPr>
          <p:nvPr/>
        </p:nvGrpSpPr>
        <p:grpSpPr bwMode="auto">
          <a:xfrm>
            <a:off x="2545912" y="1733550"/>
            <a:ext cx="5456237" cy="4572000"/>
            <a:chOff x="1698172" y="1658029"/>
            <a:chExt cx="5456903" cy="4572000"/>
          </a:xfrm>
        </p:grpSpPr>
        <p:pic>
          <p:nvPicPr>
            <p:cNvPr id="5"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98172" y="1658029"/>
              <a:ext cx="5456903"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5"/>
            <p:cNvSpPr/>
            <p:nvPr/>
          </p:nvSpPr>
          <p:spPr>
            <a:xfrm>
              <a:off x="1874406" y="1708829"/>
              <a:ext cx="4628128" cy="438785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7" name="Picture 6"/>
          <p:cNvPicPr>
            <a:picLocks noChangeAspect="1"/>
          </p:cNvPicPr>
          <p:nvPr/>
        </p:nvPicPr>
        <p:blipFill>
          <a:blip r:embed="rId3"/>
          <a:stretch>
            <a:fillRect/>
          </a:stretch>
        </p:blipFill>
        <p:spPr>
          <a:xfrm>
            <a:off x="6701986" y="1374775"/>
            <a:ext cx="2063750" cy="1371600"/>
          </a:xfrm>
          <a:prstGeom prst="rect">
            <a:avLst/>
          </a:prstGeom>
          <a:ln w="28575">
            <a:solidFill>
              <a:schemeClr val="bg1">
                <a:lumMod val="85000"/>
              </a:schemeClr>
            </a:solidFill>
          </a:ln>
        </p:spPr>
      </p:pic>
      <p:sp>
        <p:nvSpPr>
          <p:cNvPr id="8" name="Rectangle 7"/>
          <p:cNvSpPr>
            <a:spLocks noChangeAspect="1"/>
          </p:cNvSpPr>
          <p:nvPr/>
        </p:nvSpPr>
        <p:spPr>
          <a:xfrm>
            <a:off x="4741423" y="3868739"/>
            <a:ext cx="153988" cy="92075"/>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p:cNvCxnSpPr/>
          <p:nvPr/>
        </p:nvCxnSpPr>
        <p:spPr>
          <a:xfrm flipV="1">
            <a:off x="4741423" y="1349376"/>
            <a:ext cx="1930400" cy="2506663"/>
          </a:xfrm>
          <a:prstGeom prst="line">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01762" y="2776539"/>
            <a:ext cx="3881437" cy="1196975"/>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Oval 10"/>
          <p:cNvSpPr/>
          <p:nvPr/>
        </p:nvSpPr>
        <p:spPr>
          <a:xfrm rot="1352066">
            <a:off x="2882461" y="3592513"/>
            <a:ext cx="349250" cy="869950"/>
          </a:xfrm>
          <a:prstGeom prst="ellipse">
            <a:avLst/>
          </a:prstGeom>
          <a:solidFill>
            <a:srgbClr val="FF0000">
              <a:alpha val="65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2" name="Oval 11"/>
          <p:cNvSpPr/>
          <p:nvPr/>
        </p:nvSpPr>
        <p:spPr>
          <a:xfrm>
            <a:off x="4777937" y="4027488"/>
            <a:ext cx="238125" cy="239712"/>
          </a:xfrm>
          <a:prstGeom prst="ellipse">
            <a:avLst/>
          </a:prstGeom>
          <a:solidFill>
            <a:srgbClr val="FFC000">
              <a:alpha val="7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Oval 12"/>
          <p:cNvSpPr/>
          <p:nvPr/>
        </p:nvSpPr>
        <p:spPr>
          <a:xfrm>
            <a:off x="5060511" y="3570288"/>
            <a:ext cx="239712" cy="239712"/>
          </a:xfrm>
          <a:prstGeom prst="ellipse">
            <a:avLst/>
          </a:prstGeom>
          <a:solidFill>
            <a:srgbClr val="FFC000">
              <a:alpha val="7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Oval 13"/>
          <p:cNvSpPr/>
          <p:nvPr/>
        </p:nvSpPr>
        <p:spPr>
          <a:xfrm rot="18773464">
            <a:off x="5310543" y="3952082"/>
            <a:ext cx="804862" cy="587375"/>
          </a:xfrm>
          <a:prstGeom prst="ellipse">
            <a:avLst/>
          </a:prstGeom>
          <a:solidFill>
            <a:schemeClr val="accent2">
              <a:lumMod val="60000"/>
              <a:lumOff val="40000"/>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 name="Oval 14"/>
          <p:cNvSpPr/>
          <p:nvPr/>
        </p:nvSpPr>
        <p:spPr>
          <a:xfrm rot="1701296">
            <a:off x="3438087" y="5214938"/>
            <a:ext cx="1023937" cy="685800"/>
          </a:xfrm>
          <a:prstGeom prst="ellipse">
            <a:avLst/>
          </a:prstGeom>
          <a:solidFill>
            <a:schemeClr val="accent1">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Oval 15"/>
          <p:cNvSpPr/>
          <p:nvPr/>
        </p:nvSpPr>
        <p:spPr>
          <a:xfrm rot="2266909">
            <a:off x="3644461" y="2100263"/>
            <a:ext cx="315912" cy="381000"/>
          </a:xfrm>
          <a:prstGeom prst="ellipse">
            <a:avLst/>
          </a:prstGeom>
          <a:solidFill>
            <a:schemeClr val="accent6">
              <a:lumMod val="75000"/>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 name="Oval 16"/>
          <p:cNvSpPr/>
          <p:nvPr/>
        </p:nvSpPr>
        <p:spPr>
          <a:xfrm rot="1189587">
            <a:off x="4025461" y="3090863"/>
            <a:ext cx="893762" cy="239712"/>
          </a:xfrm>
          <a:prstGeom prst="ellipse">
            <a:avLst/>
          </a:prstGeom>
          <a:solidFill>
            <a:schemeClr val="accent1">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Oval 17"/>
          <p:cNvSpPr/>
          <p:nvPr/>
        </p:nvSpPr>
        <p:spPr>
          <a:xfrm rot="1763761">
            <a:off x="5311337" y="1905000"/>
            <a:ext cx="325437" cy="795338"/>
          </a:xfrm>
          <a:prstGeom prst="ellipse">
            <a:avLst/>
          </a:prstGeom>
          <a:solidFill>
            <a:srgbClr val="FF0000">
              <a:alpha val="70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TextBox 22"/>
          <p:cNvSpPr txBox="1">
            <a:spLocks noChangeArrowheads="1"/>
          </p:cNvSpPr>
          <p:nvPr/>
        </p:nvSpPr>
        <p:spPr bwMode="auto">
          <a:xfrm>
            <a:off x="640912" y="3810000"/>
            <a:ext cx="1633537" cy="33813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600" b="1" dirty="0">
                <a:solidFill>
                  <a:srgbClr val="FF0000"/>
                </a:solidFill>
              </a:rPr>
              <a:t>Exploration Zone</a:t>
            </a:r>
          </a:p>
        </p:txBody>
      </p:sp>
      <p:sp>
        <p:nvSpPr>
          <p:cNvPr id="20" name="TextBox 19"/>
          <p:cNvSpPr txBox="1"/>
          <p:nvPr/>
        </p:nvSpPr>
        <p:spPr>
          <a:xfrm>
            <a:off x="1217174" y="4953000"/>
            <a:ext cx="1311275" cy="338138"/>
          </a:xfrm>
          <a:prstGeom prst="rect">
            <a:avLst/>
          </a:prstGeom>
          <a:solidFill>
            <a:schemeClr val="bg1"/>
          </a:solidFill>
          <a:ln>
            <a:solidFill>
              <a:schemeClr val="bg1">
                <a:lumMod val="65000"/>
              </a:schemeClr>
            </a:solidFill>
          </a:ln>
        </p:spPr>
        <p:txBody>
          <a:bodyPr wrap="none">
            <a:spAutoFit/>
          </a:bodyPr>
          <a:lstStyle/>
          <a:p>
            <a:pPr>
              <a:defRPr/>
            </a:pPr>
            <a:r>
              <a:rPr lang="en-US" sz="1600" b="1" dirty="0"/>
              <a:t>Science ROI’s</a:t>
            </a:r>
          </a:p>
        </p:txBody>
      </p:sp>
      <p:sp>
        <p:nvSpPr>
          <p:cNvPr id="21" name="TextBox 20"/>
          <p:cNvSpPr txBox="1"/>
          <p:nvPr/>
        </p:nvSpPr>
        <p:spPr>
          <a:xfrm>
            <a:off x="8054537" y="3363914"/>
            <a:ext cx="1076325" cy="338137"/>
          </a:xfrm>
          <a:prstGeom prst="rect">
            <a:avLst/>
          </a:prstGeom>
          <a:noFill/>
          <a:ln>
            <a:solidFill>
              <a:schemeClr val="bg1">
                <a:lumMod val="65000"/>
              </a:schemeClr>
            </a:solidFill>
          </a:ln>
        </p:spPr>
        <p:txBody>
          <a:bodyPr wrap="none">
            <a:spAutoFit/>
          </a:bodyPr>
          <a:lstStyle/>
          <a:p>
            <a:pPr>
              <a:defRPr/>
            </a:pPr>
            <a:r>
              <a:rPr lang="en-US" sz="1600" b="1" dirty="0"/>
              <a:t>ISRU ROI’s</a:t>
            </a:r>
          </a:p>
        </p:txBody>
      </p:sp>
      <p:sp>
        <p:nvSpPr>
          <p:cNvPr id="22" name="TextBox 21"/>
          <p:cNvSpPr txBox="1"/>
          <p:nvPr/>
        </p:nvSpPr>
        <p:spPr>
          <a:xfrm>
            <a:off x="1228287" y="2754314"/>
            <a:ext cx="1311275" cy="338137"/>
          </a:xfrm>
          <a:prstGeom prst="rect">
            <a:avLst/>
          </a:prstGeom>
          <a:solidFill>
            <a:schemeClr val="bg1"/>
          </a:solidFill>
          <a:ln>
            <a:solidFill>
              <a:schemeClr val="bg1">
                <a:lumMod val="65000"/>
              </a:schemeClr>
            </a:solidFill>
          </a:ln>
        </p:spPr>
        <p:txBody>
          <a:bodyPr wrap="none">
            <a:spAutoFit/>
          </a:bodyPr>
          <a:lstStyle/>
          <a:p>
            <a:pPr>
              <a:defRPr/>
            </a:pPr>
            <a:r>
              <a:rPr lang="en-US" sz="1600" b="1" dirty="0"/>
              <a:t>Science ROI’s</a:t>
            </a:r>
          </a:p>
        </p:txBody>
      </p:sp>
      <p:sp>
        <p:nvSpPr>
          <p:cNvPr id="23" name="TextBox 22"/>
          <p:cNvSpPr txBox="1"/>
          <p:nvPr/>
        </p:nvSpPr>
        <p:spPr>
          <a:xfrm>
            <a:off x="6954399" y="6346825"/>
            <a:ext cx="1076325" cy="338138"/>
          </a:xfrm>
          <a:prstGeom prst="rect">
            <a:avLst/>
          </a:prstGeom>
          <a:noFill/>
          <a:ln>
            <a:solidFill>
              <a:schemeClr val="bg1">
                <a:lumMod val="65000"/>
              </a:schemeClr>
            </a:solidFill>
          </a:ln>
        </p:spPr>
        <p:txBody>
          <a:bodyPr wrap="none">
            <a:spAutoFit/>
          </a:bodyPr>
          <a:lstStyle/>
          <a:p>
            <a:pPr>
              <a:defRPr/>
            </a:pPr>
            <a:r>
              <a:rPr lang="en-US" sz="1600" b="1" dirty="0"/>
              <a:t>ISRU ROI’s</a:t>
            </a:r>
          </a:p>
        </p:txBody>
      </p:sp>
      <p:cxnSp>
        <p:nvCxnSpPr>
          <p:cNvPr id="24" name="Straight Arrow Connector 23"/>
          <p:cNvCxnSpPr>
            <a:stCxn id="22" idx="3"/>
            <a:endCxn id="16" idx="4"/>
          </p:cNvCxnSpPr>
          <p:nvPr/>
        </p:nvCxnSpPr>
        <p:spPr>
          <a:xfrm flipV="1">
            <a:off x="2539562" y="2441575"/>
            <a:ext cx="1146175" cy="482600"/>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22" idx="3"/>
            <a:endCxn id="17" idx="2"/>
          </p:cNvCxnSpPr>
          <p:nvPr/>
        </p:nvCxnSpPr>
        <p:spPr>
          <a:xfrm>
            <a:off x="2539562" y="2924175"/>
            <a:ext cx="1512887" cy="134938"/>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22" idx="3"/>
            <a:endCxn id="18" idx="3"/>
          </p:cNvCxnSpPr>
          <p:nvPr/>
        </p:nvCxnSpPr>
        <p:spPr>
          <a:xfrm flipV="1">
            <a:off x="2539562" y="2490789"/>
            <a:ext cx="2695575" cy="433387"/>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20" idx="3"/>
            <a:endCxn id="11" idx="4"/>
          </p:cNvCxnSpPr>
          <p:nvPr/>
        </p:nvCxnSpPr>
        <p:spPr>
          <a:xfrm flipV="1">
            <a:off x="2528448" y="4429125"/>
            <a:ext cx="361950" cy="693738"/>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20" idx="3"/>
            <a:endCxn id="15" idx="2"/>
          </p:cNvCxnSpPr>
          <p:nvPr/>
        </p:nvCxnSpPr>
        <p:spPr>
          <a:xfrm>
            <a:off x="2528448" y="5122864"/>
            <a:ext cx="971550" cy="192087"/>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21" idx="1"/>
            <a:endCxn id="13" idx="6"/>
          </p:cNvCxnSpPr>
          <p:nvPr/>
        </p:nvCxnSpPr>
        <p:spPr>
          <a:xfrm flipH="1">
            <a:off x="5300224" y="3533776"/>
            <a:ext cx="2754313" cy="157163"/>
          </a:xfrm>
          <a:prstGeom prst="straightConnector1">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23" idx="1"/>
            <a:endCxn id="12" idx="5"/>
          </p:cNvCxnSpPr>
          <p:nvPr/>
        </p:nvCxnSpPr>
        <p:spPr>
          <a:xfrm flipH="1" flipV="1">
            <a:off x="4981136" y="4232276"/>
            <a:ext cx="1973262" cy="2284413"/>
          </a:xfrm>
          <a:prstGeom prst="straightConnector1">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8043424" y="5170489"/>
            <a:ext cx="1311275" cy="338137"/>
          </a:xfrm>
          <a:prstGeom prst="rect">
            <a:avLst/>
          </a:prstGeom>
          <a:solidFill>
            <a:schemeClr val="bg1"/>
          </a:solidFill>
          <a:ln>
            <a:solidFill>
              <a:schemeClr val="bg1">
                <a:lumMod val="65000"/>
              </a:schemeClr>
            </a:solidFill>
          </a:ln>
        </p:spPr>
        <p:txBody>
          <a:bodyPr wrap="none">
            <a:spAutoFit/>
          </a:bodyPr>
          <a:lstStyle/>
          <a:p>
            <a:pPr>
              <a:defRPr/>
            </a:pPr>
            <a:r>
              <a:rPr lang="en-US" sz="1600" b="1" dirty="0"/>
              <a:t>Science ROI’s</a:t>
            </a:r>
          </a:p>
        </p:txBody>
      </p:sp>
      <p:cxnSp>
        <p:nvCxnSpPr>
          <p:cNvPr id="32" name="Straight Arrow Connector 31"/>
          <p:cNvCxnSpPr>
            <a:stCxn id="31" idx="1"/>
            <a:endCxn id="14" idx="4"/>
          </p:cNvCxnSpPr>
          <p:nvPr/>
        </p:nvCxnSpPr>
        <p:spPr>
          <a:xfrm flipH="1" flipV="1">
            <a:off x="5928873" y="4445000"/>
            <a:ext cx="2114550" cy="895350"/>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2452249" y="1077913"/>
            <a:ext cx="3910013" cy="584200"/>
          </a:xfrm>
          <a:prstGeom prst="rect">
            <a:avLst/>
          </a:prstGeom>
          <a:noFill/>
          <a:ln>
            <a:solidFill>
              <a:schemeClr val="bg1">
                <a:lumMod val="75000"/>
              </a:schemeClr>
            </a:solidFill>
          </a:ln>
        </p:spPr>
        <p:txBody>
          <a:bodyPr wrap="none">
            <a:spAutoFit/>
          </a:bodyPr>
          <a:lstStyle/>
          <a:p>
            <a:pPr algn="r">
              <a:defRPr/>
            </a:pPr>
            <a:r>
              <a:rPr lang="en-US" sz="1600" b="1" dirty="0"/>
              <a:t>Engineering Considerations</a:t>
            </a:r>
          </a:p>
          <a:p>
            <a:pPr algn="r">
              <a:defRPr/>
            </a:pPr>
            <a:r>
              <a:rPr lang="en-US" sz="1600" b="1" dirty="0"/>
              <a:t>Site Buildup Considerations and Constraints</a:t>
            </a:r>
          </a:p>
        </p:txBody>
      </p:sp>
      <p:cxnSp>
        <p:nvCxnSpPr>
          <p:cNvPr id="34" name="Straight Arrow Connector 33"/>
          <p:cNvCxnSpPr>
            <a:stCxn id="19" idx="3"/>
            <a:endCxn id="6" idx="2"/>
          </p:cNvCxnSpPr>
          <p:nvPr/>
        </p:nvCxnSpPr>
        <p:spPr>
          <a:xfrm flipV="1">
            <a:off x="2274449" y="3978275"/>
            <a:ext cx="447675" cy="1588"/>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33" idx="3"/>
          </p:cNvCxnSpPr>
          <p:nvPr/>
        </p:nvCxnSpPr>
        <p:spPr>
          <a:xfrm>
            <a:off x="6362262" y="1370014"/>
            <a:ext cx="668337" cy="230187"/>
          </a:xfrm>
          <a:prstGeom prst="straightConnector1">
            <a:avLst/>
          </a:prstGeom>
          <a:ln>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stCxn id="33" idx="3"/>
          </p:cNvCxnSpPr>
          <p:nvPr/>
        </p:nvCxnSpPr>
        <p:spPr>
          <a:xfrm>
            <a:off x="6362262" y="1370013"/>
            <a:ext cx="1647825" cy="328612"/>
          </a:xfrm>
          <a:prstGeom prst="straightConnector1">
            <a:avLst/>
          </a:prstGeom>
          <a:ln>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33" idx="3"/>
          </p:cNvCxnSpPr>
          <p:nvPr/>
        </p:nvCxnSpPr>
        <p:spPr>
          <a:xfrm>
            <a:off x="6362262" y="1370013"/>
            <a:ext cx="439737" cy="622300"/>
          </a:xfrm>
          <a:prstGeom prst="straightConnector1">
            <a:avLst/>
          </a:prstGeom>
          <a:ln>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stCxn id="33" idx="3"/>
          </p:cNvCxnSpPr>
          <p:nvPr/>
        </p:nvCxnSpPr>
        <p:spPr>
          <a:xfrm>
            <a:off x="6362261" y="1370013"/>
            <a:ext cx="939800" cy="588962"/>
          </a:xfrm>
          <a:prstGeom prst="straightConnector1">
            <a:avLst/>
          </a:prstGeom>
          <a:ln>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stCxn id="33" idx="3"/>
          </p:cNvCxnSpPr>
          <p:nvPr/>
        </p:nvCxnSpPr>
        <p:spPr>
          <a:xfrm>
            <a:off x="6362261" y="1370014"/>
            <a:ext cx="1397000" cy="600075"/>
          </a:xfrm>
          <a:prstGeom prst="straightConnector1">
            <a:avLst/>
          </a:prstGeom>
          <a:ln>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9354699" y="1246933"/>
            <a:ext cx="2613524" cy="1569660"/>
          </a:xfrm>
          <a:prstGeom prst="rect">
            <a:avLst/>
          </a:prstGeom>
          <a:noFill/>
          <a:ln>
            <a:solidFill>
              <a:schemeClr val="tx1"/>
            </a:solidFill>
          </a:ln>
        </p:spPr>
        <p:txBody>
          <a:bodyPr wrap="square" rtlCol="0">
            <a:spAutoFit/>
          </a:bodyPr>
          <a:lstStyle/>
          <a:p>
            <a:r>
              <a:rPr lang="en-US" sz="1600" dirty="0"/>
              <a:t>Bussey, B. and Hoffman, S., “Human Mars Landing Site and Impacts on Mars Surface Operations,” IEEE-2016-2515, IEEE Conference, Big Sky, MT, March, 2016.</a:t>
            </a:r>
          </a:p>
        </p:txBody>
      </p:sp>
    </p:spTree>
    <p:extLst>
      <p:ext uri="{BB962C8B-B14F-4D97-AF65-F5344CB8AC3E}">
        <p14:creationId xmlns:p14="http://schemas.microsoft.com/office/powerpoint/2010/main" val="6235312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of Field Station Layout with Specific Utilization Zones </a:t>
            </a:r>
            <a:r>
              <a:rPr lang="en-US" dirty="0" smtClean="0"/>
              <a:t>Identified</a:t>
            </a:r>
            <a:endParaRPr lang="en-US" sz="1800" dirty="0"/>
          </a:p>
        </p:txBody>
      </p:sp>
      <p:sp>
        <p:nvSpPr>
          <p:cNvPr id="3" name="Slide Number Placeholder 2"/>
          <p:cNvSpPr>
            <a:spLocks noGrp="1"/>
          </p:cNvSpPr>
          <p:nvPr>
            <p:ph type="sldNum" sz="quarter" idx="11"/>
          </p:nvPr>
        </p:nvSpPr>
        <p:spPr/>
        <p:txBody>
          <a:bodyPr/>
          <a:lstStyle/>
          <a:p>
            <a:pPr>
              <a:defRPr/>
            </a:pPr>
            <a:fld id="{18190918-AA75-4162-AF4F-E136BE993581}" type="slidenum">
              <a:rPr lang="en-US" smtClean="0"/>
              <a:pPr>
                <a:defRPr/>
              </a:pPr>
              <a:t>8</a:t>
            </a:fld>
            <a:endParaRPr lang="en-US" dirty="0"/>
          </a:p>
        </p:txBody>
      </p:sp>
      <p:pic>
        <p:nvPicPr>
          <p:cNvPr id="5" name="Picture 4"/>
          <p:cNvPicPr>
            <a:picLocks noChangeAspect="1"/>
          </p:cNvPicPr>
          <p:nvPr/>
        </p:nvPicPr>
        <p:blipFill>
          <a:blip r:embed="rId2"/>
          <a:stretch>
            <a:fillRect/>
          </a:stretch>
        </p:blipFill>
        <p:spPr>
          <a:xfrm>
            <a:off x="1718625" y="1154776"/>
            <a:ext cx="7963935" cy="5256936"/>
          </a:xfrm>
          <a:prstGeom prst="rect">
            <a:avLst/>
          </a:prstGeom>
        </p:spPr>
      </p:pic>
      <p:sp>
        <p:nvSpPr>
          <p:cNvPr id="7" name="TextBox 6"/>
          <p:cNvSpPr txBox="1"/>
          <p:nvPr/>
        </p:nvSpPr>
        <p:spPr>
          <a:xfrm>
            <a:off x="374909" y="1928742"/>
            <a:ext cx="1100302" cy="1015663"/>
          </a:xfrm>
          <a:prstGeom prst="rect">
            <a:avLst/>
          </a:prstGeom>
          <a:solidFill>
            <a:schemeClr val="accent6">
              <a:lumMod val="40000"/>
              <a:lumOff val="60000"/>
            </a:schemeClr>
          </a:solidFill>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b="1" dirty="0" smtClean="0">
                <a:solidFill>
                  <a:prstClr val="black"/>
                </a:solidFill>
              </a:rPr>
              <a:t>MAV</a:t>
            </a:r>
          </a:p>
          <a:p>
            <a:pPr algn="ctr"/>
            <a:r>
              <a:rPr lang="en-US" sz="1400" dirty="0" smtClean="0">
                <a:solidFill>
                  <a:prstClr val="black"/>
                </a:solidFill>
              </a:rPr>
              <a:t>Mars Ascent Vehicle</a:t>
            </a:r>
            <a:endParaRPr lang="en-US" sz="1400" dirty="0">
              <a:solidFill>
                <a:prstClr val="black"/>
              </a:solidFill>
            </a:endParaRPr>
          </a:p>
        </p:txBody>
      </p:sp>
      <p:cxnSp>
        <p:nvCxnSpPr>
          <p:cNvPr id="8" name="Straight Connector 7"/>
          <p:cNvCxnSpPr/>
          <p:nvPr/>
        </p:nvCxnSpPr>
        <p:spPr>
          <a:xfrm>
            <a:off x="374909" y="2234607"/>
            <a:ext cx="110030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35542" y="3472578"/>
            <a:ext cx="1144807" cy="800219"/>
          </a:xfrm>
          <a:prstGeom prst="rect">
            <a:avLst/>
          </a:prstGeom>
          <a:solidFill>
            <a:srgbClr val="FFC000"/>
          </a:solidFill>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b="1" dirty="0" smtClean="0">
                <a:solidFill>
                  <a:prstClr val="black"/>
                </a:solidFill>
              </a:rPr>
              <a:t>CL</a:t>
            </a:r>
          </a:p>
          <a:p>
            <a:pPr algn="ctr"/>
            <a:r>
              <a:rPr lang="en-US" sz="1400" dirty="0" smtClean="0">
                <a:solidFill>
                  <a:prstClr val="black"/>
                </a:solidFill>
              </a:rPr>
              <a:t>Cargo/Crew Lander</a:t>
            </a:r>
            <a:endParaRPr lang="en-US" sz="1400" dirty="0">
              <a:solidFill>
                <a:prstClr val="black"/>
              </a:solidFill>
            </a:endParaRPr>
          </a:p>
        </p:txBody>
      </p:sp>
      <p:cxnSp>
        <p:nvCxnSpPr>
          <p:cNvPr id="12" name="Straight Connector 11"/>
          <p:cNvCxnSpPr/>
          <p:nvPr/>
        </p:nvCxnSpPr>
        <p:spPr>
          <a:xfrm>
            <a:off x="335543" y="3794261"/>
            <a:ext cx="1143997" cy="0"/>
          </a:xfrm>
          <a:prstGeom prst="line">
            <a:avLst/>
          </a:prstGeom>
          <a:ln/>
        </p:spPr>
        <p:style>
          <a:lnRef idx="1">
            <a:schemeClr val="accent5"/>
          </a:lnRef>
          <a:fillRef idx="2">
            <a:schemeClr val="accent5"/>
          </a:fillRef>
          <a:effectRef idx="1">
            <a:schemeClr val="accent5"/>
          </a:effectRef>
          <a:fontRef idx="minor">
            <a:schemeClr val="dk1"/>
          </a:fontRef>
        </p:style>
      </p:cxnSp>
      <p:sp>
        <p:nvSpPr>
          <p:cNvPr id="9" name="TextBox 8"/>
          <p:cNvSpPr txBox="1"/>
          <p:nvPr/>
        </p:nvSpPr>
        <p:spPr>
          <a:xfrm>
            <a:off x="9871113" y="1191847"/>
            <a:ext cx="2097110" cy="2062103"/>
          </a:xfrm>
          <a:prstGeom prst="rect">
            <a:avLst/>
          </a:prstGeom>
          <a:noFill/>
          <a:ln>
            <a:solidFill>
              <a:schemeClr val="tx1"/>
            </a:solidFill>
          </a:ln>
        </p:spPr>
        <p:txBody>
          <a:bodyPr wrap="square" rtlCol="0">
            <a:spAutoFit/>
          </a:bodyPr>
          <a:lstStyle/>
          <a:p>
            <a:r>
              <a:rPr lang="en-US" sz="1600" dirty="0"/>
              <a:t>Bussey, B. and Hoffman, S., “Human Mars Landing Site and Impacts on Mars Surface Operations,” IEEE-2016-2515, IEEE Conference, Big Sky, MT, March, 2016.</a:t>
            </a:r>
          </a:p>
        </p:txBody>
      </p:sp>
    </p:spTree>
    <p:extLst>
      <p:ext uri="{BB962C8B-B14F-4D97-AF65-F5344CB8AC3E}">
        <p14:creationId xmlns:p14="http://schemas.microsoft.com/office/powerpoint/2010/main" val="1364891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7" name="Straight Connector 306"/>
          <p:cNvCxnSpPr/>
          <p:nvPr/>
        </p:nvCxnSpPr>
        <p:spPr>
          <a:xfrm>
            <a:off x="9321608" y="3180697"/>
            <a:ext cx="0" cy="233095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297" name="Straight Connector 296"/>
          <p:cNvCxnSpPr/>
          <p:nvPr/>
        </p:nvCxnSpPr>
        <p:spPr>
          <a:xfrm>
            <a:off x="8889681" y="3098603"/>
            <a:ext cx="0" cy="2544268"/>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276" name="Straight Connector 275"/>
          <p:cNvCxnSpPr/>
          <p:nvPr/>
        </p:nvCxnSpPr>
        <p:spPr>
          <a:xfrm>
            <a:off x="7884062" y="3073799"/>
            <a:ext cx="0" cy="2544268"/>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34963" y="81154"/>
            <a:ext cx="9080500" cy="742950"/>
          </a:xfrm>
        </p:spPr>
        <p:txBody>
          <a:bodyPr>
            <a:normAutofit fontScale="90000"/>
          </a:bodyPr>
          <a:lstStyle/>
          <a:p>
            <a:pPr>
              <a:defRPr/>
            </a:pPr>
            <a:r>
              <a:rPr lang="en-US" dirty="0" smtClean="0"/>
              <a:t>End-to-End Mars Mission – Across One or More Missions</a:t>
            </a:r>
            <a:endParaRPr lang="en-US" dirty="0"/>
          </a:p>
        </p:txBody>
      </p:sp>
      <p:grpSp>
        <p:nvGrpSpPr>
          <p:cNvPr id="28" name="Group 333"/>
          <p:cNvGrpSpPr>
            <a:grpSpLocks/>
          </p:cNvGrpSpPr>
          <p:nvPr/>
        </p:nvGrpSpPr>
        <p:grpSpPr bwMode="auto">
          <a:xfrm>
            <a:off x="1746540" y="6011710"/>
            <a:ext cx="8229600" cy="244475"/>
            <a:chOff x="384" y="2648"/>
            <a:chExt cx="5184" cy="154"/>
          </a:xfrm>
        </p:grpSpPr>
        <p:sp>
          <p:nvSpPr>
            <p:cNvPr id="19555" name="Rectangle 278"/>
            <p:cNvSpPr>
              <a:spLocks noChangeArrowheads="1"/>
            </p:cNvSpPr>
            <p:nvPr/>
          </p:nvSpPr>
          <p:spPr bwMode="auto">
            <a:xfrm>
              <a:off x="1872" y="2717"/>
              <a:ext cx="192" cy="85"/>
            </a:xfrm>
            <a:prstGeom prst="rect">
              <a:avLst/>
            </a:prstGeom>
            <a:solidFill>
              <a:schemeClr val="accent1"/>
            </a:solidFill>
            <a:ln w="9525" algn="ctr">
              <a:solidFill>
                <a:srgbClr val="004FA6"/>
              </a:solidFill>
              <a:miter lim="800000"/>
              <a:headEnd/>
              <a:tailEnd/>
            </a:ln>
          </p:spPr>
          <p:txBody>
            <a:bodyPr wrap="none" anchor="ctr"/>
            <a:lstStyle/>
            <a:p>
              <a:pPr eaLnBrk="0" hangingPunct="0"/>
              <a:endParaRPr lang="en-US"/>
            </a:p>
          </p:txBody>
        </p:sp>
        <p:sp>
          <p:nvSpPr>
            <p:cNvPr id="19556" name="Rectangle 279" descr="Dark upward diagonal"/>
            <p:cNvSpPr>
              <a:spLocks noChangeArrowheads="1"/>
            </p:cNvSpPr>
            <p:nvPr/>
          </p:nvSpPr>
          <p:spPr bwMode="auto">
            <a:xfrm>
              <a:off x="2736" y="2718"/>
              <a:ext cx="192" cy="84"/>
            </a:xfrm>
            <a:prstGeom prst="rect">
              <a:avLst/>
            </a:prstGeom>
            <a:pattFill prst="dkUpDiag">
              <a:fgClr>
                <a:schemeClr val="bg2"/>
              </a:fgClr>
              <a:bgClr>
                <a:schemeClr val="bg1"/>
              </a:bgClr>
            </a:pattFill>
            <a:ln w="9525" algn="ctr">
              <a:solidFill>
                <a:srgbClr val="004FA6"/>
              </a:solidFill>
              <a:miter lim="800000"/>
              <a:headEnd/>
              <a:tailEnd/>
            </a:ln>
          </p:spPr>
          <p:txBody>
            <a:bodyPr wrap="none" anchor="ctr"/>
            <a:lstStyle/>
            <a:p>
              <a:pPr eaLnBrk="0" hangingPunct="0"/>
              <a:endParaRPr lang="en-US"/>
            </a:p>
          </p:txBody>
        </p:sp>
        <p:sp>
          <p:nvSpPr>
            <p:cNvPr id="19557" name="Rectangle 280"/>
            <p:cNvSpPr>
              <a:spLocks noChangeArrowheads="1"/>
            </p:cNvSpPr>
            <p:nvPr/>
          </p:nvSpPr>
          <p:spPr bwMode="auto">
            <a:xfrm>
              <a:off x="3504" y="2717"/>
              <a:ext cx="192" cy="85"/>
            </a:xfrm>
            <a:prstGeom prst="rect">
              <a:avLst/>
            </a:prstGeom>
            <a:solidFill>
              <a:srgbClr val="66CCFF"/>
            </a:solidFill>
            <a:ln w="9525" algn="ctr">
              <a:solidFill>
                <a:srgbClr val="004FA6"/>
              </a:solidFill>
              <a:miter lim="800000"/>
              <a:headEnd/>
              <a:tailEnd/>
            </a:ln>
          </p:spPr>
          <p:txBody>
            <a:bodyPr wrap="none" anchor="ctr"/>
            <a:lstStyle/>
            <a:p>
              <a:pPr eaLnBrk="0" hangingPunct="0"/>
              <a:endParaRPr lang="en-US"/>
            </a:p>
          </p:txBody>
        </p:sp>
        <p:sp>
          <p:nvSpPr>
            <p:cNvPr id="19558" name="Rectangle 281"/>
            <p:cNvSpPr>
              <a:spLocks noChangeArrowheads="1"/>
            </p:cNvSpPr>
            <p:nvPr/>
          </p:nvSpPr>
          <p:spPr bwMode="auto">
            <a:xfrm>
              <a:off x="4368" y="2716"/>
              <a:ext cx="192" cy="86"/>
            </a:xfrm>
            <a:prstGeom prst="rect">
              <a:avLst/>
            </a:prstGeom>
            <a:solidFill>
              <a:srgbClr val="00CC66"/>
            </a:solidFill>
            <a:ln w="9525" algn="ctr">
              <a:solidFill>
                <a:srgbClr val="004FA6"/>
              </a:solidFill>
              <a:miter lim="800000"/>
              <a:headEnd/>
              <a:tailEnd/>
            </a:ln>
          </p:spPr>
          <p:txBody>
            <a:bodyPr wrap="none" anchor="ctr"/>
            <a:lstStyle/>
            <a:p>
              <a:pPr eaLnBrk="0" hangingPunct="0"/>
              <a:endParaRPr lang="en-US"/>
            </a:p>
          </p:txBody>
        </p:sp>
        <p:sp>
          <p:nvSpPr>
            <p:cNvPr id="19559" name="Rectangle 282"/>
            <p:cNvSpPr>
              <a:spLocks noChangeArrowheads="1"/>
            </p:cNvSpPr>
            <p:nvPr/>
          </p:nvSpPr>
          <p:spPr bwMode="auto">
            <a:xfrm>
              <a:off x="5376" y="2717"/>
              <a:ext cx="192" cy="85"/>
            </a:xfrm>
            <a:prstGeom prst="rect">
              <a:avLst/>
            </a:prstGeom>
            <a:solidFill>
              <a:srgbClr val="FFFF66"/>
            </a:solidFill>
            <a:ln w="9525" algn="ctr">
              <a:solidFill>
                <a:schemeClr val="tx1"/>
              </a:solidFill>
              <a:miter lim="800000"/>
              <a:headEnd/>
              <a:tailEnd/>
            </a:ln>
          </p:spPr>
          <p:txBody>
            <a:bodyPr wrap="none" anchor="ctr"/>
            <a:lstStyle/>
            <a:p>
              <a:pPr eaLnBrk="0" hangingPunct="0"/>
              <a:endParaRPr lang="en-US"/>
            </a:p>
          </p:txBody>
        </p:sp>
        <p:sp>
          <p:nvSpPr>
            <p:cNvPr id="19560" name="Text Box 283"/>
            <p:cNvSpPr txBox="1">
              <a:spLocks noChangeArrowheads="1"/>
            </p:cNvSpPr>
            <p:nvPr/>
          </p:nvSpPr>
          <p:spPr bwMode="auto">
            <a:xfrm>
              <a:off x="1056" y="2648"/>
              <a:ext cx="816" cy="154"/>
            </a:xfrm>
            <a:prstGeom prst="rect">
              <a:avLst/>
            </a:prstGeom>
            <a:noFill/>
            <a:ln w="9525" algn="ctr">
              <a:noFill/>
              <a:miter lim="800000"/>
              <a:headEnd/>
              <a:tailEnd/>
            </a:ln>
          </p:spPr>
          <p:txBody>
            <a:bodyPr lIns="45720" tIns="0" rIns="45720" bIns="0" anchor="b"/>
            <a:lstStyle/>
            <a:p>
              <a:pPr algn="r" eaLnBrk="0" hangingPunct="0"/>
              <a:r>
                <a:rPr lang="en-US" sz="800">
                  <a:solidFill>
                    <a:srgbClr val="004FA6"/>
                  </a:solidFill>
                </a:rPr>
                <a:t>Cargo Outbound</a:t>
              </a:r>
            </a:p>
          </p:txBody>
        </p:sp>
        <p:sp>
          <p:nvSpPr>
            <p:cNvPr id="19561" name="Text Box 284"/>
            <p:cNvSpPr txBox="1">
              <a:spLocks noChangeArrowheads="1"/>
            </p:cNvSpPr>
            <p:nvPr/>
          </p:nvSpPr>
          <p:spPr bwMode="auto">
            <a:xfrm>
              <a:off x="1920" y="2648"/>
              <a:ext cx="816" cy="154"/>
            </a:xfrm>
            <a:prstGeom prst="rect">
              <a:avLst/>
            </a:prstGeom>
            <a:noFill/>
            <a:ln w="9525" algn="ctr">
              <a:noFill/>
              <a:miter lim="800000"/>
              <a:headEnd/>
              <a:tailEnd/>
            </a:ln>
          </p:spPr>
          <p:txBody>
            <a:bodyPr lIns="45720" tIns="0" rIns="45720" bIns="0" anchor="b"/>
            <a:lstStyle/>
            <a:p>
              <a:pPr algn="r" eaLnBrk="0" hangingPunct="0"/>
              <a:r>
                <a:rPr lang="en-US" sz="800">
                  <a:solidFill>
                    <a:srgbClr val="004FA6"/>
                  </a:solidFill>
                </a:rPr>
                <a:t>Unoccupied Wait</a:t>
              </a:r>
            </a:p>
          </p:txBody>
        </p:sp>
        <p:sp>
          <p:nvSpPr>
            <p:cNvPr id="19562" name="Text Box 285"/>
            <p:cNvSpPr txBox="1">
              <a:spLocks noChangeArrowheads="1"/>
            </p:cNvSpPr>
            <p:nvPr/>
          </p:nvSpPr>
          <p:spPr bwMode="auto">
            <a:xfrm>
              <a:off x="2688" y="2648"/>
              <a:ext cx="816" cy="154"/>
            </a:xfrm>
            <a:prstGeom prst="rect">
              <a:avLst/>
            </a:prstGeom>
            <a:noFill/>
            <a:ln w="9525" algn="ctr">
              <a:noFill/>
              <a:miter lim="800000"/>
              <a:headEnd/>
              <a:tailEnd/>
            </a:ln>
          </p:spPr>
          <p:txBody>
            <a:bodyPr lIns="45720" tIns="0" rIns="45720" bIns="0" anchor="b"/>
            <a:lstStyle/>
            <a:p>
              <a:pPr algn="r" eaLnBrk="0" hangingPunct="0"/>
              <a:r>
                <a:rPr lang="en-US" sz="800">
                  <a:solidFill>
                    <a:srgbClr val="004FA6"/>
                  </a:solidFill>
                </a:rPr>
                <a:t>Crew Transits</a:t>
              </a:r>
            </a:p>
          </p:txBody>
        </p:sp>
        <p:sp>
          <p:nvSpPr>
            <p:cNvPr id="19563" name="Text Box 286"/>
            <p:cNvSpPr txBox="1">
              <a:spLocks noChangeArrowheads="1"/>
            </p:cNvSpPr>
            <p:nvPr/>
          </p:nvSpPr>
          <p:spPr bwMode="auto">
            <a:xfrm>
              <a:off x="3552" y="2648"/>
              <a:ext cx="816" cy="154"/>
            </a:xfrm>
            <a:prstGeom prst="rect">
              <a:avLst/>
            </a:prstGeom>
            <a:noFill/>
            <a:ln w="9525" algn="ctr">
              <a:noFill/>
              <a:miter lim="800000"/>
              <a:headEnd/>
              <a:tailEnd/>
            </a:ln>
          </p:spPr>
          <p:txBody>
            <a:bodyPr lIns="45720" tIns="0" rIns="45720" bIns="0" anchor="b"/>
            <a:lstStyle/>
            <a:p>
              <a:pPr algn="r" eaLnBrk="0" hangingPunct="0"/>
              <a:r>
                <a:rPr lang="en-US" sz="800">
                  <a:solidFill>
                    <a:srgbClr val="004FA6"/>
                  </a:solidFill>
                </a:rPr>
                <a:t>Surface Mission</a:t>
              </a:r>
            </a:p>
          </p:txBody>
        </p:sp>
        <p:sp>
          <p:nvSpPr>
            <p:cNvPr id="19564" name="Text Box 287"/>
            <p:cNvSpPr txBox="1">
              <a:spLocks noChangeArrowheads="1"/>
            </p:cNvSpPr>
            <p:nvPr/>
          </p:nvSpPr>
          <p:spPr bwMode="auto">
            <a:xfrm>
              <a:off x="4464" y="2648"/>
              <a:ext cx="912" cy="154"/>
            </a:xfrm>
            <a:prstGeom prst="rect">
              <a:avLst/>
            </a:prstGeom>
            <a:noFill/>
            <a:ln w="9525" algn="ctr">
              <a:noFill/>
              <a:miter lim="800000"/>
              <a:headEnd/>
              <a:tailEnd/>
            </a:ln>
          </p:spPr>
          <p:txBody>
            <a:bodyPr lIns="45720" tIns="0" rIns="45720" bIns="0" anchor="b"/>
            <a:lstStyle/>
            <a:p>
              <a:pPr algn="r" eaLnBrk="0" hangingPunct="0"/>
              <a:r>
                <a:rPr lang="en-US" sz="800">
                  <a:solidFill>
                    <a:srgbClr val="004FA6"/>
                  </a:solidFill>
                </a:rPr>
                <a:t>Overlapping Elements</a:t>
              </a:r>
            </a:p>
          </p:txBody>
        </p:sp>
        <p:sp>
          <p:nvSpPr>
            <p:cNvPr id="19565" name="Rectangle 308"/>
            <p:cNvSpPr>
              <a:spLocks noChangeArrowheads="1"/>
            </p:cNvSpPr>
            <p:nvPr/>
          </p:nvSpPr>
          <p:spPr bwMode="auto">
            <a:xfrm>
              <a:off x="1008" y="2716"/>
              <a:ext cx="192" cy="86"/>
            </a:xfrm>
            <a:prstGeom prst="rect">
              <a:avLst/>
            </a:prstGeom>
            <a:solidFill>
              <a:srgbClr val="FF7C80"/>
            </a:solidFill>
            <a:ln w="9525" algn="ctr">
              <a:solidFill>
                <a:srgbClr val="004FA6"/>
              </a:solidFill>
              <a:miter lim="800000"/>
              <a:headEnd/>
              <a:tailEnd/>
            </a:ln>
          </p:spPr>
          <p:txBody>
            <a:bodyPr wrap="none" anchor="ctr"/>
            <a:lstStyle/>
            <a:p>
              <a:pPr eaLnBrk="0" hangingPunct="0"/>
              <a:endParaRPr lang="en-US"/>
            </a:p>
          </p:txBody>
        </p:sp>
        <p:sp>
          <p:nvSpPr>
            <p:cNvPr id="19566" name="Text Box 309"/>
            <p:cNvSpPr txBox="1">
              <a:spLocks noChangeArrowheads="1"/>
            </p:cNvSpPr>
            <p:nvPr/>
          </p:nvSpPr>
          <p:spPr bwMode="auto">
            <a:xfrm>
              <a:off x="384" y="2648"/>
              <a:ext cx="624" cy="154"/>
            </a:xfrm>
            <a:prstGeom prst="rect">
              <a:avLst/>
            </a:prstGeom>
            <a:noFill/>
            <a:ln w="9525" algn="ctr">
              <a:noFill/>
              <a:miter lim="800000"/>
              <a:headEnd/>
              <a:tailEnd/>
            </a:ln>
          </p:spPr>
          <p:txBody>
            <a:bodyPr lIns="45720" tIns="0" rIns="45720" bIns="0" anchor="b"/>
            <a:lstStyle/>
            <a:p>
              <a:pPr algn="r" eaLnBrk="0" hangingPunct="0"/>
              <a:r>
                <a:rPr lang="en-US" sz="800">
                  <a:solidFill>
                    <a:srgbClr val="004FA6"/>
                  </a:solidFill>
                </a:rPr>
                <a:t>Launch Campaign</a:t>
              </a:r>
            </a:p>
          </p:txBody>
        </p:sp>
      </p:grpSp>
      <p:grpSp>
        <p:nvGrpSpPr>
          <p:cNvPr id="3" name="Group 238"/>
          <p:cNvGrpSpPr>
            <a:grpSpLocks/>
          </p:cNvGrpSpPr>
          <p:nvPr/>
        </p:nvGrpSpPr>
        <p:grpSpPr bwMode="auto">
          <a:xfrm>
            <a:off x="3606717" y="1544855"/>
            <a:ext cx="5049520" cy="1813422"/>
            <a:chOff x="2438400" y="1920875"/>
            <a:chExt cx="6400800" cy="2298700"/>
          </a:xfrm>
        </p:grpSpPr>
        <p:grpSp>
          <p:nvGrpSpPr>
            <p:cNvPr id="4" name="Group 26"/>
            <p:cNvGrpSpPr>
              <a:grpSpLocks/>
            </p:cNvGrpSpPr>
            <p:nvPr/>
          </p:nvGrpSpPr>
          <p:grpSpPr bwMode="auto">
            <a:xfrm>
              <a:off x="2438400" y="1920875"/>
              <a:ext cx="5867400" cy="2298700"/>
              <a:chOff x="1536" y="2448"/>
              <a:chExt cx="3696" cy="1448"/>
            </a:xfrm>
          </p:grpSpPr>
          <p:grpSp>
            <p:nvGrpSpPr>
              <p:cNvPr id="5" name="Group 27"/>
              <p:cNvGrpSpPr>
                <a:grpSpLocks/>
              </p:cNvGrpSpPr>
              <p:nvPr/>
            </p:nvGrpSpPr>
            <p:grpSpPr bwMode="auto">
              <a:xfrm>
                <a:off x="4512" y="2448"/>
                <a:ext cx="720" cy="1448"/>
                <a:chOff x="1488" y="1152"/>
                <a:chExt cx="720" cy="2976"/>
              </a:xfrm>
            </p:grpSpPr>
            <p:sp>
              <p:nvSpPr>
                <p:cNvPr id="19705" name="Rectangle 28"/>
                <p:cNvSpPr>
                  <a:spLocks noChangeArrowheads="1"/>
                </p:cNvSpPr>
                <p:nvPr/>
              </p:nvSpPr>
              <p:spPr bwMode="auto">
                <a:xfrm>
                  <a:off x="1488" y="1152"/>
                  <a:ext cx="720" cy="2976"/>
                </a:xfrm>
                <a:prstGeom prst="rect">
                  <a:avLst/>
                </a:prstGeom>
                <a:solidFill>
                  <a:schemeClr val="bg1"/>
                </a:solidFill>
                <a:ln w="3175" algn="ctr">
                  <a:noFill/>
                  <a:miter lim="800000"/>
                  <a:headEnd/>
                  <a:tailEnd/>
                </a:ln>
              </p:spPr>
              <p:txBody>
                <a:bodyPr wrap="none" anchor="ctr"/>
                <a:lstStyle/>
                <a:p>
                  <a:pPr eaLnBrk="0" hangingPunct="0"/>
                  <a:endParaRPr lang="en-US"/>
                </a:p>
              </p:txBody>
            </p:sp>
            <p:sp>
              <p:nvSpPr>
                <p:cNvPr id="19706" name="Rectangle 29" descr="70%"/>
                <p:cNvSpPr>
                  <a:spLocks noChangeArrowheads="1"/>
                </p:cNvSpPr>
                <p:nvPr/>
              </p:nvSpPr>
              <p:spPr bwMode="auto">
                <a:xfrm>
                  <a:off x="1584" y="1152"/>
                  <a:ext cx="528" cy="2976"/>
                </a:xfrm>
                <a:prstGeom prst="rect">
                  <a:avLst/>
                </a:prstGeom>
                <a:pattFill prst="pct70">
                  <a:fgClr>
                    <a:srgbClr val="FF0000">
                      <a:alpha val="20000"/>
                    </a:srgbClr>
                  </a:fgClr>
                  <a:bgClr>
                    <a:schemeClr val="bg1">
                      <a:alpha val="20000"/>
                    </a:schemeClr>
                  </a:bgClr>
                </a:pattFill>
                <a:ln w="9525" algn="ctr">
                  <a:noFill/>
                  <a:miter lim="800000"/>
                  <a:headEnd/>
                  <a:tailEnd/>
                </a:ln>
              </p:spPr>
              <p:txBody>
                <a:bodyPr wrap="none" anchor="ctr"/>
                <a:lstStyle/>
                <a:p>
                  <a:pPr algn="ctr" eaLnBrk="0" hangingPunct="0"/>
                  <a:endParaRPr lang="en-US" sz="1000"/>
                </a:p>
              </p:txBody>
            </p:sp>
          </p:grpSp>
          <p:grpSp>
            <p:nvGrpSpPr>
              <p:cNvPr id="6" name="Group 30"/>
              <p:cNvGrpSpPr>
                <a:grpSpLocks/>
              </p:cNvGrpSpPr>
              <p:nvPr/>
            </p:nvGrpSpPr>
            <p:grpSpPr bwMode="auto">
              <a:xfrm>
                <a:off x="3408" y="2448"/>
                <a:ext cx="720" cy="1448"/>
                <a:chOff x="1488" y="1152"/>
                <a:chExt cx="720" cy="2976"/>
              </a:xfrm>
            </p:grpSpPr>
            <p:sp>
              <p:nvSpPr>
                <p:cNvPr id="19703" name="Rectangle 31"/>
                <p:cNvSpPr>
                  <a:spLocks noChangeArrowheads="1"/>
                </p:cNvSpPr>
                <p:nvPr/>
              </p:nvSpPr>
              <p:spPr bwMode="auto">
                <a:xfrm>
                  <a:off x="1488" y="1152"/>
                  <a:ext cx="720" cy="2976"/>
                </a:xfrm>
                <a:prstGeom prst="rect">
                  <a:avLst/>
                </a:prstGeom>
                <a:solidFill>
                  <a:schemeClr val="bg1"/>
                </a:solidFill>
                <a:ln w="3175" algn="ctr">
                  <a:noFill/>
                  <a:miter lim="800000"/>
                  <a:headEnd/>
                  <a:tailEnd/>
                </a:ln>
              </p:spPr>
              <p:txBody>
                <a:bodyPr wrap="none" anchor="ctr"/>
                <a:lstStyle/>
                <a:p>
                  <a:pPr eaLnBrk="0" hangingPunct="0"/>
                  <a:endParaRPr lang="en-US"/>
                </a:p>
              </p:txBody>
            </p:sp>
            <p:sp>
              <p:nvSpPr>
                <p:cNvPr id="19704" name="Rectangle 32" descr="70%"/>
                <p:cNvSpPr>
                  <a:spLocks noChangeArrowheads="1"/>
                </p:cNvSpPr>
                <p:nvPr/>
              </p:nvSpPr>
              <p:spPr bwMode="auto">
                <a:xfrm>
                  <a:off x="1584" y="1152"/>
                  <a:ext cx="528" cy="2976"/>
                </a:xfrm>
                <a:prstGeom prst="rect">
                  <a:avLst/>
                </a:prstGeom>
                <a:pattFill prst="pct70">
                  <a:fgClr>
                    <a:srgbClr val="FF0000">
                      <a:alpha val="20000"/>
                    </a:srgbClr>
                  </a:fgClr>
                  <a:bgClr>
                    <a:schemeClr val="bg1">
                      <a:alpha val="20000"/>
                    </a:schemeClr>
                  </a:bgClr>
                </a:pattFill>
                <a:ln w="9525" algn="ctr">
                  <a:noFill/>
                  <a:miter lim="800000"/>
                  <a:headEnd/>
                  <a:tailEnd/>
                </a:ln>
              </p:spPr>
              <p:txBody>
                <a:bodyPr wrap="none" anchor="ctr"/>
                <a:lstStyle/>
                <a:p>
                  <a:pPr algn="ctr" eaLnBrk="0" hangingPunct="0"/>
                  <a:endParaRPr lang="en-US" sz="1000"/>
                </a:p>
              </p:txBody>
            </p:sp>
          </p:grpSp>
          <p:grpSp>
            <p:nvGrpSpPr>
              <p:cNvPr id="7" name="Group 33"/>
              <p:cNvGrpSpPr>
                <a:grpSpLocks/>
              </p:cNvGrpSpPr>
              <p:nvPr/>
            </p:nvGrpSpPr>
            <p:grpSpPr bwMode="auto">
              <a:xfrm>
                <a:off x="2352" y="2448"/>
                <a:ext cx="720" cy="1448"/>
                <a:chOff x="1488" y="1152"/>
                <a:chExt cx="720" cy="2976"/>
              </a:xfrm>
            </p:grpSpPr>
            <p:sp>
              <p:nvSpPr>
                <p:cNvPr id="19701" name="Rectangle 34"/>
                <p:cNvSpPr>
                  <a:spLocks noChangeArrowheads="1"/>
                </p:cNvSpPr>
                <p:nvPr/>
              </p:nvSpPr>
              <p:spPr bwMode="auto">
                <a:xfrm>
                  <a:off x="1488" y="1152"/>
                  <a:ext cx="720" cy="2976"/>
                </a:xfrm>
                <a:prstGeom prst="rect">
                  <a:avLst/>
                </a:prstGeom>
                <a:solidFill>
                  <a:schemeClr val="bg1"/>
                </a:solidFill>
                <a:ln w="3175" algn="ctr">
                  <a:noFill/>
                  <a:miter lim="800000"/>
                  <a:headEnd/>
                  <a:tailEnd/>
                </a:ln>
              </p:spPr>
              <p:txBody>
                <a:bodyPr wrap="none" anchor="ctr"/>
                <a:lstStyle/>
                <a:p>
                  <a:pPr eaLnBrk="0" hangingPunct="0"/>
                  <a:endParaRPr lang="en-US"/>
                </a:p>
              </p:txBody>
            </p:sp>
            <p:sp>
              <p:nvSpPr>
                <p:cNvPr id="19702" name="Rectangle 35" descr="70%"/>
                <p:cNvSpPr>
                  <a:spLocks noChangeArrowheads="1"/>
                </p:cNvSpPr>
                <p:nvPr/>
              </p:nvSpPr>
              <p:spPr bwMode="auto">
                <a:xfrm>
                  <a:off x="1584" y="1152"/>
                  <a:ext cx="528" cy="2976"/>
                </a:xfrm>
                <a:prstGeom prst="rect">
                  <a:avLst/>
                </a:prstGeom>
                <a:pattFill prst="pct70">
                  <a:fgClr>
                    <a:srgbClr val="FF0000">
                      <a:alpha val="20000"/>
                    </a:srgbClr>
                  </a:fgClr>
                  <a:bgClr>
                    <a:schemeClr val="bg1">
                      <a:alpha val="20000"/>
                    </a:schemeClr>
                  </a:bgClr>
                </a:pattFill>
                <a:ln w="9525" algn="ctr">
                  <a:noFill/>
                  <a:miter lim="800000"/>
                  <a:headEnd/>
                  <a:tailEnd/>
                </a:ln>
              </p:spPr>
              <p:txBody>
                <a:bodyPr wrap="none" anchor="ctr"/>
                <a:lstStyle/>
                <a:p>
                  <a:pPr algn="ctr" eaLnBrk="0" hangingPunct="0"/>
                  <a:endParaRPr lang="en-US" sz="1000"/>
                </a:p>
              </p:txBody>
            </p:sp>
          </p:grpSp>
          <p:grpSp>
            <p:nvGrpSpPr>
              <p:cNvPr id="8" name="Group 36"/>
              <p:cNvGrpSpPr>
                <a:grpSpLocks/>
              </p:cNvGrpSpPr>
              <p:nvPr/>
            </p:nvGrpSpPr>
            <p:grpSpPr bwMode="auto">
              <a:xfrm>
                <a:off x="1536" y="2448"/>
                <a:ext cx="432" cy="1448"/>
                <a:chOff x="1536" y="2448"/>
                <a:chExt cx="432" cy="1448"/>
              </a:xfrm>
            </p:grpSpPr>
            <p:sp>
              <p:nvSpPr>
                <p:cNvPr id="19699" name="Rectangle 37"/>
                <p:cNvSpPr>
                  <a:spLocks noChangeArrowheads="1"/>
                </p:cNvSpPr>
                <p:nvPr/>
              </p:nvSpPr>
              <p:spPr bwMode="auto">
                <a:xfrm>
                  <a:off x="1536" y="2448"/>
                  <a:ext cx="432" cy="1448"/>
                </a:xfrm>
                <a:prstGeom prst="rect">
                  <a:avLst/>
                </a:prstGeom>
                <a:solidFill>
                  <a:schemeClr val="bg1"/>
                </a:solidFill>
                <a:ln w="3175" algn="ctr">
                  <a:noFill/>
                  <a:miter lim="800000"/>
                  <a:headEnd/>
                  <a:tailEnd/>
                </a:ln>
              </p:spPr>
              <p:txBody>
                <a:bodyPr wrap="none" anchor="ctr"/>
                <a:lstStyle/>
                <a:p>
                  <a:pPr eaLnBrk="0" hangingPunct="0"/>
                  <a:endParaRPr lang="en-US"/>
                </a:p>
              </p:txBody>
            </p:sp>
            <p:sp>
              <p:nvSpPr>
                <p:cNvPr id="19700" name="Rectangle 38" descr="70%"/>
                <p:cNvSpPr>
                  <a:spLocks noChangeArrowheads="1"/>
                </p:cNvSpPr>
                <p:nvPr/>
              </p:nvSpPr>
              <p:spPr bwMode="auto">
                <a:xfrm>
                  <a:off x="1536" y="2448"/>
                  <a:ext cx="336" cy="1448"/>
                </a:xfrm>
                <a:prstGeom prst="rect">
                  <a:avLst/>
                </a:prstGeom>
                <a:pattFill prst="pct70">
                  <a:fgClr>
                    <a:srgbClr val="FF0000">
                      <a:alpha val="20000"/>
                    </a:srgbClr>
                  </a:fgClr>
                  <a:bgClr>
                    <a:schemeClr val="bg1">
                      <a:alpha val="20000"/>
                    </a:schemeClr>
                  </a:bgClr>
                </a:pattFill>
                <a:ln w="9525" algn="ctr">
                  <a:noFill/>
                  <a:miter lim="800000"/>
                  <a:headEnd/>
                  <a:tailEnd/>
                </a:ln>
              </p:spPr>
              <p:txBody>
                <a:bodyPr wrap="none" anchor="ctr"/>
                <a:lstStyle/>
                <a:p>
                  <a:pPr algn="ctr" eaLnBrk="0" hangingPunct="0"/>
                  <a:endParaRPr lang="en-US" sz="1000"/>
                </a:p>
              </p:txBody>
            </p:sp>
          </p:grpSp>
        </p:grpSp>
        <p:grpSp>
          <p:nvGrpSpPr>
            <p:cNvPr id="9" name="Group 39"/>
            <p:cNvGrpSpPr>
              <a:grpSpLocks/>
            </p:cNvGrpSpPr>
            <p:nvPr/>
          </p:nvGrpSpPr>
          <p:grpSpPr bwMode="auto">
            <a:xfrm>
              <a:off x="2438400" y="1920875"/>
              <a:ext cx="6400800" cy="2298700"/>
              <a:chOff x="1728" y="1248"/>
              <a:chExt cx="4032" cy="2976"/>
            </a:xfrm>
          </p:grpSpPr>
          <p:sp>
            <p:nvSpPr>
              <p:cNvPr id="19688" name="Rectangle 40"/>
              <p:cNvSpPr>
                <a:spLocks noChangeArrowheads="1"/>
              </p:cNvSpPr>
              <p:nvPr/>
            </p:nvSpPr>
            <p:spPr bwMode="auto">
              <a:xfrm>
                <a:off x="1728" y="1248"/>
                <a:ext cx="576" cy="2976"/>
              </a:xfrm>
              <a:prstGeom prst="rect">
                <a:avLst/>
              </a:prstGeom>
              <a:noFill/>
              <a:ln w="9525" algn="ctr">
                <a:solidFill>
                  <a:schemeClr val="accent1"/>
                </a:solidFill>
                <a:miter lim="800000"/>
                <a:headEnd/>
                <a:tailEnd/>
              </a:ln>
            </p:spPr>
            <p:txBody>
              <a:bodyPr wrap="none" anchor="ctr"/>
              <a:lstStyle/>
              <a:p>
                <a:pPr eaLnBrk="0" hangingPunct="0"/>
                <a:endParaRPr lang="en-US"/>
              </a:p>
            </p:txBody>
          </p:sp>
          <p:sp>
            <p:nvSpPr>
              <p:cNvPr id="19689" name="Rectangle 41"/>
              <p:cNvSpPr>
                <a:spLocks noChangeArrowheads="1"/>
              </p:cNvSpPr>
              <p:nvPr/>
            </p:nvSpPr>
            <p:spPr bwMode="auto">
              <a:xfrm>
                <a:off x="2880" y="1248"/>
                <a:ext cx="576" cy="2976"/>
              </a:xfrm>
              <a:prstGeom prst="rect">
                <a:avLst/>
              </a:prstGeom>
              <a:noFill/>
              <a:ln w="9525" algn="ctr">
                <a:solidFill>
                  <a:schemeClr val="accent1"/>
                </a:solidFill>
                <a:miter lim="800000"/>
                <a:headEnd/>
                <a:tailEnd/>
              </a:ln>
            </p:spPr>
            <p:txBody>
              <a:bodyPr wrap="none" anchor="ctr"/>
              <a:lstStyle/>
              <a:p>
                <a:pPr eaLnBrk="0" hangingPunct="0"/>
                <a:endParaRPr lang="en-US"/>
              </a:p>
            </p:txBody>
          </p:sp>
          <p:sp>
            <p:nvSpPr>
              <p:cNvPr id="19690" name="Rectangle 42"/>
              <p:cNvSpPr>
                <a:spLocks noChangeArrowheads="1"/>
              </p:cNvSpPr>
              <p:nvPr/>
            </p:nvSpPr>
            <p:spPr bwMode="auto">
              <a:xfrm>
                <a:off x="4032" y="1248"/>
                <a:ext cx="576" cy="2976"/>
              </a:xfrm>
              <a:prstGeom prst="rect">
                <a:avLst/>
              </a:prstGeom>
              <a:noFill/>
              <a:ln w="9525" algn="ctr">
                <a:solidFill>
                  <a:schemeClr val="accent1"/>
                </a:solidFill>
                <a:miter lim="800000"/>
                <a:headEnd/>
                <a:tailEnd/>
              </a:ln>
            </p:spPr>
            <p:txBody>
              <a:bodyPr wrap="none" anchor="ctr"/>
              <a:lstStyle/>
              <a:p>
                <a:pPr eaLnBrk="0" hangingPunct="0"/>
                <a:endParaRPr lang="en-US"/>
              </a:p>
            </p:txBody>
          </p:sp>
          <p:sp>
            <p:nvSpPr>
              <p:cNvPr id="19691" name="Rectangle 43"/>
              <p:cNvSpPr>
                <a:spLocks noChangeArrowheads="1"/>
              </p:cNvSpPr>
              <p:nvPr/>
            </p:nvSpPr>
            <p:spPr bwMode="auto">
              <a:xfrm>
                <a:off x="5184" y="1248"/>
                <a:ext cx="576" cy="2976"/>
              </a:xfrm>
              <a:prstGeom prst="rect">
                <a:avLst/>
              </a:prstGeom>
              <a:noFill/>
              <a:ln w="9525" algn="ctr">
                <a:solidFill>
                  <a:schemeClr val="accent1"/>
                </a:solidFill>
                <a:miter lim="800000"/>
                <a:headEnd/>
                <a:tailEnd/>
              </a:ln>
            </p:spPr>
            <p:txBody>
              <a:bodyPr wrap="none" anchor="ctr"/>
              <a:lstStyle/>
              <a:p>
                <a:pPr eaLnBrk="0" hangingPunct="0"/>
                <a:endParaRPr lang="en-US"/>
              </a:p>
            </p:txBody>
          </p:sp>
          <p:sp>
            <p:nvSpPr>
              <p:cNvPr id="19692" name="Rectangle 44"/>
              <p:cNvSpPr>
                <a:spLocks noChangeArrowheads="1"/>
              </p:cNvSpPr>
              <p:nvPr/>
            </p:nvSpPr>
            <p:spPr bwMode="auto">
              <a:xfrm>
                <a:off x="2304" y="1248"/>
                <a:ext cx="576" cy="2976"/>
              </a:xfrm>
              <a:prstGeom prst="rect">
                <a:avLst/>
              </a:prstGeom>
              <a:noFill/>
              <a:ln w="9525" algn="ctr">
                <a:solidFill>
                  <a:schemeClr val="accent1"/>
                </a:solidFill>
                <a:miter lim="800000"/>
                <a:headEnd/>
                <a:tailEnd/>
              </a:ln>
            </p:spPr>
            <p:txBody>
              <a:bodyPr wrap="none" anchor="ctr"/>
              <a:lstStyle/>
              <a:p>
                <a:pPr eaLnBrk="0" hangingPunct="0"/>
                <a:endParaRPr lang="en-US"/>
              </a:p>
            </p:txBody>
          </p:sp>
          <p:sp>
            <p:nvSpPr>
              <p:cNvPr id="19693" name="Rectangle 45"/>
              <p:cNvSpPr>
                <a:spLocks noChangeArrowheads="1"/>
              </p:cNvSpPr>
              <p:nvPr/>
            </p:nvSpPr>
            <p:spPr bwMode="auto">
              <a:xfrm>
                <a:off x="3456" y="1248"/>
                <a:ext cx="576" cy="2976"/>
              </a:xfrm>
              <a:prstGeom prst="rect">
                <a:avLst/>
              </a:prstGeom>
              <a:noFill/>
              <a:ln w="9525" algn="ctr">
                <a:solidFill>
                  <a:schemeClr val="accent1"/>
                </a:solidFill>
                <a:miter lim="800000"/>
                <a:headEnd/>
                <a:tailEnd/>
              </a:ln>
            </p:spPr>
            <p:txBody>
              <a:bodyPr wrap="none" anchor="ctr"/>
              <a:lstStyle/>
              <a:p>
                <a:pPr eaLnBrk="0" hangingPunct="0"/>
                <a:endParaRPr lang="en-US"/>
              </a:p>
            </p:txBody>
          </p:sp>
          <p:sp>
            <p:nvSpPr>
              <p:cNvPr id="19694" name="Rectangle 46"/>
              <p:cNvSpPr>
                <a:spLocks noChangeArrowheads="1"/>
              </p:cNvSpPr>
              <p:nvPr/>
            </p:nvSpPr>
            <p:spPr bwMode="auto">
              <a:xfrm>
                <a:off x="4608" y="1248"/>
                <a:ext cx="576" cy="2976"/>
              </a:xfrm>
              <a:prstGeom prst="rect">
                <a:avLst/>
              </a:prstGeom>
              <a:noFill/>
              <a:ln w="9525" algn="ctr">
                <a:solidFill>
                  <a:schemeClr val="accent1"/>
                </a:solidFill>
                <a:miter lim="800000"/>
                <a:headEnd/>
                <a:tailEnd/>
              </a:ln>
            </p:spPr>
            <p:txBody>
              <a:bodyPr wrap="none" anchor="ctr"/>
              <a:lstStyle/>
              <a:p>
                <a:pPr eaLnBrk="0" hangingPunct="0"/>
                <a:endParaRPr lang="en-US"/>
              </a:p>
            </p:txBody>
          </p:sp>
        </p:grpSp>
      </p:grpSp>
      <p:grpSp>
        <p:nvGrpSpPr>
          <p:cNvPr id="10" name="Group 47"/>
          <p:cNvGrpSpPr>
            <a:grpSpLocks/>
          </p:cNvGrpSpPr>
          <p:nvPr/>
        </p:nvGrpSpPr>
        <p:grpSpPr bwMode="auto">
          <a:xfrm>
            <a:off x="3726944" y="1531080"/>
            <a:ext cx="4688840" cy="1813422"/>
            <a:chOff x="1824" y="1248"/>
            <a:chExt cx="3744" cy="2976"/>
          </a:xfrm>
        </p:grpSpPr>
        <p:sp>
          <p:nvSpPr>
            <p:cNvPr id="19682" name="Rectangle 48"/>
            <p:cNvSpPr>
              <a:spLocks noChangeArrowheads="1"/>
            </p:cNvSpPr>
            <p:nvPr/>
          </p:nvSpPr>
          <p:spPr bwMode="auto">
            <a:xfrm>
              <a:off x="4320" y="1248"/>
              <a:ext cx="48" cy="2976"/>
            </a:xfrm>
            <a:prstGeom prst="rect">
              <a:avLst/>
            </a:prstGeom>
            <a:solidFill>
              <a:schemeClr val="bg2"/>
            </a:solidFill>
            <a:ln w="9525" algn="ctr">
              <a:noFill/>
              <a:miter lim="800000"/>
              <a:headEnd/>
              <a:tailEnd/>
            </a:ln>
          </p:spPr>
          <p:txBody>
            <a:bodyPr wrap="none" anchor="ctr"/>
            <a:lstStyle/>
            <a:p>
              <a:pPr eaLnBrk="0" hangingPunct="0"/>
              <a:endParaRPr lang="en-US"/>
            </a:p>
          </p:txBody>
        </p:sp>
        <p:sp>
          <p:nvSpPr>
            <p:cNvPr id="19683" name="Rectangle 49"/>
            <p:cNvSpPr>
              <a:spLocks noChangeArrowheads="1"/>
            </p:cNvSpPr>
            <p:nvPr/>
          </p:nvSpPr>
          <p:spPr bwMode="auto">
            <a:xfrm>
              <a:off x="3072" y="1248"/>
              <a:ext cx="48" cy="2976"/>
            </a:xfrm>
            <a:prstGeom prst="rect">
              <a:avLst/>
            </a:prstGeom>
            <a:solidFill>
              <a:schemeClr val="bg2"/>
            </a:solidFill>
            <a:ln w="9525" algn="ctr">
              <a:noFill/>
              <a:miter lim="800000"/>
              <a:headEnd/>
              <a:tailEnd/>
            </a:ln>
          </p:spPr>
          <p:txBody>
            <a:bodyPr wrap="none" anchor="ctr"/>
            <a:lstStyle/>
            <a:p>
              <a:pPr eaLnBrk="0" hangingPunct="0"/>
              <a:endParaRPr lang="en-US"/>
            </a:p>
          </p:txBody>
        </p:sp>
        <p:sp>
          <p:nvSpPr>
            <p:cNvPr id="19684" name="Rectangle 50"/>
            <p:cNvSpPr>
              <a:spLocks noChangeArrowheads="1"/>
            </p:cNvSpPr>
            <p:nvPr/>
          </p:nvSpPr>
          <p:spPr bwMode="auto">
            <a:xfrm>
              <a:off x="1824" y="1248"/>
              <a:ext cx="48" cy="2976"/>
            </a:xfrm>
            <a:prstGeom prst="rect">
              <a:avLst/>
            </a:prstGeom>
            <a:solidFill>
              <a:schemeClr val="bg2"/>
            </a:solidFill>
            <a:ln w="9525" algn="ctr">
              <a:noFill/>
              <a:miter lim="800000"/>
              <a:headEnd/>
              <a:tailEnd/>
            </a:ln>
          </p:spPr>
          <p:txBody>
            <a:bodyPr wrap="none" anchor="ctr"/>
            <a:lstStyle/>
            <a:p>
              <a:pPr eaLnBrk="0" hangingPunct="0"/>
              <a:endParaRPr lang="en-US"/>
            </a:p>
          </p:txBody>
        </p:sp>
        <p:sp>
          <p:nvSpPr>
            <p:cNvPr id="19685" name="Rectangle 51"/>
            <p:cNvSpPr>
              <a:spLocks noChangeArrowheads="1"/>
            </p:cNvSpPr>
            <p:nvPr/>
          </p:nvSpPr>
          <p:spPr bwMode="auto">
            <a:xfrm>
              <a:off x="5520" y="1248"/>
              <a:ext cx="48" cy="2976"/>
            </a:xfrm>
            <a:prstGeom prst="rect">
              <a:avLst/>
            </a:prstGeom>
            <a:solidFill>
              <a:schemeClr val="bg2"/>
            </a:solidFill>
            <a:ln w="9525" algn="ctr">
              <a:noFill/>
              <a:miter lim="800000"/>
              <a:headEnd/>
              <a:tailEnd/>
            </a:ln>
          </p:spPr>
          <p:txBody>
            <a:bodyPr wrap="none" anchor="ctr"/>
            <a:lstStyle/>
            <a:p>
              <a:pPr eaLnBrk="0" hangingPunct="0"/>
              <a:endParaRPr lang="en-US"/>
            </a:p>
          </p:txBody>
        </p:sp>
      </p:grpSp>
      <p:sp>
        <p:nvSpPr>
          <p:cNvPr id="19675" name="Rectangle 53"/>
          <p:cNvSpPr>
            <a:spLocks noChangeArrowheads="1"/>
          </p:cNvSpPr>
          <p:nvPr/>
        </p:nvSpPr>
        <p:spPr bwMode="auto">
          <a:xfrm>
            <a:off x="3606717" y="1291879"/>
            <a:ext cx="721360" cy="120227"/>
          </a:xfrm>
          <a:prstGeom prst="rect">
            <a:avLst/>
          </a:prstGeom>
          <a:noFill/>
          <a:ln w="9525" algn="ctr">
            <a:solidFill>
              <a:schemeClr val="accent1"/>
            </a:solidFill>
            <a:miter lim="800000"/>
            <a:headEnd/>
            <a:tailEnd/>
          </a:ln>
        </p:spPr>
        <p:txBody>
          <a:bodyPr wrap="none" anchor="ctr"/>
          <a:lstStyle/>
          <a:p>
            <a:pPr algn="ctr" eaLnBrk="0" hangingPunct="0"/>
            <a:r>
              <a:rPr lang="en-US" sz="1000" dirty="0" smtClean="0">
                <a:solidFill>
                  <a:srgbClr val="004FA6"/>
                </a:solidFill>
              </a:rPr>
              <a:t>Year 1</a:t>
            </a:r>
            <a:endParaRPr lang="en-US" sz="1000" dirty="0">
              <a:solidFill>
                <a:srgbClr val="004FA6"/>
              </a:solidFill>
            </a:endParaRPr>
          </a:p>
        </p:txBody>
      </p:sp>
      <p:sp>
        <p:nvSpPr>
          <p:cNvPr id="19676" name="Rectangle 54"/>
          <p:cNvSpPr>
            <a:spLocks noChangeArrowheads="1"/>
          </p:cNvSpPr>
          <p:nvPr/>
        </p:nvSpPr>
        <p:spPr bwMode="auto">
          <a:xfrm>
            <a:off x="4328077" y="1291879"/>
            <a:ext cx="721360" cy="120227"/>
          </a:xfrm>
          <a:prstGeom prst="rect">
            <a:avLst/>
          </a:prstGeom>
          <a:noFill/>
          <a:ln w="9525" algn="ctr">
            <a:solidFill>
              <a:schemeClr val="accent1"/>
            </a:solidFill>
            <a:miter lim="800000"/>
            <a:headEnd/>
            <a:tailEnd/>
          </a:ln>
        </p:spPr>
        <p:txBody>
          <a:bodyPr wrap="none" anchor="ctr"/>
          <a:lstStyle/>
          <a:p>
            <a:pPr algn="ctr" eaLnBrk="0" hangingPunct="0"/>
            <a:r>
              <a:rPr lang="en-US" sz="1000" dirty="0" smtClean="0">
                <a:solidFill>
                  <a:srgbClr val="004FA6"/>
                </a:solidFill>
              </a:rPr>
              <a:t>Year 2</a:t>
            </a:r>
            <a:endParaRPr lang="en-US" sz="1000" dirty="0">
              <a:solidFill>
                <a:srgbClr val="004FA6"/>
              </a:solidFill>
            </a:endParaRPr>
          </a:p>
        </p:txBody>
      </p:sp>
      <p:sp>
        <p:nvSpPr>
          <p:cNvPr id="19677" name="Rectangle 55"/>
          <p:cNvSpPr>
            <a:spLocks noChangeArrowheads="1"/>
          </p:cNvSpPr>
          <p:nvPr/>
        </p:nvSpPr>
        <p:spPr bwMode="auto">
          <a:xfrm>
            <a:off x="5049437" y="1291879"/>
            <a:ext cx="721360" cy="120227"/>
          </a:xfrm>
          <a:prstGeom prst="rect">
            <a:avLst/>
          </a:prstGeom>
          <a:noFill/>
          <a:ln w="9525" algn="ctr">
            <a:solidFill>
              <a:schemeClr val="accent1"/>
            </a:solidFill>
            <a:miter lim="800000"/>
            <a:headEnd/>
            <a:tailEnd/>
          </a:ln>
        </p:spPr>
        <p:txBody>
          <a:bodyPr wrap="none" anchor="ctr"/>
          <a:lstStyle/>
          <a:p>
            <a:pPr algn="ctr" eaLnBrk="0" hangingPunct="0"/>
            <a:r>
              <a:rPr lang="en-US" sz="1000" dirty="0" smtClean="0">
                <a:solidFill>
                  <a:srgbClr val="004FA6"/>
                </a:solidFill>
              </a:rPr>
              <a:t>Year 3</a:t>
            </a:r>
            <a:endParaRPr lang="en-US" sz="1000" dirty="0">
              <a:solidFill>
                <a:srgbClr val="004FA6"/>
              </a:solidFill>
            </a:endParaRPr>
          </a:p>
        </p:txBody>
      </p:sp>
      <p:sp>
        <p:nvSpPr>
          <p:cNvPr id="19678" name="Rectangle 56"/>
          <p:cNvSpPr>
            <a:spLocks noChangeArrowheads="1"/>
          </p:cNvSpPr>
          <p:nvPr/>
        </p:nvSpPr>
        <p:spPr bwMode="auto">
          <a:xfrm>
            <a:off x="5770797" y="1291879"/>
            <a:ext cx="721360" cy="120227"/>
          </a:xfrm>
          <a:prstGeom prst="rect">
            <a:avLst/>
          </a:prstGeom>
          <a:noFill/>
          <a:ln w="9525" algn="ctr">
            <a:solidFill>
              <a:schemeClr val="accent1"/>
            </a:solidFill>
            <a:miter lim="800000"/>
            <a:headEnd/>
            <a:tailEnd/>
          </a:ln>
        </p:spPr>
        <p:txBody>
          <a:bodyPr wrap="none" anchor="ctr"/>
          <a:lstStyle/>
          <a:p>
            <a:pPr algn="ctr" eaLnBrk="0" hangingPunct="0"/>
            <a:r>
              <a:rPr lang="en-US" sz="1000" dirty="0" smtClean="0">
                <a:solidFill>
                  <a:srgbClr val="004FA6"/>
                </a:solidFill>
              </a:rPr>
              <a:t>Year 4</a:t>
            </a:r>
            <a:endParaRPr lang="en-US" sz="1000" dirty="0">
              <a:solidFill>
                <a:srgbClr val="004FA6"/>
              </a:solidFill>
            </a:endParaRPr>
          </a:p>
        </p:txBody>
      </p:sp>
      <p:sp>
        <p:nvSpPr>
          <p:cNvPr id="19679" name="Rectangle 57"/>
          <p:cNvSpPr>
            <a:spLocks noChangeArrowheads="1"/>
          </p:cNvSpPr>
          <p:nvPr/>
        </p:nvSpPr>
        <p:spPr bwMode="auto">
          <a:xfrm>
            <a:off x="6492157" y="1291879"/>
            <a:ext cx="721360" cy="120227"/>
          </a:xfrm>
          <a:prstGeom prst="rect">
            <a:avLst/>
          </a:prstGeom>
          <a:noFill/>
          <a:ln w="9525" algn="ctr">
            <a:solidFill>
              <a:schemeClr val="accent1"/>
            </a:solidFill>
            <a:miter lim="800000"/>
            <a:headEnd/>
            <a:tailEnd/>
          </a:ln>
        </p:spPr>
        <p:txBody>
          <a:bodyPr wrap="none" anchor="ctr"/>
          <a:lstStyle/>
          <a:p>
            <a:pPr algn="ctr" eaLnBrk="0" hangingPunct="0"/>
            <a:r>
              <a:rPr lang="en-US" sz="1000" dirty="0" smtClean="0">
                <a:solidFill>
                  <a:srgbClr val="004FA6"/>
                </a:solidFill>
              </a:rPr>
              <a:t>Year 5</a:t>
            </a:r>
            <a:endParaRPr lang="en-US" sz="1000" dirty="0">
              <a:solidFill>
                <a:srgbClr val="004FA6"/>
              </a:solidFill>
            </a:endParaRPr>
          </a:p>
        </p:txBody>
      </p:sp>
      <p:sp>
        <p:nvSpPr>
          <p:cNvPr id="19680" name="Rectangle 58"/>
          <p:cNvSpPr>
            <a:spLocks noChangeArrowheads="1"/>
          </p:cNvSpPr>
          <p:nvPr/>
        </p:nvSpPr>
        <p:spPr bwMode="auto">
          <a:xfrm>
            <a:off x="7213517" y="1291879"/>
            <a:ext cx="721360" cy="120227"/>
          </a:xfrm>
          <a:prstGeom prst="rect">
            <a:avLst/>
          </a:prstGeom>
          <a:noFill/>
          <a:ln w="9525" algn="ctr">
            <a:solidFill>
              <a:schemeClr val="accent1"/>
            </a:solidFill>
            <a:miter lim="800000"/>
            <a:headEnd/>
            <a:tailEnd/>
          </a:ln>
        </p:spPr>
        <p:txBody>
          <a:bodyPr wrap="none" anchor="ctr"/>
          <a:lstStyle/>
          <a:p>
            <a:pPr algn="ctr" eaLnBrk="0" hangingPunct="0"/>
            <a:r>
              <a:rPr lang="en-US" sz="1000" dirty="0" smtClean="0">
                <a:solidFill>
                  <a:srgbClr val="004FA6"/>
                </a:solidFill>
              </a:rPr>
              <a:t>Year 6</a:t>
            </a:r>
            <a:endParaRPr lang="en-US" sz="1000" dirty="0">
              <a:solidFill>
                <a:srgbClr val="004FA6"/>
              </a:solidFill>
            </a:endParaRPr>
          </a:p>
        </p:txBody>
      </p:sp>
      <p:sp>
        <p:nvSpPr>
          <p:cNvPr id="19681" name="Rectangle 59"/>
          <p:cNvSpPr>
            <a:spLocks noChangeArrowheads="1"/>
          </p:cNvSpPr>
          <p:nvPr/>
        </p:nvSpPr>
        <p:spPr bwMode="auto">
          <a:xfrm>
            <a:off x="7934877" y="1291879"/>
            <a:ext cx="721360" cy="120227"/>
          </a:xfrm>
          <a:prstGeom prst="rect">
            <a:avLst/>
          </a:prstGeom>
          <a:noFill/>
          <a:ln w="9525" algn="ctr">
            <a:solidFill>
              <a:schemeClr val="accent1"/>
            </a:solidFill>
            <a:miter lim="800000"/>
            <a:headEnd/>
            <a:tailEnd/>
          </a:ln>
        </p:spPr>
        <p:txBody>
          <a:bodyPr wrap="none" anchor="ctr"/>
          <a:lstStyle/>
          <a:p>
            <a:pPr algn="ctr" eaLnBrk="0" hangingPunct="0"/>
            <a:r>
              <a:rPr lang="en-US" sz="1000" dirty="0" smtClean="0">
                <a:solidFill>
                  <a:srgbClr val="004FA6"/>
                </a:solidFill>
              </a:rPr>
              <a:t>Year 7</a:t>
            </a:r>
            <a:endParaRPr lang="en-US" sz="1000" dirty="0">
              <a:solidFill>
                <a:srgbClr val="004FA6"/>
              </a:solidFill>
            </a:endParaRPr>
          </a:p>
        </p:txBody>
      </p:sp>
      <p:grpSp>
        <p:nvGrpSpPr>
          <p:cNvPr id="12" name="Group 236"/>
          <p:cNvGrpSpPr>
            <a:grpSpLocks/>
          </p:cNvGrpSpPr>
          <p:nvPr/>
        </p:nvGrpSpPr>
        <p:grpSpPr bwMode="auto">
          <a:xfrm>
            <a:off x="3606717" y="1412106"/>
            <a:ext cx="5049520" cy="120227"/>
            <a:chOff x="2438400" y="1752600"/>
            <a:chExt cx="6400800" cy="152400"/>
          </a:xfrm>
        </p:grpSpPr>
        <p:grpSp>
          <p:nvGrpSpPr>
            <p:cNvPr id="13" name="Group 61"/>
            <p:cNvGrpSpPr>
              <a:grpSpLocks/>
            </p:cNvGrpSpPr>
            <p:nvPr/>
          </p:nvGrpSpPr>
          <p:grpSpPr bwMode="auto">
            <a:xfrm>
              <a:off x="2438400" y="1752600"/>
              <a:ext cx="914400" cy="152400"/>
              <a:chOff x="816" y="1056"/>
              <a:chExt cx="576" cy="96"/>
            </a:xfrm>
          </p:grpSpPr>
          <p:grpSp>
            <p:nvGrpSpPr>
              <p:cNvPr id="14" name="Group 62"/>
              <p:cNvGrpSpPr>
                <a:grpSpLocks/>
              </p:cNvGrpSpPr>
              <p:nvPr/>
            </p:nvGrpSpPr>
            <p:grpSpPr bwMode="auto">
              <a:xfrm>
                <a:off x="816" y="1056"/>
                <a:ext cx="576" cy="96"/>
                <a:chOff x="576" y="816"/>
                <a:chExt cx="576" cy="96"/>
              </a:xfrm>
            </p:grpSpPr>
            <p:sp>
              <p:nvSpPr>
                <p:cNvPr id="19663" name="Rectangle 63"/>
                <p:cNvSpPr>
                  <a:spLocks noChangeArrowheads="1"/>
                </p:cNvSpPr>
                <p:nvPr/>
              </p:nvSpPr>
              <p:spPr bwMode="auto">
                <a:xfrm>
                  <a:off x="576"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J</a:t>
                  </a:r>
                </a:p>
              </p:txBody>
            </p:sp>
            <p:sp>
              <p:nvSpPr>
                <p:cNvPr id="19664" name="Rectangle 64"/>
                <p:cNvSpPr>
                  <a:spLocks noChangeArrowheads="1"/>
                </p:cNvSpPr>
                <p:nvPr/>
              </p:nvSpPr>
              <p:spPr bwMode="auto">
                <a:xfrm>
                  <a:off x="624"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F</a:t>
                  </a:r>
                </a:p>
              </p:txBody>
            </p:sp>
            <p:sp>
              <p:nvSpPr>
                <p:cNvPr id="19665" name="Rectangle 65"/>
                <p:cNvSpPr>
                  <a:spLocks noChangeArrowheads="1"/>
                </p:cNvSpPr>
                <p:nvPr/>
              </p:nvSpPr>
              <p:spPr bwMode="auto">
                <a:xfrm>
                  <a:off x="672"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M</a:t>
                  </a:r>
                </a:p>
              </p:txBody>
            </p:sp>
            <p:sp>
              <p:nvSpPr>
                <p:cNvPr id="19666" name="Rectangle 66"/>
                <p:cNvSpPr>
                  <a:spLocks noChangeArrowheads="1"/>
                </p:cNvSpPr>
                <p:nvPr/>
              </p:nvSpPr>
              <p:spPr bwMode="auto">
                <a:xfrm>
                  <a:off x="720"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A</a:t>
                  </a:r>
                </a:p>
              </p:txBody>
            </p:sp>
            <p:sp>
              <p:nvSpPr>
                <p:cNvPr id="19667" name="Rectangle 67"/>
                <p:cNvSpPr>
                  <a:spLocks noChangeArrowheads="1"/>
                </p:cNvSpPr>
                <p:nvPr/>
              </p:nvSpPr>
              <p:spPr bwMode="auto">
                <a:xfrm>
                  <a:off x="768"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M</a:t>
                  </a:r>
                </a:p>
              </p:txBody>
            </p:sp>
            <p:sp>
              <p:nvSpPr>
                <p:cNvPr id="19668" name="Rectangle 68"/>
                <p:cNvSpPr>
                  <a:spLocks noChangeArrowheads="1"/>
                </p:cNvSpPr>
                <p:nvPr/>
              </p:nvSpPr>
              <p:spPr bwMode="auto">
                <a:xfrm>
                  <a:off x="816"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J</a:t>
                  </a:r>
                </a:p>
              </p:txBody>
            </p:sp>
            <p:sp>
              <p:nvSpPr>
                <p:cNvPr id="19669" name="Rectangle 69"/>
                <p:cNvSpPr>
                  <a:spLocks noChangeArrowheads="1"/>
                </p:cNvSpPr>
                <p:nvPr/>
              </p:nvSpPr>
              <p:spPr bwMode="auto">
                <a:xfrm>
                  <a:off x="864"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J</a:t>
                  </a:r>
                </a:p>
              </p:txBody>
            </p:sp>
            <p:sp>
              <p:nvSpPr>
                <p:cNvPr id="19670" name="Rectangle 70"/>
                <p:cNvSpPr>
                  <a:spLocks noChangeArrowheads="1"/>
                </p:cNvSpPr>
                <p:nvPr/>
              </p:nvSpPr>
              <p:spPr bwMode="auto">
                <a:xfrm>
                  <a:off x="912"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A</a:t>
                  </a:r>
                </a:p>
              </p:txBody>
            </p:sp>
            <p:sp>
              <p:nvSpPr>
                <p:cNvPr id="19671" name="Rectangle 71"/>
                <p:cNvSpPr>
                  <a:spLocks noChangeArrowheads="1"/>
                </p:cNvSpPr>
                <p:nvPr/>
              </p:nvSpPr>
              <p:spPr bwMode="auto">
                <a:xfrm>
                  <a:off x="960"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S</a:t>
                  </a:r>
                </a:p>
              </p:txBody>
            </p:sp>
            <p:sp>
              <p:nvSpPr>
                <p:cNvPr id="19672" name="Rectangle 72"/>
                <p:cNvSpPr>
                  <a:spLocks noChangeArrowheads="1"/>
                </p:cNvSpPr>
                <p:nvPr/>
              </p:nvSpPr>
              <p:spPr bwMode="auto">
                <a:xfrm>
                  <a:off x="1008"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O</a:t>
                  </a:r>
                </a:p>
              </p:txBody>
            </p:sp>
            <p:sp>
              <p:nvSpPr>
                <p:cNvPr id="19673" name="Rectangle 73"/>
                <p:cNvSpPr>
                  <a:spLocks noChangeArrowheads="1"/>
                </p:cNvSpPr>
                <p:nvPr/>
              </p:nvSpPr>
              <p:spPr bwMode="auto">
                <a:xfrm>
                  <a:off x="1056"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N</a:t>
                  </a:r>
                </a:p>
              </p:txBody>
            </p:sp>
            <p:sp>
              <p:nvSpPr>
                <p:cNvPr id="19674" name="Rectangle 74"/>
                <p:cNvSpPr>
                  <a:spLocks noChangeArrowheads="1"/>
                </p:cNvSpPr>
                <p:nvPr/>
              </p:nvSpPr>
              <p:spPr bwMode="auto">
                <a:xfrm>
                  <a:off x="1104"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D</a:t>
                  </a:r>
                </a:p>
              </p:txBody>
            </p:sp>
          </p:grpSp>
          <p:sp>
            <p:nvSpPr>
              <p:cNvPr id="19662" name="Rectangle 75"/>
              <p:cNvSpPr>
                <a:spLocks noChangeArrowheads="1"/>
              </p:cNvSpPr>
              <p:nvPr/>
            </p:nvSpPr>
            <p:spPr bwMode="auto">
              <a:xfrm>
                <a:off x="816" y="1056"/>
                <a:ext cx="576" cy="96"/>
              </a:xfrm>
              <a:prstGeom prst="rect">
                <a:avLst/>
              </a:prstGeom>
              <a:noFill/>
              <a:ln w="9525" algn="ctr">
                <a:solidFill>
                  <a:schemeClr val="accent1"/>
                </a:solidFill>
                <a:miter lim="800000"/>
                <a:headEnd/>
                <a:tailEnd/>
              </a:ln>
            </p:spPr>
            <p:txBody>
              <a:bodyPr wrap="none" anchor="ctr"/>
              <a:lstStyle/>
              <a:p>
                <a:pPr eaLnBrk="0" hangingPunct="0"/>
                <a:endParaRPr lang="en-US">
                  <a:solidFill>
                    <a:srgbClr val="004FA6"/>
                  </a:solidFill>
                </a:endParaRPr>
              </a:p>
            </p:txBody>
          </p:sp>
        </p:grpSp>
        <p:grpSp>
          <p:nvGrpSpPr>
            <p:cNvPr id="15" name="Group 76"/>
            <p:cNvGrpSpPr>
              <a:grpSpLocks/>
            </p:cNvGrpSpPr>
            <p:nvPr/>
          </p:nvGrpSpPr>
          <p:grpSpPr bwMode="auto">
            <a:xfrm>
              <a:off x="3352800" y="1752600"/>
              <a:ext cx="914400" cy="152400"/>
              <a:chOff x="816" y="1056"/>
              <a:chExt cx="576" cy="96"/>
            </a:xfrm>
          </p:grpSpPr>
          <p:grpSp>
            <p:nvGrpSpPr>
              <p:cNvPr id="16" name="Group 77"/>
              <p:cNvGrpSpPr>
                <a:grpSpLocks/>
              </p:cNvGrpSpPr>
              <p:nvPr/>
            </p:nvGrpSpPr>
            <p:grpSpPr bwMode="auto">
              <a:xfrm>
                <a:off x="816" y="1056"/>
                <a:ext cx="576" cy="96"/>
                <a:chOff x="576" y="816"/>
                <a:chExt cx="576" cy="96"/>
              </a:xfrm>
            </p:grpSpPr>
            <p:sp>
              <p:nvSpPr>
                <p:cNvPr id="19649" name="Rectangle 78"/>
                <p:cNvSpPr>
                  <a:spLocks noChangeArrowheads="1"/>
                </p:cNvSpPr>
                <p:nvPr/>
              </p:nvSpPr>
              <p:spPr bwMode="auto">
                <a:xfrm>
                  <a:off x="576"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J</a:t>
                  </a:r>
                </a:p>
              </p:txBody>
            </p:sp>
            <p:sp>
              <p:nvSpPr>
                <p:cNvPr id="19650" name="Rectangle 79"/>
                <p:cNvSpPr>
                  <a:spLocks noChangeArrowheads="1"/>
                </p:cNvSpPr>
                <p:nvPr/>
              </p:nvSpPr>
              <p:spPr bwMode="auto">
                <a:xfrm>
                  <a:off x="624"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F</a:t>
                  </a:r>
                </a:p>
              </p:txBody>
            </p:sp>
            <p:sp>
              <p:nvSpPr>
                <p:cNvPr id="19651" name="Rectangle 80"/>
                <p:cNvSpPr>
                  <a:spLocks noChangeArrowheads="1"/>
                </p:cNvSpPr>
                <p:nvPr/>
              </p:nvSpPr>
              <p:spPr bwMode="auto">
                <a:xfrm>
                  <a:off x="672"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M</a:t>
                  </a:r>
                </a:p>
              </p:txBody>
            </p:sp>
            <p:sp>
              <p:nvSpPr>
                <p:cNvPr id="19652" name="Rectangle 81"/>
                <p:cNvSpPr>
                  <a:spLocks noChangeArrowheads="1"/>
                </p:cNvSpPr>
                <p:nvPr/>
              </p:nvSpPr>
              <p:spPr bwMode="auto">
                <a:xfrm>
                  <a:off x="720"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A</a:t>
                  </a:r>
                </a:p>
              </p:txBody>
            </p:sp>
            <p:sp>
              <p:nvSpPr>
                <p:cNvPr id="19653" name="Rectangle 82"/>
                <p:cNvSpPr>
                  <a:spLocks noChangeArrowheads="1"/>
                </p:cNvSpPr>
                <p:nvPr/>
              </p:nvSpPr>
              <p:spPr bwMode="auto">
                <a:xfrm>
                  <a:off x="768"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M</a:t>
                  </a:r>
                </a:p>
              </p:txBody>
            </p:sp>
            <p:sp>
              <p:nvSpPr>
                <p:cNvPr id="19654" name="Rectangle 83"/>
                <p:cNvSpPr>
                  <a:spLocks noChangeArrowheads="1"/>
                </p:cNvSpPr>
                <p:nvPr/>
              </p:nvSpPr>
              <p:spPr bwMode="auto">
                <a:xfrm>
                  <a:off x="816"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J</a:t>
                  </a:r>
                </a:p>
              </p:txBody>
            </p:sp>
            <p:sp>
              <p:nvSpPr>
                <p:cNvPr id="19655" name="Rectangle 84"/>
                <p:cNvSpPr>
                  <a:spLocks noChangeArrowheads="1"/>
                </p:cNvSpPr>
                <p:nvPr/>
              </p:nvSpPr>
              <p:spPr bwMode="auto">
                <a:xfrm>
                  <a:off x="864"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J</a:t>
                  </a:r>
                </a:p>
              </p:txBody>
            </p:sp>
            <p:sp>
              <p:nvSpPr>
                <p:cNvPr id="19656" name="Rectangle 85"/>
                <p:cNvSpPr>
                  <a:spLocks noChangeArrowheads="1"/>
                </p:cNvSpPr>
                <p:nvPr/>
              </p:nvSpPr>
              <p:spPr bwMode="auto">
                <a:xfrm>
                  <a:off x="912"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A</a:t>
                  </a:r>
                </a:p>
              </p:txBody>
            </p:sp>
            <p:sp>
              <p:nvSpPr>
                <p:cNvPr id="19657" name="Rectangle 86"/>
                <p:cNvSpPr>
                  <a:spLocks noChangeArrowheads="1"/>
                </p:cNvSpPr>
                <p:nvPr/>
              </p:nvSpPr>
              <p:spPr bwMode="auto">
                <a:xfrm>
                  <a:off x="960"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S</a:t>
                  </a:r>
                </a:p>
              </p:txBody>
            </p:sp>
            <p:sp>
              <p:nvSpPr>
                <p:cNvPr id="19658" name="Rectangle 87"/>
                <p:cNvSpPr>
                  <a:spLocks noChangeArrowheads="1"/>
                </p:cNvSpPr>
                <p:nvPr/>
              </p:nvSpPr>
              <p:spPr bwMode="auto">
                <a:xfrm>
                  <a:off x="1008"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O</a:t>
                  </a:r>
                </a:p>
              </p:txBody>
            </p:sp>
            <p:sp>
              <p:nvSpPr>
                <p:cNvPr id="19659" name="Rectangle 88"/>
                <p:cNvSpPr>
                  <a:spLocks noChangeArrowheads="1"/>
                </p:cNvSpPr>
                <p:nvPr/>
              </p:nvSpPr>
              <p:spPr bwMode="auto">
                <a:xfrm>
                  <a:off x="1056"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N</a:t>
                  </a:r>
                </a:p>
              </p:txBody>
            </p:sp>
            <p:sp>
              <p:nvSpPr>
                <p:cNvPr id="19660" name="Rectangle 89"/>
                <p:cNvSpPr>
                  <a:spLocks noChangeArrowheads="1"/>
                </p:cNvSpPr>
                <p:nvPr/>
              </p:nvSpPr>
              <p:spPr bwMode="auto">
                <a:xfrm>
                  <a:off x="1104"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D</a:t>
                  </a:r>
                </a:p>
              </p:txBody>
            </p:sp>
          </p:grpSp>
          <p:sp>
            <p:nvSpPr>
              <p:cNvPr id="19648" name="Rectangle 90"/>
              <p:cNvSpPr>
                <a:spLocks noChangeArrowheads="1"/>
              </p:cNvSpPr>
              <p:nvPr/>
            </p:nvSpPr>
            <p:spPr bwMode="auto">
              <a:xfrm>
                <a:off x="816" y="1056"/>
                <a:ext cx="576" cy="96"/>
              </a:xfrm>
              <a:prstGeom prst="rect">
                <a:avLst/>
              </a:prstGeom>
              <a:noFill/>
              <a:ln w="9525" algn="ctr">
                <a:solidFill>
                  <a:schemeClr val="accent1"/>
                </a:solidFill>
                <a:miter lim="800000"/>
                <a:headEnd/>
                <a:tailEnd/>
              </a:ln>
            </p:spPr>
            <p:txBody>
              <a:bodyPr wrap="none" anchor="ctr"/>
              <a:lstStyle/>
              <a:p>
                <a:pPr eaLnBrk="0" hangingPunct="0"/>
                <a:endParaRPr lang="en-US">
                  <a:solidFill>
                    <a:srgbClr val="004FA6"/>
                  </a:solidFill>
                </a:endParaRPr>
              </a:p>
            </p:txBody>
          </p:sp>
        </p:grpSp>
        <p:grpSp>
          <p:nvGrpSpPr>
            <p:cNvPr id="17" name="Group 91"/>
            <p:cNvGrpSpPr>
              <a:grpSpLocks/>
            </p:cNvGrpSpPr>
            <p:nvPr/>
          </p:nvGrpSpPr>
          <p:grpSpPr bwMode="auto">
            <a:xfrm>
              <a:off x="4267200" y="1752600"/>
              <a:ext cx="914400" cy="152400"/>
              <a:chOff x="816" y="1056"/>
              <a:chExt cx="576" cy="96"/>
            </a:xfrm>
          </p:grpSpPr>
          <p:grpSp>
            <p:nvGrpSpPr>
              <p:cNvPr id="18" name="Group 92"/>
              <p:cNvGrpSpPr>
                <a:grpSpLocks/>
              </p:cNvGrpSpPr>
              <p:nvPr/>
            </p:nvGrpSpPr>
            <p:grpSpPr bwMode="auto">
              <a:xfrm>
                <a:off x="816" y="1056"/>
                <a:ext cx="576" cy="96"/>
                <a:chOff x="576" y="816"/>
                <a:chExt cx="576" cy="96"/>
              </a:xfrm>
            </p:grpSpPr>
            <p:sp>
              <p:nvSpPr>
                <p:cNvPr id="19635" name="Rectangle 93"/>
                <p:cNvSpPr>
                  <a:spLocks noChangeArrowheads="1"/>
                </p:cNvSpPr>
                <p:nvPr/>
              </p:nvSpPr>
              <p:spPr bwMode="auto">
                <a:xfrm>
                  <a:off x="576"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J</a:t>
                  </a:r>
                </a:p>
              </p:txBody>
            </p:sp>
            <p:sp>
              <p:nvSpPr>
                <p:cNvPr id="19636" name="Rectangle 94"/>
                <p:cNvSpPr>
                  <a:spLocks noChangeArrowheads="1"/>
                </p:cNvSpPr>
                <p:nvPr/>
              </p:nvSpPr>
              <p:spPr bwMode="auto">
                <a:xfrm>
                  <a:off x="624"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F</a:t>
                  </a:r>
                </a:p>
              </p:txBody>
            </p:sp>
            <p:sp>
              <p:nvSpPr>
                <p:cNvPr id="19637" name="Rectangle 95"/>
                <p:cNvSpPr>
                  <a:spLocks noChangeArrowheads="1"/>
                </p:cNvSpPr>
                <p:nvPr/>
              </p:nvSpPr>
              <p:spPr bwMode="auto">
                <a:xfrm>
                  <a:off x="672"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M</a:t>
                  </a:r>
                </a:p>
              </p:txBody>
            </p:sp>
            <p:sp>
              <p:nvSpPr>
                <p:cNvPr id="19638" name="Rectangle 96"/>
                <p:cNvSpPr>
                  <a:spLocks noChangeArrowheads="1"/>
                </p:cNvSpPr>
                <p:nvPr/>
              </p:nvSpPr>
              <p:spPr bwMode="auto">
                <a:xfrm>
                  <a:off x="720"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A</a:t>
                  </a:r>
                </a:p>
              </p:txBody>
            </p:sp>
            <p:sp>
              <p:nvSpPr>
                <p:cNvPr id="19639" name="Rectangle 97"/>
                <p:cNvSpPr>
                  <a:spLocks noChangeArrowheads="1"/>
                </p:cNvSpPr>
                <p:nvPr/>
              </p:nvSpPr>
              <p:spPr bwMode="auto">
                <a:xfrm>
                  <a:off x="768"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M</a:t>
                  </a:r>
                </a:p>
              </p:txBody>
            </p:sp>
            <p:sp>
              <p:nvSpPr>
                <p:cNvPr id="19640" name="Rectangle 98"/>
                <p:cNvSpPr>
                  <a:spLocks noChangeArrowheads="1"/>
                </p:cNvSpPr>
                <p:nvPr/>
              </p:nvSpPr>
              <p:spPr bwMode="auto">
                <a:xfrm>
                  <a:off x="816"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J</a:t>
                  </a:r>
                </a:p>
              </p:txBody>
            </p:sp>
            <p:sp>
              <p:nvSpPr>
                <p:cNvPr id="19641" name="Rectangle 99"/>
                <p:cNvSpPr>
                  <a:spLocks noChangeArrowheads="1"/>
                </p:cNvSpPr>
                <p:nvPr/>
              </p:nvSpPr>
              <p:spPr bwMode="auto">
                <a:xfrm>
                  <a:off x="864"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J</a:t>
                  </a:r>
                </a:p>
              </p:txBody>
            </p:sp>
            <p:sp>
              <p:nvSpPr>
                <p:cNvPr id="19642" name="Rectangle 100"/>
                <p:cNvSpPr>
                  <a:spLocks noChangeArrowheads="1"/>
                </p:cNvSpPr>
                <p:nvPr/>
              </p:nvSpPr>
              <p:spPr bwMode="auto">
                <a:xfrm>
                  <a:off x="912"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A</a:t>
                  </a:r>
                </a:p>
              </p:txBody>
            </p:sp>
            <p:sp>
              <p:nvSpPr>
                <p:cNvPr id="19643" name="Rectangle 101"/>
                <p:cNvSpPr>
                  <a:spLocks noChangeArrowheads="1"/>
                </p:cNvSpPr>
                <p:nvPr/>
              </p:nvSpPr>
              <p:spPr bwMode="auto">
                <a:xfrm>
                  <a:off x="960"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S</a:t>
                  </a:r>
                </a:p>
              </p:txBody>
            </p:sp>
            <p:sp>
              <p:nvSpPr>
                <p:cNvPr id="19644" name="Rectangle 102"/>
                <p:cNvSpPr>
                  <a:spLocks noChangeArrowheads="1"/>
                </p:cNvSpPr>
                <p:nvPr/>
              </p:nvSpPr>
              <p:spPr bwMode="auto">
                <a:xfrm>
                  <a:off x="1008"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O</a:t>
                  </a:r>
                </a:p>
              </p:txBody>
            </p:sp>
            <p:sp>
              <p:nvSpPr>
                <p:cNvPr id="19645" name="Rectangle 103"/>
                <p:cNvSpPr>
                  <a:spLocks noChangeArrowheads="1"/>
                </p:cNvSpPr>
                <p:nvPr/>
              </p:nvSpPr>
              <p:spPr bwMode="auto">
                <a:xfrm>
                  <a:off x="1056"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N</a:t>
                  </a:r>
                </a:p>
              </p:txBody>
            </p:sp>
            <p:sp>
              <p:nvSpPr>
                <p:cNvPr id="19646" name="Rectangle 104"/>
                <p:cNvSpPr>
                  <a:spLocks noChangeArrowheads="1"/>
                </p:cNvSpPr>
                <p:nvPr/>
              </p:nvSpPr>
              <p:spPr bwMode="auto">
                <a:xfrm>
                  <a:off x="1104"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D</a:t>
                  </a:r>
                </a:p>
              </p:txBody>
            </p:sp>
          </p:grpSp>
          <p:sp>
            <p:nvSpPr>
              <p:cNvPr id="19634" name="Rectangle 105"/>
              <p:cNvSpPr>
                <a:spLocks noChangeArrowheads="1"/>
              </p:cNvSpPr>
              <p:nvPr/>
            </p:nvSpPr>
            <p:spPr bwMode="auto">
              <a:xfrm>
                <a:off x="816" y="1056"/>
                <a:ext cx="576" cy="96"/>
              </a:xfrm>
              <a:prstGeom prst="rect">
                <a:avLst/>
              </a:prstGeom>
              <a:noFill/>
              <a:ln w="9525" algn="ctr">
                <a:solidFill>
                  <a:schemeClr val="accent1"/>
                </a:solidFill>
                <a:miter lim="800000"/>
                <a:headEnd/>
                <a:tailEnd/>
              </a:ln>
            </p:spPr>
            <p:txBody>
              <a:bodyPr wrap="none" anchor="ctr"/>
              <a:lstStyle/>
              <a:p>
                <a:pPr eaLnBrk="0" hangingPunct="0"/>
                <a:endParaRPr lang="en-US">
                  <a:solidFill>
                    <a:srgbClr val="004FA6"/>
                  </a:solidFill>
                </a:endParaRPr>
              </a:p>
            </p:txBody>
          </p:sp>
        </p:grpSp>
        <p:grpSp>
          <p:nvGrpSpPr>
            <p:cNvPr id="19" name="Group 106"/>
            <p:cNvGrpSpPr>
              <a:grpSpLocks/>
            </p:cNvGrpSpPr>
            <p:nvPr/>
          </p:nvGrpSpPr>
          <p:grpSpPr bwMode="auto">
            <a:xfrm>
              <a:off x="5181600" y="1752600"/>
              <a:ext cx="914400" cy="152400"/>
              <a:chOff x="816" y="1056"/>
              <a:chExt cx="576" cy="96"/>
            </a:xfrm>
          </p:grpSpPr>
          <p:grpSp>
            <p:nvGrpSpPr>
              <p:cNvPr id="20" name="Group 107"/>
              <p:cNvGrpSpPr>
                <a:grpSpLocks/>
              </p:cNvGrpSpPr>
              <p:nvPr/>
            </p:nvGrpSpPr>
            <p:grpSpPr bwMode="auto">
              <a:xfrm>
                <a:off x="816" y="1056"/>
                <a:ext cx="576" cy="96"/>
                <a:chOff x="576" y="816"/>
                <a:chExt cx="576" cy="96"/>
              </a:xfrm>
            </p:grpSpPr>
            <p:sp>
              <p:nvSpPr>
                <p:cNvPr id="19621" name="Rectangle 108"/>
                <p:cNvSpPr>
                  <a:spLocks noChangeArrowheads="1"/>
                </p:cNvSpPr>
                <p:nvPr/>
              </p:nvSpPr>
              <p:spPr bwMode="auto">
                <a:xfrm>
                  <a:off x="576"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J</a:t>
                  </a:r>
                </a:p>
              </p:txBody>
            </p:sp>
            <p:sp>
              <p:nvSpPr>
                <p:cNvPr id="19622" name="Rectangle 109"/>
                <p:cNvSpPr>
                  <a:spLocks noChangeArrowheads="1"/>
                </p:cNvSpPr>
                <p:nvPr/>
              </p:nvSpPr>
              <p:spPr bwMode="auto">
                <a:xfrm>
                  <a:off x="624"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F</a:t>
                  </a:r>
                </a:p>
              </p:txBody>
            </p:sp>
            <p:sp>
              <p:nvSpPr>
                <p:cNvPr id="19623" name="Rectangle 110"/>
                <p:cNvSpPr>
                  <a:spLocks noChangeArrowheads="1"/>
                </p:cNvSpPr>
                <p:nvPr/>
              </p:nvSpPr>
              <p:spPr bwMode="auto">
                <a:xfrm>
                  <a:off x="672"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M</a:t>
                  </a:r>
                </a:p>
              </p:txBody>
            </p:sp>
            <p:sp>
              <p:nvSpPr>
                <p:cNvPr id="19624" name="Rectangle 111"/>
                <p:cNvSpPr>
                  <a:spLocks noChangeArrowheads="1"/>
                </p:cNvSpPr>
                <p:nvPr/>
              </p:nvSpPr>
              <p:spPr bwMode="auto">
                <a:xfrm>
                  <a:off x="720"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A</a:t>
                  </a:r>
                </a:p>
              </p:txBody>
            </p:sp>
            <p:sp>
              <p:nvSpPr>
                <p:cNvPr id="19625" name="Rectangle 112"/>
                <p:cNvSpPr>
                  <a:spLocks noChangeArrowheads="1"/>
                </p:cNvSpPr>
                <p:nvPr/>
              </p:nvSpPr>
              <p:spPr bwMode="auto">
                <a:xfrm>
                  <a:off x="768"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M</a:t>
                  </a:r>
                </a:p>
              </p:txBody>
            </p:sp>
            <p:sp>
              <p:nvSpPr>
                <p:cNvPr id="19626" name="Rectangle 113"/>
                <p:cNvSpPr>
                  <a:spLocks noChangeArrowheads="1"/>
                </p:cNvSpPr>
                <p:nvPr/>
              </p:nvSpPr>
              <p:spPr bwMode="auto">
                <a:xfrm>
                  <a:off x="816"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J</a:t>
                  </a:r>
                </a:p>
              </p:txBody>
            </p:sp>
            <p:sp>
              <p:nvSpPr>
                <p:cNvPr id="19627" name="Rectangle 114"/>
                <p:cNvSpPr>
                  <a:spLocks noChangeArrowheads="1"/>
                </p:cNvSpPr>
                <p:nvPr/>
              </p:nvSpPr>
              <p:spPr bwMode="auto">
                <a:xfrm>
                  <a:off x="864"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J</a:t>
                  </a:r>
                </a:p>
              </p:txBody>
            </p:sp>
            <p:sp>
              <p:nvSpPr>
                <p:cNvPr id="19628" name="Rectangle 115"/>
                <p:cNvSpPr>
                  <a:spLocks noChangeArrowheads="1"/>
                </p:cNvSpPr>
                <p:nvPr/>
              </p:nvSpPr>
              <p:spPr bwMode="auto">
                <a:xfrm>
                  <a:off x="912"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A</a:t>
                  </a:r>
                </a:p>
              </p:txBody>
            </p:sp>
            <p:sp>
              <p:nvSpPr>
                <p:cNvPr id="19629" name="Rectangle 116"/>
                <p:cNvSpPr>
                  <a:spLocks noChangeArrowheads="1"/>
                </p:cNvSpPr>
                <p:nvPr/>
              </p:nvSpPr>
              <p:spPr bwMode="auto">
                <a:xfrm>
                  <a:off x="960"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S</a:t>
                  </a:r>
                </a:p>
              </p:txBody>
            </p:sp>
            <p:sp>
              <p:nvSpPr>
                <p:cNvPr id="19630" name="Rectangle 117"/>
                <p:cNvSpPr>
                  <a:spLocks noChangeArrowheads="1"/>
                </p:cNvSpPr>
                <p:nvPr/>
              </p:nvSpPr>
              <p:spPr bwMode="auto">
                <a:xfrm>
                  <a:off x="1008"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O</a:t>
                  </a:r>
                </a:p>
              </p:txBody>
            </p:sp>
            <p:sp>
              <p:nvSpPr>
                <p:cNvPr id="19631" name="Rectangle 118"/>
                <p:cNvSpPr>
                  <a:spLocks noChangeArrowheads="1"/>
                </p:cNvSpPr>
                <p:nvPr/>
              </p:nvSpPr>
              <p:spPr bwMode="auto">
                <a:xfrm>
                  <a:off x="1056"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N</a:t>
                  </a:r>
                </a:p>
              </p:txBody>
            </p:sp>
            <p:sp>
              <p:nvSpPr>
                <p:cNvPr id="19632" name="Rectangle 119"/>
                <p:cNvSpPr>
                  <a:spLocks noChangeArrowheads="1"/>
                </p:cNvSpPr>
                <p:nvPr/>
              </p:nvSpPr>
              <p:spPr bwMode="auto">
                <a:xfrm>
                  <a:off x="1104"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D</a:t>
                  </a:r>
                </a:p>
              </p:txBody>
            </p:sp>
          </p:grpSp>
          <p:sp>
            <p:nvSpPr>
              <p:cNvPr id="19620" name="Rectangle 120"/>
              <p:cNvSpPr>
                <a:spLocks noChangeArrowheads="1"/>
              </p:cNvSpPr>
              <p:nvPr/>
            </p:nvSpPr>
            <p:spPr bwMode="auto">
              <a:xfrm>
                <a:off x="816" y="1056"/>
                <a:ext cx="576" cy="96"/>
              </a:xfrm>
              <a:prstGeom prst="rect">
                <a:avLst/>
              </a:prstGeom>
              <a:noFill/>
              <a:ln w="9525" algn="ctr">
                <a:solidFill>
                  <a:schemeClr val="accent1"/>
                </a:solidFill>
                <a:miter lim="800000"/>
                <a:headEnd/>
                <a:tailEnd/>
              </a:ln>
            </p:spPr>
            <p:txBody>
              <a:bodyPr wrap="none" anchor="ctr"/>
              <a:lstStyle/>
              <a:p>
                <a:pPr eaLnBrk="0" hangingPunct="0"/>
                <a:endParaRPr lang="en-US">
                  <a:solidFill>
                    <a:srgbClr val="004FA6"/>
                  </a:solidFill>
                </a:endParaRPr>
              </a:p>
            </p:txBody>
          </p:sp>
        </p:grpSp>
        <p:grpSp>
          <p:nvGrpSpPr>
            <p:cNvPr id="21" name="Group 121"/>
            <p:cNvGrpSpPr>
              <a:grpSpLocks/>
            </p:cNvGrpSpPr>
            <p:nvPr/>
          </p:nvGrpSpPr>
          <p:grpSpPr bwMode="auto">
            <a:xfrm>
              <a:off x="6096000" y="1752600"/>
              <a:ext cx="914400" cy="152400"/>
              <a:chOff x="816" y="1056"/>
              <a:chExt cx="576" cy="96"/>
            </a:xfrm>
          </p:grpSpPr>
          <p:grpSp>
            <p:nvGrpSpPr>
              <p:cNvPr id="22" name="Group 122"/>
              <p:cNvGrpSpPr>
                <a:grpSpLocks/>
              </p:cNvGrpSpPr>
              <p:nvPr/>
            </p:nvGrpSpPr>
            <p:grpSpPr bwMode="auto">
              <a:xfrm>
                <a:off x="816" y="1056"/>
                <a:ext cx="576" cy="96"/>
                <a:chOff x="576" y="816"/>
                <a:chExt cx="576" cy="96"/>
              </a:xfrm>
            </p:grpSpPr>
            <p:sp>
              <p:nvSpPr>
                <p:cNvPr id="19607" name="Rectangle 123"/>
                <p:cNvSpPr>
                  <a:spLocks noChangeArrowheads="1"/>
                </p:cNvSpPr>
                <p:nvPr/>
              </p:nvSpPr>
              <p:spPr bwMode="auto">
                <a:xfrm>
                  <a:off x="576"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J</a:t>
                  </a:r>
                </a:p>
              </p:txBody>
            </p:sp>
            <p:sp>
              <p:nvSpPr>
                <p:cNvPr id="19608" name="Rectangle 124"/>
                <p:cNvSpPr>
                  <a:spLocks noChangeArrowheads="1"/>
                </p:cNvSpPr>
                <p:nvPr/>
              </p:nvSpPr>
              <p:spPr bwMode="auto">
                <a:xfrm>
                  <a:off x="624"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F</a:t>
                  </a:r>
                </a:p>
              </p:txBody>
            </p:sp>
            <p:sp>
              <p:nvSpPr>
                <p:cNvPr id="19609" name="Rectangle 125"/>
                <p:cNvSpPr>
                  <a:spLocks noChangeArrowheads="1"/>
                </p:cNvSpPr>
                <p:nvPr/>
              </p:nvSpPr>
              <p:spPr bwMode="auto">
                <a:xfrm>
                  <a:off x="672"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M</a:t>
                  </a:r>
                </a:p>
              </p:txBody>
            </p:sp>
            <p:sp>
              <p:nvSpPr>
                <p:cNvPr id="19610" name="Rectangle 126"/>
                <p:cNvSpPr>
                  <a:spLocks noChangeArrowheads="1"/>
                </p:cNvSpPr>
                <p:nvPr/>
              </p:nvSpPr>
              <p:spPr bwMode="auto">
                <a:xfrm>
                  <a:off x="720"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A</a:t>
                  </a:r>
                </a:p>
              </p:txBody>
            </p:sp>
            <p:sp>
              <p:nvSpPr>
                <p:cNvPr id="19611" name="Rectangle 127"/>
                <p:cNvSpPr>
                  <a:spLocks noChangeArrowheads="1"/>
                </p:cNvSpPr>
                <p:nvPr/>
              </p:nvSpPr>
              <p:spPr bwMode="auto">
                <a:xfrm>
                  <a:off x="768"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M</a:t>
                  </a:r>
                </a:p>
              </p:txBody>
            </p:sp>
            <p:sp>
              <p:nvSpPr>
                <p:cNvPr id="19612" name="Rectangle 128"/>
                <p:cNvSpPr>
                  <a:spLocks noChangeArrowheads="1"/>
                </p:cNvSpPr>
                <p:nvPr/>
              </p:nvSpPr>
              <p:spPr bwMode="auto">
                <a:xfrm>
                  <a:off x="816"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J</a:t>
                  </a:r>
                </a:p>
              </p:txBody>
            </p:sp>
            <p:sp>
              <p:nvSpPr>
                <p:cNvPr id="19613" name="Rectangle 129"/>
                <p:cNvSpPr>
                  <a:spLocks noChangeArrowheads="1"/>
                </p:cNvSpPr>
                <p:nvPr/>
              </p:nvSpPr>
              <p:spPr bwMode="auto">
                <a:xfrm>
                  <a:off x="864"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J</a:t>
                  </a:r>
                </a:p>
              </p:txBody>
            </p:sp>
            <p:sp>
              <p:nvSpPr>
                <p:cNvPr id="19614" name="Rectangle 130"/>
                <p:cNvSpPr>
                  <a:spLocks noChangeArrowheads="1"/>
                </p:cNvSpPr>
                <p:nvPr/>
              </p:nvSpPr>
              <p:spPr bwMode="auto">
                <a:xfrm>
                  <a:off x="912"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A</a:t>
                  </a:r>
                </a:p>
              </p:txBody>
            </p:sp>
            <p:sp>
              <p:nvSpPr>
                <p:cNvPr id="19615" name="Rectangle 131"/>
                <p:cNvSpPr>
                  <a:spLocks noChangeArrowheads="1"/>
                </p:cNvSpPr>
                <p:nvPr/>
              </p:nvSpPr>
              <p:spPr bwMode="auto">
                <a:xfrm>
                  <a:off x="960"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S</a:t>
                  </a:r>
                </a:p>
              </p:txBody>
            </p:sp>
            <p:sp>
              <p:nvSpPr>
                <p:cNvPr id="19616" name="Rectangle 132"/>
                <p:cNvSpPr>
                  <a:spLocks noChangeArrowheads="1"/>
                </p:cNvSpPr>
                <p:nvPr/>
              </p:nvSpPr>
              <p:spPr bwMode="auto">
                <a:xfrm>
                  <a:off x="1008"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O</a:t>
                  </a:r>
                </a:p>
              </p:txBody>
            </p:sp>
            <p:sp>
              <p:nvSpPr>
                <p:cNvPr id="19617" name="Rectangle 133"/>
                <p:cNvSpPr>
                  <a:spLocks noChangeArrowheads="1"/>
                </p:cNvSpPr>
                <p:nvPr/>
              </p:nvSpPr>
              <p:spPr bwMode="auto">
                <a:xfrm>
                  <a:off x="1056"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N</a:t>
                  </a:r>
                </a:p>
              </p:txBody>
            </p:sp>
            <p:sp>
              <p:nvSpPr>
                <p:cNvPr id="19618" name="Rectangle 134"/>
                <p:cNvSpPr>
                  <a:spLocks noChangeArrowheads="1"/>
                </p:cNvSpPr>
                <p:nvPr/>
              </p:nvSpPr>
              <p:spPr bwMode="auto">
                <a:xfrm>
                  <a:off x="1104"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D</a:t>
                  </a:r>
                </a:p>
              </p:txBody>
            </p:sp>
          </p:grpSp>
          <p:sp>
            <p:nvSpPr>
              <p:cNvPr id="19606" name="Rectangle 135"/>
              <p:cNvSpPr>
                <a:spLocks noChangeArrowheads="1"/>
              </p:cNvSpPr>
              <p:nvPr/>
            </p:nvSpPr>
            <p:spPr bwMode="auto">
              <a:xfrm>
                <a:off x="816" y="1056"/>
                <a:ext cx="576" cy="96"/>
              </a:xfrm>
              <a:prstGeom prst="rect">
                <a:avLst/>
              </a:prstGeom>
              <a:noFill/>
              <a:ln w="9525" algn="ctr">
                <a:solidFill>
                  <a:schemeClr val="accent1"/>
                </a:solidFill>
                <a:miter lim="800000"/>
                <a:headEnd/>
                <a:tailEnd/>
              </a:ln>
            </p:spPr>
            <p:txBody>
              <a:bodyPr wrap="none" anchor="ctr"/>
              <a:lstStyle/>
              <a:p>
                <a:pPr eaLnBrk="0" hangingPunct="0"/>
                <a:endParaRPr lang="en-US">
                  <a:solidFill>
                    <a:srgbClr val="004FA6"/>
                  </a:solidFill>
                </a:endParaRPr>
              </a:p>
            </p:txBody>
          </p:sp>
        </p:grpSp>
        <p:grpSp>
          <p:nvGrpSpPr>
            <p:cNvPr id="23" name="Group 136"/>
            <p:cNvGrpSpPr>
              <a:grpSpLocks/>
            </p:cNvGrpSpPr>
            <p:nvPr/>
          </p:nvGrpSpPr>
          <p:grpSpPr bwMode="auto">
            <a:xfrm>
              <a:off x="7010400" y="1752600"/>
              <a:ext cx="914400" cy="152400"/>
              <a:chOff x="816" y="1056"/>
              <a:chExt cx="576" cy="96"/>
            </a:xfrm>
          </p:grpSpPr>
          <p:grpSp>
            <p:nvGrpSpPr>
              <p:cNvPr id="24" name="Group 137"/>
              <p:cNvGrpSpPr>
                <a:grpSpLocks/>
              </p:cNvGrpSpPr>
              <p:nvPr/>
            </p:nvGrpSpPr>
            <p:grpSpPr bwMode="auto">
              <a:xfrm>
                <a:off x="816" y="1056"/>
                <a:ext cx="576" cy="96"/>
                <a:chOff x="576" y="816"/>
                <a:chExt cx="576" cy="96"/>
              </a:xfrm>
            </p:grpSpPr>
            <p:sp>
              <p:nvSpPr>
                <p:cNvPr id="19593" name="Rectangle 138"/>
                <p:cNvSpPr>
                  <a:spLocks noChangeArrowheads="1"/>
                </p:cNvSpPr>
                <p:nvPr/>
              </p:nvSpPr>
              <p:spPr bwMode="auto">
                <a:xfrm>
                  <a:off x="576"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J</a:t>
                  </a:r>
                </a:p>
              </p:txBody>
            </p:sp>
            <p:sp>
              <p:nvSpPr>
                <p:cNvPr id="19594" name="Rectangle 139"/>
                <p:cNvSpPr>
                  <a:spLocks noChangeArrowheads="1"/>
                </p:cNvSpPr>
                <p:nvPr/>
              </p:nvSpPr>
              <p:spPr bwMode="auto">
                <a:xfrm>
                  <a:off x="624"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F</a:t>
                  </a:r>
                </a:p>
              </p:txBody>
            </p:sp>
            <p:sp>
              <p:nvSpPr>
                <p:cNvPr id="19595" name="Rectangle 140"/>
                <p:cNvSpPr>
                  <a:spLocks noChangeArrowheads="1"/>
                </p:cNvSpPr>
                <p:nvPr/>
              </p:nvSpPr>
              <p:spPr bwMode="auto">
                <a:xfrm>
                  <a:off x="672"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M</a:t>
                  </a:r>
                </a:p>
              </p:txBody>
            </p:sp>
            <p:sp>
              <p:nvSpPr>
                <p:cNvPr id="19596" name="Rectangle 141"/>
                <p:cNvSpPr>
                  <a:spLocks noChangeArrowheads="1"/>
                </p:cNvSpPr>
                <p:nvPr/>
              </p:nvSpPr>
              <p:spPr bwMode="auto">
                <a:xfrm>
                  <a:off x="720"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A</a:t>
                  </a:r>
                </a:p>
              </p:txBody>
            </p:sp>
            <p:sp>
              <p:nvSpPr>
                <p:cNvPr id="19597" name="Rectangle 142"/>
                <p:cNvSpPr>
                  <a:spLocks noChangeArrowheads="1"/>
                </p:cNvSpPr>
                <p:nvPr/>
              </p:nvSpPr>
              <p:spPr bwMode="auto">
                <a:xfrm>
                  <a:off x="768"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M</a:t>
                  </a:r>
                </a:p>
              </p:txBody>
            </p:sp>
            <p:sp>
              <p:nvSpPr>
                <p:cNvPr id="19598" name="Rectangle 143"/>
                <p:cNvSpPr>
                  <a:spLocks noChangeArrowheads="1"/>
                </p:cNvSpPr>
                <p:nvPr/>
              </p:nvSpPr>
              <p:spPr bwMode="auto">
                <a:xfrm>
                  <a:off x="816"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J</a:t>
                  </a:r>
                </a:p>
              </p:txBody>
            </p:sp>
            <p:sp>
              <p:nvSpPr>
                <p:cNvPr id="19599" name="Rectangle 144"/>
                <p:cNvSpPr>
                  <a:spLocks noChangeArrowheads="1"/>
                </p:cNvSpPr>
                <p:nvPr/>
              </p:nvSpPr>
              <p:spPr bwMode="auto">
                <a:xfrm>
                  <a:off x="864"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J</a:t>
                  </a:r>
                </a:p>
              </p:txBody>
            </p:sp>
            <p:sp>
              <p:nvSpPr>
                <p:cNvPr id="19600" name="Rectangle 145"/>
                <p:cNvSpPr>
                  <a:spLocks noChangeArrowheads="1"/>
                </p:cNvSpPr>
                <p:nvPr/>
              </p:nvSpPr>
              <p:spPr bwMode="auto">
                <a:xfrm>
                  <a:off x="912"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A</a:t>
                  </a:r>
                </a:p>
              </p:txBody>
            </p:sp>
            <p:sp>
              <p:nvSpPr>
                <p:cNvPr id="19601" name="Rectangle 146"/>
                <p:cNvSpPr>
                  <a:spLocks noChangeArrowheads="1"/>
                </p:cNvSpPr>
                <p:nvPr/>
              </p:nvSpPr>
              <p:spPr bwMode="auto">
                <a:xfrm>
                  <a:off x="960"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S</a:t>
                  </a:r>
                </a:p>
              </p:txBody>
            </p:sp>
            <p:sp>
              <p:nvSpPr>
                <p:cNvPr id="19602" name="Rectangle 147"/>
                <p:cNvSpPr>
                  <a:spLocks noChangeArrowheads="1"/>
                </p:cNvSpPr>
                <p:nvPr/>
              </p:nvSpPr>
              <p:spPr bwMode="auto">
                <a:xfrm>
                  <a:off x="1008"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O</a:t>
                  </a:r>
                </a:p>
              </p:txBody>
            </p:sp>
            <p:sp>
              <p:nvSpPr>
                <p:cNvPr id="19603" name="Rectangle 148"/>
                <p:cNvSpPr>
                  <a:spLocks noChangeArrowheads="1"/>
                </p:cNvSpPr>
                <p:nvPr/>
              </p:nvSpPr>
              <p:spPr bwMode="auto">
                <a:xfrm>
                  <a:off x="1056"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N</a:t>
                  </a:r>
                </a:p>
              </p:txBody>
            </p:sp>
            <p:sp>
              <p:nvSpPr>
                <p:cNvPr id="19604" name="Rectangle 149"/>
                <p:cNvSpPr>
                  <a:spLocks noChangeArrowheads="1"/>
                </p:cNvSpPr>
                <p:nvPr/>
              </p:nvSpPr>
              <p:spPr bwMode="auto">
                <a:xfrm>
                  <a:off x="1104"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D</a:t>
                  </a:r>
                </a:p>
              </p:txBody>
            </p:sp>
          </p:grpSp>
          <p:sp>
            <p:nvSpPr>
              <p:cNvPr id="19592" name="Rectangle 150"/>
              <p:cNvSpPr>
                <a:spLocks noChangeArrowheads="1"/>
              </p:cNvSpPr>
              <p:nvPr/>
            </p:nvSpPr>
            <p:spPr bwMode="auto">
              <a:xfrm>
                <a:off x="816" y="1056"/>
                <a:ext cx="576" cy="96"/>
              </a:xfrm>
              <a:prstGeom prst="rect">
                <a:avLst/>
              </a:prstGeom>
              <a:noFill/>
              <a:ln w="9525" algn="ctr">
                <a:solidFill>
                  <a:schemeClr val="accent1"/>
                </a:solidFill>
                <a:miter lim="800000"/>
                <a:headEnd/>
                <a:tailEnd/>
              </a:ln>
            </p:spPr>
            <p:txBody>
              <a:bodyPr wrap="none" anchor="ctr"/>
              <a:lstStyle/>
              <a:p>
                <a:pPr eaLnBrk="0" hangingPunct="0"/>
                <a:endParaRPr lang="en-US">
                  <a:solidFill>
                    <a:srgbClr val="004FA6"/>
                  </a:solidFill>
                </a:endParaRPr>
              </a:p>
            </p:txBody>
          </p:sp>
        </p:grpSp>
        <p:grpSp>
          <p:nvGrpSpPr>
            <p:cNvPr id="25" name="Group 151"/>
            <p:cNvGrpSpPr>
              <a:grpSpLocks/>
            </p:cNvGrpSpPr>
            <p:nvPr/>
          </p:nvGrpSpPr>
          <p:grpSpPr bwMode="auto">
            <a:xfrm>
              <a:off x="7924800" y="1752600"/>
              <a:ext cx="914400" cy="152400"/>
              <a:chOff x="816" y="1056"/>
              <a:chExt cx="576" cy="96"/>
            </a:xfrm>
          </p:grpSpPr>
          <p:grpSp>
            <p:nvGrpSpPr>
              <p:cNvPr id="26" name="Group 152"/>
              <p:cNvGrpSpPr>
                <a:grpSpLocks/>
              </p:cNvGrpSpPr>
              <p:nvPr/>
            </p:nvGrpSpPr>
            <p:grpSpPr bwMode="auto">
              <a:xfrm>
                <a:off x="816" y="1056"/>
                <a:ext cx="576" cy="96"/>
                <a:chOff x="576" y="816"/>
                <a:chExt cx="576" cy="96"/>
              </a:xfrm>
            </p:grpSpPr>
            <p:sp>
              <p:nvSpPr>
                <p:cNvPr id="19579" name="Rectangle 153"/>
                <p:cNvSpPr>
                  <a:spLocks noChangeArrowheads="1"/>
                </p:cNvSpPr>
                <p:nvPr/>
              </p:nvSpPr>
              <p:spPr bwMode="auto">
                <a:xfrm>
                  <a:off x="576"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J</a:t>
                  </a:r>
                </a:p>
              </p:txBody>
            </p:sp>
            <p:sp>
              <p:nvSpPr>
                <p:cNvPr id="19580" name="Rectangle 154"/>
                <p:cNvSpPr>
                  <a:spLocks noChangeArrowheads="1"/>
                </p:cNvSpPr>
                <p:nvPr/>
              </p:nvSpPr>
              <p:spPr bwMode="auto">
                <a:xfrm>
                  <a:off x="624"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F</a:t>
                  </a:r>
                </a:p>
              </p:txBody>
            </p:sp>
            <p:sp>
              <p:nvSpPr>
                <p:cNvPr id="19581" name="Rectangle 155"/>
                <p:cNvSpPr>
                  <a:spLocks noChangeArrowheads="1"/>
                </p:cNvSpPr>
                <p:nvPr/>
              </p:nvSpPr>
              <p:spPr bwMode="auto">
                <a:xfrm>
                  <a:off x="672"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M</a:t>
                  </a:r>
                </a:p>
              </p:txBody>
            </p:sp>
            <p:sp>
              <p:nvSpPr>
                <p:cNvPr id="19582" name="Rectangle 156"/>
                <p:cNvSpPr>
                  <a:spLocks noChangeArrowheads="1"/>
                </p:cNvSpPr>
                <p:nvPr/>
              </p:nvSpPr>
              <p:spPr bwMode="auto">
                <a:xfrm>
                  <a:off x="720"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A</a:t>
                  </a:r>
                </a:p>
              </p:txBody>
            </p:sp>
            <p:sp>
              <p:nvSpPr>
                <p:cNvPr id="19583" name="Rectangle 157"/>
                <p:cNvSpPr>
                  <a:spLocks noChangeArrowheads="1"/>
                </p:cNvSpPr>
                <p:nvPr/>
              </p:nvSpPr>
              <p:spPr bwMode="auto">
                <a:xfrm>
                  <a:off x="768"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M</a:t>
                  </a:r>
                </a:p>
              </p:txBody>
            </p:sp>
            <p:sp>
              <p:nvSpPr>
                <p:cNvPr id="19584" name="Rectangle 158"/>
                <p:cNvSpPr>
                  <a:spLocks noChangeArrowheads="1"/>
                </p:cNvSpPr>
                <p:nvPr/>
              </p:nvSpPr>
              <p:spPr bwMode="auto">
                <a:xfrm>
                  <a:off x="816"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J</a:t>
                  </a:r>
                </a:p>
              </p:txBody>
            </p:sp>
            <p:sp>
              <p:nvSpPr>
                <p:cNvPr id="19585" name="Rectangle 159"/>
                <p:cNvSpPr>
                  <a:spLocks noChangeArrowheads="1"/>
                </p:cNvSpPr>
                <p:nvPr/>
              </p:nvSpPr>
              <p:spPr bwMode="auto">
                <a:xfrm>
                  <a:off x="864"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J</a:t>
                  </a:r>
                </a:p>
              </p:txBody>
            </p:sp>
            <p:sp>
              <p:nvSpPr>
                <p:cNvPr id="19586" name="Rectangle 160"/>
                <p:cNvSpPr>
                  <a:spLocks noChangeArrowheads="1"/>
                </p:cNvSpPr>
                <p:nvPr/>
              </p:nvSpPr>
              <p:spPr bwMode="auto">
                <a:xfrm>
                  <a:off x="912"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A</a:t>
                  </a:r>
                </a:p>
              </p:txBody>
            </p:sp>
            <p:sp>
              <p:nvSpPr>
                <p:cNvPr id="19587" name="Rectangle 161"/>
                <p:cNvSpPr>
                  <a:spLocks noChangeArrowheads="1"/>
                </p:cNvSpPr>
                <p:nvPr/>
              </p:nvSpPr>
              <p:spPr bwMode="auto">
                <a:xfrm>
                  <a:off x="960"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S</a:t>
                  </a:r>
                </a:p>
              </p:txBody>
            </p:sp>
            <p:sp>
              <p:nvSpPr>
                <p:cNvPr id="19588" name="Rectangle 162"/>
                <p:cNvSpPr>
                  <a:spLocks noChangeArrowheads="1"/>
                </p:cNvSpPr>
                <p:nvPr/>
              </p:nvSpPr>
              <p:spPr bwMode="auto">
                <a:xfrm>
                  <a:off x="1008"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O</a:t>
                  </a:r>
                </a:p>
              </p:txBody>
            </p:sp>
            <p:sp>
              <p:nvSpPr>
                <p:cNvPr id="19589" name="Rectangle 163"/>
                <p:cNvSpPr>
                  <a:spLocks noChangeArrowheads="1"/>
                </p:cNvSpPr>
                <p:nvPr/>
              </p:nvSpPr>
              <p:spPr bwMode="auto">
                <a:xfrm>
                  <a:off x="1056"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N</a:t>
                  </a:r>
                </a:p>
              </p:txBody>
            </p:sp>
            <p:sp>
              <p:nvSpPr>
                <p:cNvPr id="19590" name="Rectangle 164"/>
                <p:cNvSpPr>
                  <a:spLocks noChangeArrowheads="1"/>
                </p:cNvSpPr>
                <p:nvPr/>
              </p:nvSpPr>
              <p:spPr bwMode="auto">
                <a:xfrm>
                  <a:off x="1104" y="816"/>
                  <a:ext cx="48" cy="96"/>
                </a:xfrm>
                <a:prstGeom prst="rect">
                  <a:avLst/>
                </a:prstGeom>
                <a:noFill/>
                <a:ln w="3175" algn="ctr">
                  <a:solidFill>
                    <a:schemeClr val="accent1"/>
                  </a:solidFill>
                  <a:miter lim="800000"/>
                  <a:headEnd/>
                  <a:tailEnd/>
                </a:ln>
              </p:spPr>
              <p:txBody>
                <a:bodyPr wrap="none" anchor="ctr"/>
                <a:lstStyle/>
                <a:p>
                  <a:pPr algn="ctr" eaLnBrk="0" hangingPunct="0"/>
                  <a:r>
                    <a:rPr lang="en-US" sz="600">
                      <a:solidFill>
                        <a:srgbClr val="004FA6"/>
                      </a:solidFill>
                    </a:rPr>
                    <a:t>D</a:t>
                  </a:r>
                </a:p>
              </p:txBody>
            </p:sp>
          </p:grpSp>
          <p:sp>
            <p:nvSpPr>
              <p:cNvPr id="19578" name="Rectangle 165"/>
              <p:cNvSpPr>
                <a:spLocks noChangeArrowheads="1"/>
              </p:cNvSpPr>
              <p:nvPr/>
            </p:nvSpPr>
            <p:spPr bwMode="auto">
              <a:xfrm>
                <a:off x="816" y="1056"/>
                <a:ext cx="576" cy="96"/>
              </a:xfrm>
              <a:prstGeom prst="rect">
                <a:avLst/>
              </a:prstGeom>
              <a:noFill/>
              <a:ln w="9525" algn="ctr">
                <a:solidFill>
                  <a:schemeClr val="accent1"/>
                </a:solidFill>
                <a:miter lim="800000"/>
                <a:headEnd/>
                <a:tailEnd/>
              </a:ln>
            </p:spPr>
            <p:txBody>
              <a:bodyPr wrap="none" anchor="ctr"/>
              <a:lstStyle/>
              <a:p>
                <a:pPr eaLnBrk="0" hangingPunct="0"/>
                <a:endParaRPr lang="en-US">
                  <a:solidFill>
                    <a:srgbClr val="004FA6"/>
                  </a:solidFill>
                </a:endParaRPr>
              </a:p>
            </p:txBody>
          </p:sp>
        </p:grpSp>
      </p:grpSp>
      <p:sp>
        <p:nvSpPr>
          <p:cNvPr id="19467" name="Rectangle 209"/>
          <p:cNvSpPr>
            <a:spLocks noChangeArrowheads="1"/>
          </p:cNvSpPr>
          <p:nvPr/>
        </p:nvSpPr>
        <p:spPr bwMode="auto">
          <a:xfrm>
            <a:off x="6251705" y="2202346"/>
            <a:ext cx="1021927" cy="661248"/>
          </a:xfrm>
          <a:prstGeom prst="rect">
            <a:avLst/>
          </a:prstGeom>
          <a:solidFill>
            <a:srgbClr val="FFFF66"/>
          </a:solidFill>
          <a:ln w="9525" algn="ctr">
            <a:noFill/>
            <a:miter lim="800000"/>
            <a:headEnd/>
            <a:tailEnd/>
          </a:ln>
        </p:spPr>
        <p:txBody>
          <a:bodyPr wrap="none" anchor="ctr"/>
          <a:lstStyle/>
          <a:p>
            <a:pPr eaLnBrk="0" hangingPunct="0"/>
            <a:endParaRPr lang="en-US"/>
          </a:p>
        </p:txBody>
      </p:sp>
      <p:sp>
        <p:nvSpPr>
          <p:cNvPr id="19468" name="Rectangle 210"/>
          <p:cNvSpPr>
            <a:spLocks noChangeArrowheads="1"/>
          </p:cNvSpPr>
          <p:nvPr/>
        </p:nvSpPr>
        <p:spPr bwMode="auto">
          <a:xfrm>
            <a:off x="4267965" y="1915556"/>
            <a:ext cx="601133" cy="120227"/>
          </a:xfrm>
          <a:prstGeom prst="rect">
            <a:avLst/>
          </a:prstGeom>
          <a:solidFill>
            <a:schemeClr val="accent1"/>
          </a:solidFill>
          <a:ln w="9525" algn="ctr">
            <a:solidFill>
              <a:srgbClr val="004FA6"/>
            </a:solidFill>
            <a:miter lim="800000"/>
            <a:headEnd/>
            <a:tailEnd/>
          </a:ln>
        </p:spPr>
        <p:txBody>
          <a:bodyPr wrap="none" anchor="ctr"/>
          <a:lstStyle/>
          <a:p>
            <a:pPr eaLnBrk="0" hangingPunct="0"/>
            <a:endParaRPr lang="en-US"/>
          </a:p>
        </p:txBody>
      </p:sp>
      <p:sp>
        <p:nvSpPr>
          <p:cNvPr id="19469" name="Rectangle 211" descr="Dark upward diagonal"/>
          <p:cNvSpPr>
            <a:spLocks noChangeArrowheads="1"/>
          </p:cNvSpPr>
          <p:nvPr/>
        </p:nvSpPr>
        <p:spPr bwMode="auto">
          <a:xfrm>
            <a:off x="4869098" y="1915556"/>
            <a:ext cx="1382607" cy="120227"/>
          </a:xfrm>
          <a:prstGeom prst="rect">
            <a:avLst/>
          </a:prstGeom>
          <a:pattFill prst="dkUpDiag">
            <a:fgClr>
              <a:schemeClr val="bg2"/>
            </a:fgClr>
            <a:bgClr>
              <a:schemeClr val="bg1"/>
            </a:bgClr>
          </a:pattFill>
          <a:ln w="9525" algn="ctr">
            <a:solidFill>
              <a:srgbClr val="004FA6"/>
            </a:solidFill>
            <a:miter lim="800000"/>
            <a:headEnd/>
            <a:tailEnd/>
          </a:ln>
        </p:spPr>
        <p:txBody>
          <a:bodyPr wrap="none" anchor="ctr"/>
          <a:lstStyle/>
          <a:p>
            <a:pPr eaLnBrk="0" hangingPunct="0"/>
            <a:endParaRPr lang="en-US"/>
          </a:p>
        </p:txBody>
      </p:sp>
      <p:sp>
        <p:nvSpPr>
          <p:cNvPr id="19470" name="Rectangle 212"/>
          <p:cNvSpPr>
            <a:spLocks noChangeArrowheads="1"/>
          </p:cNvSpPr>
          <p:nvPr/>
        </p:nvSpPr>
        <p:spPr bwMode="auto">
          <a:xfrm>
            <a:off x="4870351" y="1915556"/>
            <a:ext cx="2403281" cy="120227"/>
          </a:xfrm>
          <a:prstGeom prst="rect">
            <a:avLst/>
          </a:prstGeom>
          <a:solidFill>
            <a:srgbClr val="00CC66"/>
          </a:solidFill>
          <a:ln w="9525" algn="ctr">
            <a:solidFill>
              <a:srgbClr val="004FA6"/>
            </a:solidFill>
            <a:miter lim="800000"/>
            <a:headEnd/>
            <a:tailEnd/>
          </a:ln>
        </p:spPr>
        <p:txBody>
          <a:bodyPr wrap="none" anchor="ctr"/>
          <a:lstStyle/>
          <a:p>
            <a:pPr eaLnBrk="0" hangingPunct="0"/>
            <a:endParaRPr lang="en-US"/>
          </a:p>
        </p:txBody>
      </p:sp>
      <p:sp>
        <p:nvSpPr>
          <p:cNvPr id="19471" name="Rectangle 213"/>
          <p:cNvSpPr>
            <a:spLocks noChangeArrowheads="1"/>
          </p:cNvSpPr>
          <p:nvPr/>
        </p:nvSpPr>
        <p:spPr bwMode="auto">
          <a:xfrm>
            <a:off x="5891024" y="2156010"/>
            <a:ext cx="360680" cy="120227"/>
          </a:xfrm>
          <a:prstGeom prst="rect">
            <a:avLst/>
          </a:prstGeom>
          <a:solidFill>
            <a:srgbClr val="66CCFF"/>
          </a:solidFill>
          <a:ln w="9525" algn="ctr">
            <a:solidFill>
              <a:srgbClr val="004FA6"/>
            </a:solidFill>
            <a:miter lim="800000"/>
            <a:headEnd/>
            <a:tailEnd/>
          </a:ln>
        </p:spPr>
        <p:txBody>
          <a:bodyPr wrap="none" anchor="ctr"/>
          <a:lstStyle/>
          <a:p>
            <a:pPr eaLnBrk="0" hangingPunct="0"/>
            <a:endParaRPr lang="en-US"/>
          </a:p>
        </p:txBody>
      </p:sp>
      <p:sp>
        <p:nvSpPr>
          <p:cNvPr id="19472" name="Rectangle 214"/>
          <p:cNvSpPr>
            <a:spLocks noChangeArrowheads="1"/>
          </p:cNvSpPr>
          <p:nvPr/>
        </p:nvSpPr>
        <p:spPr bwMode="auto">
          <a:xfrm>
            <a:off x="7273631" y="2156010"/>
            <a:ext cx="420793" cy="120227"/>
          </a:xfrm>
          <a:prstGeom prst="rect">
            <a:avLst/>
          </a:prstGeom>
          <a:solidFill>
            <a:srgbClr val="66CCFF"/>
          </a:solidFill>
          <a:ln w="9525" algn="ctr">
            <a:solidFill>
              <a:srgbClr val="004FA6"/>
            </a:solidFill>
            <a:miter lim="800000"/>
            <a:headEnd/>
            <a:tailEnd/>
          </a:ln>
        </p:spPr>
        <p:txBody>
          <a:bodyPr wrap="none" anchor="ctr"/>
          <a:lstStyle/>
          <a:p>
            <a:pPr eaLnBrk="0" hangingPunct="0"/>
            <a:endParaRPr lang="en-US"/>
          </a:p>
        </p:txBody>
      </p:sp>
      <p:sp>
        <p:nvSpPr>
          <p:cNvPr id="19473" name="Rectangle 215" descr="Dark upward diagonal"/>
          <p:cNvSpPr>
            <a:spLocks noChangeArrowheads="1"/>
          </p:cNvSpPr>
          <p:nvPr/>
        </p:nvSpPr>
        <p:spPr bwMode="auto">
          <a:xfrm>
            <a:off x="6251705" y="2156010"/>
            <a:ext cx="1021927" cy="120227"/>
          </a:xfrm>
          <a:prstGeom prst="rect">
            <a:avLst/>
          </a:prstGeom>
          <a:pattFill prst="dkUpDiag">
            <a:fgClr>
              <a:schemeClr val="bg2"/>
            </a:fgClr>
            <a:bgClr>
              <a:schemeClr val="bg1"/>
            </a:bgClr>
          </a:pattFill>
          <a:ln w="9525" algn="ctr">
            <a:solidFill>
              <a:srgbClr val="004FA6"/>
            </a:solidFill>
            <a:miter lim="800000"/>
            <a:headEnd/>
            <a:tailEnd/>
          </a:ln>
        </p:spPr>
        <p:txBody>
          <a:bodyPr wrap="none" anchor="ctr"/>
          <a:lstStyle/>
          <a:p>
            <a:pPr eaLnBrk="0" hangingPunct="0"/>
            <a:endParaRPr lang="en-US"/>
          </a:p>
        </p:txBody>
      </p:sp>
      <p:sp>
        <p:nvSpPr>
          <p:cNvPr id="19474" name="Text Box 216"/>
          <p:cNvSpPr txBox="1">
            <a:spLocks noChangeAspect="1" noChangeArrowheads="1"/>
          </p:cNvSpPr>
          <p:nvPr/>
        </p:nvSpPr>
        <p:spPr bwMode="auto">
          <a:xfrm>
            <a:off x="4217869" y="2083373"/>
            <a:ext cx="110208" cy="58861"/>
          </a:xfrm>
          <a:prstGeom prst="rect">
            <a:avLst/>
          </a:prstGeom>
          <a:noFill/>
          <a:ln w="9525">
            <a:noFill/>
            <a:miter lim="800000"/>
            <a:headEnd/>
            <a:tailEnd/>
          </a:ln>
        </p:spPr>
        <p:txBody>
          <a:bodyPr wrap="none" lIns="0" tIns="0" rIns="0" bIns="0" anchor="ctr" anchorCtr="1"/>
          <a:lstStyle/>
          <a:p>
            <a:pPr algn="ctr" eaLnBrk="0" hangingPunct="0">
              <a:spcBef>
                <a:spcPct val="20000"/>
              </a:spcBef>
            </a:pPr>
            <a:r>
              <a:rPr lang="en-US" sz="800">
                <a:solidFill>
                  <a:srgbClr val="004FA6"/>
                </a:solidFill>
              </a:rPr>
              <a:t>Depart</a:t>
            </a:r>
          </a:p>
        </p:txBody>
      </p:sp>
      <p:sp>
        <p:nvSpPr>
          <p:cNvPr id="19475" name="Text Box 217"/>
          <p:cNvSpPr txBox="1">
            <a:spLocks noChangeAspect="1" noChangeArrowheads="1"/>
          </p:cNvSpPr>
          <p:nvPr/>
        </p:nvSpPr>
        <p:spPr bwMode="auto">
          <a:xfrm>
            <a:off x="4808985" y="2083373"/>
            <a:ext cx="120227" cy="58861"/>
          </a:xfrm>
          <a:prstGeom prst="rect">
            <a:avLst/>
          </a:prstGeom>
          <a:noFill/>
          <a:ln w="9525">
            <a:noFill/>
            <a:miter lim="800000"/>
            <a:headEnd/>
            <a:tailEnd/>
          </a:ln>
        </p:spPr>
        <p:txBody>
          <a:bodyPr wrap="none" lIns="0" tIns="0" rIns="0" bIns="0" anchor="ctr" anchorCtr="1"/>
          <a:lstStyle/>
          <a:p>
            <a:pPr algn="ctr" eaLnBrk="0" hangingPunct="0">
              <a:spcBef>
                <a:spcPct val="20000"/>
              </a:spcBef>
            </a:pPr>
            <a:r>
              <a:rPr lang="en-US" sz="800">
                <a:solidFill>
                  <a:srgbClr val="004FA6"/>
                </a:solidFill>
              </a:rPr>
              <a:t>Arrive</a:t>
            </a:r>
          </a:p>
        </p:txBody>
      </p:sp>
      <p:sp>
        <p:nvSpPr>
          <p:cNvPr id="19476" name="AutoShape 218"/>
          <p:cNvSpPr>
            <a:spLocks noChangeArrowheads="1"/>
          </p:cNvSpPr>
          <p:nvPr/>
        </p:nvSpPr>
        <p:spPr bwMode="auto">
          <a:xfrm>
            <a:off x="4808985" y="1915556"/>
            <a:ext cx="120227" cy="120227"/>
          </a:xfrm>
          <a:prstGeom prst="triangle">
            <a:avLst>
              <a:gd name="adj" fmla="val 50000"/>
            </a:avLst>
          </a:prstGeom>
          <a:solidFill>
            <a:schemeClr val="bg1"/>
          </a:solidFill>
          <a:ln w="9525" algn="ctr">
            <a:solidFill>
              <a:srgbClr val="004FA6"/>
            </a:solidFill>
            <a:miter lim="800000"/>
            <a:headEnd/>
            <a:tailEnd/>
          </a:ln>
        </p:spPr>
        <p:txBody>
          <a:bodyPr wrap="none" anchor="ctr"/>
          <a:lstStyle/>
          <a:p>
            <a:pPr eaLnBrk="0" hangingPunct="0"/>
            <a:endParaRPr lang="en-US"/>
          </a:p>
        </p:txBody>
      </p:sp>
      <p:sp>
        <p:nvSpPr>
          <p:cNvPr id="19477" name="Text Box 219"/>
          <p:cNvSpPr txBox="1">
            <a:spLocks noChangeAspect="1" noChangeArrowheads="1"/>
          </p:cNvSpPr>
          <p:nvPr/>
        </p:nvSpPr>
        <p:spPr bwMode="auto">
          <a:xfrm>
            <a:off x="5840929" y="2323826"/>
            <a:ext cx="110208" cy="58861"/>
          </a:xfrm>
          <a:prstGeom prst="rect">
            <a:avLst/>
          </a:prstGeom>
          <a:noFill/>
          <a:ln w="9525">
            <a:noFill/>
            <a:miter lim="800000"/>
            <a:headEnd/>
            <a:tailEnd/>
          </a:ln>
        </p:spPr>
        <p:txBody>
          <a:bodyPr wrap="none" lIns="0" tIns="0" rIns="0" bIns="0" anchor="ctr" anchorCtr="1"/>
          <a:lstStyle/>
          <a:p>
            <a:pPr algn="ctr" eaLnBrk="0" hangingPunct="0">
              <a:spcBef>
                <a:spcPct val="20000"/>
              </a:spcBef>
            </a:pPr>
            <a:r>
              <a:rPr lang="en-US" sz="800">
                <a:solidFill>
                  <a:srgbClr val="004FA6"/>
                </a:solidFill>
              </a:rPr>
              <a:t>Depart</a:t>
            </a:r>
          </a:p>
        </p:txBody>
      </p:sp>
      <p:sp>
        <p:nvSpPr>
          <p:cNvPr id="19478" name="Text Box 220"/>
          <p:cNvSpPr txBox="1">
            <a:spLocks noChangeAspect="1" noChangeArrowheads="1"/>
          </p:cNvSpPr>
          <p:nvPr/>
        </p:nvSpPr>
        <p:spPr bwMode="auto">
          <a:xfrm>
            <a:off x="6191591" y="2323826"/>
            <a:ext cx="120227" cy="58861"/>
          </a:xfrm>
          <a:prstGeom prst="rect">
            <a:avLst/>
          </a:prstGeom>
          <a:noFill/>
          <a:ln w="9525">
            <a:noFill/>
            <a:miter lim="800000"/>
            <a:headEnd/>
            <a:tailEnd/>
          </a:ln>
        </p:spPr>
        <p:txBody>
          <a:bodyPr wrap="none" lIns="0" tIns="0" rIns="0" bIns="0" anchor="ctr" anchorCtr="1"/>
          <a:lstStyle/>
          <a:p>
            <a:pPr algn="ctr" eaLnBrk="0" hangingPunct="0">
              <a:spcBef>
                <a:spcPct val="20000"/>
              </a:spcBef>
            </a:pPr>
            <a:r>
              <a:rPr lang="en-US" sz="800">
                <a:solidFill>
                  <a:srgbClr val="004FA6"/>
                </a:solidFill>
              </a:rPr>
              <a:t>Arrive</a:t>
            </a:r>
          </a:p>
        </p:txBody>
      </p:sp>
      <p:sp>
        <p:nvSpPr>
          <p:cNvPr id="19479" name="AutoShape 221"/>
          <p:cNvSpPr>
            <a:spLocks noChangeArrowheads="1"/>
          </p:cNvSpPr>
          <p:nvPr/>
        </p:nvSpPr>
        <p:spPr bwMode="auto">
          <a:xfrm>
            <a:off x="6191591" y="2156010"/>
            <a:ext cx="120227" cy="120227"/>
          </a:xfrm>
          <a:prstGeom prst="triangle">
            <a:avLst>
              <a:gd name="adj" fmla="val 50000"/>
            </a:avLst>
          </a:prstGeom>
          <a:solidFill>
            <a:schemeClr val="bg1"/>
          </a:solidFill>
          <a:ln w="9525" algn="ctr">
            <a:solidFill>
              <a:srgbClr val="004FA6"/>
            </a:solidFill>
            <a:miter lim="800000"/>
            <a:headEnd/>
            <a:tailEnd/>
          </a:ln>
        </p:spPr>
        <p:txBody>
          <a:bodyPr wrap="none" anchor="ctr"/>
          <a:lstStyle/>
          <a:p>
            <a:pPr eaLnBrk="0" hangingPunct="0"/>
            <a:endParaRPr lang="en-US"/>
          </a:p>
        </p:txBody>
      </p:sp>
      <p:sp>
        <p:nvSpPr>
          <p:cNvPr id="19480" name="AutoShape 222"/>
          <p:cNvSpPr>
            <a:spLocks noChangeArrowheads="1"/>
          </p:cNvSpPr>
          <p:nvPr/>
        </p:nvSpPr>
        <p:spPr bwMode="auto">
          <a:xfrm>
            <a:off x="7213518" y="2156010"/>
            <a:ext cx="120227" cy="120227"/>
          </a:xfrm>
          <a:prstGeom prst="triangle">
            <a:avLst>
              <a:gd name="adj" fmla="val 50000"/>
            </a:avLst>
          </a:prstGeom>
          <a:solidFill>
            <a:schemeClr val="bg1"/>
          </a:solidFill>
          <a:ln w="9525" algn="ctr">
            <a:solidFill>
              <a:srgbClr val="004FA6"/>
            </a:solidFill>
            <a:miter lim="800000"/>
            <a:headEnd/>
            <a:tailEnd/>
          </a:ln>
        </p:spPr>
        <p:txBody>
          <a:bodyPr wrap="none" anchor="ctr"/>
          <a:lstStyle/>
          <a:p>
            <a:pPr eaLnBrk="0" hangingPunct="0"/>
            <a:endParaRPr lang="en-US"/>
          </a:p>
        </p:txBody>
      </p:sp>
      <p:sp>
        <p:nvSpPr>
          <p:cNvPr id="19481" name="Text Box 223"/>
          <p:cNvSpPr txBox="1">
            <a:spLocks noChangeAspect="1" noChangeArrowheads="1"/>
          </p:cNvSpPr>
          <p:nvPr/>
        </p:nvSpPr>
        <p:spPr bwMode="auto">
          <a:xfrm>
            <a:off x="7634311" y="2323826"/>
            <a:ext cx="120227" cy="58861"/>
          </a:xfrm>
          <a:prstGeom prst="rect">
            <a:avLst/>
          </a:prstGeom>
          <a:noFill/>
          <a:ln w="9525">
            <a:noFill/>
            <a:miter lim="800000"/>
            <a:headEnd/>
            <a:tailEnd/>
          </a:ln>
        </p:spPr>
        <p:txBody>
          <a:bodyPr wrap="none" lIns="0" tIns="0" rIns="0" bIns="0" anchor="ctr" anchorCtr="1"/>
          <a:lstStyle/>
          <a:p>
            <a:pPr algn="ctr" eaLnBrk="0" hangingPunct="0">
              <a:spcBef>
                <a:spcPct val="20000"/>
              </a:spcBef>
            </a:pPr>
            <a:r>
              <a:rPr lang="en-US" sz="800">
                <a:solidFill>
                  <a:srgbClr val="004FA6"/>
                </a:solidFill>
              </a:rPr>
              <a:t>Arrive</a:t>
            </a:r>
          </a:p>
        </p:txBody>
      </p:sp>
      <p:sp>
        <p:nvSpPr>
          <p:cNvPr id="19482" name="AutoShape 224"/>
          <p:cNvSpPr>
            <a:spLocks noChangeArrowheads="1"/>
          </p:cNvSpPr>
          <p:nvPr/>
        </p:nvSpPr>
        <p:spPr bwMode="auto">
          <a:xfrm>
            <a:off x="7634311" y="2156010"/>
            <a:ext cx="120227" cy="120227"/>
          </a:xfrm>
          <a:prstGeom prst="triangle">
            <a:avLst>
              <a:gd name="adj" fmla="val 50000"/>
            </a:avLst>
          </a:prstGeom>
          <a:solidFill>
            <a:schemeClr val="bg1"/>
          </a:solidFill>
          <a:ln w="9525" algn="ctr">
            <a:solidFill>
              <a:srgbClr val="004FA6"/>
            </a:solidFill>
            <a:miter lim="800000"/>
            <a:headEnd/>
            <a:tailEnd/>
          </a:ln>
        </p:spPr>
        <p:txBody>
          <a:bodyPr wrap="none" anchor="ctr"/>
          <a:lstStyle/>
          <a:p>
            <a:pPr eaLnBrk="0" hangingPunct="0"/>
            <a:endParaRPr lang="en-US"/>
          </a:p>
        </p:txBody>
      </p:sp>
      <p:sp>
        <p:nvSpPr>
          <p:cNvPr id="19483" name="Rectangle 225"/>
          <p:cNvSpPr>
            <a:spLocks noChangeArrowheads="1"/>
          </p:cNvSpPr>
          <p:nvPr/>
        </p:nvSpPr>
        <p:spPr bwMode="auto">
          <a:xfrm>
            <a:off x="5770797" y="2816005"/>
            <a:ext cx="541020" cy="121479"/>
          </a:xfrm>
          <a:prstGeom prst="rect">
            <a:avLst/>
          </a:prstGeom>
          <a:solidFill>
            <a:schemeClr val="accent1"/>
          </a:solidFill>
          <a:ln w="9525" algn="ctr">
            <a:solidFill>
              <a:srgbClr val="004FA6"/>
            </a:solidFill>
            <a:miter lim="800000"/>
            <a:headEnd/>
            <a:tailEnd/>
          </a:ln>
        </p:spPr>
        <p:txBody>
          <a:bodyPr wrap="none" anchor="ctr"/>
          <a:lstStyle/>
          <a:p>
            <a:pPr eaLnBrk="0" hangingPunct="0"/>
            <a:endParaRPr lang="en-US"/>
          </a:p>
        </p:txBody>
      </p:sp>
      <p:sp>
        <p:nvSpPr>
          <p:cNvPr id="19484" name="Rectangle 226" descr="Dark upward diagonal"/>
          <p:cNvSpPr>
            <a:spLocks noChangeArrowheads="1"/>
          </p:cNvSpPr>
          <p:nvPr/>
        </p:nvSpPr>
        <p:spPr bwMode="auto">
          <a:xfrm>
            <a:off x="6311818" y="2816005"/>
            <a:ext cx="1562947" cy="121479"/>
          </a:xfrm>
          <a:prstGeom prst="rect">
            <a:avLst/>
          </a:prstGeom>
          <a:pattFill prst="dkUpDiag">
            <a:fgClr>
              <a:schemeClr val="bg2"/>
            </a:fgClr>
            <a:bgClr>
              <a:schemeClr val="bg1"/>
            </a:bgClr>
          </a:pattFill>
          <a:ln w="9525" algn="ctr">
            <a:solidFill>
              <a:srgbClr val="004FA6"/>
            </a:solidFill>
            <a:miter lim="800000"/>
            <a:headEnd/>
            <a:tailEnd/>
          </a:ln>
        </p:spPr>
        <p:txBody>
          <a:bodyPr wrap="none" anchor="ctr"/>
          <a:lstStyle/>
          <a:p>
            <a:pPr eaLnBrk="0" hangingPunct="0"/>
            <a:endParaRPr lang="en-US"/>
          </a:p>
        </p:txBody>
      </p:sp>
      <p:sp>
        <p:nvSpPr>
          <p:cNvPr id="19485" name="Rectangle 227"/>
          <p:cNvSpPr>
            <a:spLocks noChangeArrowheads="1"/>
          </p:cNvSpPr>
          <p:nvPr/>
        </p:nvSpPr>
        <p:spPr bwMode="auto">
          <a:xfrm>
            <a:off x="6315575" y="2816005"/>
            <a:ext cx="2340663" cy="121479"/>
          </a:xfrm>
          <a:prstGeom prst="rect">
            <a:avLst/>
          </a:prstGeom>
          <a:solidFill>
            <a:srgbClr val="00CC66"/>
          </a:solidFill>
          <a:ln w="9525" algn="ctr">
            <a:solidFill>
              <a:srgbClr val="004FA6"/>
            </a:solidFill>
            <a:miter lim="800000"/>
            <a:headEnd/>
            <a:tailEnd/>
          </a:ln>
        </p:spPr>
        <p:txBody>
          <a:bodyPr wrap="none" anchor="ctr"/>
          <a:lstStyle/>
          <a:p>
            <a:pPr eaLnBrk="0" hangingPunct="0"/>
            <a:endParaRPr lang="en-US"/>
          </a:p>
        </p:txBody>
      </p:sp>
      <p:sp>
        <p:nvSpPr>
          <p:cNvPr id="19486" name="Text Box 228"/>
          <p:cNvSpPr txBox="1">
            <a:spLocks noChangeAspect="1" noChangeArrowheads="1"/>
          </p:cNvSpPr>
          <p:nvPr/>
        </p:nvSpPr>
        <p:spPr bwMode="auto">
          <a:xfrm>
            <a:off x="5650570" y="2985074"/>
            <a:ext cx="110208" cy="58861"/>
          </a:xfrm>
          <a:prstGeom prst="rect">
            <a:avLst/>
          </a:prstGeom>
          <a:noFill/>
          <a:ln w="9525">
            <a:noFill/>
            <a:miter lim="800000"/>
            <a:headEnd/>
            <a:tailEnd/>
          </a:ln>
        </p:spPr>
        <p:txBody>
          <a:bodyPr wrap="none" lIns="0" tIns="0" rIns="0" bIns="0" anchor="ctr" anchorCtr="1"/>
          <a:lstStyle/>
          <a:p>
            <a:pPr algn="ctr" eaLnBrk="0" hangingPunct="0">
              <a:spcBef>
                <a:spcPct val="20000"/>
              </a:spcBef>
            </a:pPr>
            <a:r>
              <a:rPr lang="en-US" sz="800">
                <a:solidFill>
                  <a:srgbClr val="004FA6"/>
                </a:solidFill>
              </a:rPr>
              <a:t>Depart</a:t>
            </a:r>
          </a:p>
        </p:txBody>
      </p:sp>
      <p:sp>
        <p:nvSpPr>
          <p:cNvPr id="19487" name="Text Box 229"/>
          <p:cNvSpPr txBox="1">
            <a:spLocks noChangeAspect="1" noChangeArrowheads="1"/>
          </p:cNvSpPr>
          <p:nvPr/>
        </p:nvSpPr>
        <p:spPr bwMode="auto">
          <a:xfrm>
            <a:off x="6251705" y="2985074"/>
            <a:ext cx="120227" cy="58861"/>
          </a:xfrm>
          <a:prstGeom prst="rect">
            <a:avLst/>
          </a:prstGeom>
          <a:noFill/>
          <a:ln w="9525">
            <a:noFill/>
            <a:miter lim="800000"/>
            <a:headEnd/>
            <a:tailEnd/>
          </a:ln>
        </p:spPr>
        <p:txBody>
          <a:bodyPr wrap="none" lIns="0" tIns="0" rIns="0" bIns="0" anchor="ctr" anchorCtr="1"/>
          <a:lstStyle/>
          <a:p>
            <a:pPr algn="ctr" eaLnBrk="0" hangingPunct="0">
              <a:spcBef>
                <a:spcPct val="20000"/>
              </a:spcBef>
            </a:pPr>
            <a:r>
              <a:rPr lang="en-US" sz="800">
                <a:solidFill>
                  <a:srgbClr val="004FA6"/>
                </a:solidFill>
              </a:rPr>
              <a:t>Arrive</a:t>
            </a:r>
          </a:p>
        </p:txBody>
      </p:sp>
      <p:sp>
        <p:nvSpPr>
          <p:cNvPr id="19488" name="Rectangle 230"/>
          <p:cNvSpPr>
            <a:spLocks noChangeArrowheads="1"/>
          </p:cNvSpPr>
          <p:nvPr/>
        </p:nvSpPr>
        <p:spPr bwMode="auto">
          <a:xfrm>
            <a:off x="7393858" y="3057711"/>
            <a:ext cx="480907" cy="120227"/>
          </a:xfrm>
          <a:prstGeom prst="rect">
            <a:avLst/>
          </a:prstGeom>
          <a:solidFill>
            <a:srgbClr val="66CCFF"/>
          </a:solidFill>
          <a:ln w="9525" algn="ctr">
            <a:solidFill>
              <a:srgbClr val="004FA6"/>
            </a:solidFill>
            <a:miter lim="800000"/>
            <a:headEnd/>
            <a:tailEnd/>
          </a:ln>
        </p:spPr>
        <p:txBody>
          <a:bodyPr wrap="none" anchor="ctr"/>
          <a:lstStyle/>
          <a:p>
            <a:pPr eaLnBrk="0" hangingPunct="0"/>
            <a:endParaRPr lang="en-US"/>
          </a:p>
        </p:txBody>
      </p:sp>
      <p:sp>
        <p:nvSpPr>
          <p:cNvPr id="19490" name="Text Box 232"/>
          <p:cNvSpPr txBox="1">
            <a:spLocks noChangeAspect="1" noChangeArrowheads="1"/>
          </p:cNvSpPr>
          <p:nvPr/>
        </p:nvSpPr>
        <p:spPr bwMode="auto">
          <a:xfrm>
            <a:off x="7406381" y="3225528"/>
            <a:ext cx="110208" cy="58861"/>
          </a:xfrm>
          <a:prstGeom prst="rect">
            <a:avLst/>
          </a:prstGeom>
          <a:noFill/>
          <a:ln w="9525">
            <a:noFill/>
            <a:miter lim="800000"/>
            <a:headEnd/>
            <a:tailEnd/>
          </a:ln>
        </p:spPr>
        <p:txBody>
          <a:bodyPr wrap="none" lIns="0" tIns="0" rIns="0" bIns="0" anchor="ctr" anchorCtr="1"/>
          <a:lstStyle/>
          <a:p>
            <a:pPr algn="ctr" eaLnBrk="0" hangingPunct="0">
              <a:spcBef>
                <a:spcPct val="20000"/>
              </a:spcBef>
            </a:pPr>
            <a:r>
              <a:rPr lang="en-US" sz="800" dirty="0">
                <a:solidFill>
                  <a:srgbClr val="004FA6"/>
                </a:solidFill>
              </a:rPr>
              <a:t>Depart</a:t>
            </a:r>
          </a:p>
        </p:txBody>
      </p:sp>
      <p:sp>
        <p:nvSpPr>
          <p:cNvPr id="19491" name="Text Box 233"/>
          <p:cNvSpPr txBox="1">
            <a:spLocks noChangeAspect="1" noChangeArrowheads="1"/>
          </p:cNvSpPr>
          <p:nvPr/>
        </p:nvSpPr>
        <p:spPr bwMode="auto">
          <a:xfrm>
            <a:off x="7814651" y="3225528"/>
            <a:ext cx="120227" cy="58861"/>
          </a:xfrm>
          <a:prstGeom prst="rect">
            <a:avLst/>
          </a:prstGeom>
          <a:noFill/>
          <a:ln w="9525">
            <a:noFill/>
            <a:miter lim="800000"/>
            <a:headEnd/>
            <a:tailEnd/>
          </a:ln>
        </p:spPr>
        <p:txBody>
          <a:bodyPr wrap="none" lIns="0" tIns="0" rIns="0" bIns="0" anchor="ctr" anchorCtr="1"/>
          <a:lstStyle/>
          <a:p>
            <a:pPr algn="ctr" eaLnBrk="0" hangingPunct="0">
              <a:spcBef>
                <a:spcPct val="20000"/>
              </a:spcBef>
            </a:pPr>
            <a:r>
              <a:rPr lang="en-US" sz="800" dirty="0">
                <a:solidFill>
                  <a:srgbClr val="004FA6"/>
                </a:solidFill>
              </a:rPr>
              <a:t>Arrive</a:t>
            </a:r>
          </a:p>
        </p:txBody>
      </p:sp>
      <p:sp>
        <p:nvSpPr>
          <p:cNvPr id="19493" name="Rectangle 235"/>
          <p:cNvSpPr>
            <a:spLocks noChangeArrowheads="1"/>
          </p:cNvSpPr>
          <p:nvPr/>
        </p:nvSpPr>
        <p:spPr bwMode="auto">
          <a:xfrm>
            <a:off x="4328078" y="1735216"/>
            <a:ext cx="601133" cy="120227"/>
          </a:xfrm>
          <a:prstGeom prst="rect">
            <a:avLst/>
          </a:prstGeom>
          <a:solidFill>
            <a:schemeClr val="accent1"/>
          </a:solidFill>
          <a:ln w="9525" algn="ctr">
            <a:solidFill>
              <a:srgbClr val="004FA6"/>
            </a:solidFill>
            <a:miter lim="800000"/>
            <a:headEnd/>
            <a:tailEnd/>
          </a:ln>
        </p:spPr>
        <p:txBody>
          <a:bodyPr wrap="none" anchor="ctr"/>
          <a:lstStyle/>
          <a:p>
            <a:pPr eaLnBrk="0" hangingPunct="0"/>
            <a:endParaRPr lang="en-US"/>
          </a:p>
        </p:txBody>
      </p:sp>
      <p:sp>
        <p:nvSpPr>
          <p:cNvPr id="19494" name="Rectangle 236" descr="Dark upward diagonal"/>
          <p:cNvSpPr>
            <a:spLocks noChangeArrowheads="1"/>
          </p:cNvSpPr>
          <p:nvPr/>
        </p:nvSpPr>
        <p:spPr bwMode="auto">
          <a:xfrm>
            <a:off x="4929211" y="1735216"/>
            <a:ext cx="1382607" cy="120227"/>
          </a:xfrm>
          <a:prstGeom prst="rect">
            <a:avLst/>
          </a:prstGeom>
          <a:pattFill prst="dkUpDiag">
            <a:fgClr>
              <a:schemeClr val="bg2"/>
            </a:fgClr>
            <a:bgClr>
              <a:schemeClr val="bg1"/>
            </a:bgClr>
          </a:pattFill>
          <a:ln w="9525" algn="ctr">
            <a:solidFill>
              <a:srgbClr val="004FA6"/>
            </a:solidFill>
            <a:miter lim="800000"/>
            <a:headEnd/>
            <a:tailEnd/>
          </a:ln>
        </p:spPr>
        <p:txBody>
          <a:bodyPr wrap="none" anchor="ctr"/>
          <a:lstStyle/>
          <a:p>
            <a:pPr eaLnBrk="0" hangingPunct="0"/>
            <a:endParaRPr lang="en-US"/>
          </a:p>
        </p:txBody>
      </p:sp>
      <p:sp>
        <p:nvSpPr>
          <p:cNvPr id="19495" name="Rectangle 237"/>
          <p:cNvSpPr>
            <a:spLocks noChangeArrowheads="1"/>
          </p:cNvSpPr>
          <p:nvPr/>
        </p:nvSpPr>
        <p:spPr bwMode="auto">
          <a:xfrm>
            <a:off x="6251705" y="1735216"/>
            <a:ext cx="1021927" cy="120227"/>
          </a:xfrm>
          <a:prstGeom prst="rect">
            <a:avLst/>
          </a:prstGeom>
          <a:solidFill>
            <a:srgbClr val="00CC66"/>
          </a:solidFill>
          <a:ln w="9525" algn="ctr">
            <a:solidFill>
              <a:srgbClr val="004FA6"/>
            </a:solidFill>
            <a:miter lim="800000"/>
            <a:headEnd/>
            <a:tailEnd/>
          </a:ln>
        </p:spPr>
        <p:txBody>
          <a:bodyPr wrap="none" anchor="ctr"/>
          <a:lstStyle/>
          <a:p>
            <a:pPr eaLnBrk="0" hangingPunct="0"/>
            <a:endParaRPr lang="en-US"/>
          </a:p>
        </p:txBody>
      </p:sp>
      <p:sp>
        <p:nvSpPr>
          <p:cNvPr id="19496" name="AutoShape 238"/>
          <p:cNvSpPr>
            <a:spLocks noChangeArrowheads="1"/>
          </p:cNvSpPr>
          <p:nvPr/>
        </p:nvSpPr>
        <p:spPr bwMode="auto">
          <a:xfrm>
            <a:off x="4869098" y="1735216"/>
            <a:ext cx="120227" cy="120227"/>
          </a:xfrm>
          <a:prstGeom prst="triangle">
            <a:avLst>
              <a:gd name="adj" fmla="val 50000"/>
            </a:avLst>
          </a:prstGeom>
          <a:solidFill>
            <a:schemeClr val="bg1"/>
          </a:solidFill>
          <a:ln w="9525" algn="ctr">
            <a:solidFill>
              <a:srgbClr val="004FA6"/>
            </a:solidFill>
            <a:miter lim="800000"/>
            <a:headEnd/>
            <a:tailEnd/>
          </a:ln>
        </p:spPr>
        <p:txBody>
          <a:bodyPr wrap="none" anchor="ctr"/>
          <a:lstStyle/>
          <a:p>
            <a:pPr eaLnBrk="0" hangingPunct="0"/>
            <a:endParaRPr lang="en-US"/>
          </a:p>
        </p:txBody>
      </p:sp>
      <p:sp>
        <p:nvSpPr>
          <p:cNvPr id="19497" name="Rectangle 239"/>
          <p:cNvSpPr>
            <a:spLocks noChangeArrowheads="1"/>
          </p:cNvSpPr>
          <p:nvPr/>
        </p:nvSpPr>
        <p:spPr bwMode="auto">
          <a:xfrm>
            <a:off x="5830911" y="2636917"/>
            <a:ext cx="480907" cy="120227"/>
          </a:xfrm>
          <a:prstGeom prst="rect">
            <a:avLst/>
          </a:prstGeom>
          <a:solidFill>
            <a:schemeClr val="accent1"/>
          </a:solidFill>
          <a:ln w="9525" algn="ctr">
            <a:solidFill>
              <a:srgbClr val="004FA6"/>
            </a:solidFill>
            <a:miter lim="800000"/>
            <a:headEnd/>
            <a:tailEnd/>
          </a:ln>
        </p:spPr>
        <p:txBody>
          <a:bodyPr wrap="none" anchor="ctr"/>
          <a:lstStyle/>
          <a:p>
            <a:pPr eaLnBrk="0" hangingPunct="0"/>
            <a:endParaRPr lang="en-US"/>
          </a:p>
        </p:txBody>
      </p:sp>
      <p:sp>
        <p:nvSpPr>
          <p:cNvPr id="19498" name="Rectangle 240" descr="Dark upward diagonal"/>
          <p:cNvSpPr>
            <a:spLocks noChangeArrowheads="1"/>
          </p:cNvSpPr>
          <p:nvPr/>
        </p:nvSpPr>
        <p:spPr bwMode="auto">
          <a:xfrm>
            <a:off x="6311818" y="2636917"/>
            <a:ext cx="1562947" cy="120227"/>
          </a:xfrm>
          <a:prstGeom prst="rect">
            <a:avLst/>
          </a:prstGeom>
          <a:pattFill prst="dkUpDiag">
            <a:fgClr>
              <a:schemeClr val="bg2"/>
            </a:fgClr>
            <a:bgClr>
              <a:schemeClr val="bg1"/>
            </a:bgClr>
          </a:pattFill>
          <a:ln w="9525" algn="ctr">
            <a:solidFill>
              <a:srgbClr val="004FA6"/>
            </a:solidFill>
            <a:miter lim="800000"/>
            <a:headEnd/>
            <a:tailEnd/>
          </a:ln>
        </p:spPr>
        <p:txBody>
          <a:bodyPr wrap="none" anchor="ctr"/>
          <a:lstStyle/>
          <a:p>
            <a:pPr eaLnBrk="0" hangingPunct="0"/>
            <a:endParaRPr lang="en-US"/>
          </a:p>
        </p:txBody>
      </p:sp>
      <p:sp>
        <p:nvSpPr>
          <p:cNvPr id="19499" name="Rectangle 241"/>
          <p:cNvSpPr>
            <a:spLocks noChangeArrowheads="1"/>
          </p:cNvSpPr>
          <p:nvPr/>
        </p:nvSpPr>
        <p:spPr bwMode="auto">
          <a:xfrm>
            <a:off x="7874765" y="2636917"/>
            <a:ext cx="781473" cy="120227"/>
          </a:xfrm>
          <a:prstGeom prst="rect">
            <a:avLst/>
          </a:prstGeom>
          <a:solidFill>
            <a:srgbClr val="00CC66"/>
          </a:solidFill>
          <a:ln w="9525" algn="ctr">
            <a:solidFill>
              <a:srgbClr val="004FA6"/>
            </a:solidFill>
            <a:miter lim="800000"/>
            <a:headEnd/>
            <a:tailEnd/>
          </a:ln>
        </p:spPr>
        <p:txBody>
          <a:bodyPr wrap="none" anchor="ctr"/>
          <a:lstStyle/>
          <a:p>
            <a:pPr eaLnBrk="0" hangingPunct="0"/>
            <a:endParaRPr lang="en-US"/>
          </a:p>
        </p:txBody>
      </p:sp>
      <p:sp>
        <p:nvSpPr>
          <p:cNvPr id="19500" name="Line 242"/>
          <p:cNvSpPr>
            <a:spLocks noChangeShapeType="1"/>
          </p:cNvSpPr>
          <p:nvPr/>
        </p:nvSpPr>
        <p:spPr bwMode="auto">
          <a:xfrm>
            <a:off x="6311818" y="2697029"/>
            <a:ext cx="961813" cy="0"/>
          </a:xfrm>
          <a:prstGeom prst="line">
            <a:avLst/>
          </a:prstGeom>
          <a:noFill/>
          <a:ln w="76200">
            <a:solidFill>
              <a:srgbClr val="FFFF66"/>
            </a:solidFill>
            <a:round/>
            <a:headEnd/>
            <a:tailEnd/>
          </a:ln>
        </p:spPr>
        <p:txBody>
          <a:bodyPr/>
          <a:lstStyle/>
          <a:p>
            <a:endParaRPr lang="en-US"/>
          </a:p>
        </p:txBody>
      </p:sp>
      <p:sp>
        <p:nvSpPr>
          <p:cNvPr id="19501" name="AutoShape 243"/>
          <p:cNvSpPr>
            <a:spLocks noChangeArrowheads="1"/>
          </p:cNvSpPr>
          <p:nvPr/>
        </p:nvSpPr>
        <p:spPr bwMode="auto">
          <a:xfrm>
            <a:off x="6251705" y="2636917"/>
            <a:ext cx="120227" cy="120227"/>
          </a:xfrm>
          <a:prstGeom prst="triangle">
            <a:avLst>
              <a:gd name="adj" fmla="val 50000"/>
            </a:avLst>
          </a:prstGeom>
          <a:solidFill>
            <a:schemeClr val="bg1"/>
          </a:solidFill>
          <a:ln w="9525" algn="ctr">
            <a:solidFill>
              <a:srgbClr val="004FA6"/>
            </a:solidFill>
            <a:miter lim="800000"/>
            <a:headEnd/>
            <a:tailEnd/>
          </a:ln>
        </p:spPr>
        <p:txBody>
          <a:bodyPr wrap="none" anchor="ctr"/>
          <a:lstStyle/>
          <a:p>
            <a:pPr eaLnBrk="0" hangingPunct="0"/>
            <a:endParaRPr lang="en-US"/>
          </a:p>
        </p:txBody>
      </p:sp>
      <p:sp>
        <p:nvSpPr>
          <p:cNvPr id="19502" name="Line 244"/>
          <p:cNvSpPr>
            <a:spLocks noChangeShapeType="1"/>
          </p:cNvSpPr>
          <p:nvPr/>
        </p:nvSpPr>
        <p:spPr bwMode="auto">
          <a:xfrm>
            <a:off x="6311818" y="2877370"/>
            <a:ext cx="961813" cy="0"/>
          </a:xfrm>
          <a:prstGeom prst="line">
            <a:avLst/>
          </a:prstGeom>
          <a:noFill/>
          <a:ln w="76200">
            <a:solidFill>
              <a:srgbClr val="FFFF66"/>
            </a:solidFill>
            <a:round/>
            <a:headEnd/>
            <a:tailEnd/>
          </a:ln>
        </p:spPr>
        <p:txBody>
          <a:bodyPr/>
          <a:lstStyle/>
          <a:p>
            <a:endParaRPr lang="en-US"/>
          </a:p>
        </p:txBody>
      </p:sp>
      <p:sp>
        <p:nvSpPr>
          <p:cNvPr id="19503" name="AutoShape 245"/>
          <p:cNvSpPr>
            <a:spLocks noChangeArrowheads="1"/>
          </p:cNvSpPr>
          <p:nvPr/>
        </p:nvSpPr>
        <p:spPr bwMode="auto">
          <a:xfrm>
            <a:off x="6251705" y="2817257"/>
            <a:ext cx="120227" cy="120227"/>
          </a:xfrm>
          <a:prstGeom prst="triangle">
            <a:avLst>
              <a:gd name="adj" fmla="val 50000"/>
            </a:avLst>
          </a:prstGeom>
          <a:solidFill>
            <a:schemeClr val="bg1"/>
          </a:solidFill>
          <a:ln w="9525" algn="ctr">
            <a:solidFill>
              <a:srgbClr val="004FA6"/>
            </a:solidFill>
            <a:miter lim="800000"/>
            <a:headEnd/>
            <a:tailEnd/>
          </a:ln>
        </p:spPr>
        <p:txBody>
          <a:bodyPr wrap="none" anchor="ctr"/>
          <a:lstStyle/>
          <a:p>
            <a:pPr eaLnBrk="0" hangingPunct="0"/>
            <a:endParaRPr lang="en-US"/>
          </a:p>
        </p:txBody>
      </p:sp>
      <p:sp>
        <p:nvSpPr>
          <p:cNvPr id="19504" name="Text Box 250"/>
          <p:cNvSpPr txBox="1">
            <a:spLocks noChangeArrowheads="1"/>
          </p:cNvSpPr>
          <p:nvPr/>
        </p:nvSpPr>
        <p:spPr bwMode="auto">
          <a:xfrm>
            <a:off x="2584791" y="1685121"/>
            <a:ext cx="1082039" cy="276999"/>
          </a:xfrm>
          <a:prstGeom prst="rect">
            <a:avLst/>
          </a:prstGeom>
          <a:noFill/>
          <a:ln w="9525" algn="ctr">
            <a:noFill/>
            <a:miter lim="800000"/>
            <a:headEnd/>
            <a:tailEnd/>
          </a:ln>
        </p:spPr>
        <p:txBody>
          <a:bodyPr wrap="square">
            <a:spAutoFit/>
          </a:bodyPr>
          <a:lstStyle/>
          <a:p>
            <a:pPr eaLnBrk="0" hangingPunct="0"/>
            <a:r>
              <a:rPr lang="en-US" sz="1200" dirty="0">
                <a:solidFill>
                  <a:srgbClr val="004FA6"/>
                </a:solidFill>
              </a:rPr>
              <a:t>Cargo </a:t>
            </a:r>
            <a:r>
              <a:rPr lang="en-US" sz="1200" dirty="0" smtClean="0">
                <a:solidFill>
                  <a:srgbClr val="004FA6"/>
                </a:solidFill>
              </a:rPr>
              <a:t>(Mixed)</a:t>
            </a:r>
            <a:endParaRPr lang="en-US" sz="1200" dirty="0">
              <a:solidFill>
                <a:srgbClr val="004FA6"/>
              </a:solidFill>
            </a:endParaRPr>
          </a:p>
        </p:txBody>
      </p:sp>
      <p:sp>
        <p:nvSpPr>
          <p:cNvPr id="19505" name="Text Box 251"/>
          <p:cNvSpPr txBox="1">
            <a:spLocks noChangeArrowheads="1"/>
          </p:cNvSpPr>
          <p:nvPr/>
        </p:nvSpPr>
        <p:spPr bwMode="auto">
          <a:xfrm>
            <a:off x="2584791" y="2105915"/>
            <a:ext cx="1021927" cy="276999"/>
          </a:xfrm>
          <a:prstGeom prst="rect">
            <a:avLst/>
          </a:prstGeom>
          <a:noFill/>
          <a:ln w="9525" algn="ctr">
            <a:noFill/>
            <a:miter lim="800000"/>
            <a:headEnd/>
            <a:tailEnd/>
          </a:ln>
        </p:spPr>
        <p:txBody>
          <a:bodyPr>
            <a:spAutoFit/>
          </a:bodyPr>
          <a:lstStyle/>
          <a:p>
            <a:pPr eaLnBrk="0" hangingPunct="0"/>
            <a:r>
              <a:rPr lang="en-US" sz="1200" dirty="0" smtClean="0">
                <a:solidFill>
                  <a:srgbClr val="004FA6"/>
                </a:solidFill>
              </a:rPr>
              <a:t>Crew</a:t>
            </a:r>
            <a:endParaRPr lang="en-US" sz="1200" dirty="0">
              <a:solidFill>
                <a:srgbClr val="004FA6"/>
              </a:solidFill>
            </a:endParaRPr>
          </a:p>
        </p:txBody>
      </p:sp>
      <p:sp>
        <p:nvSpPr>
          <p:cNvPr id="19506" name="Text Box 252"/>
          <p:cNvSpPr txBox="1">
            <a:spLocks noChangeArrowheads="1"/>
          </p:cNvSpPr>
          <p:nvPr/>
        </p:nvSpPr>
        <p:spPr bwMode="auto">
          <a:xfrm>
            <a:off x="2584791" y="1865461"/>
            <a:ext cx="1021927" cy="276999"/>
          </a:xfrm>
          <a:prstGeom prst="rect">
            <a:avLst/>
          </a:prstGeom>
          <a:noFill/>
          <a:ln w="9525" algn="ctr">
            <a:noFill/>
            <a:miter lim="800000"/>
            <a:headEnd/>
            <a:tailEnd/>
          </a:ln>
        </p:spPr>
        <p:txBody>
          <a:bodyPr>
            <a:spAutoFit/>
          </a:bodyPr>
          <a:lstStyle/>
          <a:p>
            <a:pPr eaLnBrk="0" hangingPunct="0"/>
            <a:r>
              <a:rPr lang="en-US" sz="1200" dirty="0">
                <a:solidFill>
                  <a:srgbClr val="004FA6"/>
                </a:solidFill>
              </a:rPr>
              <a:t>Cargo </a:t>
            </a:r>
            <a:r>
              <a:rPr lang="en-US" sz="1200" dirty="0" smtClean="0">
                <a:solidFill>
                  <a:srgbClr val="004FA6"/>
                </a:solidFill>
              </a:rPr>
              <a:t>(MAV</a:t>
            </a:r>
            <a:r>
              <a:rPr lang="en-US" sz="1200" dirty="0">
                <a:solidFill>
                  <a:srgbClr val="004FA6"/>
                </a:solidFill>
              </a:rPr>
              <a:t>)</a:t>
            </a:r>
          </a:p>
        </p:txBody>
      </p:sp>
      <p:sp>
        <p:nvSpPr>
          <p:cNvPr id="19507" name="Text Box 253"/>
          <p:cNvSpPr txBox="1">
            <a:spLocks noChangeArrowheads="1"/>
          </p:cNvSpPr>
          <p:nvPr/>
        </p:nvSpPr>
        <p:spPr bwMode="auto">
          <a:xfrm>
            <a:off x="2584791" y="2586822"/>
            <a:ext cx="1082039" cy="276999"/>
          </a:xfrm>
          <a:prstGeom prst="rect">
            <a:avLst/>
          </a:prstGeom>
          <a:noFill/>
          <a:ln w="9525" algn="ctr">
            <a:noFill/>
            <a:miter lim="800000"/>
            <a:headEnd/>
            <a:tailEnd/>
          </a:ln>
        </p:spPr>
        <p:txBody>
          <a:bodyPr wrap="square">
            <a:spAutoFit/>
          </a:bodyPr>
          <a:lstStyle/>
          <a:p>
            <a:pPr eaLnBrk="0" hangingPunct="0"/>
            <a:r>
              <a:rPr lang="en-US" sz="1200" dirty="0">
                <a:solidFill>
                  <a:srgbClr val="004FA6"/>
                </a:solidFill>
              </a:rPr>
              <a:t>Cargo </a:t>
            </a:r>
            <a:r>
              <a:rPr lang="en-US" sz="1200" dirty="0" smtClean="0">
                <a:solidFill>
                  <a:srgbClr val="004FA6"/>
                </a:solidFill>
              </a:rPr>
              <a:t>(Mixed)</a:t>
            </a:r>
            <a:endParaRPr lang="en-US" sz="1200" dirty="0">
              <a:solidFill>
                <a:srgbClr val="004FA6"/>
              </a:solidFill>
            </a:endParaRPr>
          </a:p>
        </p:txBody>
      </p:sp>
      <p:sp>
        <p:nvSpPr>
          <p:cNvPr id="19508" name="Text Box 254"/>
          <p:cNvSpPr txBox="1">
            <a:spLocks noChangeArrowheads="1"/>
          </p:cNvSpPr>
          <p:nvPr/>
        </p:nvSpPr>
        <p:spPr bwMode="auto">
          <a:xfrm>
            <a:off x="2584791" y="3007616"/>
            <a:ext cx="1021927" cy="276999"/>
          </a:xfrm>
          <a:prstGeom prst="rect">
            <a:avLst/>
          </a:prstGeom>
          <a:noFill/>
          <a:ln w="9525" algn="ctr">
            <a:noFill/>
            <a:miter lim="800000"/>
            <a:headEnd/>
            <a:tailEnd/>
          </a:ln>
        </p:spPr>
        <p:txBody>
          <a:bodyPr>
            <a:spAutoFit/>
          </a:bodyPr>
          <a:lstStyle/>
          <a:p>
            <a:pPr eaLnBrk="0" hangingPunct="0"/>
            <a:r>
              <a:rPr lang="en-US" sz="1200" dirty="0" smtClean="0">
                <a:solidFill>
                  <a:srgbClr val="004FA6"/>
                </a:solidFill>
              </a:rPr>
              <a:t>Crew</a:t>
            </a:r>
            <a:endParaRPr lang="en-US" sz="1200" dirty="0">
              <a:solidFill>
                <a:srgbClr val="004FA6"/>
              </a:solidFill>
            </a:endParaRPr>
          </a:p>
        </p:txBody>
      </p:sp>
      <p:sp>
        <p:nvSpPr>
          <p:cNvPr id="19509" name="Text Box 255"/>
          <p:cNvSpPr txBox="1">
            <a:spLocks noChangeArrowheads="1"/>
          </p:cNvSpPr>
          <p:nvPr/>
        </p:nvSpPr>
        <p:spPr bwMode="auto">
          <a:xfrm>
            <a:off x="2584791" y="2767163"/>
            <a:ext cx="1021927" cy="276999"/>
          </a:xfrm>
          <a:prstGeom prst="rect">
            <a:avLst/>
          </a:prstGeom>
          <a:noFill/>
          <a:ln w="9525" algn="ctr">
            <a:noFill/>
            <a:miter lim="800000"/>
            <a:headEnd/>
            <a:tailEnd/>
          </a:ln>
        </p:spPr>
        <p:txBody>
          <a:bodyPr>
            <a:spAutoFit/>
          </a:bodyPr>
          <a:lstStyle/>
          <a:p>
            <a:pPr eaLnBrk="0" hangingPunct="0"/>
            <a:r>
              <a:rPr lang="en-US" sz="1200" dirty="0">
                <a:solidFill>
                  <a:srgbClr val="004FA6"/>
                </a:solidFill>
              </a:rPr>
              <a:t>Cargo </a:t>
            </a:r>
            <a:r>
              <a:rPr lang="en-US" sz="1200" dirty="0" smtClean="0">
                <a:solidFill>
                  <a:srgbClr val="004FA6"/>
                </a:solidFill>
              </a:rPr>
              <a:t>(MAV</a:t>
            </a:r>
            <a:r>
              <a:rPr lang="en-US" sz="1200" dirty="0">
                <a:solidFill>
                  <a:srgbClr val="004FA6"/>
                </a:solidFill>
              </a:rPr>
              <a:t>)</a:t>
            </a:r>
          </a:p>
        </p:txBody>
      </p:sp>
      <p:grpSp>
        <p:nvGrpSpPr>
          <p:cNvPr id="27" name="Group 261"/>
          <p:cNvGrpSpPr>
            <a:grpSpLocks/>
          </p:cNvGrpSpPr>
          <p:nvPr/>
        </p:nvGrpSpPr>
        <p:grpSpPr bwMode="auto">
          <a:xfrm>
            <a:off x="2163997" y="1544855"/>
            <a:ext cx="6492240" cy="1813422"/>
            <a:chOff x="480" y="2544"/>
            <a:chExt cx="5184" cy="1152"/>
          </a:xfrm>
        </p:grpSpPr>
        <p:sp>
          <p:nvSpPr>
            <p:cNvPr id="19567" name="Rectangle 262"/>
            <p:cNvSpPr>
              <a:spLocks noChangeArrowheads="1"/>
            </p:cNvSpPr>
            <p:nvPr/>
          </p:nvSpPr>
          <p:spPr bwMode="auto">
            <a:xfrm>
              <a:off x="480" y="2544"/>
              <a:ext cx="5184" cy="576"/>
            </a:xfrm>
            <a:prstGeom prst="rect">
              <a:avLst/>
            </a:prstGeom>
            <a:noFill/>
            <a:ln w="9525" algn="ctr">
              <a:solidFill>
                <a:schemeClr val="accent2"/>
              </a:solidFill>
              <a:miter lim="800000"/>
              <a:headEnd/>
              <a:tailEnd/>
            </a:ln>
          </p:spPr>
          <p:txBody>
            <a:bodyPr wrap="none" anchor="ctr"/>
            <a:lstStyle/>
            <a:p>
              <a:pPr eaLnBrk="0" hangingPunct="0"/>
              <a:endParaRPr lang="en-US"/>
            </a:p>
          </p:txBody>
        </p:sp>
        <p:sp>
          <p:nvSpPr>
            <p:cNvPr id="19568" name="Rectangle 263"/>
            <p:cNvSpPr>
              <a:spLocks noChangeArrowheads="1"/>
            </p:cNvSpPr>
            <p:nvPr/>
          </p:nvSpPr>
          <p:spPr bwMode="auto">
            <a:xfrm>
              <a:off x="480" y="3120"/>
              <a:ext cx="5184" cy="576"/>
            </a:xfrm>
            <a:prstGeom prst="rect">
              <a:avLst/>
            </a:prstGeom>
            <a:noFill/>
            <a:ln w="9525" algn="ctr">
              <a:solidFill>
                <a:srgbClr val="004FA6"/>
              </a:solidFill>
              <a:miter lim="800000"/>
              <a:headEnd/>
              <a:tailEnd/>
            </a:ln>
          </p:spPr>
          <p:txBody>
            <a:bodyPr wrap="none" anchor="ctr"/>
            <a:lstStyle/>
            <a:p>
              <a:pPr eaLnBrk="0" hangingPunct="0"/>
              <a:endParaRPr lang="en-US"/>
            </a:p>
          </p:txBody>
        </p:sp>
        <p:sp>
          <p:nvSpPr>
            <p:cNvPr id="19569" name="Rectangle 264"/>
            <p:cNvSpPr>
              <a:spLocks noChangeArrowheads="1"/>
            </p:cNvSpPr>
            <p:nvPr/>
          </p:nvSpPr>
          <p:spPr bwMode="auto">
            <a:xfrm>
              <a:off x="480" y="2544"/>
              <a:ext cx="5184" cy="1152"/>
            </a:xfrm>
            <a:prstGeom prst="rect">
              <a:avLst/>
            </a:prstGeom>
            <a:noFill/>
            <a:ln w="28575" algn="ctr">
              <a:solidFill>
                <a:schemeClr val="accent1"/>
              </a:solidFill>
              <a:miter lim="800000"/>
              <a:headEnd/>
              <a:tailEnd/>
            </a:ln>
          </p:spPr>
          <p:txBody>
            <a:bodyPr wrap="none" anchor="ctr"/>
            <a:lstStyle/>
            <a:p>
              <a:pPr eaLnBrk="0" hangingPunct="0"/>
              <a:endParaRPr lang="en-US"/>
            </a:p>
          </p:txBody>
        </p:sp>
      </p:grpSp>
      <p:sp>
        <p:nvSpPr>
          <p:cNvPr id="19511" name="Text Box 266"/>
          <p:cNvSpPr txBox="1">
            <a:spLocks noChangeArrowheads="1"/>
          </p:cNvSpPr>
          <p:nvPr/>
        </p:nvSpPr>
        <p:spPr bwMode="auto">
          <a:xfrm>
            <a:off x="2224111" y="1564894"/>
            <a:ext cx="1021927" cy="276999"/>
          </a:xfrm>
          <a:prstGeom prst="rect">
            <a:avLst/>
          </a:prstGeom>
          <a:noFill/>
          <a:ln w="9525" algn="ctr">
            <a:noFill/>
            <a:miter lim="800000"/>
            <a:headEnd/>
            <a:tailEnd/>
          </a:ln>
        </p:spPr>
        <p:txBody>
          <a:bodyPr>
            <a:spAutoFit/>
          </a:bodyPr>
          <a:lstStyle/>
          <a:p>
            <a:pPr eaLnBrk="0" hangingPunct="0"/>
            <a:r>
              <a:rPr lang="en-US" sz="1200">
                <a:solidFill>
                  <a:srgbClr val="004FA6"/>
                </a:solidFill>
              </a:rPr>
              <a:t>Mission #1</a:t>
            </a:r>
          </a:p>
        </p:txBody>
      </p:sp>
      <p:sp>
        <p:nvSpPr>
          <p:cNvPr id="19512" name="Text Box 267"/>
          <p:cNvSpPr txBox="1">
            <a:spLocks noChangeArrowheads="1"/>
          </p:cNvSpPr>
          <p:nvPr/>
        </p:nvSpPr>
        <p:spPr bwMode="auto">
          <a:xfrm>
            <a:off x="2224111" y="2416501"/>
            <a:ext cx="1021927" cy="276999"/>
          </a:xfrm>
          <a:prstGeom prst="rect">
            <a:avLst/>
          </a:prstGeom>
          <a:noFill/>
          <a:ln w="9525" algn="ctr">
            <a:noFill/>
            <a:miter lim="800000"/>
            <a:headEnd/>
            <a:tailEnd/>
          </a:ln>
        </p:spPr>
        <p:txBody>
          <a:bodyPr>
            <a:spAutoFit/>
          </a:bodyPr>
          <a:lstStyle/>
          <a:p>
            <a:pPr eaLnBrk="0" hangingPunct="0"/>
            <a:r>
              <a:rPr lang="en-US" sz="1200">
                <a:solidFill>
                  <a:srgbClr val="004FA6"/>
                </a:solidFill>
              </a:rPr>
              <a:t>Mission #2</a:t>
            </a:r>
          </a:p>
        </p:txBody>
      </p:sp>
      <p:sp>
        <p:nvSpPr>
          <p:cNvPr id="19513" name="Line 272"/>
          <p:cNvSpPr>
            <a:spLocks noChangeShapeType="1"/>
          </p:cNvSpPr>
          <p:nvPr/>
        </p:nvSpPr>
        <p:spPr bwMode="auto">
          <a:xfrm flipV="1">
            <a:off x="6251704" y="2035783"/>
            <a:ext cx="0" cy="120227"/>
          </a:xfrm>
          <a:prstGeom prst="line">
            <a:avLst/>
          </a:prstGeom>
          <a:noFill/>
          <a:ln w="9525">
            <a:solidFill>
              <a:srgbClr val="FF0000"/>
            </a:solidFill>
            <a:round/>
            <a:headEnd/>
            <a:tailEnd type="triangle" w="med" len="med"/>
          </a:ln>
        </p:spPr>
        <p:txBody>
          <a:bodyPr/>
          <a:lstStyle/>
          <a:p>
            <a:endParaRPr lang="en-US"/>
          </a:p>
        </p:txBody>
      </p:sp>
      <p:sp>
        <p:nvSpPr>
          <p:cNvPr id="19514" name="Line 273"/>
          <p:cNvSpPr>
            <a:spLocks noChangeShapeType="1"/>
          </p:cNvSpPr>
          <p:nvPr/>
        </p:nvSpPr>
        <p:spPr bwMode="auto">
          <a:xfrm rot="10800000" flipV="1">
            <a:off x="7273630" y="2035783"/>
            <a:ext cx="0" cy="120227"/>
          </a:xfrm>
          <a:prstGeom prst="line">
            <a:avLst/>
          </a:prstGeom>
          <a:noFill/>
          <a:ln w="9525">
            <a:solidFill>
              <a:srgbClr val="FF0000"/>
            </a:solidFill>
            <a:round/>
            <a:headEnd/>
            <a:tailEnd type="triangle" w="med" len="med"/>
          </a:ln>
        </p:spPr>
        <p:txBody>
          <a:bodyPr/>
          <a:lstStyle/>
          <a:p>
            <a:endParaRPr lang="en-US"/>
          </a:p>
        </p:txBody>
      </p:sp>
      <p:sp>
        <p:nvSpPr>
          <p:cNvPr id="19515" name="Line 274"/>
          <p:cNvSpPr>
            <a:spLocks noChangeShapeType="1"/>
          </p:cNvSpPr>
          <p:nvPr/>
        </p:nvSpPr>
        <p:spPr bwMode="auto">
          <a:xfrm flipV="1">
            <a:off x="6311817" y="2276236"/>
            <a:ext cx="0" cy="360681"/>
          </a:xfrm>
          <a:prstGeom prst="line">
            <a:avLst/>
          </a:prstGeom>
          <a:noFill/>
          <a:ln w="9525">
            <a:solidFill>
              <a:srgbClr val="FF0000"/>
            </a:solidFill>
            <a:prstDash val="dash"/>
            <a:round/>
            <a:headEnd/>
            <a:tailEnd type="triangle" w="med" len="med"/>
          </a:ln>
        </p:spPr>
        <p:txBody>
          <a:bodyPr/>
          <a:lstStyle/>
          <a:p>
            <a:endParaRPr lang="en-US"/>
          </a:p>
        </p:txBody>
      </p:sp>
      <p:sp>
        <p:nvSpPr>
          <p:cNvPr id="19516" name="Line 275"/>
          <p:cNvSpPr>
            <a:spLocks noChangeShapeType="1"/>
          </p:cNvSpPr>
          <p:nvPr/>
        </p:nvSpPr>
        <p:spPr bwMode="auto">
          <a:xfrm rot="10800000" flipV="1">
            <a:off x="7273630" y="2276236"/>
            <a:ext cx="0" cy="360681"/>
          </a:xfrm>
          <a:prstGeom prst="line">
            <a:avLst/>
          </a:prstGeom>
          <a:noFill/>
          <a:ln w="9525">
            <a:solidFill>
              <a:srgbClr val="FF0000"/>
            </a:solidFill>
            <a:prstDash val="dash"/>
            <a:round/>
            <a:headEnd/>
            <a:tailEnd type="triangle" w="med" len="med"/>
          </a:ln>
        </p:spPr>
        <p:txBody>
          <a:bodyPr/>
          <a:lstStyle/>
          <a:p>
            <a:endParaRPr lang="en-US"/>
          </a:p>
        </p:txBody>
      </p:sp>
      <p:sp>
        <p:nvSpPr>
          <p:cNvPr id="19517" name="Text Box 276"/>
          <p:cNvSpPr txBox="1">
            <a:spLocks noChangeAspect="1" noChangeArrowheads="1"/>
          </p:cNvSpPr>
          <p:nvPr/>
        </p:nvSpPr>
        <p:spPr bwMode="auto">
          <a:xfrm>
            <a:off x="7213517" y="2323826"/>
            <a:ext cx="110208" cy="58861"/>
          </a:xfrm>
          <a:prstGeom prst="rect">
            <a:avLst/>
          </a:prstGeom>
          <a:noFill/>
          <a:ln w="9525">
            <a:noFill/>
            <a:miter lim="800000"/>
            <a:headEnd/>
            <a:tailEnd/>
          </a:ln>
        </p:spPr>
        <p:txBody>
          <a:bodyPr wrap="none" lIns="0" tIns="0" rIns="0" bIns="0" anchor="ctr" anchorCtr="1"/>
          <a:lstStyle/>
          <a:p>
            <a:pPr algn="ctr" eaLnBrk="0" hangingPunct="0">
              <a:spcBef>
                <a:spcPct val="20000"/>
              </a:spcBef>
            </a:pPr>
            <a:r>
              <a:rPr lang="en-US" sz="800">
                <a:solidFill>
                  <a:srgbClr val="004FA6"/>
                </a:solidFill>
              </a:rPr>
              <a:t>Depart</a:t>
            </a:r>
          </a:p>
        </p:txBody>
      </p:sp>
      <p:sp>
        <p:nvSpPr>
          <p:cNvPr id="19518" name="Line 277"/>
          <p:cNvSpPr>
            <a:spLocks noChangeShapeType="1"/>
          </p:cNvSpPr>
          <p:nvPr/>
        </p:nvSpPr>
        <p:spPr bwMode="auto">
          <a:xfrm flipV="1">
            <a:off x="7874764" y="2937484"/>
            <a:ext cx="0" cy="120227"/>
          </a:xfrm>
          <a:prstGeom prst="line">
            <a:avLst/>
          </a:prstGeom>
          <a:noFill/>
          <a:ln w="9525">
            <a:solidFill>
              <a:srgbClr val="FF0000"/>
            </a:solidFill>
            <a:round/>
            <a:headEnd/>
            <a:tailEnd type="triangle" w="med" len="med"/>
          </a:ln>
        </p:spPr>
        <p:txBody>
          <a:bodyPr/>
          <a:lstStyle/>
          <a:p>
            <a:endParaRPr lang="en-US"/>
          </a:p>
        </p:txBody>
      </p:sp>
      <p:sp>
        <p:nvSpPr>
          <p:cNvPr id="19519" name="Rectangle 296"/>
          <p:cNvSpPr>
            <a:spLocks noChangeArrowheads="1"/>
          </p:cNvSpPr>
          <p:nvPr/>
        </p:nvSpPr>
        <p:spPr bwMode="auto">
          <a:xfrm>
            <a:off x="3809599" y="1817872"/>
            <a:ext cx="345652" cy="120227"/>
          </a:xfrm>
          <a:prstGeom prst="rect">
            <a:avLst/>
          </a:prstGeom>
          <a:solidFill>
            <a:srgbClr val="FF7C80"/>
          </a:solidFill>
          <a:ln w="9525" algn="ctr">
            <a:solidFill>
              <a:srgbClr val="004FA6"/>
            </a:solidFill>
            <a:miter lim="800000"/>
            <a:headEnd/>
            <a:tailEnd/>
          </a:ln>
        </p:spPr>
        <p:txBody>
          <a:bodyPr wrap="none" anchor="ctr"/>
          <a:lstStyle/>
          <a:p>
            <a:pPr eaLnBrk="0" hangingPunct="0"/>
            <a:endParaRPr lang="en-US"/>
          </a:p>
        </p:txBody>
      </p:sp>
      <p:sp>
        <p:nvSpPr>
          <p:cNvPr id="19520" name="AutoShape 298"/>
          <p:cNvSpPr>
            <a:spLocks noChangeArrowheads="1"/>
          </p:cNvSpPr>
          <p:nvPr/>
        </p:nvSpPr>
        <p:spPr bwMode="auto">
          <a:xfrm>
            <a:off x="4207851" y="1915556"/>
            <a:ext cx="120227" cy="120227"/>
          </a:xfrm>
          <a:prstGeom prst="triangle">
            <a:avLst>
              <a:gd name="adj" fmla="val 50000"/>
            </a:avLst>
          </a:prstGeom>
          <a:solidFill>
            <a:schemeClr val="bg1"/>
          </a:solidFill>
          <a:ln w="9525" algn="ctr">
            <a:solidFill>
              <a:srgbClr val="004FA6"/>
            </a:solidFill>
            <a:miter lim="800000"/>
            <a:headEnd/>
            <a:tailEnd/>
          </a:ln>
        </p:spPr>
        <p:txBody>
          <a:bodyPr wrap="none" anchor="ctr"/>
          <a:lstStyle/>
          <a:p>
            <a:pPr eaLnBrk="0" hangingPunct="0"/>
            <a:endParaRPr lang="en-US"/>
          </a:p>
        </p:txBody>
      </p:sp>
      <p:sp>
        <p:nvSpPr>
          <p:cNvPr id="19521" name="AutoShape 299"/>
          <p:cNvSpPr>
            <a:spLocks noChangeArrowheads="1"/>
          </p:cNvSpPr>
          <p:nvPr/>
        </p:nvSpPr>
        <p:spPr bwMode="auto">
          <a:xfrm>
            <a:off x="4267965" y="1735216"/>
            <a:ext cx="120227" cy="120227"/>
          </a:xfrm>
          <a:prstGeom prst="triangle">
            <a:avLst>
              <a:gd name="adj" fmla="val 50000"/>
            </a:avLst>
          </a:prstGeom>
          <a:solidFill>
            <a:schemeClr val="bg1"/>
          </a:solidFill>
          <a:ln w="9525" algn="ctr">
            <a:solidFill>
              <a:srgbClr val="004FA6"/>
            </a:solidFill>
            <a:miter lim="800000"/>
            <a:headEnd/>
            <a:tailEnd/>
          </a:ln>
        </p:spPr>
        <p:txBody>
          <a:bodyPr wrap="none" anchor="ctr"/>
          <a:lstStyle/>
          <a:p>
            <a:pPr eaLnBrk="0" hangingPunct="0"/>
            <a:endParaRPr lang="en-US"/>
          </a:p>
        </p:txBody>
      </p:sp>
      <p:sp>
        <p:nvSpPr>
          <p:cNvPr id="19522" name="AutoShape 301"/>
          <p:cNvSpPr>
            <a:spLocks noChangeArrowheads="1"/>
          </p:cNvSpPr>
          <p:nvPr/>
        </p:nvSpPr>
        <p:spPr bwMode="auto">
          <a:xfrm>
            <a:off x="5830911" y="2156010"/>
            <a:ext cx="120227" cy="120227"/>
          </a:xfrm>
          <a:prstGeom prst="triangle">
            <a:avLst>
              <a:gd name="adj" fmla="val 50000"/>
            </a:avLst>
          </a:prstGeom>
          <a:solidFill>
            <a:schemeClr val="bg1"/>
          </a:solidFill>
          <a:ln w="9525" algn="ctr">
            <a:solidFill>
              <a:srgbClr val="004FA6"/>
            </a:solidFill>
            <a:miter lim="800000"/>
            <a:headEnd/>
            <a:tailEnd/>
          </a:ln>
        </p:spPr>
        <p:txBody>
          <a:bodyPr wrap="none" anchor="ctr"/>
          <a:lstStyle/>
          <a:p>
            <a:pPr eaLnBrk="0" hangingPunct="0"/>
            <a:endParaRPr lang="en-US"/>
          </a:p>
        </p:txBody>
      </p:sp>
      <p:sp>
        <p:nvSpPr>
          <p:cNvPr id="19523" name="AutoShape 305"/>
          <p:cNvSpPr>
            <a:spLocks noChangeArrowheads="1"/>
          </p:cNvSpPr>
          <p:nvPr/>
        </p:nvSpPr>
        <p:spPr bwMode="auto">
          <a:xfrm>
            <a:off x="5710685" y="2817257"/>
            <a:ext cx="120227" cy="120227"/>
          </a:xfrm>
          <a:prstGeom prst="triangle">
            <a:avLst>
              <a:gd name="adj" fmla="val 50000"/>
            </a:avLst>
          </a:prstGeom>
          <a:solidFill>
            <a:schemeClr val="bg1"/>
          </a:solidFill>
          <a:ln w="9525" algn="ctr">
            <a:solidFill>
              <a:srgbClr val="004FA6"/>
            </a:solidFill>
            <a:miter lim="800000"/>
            <a:headEnd/>
            <a:tailEnd/>
          </a:ln>
        </p:spPr>
        <p:txBody>
          <a:bodyPr wrap="none" anchor="ctr"/>
          <a:lstStyle/>
          <a:p>
            <a:pPr eaLnBrk="0" hangingPunct="0"/>
            <a:endParaRPr lang="en-US"/>
          </a:p>
        </p:txBody>
      </p:sp>
      <p:sp>
        <p:nvSpPr>
          <p:cNvPr id="19524" name="AutoShape 306"/>
          <p:cNvSpPr>
            <a:spLocks noChangeArrowheads="1"/>
          </p:cNvSpPr>
          <p:nvPr/>
        </p:nvSpPr>
        <p:spPr bwMode="auto">
          <a:xfrm>
            <a:off x="5770798" y="2636917"/>
            <a:ext cx="120227" cy="120227"/>
          </a:xfrm>
          <a:prstGeom prst="triangle">
            <a:avLst>
              <a:gd name="adj" fmla="val 50000"/>
            </a:avLst>
          </a:prstGeom>
          <a:solidFill>
            <a:schemeClr val="bg1"/>
          </a:solidFill>
          <a:ln w="9525" algn="ctr">
            <a:solidFill>
              <a:srgbClr val="004FA6"/>
            </a:solidFill>
            <a:miter lim="800000"/>
            <a:headEnd/>
            <a:tailEnd/>
          </a:ln>
        </p:spPr>
        <p:txBody>
          <a:bodyPr wrap="none" anchor="ctr"/>
          <a:lstStyle/>
          <a:p>
            <a:pPr eaLnBrk="0" hangingPunct="0"/>
            <a:endParaRPr lang="en-US"/>
          </a:p>
        </p:txBody>
      </p:sp>
      <p:sp>
        <p:nvSpPr>
          <p:cNvPr id="19525" name="AutoShape 307"/>
          <p:cNvSpPr>
            <a:spLocks noChangeArrowheads="1"/>
          </p:cNvSpPr>
          <p:nvPr/>
        </p:nvSpPr>
        <p:spPr bwMode="auto">
          <a:xfrm>
            <a:off x="7333745" y="3057711"/>
            <a:ext cx="120227" cy="120227"/>
          </a:xfrm>
          <a:prstGeom prst="triangle">
            <a:avLst>
              <a:gd name="adj" fmla="val 50000"/>
            </a:avLst>
          </a:prstGeom>
          <a:solidFill>
            <a:schemeClr val="bg1"/>
          </a:solidFill>
          <a:ln w="9525" algn="ctr">
            <a:solidFill>
              <a:srgbClr val="004FA6"/>
            </a:solidFill>
            <a:miter lim="800000"/>
            <a:headEnd/>
            <a:tailEnd/>
          </a:ln>
        </p:spPr>
        <p:txBody>
          <a:bodyPr wrap="none" anchor="ctr"/>
          <a:lstStyle/>
          <a:p>
            <a:pPr eaLnBrk="0" hangingPunct="0"/>
            <a:endParaRPr lang="en-US"/>
          </a:p>
        </p:txBody>
      </p:sp>
      <p:sp>
        <p:nvSpPr>
          <p:cNvPr id="19527" name="Rectangle 314"/>
          <p:cNvSpPr>
            <a:spLocks noChangeArrowheads="1"/>
          </p:cNvSpPr>
          <p:nvPr/>
        </p:nvSpPr>
        <p:spPr bwMode="auto">
          <a:xfrm>
            <a:off x="4885378" y="2490391"/>
            <a:ext cx="770202" cy="120227"/>
          </a:xfrm>
          <a:prstGeom prst="rect">
            <a:avLst/>
          </a:prstGeom>
          <a:solidFill>
            <a:srgbClr val="FF7C80"/>
          </a:solidFill>
          <a:ln w="9525" algn="ctr">
            <a:solidFill>
              <a:srgbClr val="004FA6"/>
            </a:solidFill>
            <a:miter lim="800000"/>
            <a:headEnd/>
            <a:tailEnd/>
          </a:ln>
        </p:spPr>
        <p:txBody>
          <a:bodyPr wrap="none" anchor="ctr"/>
          <a:lstStyle/>
          <a:p>
            <a:pPr eaLnBrk="0" hangingPunct="0"/>
            <a:endParaRPr lang="en-US"/>
          </a:p>
        </p:txBody>
      </p:sp>
      <p:sp>
        <p:nvSpPr>
          <p:cNvPr id="19528" name="AutoShape 315"/>
          <p:cNvSpPr>
            <a:spLocks noChangeArrowheads="1"/>
          </p:cNvSpPr>
          <p:nvPr/>
        </p:nvSpPr>
        <p:spPr bwMode="auto">
          <a:xfrm>
            <a:off x="4095139" y="1817872"/>
            <a:ext cx="120227" cy="120227"/>
          </a:xfrm>
          <a:prstGeom prst="triangle">
            <a:avLst>
              <a:gd name="adj" fmla="val 50000"/>
            </a:avLst>
          </a:prstGeom>
          <a:solidFill>
            <a:schemeClr val="bg1"/>
          </a:solidFill>
          <a:ln w="9525" algn="ctr">
            <a:solidFill>
              <a:srgbClr val="004FA6"/>
            </a:solidFill>
            <a:miter lim="800000"/>
            <a:headEnd/>
            <a:tailEnd/>
          </a:ln>
        </p:spPr>
        <p:txBody>
          <a:bodyPr wrap="none" anchor="ctr"/>
          <a:lstStyle/>
          <a:p>
            <a:pPr eaLnBrk="0" hangingPunct="0"/>
            <a:endParaRPr lang="en-US"/>
          </a:p>
        </p:txBody>
      </p:sp>
      <p:cxnSp>
        <p:nvCxnSpPr>
          <p:cNvPr id="19529" name="AutoShape 316"/>
          <p:cNvCxnSpPr>
            <a:cxnSpLocks noChangeShapeType="1"/>
            <a:stCxn id="19528" idx="0"/>
            <a:endCxn id="19521" idx="1"/>
          </p:cNvCxnSpPr>
          <p:nvPr/>
        </p:nvCxnSpPr>
        <p:spPr bwMode="auto">
          <a:xfrm rot="16200000">
            <a:off x="4215365" y="1735216"/>
            <a:ext cx="22543" cy="142769"/>
          </a:xfrm>
          <a:prstGeom prst="bentConnector2">
            <a:avLst/>
          </a:prstGeom>
          <a:noFill/>
          <a:ln w="9525">
            <a:solidFill>
              <a:srgbClr val="FF0000"/>
            </a:solidFill>
            <a:miter lim="800000"/>
            <a:headEnd/>
            <a:tailEnd type="triangle" w="med" len="med"/>
          </a:ln>
        </p:spPr>
      </p:cxnSp>
      <p:cxnSp>
        <p:nvCxnSpPr>
          <p:cNvPr id="19530" name="AutoShape 317"/>
          <p:cNvCxnSpPr>
            <a:cxnSpLocks noChangeShapeType="1"/>
            <a:stCxn id="19528" idx="3"/>
            <a:endCxn id="19520" idx="1"/>
          </p:cNvCxnSpPr>
          <p:nvPr/>
        </p:nvCxnSpPr>
        <p:spPr bwMode="auto">
          <a:xfrm rot="16200000" flipH="1">
            <a:off x="4177795" y="1915555"/>
            <a:ext cx="37571" cy="82656"/>
          </a:xfrm>
          <a:prstGeom prst="bentConnector2">
            <a:avLst/>
          </a:prstGeom>
          <a:noFill/>
          <a:ln w="9525">
            <a:solidFill>
              <a:srgbClr val="FF0000"/>
            </a:solidFill>
            <a:miter lim="800000"/>
            <a:headEnd/>
            <a:tailEnd type="triangle" w="med" len="med"/>
          </a:ln>
        </p:spPr>
      </p:cxnSp>
      <p:sp>
        <p:nvSpPr>
          <p:cNvPr id="19531" name="AutoShape 318"/>
          <p:cNvSpPr>
            <a:spLocks noChangeArrowheads="1"/>
          </p:cNvSpPr>
          <p:nvPr/>
        </p:nvSpPr>
        <p:spPr bwMode="auto">
          <a:xfrm>
            <a:off x="5597972" y="2489138"/>
            <a:ext cx="120227" cy="120227"/>
          </a:xfrm>
          <a:prstGeom prst="triangle">
            <a:avLst>
              <a:gd name="adj" fmla="val 50000"/>
            </a:avLst>
          </a:prstGeom>
          <a:solidFill>
            <a:schemeClr val="bg1"/>
          </a:solidFill>
          <a:ln w="9525" algn="ctr">
            <a:solidFill>
              <a:srgbClr val="004FA6"/>
            </a:solidFill>
            <a:miter lim="800000"/>
            <a:headEnd/>
            <a:tailEnd/>
          </a:ln>
        </p:spPr>
        <p:txBody>
          <a:bodyPr wrap="none" anchor="ctr"/>
          <a:lstStyle/>
          <a:p>
            <a:pPr eaLnBrk="0" hangingPunct="0"/>
            <a:endParaRPr lang="en-US"/>
          </a:p>
        </p:txBody>
      </p:sp>
      <p:cxnSp>
        <p:nvCxnSpPr>
          <p:cNvPr id="19532" name="AutoShape 319"/>
          <p:cNvCxnSpPr>
            <a:cxnSpLocks noChangeShapeType="1"/>
            <a:stCxn id="19531" idx="0"/>
            <a:endCxn id="19522" idx="1"/>
          </p:cNvCxnSpPr>
          <p:nvPr/>
        </p:nvCxnSpPr>
        <p:spPr bwMode="auto">
          <a:xfrm rot="16200000">
            <a:off x="5623019" y="2251189"/>
            <a:ext cx="273015" cy="202883"/>
          </a:xfrm>
          <a:prstGeom prst="bentConnector2">
            <a:avLst/>
          </a:prstGeom>
          <a:noFill/>
          <a:ln w="9525">
            <a:solidFill>
              <a:srgbClr val="FF0000"/>
            </a:solidFill>
            <a:miter lim="800000"/>
            <a:headEnd/>
            <a:tailEnd type="triangle" w="med" len="med"/>
          </a:ln>
        </p:spPr>
      </p:cxnSp>
      <p:cxnSp>
        <p:nvCxnSpPr>
          <p:cNvPr id="19533" name="AutoShape 320"/>
          <p:cNvCxnSpPr>
            <a:cxnSpLocks noChangeShapeType="1"/>
            <a:stCxn id="19531" idx="3"/>
            <a:endCxn id="19524" idx="1"/>
          </p:cNvCxnSpPr>
          <p:nvPr/>
        </p:nvCxnSpPr>
        <p:spPr bwMode="auto">
          <a:xfrm rot="16200000" flipH="1">
            <a:off x="5685637" y="2581813"/>
            <a:ext cx="87665" cy="142769"/>
          </a:xfrm>
          <a:prstGeom prst="bentConnector2">
            <a:avLst/>
          </a:prstGeom>
          <a:noFill/>
          <a:ln w="9525">
            <a:solidFill>
              <a:srgbClr val="FF0000"/>
            </a:solidFill>
            <a:miter lim="800000"/>
            <a:headEnd/>
            <a:tailEnd type="triangle" w="med" len="med"/>
          </a:ln>
        </p:spPr>
      </p:cxnSp>
      <p:cxnSp>
        <p:nvCxnSpPr>
          <p:cNvPr id="19534" name="AutoShape 321"/>
          <p:cNvCxnSpPr>
            <a:cxnSpLocks noChangeShapeType="1"/>
            <a:stCxn id="19531" idx="3"/>
            <a:endCxn id="19523" idx="1"/>
          </p:cNvCxnSpPr>
          <p:nvPr/>
        </p:nvCxnSpPr>
        <p:spPr bwMode="auto">
          <a:xfrm rot="16200000" flipH="1">
            <a:off x="5565410" y="2702039"/>
            <a:ext cx="268006" cy="82656"/>
          </a:xfrm>
          <a:prstGeom prst="bentConnector2">
            <a:avLst/>
          </a:prstGeom>
          <a:noFill/>
          <a:ln w="9525">
            <a:solidFill>
              <a:srgbClr val="FF0000"/>
            </a:solidFill>
            <a:miter lim="800000"/>
            <a:headEnd/>
            <a:tailEnd type="triangle" w="med" len="med"/>
          </a:ln>
        </p:spPr>
      </p:cxnSp>
      <p:sp>
        <p:nvSpPr>
          <p:cNvPr id="19535" name="Rectangle 322"/>
          <p:cNvSpPr>
            <a:spLocks noChangeArrowheads="1"/>
          </p:cNvSpPr>
          <p:nvPr/>
        </p:nvSpPr>
        <p:spPr bwMode="auto">
          <a:xfrm>
            <a:off x="6504681" y="3176686"/>
            <a:ext cx="770202" cy="120227"/>
          </a:xfrm>
          <a:prstGeom prst="rect">
            <a:avLst/>
          </a:prstGeom>
          <a:solidFill>
            <a:srgbClr val="FF7C80"/>
          </a:solidFill>
          <a:ln w="9525" algn="ctr">
            <a:solidFill>
              <a:srgbClr val="004FA6"/>
            </a:solidFill>
            <a:miter lim="800000"/>
            <a:headEnd/>
            <a:tailEnd/>
          </a:ln>
        </p:spPr>
        <p:txBody>
          <a:bodyPr wrap="none" anchor="ctr"/>
          <a:lstStyle/>
          <a:p>
            <a:pPr eaLnBrk="0" hangingPunct="0"/>
            <a:endParaRPr lang="en-US"/>
          </a:p>
        </p:txBody>
      </p:sp>
      <p:sp>
        <p:nvSpPr>
          <p:cNvPr id="19536" name="AutoShape 323"/>
          <p:cNvSpPr>
            <a:spLocks noChangeArrowheads="1"/>
          </p:cNvSpPr>
          <p:nvPr/>
        </p:nvSpPr>
        <p:spPr bwMode="auto">
          <a:xfrm>
            <a:off x="7214771" y="3177938"/>
            <a:ext cx="120227" cy="120227"/>
          </a:xfrm>
          <a:prstGeom prst="triangle">
            <a:avLst>
              <a:gd name="adj" fmla="val 50000"/>
            </a:avLst>
          </a:prstGeom>
          <a:solidFill>
            <a:schemeClr val="bg1"/>
          </a:solidFill>
          <a:ln w="9525" algn="ctr">
            <a:solidFill>
              <a:srgbClr val="004FA6"/>
            </a:solidFill>
            <a:miter lim="800000"/>
            <a:headEnd/>
            <a:tailEnd/>
          </a:ln>
        </p:spPr>
        <p:txBody>
          <a:bodyPr wrap="none" anchor="ctr"/>
          <a:lstStyle/>
          <a:p>
            <a:pPr eaLnBrk="0" hangingPunct="0"/>
            <a:endParaRPr lang="en-US"/>
          </a:p>
        </p:txBody>
      </p:sp>
      <p:cxnSp>
        <p:nvCxnSpPr>
          <p:cNvPr id="19537" name="AutoShape 324"/>
          <p:cNvCxnSpPr>
            <a:cxnSpLocks noChangeShapeType="1"/>
            <a:stCxn id="19536" idx="0"/>
            <a:endCxn id="19525" idx="1"/>
          </p:cNvCxnSpPr>
          <p:nvPr/>
        </p:nvCxnSpPr>
        <p:spPr bwMode="auto">
          <a:xfrm rot="16200000">
            <a:off x="7289286" y="3103422"/>
            <a:ext cx="60113" cy="88917"/>
          </a:xfrm>
          <a:prstGeom prst="bentConnector2">
            <a:avLst/>
          </a:prstGeom>
          <a:noFill/>
          <a:ln w="9525">
            <a:solidFill>
              <a:srgbClr val="FF0000"/>
            </a:solidFill>
            <a:miter lim="800000"/>
            <a:headEnd/>
            <a:tailEnd type="triangle" w="med" len="med"/>
          </a:ln>
        </p:spPr>
      </p:cxnSp>
      <p:cxnSp>
        <p:nvCxnSpPr>
          <p:cNvPr id="248" name="Straight Connector 247"/>
          <p:cNvCxnSpPr/>
          <p:nvPr/>
        </p:nvCxnSpPr>
        <p:spPr>
          <a:xfrm>
            <a:off x="3809599" y="1840894"/>
            <a:ext cx="0" cy="240869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a:off x="7702358" y="2275822"/>
            <a:ext cx="0" cy="2022748"/>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a:off x="2440495" y="6011709"/>
            <a:ext cx="7877175" cy="0"/>
          </a:xfrm>
          <a:prstGeom prst="line">
            <a:avLst/>
          </a:prstGeom>
        </p:spPr>
        <p:style>
          <a:lnRef idx="1">
            <a:schemeClr val="accent1"/>
          </a:lnRef>
          <a:fillRef idx="0">
            <a:schemeClr val="accent1"/>
          </a:fillRef>
          <a:effectRef idx="0">
            <a:schemeClr val="accent1"/>
          </a:effectRef>
          <a:fontRef idx="minor">
            <a:schemeClr val="tx1"/>
          </a:fontRef>
        </p:style>
      </p:cxnSp>
      <p:sp>
        <p:nvSpPr>
          <p:cNvPr id="240" name="Text Box 266"/>
          <p:cNvSpPr txBox="1">
            <a:spLocks noChangeArrowheads="1"/>
          </p:cNvSpPr>
          <p:nvPr/>
        </p:nvSpPr>
        <p:spPr bwMode="auto">
          <a:xfrm>
            <a:off x="1738377" y="3554857"/>
            <a:ext cx="1681861" cy="500137"/>
          </a:xfrm>
          <a:prstGeom prst="rect">
            <a:avLst/>
          </a:prstGeom>
          <a:noFill/>
          <a:ln w="9525" algn="ctr">
            <a:noFill/>
            <a:miter lim="800000"/>
            <a:headEnd/>
            <a:tailEnd/>
          </a:ln>
        </p:spPr>
        <p:txBody>
          <a:bodyPr wrap="square">
            <a:spAutoFit/>
          </a:bodyPr>
          <a:lstStyle/>
          <a:p>
            <a:pPr algn="r" eaLnBrk="0" hangingPunct="0">
              <a:defRPr/>
            </a:pPr>
            <a:r>
              <a:rPr lang="en-US" sz="1050" dirty="0">
                <a:solidFill>
                  <a:srgbClr val="004FA6"/>
                </a:solidFill>
              </a:rPr>
              <a:t>Mission #1</a:t>
            </a:r>
          </a:p>
          <a:p>
            <a:pPr marL="120650" lvl="1" algn="r" eaLnBrk="0" hangingPunct="0">
              <a:defRPr/>
            </a:pPr>
            <a:r>
              <a:rPr lang="en-US" sz="800" dirty="0">
                <a:solidFill>
                  <a:srgbClr val="004FA6"/>
                </a:solidFill>
              </a:rPr>
              <a:t>First element launched from KSC  through crew return to Earth</a:t>
            </a:r>
          </a:p>
        </p:txBody>
      </p:sp>
      <p:sp>
        <p:nvSpPr>
          <p:cNvPr id="243" name="Text Box 251"/>
          <p:cNvSpPr txBox="1">
            <a:spLocks noChangeArrowheads="1"/>
          </p:cNvSpPr>
          <p:nvPr/>
        </p:nvSpPr>
        <p:spPr bwMode="auto">
          <a:xfrm>
            <a:off x="1909827" y="4225090"/>
            <a:ext cx="1499617" cy="253916"/>
          </a:xfrm>
          <a:prstGeom prst="rect">
            <a:avLst/>
          </a:prstGeom>
          <a:noFill/>
          <a:ln w="9525" algn="ctr">
            <a:noFill/>
            <a:miter lim="800000"/>
            <a:headEnd/>
            <a:tailEnd/>
          </a:ln>
        </p:spPr>
        <p:txBody>
          <a:bodyPr wrap="square">
            <a:spAutoFit/>
          </a:bodyPr>
          <a:lstStyle/>
          <a:p>
            <a:pPr algn="r" eaLnBrk="0" hangingPunct="0">
              <a:defRPr/>
            </a:pPr>
            <a:r>
              <a:rPr lang="en-US" sz="1050" dirty="0">
                <a:solidFill>
                  <a:srgbClr val="004FA6"/>
                </a:solidFill>
              </a:rPr>
              <a:t>Surface Mission Phases</a:t>
            </a:r>
          </a:p>
        </p:txBody>
      </p:sp>
      <p:cxnSp>
        <p:nvCxnSpPr>
          <p:cNvPr id="250" name="Straight Connector 249"/>
          <p:cNvCxnSpPr/>
          <p:nvPr/>
        </p:nvCxnSpPr>
        <p:spPr>
          <a:xfrm>
            <a:off x="4846237" y="2169352"/>
            <a:ext cx="0" cy="2080232"/>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a:off x="6264177" y="2352629"/>
            <a:ext cx="0" cy="1872462"/>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flipH="1">
            <a:off x="7271055" y="2408920"/>
            <a:ext cx="11997" cy="1840664"/>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sp>
        <p:nvSpPr>
          <p:cNvPr id="257" name="Rectangle 212"/>
          <p:cNvSpPr>
            <a:spLocks noChangeArrowheads="1"/>
          </p:cNvSpPr>
          <p:nvPr/>
        </p:nvSpPr>
        <p:spPr bwMode="auto">
          <a:xfrm>
            <a:off x="7274958" y="4269580"/>
            <a:ext cx="612648" cy="152400"/>
          </a:xfrm>
          <a:prstGeom prst="rect">
            <a:avLst/>
          </a:prstGeom>
          <a:solidFill>
            <a:schemeClr val="accent4">
              <a:lumMod val="40000"/>
              <a:lumOff val="60000"/>
            </a:schemeClr>
          </a:solidFill>
          <a:ln w="9525" algn="ctr">
            <a:solidFill>
              <a:srgbClr val="004FA6"/>
            </a:solidFill>
            <a:miter lim="800000"/>
            <a:headEnd/>
            <a:tailEnd/>
          </a:ln>
        </p:spPr>
        <p:txBody>
          <a:bodyPr wrap="none" anchor="ctr"/>
          <a:lstStyle/>
          <a:p>
            <a:pPr eaLnBrk="0" hangingPunct="0"/>
            <a:endParaRPr lang="en-US"/>
          </a:p>
        </p:txBody>
      </p:sp>
      <p:sp>
        <p:nvSpPr>
          <p:cNvPr id="259" name="Rectangle 237"/>
          <p:cNvSpPr>
            <a:spLocks noChangeArrowheads="1"/>
          </p:cNvSpPr>
          <p:nvPr/>
        </p:nvSpPr>
        <p:spPr bwMode="auto">
          <a:xfrm>
            <a:off x="6359124" y="4269580"/>
            <a:ext cx="274320" cy="152400"/>
          </a:xfrm>
          <a:prstGeom prst="rect">
            <a:avLst/>
          </a:prstGeom>
          <a:solidFill>
            <a:schemeClr val="accent6">
              <a:lumMod val="60000"/>
              <a:lumOff val="40000"/>
            </a:schemeClr>
          </a:solidFill>
          <a:ln w="9525" algn="ctr">
            <a:solidFill>
              <a:srgbClr val="004FA6"/>
            </a:solidFill>
            <a:miter lim="800000"/>
            <a:headEnd/>
            <a:tailEnd/>
          </a:ln>
        </p:spPr>
        <p:txBody>
          <a:bodyPr wrap="none" anchor="ctr"/>
          <a:lstStyle/>
          <a:p>
            <a:pPr eaLnBrk="0" hangingPunct="0"/>
            <a:endParaRPr lang="en-US"/>
          </a:p>
        </p:txBody>
      </p:sp>
      <p:sp>
        <p:nvSpPr>
          <p:cNvPr id="260" name="Rectangle 237"/>
          <p:cNvSpPr>
            <a:spLocks noChangeArrowheads="1"/>
          </p:cNvSpPr>
          <p:nvPr/>
        </p:nvSpPr>
        <p:spPr bwMode="auto">
          <a:xfrm>
            <a:off x="6640524" y="4269580"/>
            <a:ext cx="530352" cy="152400"/>
          </a:xfrm>
          <a:prstGeom prst="rect">
            <a:avLst/>
          </a:prstGeom>
          <a:solidFill>
            <a:schemeClr val="tx2">
              <a:lumMod val="40000"/>
              <a:lumOff val="60000"/>
            </a:schemeClr>
          </a:solidFill>
          <a:ln w="9525" algn="ctr">
            <a:solidFill>
              <a:srgbClr val="004FA6"/>
            </a:solidFill>
            <a:miter lim="800000"/>
            <a:headEnd/>
            <a:tailEnd/>
          </a:ln>
        </p:spPr>
        <p:txBody>
          <a:bodyPr wrap="none" anchor="ctr"/>
          <a:lstStyle/>
          <a:p>
            <a:pPr eaLnBrk="0" hangingPunct="0"/>
            <a:endParaRPr lang="en-US"/>
          </a:p>
        </p:txBody>
      </p:sp>
      <p:sp>
        <p:nvSpPr>
          <p:cNvPr id="262" name="TextBox 261"/>
          <p:cNvSpPr txBox="1"/>
          <p:nvPr/>
        </p:nvSpPr>
        <p:spPr>
          <a:xfrm>
            <a:off x="5265512" y="4490135"/>
            <a:ext cx="670376" cy="276999"/>
          </a:xfrm>
          <a:prstGeom prst="rect">
            <a:avLst/>
          </a:prstGeom>
          <a:noFill/>
        </p:spPr>
        <p:txBody>
          <a:bodyPr wrap="none" rtlCol="0">
            <a:spAutoFit/>
          </a:bodyPr>
          <a:lstStyle/>
          <a:p>
            <a:r>
              <a:rPr lang="en-US" sz="1200" dirty="0">
                <a:solidFill>
                  <a:srgbClr val="004FA6"/>
                </a:solidFill>
              </a:rPr>
              <a:t>Phase 1</a:t>
            </a:r>
          </a:p>
        </p:txBody>
      </p:sp>
      <p:sp>
        <p:nvSpPr>
          <p:cNvPr id="263" name="TextBox 262"/>
          <p:cNvSpPr txBox="1"/>
          <p:nvPr/>
        </p:nvSpPr>
        <p:spPr>
          <a:xfrm>
            <a:off x="7254051" y="4490135"/>
            <a:ext cx="670376" cy="276999"/>
          </a:xfrm>
          <a:prstGeom prst="rect">
            <a:avLst/>
          </a:prstGeom>
          <a:noFill/>
        </p:spPr>
        <p:txBody>
          <a:bodyPr wrap="none" rtlCol="0">
            <a:spAutoFit/>
          </a:bodyPr>
          <a:lstStyle/>
          <a:p>
            <a:r>
              <a:rPr lang="en-US" sz="1200" dirty="0">
                <a:solidFill>
                  <a:srgbClr val="004FA6"/>
                </a:solidFill>
              </a:rPr>
              <a:t>Phase 6</a:t>
            </a:r>
          </a:p>
        </p:txBody>
      </p:sp>
      <p:sp>
        <p:nvSpPr>
          <p:cNvPr id="267" name="TextBox 266"/>
          <p:cNvSpPr txBox="1"/>
          <p:nvPr/>
        </p:nvSpPr>
        <p:spPr>
          <a:xfrm>
            <a:off x="6103027" y="4522791"/>
            <a:ext cx="389850" cy="276999"/>
          </a:xfrm>
          <a:prstGeom prst="rect">
            <a:avLst/>
          </a:prstGeom>
          <a:noFill/>
        </p:spPr>
        <p:txBody>
          <a:bodyPr wrap="none" rtlCol="0">
            <a:spAutoFit/>
          </a:bodyPr>
          <a:lstStyle/>
          <a:p>
            <a:r>
              <a:rPr lang="en-US" sz="1200" dirty="0">
                <a:solidFill>
                  <a:srgbClr val="004FA6"/>
                </a:solidFill>
              </a:rPr>
              <a:t>P-2</a:t>
            </a:r>
          </a:p>
        </p:txBody>
      </p:sp>
      <p:sp>
        <p:nvSpPr>
          <p:cNvPr id="268" name="Rectangle 237"/>
          <p:cNvSpPr>
            <a:spLocks noChangeArrowheads="1"/>
          </p:cNvSpPr>
          <p:nvPr/>
        </p:nvSpPr>
        <p:spPr bwMode="auto">
          <a:xfrm>
            <a:off x="3703237" y="4269821"/>
            <a:ext cx="1143000" cy="151921"/>
          </a:xfrm>
          <a:prstGeom prst="rect">
            <a:avLst/>
          </a:prstGeom>
          <a:solidFill>
            <a:schemeClr val="accent4">
              <a:lumMod val="20000"/>
              <a:lumOff val="80000"/>
            </a:schemeClr>
          </a:solidFill>
          <a:ln w="9525" algn="ctr">
            <a:solidFill>
              <a:srgbClr val="004FA6"/>
            </a:solidFill>
            <a:prstDash val="dash"/>
            <a:miter lim="800000"/>
            <a:headEnd/>
            <a:tailEnd/>
          </a:ln>
        </p:spPr>
        <p:txBody>
          <a:bodyPr wrap="none" anchor="ctr"/>
          <a:lstStyle/>
          <a:p>
            <a:pPr eaLnBrk="0" hangingPunct="0"/>
            <a:endParaRPr lang="en-US">
              <a:ln w="28575">
                <a:solidFill>
                  <a:schemeClr val="tx1"/>
                </a:solidFill>
              </a:ln>
            </a:endParaRPr>
          </a:p>
        </p:txBody>
      </p:sp>
      <p:sp>
        <p:nvSpPr>
          <p:cNvPr id="270" name="TextBox 269"/>
          <p:cNvSpPr txBox="1"/>
          <p:nvPr/>
        </p:nvSpPr>
        <p:spPr>
          <a:xfrm>
            <a:off x="3972838" y="4490135"/>
            <a:ext cx="670376" cy="276999"/>
          </a:xfrm>
          <a:prstGeom prst="rect">
            <a:avLst/>
          </a:prstGeom>
          <a:noFill/>
        </p:spPr>
        <p:txBody>
          <a:bodyPr wrap="none" rtlCol="0">
            <a:spAutoFit/>
          </a:bodyPr>
          <a:lstStyle/>
          <a:p>
            <a:r>
              <a:rPr lang="en-US" sz="1200" dirty="0">
                <a:solidFill>
                  <a:srgbClr val="004FA6"/>
                </a:solidFill>
              </a:rPr>
              <a:t>Phase 0</a:t>
            </a:r>
          </a:p>
        </p:txBody>
      </p:sp>
      <p:sp>
        <p:nvSpPr>
          <p:cNvPr id="271" name="TextBox 270"/>
          <p:cNvSpPr txBox="1"/>
          <p:nvPr/>
        </p:nvSpPr>
        <p:spPr>
          <a:xfrm>
            <a:off x="6331749" y="4468010"/>
            <a:ext cx="389850" cy="276999"/>
          </a:xfrm>
          <a:prstGeom prst="rect">
            <a:avLst/>
          </a:prstGeom>
          <a:noFill/>
        </p:spPr>
        <p:txBody>
          <a:bodyPr wrap="none" rtlCol="0">
            <a:spAutoFit/>
          </a:bodyPr>
          <a:lstStyle/>
          <a:p>
            <a:r>
              <a:rPr lang="en-US" sz="1200" dirty="0">
                <a:solidFill>
                  <a:srgbClr val="004FA6"/>
                </a:solidFill>
              </a:rPr>
              <a:t>P-3</a:t>
            </a:r>
          </a:p>
        </p:txBody>
      </p:sp>
      <p:sp>
        <p:nvSpPr>
          <p:cNvPr id="272" name="TextBox 271"/>
          <p:cNvSpPr txBox="1"/>
          <p:nvPr/>
        </p:nvSpPr>
        <p:spPr>
          <a:xfrm>
            <a:off x="6702057" y="4522791"/>
            <a:ext cx="389850" cy="276999"/>
          </a:xfrm>
          <a:prstGeom prst="rect">
            <a:avLst/>
          </a:prstGeom>
          <a:noFill/>
        </p:spPr>
        <p:txBody>
          <a:bodyPr wrap="none" rtlCol="0">
            <a:spAutoFit/>
          </a:bodyPr>
          <a:lstStyle/>
          <a:p>
            <a:r>
              <a:rPr lang="en-US" sz="1200" dirty="0">
                <a:solidFill>
                  <a:srgbClr val="004FA6"/>
                </a:solidFill>
              </a:rPr>
              <a:t>P-4</a:t>
            </a:r>
          </a:p>
        </p:txBody>
      </p:sp>
      <p:sp>
        <p:nvSpPr>
          <p:cNvPr id="274" name="TextBox 273"/>
          <p:cNvSpPr txBox="1"/>
          <p:nvPr/>
        </p:nvSpPr>
        <p:spPr>
          <a:xfrm>
            <a:off x="7002316" y="4468010"/>
            <a:ext cx="389850" cy="276999"/>
          </a:xfrm>
          <a:prstGeom prst="rect">
            <a:avLst/>
          </a:prstGeom>
          <a:noFill/>
        </p:spPr>
        <p:txBody>
          <a:bodyPr wrap="none" rtlCol="0">
            <a:spAutoFit/>
          </a:bodyPr>
          <a:lstStyle/>
          <a:p>
            <a:r>
              <a:rPr lang="en-US" sz="1200" dirty="0">
                <a:solidFill>
                  <a:srgbClr val="004FA6"/>
                </a:solidFill>
              </a:rPr>
              <a:t>P-5</a:t>
            </a:r>
          </a:p>
        </p:txBody>
      </p:sp>
      <p:sp>
        <p:nvSpPr>
          <p:cNvPr id="275" name="Rectangle 237"/>
          <p:cNvSpPr>
            <a:spLocks noChangeArrowheads="1"/>
          </p:cNvSpPr>
          <p:nvPr/>
        </p:nvSpPr>
        <p:spPr bwMode="auto">
          <a:xfrm>
            <a:off x="7178993" y="4268634"/>
            <a:ext cx="91440" cy="152400"/>
          </a:xfrm>
          <a:prstGeom prst="rect">
            <a:avLst/>
          </a:prstGeom>
          <a:solidFill>
            <a:srgbClr val="FFFF00"/>
          </a:solidFill>
          <a:ln w="9525" algn="ctr">
            <a:solidFill>
              <a:srgbClr val="004FA6"/>
            </a:solidFill>
            <a:miter lim="800000"/>
            <a:headEnd/>
            <a:tailEnd/>
          </a:ln>
        </p:spPr>
        <p:txBody>
          <a:bodyPr wrap="none" anchor="ctr"/>
          <a:lstStyle/>
          <a:p>
            <a:pPr eaLnBrk="0" hangingPunct="0"/>
            <a:endParaRPr lang="en-US"/>
          </a:p>
        </p:txBody>
      </p:sp>
      <p:sp>
        <p:nvSpPr>
          <p:cNvPr id="266" name="Text Box 266"/>
          <p:cNvSpPr txBox="1">
            <a:spLocks noChangeArrowheads="1"/>
          </p:cNvSpPr>
          <p:nvPr/>
        </p:nvSpPr>
        <p:spPr bwMode="auto">
          <a:xfrm>
            <a:off x="1730211" y="4906289"/>
            <a:ext cx="1679232" cy="500137"/>
          </a:xfrm>
          <a:prstGeom prst="rect">
            <a:avLst/>
          </a:prstGeom>
          <a:noFill/>
          <a:ln w="9525" algn="ctr">
            <a:noFill/>
            <a:miter lim="800000"/>
            <a:headEnd/>
            <a:tailEnd/>
          </a:ln>
        </p:spPr>
        <p:txBody>
          <a:bodyPr wrap="square">
            <a:spAutoFit/>
          </a:bodyPr>
          <a:lstStyle/>
          <a:p>
            <a:pPr algn="r" eaLnBrk="0" hangingPunct="0">
              <a:defRPr/>
            </a:pPr>
            <a:r>
              <a:rPr lang="en-US" sz="1050" dirty="0">
                <a:solidFill>
                  <a:srgbClr val="004FA6"/>
                </a:solidFill>
              </a:rPr>
              <a:t>Mission #2</a:t>
            </a:r>
          </a:p>
          <a:p>
            <a:pPr marL="120650" lvl="1" algn="r" eaLnBrk="0" hangingPunct="0">
              <a:defRPr/>
            </a:pPr>
            <a:r>
              <a:rPr lang="en-US" sz="800" dirty="0">
                <a:solidFill>
                  <a:srgbClr val="004FA6"/>
                </a:solidFill>
              </a:rPr>
              <a:t>First element launched from KSC  through crew return to Earth</a:t>
            </a:r>
          </a:p>
        </p:txBody>
      </p:sp>
      <p:sp>
        <p:nvSpPr>
          <p:cNvPr id="269" name="Text Box 251"/>
          <p:cNvSpPr txBox="1">
            <a:spLocks noChangeArrowheads="1"/>
          </p:cNvSpPr>
          <p:nvPr/>
        </p:nvSpPr>
        <p:spPr bwMode="auto">
          <a:xfrm>
            <a:off x="1901661" y="5513208"/>
            <a:ext cx="1507782" cy="253916"/>
          </a:xfrm>
          <a:prstGeom prst="rect">
            <a:avLst/>
          </a:prstGeom>
          <a:noFill/>
          <a:ln w="9525" algn="ctr">
            <a:noFill/>
            <a:miter lim="800000"/>
            <a:headEnd/>
            <a:tailEnd/>
          </a:ln>
        </p:spPr>
        <p:txBody>
          <a:bodyPr wrap="square">
            <a:spAutoFit/>
          </a:bodyPr>
          <a:lstStyle/>
          <a:p>
            <a:pPr algn="r" eaLnBrk="0" hangingPunct="0">
              <a:defRPr/>
            </a:pPr>
            <a:r>
              <a:rPr lang="en-US" sz="1050" dirty="0">
                <a:solidFill>
                  <a:srgbClr val="004FA6"/>
                </a:solidFill>
              </a:rPr>
              <a:t>Surface Mission Phases</a:t>
            </a:r>
          </a:p>
        </p:txBody>
      </p:sp>
      <p:cxnSp>
        <p:nvCxnSpPr>
          <p:cNvPr id="278" name="Straight Connector 277"/>
          <p:cNvCxnSpPr>
            <a:endCxn id="279" idx="1"/>
          </p:cNvCxnSpPr>
          <p:nvPr/>
        </p:nvCxnSpPr>
        <p:spPr>
          <a:xfrm>
            <a:off x="4897945" y="2496118"/>
            <a:ext cx="2660" cy="2534516"/>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280" name="Straight Connector 279"/>
          <p:cNvCxnSpPr/>
          <p:nvPr/>
        </p:nvCxnSpPr>
        <p:spPr>
          <a:xfrm>
            <a:off x="2463399" y="4800715"/>
            <a:ext cx="7877175" cy="0"/>
          </a:xfrm>
          <a:prstGeom prst="line">
            <a:avLst/>
          </a:prstGeom>
        </p:spPr>
        <p:style>
          <a:lnRef idx="1">
            <a:schemeClr val="accent1"/>
          </a:lnRef>
          <a:fillRef idx="0">
            <a:schemeClr val="accent1"/>
          </a:fillRef>
          <a:effectRef idx="0">
            <a:schemeClr val="accent1"/>
          </a:effectRef>
          <a:fontRef idx="minor">
            <a:schemeClr val="tx1"/>
          </a:fontRef>
        </p:style>
      </p:cxnSp>
      <p:sp>
        <p:nvSpPr>
          <p:cNvPr id="281" name="Rectangle 212"/>
          <p:cNvSpPr>
            <a:spLocks noChangeArrowheads="1"/>
          </p:cNvSpPr>
          <p:nvPr/>
        </p:nvSpPr>
        <p:spPr bwMode="auto">
          <a:xfrm>
            <a:off x="8895934" y="5541428"/>
            <a:ext cx="612648" cy="152400"/>
          </a:xfrm>
          <a:prstGeom prst="rect">
            <a:avLst/>
          </a:prstGeom>
          <a:solidFill>
            <a:schemeClr val="accent4">
              <a:lumMod val="40000"/>
              <a:lumOff val="60000"/>
            </a:schemeClr>
          </a:solidFill>
          <a:ln w="9525" algn="ctr">
            <a:solidFill>
              <a:srgbClr val="004FA6"/>
            </a:solidFill>
            <a:miter lim="800000"/>
            <a:headEnd/>
            <a:tailEnd/>
          </a:ln>
        </p:spPr>
        <p:txBody>
          <a:bodyPr wrap="none" anchor="ctr"/>
          <a:lstStyle/>
          <a:p>
            <a:pPr eaLnBrk="0" hangingPunct="0"/>
            <a:endParaRPr lang="en-US"/>
          </a:p>
        </p:txBody>
      </p:sp>
      <p:sp>
        <p:nvSpPr>
          <p:cNvPr id="282" name="Rectangle 237"/>
          <p:cNvSpPr>
            <a:spLocks noChangeArrowheads="1"/>
          </p:cNvSpPr>
          <p:nvPr/>
        </p:nvSpPr>
        <p:spPr bwMode="auto">
          <a:xfrm>
            <a:off x="7885935" y="5541428"/>
            <a:ext cx="91440" cy="152400"/>
          </a:xfrm>
          <a:prstGeom prst="rect">
            <a:avLst/>
          </a:prstGeom>
          <a:solidFill>
            <a:schemeClr val="accent3">
              <a:lumMod val="40000"/>
              <a:lumOff val="60000"/>
            </a:schemeClr>
          </a:solidFill>
          <a:ln w="9525" algn="ctr">
            <a:solidFill>
              <a:srgbClr val="004FA6"/>
            </a:solidFill>
            <a:miter lim="800000"/>
            <a:headEnd/>
            <a:tailEnd/>
          </a:ln>
        </p:spPr>
        <p:txBody>
          <a:bodyPr wrap="none" anchor="ctr"/>
          <a:lstStyle/>
          <a:p>
            <a:pPr eaLnBrk="0" hangingPunct="0"/>
            <a:endParaRPr lang="en-US"/>
          </a:p>
        </p:txBody>
      </p:sp>
      <p:sp>
        <p:nvSpPr>
          <p:cNvPr id="283" name="Rectangle 237"/>
          <p:cNvSpPr>
            <a:spLocks noChangeArrowheads="1"/>
          </p:cNvSpPr>
          <p:nvPr/>
        </p:nvSpPr>
        <p:spPr bwMode="auto">
          <a:xfrm>
            <a:off x="7980100" y="5541428"/>
            <a:ext cx="274320" cy="152400"/>
          </a:xfrm>
          <a:prstGeom prst="rect">
            <a:avLst/>
          </a:prstGeom>
          <a:solidFill>
            <a:schemeClr val="accent6">
              <a:lumMod val="60000"/>
              <a:lumOff val="40000"/>
            </a:schemeClr>
          </a:solidFill>
          <a:ln w="9525" algn="ctr">
            <a:solidFill>
              <a:srgbClr val="004FA6"/>
            </a:solidFill>
            <a:miter lim="800000"/>
            <a:headEnd/>
            <a:tailEnd/>
          </a:ln>
        </p:spPr>
        <p:txBody>
          <a:bodyPr wrap="none" anchor="ctr"/>
          <a:lstStyle/>
          <a:p>
            <a:pPr eaLnBrk="0" hangingPunct="0"/>
            <a:endParaRPr lang="en-US"/>
          </a:p>
        </p:txBody>
      </p:sp>
      <p:sp>
        <p:nvSpPr>
          <p:cNvPr id="284" name="Rectangle 237"/>
          <p:cNvSpPr>
            <a:spLocks noChangeArrowheads="1"/>
          </p:cNvSpPr>
          <p:nvPr/>
        </p:nvSpPr>
        <p:spPr bwMode="auto">
          <a:xfrm>
            <a:off x="8261500" y="5541428"/>
            <a:ext cx="530352" cy="152400"/>
          </a:xfrm>
          <a:prstGeom prst="rect">
            <a:avLst/>
          </a:prstGeom>
          <a:solidFill>
            <a:schemeClr val="tx2">
              <a:lumMod val="40000"/>
              <a:lumOff val="60000"/>
            </a:schemeClr>
          </a:solidFill>
          <a:ln w="9525" algn="ctr">
            <a:solidFill>
              <a:srgbClr val="004FA6"/>
            </a:solidFill>
            <a:miter lim="800000"/>
            <a:headEnd/>
            <a:tailEnd/>
          </a:ln>
        </p:spPr>
        <p:txBody>
          <a:bodyPr wrap="none" anchor="ctr"/>
          <a:lstStyle/>
          <a:p>
            <a:pPr eaLnBrk="0" hangingPunct="0"/>
            <a:endParaRPr lang="en-US"/>
          </a:p>
        </p:txBody>
      </p:sp>
      <p:sp>
        <p:nvSpPr>
          <p:cNvPr id="285" name="Rectangle 237"/>
          <p:cNvSpPr>
            <a:spLocks noChangeArrowheads="1"/>
          </p:cNvSpPr>
          <p:nvPr/>
        </p:nvSpPr>
        <p:spPr bwMode="auto">
          <a:xfrm>
            <a:off x="8799969" y="5540482"/>
            <a:ext cx="91440" cy="152400"/>
          </a:xfrm>
          <a:prstGeom prst="rect">
            <a:avLst/>
          </a:prstGeom>
          <a:solidFill>
            <a:srgbClr val="FFFF00"/>
          </a:solidFill>
          <a:ln w="9525" algn="ctr">
            <a:solidFill>
              <a:srgbClr val="004FA6"/>
            </a:solidFill>
            <a:miter lim="800000"/>
            <a:headEnd/>
            <a:tailEnd/>
          </a:ln>
        </p:spPr>
        <p:txBody>
          <a:bodyPr wrap="none" anchor="ctr"/>
          <a:lstStyle/>
          <a:p>
            <a:pPr eaLnBrk="0" hangingPunct="0"/>
            <a:endParaRPr lang="en-US"/>
          </a:p>
        </p:txBody>
      </p:sp>
      <p:cxnSp>
        <p:nvCxnSpPr>
          <p:cNvPr id="287" name="Straight Connector 286"/>
          <p:cNvCxnSpPr/>
          <p:nvPr/>
        </p:nvCxnSpPr>
        <p:spPr>
          <a:xfrm>
            <a:off x="6311283" y="2931749"/>
            <a:ext cx="0" cy="2680776"/>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sp>
        <p:nvSpPr>
          <p:cNvPr id="258" name="Rectangle 237"/>
          <p:cNvSpPr>
            <a:spLocks noChangeArrowheads="1"/>
          </p:cNvSpPr>
          <p:nvPr/>
        </p:nvSpPr>
        <p:spPr bwMode="auto">
          <a:xfrm>
            <a:off x="6264959" y="4269580"/>
            <a:ext cx="91440" cy="152400"/>
          </a:xfrm>
          <a:prstGeom prst="rect">
            <a:avLst/>
          </a:prstGeom>
          <a:solidFill>
            <a:schemeClr val="accent3">
              <a:lumMod val="40000"/>
              <a:lumOff val="60000"/>
            </a:schemeClr>
          </a:solidFill>
          <a:ln w="9525" algn="ctr">
            <a:solidFill>
              <a:srgbClr val="004FA6"/>
            </a:solidFill>
            <a:miter lim="800000"/>
            <a:headEnd/>
            <a:tailEnd/>
          </a:ln>
        </p:spPr>
        <p:txBody>
          <a:bodyPr wrap="none" anchor="ctr"/>
          <a:lstStyle/>
          <a:p>
            <a:pPr eaLnBrk="0" hangingPunct="0"/>
            <a:endParaRPr lang="en-US"/>
          </a:p>
        </p:txBody>
      </p:sp>
      <p:sp>
        <p:nvSpPr>
          <p:cNvPr id="239" name="Rectangle 212"/>
          <p:cNvSpPr>
            <a:spLocks noChangeArrowheads="1"/>
          </p:cNvSpPr>
          <p:nvPr/>
        </p:nvSpPr>
        <p:spPr bwMode="auto">
          <a:xfrm>
            <a:off x="3795388" y="3619303"/>
            <a:ext cx="3913632" cy="152400"/>
          </a:xfrm>
          <a:prstGeom prst="rect">
            <a:avLst/>
          </a:prstGeom>
          <a:solidFill>
            <a:schemeClr val="accent6">
              <a:lumMod val="40000"/>
              <a:lumOff val="60000"/>
            </a:schemeClr>
          </a:solidFill>
          <a:ln w="9525" algn="ctr">
            <a:solidFill>
              <a:srgbClr val="004FA6"/>
            </a:solidFill>
            <a:miter lim="800000"/>
            <a:headEnd/>
            <a:tailEnd/>
          </a:ln>
        </p:spPr>
        <p:txBody>
          <a:bodyPr wrap="none" anchor="ctr"/>
          <a:lstStyle/>
          <a:p>
            <a:pPr eaLnBrk="0" hangingPunct="0">
              <a:defRPr/>
            </a:pPr>
            <a:endParaRPr lang="en-US"/>
          </a:p>
        </p:txBody>
      </p:sp>
      <p:sp>
        <p:nvSpPr>
          <p:cNvPr id="256" name="Rectangle 212"/>
          <p:cNvSpPr>
            <a:spLocks noChangeArrowheads="1"/>
          </p:cNvSpPr>
          <p:nvPr/>
        </p:nvSpPr>
        <p:spPr bwMode="auto">
          <a:xfrm>
            <a:off x="4802210" y="4269580"/>
            <a:ext cx="1463040" cy="152400"/>
          </a:xfrm>
          <a:prstGeom prst="rect">
            <a:avLst/>
          </a:prstGeom>
          <a:solidFill>
            <a:schemeClr val="tx2">
              <a:lumMod val="20000"/>
              <a:lumOff val="80000"/>
            </a:schemeClr>
          </a:solidFill>
          <a:ln w="9525" algn="ctr">
            <a:solidFill>
              <a:srgbClr val="004FA6"/>
            </a:solidFill>
            <a:miter lim="800000"/>
            <a:headEnd/>
            <a:tailEnd/>
          </a:ln>
        </p:spPr>
        <p:txBody>
          <a:bodyPr wrap="none" anchor="ctr"/>
          <a:lstStyle/>
          <a:p>
            <a:pPr eaLnBrk="0" hangingPunct="0"/>
            <a:endParaRPr lang="en-US"/>
          </a:p>
        </p:txBody>
      </p:sp>
      <p:sp>
        <p:nvSpPr>
          <p:cNvPr id="279" name="Rectangle 212"/>
          <p:cNvSpPr>
            <a:spLocks noChangeArrowheads="1"/>
          </p:cNvSpPr>
          <p:nvPr/>
        </p:nvSpPr>
        <p:spPr bwMode="auto">
          <a:xfrm>
            <a:off x="4900605" y="4954434"/>
            <a:ext cx="4434840" cy="152400"/>
          </a:xfrm>
          <a:prstGeom prst="rect">
            <a:avLst/>
          </a:prstGeom>
          <a:solidFill>
            <a:schemeClr val="accent6">
              <a:lumMod val="40000"/>
              <a:lumOff val="60000"/>
            </a:schemeClr>
          </a:solidFill>
          <a:ln w="9525" algn="ctr">
            <a:solidFill>
              <a:srgbClr val="004FA6"/>
            </a:solidFill>
            <a:miter lim="800000"/>
            <a:headEnd/>
            <a:tailEnd/>
          </a:ln>
        </p:spPr>
        <p:txBody>
          <a:bodyPr wrap="none" anchor="ctr"/>
          <a:lstStyle/>
          <a:p>
            <a:pPr eaLnBrk="0" hangingPunct="0">
              <a:defRPr/>
            </a:pPr>
            <a:endParaRPr lang="en-US"/>
          </a:p>
        </p:txBody>
      </p:sp>
      <p:sp>
        <p:nvSpPr>
          <p:cNvPr id="286" name="Rectangle 212"/>
          <p:cNvSpPr>
            <a:spLocks noChangeArrowheads="1"/>
          </p:cNvSpPr>
          <p:nvPr/>
        </p:nvSpPr>
        <p:spPr bwMode="auto">
          <a:xfrm>
            <a:off x="6311019" y="5541428"/>
            <a:ext cx="1572768" cy="152400"/>
          </a:xfrm>
          <a:prstGeom prst="rect">
            <a:avLst/>
          </a:prstGeom>
          <a:solidFill>
            <a:schemeClr val="tx2">
              <a:lumMod val="20000"/>
              <a:lumOff val="80000"/>
            </a:schemeClr>
          </a:solidFill>
          <a:ln w="9525" algn="ctr">
            <a:solidFill>
              <a:srgbClr val="004FA6"/>
            </a:solidFill>
            <a:miter lim="800000"/>
            <a:headEnd/>
            <a:tailEnd/>
          </a:ln>
        </p:spPr>
        <p:txBody>
          <a:bodyPr wrap="none" anchor="ctr"/>
          <a:lstStyle/>
          <a:p>
            <a:pPr eaLnBrk="0" hangingPunct="0"/>
            <a:endParaRPr lang="en-US"/>
          </a:p>
        </p:txBody>
      </p:sp>
      <p:sp>
        <p:nvSpPr>
          <p:cNvPr id="290" name="TextBox 289"/>
          <p:cNvSpPr txBox="1"/>
          <p:nvPr/>
        </p:nvSpPr>
        <p:spPr>
          <a:xfrm>
            <a:off x="6836132" y="5716426"/>
            <a:ext cx="670376" cy="276999"/>
          </a:xfrm>
          <a:prstGeom prst="rect">
            <a:avLst/>
          </a:prstGeom>
          <a:noFill/>
        </p:spPr>
        <p:txBody>
          <a:bodyPr wrap="none" rtlCol="0">
            <a:spAutoFit/>
          </a:bodyPr>
          <a:lstStyle/>
          <a:p>
            <a:r>
              <a:rPr lang="en-US" sz="1200" dirty="0">
                <a:solidFill>
                  <a:srgbClr val="004FA6"/>
                </a:solidFill>
              </a:rPr>
              <a:t>Phase 1</a:t>
            </a:r>
          </a:p>
        </p:txBody>
      </p:sp>
      <p:sp>
        <p:nvSpPr>
          <p:cNvPr id="291" name="TextBox 290"/>
          <p:cNvSpPr txBox="1"/>
          <p:nvPr/>
        </p:nvSpPr>
        <p:spPr>
          <a:xfrm>
            <a:off x="8895011" y="5716426"/>
            <a:ext cx="670376" cy="276999"/>
          </a:xfrm>
          <a:prstGeom prst="rect">
            <a:avLst/>
          </a:prstGeom>
          <a:noFill/>
        </p:spPr>
        <p:txBody>
          <a:bodyPr wrap="none" rtlCol="0">
            <a:spAutoFit/>
          </a:bodyPr>
          <a:lstStyle/>
          <a:p>
            <a:r>
              <a:rPr lang="en-US" sz="1200" dirty="0">
                <a:solidFill>
                  <a:srgbClr val="004FA6"/>
                </a:solidFill>
              </a:rPr>
              <a:t>Phase 6</a:t>
            </a:r>
          </a:p>
        </p:txBody>
      </p:sp>
      <p:sp>
        <p:nvSpPr>
          <p:cNvPr id="292" name="TextBox 291"/>
          <p:cNvSpPr txBox="1"/>
          <p:nvPr/>
        </p:nvSpPr>
        <p:spPr>
          <a:xfrm>
            <a:off x="7743987" y="5749082"/>
            <a:ext cx="389850" cy="276999"/>
          </a:xfrm>
          <a:prstGeom prst="rect">
            <a:avLst/>
          </a:prstGeom>
          <a:noFill/>
        </p:spPr>
        <p:txBody>
          <a:bodyPr wrap="none" rtlCol="0">
            <a:spAutoFit/>
          </a:bodyPr>
          <a:lstStyle/>
          <a:p>
            <a:r>
              <a:rPr lang="en-US" sz="1200" dirty="0">
                <a:solidFill>
                  <a:srgbClr val="004FA6"/>
                </a:solidFill>
              </a:rPr>
              <a:t>P-2</a:t>
            </a:r>
          </a:p>
        </p:txBody>
      </p:sp>
      <p:sp>
        <p:nvSpPr>
          <p:cNvPr id="293" name="TextBox 292"/>
          <p:cNvSpPr txBox="1"/>
          <p:nvPr/>
        </p:nvSpPr>
        <p:spPr>
          <a:xfrm>
            <a:off x="7972709" y="5694301"/>
            <a:ext cx="389850" cy="276999"/>
          </a:xfrm>
          <a:prstGeom prst="rect">
            <a:avLst/>
          </a:prstGeom>
          <a:noFill/>
        </p:spPr>
        <p:txBody>
          <a:bodyPr wrap="none" rtlCol="0">
            <a:spAutoFit/>
          </a:bodyPr>
          <a:lstStyle/>
          <a:p>
            <a:r>
              <a:rPr lang="en-US" sz="1200" dirty="0">
                <a:solidFill>
                  <a:srgbClr val="004FA6"/>
                </a:solidFill>
              </a:rPr>
              <a:t>P-3</a:t>
            </a:r>
          </a:p>
        </p:txBody>
      </p:sp>
      <p:sp>
        <p:nvSpPr>
          <p:cNvPr id="294" name="TextBox 293"/>
          <p:cNvSpPr txBox="1"/>
          <p:nvPr/>
        </p:nvSpPr>
        <p:spPr>
          <a:xfrm>
            <a:off x="8343017" y="5749082"/>
            <a:ext cx="389850" cy="276999"/>
          </a:xfrm>
          <a:prstGeom prst="rect">
            <a:avLst/>
          </a:prstGeom>
          <a:noFill/>
        </p:spPr>
        <p:txBody>
          <a:bodyPr wrap="none" rtlCol="0">
            <a:spAutoFit/>
          </a:bodyPr>
          <a:lstStyle/>
          <a:p>
            <a:r>
              <a:rPr lang="en-US" sz="1200" dirty="0">
                <a:solidFill>
                  <a:srgbClr val="004FA6"/>
                </a:solidFill>
              </a:rPr>
              <a:t>P-4</a:t>
            </a:r>
          </a:p>
        </p:txBody>
      </p:sp>
      <p:sp>
        <p:nvSpPr>
          <p:cNvPr id="295" name="TextBox 294"/>
          <p:cNvSpPr txBox="1"/>
          <p:nvPr/>
        </p:nvSpPr>
        <p:spPr>
          <a:xfrm>
            <a:off x="8643276" y="5694301"/>
            <a:ext cx="389850" cy="276999"/>
          </a:xfrm>
          <a:prstGeom prst="rect">
            <a:avLst/>
          </a:prstGeom>
          <a:noFill/>
        </p:spPr>
        <p:txBody>
          <a:bodyPr wrap="none" rtlCol="0">
            <a:spAutoFit/>
          </a:bodyPr>
          <a:lstStyle/>
          <a:p>
            <a:r>
              <a:rPr lang="en-US" sz="1200" dirty="0">
                <a:solidFill>
                  <a:srgbClr val="004FA6"/>
                </a:solidFill>
              </a:rPr>
              <a:t>P-5</a:t>
            </a:r>
          </a:p>
        </p:txBody>
      </p:sp>
      <p:sp>
        <p:nvSpPr>
          <p:cNvPr id="299" name="Rectangle 214"/>
          <p:cNvSpPr>
            <a:spLocks noChangeArrowheads="1"/>
          </p:cNvSpPr>
          <p:nvPr/>
        </p:nvSpPr>
        <p:spPr bwMode="auto">
          <a:xfrm>
            <a:off x="8897141" y="3057903"/>
            <a:ext cx="420793" cy="120227"/>
          </a:xfrm>
          <a:prstGeom prst="rect">
            <a:avLst/>
          </a:prstGeom>
          <a:solidFill>
            <a:srgbClr val="66CCFF"/>
          </a:solidFill>
          <a:ln w="9525" algn="ctr">
            <a:solidFill>
              <a:srgbClr val="004FA6"/>
            </a:solidFill>
            <a:miter lim="800000"/>
            <a:headEnd/>
            <a:tailEnd/>
          </a:ln>
        </p:spPr>
        <p:txBody>
          <a:bodyPr wrap="none" anchor="ctr"/>
          <a:lstStyle/>
          <a:p>
            <a:pPr eaLnBrk="0" hangingPunct="0"/>
            <a:endParaRPr lang="en-US"/>
          </a:p>
        </p:txBody>
      </p:sp>
      <p:sp>
        <p:nvSpPr>
          <p:cNvPr id="300" name="Rectangle 215" descr="Dark upward diagonal"/>
          <p:cNvSpPr>
            <a:spLocks noChangeArrowheads="1"/>
          </p:cNvSpPr>
          <p:nvPr/>
        </p:nvSpPr>
        <p:spPr bwMode="auto">
          <a:xfrm>
            <a:off x="7875215" y="3057899"/>
            <a:ext cx="1021927" cy="120227"/>
          </a:xfrm>
          <a:prstGeom prst="rect">
            <a:avLst/>
          </a:prstGeom>
          <a:pattFill prst="dkUpDiag">
            <a:fgClr>
              <a:schemeClr val="bg2"/>
            </a:fgClr>
            <a:bgClr>
              <a:schemeClr val="bg1"/>
            </a:bgClr>
          </a:pattFill>
          <a:ln w="9525" algn="ctr">
            <a:solidFill>
              <a:srgbClr val="004FA6"/>
            </a:solidFill>
            <a:miter lim="800000"/>
            <a:headEnd/>
            <a:tailEnd/>
          </a:ln>
        </p:spPr>
        <p:txBody>
          <a:bodyPr wrap="none" anchor="ctr"/>
          <a:lstStyle/>
          <a:p>
            <a:pPr eaLnBrk="0" hangingPunct="0"/>
            <a:endParaRPr lang="en-US"/>
          </a:p>
        </p:txBody>
      </p:sp>
      <p:sp>
        <p:nvSpPr>
          <p:cNvPr id="302" name="AutoShape 222"/>
          <p:cNvSpPr>
            <a:spLocks noChangeArrowheads="1"/>
          </p:cNvSpPr>
          <p:nvPr/>
        </p:nvSpPr>
        <p:spPr bwMode="auto">
          <a:xfrm>
            <a:off x="8837028" y="3057903"/>
            <a:ext cx="120227" cy="120227"/>
          </a:xfrm>
          <a:prstGeom prst="triangle">
            <a:avLst>
              <a:gd name="adj" fmla="val 50000"/>
            </a:avLst>
          </a:prstGeom>
          <a:solidFill>
            <a:schemeClr val="bg1"/>
          </a:solidFill>
          <a:ln w="9525" algn="ctr">
            <a:solidFill>
              <a:srgbClr val="004FA6"/>
            </a:solidFill>
            <a:miter lim="800000"/>
            <a:headEnd/>
            <a:tailEnd/>
          </a:ln>
        </p:spPr>
        <p:txBody>
          <a:bodyPr wrap="none" anchor="ctr"/>
          <a:lstStyle/>
          <a:p>
            <a:pPr eaLnBrk="0" hangingPunct="0"/>
            <a:endParaRPr lang="en-US"/>
          </a:p>
        </p:txBody>
      </p:sp>
      <p:sp>
        <p:nvSpPr>
          <p:cNvPr id="303" name="AutoShape 224"/>
          <p:cNvSpPr>
            <a:spLocks noChangeArrowheads="1"/>
          </p:cNvSpPr>
          <p:nvPr/>
        </p:nvSpPr>
        <p:spPr bwMode="auto">
          <a:xfrm>
            <a:off x="9257821" y="3057903"/>
            <a:ext cx="120227" cy="120227"/>
          </a:xfrm>
          <a:prstGeom prst="triangle">
            <a:avLst>
              <a:gd name="adj" fmla="val 50000"/>
            </a:avLst>
          </a:prstGeom>
          <a:solidFill>
            <a:schemeClr val="bg1"/>
          </a:solidFill>
          <a:ln w="9525" algn="ctr">
            <a:solidFill>
              <a:srgbClr val="004FA6"/>
            </a:solidFill>
            <a:miter lim="800000"/>
            <a:headEnd/>
            <a:tailEnd/>
          </a:ln>
        </p:spPr>
        <p:txBody>
          <a:bodyPr wrap="none" anchor="ctr"/>
          <a:lstStyle/>
          <a:p>
            <a:pPr eaLnBrk="0" hangingPunct="0"/>
            <a:endParaRPr lang="en-US"/>
          </a:p>
        </p:txBody>
      </p:sp>
      <p:sp>
        <p:nvSpPr>
          <p:cNvPr id="19492" name="AutoShape 234"/>
          <p:cNvSpPr>
            <a:spLocks noChangeArrowheads="1"/>
          </p:cNvSpPr>
          <p:nvPr/>
        </p:nvSpPr>
        <p:spPr bwMode="auto">
          <a:xfrm>
            <a:off x="7814651" y="3057711"/>
            <a:ext cx="120227" cy="120227"/>
          </a:xfrm>
          <a:prstGeom prst="triangle">
            <a:avLst>
              <a:gd name="adj" fmla="val 50000"/>
            </a:avLst>
          </a:prstGeom>
          <a:solidFill>
            <a:schemeClr val="bg1"/>
          </a:solidFill>
          <a:ln w="9525" algn="ctr">
            <a:solidFill>
              <a:srgbClr val="004FA6"/>
            </a:solidFill>
            <a:miter lim="800000"/>
            <a:headEnd/>
            <a:tailEnd/>
          </a:ln>
        </p:spPr>
        <p:txBody>
          <a:bodyPr wrap="none" anchor="ctr"/>
          <a:lstStyle/>
          <a:p>
            <a:pPr eaLnBrk="0" hangingPunct="0"/>
            <a:endParaRPr lang="en-US"/>
          </a:p>
        </p:txBody>
      </p:sp>
      <p:sp>
        <p:nvSpPr>
          <p:cNvPr id="305" name="Text Box 232"/>
          <p:cNvSpPr txBox="1">
            <a:spLocks noChangeAspect="1" noChangeArrowheads="1"/>
          </p:cNvSpPr>
          <p:nvPr/>
        </p:nvSpPr>
        <p:spPr bwMode="auto">
          <a:xfrm>
            <a:off x="8838941" y="3226853"/>
            <a:ext cx="110208" cy="58861"/>
          </a:xfrm>
          <a:prstGeom prst="rect">
            <a:avLst/>
          </a:prstGeom>
          <a:noFill/>
          <a:ln w="9525">
            <a:noFill/>
            <a:miter lim="800000"/>
            <a:headEnd/>
            <a:tailEnd/>
          </a:ln>
        </p:spPr>
        <p:txBody>
          <a:bodyPr wrap="none" lIns="0" tIns="0" rIns="0" bIns="0" anchor="ctr" anchorCtr="1"/>
          <a:lstStyle/>
          <a:p>
            <a:pPr algn="ctr" eaLnBrk="0" hangingPunct="0">
              <a:spcBef>
                <a:spcPct val="20000"/>
              </a:spcBef>
            </a:pPr>
            <a:r>
              <a:rPr lang="en-US" sz="800" dirty="0">
                <a:solidFill>
                  <a:srgbClr val="004FA6"/>
                </a:solidFill>
              </a:rPr>
              <a:t>Depart</a:t>
            </a:r>
          </a:p>
        </p:txBody>
      </p:sp>
      <p:sp>
        <p:nvSpPr>
          <p:cNvPr id="306" name="Text Box 233"/>
          <p:cNvSpPr txBox="1">
            <a:spLocks noChangeAspect="1" noChangeArrowheads="1"/>
          </p:cNvSpPr>
          <p:nvPr/>
        </p:nvSpPr>
        <p:spPr bwMode="auto">
          <a:xfrm>
            <a:off x="9251187" y="3226853"/>
            <a:ext cx="120227" cy="58861"/>
          </a:xfrm>
          <a:prstGeom prst="rect">
            <a:avLst/>
          </a:prstGeom>
          <a:noFill/>
          <a:ln w="9525">
            <a:noFill/>
            <a:miter lim="800000"/>
            <a:headEnd/>
            <a:tailEnd/>
          </a:ln>
        </p:spPr>
        <p:txBody>
          <a:bodyPr wrap="none" lIns="0" tIns="0" rIns="0" bIns="0" anchor="ctr" anchorCtr="1"/>
          <a:lstStyle/>
          <a:p>
            <a:pPr algn="ctr" eaLnBrk="0" hangingPunct="0">
              <a:spcBef>
                <a:spcPct val="20000"/>
              </a:spcBef>
            </a:pPr>
            <a:r>
              <a:rPr lang="en-US" sz="800" dirty="0">
                <a:solidFill>
                  <a:srgbClr val="004FA6"/>
                </a:solidFill>
              </a:rPr>
              <a:t>Arrive</a:t>
            </a:r>
          </a:p>
        </p:txBody>
      </p:sp>
      <p:sp>
        <p:nvSpPr>
          <p:cNvPr id="11" name="TextBox 10"/>
          <p:cNvSpPr txBox="1"/>
          <p:nvPr/>
        </p:nvSpPr>
        <p:spPr>
          <a:xfrm>
            <a:off x="9760944" y="1309337"/>
            <a:ext cx="2230427" cy="2308324"/>
          </a:xfrm>
          <a:prstGeom prst="rect">
            <a:avLst/>
          </a:prstGeom>
          <a:noFill/>
          <a:ln>
            <a:solidFill>
              <a:schemeClr val="tx1"/>
            </a:solidFill>
          </a:ln>
        </p:spPr>
        <p:txBody>
          <a:bodyPr wrap="square" rtlCol="0">
            <a:spAutoFit/>
          </a:bodyPr>
          <a:lstStyle/>
          <a:p>
            <a:r>
              <a:rPr lang="en-US" dirty="0" smtClean="0"/>
              <a:t>Expansion of Figure 2-1, page </a:t>
            </a:r>
            <a:r>
              <a:rPr lang="en-US" dirty="0"/>
              <a:t>3 from </a:t>
            </a:r>
            <a:r>
              <a:rPr lang="en-US" dirty="0" smtClean="0"/>
              <a:t>B. Drake, </a:t>
            </a:r>
            <a:r>
              <a:rPr lang="en-US" b="1" dirty="0"/>
              <a:t>Human Exploration of Mars: Design Reference Architecture 5.0</a:t>
            </a:r>
            <a:r>
              <a:rPr lang="en-US" dirty="0" smtClean="0"/>
              <a:t>., NASA/SP-2009-566A, 2009.</a:t>
            </a:r>
            <a:endParaRPr lang="en-US" dirty="0"/>
          </a:p>
        </p:txBody>
      </p:sp>
      <p:sp>
        <p:nvSpPr>
          <p:cNvPr id="288" name="Slide Number Placeholder 2"/>
          <p:cNvSpPr>
            <a:spLocks noGrp="1"/>
          </p:cNvSpPr>
          <p:nvPr>
            <p:ph type="sldNum" sz="quarter" idx="11"/>
          </p:nvPr>
        </p:nvSpPr>
        <p:spPr>
          <a:xfrm>
            <a:off x="9415463" y="6607175"/>
            <a:ext cx="2844800" cy="365125"/>
          </a:xfrm>
        </p:spPr>
        <p:txBody>
          <a:bodyPr/>
          <a:lstStyle/>
          <a:p>
            <a:pPr>
              <a:defRPr/>
            </a:pPr>
            <a:fld id="{18190918-AA75-4162-AF4F-E136BE993581}" type="slidenum">
              <a:rPr lang="en-US" smtClean="0"/>
              <a:pPr>
                <a:defRPr/>
              </a:pPr>
              <a:t>9</a:t>
            </a:fld>
            <a:endParaRPr lang="en-US" dirty="0"/>
          </a:p>
        </p:txBody>
      </p:sp>
    </p:spTree>
    <p:extLst>
      <p:ext uri="{BB962C8B-B14F-4D97-AF65-F5344CB8AC3E}">
        <p14:creationId xmlns:p14="http://schemas.microsoft.com/office/powerpoint/2010/main" val="35304976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963" y="67788"/>
            <a:ext cx="9080500" cy="742950"/>
          </a:xfrm>
        </p:spPr>
        <p:txBody>
          <a:bodyPr/>
          <a:lstStyle/>
          <a:p>
            <a:r>
              <a:rPr lang="en-US" dirty="0" smtClean="0"/>
              <a:t>Mission Phase Descriptions</a:t>
            </a:r>
            <a:endParaRPr lang="en-US" dirty="0"/>
          </a:p>
        </p:txBody>
      </p:sp>
      <p:sp>
        <p:nvSpPr>
          <p:cNvPr id="3" name="Content Placeholder 2"/>
          <p:cNvSpPr>
            <a:spLocks noGrp="1"/>
          </p:cNvSpPr>
          <p:nvPr>
            <p:ph idx="1"/>
          </p:nvPr>
        </p:nvSpPr>
        <p:spPr>
          <a:xfrm>
            <a:off x="334964" y="1003300"/>
            <a:ext cx="5492959" cy="5354479"/>
          </a:xfrm>
        </p:spPr>
        <p:txBody>
          <a:bodyPr/>
          <a:lstStyle/>
          <a:p>
            <a:pPr marL="112713" indent="-112713"/>
            <a:r>
              <a:rPr lang="en-US" sz="1800" dirty="0">
                <a:solidFill>
                  <a:prstClr val="black"/>
                </a:solidFill>
              </a:rPr>
              <a:t>Phase 0 – Prior to Cargo Landing</a:t>
            </a:r>
          </a:p>
          <a:p>
            <a:pPr marL="233363" lvl="1" indent="-120650">
              <a:tabLst>
                <a:tab pos="233363" algn="l"/>
              </a:tabLst>
            </a:pPr>
            <a:r>
              <a:rPr lang="en-US" sz="1600" dirty="0">
                <a:solidFill>
                  <a:prstClr val="black"/>
                </a:solidFill>
              </a:rPr>
              <a:t>Observations and investigations of the landing site by previously deployed orbital and surface assets</a:t>
            </a:r>
          </a:p>
          <a:p>
            <a:pPr marL="233363" lvl="1" indent="-120650">
              <a:tabLst>
                <a:tab pos="233363" algn="l"/>
              </a:tabLst>
            </a:pPr>
            <a:r>
              <a:rPr lang="en-US" sz="1600" dirty="0">
                <a:solidFill>
                  <a:prstClr val="black"/>
                </a:solidFill>
              </a:rPr>
              <a:t>Characterize habitability, including potential special regions</a:t>
            </a:r>
          </a:p>
          <a:p>
            <a:pPr marL="112713" indent="-112713"/>
            <a:r>
              <a:rPr lang="en-US" sz="1800" dirty="0">
                <a:solidFill>
                  <a:prstClr val="black"/>
                </a:solidFill>
              </a:rPr>
              <a:t>Phase 1 – Post Cargo Landing (~2-4 Years)</a:t>
            </a:r>
            <a:endParaRPr lang="en-US" sz="1600" dirty="0">
              <a:solidFill>
                <a:prstClr val="black"/>
              </a:solidFill>
            </a:endParaRPr>
          </a:p>
          <a:p>
            <a:pPr marL="236538" lvl="1" indent="-119063"/>
            <a:r>
              <a:rPr lang="en-US" sz="1600" dirty="0">
                <a:solidFill>
                  <a:prstClr val="black"/>
                </a:solidFill>
              </a:rPr>
              <a:t>Cargo Landing</a:t>
            </a:r>
          </a:p>
          <a:p>
            <a:pPr marL="236538" lvl="1" indent="-119063"/>
            <a:r>
              <a:rPr lang="en-US" sz="1600" dirty="0" smtClean="0">
                <a:solidFill>
                  <a:prstClr val="black"/>
                </a:solidFill>
              </a:rPr>
              <a:t>Power system </a:t>
            </a:r>
            <a:r>
              <a:rPr lang="en-US" sz="1600" dirty="0">
                <a:solidFill>
                  <a:prstClr val="black"/>
                </a:solidFill>
              </a:rPr>
              <a:t>deployment (Mission #1 only), </a:t>
            </a:r>
            <a:endParaRPr lang="en-US" sz="1600" dirty="0" smtClean="0">
              <a:solidFill>
                <a:prstClr val="black"/>
              </a:solidFill>
            </a:endParaRPr>
          </a:p>
          <a:p>
            <a:pPr marL="236538" lvl="1" indent="-119063"/>
            <a:r>
              <a:rPr lang="en-US" sz="1600" dirty="0" smtClean="0">
                <a:solidFill>
                  <a:prstClr val="black"/>
                </a:solidFill>
              </a:rPr>
              <a:t>Exploration </a:t>
            </a:r>
            <a:r>
              <a:rPr lang="en-US" sz="1600" dirty="0">
                <a:solidFill>
                  <a:prstClr val="black"/>
                </a:solidFill>
              </a:rPr>
              <a:t>by robotic assets, micro-climate monitoring</a:t>
            </a:r>
          </a:p>
          <a:p>
            <a:pPr marL="236538" lvl="1" indent="-119063"/>
            <a:r>
              <a:rPr lang="en-US" sz="1600" dirty="0">
                <a:solidFill>
                  <a:prstClr val="black"/>
                </a:solidFill>
              </a:rPr>
              <a:t>Final crewed landing site selection (Mission #1 only)</a:t>
            </a:r>
          </a:p>
          <a:p>
            <a:pPr marL="1588" indent="-112713"/>
            <a:r>
              <a:rPr lang="en-US" sz="1800" dirty="0">
                <a:solidFill>
                  <a:prstClr val="black"/>
                </a:solidFill>
              </a:rPr>
              <a:t>Phase 2 – Crew Landing &amp; Acclimation (~7-30 Sols)</a:t>
            </a:r>
            <a:endParaRPr lang="en-US" sz="1600" dirty="0">
              <a:solidFill>
                <a:prstClr val="black"/>
              </a:solidFill>
            </a:endParaRPr>
          </a:p>
          <a:p>
            <a:pPr marL="236538" lvl="1" indent="-112713"/>
            <a:r>
              <a:rPr lang="en-US" sz="1600" dirty="0">
                <a:solidFill>
                  <a:prstClr val="black"/>
                </a:solidFill>
              </a:rPr>
              <a:t>Crew </a:t>
            </a:r>
            <a:r>
              <a:rPr lang="en-US" sz="1600" dirty="0" smtClean="0">
                <a:solidFill>
                  <a:prstClr val="black"/>
                </a:solidFill>
              </a:rPr>
              <a:t>landing </a:t>
            </a:r>
            <a:r>
              <a:rPr lang="en-US" sz="1600" dirty="0">
                <a:solidFill>
                  <a:prstClr val="black"/>
                </a:solidFill>
              </a:rPr>
              <a:t>and acclimation to Mars gravity environment</a:t>
            </a:r>
          </a:p>
          <a:p>
            <a:pPr marL="236538" lvl="1" indent="-112713"/>
            <a:r>
              <a:rPr lang="en-US" sz="1600" dirty="0">
                <a:solidFill>
                  <a:prstClr val="black"/>
                </a:solidFill>
              </a:rPr>
              <a:t>Additional deployment of assets and local science investigations as time and crew capabilities </a:t>
            </a:r>
            <a:r>
              <a:rPr lang="en-US" sz="1600" dirty="0" smtClean="0">
                <a:solidFill>
                  <a:prstClr val="black"/>
                </a:solidFill>
              </a:rPr>
              <a:t>permit</a:t>
            </a:r>
            <a:endParaRPr lang="en-US" sz="1600" dirty="0">
              <a:solidFill>
                <a:prstClr val="black"/>
              </a:solidFill>
            </a:endParaRPr>
          </a:p>
        </p:txBody>
      </p:sp>
      <p:sp>
        <p:nvSpPr>
          <p:cNvPr id="4" name="Slide Number Placeholder 3"/>
          <p:cNvSpPr>
            <a:spLocks noGrp="1"/>
          </p:cNvSpPr>
          <p:nvPr>
            <p:ph type="sldNum" sz="quarter" idx="11"/>
          </p:nvPr>
        </p:nvSpPr>
        <p:spPr/>
        <p:txBody>
          <a:bodyPr/>
          <a:lstStyle/>
          <a:p>
            <a:pPr>
              <a:defRPr/>
            </a:pPr>
            <a:fld id="{1EF49DB9-0ACB-4DF1-BEF9-676473155C1E}" type="slidenum">
              <a:rPr lang="en-US" smtClean="0"/>
              <a:pPr>
                <a:defRPr/>
              </a:pPr>
              <a:t>10</a:t>
            </a:fld>
            <a:endParaRPr lang="en-US" dirty="0"/>
          </a:p>
        </p:txBody>
      </p:sp>
      <p:sp>
        <p:nvSpPr>
          <p:cNvPr id="11" name="Content Placeholder 2"/>
          <p:cNvSpPr txBox="1">
            <a:spLocks/>
          </p:cNvSpPr>
          <p:nvPr/>
        </p:nvSpPr>
        <p:spPr bwMode="auto">
          <a:xfrm>
            <a:off x="6315287" y="1003300"/>
            <a:ext cx="5492959" cy="5354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4" rIns="91429" bIns="45714" numCol="1" anchor="t" anchorCtr="0" compatLnSpc="1">
            <a:prstTxWarp prst="textNoShape">
              <a:avLst/>
            </a:prstTxWarp>
          </a:bodyPr>
          <a:lstStyle>
            <a:lvl1pPr marL="341313" indent="-341313" algn="l" defTabSz="455613" rtl="0" fontAlgn="base">
              <a:spcBef>
                <a:spcPct val="20000"/>
              </a:spcBef>
              <a:spcAft>
                <a:spcPct val="0"/>
              </a:spcAft>
              <a:buFont typeface="Arial" panose="020B0604020202020204" pitchFamily="34" charset="0"/>
              <a:buChar char="•"/>
              <a:defRPr sz="2800" b="1" kern="1200">
                <a:solidFill>
                  <a:schemeClr val="tx1"/>
                </a:solidFill>
                <a:latin typeface="Arial"/>
                <a:ea typeface="ヒラギノ角ゴ Pro W3" charset="-128"/>
                <a:cs typeface="Arial"/>
              </a:defRPr>
            </a:lvl1pPr>
            <a:lvl2pPr marL="741363" indent="-284163" algn="l" defTabSz="455613" rtl="0" fontAlgn="base">
              <a:spcBef>
                <a:spcPct val="20000"/>
              </a:spcBef>
              <a:spcAft>
                <a:spcPct val="0"/>
              </a:spcAft>
              <a:buFont typeface="Arial" panose="020B0604020202020204" pitchFamily="34" charset="0"/>
              <a:buChar char="–"/>
              <a:defRPr sz="2400" kern="1200">
                <a:solidFill>
                  <a:schemeClr val="tx1"/>
                </a:solidFill>
                <a:latin typeface="Arial"/>
                <a:ea typeface="ヒラギノ角ゴ Pro W3" charset="-128"/>
                <a:cs typeface="Arial"/>
              </a:defRPr>
            </a:lvl2pPr>
            <a:lvl3pPr marL="1141413" indent="-227013" algn="l" defTabSz="455613" rtl="0" fontAlgn="base">
              <a:spcBef>
                <a:spcPct val="20000"/>
              </a:spcBef>
              <a:spcAft>
                <a:spcPct val="0"/>
              </a:spcAft>
              <a:buFont typeface="Arial" panose="020B0604020202020204" pitchFamily="34" charset="0"/>
              <a:buChar char="•"/>
              <a:defRPr sz="2400" kern="1200">
                <a:solidFill>
                  <a:schemeClr val="tx1"/>
                </a:solidFill>
                <a:latin typeface="Arial"/>
                <a:ea typeface="ヒラギノ角ゴ Pro W3" charset="-128"/>
                <a:cs typeface="Arial"/>
              </a:defRPr>
            </a:lvl3pPr>
            <a:lvl4pPr marL="1598613" indent="-227013" algn="l" defTabSz="455613" rtl="0" fontAlgn="base">
              <a:spcBef>
                <a:spcPct val="20000"/>
              </a:spcBef>
              <a:spcAft>
                <a:spcPct val="0"/>
              </a:spcAft>
              <a:buFont typeface="Arial" panose="020B0604020202020204" pitchFamily="34" charset="0"/>
              <a:buChar char="–"/>
              <a:defRPr sz="2400" kern="1200">
                <a:solidFill>
                  <a:schemeClr val="tx1"/>
                </a:solidFill>
                <a:latin typeface="Arial"/>
                <a:ea typeface="ヒラギノ角ゴ Pro W3" charset="-128"/>
                <a:cs typeface="Arial"/>
              </a:defRPr>
            </a:lvl4pPr>
            <a:lvl5pPr marL="2055813" indent="-227013" algn="l" defTabSz="455613" rtl="0" fontAlgn="base">
              <a:spcBef>
                <a:spcPct val="20000"/>
              </a:spcBef>
              <a:spcAft>
                <a:spcPct val="0"/>
              </a:spcAft>
              <a:buFont typeface="Arial" panose="020B0604020202020204" pitchFamily="34" charset="0"/>
              <a:buChar char="»"/>
              <a:defRPr sz="2400" kern="1200">
                <a:solidFill>
                  <a:schemeClr val="tx1"/>
                </a:solidFill>
                <a:latin typeface="Arial"/>
                <a:ea typeface="ヒラギノ角ゴ Pro W3" charset="-128"/>
                <a:cs typeface="Arial"/>
              </a:defRPr>
            </a:lvl5pPr>
            <a:lvl6pPr marL="2514306" indent="-228573" algn="l" defTabSz="457146" rtl="0" eaLnBrk="1" latinLnBrk="0" hangingPunct="1">
              <a:spcBef>
                <a:spcPct val="20000"/>
              </a:spcBef>
              <a:buFont typeface="Arial"/>
              <a:buChar char="•"/>
              <a:defRPr sz="2000" kern="1200">
                <a:solidFill>
                  <a:schemeClr val="tx1"/>
                </a:solidFill>
                <a:latin typeface="+mn-lt"/>
                <a:ea typeface="+mn-ea"/>
                <a:cs typeface="+mn-cs"/>
              </a:defRPr>
            </a:lvl6pPr>
            <a:lvl7pPr marL="2971453" indent="-228573" algn="l" defTabSz="457146" rtl="0" eaLnBrk="1" latinLnBrk="0" hangingPunct="1">
              <a:spcBef>
                <a:spcPct val="20000"/>
              </a:spcBef>
              <a:buFont typeface="Arial"/>
              <a:buChar char="•"/>
              <a:defRPr sz="2000" kern="1200">
                <a:solidFill>
                  <a:schemeClr val="tx1"/>
                </a:solidFill>
                <a:latin typeface="+mn-lt"/>
                <a:ea typeface="+mn-ea"/>
                <a:cs typeface="+mn-cs"/>
              </a:defRPr>
            </a:lvl7pPr>
            <a:lvl8pPr marL="3428599" indent="-228573" algn="l" defTabSz="457146" rtl="0" eaLnBrk="1" latinLnBrk="0" hangingPunct="1">
              <a:spcBef>
                <a:spcPct val="20000"/>
              </a:spcBef>
              <a:buFont typeface="Arial"/>
              <a:buChar char="•"/>
              <a:defRPr sz="2000" kern="1200">
                <a:solidFill>
                  <a:schemeClr val="tx1"/>
                </a:solidFill>
                <a:latin typeface="+mn-lt"/>
                <a:ea typeface="+mn-ea"/>
                <a:cs typeface="+mn-cs"/>
              </a:defRPr>
            </a:lvl8pPr>
            <a:lvl9pPr marL="3885746" indent="-228573" algn="l" defTabSz="457146" rtl="0" eaLnBrk="1" latinLnBrk="0" hangingPunct="1">
              <a:spcBef>
                <a:spcPct val="20000"/>
              </a:spcBef>
              <a:buFont typeface="Arial"/>
              <a:buChar char="•"/>
              <a:defRPr sz="2000" kern="1200">
                <a:solidFill>
                  <a:schemeClr val="tx1"/>
                </a:solidFill>
                <a:latin typeface="+mn-lt"/>
                <a:ea typeface="+mn-ea"/>
                <a:cs typeface="+mn-cs"/>
              </a:defRPr>
            </a:lvl9pPr>
          </a:lstStyle>
          <a:p>
            <a:pPr marL="1588" indent="-112713"/>
            <a:r>
              <a:rPr lang="en-US" sz="1800" dirty="0" smtClean="0">
                <a:solidFill>
                  <a:prstClr val="black"/>
                </a:solidFill>
              </a:rPr>
              <a:t>Phase </a:t>
            </a:r>
            <a:r>
              <a:rPr lang="en-US" sz="1800" dirty="0">
                <a:solidFill>
                  <a:prstClr val="black"/>
                </a:solidFill>
              </a:rPr>
              <a:t>3 – Local Exploration (~30 Sols)</a:t>
            </a:r>
            <a:endParaRPr lang="en-US" sz="1600" dirty="0">
              <a:solidFill>
                <a:prstClr val="black"/>
              </a:solidFill>
            </a:endParaRPr>
          </a:p>
          <a:p>
            <a:pPr marL="236538" lvl="1" indent="-112713"/>
            <a:r>
              <a:rPr lang="en-US" sz="1600" dirty="0" smtClean="0">
                <a:solidFill>
                  <a:prstClr val="black"/>
                </a:solidFill>
              </a:rPr>
              <a:t>Highly scripted initial set of mission and science objectives</a:t>
            </a:r>
          </a:p>
          <a:p>
            <a:pPr marL="236538" lvl="1" indent="-112713"/>
            <a:r>
              <a:rPr lang="en-US" sz="1600" dirty="0" smtClean="0">
                <a:solidFill>
                  <a:prstClr val="black"/>
                </a:solidFill>
              </a:rPr>
              <a:t>EVAs and UPR/SPR traverses within </a:t>
            </a:r>
            <a:r>
              <a:rPr lang="en-US" sz="1600" dirty="0">
                <a:solidFill>
                  <a:prstClr val="black"/>
                </a:solidFill>
              </a:rPr>
              <a:t>local area </a:t>
            </a:r>
            <a:r>
              <a:rPr lang="en-US" sz="1600" dirty="0" smtClean="0">
                <a:solidFill>
                  <a:prstClr val="black"/>
                </a:solidFill>
              </a:rPr>
              <a:t>(~5-10 </a:t>
            </a:r>
            <a:r>
              <a:rPr lang="en-US" sz="1600" dirty="0">
                <a:solidFill>
                  <a:prstClr val="black"/>
                </a:solidFill>
              </a:rPr>
              <a:t>km) to set up central stations and complete initial science objectives</a:t>
            </a:r>
          </a:p>
          <a:p>
            <a:pPr marL="236538" lvl="1" indent="-112713"/>
            <a:r>
              <a:rPr lang="en-US" sz="1600" dirty="0">
                <a:solidFill>
                  <a:prstClr val="black"/>
                </a:solidFill>
              </a:rPr>
              <a:t>Deployment of large assets (e.g. deep drill system)</a:t>
            </a:r>
          </a:p>
          <a:p>
            <a:pPr marL="1588" indent="-112713"/>
            <a:r>
              <a:rPr lang="en-US" sz="1800" dirty="0">
                <a:solidFill>
                  <a:prstClr val="black"/>
                </a:solidFill>
              </a:rPr>
              <a:t>Phase 4 – Regional Exploration </a:t>
            </a:r>
            <a:r>
              <a:rPr lang="en-US" sz="1800" dirty="0" smtClean="0">
                <a:solidFill>
                  <a:prstClr val="black"/>
                </a:solidFill>
              </a:rPr>
              <a:t>(mission dependent)</a:t>
            </a:r>
            <a:endParaRPr lang="en-US" sz="1800" dirty="0">
              <a:solidFill>
                <a:prstClr val="black"/>
              </a:solidFill>
            </a:endParaRPr>
          </a:p>
          <a:p>
            <a:pPr marL="236538" lvl="1" indent="-112713"/>
            <a:r>
              <a:rPr lang="en-US" sz="1600" dirty="0" smtClean="0">
                <a:solidFill>
                  <a:prstClr val="black"/>
                </a:solidFill>
              </a:rPr>
              <a:t>Several (TBD) separate ~5-15-Sol </a:t>
            </a:r>
            <a:r>
              <a:rPr lang="en-US" sz="1600" dirty="0">
                <a:solidFill>
                  <a:prstClr val="black"/>
                </a:solidFill>
              </a:rPr>
              <a:t>traverses with </a:t>
            </a:r>
            <a:r>
              <a:rPr lang="en-US" sz="1600" dirty="0" smtClean="0">
                <a:solidFill>
                  <a:prstClr val="black"/>
                </a:solidFill>
              </a:rPr>
              <a:t>SPRs and UPRs</a:t>
            </a:r>
            <a:endParaRPr lang="en-US" sz="1600" dirty="0">
              <a:solidFill>
                <a:prstClr val="black"/>
              </a:solidFill>
            </a:endParaRPr>
          </a:p>
          <a:p>
            <a:pPr marL="236538" lvl="1" indent="-112713"/>
            <a:r>
              <a:rPr lang="en-US" sz="1600" dirty="0">
                <a:solidFill>
                  <a:prstClr val="black"/>
                </a:solidFill>
              </a:rPr>
              <a:t>Mobility extends </a:t>
            </a:r>
            <a:r>
              <a:rPr lang="en-US" sz="1600" dirty="0" smtClean="0">
                <a:solidFill>
                  <a:prstClr val="black"/>
                </a:solidFill>
              </a:rPr>
              <a:t>10s of kilometers </a:t>
            </a:r>
            <a:r>
              <a:rPr lang="en-US" sz="1600" dirty="0">
                <a:solidFill>
                  <a:prstClr val="black"/>
                </a:solidFill>
              </a:rPr>
              <a:t>from landing </a:t>
            </a:r>
            <a:r>
              <a:rPr lang="en-US" sz="1600" dirty="0" smtClean="0">
                <a:solidFill>
                  <a:prstClr val="black"/>
                </a:solidFill>
              </a:rPr>
              <a:t>site (mission rule dependent) </a:t>
            </a:r>
            <a:endParaRPr lang="en-US" sz="1600" dirty="0">
              <a:solidFill>
                <a:prstClr val="black"/>
              </a:solidFill>
            </a:endParaRPr>
          </a:p>
          <a:p>
            <a:pPr marL="236538" lvl="1" indent="-112713"/>
            <a:r>
              <a:rPr lang="en-US" sz="1600" dirty="0" smtClean="0">
                <a:solidFill>
                  <a:prstClr val="black"/>
                </a:solidFill>
              </a:rPr>
              <a:t>On-site sample </a:t>
            </a:r>
            <a:r>
              <a:rPr lang="en-US" sz="1600" dirty="0">
                <a:solidFill>
                  <a:prstClr val="black"/>
                </a:solidFill>
              </a:rPr>
              <a:t>analysis and follow-on local investigations continue</a:t>
            </a:r>
          </a:p>
          <a:p>
            <a:pPr marL="1588" indent="-112713"/>
            <a:r>
              <a:rPr lang="en-US" sz="1800" dirty="0">
                <a:solidFill>
                  <a:prstClr val="black"/>
                </a:solidFill>
              </a:rPr>
              <a:t>Phase 5 – Preparation for Ascent </a:t>
            </a:r>
            <a:r>
              <a:rPr lang="en-US" sz="1800" dirty="0" smtClean="0">
                <a:solidFill>
                  <a:prstClr val="black"/>
                </a:solidFill>
              </a:rPr>
              <a:t>(~5-30 </a:t>
            </a:r>
            <a:r>
              <a:rPr lang="en-US" sz="1800" dirty="0">
                <a:solidFill>
                  <a:prstClr val="black"/>
                </a:solidFill>
              </a:rPr>
              <a:t>Sols)</a:t>
            </a:r>
          </a:p>
          <a:p>
            <a:pPr marL="236538" lvl="1" indent="-112713"/>
            <a:r>
              <a:rPr lang="en-US" sz="1600" dirty="0">
                <a:solidFill>
                  <a:prstClr val="black"/>
                </a:solidFill>
              </a:rPr>
              <a:t>Final curation of samples and preparation of MAV</a:t>
            </a:r>
          </a:p>
          <a:p>
            <a:pPr marL="236538" lvl="1" indent="-112713"/>
            <a:r>
              <a:rPr lang="en-US" sz="1600" dirty="0">
                <a:solidFill>
                  <a:prstClr val="black"/>
                </a:solidFill>
              </a:rPr>
              <a:t>Crewed Launch with contingency window</a:t>
            </a:r>
          </a:p>
          <a:p>
            <a:pPr marL="1588" indent="-112713"/>
            <a:r>
              <a:rPr lang="en-US" sz="1800" dirty="0">
                <a:solidFill>
                  <a:prstClr val="black"/>
                </a:solidFill>
              </a:rPr>
              <a:t>Phase 6 – Post Crew Departure</a:t>
            </a:r>
          </a:p>
          <a:p>
            <a:pPr marL="236538" lvl="1" indent="-112713"/>
            <a:r>
              <a:rPr lang="en-US" sz="1600" dirty="0">
                <a:solidFill>
                  <a:prstClr val="black"/>
                </a:solidFill>
              </a:rPr>
              <a:t>Robotic assets continue exploration</a:t>
            </a:r>
          </a:p>
        </p:txBody>
      </p:sp>
    </p:spTree>
    <p:extLst>
      <p:ext uri="{BB962C8B-B14F-4D97-AF65-F5344CB8AC3E}">
        <p14:creationId xmlns:p14="http://schemas.microsoft.com/office/powerpoint/2010/main" val="11900678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Open Questions for Planetary Protection</a:t>
            </a:r>
            <a:endParaRPr lang="en-US" dirty="0"/>
          </a:p>
        </p:txBody>
      </p:sp>
      <p:sp>
        <p:nvSpPr>
          <p:cNvPr id="3" name="Content Placeholder 2"/>
          <p:cNvSpPr>
            <a:spLocks noGrp="1"/>
          </p:cNvSpPr>
          <p:nvPr>
            <p:ph idx="1"/>
          </p:nvPr>
        </p:nvSpPr>
        <p:spPr>
          <a:xfrm>
            <a:off x="334963" y="1266940"/>
            <a:ext cx="11539537" cy="5090839"/>
          </a:xfrm>
        </p:spPr>
        <p:txBody>
          <a:bodyPr/>
          <a:lstStyle/>
          <a:p>
            <a:r>
              <a:rPr lang="en-US" dirty="0" smtClean="0"/>
              <a:t>How </a:t>
            </a:r>
            <a:r>
              <a:rPr lang="en-US" dirty="0"/>
              <a:t>to </a:t>
            </a:r>
            <a:r>
              <a:rPr lang="en-US" dirty="0" smtClean="0"/>
              <a:t>“break </a:t>
            </a:r>
            <a:r>
              <a:rPr lang="en-US" dirty="0"/>
              <a:t>the </a:t>
            </a:r>
            <a:r>
              <a:rPr lang="en-US" dirty="0" smtClean="0"/>
              <a:t>chain” with a human crew?</a:t>
            </a:r>
          </a:p>
          <a:p>
            <a:endParaRPr lang="en-US" dirty="0" smtClean="0"/>
          </a:p>
          <a:p>
            <a:r>
              <a:rPr lang="en-US" dirty="0" smtClean="0"/>
              <a:t>High level guidance calls for testing Mars mission systems and operations </a:t>
            </a:r>
            <a:r>
              <a:rPr lang="en-US" dirty="0"/>
              <a:t>on the </a:t>
            </a:r>
            <a:r>
              <a:rPr lang="en-US" dirty="0" smtClean="0"/>
              <a:t>Moon – what aspects of Planetary Protection would benefit from testing on the Moon?</a:t>
            </a:r>
          </a:p>
          <a:p>
            <a:endParaRPr lang="en-US" dirty="0" smtClean="0"/>
          </a:p>
          <a:p>
            <a:r>
              <a:rPr lang="en-US" dirty="0" smtClean="0"/>
              <a:t>Search for Martian life involving a human crew?</a:t>
            </a:r>
            <a:endParaRPr lang="en-US" dirty="0"/>
          </a:p>
        </p:txBody>
      </p:sp>
      <p:sp>
        <p:nvSpPr>
          <p:cNvPr id="4" name="Slide Number Placeholder 3"/>
          <p:cNvSpPr>
            <a:spLocks noGrp="1"/>
          </p:cNvSpPr>
          <p:nvPr>
            <p:ph type="sldNum" sz="quarter" idx="11"/>
          </p:nvPr>
        </p:nvSpPr>
        <p:spPr/>
        <p:txBody>
          <a:bodyPr/>
          <a:lstStyle/>
          <a:p>
            <a:pPr>
              <a:defRPr/>
            </a:pPr>
            <a:fld id="{1EF49DB9-0ACB-4DF1-BEF9-676473155C1E}" type="slidenum">
              <a:rPr lang="en-US" smtClean="0"/>
              <a:pPr>
                <a:defRPr/>
              </a:pPr>
              <a:t>11</a:t>
            </a:fld>
            <a:endParaRPr lang="en-US" dirty="0"/>
          </a:p>
        </p:txBody>
      </p:sp>
    </p:spTree>
    <p:extLst>
      <p:ext uri="{BB962C8B-B14F-4D97-AF65-F5344CB8AC3E}">
        <p14:creationId xmlns:p14="http://schemas.microsoft.com/office/powerpoint/2010/main" val="3791991139"/>
      </p:ext>
    </p:extLst>
  </p:cSld>
  <p:clrMapOvr>
    <a:masterClrMapping/>
  </p:clrMapOvr>
</p:sld>
</file>

<file path=ppt/theme/theme1.xml><?xml version="1.0" encoding="utf-8"?>
<a:theme xmlns:a="http://schemas.openxmlformats.org/drawingml/2006/main" name="NASA Template Gradie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08888053697A247BBACD074E908125F" ma:contentTypeVersion="3" ma:contentTypeDescription="Create a new document." ma:contentTypeScope="" ma:versionID="f4dd90fed5e71a5e6f10bcb8746896ce">
  <xsd:schema xmlns:xsd="http://www.w3.org/2001/XMLSchema" xmlns:xs="http://www.w3.org/2001/XMLSchema" xmlns:p="http://schemas.microsoft.com/office/2006/metadata/properties" xmlns:ns2="f3ec2f79-f415-450d-a94e-47d8ad81a929" xmlns:ns3="23e3fb36-d366-41ec-8084-22517033132f" targetNamespace="http://schemas.microsoft.com/office/2006/metadata/properties" ma:root="true" ma:fieldsID="805766145cb451d778e95ccf0595ad6f" ns2:_="" ns3:_="">
    <xsd:import namespace="f3ec2f79-f415-450d-a94e-47d8ad81a929"/>
    <xsd:import namespace="23e3fb36-d366-41ec-8084-22517033132f"/>
    <xsd:element name="properties">
      <xsd:complexType>
        <xsd:sequence>
          <xsd:element name="documentManagement">
            <xsd:complexType>
              <xsd:all>
                <xsd:element ref="ns2:_dlc_DocId" minOccurs="0"/>
                <xsd:element ref="ns2:_dlc_DocIdUrl" minOccurs="0"/>
                <xsd:element ref="ns2:_dlc_DocIdPersistId"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ec2f79-f415-450d-a94e-47d8ad81a929"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3e3fb36-d366-41ec-8084-22517033132f" elementFormDefault="qualified">
    <xsd:import namespace="http://schemas.microsoft.com/office/2006/documentManagement/types"/>
    <xsd:import namespace="http://schemas.microsoft.com/office/infopath/2007/PartnerControls"/>
    <xsd:element name="SharedWithUsers" ma:index="11"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f3ec2f79-f415-450d-a94e-47d8ad81a929">ADY5CRWUJY4X-272379300-517</_dlc_DocId>
    <_dlc_DocIdUrl xmlns="f3ec2f79-f415-450d-a94e-47d8ad81a929">
      <Url>https://sharepoint.msfc.nasa.gov/sites/fppo/FP30/AES/HEMC/MCS/_layouts/15/DocIdRedir.aspx?ID=ADY5CRWUJY4X-272379300-517</Url>
      <Description>ADY5CRWUJY4X-272379300-517</Description>
    </_dlc_DocIdUrl>
  </documentManagement>
</p:properties>
</file>

<file path=customXml/itemProps1.xml><?xml version="1.0" encoding="utf-8"?>
<ds:datastoreItem xmlns:ds="http://schemas.openxmlformats.org/officeDocument/2006/customXml" ds:itemID="{531598E7-4F21-4522-8F6F-F38BC66B3C9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3ec2f79-f415-450d-a94e-47d8ad81a929"/>
    <ds:schemaRef ds:uri="23e3fb36-d366-41ec-8084-22517033132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96786F3-07EF-4CF6-BCE3-EA6777A9F876}">
  <ds:schemaRefs>
    <ds:schemaRef ds:uri="http://schemas.microsoft.com/sharepoint/events"/>
  </ds:schemaRefs>
</ds:datastoreItem>
</file>

<file path=customXml/itemProps3.xml><?xml version="1.0" encoding="utf-8"?>
<ds:datastoreItem xmlns:ds="http://schemas.openxmlformats.org/officeDocument/2006/customXml" ds:itemID="{7FA152B0-BF4A-43AA-A7C0-D552C715742B}">
  <ds:schemaRefs>
    <ds:schemaRef ds:uri="http://schemas.microsoft.com/sharepoint/v3/contenttype/forms"/>
  </ds:schemaRefs>
</ds:datastoreItem>
</file>

<file path=customXml/itemProps4.xml><?xml version="1.0" encoding="utf-8"?>
<ds:datastoreItem xmlns:ds="http://schemas.openxmlformats.org/officeDocument/2006/customXml" ds:itemID="{D5598C44-B61C-4034-A9BF-E36368530366}">
  <ds:schemaRefs>
    <ds:schemaRef ds:uri="http://schemas.microsoft.com/office/infopath/2007/PartnerControls"/>
    <ds:schemaRef ds:uri="http://purl.org/dc/terms/"/>
    <ds:schemaRef ds:uri="http://schemas.microsoft.com/office/2006/metadata/properties"/>
    <ds:schemaRef ds:uri="http://schemas.microsoft.com/office/2006/documentManagement/types"/>
    <ds:schemaRef ds:uri="http://purl.org/dc/elements/1.1/"/>
    <ds:schemaRef ds:uri="http://schemas.openxmlformats.org/package/2006/metadata/core-properties"/>
    <ds:schemaRef ds:uri="23e3fb36-d366-41ec-8084-22517033132f"/>
    <ds:schemaRef ds:uri="f3ec2f79-f415-450d-a94e-47d8ad81a929"/>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12280</TotalTime>
  <Words>1306</Words>
  <Application>Microsoft Office PowerPoint</Application>
  <PresentationFormat>Widescreen</PresentationFormat>
  <Paragraphs>232</Paragraphs>
  <Slides>11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ヒラギノ角ゴ Pro W3</vt:lpstr>
      <vt:lpstr>NASA Template Gradient</vt:lpstr>
      <vt:lpstr>PowerPoint Presentation</vt:lpstr>
      <vt:lpstr>Presentation Overview</vt:lpstr>
      <vt:lpstr>Key Phrases from NASA’s Report for the  National Space Council (April 2020, page 13)</vt:lpstr>
      <vt:lpstr>Other Guidance for Future Mars Exploration by Human Crews</vt:lpstr>
      <vt:lpstr>Exploration Zones Proposed at First EZ Workshop</vt:lpstr>
      <vt:lpstr>Mid-latitudes have Significant Ice-bearing Regions of Interest for Science and ISRU</vt:lpstr>
      <vt:lpstr>Example Mars Surface Field Station and Surrounding Regions of Interest (ROI’s)</vt:lpstr>
      <vt:lpstr>Example of Field Station Layout with Specific Utilization Zones Identified</vt:lpstr>
      <vt:lpstr>End-to-End Mars Mission – Across One or More Missions</vt:lpstr>
      <vt:lpstr>Mission Phase Descriptions</vt:lpstr>
      <vt:lpstr>Some Open Questions for Planetary Protection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Mottar, Jenny (HQ-DM000)[BOOZ ALLEN &amp; HAMILTON]</dc:creator>
  <cp:lastModifiedBy>Hoffman, Stephen J (JSC-XM)[THE AEROSPACE CORPORATION]</cp:lastModifiedBy>
  <cp:revision>267</cp:revision>
  <dcterms:created xsi:type="dcterms:W3CDTF">2019-07-11T13:41:31Z</dcterms:created>
  <dcterms:modified xsi:type="dcterms:W3CDTF">2020-05-11T15:23:04Z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0x010100608888053697A247BBACD074E908125F</vt:lpwstr>
  </property>
  <property fmtid="{D5CDD505-2E9C-101B-9397-08002B2CF9AE}" pid="3" name="_dlc_DocIdItemGuid">
    <vt:lpwstr>2dd7f13d-5bd8-48ea-9ccf-b779010d9314</vt:lpwstr>
  </property>
</Properties>
</file>