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9" r:id="rId9"/>
    <p:sldId id="263" r:id="rId10"/>
    <p:sldId id="280" r:id="rId11"/>
    <p:sldId id="27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6" r:id="rId21"/>
    <p:sldId id="267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CCDC6D-0218-DE4B-A9FC-4EB6D25A141E}" v="173" dt="2020-05-11T12:53:55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une, Thomas L. (GSFC-6101)" userId="3b02d832-51c4-4384-b180-2815c6045a8f" providerId="ADAL" clId="{0ACCDC6D-0218-DE4B-A9FC-4EB6D25A141E}"/>
    <pc:docChg chg="custSel delSld modSld">
      <pc:chgData name="Clune, Thomas L. (GSFC-6101)" userId="3b02d832-51c4-4384-b180-2815c6045a8f" providerId="ADAL" clId="{0ACCDC6D-0218-DE4B-A9FC-4EB6D25A141E}" dt="2020-05-11T12:53:55.757" v="172" actId="5793"/>
      <pc:docMkLst>
        <pc:docMk/>
      </pc:docMkLst>
      <pc:sldChg chg="modAnim">
        <pc:chgData name="Clune, Thomas L. (GSFC-6101)" userId="3b02d832-51c4-4384-b180-2815c6045a8f" providerId="ADAL" clId="{0ACCDC6D-0218-DE4B-A9FC-4EB6D25A141E}" dt="2020-05-11T12:47:01.054" v="9"/>
        <pc:sldMkLst>
          <pc:docMk/>
          <pc:sldMk cId="944079964" sldId="260"/>
        </pc:sldMkLst>
      </pc:sldChg>
      <pc:sldChg chg="modSp">
        <pc:chgData name="Clune, Thomas L. (GSFC-6101)" userId="3b02d832-51c4-4384-b180-2815c6045a8f" providerId="ADAL" clId="{0ACCDC6D-0218-DE4B-A9FC-4EB6D25A141E}" dt="2020-05-11T12:51:49.593" v="160" actId="20577"/>
        <pc:sldMkLst>
          <pc:docMk/>
          <pc:sldMk cId="1049359517" sldId="263"/>
        </pc:sldMkLst>
        <pc:spChg chg="mod">
          <ac:chgData name="Clune, Thomas L. (GSFC-6101)" userId="3b02d832-51c4-4384-b180-2815c6045a8f" providerId="ADAL" clId="{0ACCDC6D-0218-DE4B-A9FC-4EB6D25A141E}" dt="2020-05-11T12:51:49.593" v="160" actId="20577"/>
          <ac:spMkLst>
            <pc:docMk/>
            <pc:sldMk cId="1049359517" sldId="263"/>
            <ac:spMk id="3" creationId="{266DCDEA-6C15-CF4E-8209-54886F4B0BE0}"/>
          </ac:spMkLst>
        </pc:spChg>
      </pc:sldChg>
      <pc:sldChg chg="del">
        <pc:chgData name="Clune, Thomas L. (GSFC-6101)" userId="3b02d832-51c4-4384-b180-2815c6045a8f" providerId="ADAL" clId="{0ACCDC6D-0218-DE4B-A9FC-4EB6D25A141E}" dt="2020-05-11T12:48:25.966" v="10" actId="2696"/>
        <pc:sldMkLst>
          <pc:docMk/>
          <pc:sldMk cId="2859416098" sldId="265"/>
        </pc:sldMkLst>
      </pc:sldChg>
      <pc:sldChg chg="modSp">
        <pc:chgData name="Clune, Thomas L. (GSFC-6101)" userId="3b02d832-51c4-4384-b180-2815c6045a8f" providerId="ADAL" clId="{0ACCDC6D-0218-DE4B-A9FC-4EB6D25A141E}" dt="2020-05-11T12:53:55.757" v="172" actId="5793"/>
        <pc:sldMkLst>
          <pc:docMk/>
          <pc:sldMk cId="4276553791" sldId="266"/>
        </pc:sldMkLst>
        <pc:spChg chg="mod">
          <ac:chgData name="Clune, Thomas L. (GSFC-6101)" userId="3b02d832-51c4-4384-b180-2815c6045a8f" providerId="ADAL" clId="{0ACCDC6D-0218-DE4B-A9FC-4EB6D25A141E}" dt="2020-05-11T12:53:55.757" v="172" actId="5793"/>
          <ac:spMkLst>
            <pc:docMk/>
            <pc:sldMk cId="4276553791" sldId="266"/>
            <ac:spMk id="3" creationId="{1E9A25F9-A336-6143-B1E2-9C6A54288076}"/>
          </ac:spMkLst>
        </pc:spChg>
      </pc:sldChg>
      <pc:sldChg chg="modAnim">
        <pc:chgData name="Clune, Thomas L. (GSFC-6101)" userId="3b02d832-51c4-4384-b180-2815c6045a8f" providerId="ADAL" clId="{0ACCDC6D-0218-DE4B-A9FC-4EB6D25A141E}" dt="2020-05-11T12:46:42.250" v="8"/>
        <pc:sldMkLst>
          <pc:docMk/>
          <pc:sldMk cId="3936497621" sldId="268"/>
        </pc:sldMkLst>
      </pc:sldChg>
    </pc:docChg>
  </pc:docChgLst>
  <pc:docChgLst>
    <pc:chgData name="Clune, Thomas L. (GSFC-6101)" userId="S::tclune@ndc.nasa.gov::3b02d832-51c4-4384-b180-2815c6045a8f" providerId="AD" clId="Web-{A220B8F4-56D1-4427-8B04-8824A2E1849F}"/>
    <pc:docChg chg="modSld">
      <pc:chgData name="Clune, Thomas L. (GSFC-6101)" userId="S::tclune@ndc.nasa.gov::3b02d832-51c4-4384-b180-2815c6045a8f" providerId="AD" clId="Web-{A220B8F4-56D1-4427-8B04-8824A2E1849F}" dt="2020-05-08T13:24:38.243" v="270" actId="20577"/>
      <pc:docMkLst>
        <pc:docMk/>
      </pc:docMkLst>
      <pc:sldChg chg="modSp">
        <pc:chgData name="Clune, Thomas L. (GSFC-6101)" userId="S::tclune@ndc.nasa.gov::3b02d832-51c4-4384-b180-2815c6045a8f" providerId="AD" clId="Web-{A220B8F4-56D1-4427-8B04-8824A2E1849F}" dt="2020-05-08T13:11:59.119" v="20" actId="20577"/>
        <pc:sldMkLst>
          <pc:docMk/>
          <pc:sldMk cId="1606885418" sldId="258"/>
        </pc:sldMkLst>
        <pc:spChg chg="mod">
          <ac:chgData name="Clune, Thomas L. (GSFC-6101)" userId="S::tclune@ndc.nasa.gov::3b02d832-51c4-4384-b180-2815c6045a8f" providerId="AD" clId="Web-{A220B8F4-56D1-4427-8B04-8824A2E1849F}" dt="2020-05-08T13:11:59.119" v="20" actId="20577"/>
          <ac:spMkLst>
            <pc:docMk/>
            <pc:sldMk cId="1606885418" sldId="258"/>
            <ac:spMk id="3" creationId="{7CFAE13B-4C89-6241-ADDD-E460EBA8D6FD}"/>
          </ac:spMkLst>
        </pc:spChg>
      </pc:sldChg>
      <pc:sldChg chg="modSp">
        <pc:chgData name="Clune, Thomas L. (GSFC-6101)" userId="S::tclune@ndc.nasa.gov::3b02d832-51c4-4384-b180-2815c6045a8f" providerId="AD" clId="Web-{A220B8F4-56D1-4427-8B04-8824A2E1849F}" dt="2020-05-08T13:15:03.279" v="118" actId="20577"/>
        <pc:sldMkLst>
          <pc:docMk/>
          <pc:sldMk cId="944079964" sldId="260"/>
        </pc:sldMkLst>
        <pc:spChg chg="mod">
          <ac:chgData name="Clune, Thomas L. (GSFC-6101)" userId="S::tclune@ndc.nasa.gov::3b02d832-51c4-4384-b180-2815c6045a8f" providerId="AD" clId="Web-{A220B8F4-56D1-4427-8B04-8824A2E1849F}" dt="2020-05-08T13:15:03.279" v="118" actId="20577"/>
          <ac:spMkLst>
            <pc:docMk/>
            <pc:sldMk cId="944079964" sldId="260"/>
            <ac:spMk id="3" creationId="{AEEEF6E6-ABE3-6E48-AF47-FBFCEE920C6E}"/>
          </ac:spMkLst>
        </pc:spChg>
      </pc:sldChg>
      <pc:sldChg chg="modSp">
        <pc:chgData name="Clune, Thomas L. (GSFC-6101)" userId="S::tclune@ndc.nasa.gov::3b02d832-51c4-4384-b180-2815c6045a8f" providerId="AD" clId="Web-{A220B8F4-56D1-4427-8B04-8824A2E1849F}" dt="2020-05-08T13:18:25.283" v="172" actId="20577"/>
        <pc:sldMkLst>
          <pc:docMk/>
          <pc:sldMk cId="2639774406" sldId="262"/>
        </pc:sldMkLst>
        <pc:spChg chg="mod">
          <ac:chgData name="Clune, Thomas L. (GSFC-6101)" userId="S::tclune@ndc.nasa.gov::3b02d832-51c4-4384-b180-2815c6045a8f" providerId="AD" clId="Web-{A220B8F4-56D1-4427-8B04-8824A2E1849F}" dt="2020-05-08T13:18:25.283" v="172" actId="20577"/>
          <ac:spMkLst>
            <pc:docMk/>
            <pc:sldMk cId="2639774406" sldId="262"/>
            <ac:spMk id="3" creationId="{AB67770A-97A0-6D47-9B8A-AF0CAF3CD426}"/>
          </ac:spMkLst>
        </pc:spChg>
        <pc:spChg chg="mod">
          <ac:chgData name="Clune, Thomas L. (GSFC-6101)" userId="S::tclune@ndc.nasa.gov::3b02d832-51c4-4384-b180-2815c6045a8f" providerId="AD" clId="Web-{A220B8F4-56D1-4427-8B04-8824A2E1849F}" dt="2020-05-08T13:16:40.328" v="131"/>
          <ac:spMkLst>
            <pc:docMk/>
            <pc:sldMk cId="2639774406" sldId="262"/>
            <ac:spMk id="4" creationId="{1A55FFF8-559E-7C47-A183-3672327D128B}"/>
          </ac:spMkLst>
        </pc:spChg>
      </pc:sldChg>
      <pc:sldChg chg="modSp">
        <pc:chgData name="Clune, Thomas L. (GSFC-6101)" userId="S::tclune@ndc.nasa.gov::3b02d832-51c4-4384-b180-2815c6045a8f" providerId="AD" clId="Web-{A220B8F4-56D1-4427-8B04-8824A2E1849F}" dt="2020-05-08T13:24:38.243" v="269" actId="20577"/>
        <pc:sldMkLst>
          <pc:docMk/>
          <pc:sldMk cId="3936497621" sldId="268"/>
        </pc:sldMkLst>
        <pc:spChg chg="mod">
          <ac:chgData name="Clune, Thomas L. (GSFC-6101)" userId="S::tclune@ndc.nasa.gov::3b02d832-51c4-4384-b180-2815c6045a8f" providerId="AD" clId="Web-{A220B8F4-56D1-4427-8B04-8824A2E1849F}" dt="2020-05-08T13:24:38.243" v="269" actId="20577"/>
          <ac:spMkLst>
            <pc:docMk/>
            <pc:sldMk cId="3936497621" sldId="268"/>
            <ac:spMk id="3" creationId="{6D8CA55E-BE96-2F49-8A7C-6CB873F4446F}"/>
          </ac:spMkLst>
        </pc:spChg>
      </pc:sldChg>
    </pc:docChg>
  </pc:docChgLst>
  <pc:docChgLst>
    <pc:chgData name="Thompson, Matt (GSFC-610.1)[SCIENCE SYSTEMS AND APPLICATIONS INC]" userId="8007ccb1-84aa-4391-a5aa-c87421a7d967" providerId="ADAL" clId="{973992C5-9E63-CC48-9B34-CCF9F7C34056}"/>
    <pc:docChg chg="undo redo custSel addSld delSld modSld">
      <pc:chgData name="Thompson, Matt (GSFC-610.1)[SCIENCE SYSTEMS AND APPLICATIONS INC]" userId="8007ccb1-84aa-4391-a5aa-c87421a7d967" providerId="ADAL" clId="{973992C5-9E63-CC48-9B34-CCF9F7C34056}" dt="2020-05-08T12:52:33.697" v="2583" actId="20577"/>
      <pc:docMkLst>
        <pc:docMk/>
      </pc:docMkLst>
      <pc:sldChg chg="modSp">
        <pc:chgData name="Thompson, Matt (GSFC-610.1)[SCIENCE SYSTEMS AND APPLICATIONS INC]" userId="8007ccb1-84aa-4391-a5aa-c87421a7d967" providerId="ADAL" clId="{973992C5-9E63-CC48-9B34-CCF9F7C34056}" dt="2020-05-08T12:01:05.778" v="0" actId="20577"/>
        <pc:sldMkLst>
          <pc:docMk/>
          <pc:sldMk cId="1606885418" sldId="258"/>
        </pc:sldMkLst>
        <pc:spChg chg="mod">
          <ac:chgData name="Thompson, Matt (GSFC-610.1)[SCIENCE SYSTEMS AND APPLICATIONS INC]" userId="8007ccb1-84aa-4391-a5aa-c87421a7d967" providerId="ADAL" clId="{973992C5-9E63-CC48-9B34-CCF9F7C34056}" dt="2020-05-08T12:01:05.778" v="0" actId="20577"/>
          <ac:spMkLst>
            <pc:docMk/>
            <pc:sldMk cId="1606885418" sldId="258"/>
            <ac:spMk id="3" creationId="{7CFAE13B-4C89-6241-ADDD-E460EBA8D6FD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04:29.662" v="20" actId="2"/>
        <pc:sldMkLst>
          <pc:docMk/>
          <pc:sldMk cId="2092750307" sldId="259"/>
        </pc:sldMkLst>
        <pc:spChg chg="mod">
          <ac:chgData name="Thompson, Matt (GSFC-610.1)[SCIENCE SYSTEMS AND APPLICATIONS INC]" userId="8007ccb1-84aa-4391-a5aa-c87421a7d967" providerId="ADAL" clId="{973992C5-9E63-CC48-9B34-CCF9F7C34056}" dt="2020-05-08T12:04:29.662" v="20" actId="2"/>
          <ac:spMkLst>
            <pc:docMk/>
            <pc:sldMk cId="2092750307" sldId="259"/>
            <ac:spMk id="3" creationId="{CD4B222C-66B2-EA47-B94F-55A619A0B86A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24:57.942" v="1419" actId="20577"/>
        <pc:sldMkLst>
          <pc:docMk/>
          <pc:sldMk cId="944079964" sldId="260"/>
        </pc:sldMkLst>
        <pc:spChg chg="mod">
          <ac:chgData name="Thompson, Matt (GSFC-610.1)[SCIENCE SYSTEMS AND APPLICATIONS INC]" userId="8007ccb1-84aa-4391-a5aa-c87421a7d967" providerId="ADAL" clId="{973992C5-9E63-CC48-9B34-CCF9F7C34056}" dt="2020-05-08T12:24:57.942" v="1419" actId="20577"/>
          <ac:spMkLst>
            <pc:docMk/>
            <pc:sldMk cId="944079964" sldId="260"/>
            <ac:spMk id="3" creationId="{AEEEF6E6-ABE3-6E48-AF47-FBFCEE920C6E}"/>
          </ac:spMkLst>
        </pc:spChg>
      </pc:sldChg>
      <pc:sldChg chg="addSp modSp">
        <pc:chgData name="Thompson, Matt (GSFC-610.1)[SCIENCE SYSTEMS AND APPLICATIONS INC]" userId="8007ccb1-84aa-4391-a5aa-c87421a7d967" providerId="ADAL" clId="{973992C5-9E63-CC48-9B34-CCF9F7C34056}" dt="2020-05-08T12:27:00.183" v="1439" actId="1076"/>
        <pc:sldMkLst>
          <pc:docMk/>
          <pc:sldMk cId="2639774406" sldId="262"/>
        </pc:sldMkLst>
        <pc:spChg chg="mod">
          <ac:chgData name="Thompson, Matt (GSFC-610.1)[SCIENCE SYSTEMS AND APPLICATIONS INC]" userId="8007ccb1-84aa-4391-a5aa-c87421a7d967" providerId="ADAL" clId="{973992C5-9E63-CC48-9B34-CCF9F7C34056}" dt="2020-05-08T12:23:35.639" v="1261" actId="20577"/>
          <ac:spMkLst>
            <pc:docMk/>
            <pc:sldMk cId="2639774406" sldId="262"/>
            <ac:spMk id="3" creationId="{AB67770A-97A0-6D47-9B8A-AF0CAF3CD426}"/>
          </ac:spMkLst>
        </pc:spChg>
        <pc:spChg chg="add mod">
          <ac:chgData name="Thompson, Matt (GSFC-610.1)[SCIENCE SYSTEMS AND APPLICATIONS INC]" userId="8007ccb1-84aa-4391-a5aa-c87421a7d967" providerId="ADAL" clId="{973992C5-9E63-CC48-9B34-CCF9F7C34056}" dt="2020-05-08T12:27:00.183" v="1439" actId="1076"/>
          <ac:spMkLst>
            <pc:docMk/>
            <pc:sldMk cId="2639774406" sldId="262"/>
            <ac:spMk id="4" creationId="{1A55FFF8-559E-7C47-A183-3672327D128B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28:21.620" v="1470" actId="20577"/>
        <pc:sldMkLst>
          <pc:docMk/>
          <pc:sldMk cId="1049359517" sldId="263"/>
        </pc:sldMkLst>
        <pc:spChg chg="mod">
          <ac:chgData name="Thompson, Matt (GSFC-610.1)[SCIENCE SYSTEMS AND APPLICATIONS INC]" userId="8007ccb1-84aa-4391-a5aa-c87421a7d967" providerId="ADAL" clId="{973992C5-9E63-CC48-9B34-CCF9F7C34056}" dt="2020-05-08T12:28:21.620" v="1470" actId="20577"/>
          <ac:spMkLst>
            <pc:docMk/>
            <pc:sldMk cId="1049359517" sldId="263"/>
            <ac:spMk id="3" creationId="{266DCDEA-6C15-CF4E-8209-54886F4B0BE0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20:34.611" v="922" actId="20577"/>
        <pc:sldMkLst>
          <pc:docMk/>
          <pc:sldMk cId="2859416098" sldId="265"/>
        </pc:sldMkLst>
        <pc:spChg chg="mod">
          <ac:chgData name="Thompson, Matt (GSFC-610.1)[SCIENCE SYSTEMS AND APPLICATIONS INC]" userId="8007ccb1-84aa-4391-a5aa-c87421a7d967" providerId="ADAL" clId="{973992C5-9E63-CC48-9B34-CCF9F7C34056}" dt="2020-05-08T12:18:37.289" v="873" actId="20577"/>
          <ac:spMkLst>
            <pc:docMk/>
            <pc:sldMk cId="2859416098" sldId="265"/>
            <ac:spMk id="2" creationId="{C3CA328D-E9D6-0948-8BAA-2250319647BD}"/>
          </ac:spMkLst>
        </pc:spChg>
        <pc:spChg chg="mod">
          <ac:chgData name="Thompson, Matt (GSFC-610.1)[SCIENCE SYSTEMS AND APPLICATIONS INC]" userId="8007ccb1-84aa-4391-a5aa-c87421a7d967" providerId="ADAL" clId="{973992C5-9E63-CC48-9B34-CCF9F7C34056}" dt="2020-05-08T12:20:34.611" v="922" actId="20577"/>
          <ac:spMkLst>
            <pc:docMk/>
            <pc:sldMk cId="2859416098" sldId="265"/>
            <ac:spMk id="3" creationId="{71B8E2AD-6206-2743-A361-2DC1CD36FD39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52:33.697" v="2583" actId="20577"/>
        <pc:sldMkLst>
          <pc:docMk/>
          <pc:sldMk cId="4276553791" sldId="266"/>
        </pc:sldMkLst>
        <pc:spChg chg="mod">
          <ac:chgData name="Thompson, Matt (GSFC-610.1)[SCIENCE SYSTEMS AND APPLICATIONS INC]" userId="8007ccb1-84aa-4391-a5aa-c87421a7d967" providerId="ADAL" clId="{973992C5-9E63-CC48-9B34-CCF9F7C34056}" dt="2020-05-08T12:52:33.697" v="2583" actId="20577"/>
          <ac:spMkLst>
            <pc:docMk/>
            <pc:sldMk cId="4276553791" sldId="266"/>
            <ac:spMk id="3" creationId="{1E9A25F9-A336-6143-B1E2-9C6A54288076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02:04.960" v="11" actId="20577"/>
        <pc:sldMkLst>
          <pc:docMk/>
          <pc:sldMk cId="3936497621" sldId="268"/>
        </pc:sldMkLst>
        <pc:spChg chg="mod">
          <ac:chgData name="Thompson, Matt (GSFC-610.1)[SCIENCE SYSTEMS AND APPLICATIONS INC]" userId="8007ccb1-84aa-4391-a5aa-c87421a7d967" providerId="ADAL" clId="{973992C5-9E63-CC48-9B34-CCF9F7C34056}" dt="2020-05-08T12:02:04.960" v="11" actId="20577"/>
          <ac:spMkLst>
            <pc:docMk/>
            <pc:sldMk cId="3936497621" sldId="268"/>
            <ac:spMk id="3" creationId="{6D8CA55E-BE96-2F49-8A7C-6CB873F4446F}"/>
          </ac:spMkLst>
        </pc:spChg>
      </pc:sldChg>
      <pc:sldChg chg="modSp">
        <pc:chgData name="Thompson, Matt (GSFC-610.1)[SCIENCE SYSTEMS AND APPLICATIONS INC]" userId="8007ccb1-84aa-4391-a5aa-c87421a7d967" providerId="ADAL" clId="{973992C5-9E63-CC48-9B34-CCF9F7C34056}" dt="2020-05-08T12:27:32.702" v="1454" actId="20577"/>
        <pc:sldMkLst>
          <pc:docMk/>
          <pc:sldMk cId="1121708406" sldId="269"/>
        </pc:sldMkLst>
        <pc:spChg chg="mod">
          <ac:chgData name="Thompson, Matt (GSFC-610.1)[SCIENCE SYSTEMS AND APPLICATIONS INC]" userId="8007ccb1-84aa-4391-a5aa-c87421a7d967" providerId="ADAL" clId="{973992C5-9E63-CC48-9B34-CCF9F7C34056}" dt="2020-05-08T12:27:32.702" v="1454" actId="20577"/>
          <ac:spMkLst>
            <pc:docMk/>
            <pc:sldMk cId="1121708406" sldId="269"/>
            <ac:spMk id="2" creationId="{4E408DAE-F976-4740-8220-6C3AFBC1566E}"/>
          </ac:spMkLst>
        </pc:spChg>
        <pc:spChg chg="mod">
          <ac:chgData name="Thompson, Matt (GSFC-610.1)[SCIENCE SYSTEMS AND APPLICATIONS INC]" userId="8007ccb1-84aa-4391-a5aa-c87421a7d967" providerId="ADAL" clId="{973992C5-9E63-CC48-9B34-CCF9F7C34056}" dt="2020-05-08T12:18:11.335" v="838" actId="20577"/>
          <ac:spMkLst>
            <pc:docMk/>
            <pc:sldMk cId="1121708406" sldId="269"/>
            <ac:spMk id="3" creationId="{FBA68893-A441-1246-9458-3C3A1D475776}"/>
          </ac:spMkLst>
        </pc:spChg>
      </pc:sldChg>
      <pc:sldChg chg="del">
        <pc:chgData name="Thompson, Matt (GSFC-610.1)[SCIENCE SYSTEMS AND APPLICATIONS INC]" userId="8007ccb1-84aa-4391-a5aa-c87421a7d967" providerId="ADAL" clId="{973992C5-9E63-CC48-9B34-CCF9F7C34056}" dt="2020-05-08T12:06:49.897" v="33" actId="2696"/>
        <pc:sldMkLst>
          <pc:docMk/>
          <pc:sldMk cId="4031901249" sldId="270"/>
        </pc:sldMkLst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2583531625" sldId="271"/>
        </pc:sldMkLst>
      </pc:sldChg>
      <pc:sldChg chg="modSp add">
        <pc:chgData name="Thompson, Matt (GSFC-610.1)[SCIENCE SYSTEMS AND APPLICATIONS INC]" userId="8007ccb1-84aa-4391-a5aa-c87421a7d967" providerId="ADAL" clId="{973992C5-9E63-CC48-9B34-CCF9F7C34056}" dt="2020-05-08T12:41:47.031" v="2055" actId="20577"/>
        <pc:sldMkLst>
          <pc:docMk/>
          <pc:sldMk cId="2301701072" sldId="272"/>
        </pc:sldMkLst>
        <pc:spChg chg="mod">
          <ac:chgData name="Thompson, Matt (GSFC-610.1)[SCIENCE SYSTEMS AND APPLICATIONS INC]" userId="8007ccb1-84aa-4391-a5aa-c87421a7d967" providerId="ADAL" clId="{973992C5-9E63-CC48-9B34-CCF9F7C34056}" dt="2020-05-08T12:41:47.031" v="2055" actId="20577"/>
          <ac:spMkLst>
            <pc:docMk/>
            <pc:sldMk cId="2301701072" sldId="272"/>
            <ac:spMk id="5" creationId="{7C84AE1C-84D1-0047-99A5-139FD256CCC0}"/>
          </ac:spMkLst>
        </pc:spChg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4058668224" sldId="273"/>
        </pc:sldMkLst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2810878168" sldId="274"/>
        </pc:sldMkLst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1154300923" sldId="275"/>
        </pc:sldMkLst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976564962" sldId="276"/>
        </pc:sldMkLst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2599678338" sldId="277"/>
        </pc:sldMkLst>
      </pc:sldChg>
      <pc:sldChg chg="add">
        <pc:chgData name="Thompson, Matt (GSFC-610.1)[SCIENCE SYSTEMS AND APPLICATIONS INC]" userId="8007ccb1-84aa-4391-a5aa-c87421a7d967" providerId="ADAL" clId="{973992C5-9E63-CC48-9B34-CCF9F7C34056}" dt="2020-05-08T12:06:45.816" v="32"/>
        <pc:sldMkLst>
          <pc:docMk/>
          <pc:sldMk cId="2116457934" sldId="278"/>
        </pc:sldMkLst>
      </pc:sldChg>
      <pc:sldChg chg="addSp modSp add">
        <pc:chgData name="Thompson, Matt (GSFC-610.1)[SCIENCE SYSTEMS AND APPLICATIONS INC]" userId="8007ccb1-84aa-4391-a5aa-c87421a7d967" providerId="ADAL" clId="{973992C5-9E63-CC48-9B34-CCF9F7C34056}" dt="2020-05-08T12:41:24.042" v="2053" actId="1076"/>
        <pc:sldMkLst>
          <pc:docMk/>
          <pc:sldMk cId="1154438132" sldId="279"/>
        </pc:sldMkLst>
        <pc:spChg chg="mod">
          <ac:chgData name="Thompson, Matt (GSFC-610.1)[SCIENCE SYSTEMS AND APPLICATIONS INC]" userId="8007ccb1-84aa-4391-a5aa-c87421a7d967" providerId="ADAL" clId="{973992C5-9E63-CC48-9B34-CCF9F7C34056}" dt="2020-05-08T12:20:44.544" v="924" actId="20577"/>
          <ac:spMkLst>
            <pc:docMk/>
            <pc:sldMk cId="1154438132" sldId="279"/>
            <ac:spMk id="2" creationId="{74E0CFFA-EFC5-7143-A5D7-6DFF183C7AD1}"/>
          </ac:spMkLst>
        </pc:spChg>
        <pc:spChg chg="add mod">
          <ac:chgData name="Thompson, Matt (GSFC-610.1)[SCIENCE SYSTEMS AND APPLICATIONS INC]" userId="8007ccb1-84aa-4391-a5aa-c87421a7d967" providerId="ADAL" clId="{973992C5-9E63-CC48-9B34-CCF9F7C34056}" dt="2020-05-08T12:41:11.953" v="2051" actId="1076"/>
          <ac:spMkLst>
            <pc:docMk/>
            <pc:sldMk cId="1154438132" sldId="279"/>
            <ac:spMk id="3" creationId="{B8D249B2-633E-F14E-909C-98D3DF02F040}"/>
          </ac:spMkLst>
        </pc:spChg>
        <pc:spChg chg="add mod">
          <ac:chgData name="Thompson, Matt (GSFC-610.1)[SCIENCE SYSTEMS AND APPLICATIONS INC]" userId="8007ccb1-84aa-4391-a5aa-c87421a7d967" providerId="ADAL" clId="{973992C5-9E63-CC48-9B34-CCF9F7C34056}" dt="2020-05-08T12:41:24.042" v="2053" actId="1076"/>
          <ac:spMkLst>
            <pc:docMk/>
            <pc:sldMk cId="1154438132" sldId="279"/>
            <ac:spMk id="4" creationId="{43085C31-F244-EC4D-91FA-4629D4DE36FC}"/>
          </ac:spMkLst>
        </pc:spChg>
      </pc:sldChg>
      <pc:sldChg chg="modSp add del">
        <pc:chgData name="Thompson, Matt (GSFC-610.1)[SCIENCE SYSTEMS AND APPLICATIONS INC]" userId="8007ccb1-84aa-4391-a5aa-c87421a7d967" providerId="ADAL" clId="{973992C5-9E63-CC48-9B34-CCF9F7C34056}" dt="2020-05-08T12:20:36.611" v="923" actId="2696"/>
        <pc:sldMkLst>
          <pc:docMk/>
          <pc:sldMk cId="470972820" sldId="280"/>
        </pc:sldMkLst>
        <pc:spChg chg="mod">
          <ac:chgData name="Thompson, Matt (GSFC-610.1)[SCIENCE SYSTEMS AND APPLICATIONS INC]" userId="8007ccb1-84aa-4391-a5aa-c87421a7d967" providerId="ADAL" clId="{973992C5-9E63-CC48-9B34-CCF9F7C34056}" dt="2020-05-08T12:18:27.666" v="847" actId="20577"/>
          <ac:spMkLst>
            <pc:docMk/>
            <pc:sldMk cId="470972820" sldId="280"/>
            <ac:spMk id="2" creationId="{C3CA328D-E9D6-0948-8BAA-2250319647BD}"/>
          </ac:spMkLst>
        </pc:spChg>
      </pc:sldChg>
      <pc:sldChg chg="addSp delSp modSp add">
        <pc:chgData name="Thompson, Matt (GSFC-610.1)[SCIENCE SYSTEMS AND APPLICATIONS INC]" userId="8007ccb1-84aa-4391-a5aa-c87421a7d967" providerId="ADAL" clId="{973992C5-9E63-CC48-9B34-CCF9F7C34056}" dt="2020-05-08T12:46:32.012" v="2330" actId="2711"/>
        <pc:sldMkLst>
          <pc:docMk/>
          <pc:sldMk cId="4027871406" sldId="280"/>
        </pc:sldMkLst>
        <pc:spChg chg="mod">
          <ac:chgData name="Thompson, Matt (GSFC-610.1)[SCIENCE SYSTEMS AND APPLICATIONS INC]" userId="8007ccb1-84aa-4391-a5aa-c87421a7d967" providerId="ADAL" clId="{973992C5-9E63-CC48-9B34-CCF9F7C34056}" dt="2020-05-08T12:28:32.095" v="1494" actId="20577"/>
          <ac:spMkLst>
            <pc:docMk/>
            <pc:sldMk cId="4027871406" sldId="280"/>
            <ac:spMk id="2" creationId="{8BA1AFB0-3E84-C748-B1F6-AD4A5EDA2F19}"/>
          </ac:spMkLst>
        </pc:spChg>
        <pc:spChg chg="mod">
          <ac:chgData name="Thompson, Matt (GSFC-610.1)[SCIENCE SYSTEMS AND APPLICATIONS INC]" userId="8007ccb1-84aa-4391-a5aa-c87421a7d967" providerId="ADAL" clId="{973992C5-9E63-CC48-9B34-CCF9F7C34056}" dt="2020-05-08T12:45:36.915" v="2234" actId="27636"/>
          <ac:spMkLst>
            <pc:docMk/>
            <pc:sldMk cId="4027871406" sldId="280"/>
            <ac:spMk id="3" creationId="{266DCDEA-6C15-CF4E-8209-54886F4B0BE0}"/>
          </ac:spMkLst>
        </pc:spChg>
        <pc:spChg chg="add mod">
          <ac:chgData name="Thompson, Matt (GSFC-610.1)[SCIENCE SYSTEMS AND APPLICATIONS INC]" userId="8007ccb1-84aa-4391-a5aa-c87421a7d967" providerId="ADAL" clId="{973992C5-9E63-CC48-9B34-CCF9F7C34056}" dt="2020-05-08T12:45:41.884" v="2235" actId="1076"/>
          <ac:spMkLst>
            <pc:docMk/>
            <pc:sldMk cId="4027871406" sldId="280"/>
            <ac:spMk id="4" creationId="{222B5E57-5A63-7B46-81C1-F23BEB7F99B2}"/>
          </ac:spMkLst>
        </pc:spChg>
        <pc:spChg chg="add del mod">
          <ac:chgData name="Thompson, Matt (GSFC-610.1)[SCIENCE SYSTEMS AND APPLICATIONS INC]" userId="8007ccb1-84aa-4391-a5aa-c87421a7d967" providerId="ADAL" clId="{973992C5-9E63-CC48-9B34-CCF9F7C34056}" dt="2020-05-08T12:33:58.484" v="1651" actId="478"/>
          <ac:spMkLst>
            <pc:docMk/>
            <pc:sldMk cId="4027871406" sldId="280"/>
            <ac:spMk id="5" creationId="{CBDB77C9-0391-3C41-B5C2-5807C9D3BBF5}"/>
          </ac:spMkLst>
        </pc:spChg>
        <pc:spChg chg="add mod">
          <ac:chgData name="Thompson, Matt (GSFC-610.1)[SCIENCE SYSTEMS AND APPLICATIONS INC]" userId="8007ccb1-84aa-4391-a5aa-c87421a7d967" providerId="ADAL" clId="{973992C5-9E63-CC48-9B34-CCF9F7C34056}" dt="2020-05-08T12:45:00.153" v="2203" actId="5793"/>
          <ac:spMkLst>
            <pc:docMk/>
            <pc:sldMk cId="4027871406" sldId="280"/>
            <ac:spMk id="6" creationId="{A9449A0D-7110-4141-92A8-9D1C2F087F33}"/>
          </ac:spMkLst>
        </pc:spChg>
        <pc:spChg chg="add mod">
          <ac:chgData name="Thompson, Matt (GSFC-610.1)[SCIENCE SYSTEMS AND APPLICATIONS INC]" userId="8007ccb1-84aa-4391-a5aa-c87421a7d967" providerId="ADAL" clId="{973992C5-9E63-CC48-9B34-CCF9F7C34056}" dt="2020-05-08T12:46:32.012" v="2330" actId="2711"/>
          <ac:spMkLst>
            <pc:docMk/>
            <pc:sldMk cId="4027871406" sldId="280"/>
            <ac:spMk id="7" creationId="{A7E5A704-ACA8-A74B-813F-EC0C067B257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2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90663"/>
            <a:ext cx="10515600" cy="4594225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5/11/2020</a:t>
            </a:r>
          </a:p>
        </p:txBody>
      </p:sp>
    </p:spTree>
    <p:extLst>
      <p:ext uri="{BB962C8B-B14F-4D97-AF65-F5344CB8AC3E}">
        <p14:creationId xmlns:p14="http://schemas.microsoft.com/office/powerpoint/2010/main" val="26187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Sub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4178" y="6445501"/>
            <a:ext cx="529730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MEPO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90140"/>
            <a:ext cx="10515600" cy="4602163"/>
          </a:xfrm>
        </p:spPr>
        <p:txBody>
          <a:bodyPr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5/11/2020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8"/>
            <a:ext cx="3932237" cy="1134533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52978"/>
            <a:ext cx="3932237" cy="3916010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text.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text.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90140"/>
            <a:ext cx="10515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14666" y="6440922"/>
            <a:ext cx="567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3378" y="6440922"/>
            <a:ext cx="12248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5/11/2020</a:t>
            </a:fld>
            <a:endParaRPr 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>
                <a:solidFill>
                  <a:schemeClr val="tx1">
                    <a:lumMod val="65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3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07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04719" y="6465698"/>
            <a:ext cx="1038865" cy="2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SMCI/manage_externals" TargetMode="External"/><Relationship Id="rId2" Type="http://schemas.openxmlformats.org/officeDocument/2006/relationships/hyperlink" Target="https://nvie.com/posts/a-successful-git-branching-model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GEOS-ESM/mep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8B7A-54E2-9E47-BFE1-83B6EA2B3D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Managing Multi-repository Projects with mepo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B8EA01A-E2C0-C148-BB2E-A702734A96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Tom Clune</a:t>
            </a:r>
          </a:p>
          <a:p>
            <a:r>
              <a:rPr lang="en-US"/>
              <a:t>Matt Thompson</a:t>
            </a:r>
          </a:p>
        </p:txBody>
      </p:sp>
    </p:spTree>
    <p:extLst>
      <p:ext uri="{BB962C8B-B14F-4D97-AF65-F5344CB8AC3E}">
        <p14:creationId xmlns:p14="http://schemas.microsoft.com/office/powerpoint/2010/main" val="180207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3B25-F5A6-6643-9A53-C122ED92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5293F-5854-8848-95C5-E3F2D85763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Background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False starts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Life under manage externals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mepo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Goals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Basic description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Examples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Status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60987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F1A7E-7D9C-3D43-B1CC-C74C4635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AE13B-4C89-6241-ADDD-E460EBA8D6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GEOS DAS prior to late summer 2019: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Large monolithic CVS repository with heavy use of CVS modules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Merges were handled essentially on a file-by-file basis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/>
              <a:t>Notable recurring bugs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Strong desire (at least by some) to migrate to Git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Improved multi-agency collaborations through shared repos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/>
              <a:t>FV dynamical core, MOM, GEOS-Chem, …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Better support for integration, renaming, branch management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Primary obstacles (aside from cultural resistance)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Open source?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Where to host?  (including citizenship concerns)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b="1" u="sng"/>
              <a:t>How to handle disparate  configurations </a:t>
            </a:r>
            <a:r>
              <a:rPr lang="en-US" b="1" u="sng">
                <a:ea typeface="+mn-lt"/>
                <a:cs typeface="+mn-lt"/>
              </a:rPr>
              <a:t>(CVS modules)</a:t>
            </a:r>
            <a:r>
              <a:rPr lang="en-US" b="1" u="sng"/>
              <a:t>?</a:t>
            </a:r>
            <a:endParaRPr lang="en-US" b="1" u="sng">
              <a:cs typeface="Arial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8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7C8E-A5F2-2049-930C-83DC8061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Background: CVS module analog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B222C-66B2-EA47-B94F-55A619A0B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Several approaches considered, including combinations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Git sparse checkout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Symbolic links (variant directory hierarchies)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Git submodules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Git subrepo,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(And much later:  manage externals &amp; ecbuild)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After significant prototyping and debating – we decided on just Git sparse checkout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Wrapper script would clone and configure sparsity for one of GCM, ADAS, CTM, etc.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Unable to rearrange directories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/>
              <a:t>Some thin configurations would have weird nests of nearly empty directories.</a:t>
            </a: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5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041B-F80C-284A-9FA1-51A383730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Background: workflow?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EF6E6-ABE3-6E48-AF47-FBFCEE920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Preparations for converting the repo lead to desire to establish best practices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Many discussions among key developers about policy for branching and merging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Documenting existing practice was much like pulling teeth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Attempts were made (Clune) to shoehorn existing practice into </a:t>
            </a:r>
            <a:r>
              <a:rPr lang="en-US" err="1"/>
              <a:t>GitFlow</a:t>
            </a:r>
            <a:endParaRPr lang="en-US"/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But … assimilation and model have fundamentally different development cycles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Tried various recursive variations</a:t>
            </a:r>
            <a:endParaRPr lang="en-US">
              <a:sym typeface="Wingdings" pitchFamily="2" charset="2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ym typeface="Wingdings" pitchFamily="2" charset="2"/>
              </a:rPr>
              <a:t>Went from teeth pulling to hair pulling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>
              <a:sym typeface="Wingdings" pitchFamily="2" charset="2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sym typeface="Wingdings" pitchFamily="2" charset="2"/>
              </a:rPr>
              <a:t>Big decisions made: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sym typeface="Wingdings" pitchFamily="2" charset="2"/>
              </a:rPr>
              <a:t>Two separate Git repos: GCM and DAS</a:t>
            </a:r>
          </a:p>
          <a:p>
            <a:pPr marL="994410" lvl="2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sym typeface="Wingdings" pitchFamily="2" charset="2"/>
              </a:rPr>
              <a:t>DAS would include GCM via git submodule</a:t>
            </a:r>
            <a:endParaRPr lang="en-US">
              <a:solidFill>
                <a:srgbClr val="92D050"/>
              </a:solidFill>
              <a:cs typeface="Arial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sym typeface="Wingdings" pitchFamily="2" charset="2"/>
              </a:rPr>
              <a:t>Host on </a:t>
            </a:r>
            <a:r>
              <a:rPr lang="en-US" i="1">
                <a:solidFill>
                  <a:srgbClr val="92D050"/>
                </a:solidFill>
                <a:sym typeface="Wingdings" pitchFamily="2" charset="2"/>
              </a:rPr>
              <a:t>internal</a:t>
            </a:r>
            <a:r>
              <a:rPr lang="en-US">
                <a:solidFill>
                  <a:srgbClr val="92D050"/>
                </a:solidFill>
                <a:sym typeface="Wingdings" pitchFamily="2" charset="2"/>
              </a:rPr>
              <a:t> GitHub;  foreigners would work through proxies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sym typeface="Wingdings" pitchFamily="2" charset="2"/>
              </a:rPr>
              <a:t>Directory structure remains same at least for GCM and DAS configurations.</a:t>
            </a:r>
            <a:endParaRPr lang="en-US">
              <a:solidFill>
                <a:srgbClr val="FFFFFF"/>
              </a:solidFill>
              <a:cs typeface="Arial" panose="020B0604020202020204"/>
            </a:endParaRPr>
          </a:p>
          <a:p>
            <a:pPr marL="994410" lvl="2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cs typeface="Arial"/>
              </a:rPr>
              <a:t>Other configs use sparse checkout and adapt</a:t>
            </a:r>
          </a:p>
        </p:txBody>
      </p:sp>
    </p:spTree>
    <p:extLst>
      <p:ext uri="{BB962C8B-B14F-4D97-AF65-F5344CB8AC3E}">
        <p14:creationId xmlns:p14="http://schemas.microsoft.com/office/powerpoint/2010/main" val="94407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43F8A-CD45-8542-9EC0-B7A7051EF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Background: Best laid plans 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CA55E-BE96-2F49-8A7C-6CB873F444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NASA ran out of seats for the internal GitHub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Went from ”free” to ~$200/developer-year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Learned of NOAA’s document for software management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Multiple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Use manage externals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New bigger decisions</a:t>
            </a:r>
            <a:endParaRPr lang="en-US">
              <a:solidFill>
                <a:srgbClr val="92D050"/>
              </a:solidFill>
              <a:cs typeface="Arial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Delay date of switchover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Go to </a:t>
            </a:r>
            <a:r>
              <a:rPr lang="en-US" i="1">
                <a:solidFill>
                  <a:srgbClr val="92D050"/>
                </a:solidFill>
              </a:rPr>
              <a:t>public</a:t>
            </a:r>
            <a:r>
              <a:rPr lang="en-US">
                <a:solidFill>
                  <a:srgbClr val="92D050"/>
                </a:solidFill>
              </a:rPr>
              <a:t> GitHub  (new org GEOS-ESM)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Manage externals with many repos (initially ~ a dozen)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“Fixtures”   GCM, ADAS, CTM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Components:  </a:t>
            </a:r>
            <a:r>
              <a:rPr lang="en-US" err="1">
                <a:solidFill>
                  <a:srgbClr val="92D050"/>
                </a:solidFill>
              </a:rPr>
              <a:t>Gcm_GridComp</a:t>
            </a:r>
            <a:r>
              <a:rPr lang="en-US">
                <a:solidFill>
                  <a:srgbClr val="92D050"/>
                </a:solidFill>
              </a:rPr>
              <a:t>, </a:t>
            </a:r>
            <a:r>
              <a:rPr lang="en-US" err="1">
                <a:solidFill>
                  <a:srgbClr val="92D050"/>
                </a:solidFill>
              </a:rPr>
              <a:t>Chem_GridComp</a:t>
            </a:r>
            <a:r>
              <a:rPr lang="en-US">
                <a:solidFill>
                  <a:srgbClr val="92D050"/>
                </a:solidFill>
              </a:rPr>
              <a:t>, MAPL, </a:t>
            </a:r>
            <a:r>
              <a:rPr lang="en-US" err="1">
                <a:solidFill>
                  <a:srgbClr val="92D050"/>
                </a:solidFill>
              </a:rPr>
              <a:t>GMAO_Shared</a:t>
            </a:r>
            <a:r>
              <a:rPr lang="en-US">
                <a:solidFill>
                  <a:srgbClr val="92D050"/>
                </a:solidFill>
              </a:rPr>
              <a:t>, …</a:t>
            </a:r>
          </a:p>
          <a:p>
            <a:pPr marL="617220" lvl="1" indent="-342900" algn="l">
              <a:buFont typeface="Wingdings,Sans-Serif" pitchFamily="2" charset="2"/>
              <a:buChar char="Ø"/>
            </a:pPr>
            <a:r>
              <a:rPr lang="en-US">
                <a:solidFill>
                  <a:srgbClr val="92D050"/>
                </a:solidFill>
              </a:rPr>
              <a:t>Simultaneous conversion to </a:t>
            </a:r>
            <a:r>
              <a:rPr lang="en-US" err="1">
                <a:solidFill>
                  <a:srgbClr val="92D050"/>
                </a:solidFill>
              </a:rPr>
              <a:t>CMake</a:t>
            </a:r>
            <a:r>
              <a:rPr lang="en-US">
                <a:solidFill>
                  <a:srgbClr val="92D050"/>
                </a:solidFill>
              </a:rPr>
              <a:t>/</a:t>
            </a:r>
            <a:r>
              <a:rPr lang="en-US" err="1">
                <a:solidFill>
                  <a:srgbClr val="92D050"/>
                </a:solidFill>
              </a:rPr>
              <a:t>ecbuild</a:t>
            </a:r>
            <a:r>
              <a:rPr lang="en-US">
                <a:solidFill>
                  <a:srgbClr val="92D050"/>
                </a:solidFill>
              </a:rPr>
              <a:t> (bitwise identical requirement)</a:t>
            </a:r>
            <a:endParaRPr lang="en-US">
              <a:ea typeface="+mn-lt"/>
              <a:cs typeface="+mn-lt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solidFill>
                  <a:srgbClr val="92D050"/>
                </a:solidFill>
                <a:cs typeface="Arial"/>
              </a:rPr>
              <a:t>Still use sparse checkout (added feature to manage externals)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>
              <a:solidFill>
                <a:srgbClr val="FFFFFF"/>
              </a:solidFill>
              <a:cs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BB15B4-058C-3442-B8E9-5FD188EFEBE7}"/>
              </a:ext>
            </a:extLst>
          </p:cNvPr>
          <p:cNvGrpSpPr/>
          <p:nvPr/>
        </p:nvGrpSpPr>
        <p:grpSpPr>
          <a:xfrm>
            <a:off x="9893300" y="3162300"/>
            <a:ext cx="2146300" cy="3136900"/>
            <a:chOff x="9893300" y="3162300"/>
            <a:chExt cx="2146300" cy="31369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9FC350-E4C9-CB40-A65E-4F662F686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33713" y="3543300"/>
              <a:ext cx="2086881" cy="27559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C73A5A-5968-AD4D-A825-2987BBCFF7F1}"/>
                </a:ext>
              </a:extLst>
            </p:cNvPr>
            <p:cNvSpPr txBox="1"/>
            <p:nvPr/>
          </p:nvSpPr>
          <p:spPr>
            <a:xfrm>
              <a:off x="9893300" y="3162300"/>
              <a:ext cx="214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My corona-cut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649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F6D8-DB78-7748-AFE0-72B20B95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Manage Externals 101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7770A-97A0-6D47-9B8A-AF0CAF3CD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en-US"/>
              <a:t>Simple Python config script with one block per sub project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URL for repository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Version/branch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Directory mount point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Pros: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Easy to understand config syntax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Configs can be nested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Nice status utilities to see changes across multiple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Guarantee that ME will not modify your sandbox unless in a consistent state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Cons: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Cannot modify the sandbox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Most git actions must be done with git in individual repos (checkout, commit, …)</a:t>
            </a:r>
            <a:endParaRPr lang="en-US">
              <a:cs typeface="Arial"/>
            </a:endParaRP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Configs can be nested (multiple control points)</a:t>
            </a:r>
            <a:endParaRPr lang="en-US">
              <a:cs typeface="Arial" panose="020B06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5FFF8-559E-7C47-A183-3672327D128B}"/>
              </a:ext>
            </a:extLst>
          </p:cNvPr>
          <p:cNvSpPr txBox="1"/>
          <p:nvPr/>
        </p:nvSpPr>
        <p:spPr>
          <a:xfrm>
            <a:off x="6096000" y="2044005"/>
            <a:ext cx="4645688" cy="1384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[MAPL]</a:t>
            </a:r>
          </a:p>
          <a:p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required = True</a:t>
            </a:r>
          </a:p>
          <a:p>
            <a:r>
              <a:rPr lang="en-US" sz="1400" err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repo_url</a:t>
            </a:r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400" err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git@github.com:GEOS-ESM</a:t>
            </a:r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z="1400" err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MAPL.git</a:t>
            </a:r>
            <a:endParaRPr lang="en-US" sz="140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err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local_path</a:t>
            </a:r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./</a:t>
            </a:r>
            <a:r>
              <a:rPr lang="en-US" sz="1400" err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/Shared/@MAPL</a:t>
            </a:r>
          </a:p>
          <a:p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tag = v2.1.3</a:t>
            </a:r>
          </a:p>
          <a:p>
            <a:r>
              <a:rPr lang="en-US" sz="140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protocol = git</a:t>
            </a:r>
          </a:p>
        </p:txBody>
      </p:sp>
    </p:spTree>
    <p:extLst>
      <p:ext uri="{BB962C8B-B14F-4D97-AF65-F5344CB8AC3E}">
        <p14:creationId xmlns:p14="http://schemas.microsoft.com/office/powerpoint/2010/main" val="263977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8DAE-F976-4740-8220-6C3AFBC1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Deployment under 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68893-A441-1246-9458-3C3A1D4757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Short story – everything “worked”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Problems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/>
              <a:t>Testing</a:t>
            </a:r>
          </a:p>
          <a:p>
            <a:pPr marL="937260" lvl="2" indent="-285750" algn="l">
              <a:buFont typeface="Courier New" panose="02070309020205020404" pitchFamily="49" charset="0"/>
              <a:buChar char="o"/>
            </a:pPr>
            <a:r>
              <a:rPr lang="en-US"/>
              <a:t>Existing tests almost exclusively </a:t>
            </a:r>
            <a:r>
              <a:rPr lang="en-US" u="sng"/>
              <a:t>system</a:t>
            </a:r>
            <a:r>
              <a:rPr lang="en-US"/>
              <a:t> GCM tests</a:t>
            </a:r>
          </a:p>
          <a:p>
            <a:pPr marL="937260" lvl="2" indent="-285750" algn="l">
              <a:buFont typeface="Courier New" panose="02070309020205020404" pitchFamily="49" charset="0"/>
              <a:buChar char="o"/>
            </a:pPr>
            <a:r>
              <a:rPr lang="en-US"/>
              <a:t>Esp. problematic for conventional CI approaches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/>
              <a:t>Multi-repository reviews and merges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/>
              <a:t>Require coordinated PR’s that must be accepted as a whole by multiple gatekeepers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/>
              <a:t>As each repo is merged, a new SHA code should be used for 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/>
              <a:t>As config files are nested, releases of sub-repos must be done first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/>
              <a:t>Peer-to-peer sharing of code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/>
              <a:t>Tagging all repos results in tag pollution</a:t>
            </a:r>
          </a:p>
          <a:p>
            <a:pPr marL="617220" lvl="1" indent="-342900" algn="l">
              <a:buFont typeface="+mj-lt"/>
              <a:buAutoNum type="arabicPeriod"/>
            </a:pPr>
            <a:r>
              <a:rPr lang="en-US"/>
              <a:t>Ordinary git work</a:t>
            </a:r>
          </a:p>
          <a:p>
            <a:pPr marL="994410" lvl="2" indent="-342900" algn="l">
              <a:buFont typeface="Courier New" panose="02070309020205020404" pitchFamily="49" charset="0"/>
              <a:buChar char="o"/>
            </a:pPr>
            <a:r>
              <a:rPr lang="en-US"/>
              <a:t>Branch, commit, push set of modified repos</a:t>
            </a:r>
          </a:p>
          <a:p>
            <a:pPr marL="617220" lvl="1" indent="-342900" algn="l">
              <a:buFont typeface="+mj-lt"/>
              <a:buAutoNum type="arabicPeriod"/>
            </a:pPr>
            <a:endParaRPr lang="en-US"/>
          </a:p>
          <a:p>
            <a:pPr marL="617220" lvl="1" indent="-342900" algn="l">
              <a:buFont typeface="+mj-lt"/>
              <a:buAutoNum type="arabicPeriod"/>
            </a:pPr>
            <a:endParaRPr lang="en-US"/>
          </a:p>
          <a:p>
            <a:pPr marL="994410" lvl="2" indent="-342900" algn="r">
              <a:buFont typeface="Wingdings" pitchFamily="2" charset="2"/>
              <a:buChar char="Ø"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B5A8C-E3E3-9F44-8722-5E612555067B}"/>
              </a:ext>
            </a:extLst>
          </p:cNvPr>
          <p:cNvSpPr txBox="1"/>
          <p:nvPr/>
        </p:nvSpPr>
        <p:spPr>
          <a:xfrm>
            <a:off x="8722760" y="1242621"/>
            <a:ext cx="3010328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2019-07-19: ~17 Repositories</a:t>
            </a:r>
          </a:p>
          <a:p>
            <a:endParaRPr lang="en-US" sz="140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4 fixtures</a:t>
            </a:r>
          </a:p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10 main repos</a:t>
            </a:r>
          </a:p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3 forks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CF24BE-2400-334D-9B7A-15C3E64FD431}"/>
              </a:ext>
            </a:extLst>
          </p:cNvPr>
          <p:cNvSpPr txBox="1"/>
          <p:nvPr/>
        </p:nvSpPr>
        <p:spPr>
          <a:xfrm>
            <a:off x="8762144" y="4138221"/>
            <a:ext cx="3010328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Today: ~30 Repositories</a:t>
            </a:r>
          </a:p>
          <a:p>
            <a:endParaRPr lang="en-US" sz="1400">
              <a:solidFill>
                <a:srgbClr val="FFFF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7 fixtures</a:t>
            </a:r>
          </a:p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17 main repos</a:t>
            </a:r>
          </a:p>
          <a:p>
            <a:r>
              <a:rPr lang="en-US" sz="1400">
                <a:solidFill>
                  <a:srgbClr val="FFFF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6 forks</a:t>
            </a:r>
          </a:p>
        </p:txBody>
      </p:sp>
    </p:spTree>
    <p:extLst>
      <p:ext uri="{BB962C8B-B14F-4D97-AF65-F5344CB8AC3E}">
        <p14:creationId xmlns:p14="http://schemas.microsoft.com/office/powerpoint/2010/main" val="112170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origins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Scientists demanded a broader suite of multi-repo capabilities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Commit, push, …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Specific workflow for managing sub-community feature branches across repos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Initial skepticism: “If it were that easy …”</a:t>
            </a:r>
          </a:p>
          <a:p>
            <a:pPr marL="617220" lvl="1" indent="-342900" algn="l">
              <a:buFont typeface="Wingdings" pitchFamily="2" charset="2"/>
              <a:buChar char="Ø"/>
            </a:pP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Late 2019:  Collected use cases and did some storyboarding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Debate: extend ME vs. starting over (no claim of wisdom in our choice)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Jan. 2020 P. Chakraborty delivered a clean initial implementation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Python with YAML config files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Multi-repo “snapshots” (including initial clone) captured in hidden files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Mostly a superset of ME capabilities (no support for SVN, submodules)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Extensible – easy to add additional multi-repo git commands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Python supplemented by </a:t>
            </a:r>
            <a:r>
              <a:rPr lang="en-US" err="1"/>
              <a:t>mepo</a:t>
            </a:r>
            <a:r>
              <a:rPr lang="en-US"/>
              <a:t>-cd bash script that allows easy navigation to subprojects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59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AFB0-3E84-C748-B1F6-AD4A5EDA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mepo: current status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DCDEA-6C15-CF4E-8209-54886F4B0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09367"/>
            <a:ext cx="10515600" cy="2565403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Features added since initial release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Verbose status output (previously used terse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git status --short </a:t>
            </a:r>
            <a:r>
              <a:rPr lang="en-US"/>
              <a:t>codes)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diff</a:t>
            </a:r>
            <a:r>
              <a:rPr lang="en-US"/>
              <a:t> and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fetch</a:t>
            </a:r>
            <a:r>
              <a:rPr lang="en-US"/>
              <a:t> commands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commit</a:t>
            </a:r>
            <a:r>
              <a:rPr lang="en-US"/>
              <a:t> without message spawns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$EDITOR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checkout-if-exists </a:t>
            </a:r>
            <a:r>
              <a:rPr lang="en-US"/>
              <a:t>(useful for CI)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Allow for relative path URLs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Added ability to </a:t>
            </a:r>
            <a:r>
              <a:rPr lang="en-US" err="1"/>
              <a:t>recurse_submodules</a:t>
            </a: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mepo currently provides the following commands (</a:t>
            </a:r>
            <a:r>
              <a:rPr lang="en-US" i="1"/>
              <a:t>italics</a:t>
            </a:r>
            <a:r>
              <a:rPr lang="en-US"/>
              <a:t>: commands not in git)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9449A0D-7110-4141-92A8-9D1C2F087F33}"/>
              </a:ext>
            </a:extLst>
          </p:cNvPr>
          <p:cNvSpPr txBox="1">
            <a:spLocks/>
          </p:cNvSpPr>
          <p:nvPr/>
        </p:nvSpPr>
        <p:spPr>
          <a:xfrm>
            <a:off x="838200" y="5354443"/>
            <a:ext cx="10515600" cy="38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Ø"/>
            </a:pP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7E5A704-ACA8-A74B-813F-EC0C067B2576}"/>
              </a:ext>
            </a:extLst>
          </p:cNvPr>
          <p:cNvSpPr txBox="1">
            <a:spLocks/>
          </p:cNvSpPr>
          <p:nvPr/>
        </p:nvSpPr>
        <p:spPr>
          <a:xfrm>
            <a:off x="838200" y="5447147"/>
            <a:ext cx="10515600" cy="38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When mirroring git commands, some common flags supported (e.g.,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checkout -b</a:t>
            </a:r>
            <a:r>
              <a:rPr lang="en-US"/>
              <a:t>)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880B69-48B6-E244-9253-01AB5169C748}"/>
              </a:ext>
            </a:extLst>
          </p:cNvPr>
          <p:cNvSpPr txBox="1"/>
          <p:nvPr/>
        </p:nvSpPr>
        <p:spPr>
          <a:xfrm>
            <a:off x="1136151" y="3758298"/>
            <a:ext cx="10515600" cy="1490983"/>
          </a:xfrm>
          <a:prstGeom prst="rect">
            <a:avLst/>
          </a:prstGeom>
          <a:noFill/>
        </p:spPr>
        <p:txBody>
          <a:bodyPr wrap="square" numCol="3" rtlCol="0">
            <a:noAutofit/>
          </a:bodyPr>
          <a:lstStyle/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clone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status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diff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fetch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checkout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branch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commit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push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endParaRPr lang="en-US" sz="16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checkout-if-exists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compare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err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whereis</a:t>
            </a:r>
            <a:endParaRPr lang="en-US" sz="1600" i="1"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stage</a:t>
            </a: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 err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unstage</a:t>
            </a:r>
            <a:endParaRPr lang="en-US" sz="1600" i="1">
              <a:solidFill>
                <a:schemeClr val="accent4">
                  <a:lumMod val="20000"/>
                  <a:lumOff val="8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60070" lvl="1" indent="-285750">
              <a:buFont typeface="Arial" panose="020B0604020202020204" pitchFamily="34" charset="0"/>
              <a:buChar char="•"/>
            </a:pPr>
            <a:r>
              <a:rPr lang="en-US" sz="1600" i="1">
                <a:solidFill>
                  <a:schemeClr val="accent4">
                    <a:lumMod val="20000"/>
                    <a:lumOff val="8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</p:txBody>
      </p:sp>
    </p:spTree>
    <p:extLst>
      <p:ext uri="{BB962C8B-B14F-4D97-AF65-F5344CB8AC3E}">
        <p14:creationId xmlns:p14="http://schemas.microsoft.com/office/powerpoint/2010/main" val="402787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CFFA-EFC5-7143-A5D7-6DFF183C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mepo YAML configuration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249B2-633E-F14E-909C-98D3DF02F040}"/>
              </a:ext>
            </a:extLst>
          </p:cNvPr>
          <p:cNvSpPr txBox="1"/>
          <p:nvPr/>
        </p:nvSpPr>
        <p:spPr>
          <a:xfrm>
            <a:off x="4832421" y="1282688"/>
            <a:ext cx="652137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GMAO_Shared: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local: ./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/Shared/@GMAO_Shared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remote: ../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GMAO_Shared.git</a:t>
            </a:r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tag: v1.1.3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sparse: ./config/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GMAO_Shared.sparse</a:t>
            </a:r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develop: master</a:t>
            </a:r>
          </a:p>
          <a:p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GSW-Fortran: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local: ./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/Shared/@GSW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remote: https://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github.com</a:t>
            </a: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/JCSDA/GSW-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Fortran.git</a:t>
            </a:r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branch: develop</a:t>
            </a:r>
          </a:p>
          <a:p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MAPL: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local: ./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/Shared/@MAPL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remote: ../</a:t>
            </a:r>
            <a:r>
              <a:rPr lang="en-US" sz="1600" err="1">
                <a:latin typeface="Consolas" panose="020B0609020204030204" pitchFamily="49" charset="0"/>
                <a:cs typeface="Consolas" panose="020B0609020204030204" pitchFamily="49" charset="0"/>
              </a:rPr>
              <a:t>MAPL.git</a:t>
            </a:r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tag: v2.1.2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develop: develop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085C31-F244-EC4D-91FA-4629D4DE36FC}"/>
              </a:ext>
            </a:extLst>
          </p:cNvPr>
          <p:cNvSpPr txBox="1"/>
          <p:nvPr/>
        </p:nvSpPr>
        <p:spPr>
          <a:xfrm>
            <a:off x="838200" y="1269994"/>
            <a:ext cx="385856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mepo is controlled by a </a:t>
            </a:r>
            <a:r>
              <a:rPr lang="en-US" err="1"/>
              <a:t>yaml</a:t>
            </a:r>
            <a:r>
              <a:rPr lang="en-US"/>
              <a:t> file with certain allowed keys: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local</a:t>
            </a:r>
            <a:r>
              <a:rPr lang="en-US"/>
              <a:t>: location to clone the repo within the fixture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remote</a:t>
            </a:r>
            <a:r>
              <a:rPr lang="en-US"/>
              <a:t>: URL of remote repository (allows "relative" URLs like git submodule)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tag</a:t>
            </a:r>
            <a:r>
              <a:rPr lang="en-US"/>
              <a:t>/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branch</a:t>
            </a:r>
            <a:r>
              <a:rPr lang="en-US"/>
              <a:t>: tag/branch to clone (ends in detached head state)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sparse</a:t>
            </a:r>
            <a:r>
              <a:rPr lang="en-US"/>
              <a:t>: points to a config file that controls sparse-checkout of repo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develop</a:t>
            </a:r>
            <a:r>
              <a:rPr lang="en-US"/>
              <a:t>: records the development branch of repo for use in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develop </a:t>
            </a:r>
            <a:r>
              <a:rPr lang="en-US"/>
              <a:t>command</a:t>
            </a:r>
          </a:p>
        </p:txBody>
      </p:sp>
    </p:spTree>
    <p:extLst>
      <p:ext uri="{BB962C8B-B14F-4D97-AF65-F5344CB8AC3E}">
        <p14:creationId xmlns:p14="http://schemas.microsoft.com/office/powerpoint/2010/main" val="1154438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</a:t>
            </a:r>
            <a:r>
              <a:rPr lang="en-US" err="1"/>
              <a:t>init</a:t>
            </a:r>
            <a:r>
              <a:rPr lang="en-US"/>
              <a:t> and clone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376E2B-59FC-6D40-8580-A55E7BE99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269994"/>
            <a:ext cx="8208226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C0083E-F4EA-4A4F-A574-A37B99EC486C}"/>
              </a:ext>
            </a:extLst>
          </p:cNvPr>
          <p:cNvSpPr txBox="1"/>
          <p:nvPr/>
        </p:nvSpPr>
        <p:spPr>
          <a:xfrm>
            <a:off x="482600" y="1269994"/>
            <a:ext cx="284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 mepo-enabled repository is initialized by using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</a:t>
            </a:r>
            <a:r>
              <a:rPr lang="en-US" err="1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/>
              <a:t>and then cloned with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clone</a:t>
            </a:r>
          </a:p>
        </p:txBody>
      </p:sp>
    </p:spTree>
    <p:extLst>
      <p:ext uri="{BB962C8B-B14F-4D97-AF65-F5344CB8AC3E}">
        <p14:creationId xmlns:p14="http://schemas.microsoft.com/office/powerpoint/2010/main" val="2583531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59106-F9C6-DB44-B332-E30B4435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481C01-5451-564E-81FC-B8F943833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9" cy="502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84AE1C-84D1-0047-99A5-139FD256CCC0}"/>
              </a:ext>
            </a:extLst>
          </p:cNvPr>
          <p:cNvSpPr txBox="1"/>
          <p:nvPr/>
        </p:nvSpPr>
        <p:spPr>
          <a:xfrm>
            <a:off x="482600" y="1269994"/>
            <a:ext cx="2844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status </a:t>
            </a:r>
            <a:r>
              <a:rPr lang="en-US"/>
              <a:t>provides useful information about the state of your checkout: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onsolas" panose="020B0609020204030204" pitchFamily="49" charset="0"/>
              </a:rPr>
              <a:t>What tag (t) or branch (b) it's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onsolas" panose="020B0609020204030204" pitchFamily="49" charset="0"/>
              </a:rPr>
              <a:t>If you've changed branches from the original state, it will highlight the repo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onsolas" panose="020B0609020204030204" pitchFamily="49" charset="0"/>
              </a:rPr>
              <a:t>Provides a useful, verbose output of file status in every repo</a:t>
            </a:r>
          </a:p>
        </p:txBody>
      </p:sp>
    </p:spTree>
    <p:extLst>
      <p:ext uri="{BB962C8B-B14F-4D97-AF65-F5344CB8AC3E}">
        <p14:creationId xmlns:p14="http://schemas.microsoft.com/office/powerpoint/2010/main" val="2301701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F51F8-5389-AA4C-8236-2E484F4EC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develop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6EA6A-D9D9-8C4D-8CAD-563C8B84B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8" cy="502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AD103A-C032-1E4C-9B9C-724848356069}"/>
              </a:ext>
            </a:extLst>
          </p:cNvPr>
          <p:cNvSpPr txBox="1"/>
          <p:nvPr/>
        </p:nvSpPr>
        <p:spPr>
          <a:xfrm>
            <a:off x="482600" y="1269994"/>
            <a:ext cx="284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The </a:t>
            </a:r>
            <a:r>
              <a:rPr lang="en-US" err="1">
                <a:latin typeface="Consolas" panose="020B0609020204030204" pitchFamily="49" charset="0"/>
                <a:cs typeface="Consolas" panose="020B0609020204030204" pitchFamily="49" charset="0"/>
              </a:rPr>
              <a:t>components.yaml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/>
              <a:t>file contains information on the development branches of each repository. </a:t>
            </a:r>
          </a:p>
          <a:p>
            <a:endParaRPr lang="en-US">
              <a:cs typeface="Consolas" panose="020B0609020204030204" pitchFamily="49" charset="0"/>
            </a:endParaRPr>
          </a:p>
          <a:p>
            <a:r>
              <a:rPr lang="en-US">
                <a:cs typeface="Consolas" panose="020B0609020204030204" pitchFamily="49" charset="0"/>
              </a:rPr>
              <a:t>With mepo, you can checkout the development branches with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develop repo1 repo2</a:t>
            </a:r>
          </a:p>
        </p:txBody>
      </p:sp>
    </p:spTree>
    <p:extLst>
      <p:ext uri="{BB962C8B-B14F-4D97-AF65-F5344CB8AC3E}">
        <p14:creationId xmlns:p14="http://schemas.microsoft.com/office/powerpoint/2010/main" val="4058668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0A09-0CB4-0F41-9A55-903F0552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diff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D20D5-9661-7341-94E9-7B605CB03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8" cy="502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4DF3C3-8410-CA49-96FF-ACFD3C3FE5F1}"/>
              </a:ext>
            </a:extLst>
          </p:cNvPr>
          <p:cNvSpPr txBox="1"/>
          <p:nvPr/>
        </p:nvSpPr>
        <p:spPr>
          <a:xfrm>
            <a:off x="482600" y="1269994"/>
            <a:ext cx="284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cs typeface="Consolas" panose="020B0609020204030204" pitchFamily="49" charset="0"/>
              </a:rPr>
              <a:t>The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diff </a:t>
            </a:r>
            <a:r>
              <a:rPr lang="en-US">
                <a:cs typeface="Consolas" panose="020B0609020204030204" pitchFamily="49" charset="0"/>
              </a:rPr>
              <a:t>command will provide a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git diff </a:t>
            </a:r>
            <a:r>
              <a:rPr lang="en-US">
                <a:cs typeface="Consolas" panose="020B0609020204030204" pitchFamily="49" charset="0"/>
              </a:rPr>
              <a:t>of each repository. It also has a similar  '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--name-only</a:t>
            </a:r>
            <a:r>
              <a:rPr lang="en-US">
                <a:cs typeface="Consolas" panose="020B0609020204030204" pitchFamily="49" charset="0"/>
              </a:rPr>
              <a:t>' option</a:t>
            </a:r>
          </a:p>
        </p:txBody>
      </p:sp>
    </p:spTree>
    <p:extLst>
      <p:ext uri="{BB962C8B-B14F-4D97-AF65-F5344CB8AC3E}">
        <p14:creationId xmlns:p14="http://schemas.microsoft.com/office/powerpoint/2010/main" val="2810878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CFAC-28BB-BF4B-9896-1FD8E6F9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checkout and stage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22776-905C-5642-80AB-3F440A8D4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8" cy="502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927094-8F4A-7D4C-A2C8-825311BB8388}"/>
              </a:ext>
            </a:extLst>
          </p:cNvPr>
          <p:cNvSpPr txBox="1"/>
          <p:nvPr/>
        </p:nvSpPr>
        <p:spPr>
          <a:xfrm>
            <a:off x="482600" y="1269994"/>
            <a:ext cx="2844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cs typeface="Consolas" panose="020B0609020204030204" pitchFamily="49" charset="0"/>
              </a:rPr>
              <a:t>The process of staging changes is much like that of git.</a:t>
            </a:r>
          </a:p>
          <a:p>
            <a:endParaRPr lang="en-US">
              <a:cs typeface="Consolas" panose="020B0609020204030204" pitchFamily="49" charset="0"/>
            </a:endParaRPr>
          </a:p>
          <a:p>
            <a:r>
              <a:rPr lang="en-US">
                <a:cs typeface="Consolas" panose="020B0609020204030204" pitchFamily="49" charset="0"/>
              </a:rPr>
              <a:t>First, you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checkout –b branch repo1 repo2 </a:t>
            </a:r>
            <a:r>
              <a:rPr lang="en-US">
                <a:cs typeface="Consolas" panose="020B0609020204030204" pitchFamily="49" charset="0"/>
              </a:rPr>
              <a:t>which creates the branch a la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git checkout –b</a:t>
            </a:r>
          </a:p>
          <a:p>
            <a:endParaRPr lang="en-US">
              <a:cs typeface="Consolas" panose="020B0609020204030204" pitchFamily="49" charset="0"/>
            </a:endParaRPr>
          </a:p>
          <a:p>
            <a:r>
              <a:rPr lang="en-US">
                <a:cs typeface="Consolas" panose="020B0609020204030204" pitchFamily="49" charset="0"/>
              </a:rPr>
              <a:t>Then, with mepo you use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stage </a:t>
            </a:r>
            <a:r>
              <a:rPr lang="en-US">
                <a:cs typeface="Consolas" panose="020B0609020204030204" pitchFamily="49" charset="0"/>
              </a:rPr>
              <a:t>to stage changes.</a:t>
            </a:r>
          </a:p>
          <a:p>
            <a:endParaRPr lang="en-US">
              <a:cs typeface="Consolas" panose="020B0609020204030204" pitchFamily="49" charset="0"/>
            </a:endParaRPr>
          </a:p>
          <a:p>
            <a:r>
              <a:rPr lang="en-US">
                <a:cs typeface="Consolas" panose="020B0609020204030204" pitchFamily="49" charset="0"/>
              </a:rPr>
              <a:t>There is also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</a:t>
            </a:r>
            <a:r>
              <a:rPr lang="en-US" err="1">
                <a:latin typeface="Consolas" panose="020B0609020204030204" pitchFamily="49" charset="0"/>
                <a:cs typeface="Consolas" panose="020B0609020204030204" pitchFamily="49" charset="0"/>
              </a:rPr>
              <a:t>unstage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>
                <a:cs typeface="Consolas" panose="020B0609020204030204" pitchFamily="49" charset="0"/>
              </a:rPr>
              <a:t>as well as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stage --untracked </a:t>
            </a:r>
            <a:r>
              <a:rPr lang="en-US">
                <a:cs typeface="Consolas" panose="020B0609020204030204" pitchFamily="49" charset="0"/>
              </a:rPr>
              <a:t>for new files.</a:t>
            </a:r>
          </a:p>
        </p:txBody>
      </p:sp>
    </p:spTree>
    <p:extLst>
      <p:ext uri="{BB962C8B-B14F-4D97-AF65-F5344CB8AC3E}">
        <p14:creationId xmlns:p14="http://schemas.microsoft.com/office/powerpoint/2010/main" val="1154300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commit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1C869-E3D1-404A-87E0-1066AC4C8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8" cy="502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7ED81D-E96E-3B4B-9B1B-88E9629F9418}"/>
              </a:ext>
            </a:extLst>
          </p:cNvPr>
          <p:cNvSpPr txBox="1"/>
          <p:nvPr/>
        </p:nvSpPr>
        <p:spPr>
          <a:xfrm>
            <a:off x="482600" y="1269994"/>
            <a:ext cx="284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cs typeface="Consolas" panose="020B0609020204030204" pitchFamily="49" charset="0"/>
              </a:rPr>
              <a:t>Committing with mepo is done with the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commit </a:t>
            </a:r>
            <a:r>
              <a:rPr lang="en-US">
                <a:cs typeface="Consolas" panose="020B0609020204030204" pitchFamily="49" charset="0"/>
              </a:rPr>
              <a:t>command. </a:t>
            </a:r>
          </a:p>
          <a:p>
            <a:endParaRPr lang="en-US">
              <a:cs typeface="Consolas" panose="020B0609020204030204" pitchFamily="49" charset="0"/>
            </a:endParaRPr>
          </a:p>
          <a:p>
            <a:r>
              <a:rPr lang="en-US">
                <a:cs typeface="Consolas" panose="020B0609020204030204" pitchFamily="49" charset="0"/>
              </a:rPr>
              <a:t>Like git, if you pass it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-m "message"</a:t>
            </a:r>
            <a:r>
              <a:rPr lang="en-US">
                <a:cs typeface="Consolas" panose="020B0609020204030204" pitchFamily="49" charset="0"/>
              </a:rPr>
              <a:t> it uses that message. If you just run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commit</a:t>
            </a:r>
            <a:r>
              <a:rPr lang="en-US">
                <a:cs typeface="Consolas" panose="020B0609020204030204" pitchFamily="49" charset="0"/>
              </a:rPr>
              <a:t>, then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$EDITOR </a:t>
            </a:r>
            <a:r>
              <a:rPr lang="en-US">
                <a:cs typeface="Consolas" panose="020B0609020204030204" pitchFamily="49" charset="0"/>
              </a:rPr>
              <a:t>will launch and the message can be entered there. In each case, the message is used for </a:t>
            </a:r>
            <a:r>
              <a:rPr lang="en-US" i="1">
                <a:cs typeface="Consolas" panose="020B0609020204030204" pitchFamily="49" charset="0"/>
              </a:rPr>
              <a:t>all</a:t>
            </a:r>
            <a:r>
              <a:rPr lang="en-US">
                <a:cs typeface="Consolas" panose="020B0609020204030204" pitchFamily="49" charset="0"/>
              </a:rPr>
              <a:t> repositories in the mepo commit command</a:t>
            </a:r>
          </a:p>
        </p:txBody>
      </p:sp>
    </p:spTree>
    <p:extLst>
      <p:ext uri="{BB962C8B-B14F-4D97-AF65-F5344CB8AC3E}">
        <p14:creationId xmlns:p14="http://schemas.microsoft.com/office/powerpoint/2010/main" val="976564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push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25A1F-90D9-9E4D-AB41-75EA2DB1A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8" cy="502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3B25A9-D235-944D-9F0D-7C21B9833433}"/>
              </a:ext>
            </a:extLst>
          </p:cNvPr>
          <p:cNvSpPr txBox="1"/>
          <p:nvPr/>
        </p:nvSpPr>
        <p:spPr>
          <a:xfrm>
            <a:off x="482600" y="1269994"/>
            <a:ext cx="284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cs typeface="Consolas" panose="020B0609020204030204" pitchFamily="49" charset="0"/>
              </a:rPr>
              <a:t>Pushing changes to GitHub/GitLab/etc. is done with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push</a:t>
            </a:r>
          </a:p>
        </p:txBody>
      </p:sp>
    </p:spTree>
    <p:extLst>
      <p:ext uri="{BB962C8B-B14F-4D97-AF65-F5344CB8AC3E}">
        <p14:creationId xmlns:p14="http://schemas.microsoft.com/office/powerpoint/2010/main" val="2599678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0915-3614-2C4E-B91B-7F8D8C2AA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mepo save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3718BF-22A3-0545-882E-66696FCA5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269994"/>
            <a:ext cx="8208228" cy="502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DEA28B-89F2-FF46-8FD7-FC716A9751D4}"/>
              </a:ext>
            </a:extLst>
          </p:cNvPr>
          <p:cNvSpPr txBox="1"/>
          <p:nvPr/>
        </p:nvSpPr>
        <p:spPr>
          <a:xfrm>
            <a:off x="482600" y="1269994"/>
            <a:ext cx="284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cs typeface="Consolas" panose="020B0609020204030204" pitchFamily="49" charset="0"/>
              </a:rPr>
              <a:t>One command unique to mepo is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mepo save</a:t>
            </a:r>
            <a:r>
              <a:rPr lang="en-US">
                <a:cs typeface="Consolas" panose="020B0609020204030204" pitchFamily="49" charset="0"/>
              </a:rPr>
              <a:t>. This command essentially updates the "default" state of the multi-repo. The current branches are considered the "default" ones and a new YAML file is created to reflect this.</a:t>
            </a:r>
          </a:p>
        </p:txBody>
      </p:sp>
    </p:spTree>
    <p:extLst>
      <p:ext uri="{BB962C8B-B14F-4D97-AF65-F5344CB8AC3E}">
        <p14:creationId xmlns:p14="http://schemas.microsoft.com/office/powerpoint/2010/main" val="2116457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8155-5F86-0C49-A52F-B953A8700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and Concerns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A25F9-A336-6143-B1E2-9C6A542880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Config files are </a:t>
            </a:r>
            <a:r>
              <a:rPr lang="en-US" u="sng"/>
              <a:t>not</a:t>
            </a:r>
            <a:r>
              <a:rPr lang="en-US"/>
              <a:t> nestable (good and bad)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Does not address some CI concerns (though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checkout-if-exists </a:t>
            </a:r>
            <a:r>
              <a:rPr lang="en-US"/>
              <a:t>helps)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(Intentionally) less safe than ME – sandbox can be modified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/>
              <a:t>Note that if you change the </a:t>
            </a:r>
            <a:r>
              <a:rPr lang="en-US" err="1">
                <a:latin typeface="Courier" pitchFamily="2" charset="0"/>
              </a:rPr>
              <a:t>components.yaml</a:t>
            </a:r>
            <a:r>
              <a:rPr lang="en-US"/>
              <a:t> </a:t>
            </a:r>
            <a:r>
              <a:rPr lang="en-US" i="1"/>
              <a:t>after</a:t>
            </a:r>
            <a:r>
              <a:rPr lang="en-US"/>
              <a:t> initialization, </a:t>
            </a:r>
            <a:r>
              <a:rPr lang="en-US" err="1"/>
              <a:t>mepo</a:t>
            </a:r>
            <a:r>
              <a:rPr lang="en-US"/>
              <a:t> will be confused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No support for SVN</a:t>
            </a:r>
          </a:p>
          <a:p>
            <a:pPr lvl="1" indent="0" algn="l">
              <a:buNone/>
            </a:pPr>
            <a:endParaRPr lang="en-US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merges: should they be handled via </a:t>
            </a:r>
            <a:r>
              <a:rPr lang="en-US" err="1"/>
              <a:t>mepo</a:t>
            </a:r>
            <a:r>
              <a:rPr lang="en-US"/>
              <a:t>?  (resolve– multi-repo conflicts?)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Needs better help messages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What subcommand flags should be added (probably per request)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/>
              <a:t>When/How to support new git commands either on command line (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git switch</a:t>
            </a:r>
            <a:r>
              <a:rPr lang="en-US"/>
              <a:t>, 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git restore</a:t>
            </a:r>
            <a:r>
              <a:rPr lang="en-US"/>
              <a:t>) or in the backend (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git sparse-checkout</a:t>
            </a:r>
            <a:r>
              <a:rPr lang="en-US">
                <a:cs typeface="Consolas" panose="020B0609020204030204" pitchFamily="49" charset="0"/>
              </a:rPr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537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A7C7-B62E-3C41-AEEF-98B61D17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ABFA4-860F-934A-A995-1C85091E7E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58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8173-56C1-E340-B51C-17F1612A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8DA3E-3B6A-C44F-98B0-6D542105EE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en-US"/>
              <a:t>Git flow: </a:t>
            </a:r>
            <a:r>
              <a:rPr lang="en-US">
                <a:hlinkClick r:id="rId2"/>
              </a:rPr>
              <a:t>https://nvie.com/posts/a-successful-git-branching-model/</a:t>
            </a:r>
            <a:endParaRPr lang="en-US"/>
          </a:p>
          <a:p>
            <a:pPr marL="457200" indent="-457200" algn="l">
              <a:buFont typeface="+mj-lt"/>
              <a:buAutoNum type="arabicPeriod"/>
            </a:pPr>
            <a:r>
              <a:rPr lang="en-US"/>
              <a:t>Manage externals: </a:t>
            </a:r>
            <a:r>
              <a:rPr lang="en-US">
                <a:hlinkClick r:id="rId3"/>
              </a:rPr>
              <a:t>https://github.com/ESMCI/manage_externals</a:t>
            </a:r>
            <a:endParaRPr lang="en-US"/>
          </a:p>
          <a:p>
            <a:pPr marL="457200" indent="-457200" algn="l">
              <a:buFont typeface="+mj-lt"/>
              <a:buAutoNum type="arabicPeriod"/>
            </a:pPr>
            <a:r>
              <a:rPr lang="en-US"/>
              <a:t>Mepo:  </a:t>
            </a:r>
            <a:r>
              <a:rPr lang="en-US">
                <a:hlinkClick r:id="rId4"/>
              </a:rPr>
              <a:t>https://github.com/GEOS-ESM/mepo</a:t>
            </a:r>
            <a:endParaRPr lang="en-US"/>
          </a:p>
          <a:p>
            <a:pPr marL="457200" indent="-457200" algn="l">
              <a:buFont typeface="+mj-lt"/>
              <a:buAutoNum type="arabicPeriod"/>
            </a:pPr>
            <a:endParaRPr lang="en-US"/>
          </a:p>
          <a:p>
            <a:pPr marL="457200" indent="-457200" algn="l">
              <a:buFont typeface="+mj-lt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5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Managing Multi-repository Projects with mepo</vt:lpstr>
      <vt:lpstr>Outline</vt:lpstr>
      <vt:lpstr>Background</vt:lpstr>
      <vt:lpstr>Background: CVS module analog</vt:lpstr>
      <vt:lpstr>Background: workflow?</vt:lpstr>
      <vt:lpstr>Background: Best laid plans …</vt:lpstr>
      <vt:lpstr>Manage Externals 101</vt:lpstr>
      <vt:lpstr>Deployment under ME</vt:lpstr>
      <vt:lpstr>mepo origins</vt:lpstr>
      <vt:lpstr>mepo: current status</vt:lpstr>
      <vt:lpstr>Example mepo YAML configuration</vt:lpstr>
      <vt:lpstr>mepo init and clone</vt:lpstr>
      <vt:lpstr>mepo status</vt:lpstr>
      <vt:lpstr>mepo develop</vt:lpstr>
      <vt:lpstr>mepo diff</vt:lpstr>
      <vt:lpstr>mepo checkout and stage</vt:lpstr>
      <vt:lpstr>mepo commit</vt:lpstr>
      <vt:lpstr>mepo push</vt:lpstr>
      <vt:lpstr>mepo save</vt:lpstr>
      <vt:lpstr>Issues and Concerns</vt:lpstr>
      <vt:lpstr>Questions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revision>1</cp:revision>
  <dcterms:created xsi:type="dcterms:W3CDTF">2017-09-25T14:06:05Z</dcterms:created>
  <dcterms:modified xsi:type="dcterms:W3CDTF">2020-05-11T12:54:13Z</dcterms:modified>
</cp:coreProperties>
</file>